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wav" ContentType="audio/x-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85" r:id="rId1"/>
  </p:sldMasterIdLst>
  <p:notesMasterIdLst>
    <p:notesMasterId r:id="rId12"/>
  </p:notesMasterIdLst>
  <p:sldIdLst>
    <p:sldId id="256" r:id="rId2"/>
    <p:sldId id="259" r:id="rId3"/>
    <p:sldId id="312" r:id="rId4"/>
    <p:sldId id="317" r:id="rId5"/>
    <p:sldId id="325" r:id="rId6"/>
    <p:sldId id="328" r:id="rId7"/>
    <p:sldId id="331" r:id="rId8"/>
    <p:sldId id="332" r:id="rId9"/>
    <p:sldId id="336" r:id="rId10"/>
    <p:sldId id="290" r:id="rId11"/>
  </p:sldIdLst>
  <p:sldSz cx="9144000" cy="5143500" type="screen16x9"/>
  <p:notesSz cx="6858000" cy="9144000"/>
  <p:embeddedFontLst>
    <p:embeddedFont>
      <p:font typeface="#9Slide05 Aquarelle" panose="020B0604020202020204" charset="0"/>
      <p:regular r:id="rId13"/>
    </p:embeddedFont>
    <p:embeddedFont>
      <p:font typeface="#9Slide05 IcielCiaobella" panose="020B0604020202020204" charset="0"/>
      <p:regular r:id="rId14"/>
    </p:embeddedFont>
    <p:embeddedFont>
      <p:font typeface="#9Slide05 Legendaria" panose="020B0604020202020204" charset="0"/>
      <p:regular r:id="rId15"/>
    </p:embeddedFont>
    <p:embeddedFont>
      <p:font typeface="#9Slide05 SantElia Script Light" panose="020B0604020202020204" charset="0"/>
      <p:regular r:id="rId16"/>
    </p:embeddedFont>
    <p:embeddedFont>
      <p:font typeface="#9Slide05 SFU Belle" panose="020B0604020202020204" charset="0"/>
      <p:regular r:id="rId17"/>
    </p:embeddedFont>
    <p:embeddedFont>
      <p:font typeface="#9Slide07 Cadena" panose="020B0604020202020204" charset="0"/>
      <p:bold r:id="rId18"/>
    </p:embeddedFont>
    <p:embeddedFont>
      <p:font typeface="Bellota Text" panose="020B0604020202020204" charset="0"/>
      <p:regular r:id="rId19"/>
      <p:bold r:id="rId20"/>
      <p:italic r:id="rId21"/>
      <p:boldItalic r:id="rId22"/>
    </p:embeddedFont>
    <p:embeddedFont>
      <p:font typeface="Cambria Math" panose="02040503050406030204" pitchFamily="18" charset="0"/>
      <p:regular r:id="rId23"/>
    </p:embeddedFont>
    <p:embeddedFont>
      <p:font typeface="Chewy" panose="020B0604020202020204" charset="0"/>
      <p:regular r:id="rId24"/>
    </p:embeddedFont>
  </p:embeddedFontLst>
  <p:custDataLst>
    <p:tags r:id="rId25"/>
  </p:custData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CCF662"/>
    <a:srgbClr val="00FFCC"/>
    <a:srgbClr val="00DE64"/>
    <a:srgbClr val="DEF999"/>
    <a:srgbClr val="FFF1F6"/>
    <a:srgbClr val="66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63ECF171-1CC3-410F-8B51-1BD19D991B8C}">
  <a:tblStyle styleId="{63ECF171-1CC3-410F-8B51-1BD19D991B8C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2" d="100"/>
          <a:sy n="82" d="100"/>
        </p:scale>
        <p:origin x="820" y="-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1.fntdata"/><Relationship Id="rId18" Type="http://schemas.openxmlformats.org/officeDocument/2006/relationships/font" Target="fonts/font6.fntdata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font" Target="fonts/font9.fntdata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font" Target="fonts/font5.fntdata"/><Relationship Id="rId25" Type="http://schemas.openxmlformats.org/officeDocument/2006/relationships/tags" Target="tags/tag1.xml"/><Relationship Id="rId2" Type="http://schemas.openxmlformats.org/officeDocument/2006/relationships/slide" Target="slides/slide1.xml"/><Relationship Id="rId16" Type="http://schemas.openxmlformats.org/officeDocument/2006/relationships/font" Target="fonts/font4.fntdata"/><Relationship Id="rId20" Type="http://schemas.openxmlformats.org/officeDocument/2006/relationships/font" Target="fonts/font8.fntdata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2.fntdata"/><Relationship Id="rId5" Type="http://schemas.openxmlformats.org/officeDocument/2006/relationships/slide" Target="slides/slide4.xml"/><Relationship Id="rId15" Type="http://schemas.openxmlformats.org/officeDocument/2006/relationships/font" Target="fonts/font3.fntdata"/><Relationship Id="rId23" Type="http://schemas.openxmlformats.org/officeDocument/2006/relationships/font" Target="fonts/font11.fntdata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font" Target="fonts/font7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2.fntdata"/><Relationship Id="rId22" Type="http://schemas.openxmlformats.org/officeDocument/2006/relationships/font" Target="fonts/font10.fntdata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0" name="Google Shape;2370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71" name="Google Shape;2371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6" name="Google Shape;2546;gca67c192a0_0_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47" name="Google Shape;2547;gca67c192a0_0_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3" name="Google Shape;2563;g79ff48ccfb_0_4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64" name="Google Shape;2564;g79ff48ccfb_0_4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47453907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6" name="Google Shape;2546;gca67c192a0_0_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47" name="Google Shape;2547;gca67c192a0_0_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61279285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99" name="Google Shape;4599;gcb9134757b_17_3067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600" name="Google Shape;4600;gcb9134757b_17_3067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 txBox="1">
            <a:spLocks noGrp="1"/>
          </p:cNvSpPr>
          <p:nvPr>
            <p:ph type="ctrTitle"/>
          </p:nvPr>
        </p:nvSpPr>
        <p:spPr>
          <a:xfrm>
            <a:off x="2517750" y="762562"/>
            <a:ext cx="4108500" cy="2649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subTitle" idx="1"/>
          </p:nvPr>
        </p:nvSpPr>
        <p:spPr>
          <a:xfrm>
            <a:off x="3058200" y="3299600"/>
            <a:ext cx="3027600" cy="79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Font typeface="Bellota Text"/>
              <a:buNone/>
              <a:defRPr sz="2000">
                <a:solidFill>
                  <a:schemeClr val="dk1"/>
                </a:solidFill>
                <a:latin typeface="Bellota Text"/>
                <a:ea typeface="Bellota Text"/>
                <a:cs typeface="Bellota Text"/>
                <a:sym typeface="Bellota Text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grpSp>
        <p:nvGrpSpPr>
          <p:cNvPr id="11" name="Google Shape;11;p2"/>
          <p:cNvGrpSpPr/>
          <p:nvPr/>
        </p:nvGrpSpPr>
        <p:grpSpPr>
          <a:xfrm rot="-6435516">
            <a:off x="7589013" y="-1125624"/>
            <a:ext cx="2184639" cy="2096635"/>
            <a:chOff x="2054181" y="1682500"/>
            <a:chExt cx="557500" cy="535042"/>
          </a:xfrm>
        </p:grpSpPr>
        <p:sp>
          <p:nvSpPr>
            <p:cNvPr id="12" name="Google Shape;12;p2"/>
            <p:cNvSpPr/>
            <p:nvPr/>
          </p:nvSpPr>
          <p:spPr>
            <a:xfrm>
              <a:off x="2054181" y="1734892"/>
              <a:ext cx="557500" cy="482650"/>
            </a:xfrm>
            <a:custGeom>
              <a:avLst/>
              <a:gdLst/>
              <a:ahLst/>
              <a:cxnLst/>
              <a:rect l="l" t="t" r="r" b="b"/>
              <a:pathLst>
                <a:path w="22300" h="19306" extrusionOk="0">
                  <a:moveTo>
                    <a:pt x="17029" y="1"/>
                  </a:moveTo>
                  <a:cubicBezTo>
                    <a:pt x="15601" y="1"/>
                    <a:pt x="14082" y="330"/>
                    <a:pt x="12862" y="771"/>
                  </a:cubicBezTo>
                  <a:cubicBezTo>
                    <a:pt x="12037" y="1071"/>
                    <a:pt x="11278" y="1177"/>
                    <a:pt x="10540" y="1177"/>
                  </a:cubicBezTo>
                  <a:cubicBezTo>
                    <a:pt x="8763" y="1177"/>
                    <a:pt x="7104" y="563"/>
                    <a:pt x="4920" y="563"/>
                  </a:cubicBezTo>
                  <a:cubicBezTo>
                    <a:pt x="4705" y="563"/>
                    <a:pt x="4485" y="569"/>
                    <a:pt x="4260" y="582"/>
                  </a:cubicBezTo>
                  <a:cubicBezTo>
                    <a:pt x="788" y="783"/>
                    <a:pt x="202" y="4198"/>
                    <a:pt x="1708" y="7372"/>
                  </a:cubicBezTo>
                  <a:cubicBezTo>
                    <a:pt x="3215" y="10546"/>
                    <a:pt x="1" y="13439"/>
                    <a:pt x="1258" y="16798"/>
                  </a:cubicBezTo>
                  <a:cubicBezTo>
                    <a:pt x="1942" y="18629"/>
                    <a:pt x="3846" y="18953"/>
                    <a:pt x="5847" y="18953"/>
                  </a:cubicBezTo>
                  <a:cubicBezTo>
                    <a:pt x="6944" y="18953"/>
                    <a:pt x="8069" y="18856"/>
                    <a:pt x="9039" y="18856"/>
                  </a:cubicBezTo>
                  <a:cubicBezTo>
                    <a:pt x="9546" y="18856"/>
                    <a:pt x="10011" y="18883"/>
                    <a:pt x="10407" y="18964"/>
                  </a:cubicBezTo>
                  <a:cubicBezTo>
                    <a:pt x="11570" y="19200"/>
                    <a:pt x="12633" y="19305"/>
                    <a:pt x="13600" y="19305"/>
                  </a:cubicBezTo>
                  <a:cubicBezTo>
                    <a:pt x="20113" y="19305"/>
                    <a:pt x="22247" y="14514"/>
                    <a:pt x="21247" y="12632"/>
                  </a:cubicBezTo>
                  <a:cubicBezTo>
                    <a:pt x="20090" y="10462"/>
                    <a:pt x="22299" y="6312"/>
                    <a:pt x="21496" y="2796"/>
                  </a:cubicBezTo>
                  <a:cubicBezTo>
                    <a:pt x="21018" y="707"/>
                    <a:pt x="19121" y="1"/>
                    <a:pt x="17029" y="1"/>
                  </a:cubicBezTo>
                  <a:close/>
                </a:path>
              </a:pathLst>
            </a:custGeom>
            <a:solidFill>
              <a:srgbClr val="B87CCF">
                <a:alpha val="529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13;p2"/>
            <p:cNvSpPr/>
            <p:nvPr/>
          </p:nvSpPr>
          <p:spPr>
            <a:xfrm>
              <a:off x="2196000" y="1682500"/>
              <a:ext cx="189675" cy="60225"/>
            </a:xfrm>
            <a:custGeom>
              <a:avLst/>
              <a:gdLst/>
              <a:ahLst/>
              <a:cxnLst/>
              <a:rect l="l" t="t" r="r" b="b"/>
              <a:pathLst>
                <a:path w="7587" h="2409" extrusionOk="0">
                  <a:moveTo>
                    <a:pt x="984" y="1"/>
                  </a:moveTo>
                  <a:cubicBezTo>
                    <a:pt x="635" y="1"/>
                    <a:pt x="382" y="108"/>
                    <a:pt x="294" y="422"/>
                  </a:cubicBezTo>
                  <a:cubicBezTo>
                    <a:pt x="0" y="1457"/>
                    <a:pt x="1858" y="2408"/>
                    <a:pt x="3684" y="2408"/>
                  </a:cubicBezTo>
                  <a:cubicBezTo>
                    <a:pt x="3806" y="2408"/>
                    <a:pt x="3929" y="2404"/>
                    <a:pt x="4051" y="2395"/>
                  </a:cubicBezTo>
                  <a:cubicBezTo>
                    <a:pt x="6642" y="2210"/>
                    <a:pt x="7586" y="981"/>
                    <a:pt x="7325" y="374"/>
                  </a:cubicBezTo>
                  <a:cubicBezTo>
                    <a:pt x="7218" y="124"/>
                    <a:pt x="6925" y="30"/>
                    <a:pt x="6519" y="30"/>
                  </a:cubicBezTo>
                  <a:cubicBezTo>
                    <a:pt x="5946" y="30"/>
                    <a:pt x="5149" y="218"/>
                    <a:pt x="4336" y="422"/>
                  </a:cubicBezTo>
                  <a:cubicBezTo>
                    <a:pt x="4179" y="462"/>
                    <a:pt x="4010" y="479"/>
                    <a:pt x="3833" y="479"/>
                  </a:cubicBezTo>
                  <a:cubicBezTo>
                    <a:pt x="2889" y="479"/>
                    <a:pt x="1721" y="1"/>
                    <a:pt x="984" y="1"/>
                  </a:cubicBezTo>
                  <a:close/>
                </a:path>
              </a:pathLst>
            </a:custGeom>
            <a:solidFill>
              <a:srgbClr val="B87CCF">
                <a:alpha val="529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" name="Google Shape;14;p2"/>
          <p:cNvGrpSpPr/>
          <p:nvPr/>
        </p:nvGrpSpPr>
        <p:grpSpPr>
          <a:xfrm rot="-8466493">
            <a:off x="-457773" y="-516704"/>
            <a:ext cx="1363357" cy="1308436"/>
            <a:chOff x="2054181" y="1682500"/>
            <a:chExt cx="557500" cy="535042"/>
          </a:xfrm>
        </p:grpSpPr>
        <p:sp>
          <p:nvSpPr>
            <p:cNvPr id="15" name="Google Shape;15;p2"/>
            <p:cNvSpPr/>
            <p:nvPr/>
          </p:nvSpPr>
          <p:spPr>
            <a:xfrm>
              <a:off x="2054181" y="1734892"/>
              <a:ext cx="557500" cy="482650"/>
            </a:xfrm>
            <a:custGeom>
              <a:avLst/>
              <a:gdLst/>
              <a:ahLst/>
              <a:cxnLst/>
              <a:rect l="l" t="t" r="r" b="b"/>
              <a:pathLst>
                <a:path w="22300" h="19306" extrusionOk="0">
                  <a:moveTo>
                    <a:pt x="17029" y="1"/>
                  </a:moveTo>
                  <a:cubicBezTo>
                    <a:pt x="15601" y="1"/>
                    <a:pt x="14082" y="330"/>
                    <a:pt x="12862" y="771"/>
                  </a:cubicBezTo>
                  <a:cubicBezTo>
                    <a:pt x="12037" y="1071"/>
                    <a:pt x="11278" y="1177"/>
                    <a:pt x="10540" y="1177"/>
                  </a:cubicBezTo>
                  <a:cubicBezTo>
                    <a:pt x="8763" y="1177"/>
                    <a:pt x="7104" y="563"/>
                    <a:pt x="4920" y="563"/>
                  </a:cubicBezTo>
                  <a:cubicBezTo>
                    <a:pt x="4705" y="563"/>
                    <a:pt x="4485" y="569"/>
                    <a:pt x="4260" y="582"/>
                  </a:cubicBezTo>
                  <a:cubicBezTo>
                    <a:pt x="788" y="783"/>
                    <a:pt x="202" y="4198"/>
                    <a:pt x="1708" y="7372"/>
                  </a:cubicBezTo>
                  <a:cubicBezTo>
                    <a:pt x="3215" y="10546"/>
                    <a:pt x="1" y="13439"/>
                    <a:pt x="1258" y="16798"/>
                  </a:cubicBezTo>
                  <a:cubicBezTo>
                    <a:pt x="1942" y="18629"/>
                    <a:pt x="3846" y="18953"/>
                    <a:pt x="5847" y="18953"/>
                  </a:cubicBezTo>
                  <a:cubicBezTo>
                    <a:pt x="6944" y="18953"/>
                    <a:pt x="8069" y="18856"/>
                    <a:pt x="9039" y="18856"/>
                  </a:cubicBezTo>
                  <a:cubicBezTo>
                    <a:pt x="9546" y="18856"/>
                    <a:pt x="10011" y="18883"/>
                    <a:pt x="10407" y="18964"/>
                  </a:cubicBezTo>
                  <a:cubicBezTo>
                    <a:pt x="11570" y="19200"/>
                    <a:pt x="12633" y="19305"/>
                    <a:pt x="13600" y="19305"/>
                  </a:cubicBezTo>
                  <a:cubicBezTo>
                    <a:pt x="20113" y="19305"/>
                    <a:pt x="22247" y="14514"/>
                    <a:pt x="21247" y="12632"/>
                  </a:cubicBezTo>
                  <a:cubicBezTo>
                    <a:pt x="20090" y="10462"/>
                    <a:pt x="22299" y="6312"/>
                    <a:pt x="21496" y="2796"/>
                  </a:cubicBezTo>
                  <a:cubicBezTo>
                    <a:pt x="21018" y="707"/>
                    <a:pt x="19121" y="1"/>
                    <a:pt x="17029" y="1"/>
                  </a:cubicBezTo>
                  <a:close/>
                </a:path>
              </a:pathLst>
            </a:custGeom>
            <a:solidFill>
              <a:srgbClr val="B87CCF">
                <a:alpha val="529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16;p2"/>
            <p:cNvSpPr/>
            <p:nvPr/>
          </p:nvSpPr>
          <p:spPr>
            <a:xfrm>
              <a:off x="2196000" y="1682500"/>
              <a:ext cx="189675" cy="60225"/>
            </a:xfrm>
            <a:custGeom>
              <a:avLst/>
              <a:gdLst/>
              <a:ahLst/>
              <a:cxnLst/>
              <a:rect l="l" t="t" r="r" b="b"/>
              <a:pathLst>
                <a:path w="7587" h="2409" extrusionOk="0">
                  <a:moveTo>
                    <a:pt x="984" y="1"/>
                  </a:moveTo>
                  <a:cubicBezTo>
                    <a:pt x="635" y="1"/>
                    <a:pt x="382" y="108"/>
                    <a:pt x="294" y="422"/>
                  </a:cubicBezTo>
                  <a:cubicBezTo>
                    <a:pt x="0" y="1457"/>
                    <a:pt x="1858" y="2408"/>
                    <a:pt x="3684" y="2408"/>
                  </a:cubicBezTo>
                  <a:cubicBezTo>
                    <a:pt x="3806" y="2408"/>
                    <a:pt x="3929" y="2404"/>
                    <a:pt x="4051" y="2395"/>
                  </a:cubicBezTo>
                  <a:cubicBezTo>
                    <a:pt x="6642" y="2210"/>
                    <a:pt x="7586" y="981"/>
                    <a:pt x="7325" y="374"/>
                  </a:cubicBezTo>
                  <a:cubicBezTo>
                    <a:pt x="7218" y="124"/>
                    <a:pt x="6925" y="30"/>
                    <a:pt x="6519" y="30"/>
                  </a:cubicBezTo>
                  <a:cubicBezTo>
                    <a:pt x="5946" y="30"/>
                    <a:pt x="5149" y="218"/>
                    <a:pt x="4336" y="422"/>
                  </a:cubicBezTo>
                  <a:cubicBezTo>
                    <a:pt x="4179" y="462"/>
                    <a:pt x="4010" y="479"/>
                    <a:pt x="3833" y="479"/>
                  </a:cubicBezTo>
                  <a:cubicBezTo>
                    <a:pt x="2889" y="479"/>
                    <a:pt x="1721" y="1"/>
                    <a:pt x="984" y="1"/>
                  </a:cubicBezTo>
                  <a:close/>
                </a:path>
              </a:pathLst>
            </a:custGeom>
            <a:solidFill>
              <a:srgbClr val="B87CCF">
                <a:alpha val="529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7" name="Google Shape;17;p2"/>
          <p:cNvSpPr/>
          <p:nvPr/>
        </p:nvSpPr>
        <p:spPr>
          <a:xfrm>
            <a:off x="8232295" y="1366138"/>
            <a:ext cx="215929" cy="199812"/>
          </a:xfrm>
          <a:custGeom>
            <a:avLst/>
            <a:gdLst/>
            <a:ahLst/>
            <a:cxnLst/>
            <a:rect l="l" t="t" r="r" b="b"/>
            <a:pathLst>
              <a:path w="1447" h="1339" extrusionOk="0">
                <a:moveTo>
                  <a:pt x="729" y="0"/>
                </a:moveTo>
                <a:cubicBezTo>
                  <a:pt x="719" y="0"/>
                  <a:pt x="709" y="1"/>
                  <a:pt x="699" y="1"/>
                </a:cubicBezTo>
                <a:cubicBezTo>
                  <a:pt x="486" y="13"/>
                  <a:pt x="286" y="122"/>
                  <a:pt x="161" y="298"/>
                </a:cubicBezTo>
                <a:cubicBezTo>
                  <a:pt x="36" y="475"/>
                  <a:pt x="0" y="692"/>
                  <a:pt x="61" y="893"/>
                </a:cubicBezTo>
                <a:cubicBezTo>
                  <a:pt x="121" y="1082"/>
                  <a:pt x="261" y="1238"/>
                  <a:pt x="458" y="1307"/>
                </a:cubicBezTo>
                <a:cubicBezTo>
                  <a:pt x="511" y="1327"/>
                  <a:pt x="571" y="1339"/>
                  <a:pt x="627" y="1339"/>
                </a:cubicBezTo>
                <a:cubicBezTo>
                  <a:pt x="760" y="1339"/>
                  <a:pt x="872" y="1279"/>
                  <a:pt x="953" y="1166"/>
                </a:cubicBezTo>
                <a:cubicBezTo>
                  <a:pt x="1053" y="1026"/>
                  <a:pt x="1089" y="801"/>
                  <a:pt x="932" y="604"/>
                </a:cubicBezTo>
                <a:cubicBezTo>
                  <a:pt x="860" y="511"/>
                  <a:pt x="744" y="455"/>
                  <a:pt x="631" y="455"/>
                </a:cubicBezTo>
                <a:cubicBezTo>
                  <a:pt x="543" y="455"/>
                  <a:pt x="466" y="495"/>
                  <a:pt x="418" y="563"/>
                </a:cubicBezTo>
                <a:cubicBezTo>
                  <a:pt x="350" y="652"/>
                  <a:pt x="338" y="756"/>
                  <a:pt x="378" y="853"/>
                </a:cubicBezTo>
                <a:cubicBezTo>
                  <a:pt x="418" y="945"/>
                  <a:pt x="507" y="1013"/>
                  <a:pt x="611" y="1026"/>
                </a:cubicBezTo>
                <a:cubicBezTo>
                  <a:pt x="616" y="1026"/>
                  <a:pt x="621" y="1027"/>
                  <a:pt x="626" y="1027"/>
                </a:cubicBezTo>
                <a:cubicBezTo>
                  <a:pt x="667" y="1027"/>
                  <a:pt x="700" y="997"/>
                  <a:pt x="703" y="957"/>
                </a:cubicBezTo>
                <a:cubicBezTo>
                  <a:pt x="707" y="917"/>
                  <a:pt x="679" y="877"/>
                  <a:pt x="639" y="873"/>
                </a:cubicBezTo>
                <a:cubicBezTo>
                  <a:pt x="587" y="865"/>
                  <a:pt x="547" y="837"/>
                  <a:pt x="527" y="797"/>
                </a:cubicBezTo>
                <a:cubicBezTo>
                  <a:pt x="507" y="756"/>
                  <a:pt x="511" y="716"/>
                  <a:pt x="531" y="672"/>
                </a:cubicBezTo>
                <a:cubicBezTo>
                  <a:pt x="551" y="636"/>
                  <a:pt x="583" y="612"/>
                  <a:pt x="623" y="604"/>
                </a:cubicBezTo>
                <a:cubicBezTo>
                  <a:pt x="629" y="603"/>
                  <a:pt x="636" y="602"/>
                  <a:pt x="643" y="602"/>
                </a:cubicBezTo>
                <a:cubicBezTo>
                  <a:pt x="689" y="602"/>
                  <a:pt x="745" y="625"/>
                  <a:pt x="784" y="660"/>
                </a:cubicBezTo>
                <a:cubicBezTo>
                  <a:pt x="860" y="724"/>
                  <a:pt x="900" y="825"/>
                  <a:pt x="892" y="925"/>
                </a:cubicBezTo>
                <a:cubicBezTo>
                  <a:pt x="888" y="1013"/>
                  <a:pt x="848" y="1086"/>
                  <a:pt x="784" y="1138"/>
                </a:cubicBezTo>
                <a:cubicBezTo>
                  <a:pt x="741" y="1170"/>
                  <a:pt x="693" y="1183"/>
                  <a:pt x="644" y="1183"/>
                </a:cubicBezTo>
                <a:cubicBezTo>
                  <a:pt x="516" y="1183"/>
                  <a:pt x="382" y="1092"/>
                  <a:pt x="310" y="1013"/>
                </a:cubicBezTo>
                <a:cubicBezTo>
                  <a:pt x="189" y="881"/>
                  <a:pt x="161" y="696"/>
                  <a:pt x="221" y="519"/>
                </a:cubicBezTo>
                <a:cubicBezTo>
                  <a:pt x="282" y="347"/>
                  <a:pt x="426" y="214"/>
                  <a:pt x="603" y="162"/>
                </a:cubicBezTo>
                <a:cubicBezTo>
                  <a:pt x="644" y="150"/>
                  <a:pt x="686" y="145"/>
                  <a:pt x="727" y="145"/>
                </a:cubicBezTo>
                <a:cubicBezTo>
                  <a:pt x="828" y="145"/>
                  <a:pt x="926" y="179"/>
                  <a:pt x="1009" y="242"/>
                </a:cubicBezTo>
                <a:cubicBezTo>
                  <a:pt x="1133" y="342"/>
                  <a:pt x="1270" y="604"/>
                  <a:pt x="1266" y="829"/>
                </a:cubicBezTo>
                <a:cubicBezTo>
                  <a:pt x="1258" y="945"/>
                  <a:pt x="1226" y="1030"/>
                  <a:pt x="1149" y="1082"/>
                </a:cubicBezTo>
                <a:cubicBezTo>
                  <a:pt x="1125" y="1098"/>
                  <a:pt x="1113" y="1126"/>
                  <a:pt x="1121" y="1150"/>
                </a:cubicBezTo>
                <a:cubicBezTo>
                  <a:pt x="1125" y="1182"/>
                  <a:pt x="1141" y="1206"/>
                  <a:pt x="1165" y="1218"/>
                </a:cubicBezTo>
                <a:cubicBezTo>
                  <a:pt x="1175" y="1221"/>
                  <a:pt x="1184" y="1223"/>
                  <a:pt x="1194" y="1223"/>
                </a:cubicBezTo>
                <a:cubicBezTo>
                  <a:pt x="1209" y="1223"/>
                  <a:pt x="1225" y="1219"/>
                  <a:pt x="1242" y="1206"/>
                </a:cubicBezTo>
                <a:cubicBezTo>
                  <a:pt x="1342" y="1138"/>
                  <a:pt x="1402" y="1021"/>
                  <a:pt x="1415" y="885"/>
                </a:cubicBezTo>
                <a:cubicBezTo>
                  <a:pt x="1447" y="632"/>
                  <a:pt x="1314" y="338"/>
                  <a:pt x="1173" y="178"/>
                </a:cubicBezTo>
                <a:cubicBezTo>
                  <a:pt x="1059" y="67"/>
                  <a:pt x="902" y="0"/>
                  <a:pt x="729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" name="Google Shape;18;p2"/>
          <p:cNvSpPr/>
          <p:nvPr/>
        </p:nvSpPr>
        <p:spPr>
          <a:xfrm>
            <a:off x="7029649" y="-92250"/>
            <a:ext cx="232399" cy="236323"/>
          </a:xfrm>
          <a:custGeom>
            <a:avLst/>
            <a:gdLst/>
            <a:ahLst/>
            <a:cxnLst/>
            <a:rect l="l" t="t" r="r" b="b"/>
            <a:pathLst>
              <a:path w="1411" h="1435" extrusionOk="0">
                <a:moveTo>
                  <a:pt x="698" y="0"/>
                </a:moveTo>
                <a:cubicBezTo>
                  <a:pt x="487" y="0"/>
                  <a:pt x="299" y="92"/>
                  <a:pt x="169" y="254"/>
                </a:cubicBezTo>
                <a:cubicBezTo>
                  <a:pt x="45" y="410"/>
                  <a:pt x="1" y="615"/>
                  <a:pt x="49" y="816"/>
                </a:cubicBezTo>
                <a:cubicBezTo>
                  <a:pt x="101" y="1017"/>
                  <a:pt x="250" y="1146"/>
                  <a:pt x="447" y="1150"/>
                </a:cubicBezTo>
                <a:cubicBezTo>
                  <a:pt x="450" y="1150"/>
                  <a:pt x="453" y="1150"/>
                  <a:pt x="456" y="1150"/>
                </a:cubicBezTo>
                <a:cubicBezTo>
                  <a:pt x="623" y="1150"/>
                  <a:pt x="829" y="1045"/>
                  <a:pt x="897" y="812"/>
                </a:cubicBezTo>
                <a:cubicBezTo>
                  <a:pt x="933" y="696"/>
                  <a:pt x="913" y="567"/>
                  <a:pt x="852" y="475"/>
                </a:cubicBezTo>
                <a:cubicBezTo>
                  <a:pt x="804" y="406"/>
                  <a:pt x="728" y="366"/>
                  <a:pt x="635" y="362"/>
                </a:cubicBezTo>
                <a:cubicBezTo>
                  <a:pt x="628" y="362"/>
                  <a:pt x="621" y="361"/>
                  <a:pt x="614" y="361"/>
                </a:cubicBezTo>
                <a:cubicBezTo>
                  <a:pt x="518" y="361"/>
                  <a:pt x="430" y="412"/>
                  <a:pt x="374" y="491"/>
                </a:cubicBezTo>
                <a:cubicBezTo>
                  <a:pt x="322" y="583"/>
                  <a:pt x="314" y="692"/>
                  <a:pt x="366" y="784"/>
                </a:cubicBezTo>
                <a:cubicBezTo>
                  <a:pt x="380" y="811"/>
                  <a:pt x="407" y="826"/>
                  <a:pt x="435" y="826"/>
                </a:cubicBezTo>
                <a:cubicBezTo>
                  <a:pt x="448" y="826"/>
                  <a:pt x="462" y="823"/>
                  <a:pt x="475" y="816"/>
                </a:cubicBezTo>
                <a:cubicBezTo>
                  <a:pt x="515" y="796"/>
                  <a:pt x="527" y="752"/>
                  <a:pt x="507" y="716"/>
                </a:cubicBezTo>
                <a:cubicBezTo>
                  <a:pt x="483" y="672"/>
                  <a:pt x="483" y="623"/>
                  <a:pt x="507" y="583"/>
                </a:cubicBezTo>
                <a:cubicBezTo>
                  <a:pt x="527" y="543"/>
                  <a:pt x="567" y="523"/>
                  <a:pt x="611" y="515"/>
                </a:cubicBezTo>
                <a:cubicBezTo>
                  <a:pt x="615" y="514"/>
                  <a:pt x="620" y="514"/>
                  <a:pt x="624" y="514"/>
                </a:cubicBezTo>
                <a:cubicBezTo>
                  <a:pt x="659" y="514"/>
                  <a:pt x="690" y="529"/>
                  <a:pt x="712" y="551"/>
                </a:cubicBezTo>
                <a:cubicBezTo>
                  <a:pt x="748" y="587"/>
                  <a:pt x="768" y="651"/>
                  <a:pt x="756" y="716"/>
                </a:cubicBezTo>
                <a:cubicBezTo>
                  <a:pt x="744" y="816"/>
                  <a:pt x="688" y="909"/>
                  <a:pt x="603" y="957"/>
                </a:cubicBezTo>
                <a:cubicBezTo>
                  <a:pt x="557" y="988"/>
                  <a:pt x="506" y="1002"/>
                  <a:pt x="453" y="1002"/>
                </a:cubicBezTo>
                <a:cubicBezTo>
                  <a:pt x="424" y="1002"/>
                  <a:pt x="395" y="998"/>
                  <a:pt x="366" y="989"/>
                </a:cubicBezTo>
                <a:cubicBezTo>
                  <a:pt x="181" y="925"/>
                  <a:pt x="165" y="672"/>
                  <a:pt x="201" y="531"/>
                </a:cubicBezTo>
                <a:cubicBezTo>
                  <a:pt x="242" y="354"/>
                  <a:pt x="374" y="226"/>
                  <a:pt x="551" y="181"/>
                </a:cubicBezTo>
                <a:cubicBezTo>
                  <a:pt x="600" y="168"/>
                  <a:pt x="651" y="161"/>
                  <a:pt x="701" y="161"/>
                </a:cubicBezTo>
                <a:cubicBezTo>
                  <a:pt x="832" y="161"/>
                  <a:pt x="961" y="206"/>
                  <a:pt x="1057" y="290"/>
                </a:cubicBezTo>
                <a:cubicBezTo>
                  <a:pt x="1174" y="386"/>
                  <a:pt x="1234" y="527"/>
                  <a:pt x="1222" y="672"/>
                </a:cubicBezTo>
                <a:cubicBezTo>
                  <a:pt x="1214" y="836"/>
                  <a:pt x="1073" y="1093"/>
                  <a:pt x="884" y="1214"/>
                </a:cubicBezTo>
                <a:cubicBezTo>
                  <a:pt x="818" y="1258"/>
                  <a:pt x="752" y="1279"/>
                  <a:pt x="690" y="1279"/>
                </a:cubicBezTo>
                <a:cubicBezTo>
                  <a:pt x="661" y="1279"/>
                  <a:pt x="634" y="1275"/>
                  <a:pt x="607" y="1266"/>
                </a:cubicBezTo>
                <a:cubicBezTo>
                  <a:pt x="598" y="1262"/>
                  <a:pt x="588" y="1259"/>
                  <a:pt x="578" y="1259"/>
                </a:cubicBezTo>
                <a:cubicBezTo>
                  <a:pt x="561" y="1259"/>
                  <a:pt x="543" y="1266"/>
                  <a:pt x="531" y="1278"/>
                </a:cubicBezTo>
                <a:cubicBezTo>
                  <a:pt x="511" y="1302"/>
                  <a:pt x="495" y="1330"/>
                  <a:pt x="507" y="1355"/>
                </a:cubicBezTo>
                <a:cubicBezTo>
                  <a:pt x="511" y="1379"/>
                  <a:pt x="531" y="1403"/>
                  <a:pt x="555" y="1411"/>
                </a:cubicBezTo>
                <a:cubicBezTo>
                  <a:pt x="603" y="1427"/>
                  <a:pt x="647" y="1435"/>
                  <a:pt x="692" y="1435"/>
                </a:cubicBezTo>
                <a:cubicBezTo>
                  <a:pt x="768" y="1435"/>
                  <a:pt x="844" y="1415"/>
                  <a:pt x="917" y="1375"/>
                </a:cubicBezTo>
                <a:cubicBezTo>
                  <a:pt x="1146" y="1254"/>
                  <a:pt x="1314" y="985"/>
                  <a:pt x="1367" y="776"/>
                </a:cubicBezTo>
                <a:cubicBezTo>
                  <a:pt x="1411" y="603"/>
                  <a:pt x="1371" y="422"/>
                  <a:pt x="1258" y="274"/>
                </a:cubicBezTo>
                <a:cubicBezTo>
                  <a:pt x="1134" y="105"/>
                  <a:pt x="929" y="5"/>
                  <a:pt x="712" y="1"/>
                </a:cubicBezTo>
                <a:cubicBezTo>
                  <a:pt x="707" y="0"/>
                  <a:pt x="703" y="0"/>
                  <a:pt x="698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" name="Google Shape;19;p2"/>
          <p:cNvSpPr/>
          <p:nvPr/>
        </p:nvSpPr>
        <p:spPr>
          <a:xfrm>
            <a:off x="-84750" y="1231535"/>
            <a:ext cx="209512" cy="211303"/>
          </a:xfrm>
          <a:custGeom>
            <a:avLst/>
            <a:gdLst/>
            <a:ahLst/>
            <a:cxnLst/>
            <a:rect l="l" t="t" r="r" b="b"/>
            <a:pathLst>
              <a:path w="1404" h="1416" extrusionOk="0">
                <a:moveTo>
                  <a:pt x="547" y="0"/>
                </a:moveTo>
                <a:cubicBezTo>
                  <a:pt x="544" y="0"/>
                  <a:pt x="542" y="1"/>
                  <a:pt x="539" y="1"/>
                </a:cubicBezTo>
                <a:cubicBezTo>
                  <a:pt x="415" y="9"/>
                  <a:pt x="302" y="69"/>
                  <a:pt x="218" y="178"/>
                </a:cubicBezTo>
                <a:cubicBezTo>
                  <a:pt x="57" y="378"/>
                  <a:pt x="1" y="692"/>
                  <a:pt x="37" y="901"/>
                </a:cubicBezTo>
                <a:cubicBezTo>
                  <a:pt x="69" y="1082"/>
                  <a:pt x="170" y="1234"/>
                  <a:pt x="330" y="1323"/>
                </a:cubicBezTo>
                <a:cubicBezTo>
                  <a:pt x="435" y="1383"/>
                  <a:pt x="555" y="1415"/>
                  <a:pt x="676" y="1415"/>
                </a:cubicBezTo>
                <a:cubicBezTo>
                  <a:pt x="764" y="1415"/>
                  <a:pt x="857" y="1399"/>
                  <a:pt x="941" y="1363"/>
                </a:cubicBezTo>
                <a:cubicBezTo>
                  <a:pt x="1142" y="1282"/>
                  <a:pt x="1287" y="1122"/>
                  <a:pt x="1347" y="921"/>
                </a:cubicBezTo>
                <a:cubicBezTo>
                  <a:pt x="1403" y="724"/>
                  <a:pt x="1363" y="519"/>
                  <a:pt x="1242" y="354"/>
                </a:cubicBezTo>
                <a:cubicBezTo>
                  <a:pt x="1149" y="235"/>
                  <a:pt x="1023" y="170"/>
                  <a:pt x="892" y="170"/>
                </a:cubicBezTo>
                <a:cubicBezTo>
                  <a:pt x="843" y="170"/>
                  <a:pt x="793" y="179"/>
                  <a:pt x="744" y="198"/>
                </a:cubicBezTo>
                <a:cubicBezTo>
                  <a:pt x="583" y="258"/>
                  <a:pt x="435" y="435"/>
                  <a:pt x="459" y="688"/>
                </a:cubicBezTo>
                <a:cubicBezTo>
                  <a:pt x="475" y="808"/>
                  <a:pt x="539" y="917"/>
                  <a:pt x="632" y="977"/>
                </a:cubicBezTo>
                <a:cubicBezTo>
                  <a:pt x="676" y="1004"/>
                  <a:pt x="727" y="1019"/>
                  <a:pt x="779" y="1019"/>
                </a:cubicBezTo>
                <a:cubicBezTo>
                  <a:pt x="811" y="1019"/>
                  <a:pt x="844" y="1014"/>
                  <a:pt x="877" y="1001"/>
                </a:cubicBezTo>
                <a:cubicBezTo>
                  <a:pt x="977" y="969"/>
                  <a:pt x="1045" y="881"/>
                  <a:pt x="1062" y="780"/>
                </a:cubicBezTo>
                <a:cubicBezTo>
                  <a:pt x="1082" y="676"/>
                  <a:pt x="1041" y="575"/>
                  <a:pt x="961" y="507"/>
                </a:cubicBezTo>
                <a:cubicBezTo>
                  <a:pt x="945" y="492"/>
                  <a:pt x="926" y="485"/>
                  <a:pt x="907" y="485"/>
                </a:cubicBezTo>
                <a:cubicBezTo>
                  <a:pt x="884" y="485"/>
                  <a:pt x="862" y="495"/>
                  <a:pt x="845" y="515"/>
                </a:cubicBezTo>
                <a:cubicBezTo>
                  <a:pt x="820" y="551"/>
                  <a:pt x="820" y="595"/>
                  <a:pt x="857" y="620"/>
                </a:cubicBezTo>
                <a:cubicBezTo>
                  <a:pt x="897" y="652"/>
                  <a:pt x="917" y="700"/>
                  <a:pt x="913" y="744"/>
                </a:cubicBezTo>
                <a:cubicBezTo>
                  <a:pt x="905" y="792"/>
                  <a:pt x="881" y="824"/>
                  <a:pt x="841" y="845"/>
                </a:cubicBezTo>
                <a:cubicBezTo>
                  <a:pt x="821" y="858"/>
                  <a:pt x="800" y="864"/>
                  <a:pt x="779" y="864"/>
                </a:cubicBezTo>
                <a:cubicBezTo>
                  <a:pt x="763" y="864"/>
                  <a:pt x="747" y="860"/>
                  <a:pt x="732" y="853"/>
                </a:cubicBezTo>
                <a:cubicBezTo>
                  <a:pt x="684" y="833"/>
                  <a:pt x="640" y="776"/>
                  <a:pt x="624" y="716"/>
                </a:cubicBezTo>
                <a:cubicBezTo>
                  <a:pt x="599" y="620"/>
                  <a:pt x="620" y="515"/>
                  <a:pt x="676" y="435"/>
                </a:cubicBezTo>
                <a:cubicBezTo>
                  <a:pt x="724" y="366"/>
                  <a:pt x="796" y="326"/>
                  <a:pt x="881" y="318"/>
                </a:cubicBezTo>
                <a:cubicBezTo>
                  <a:pt x="887" y="318"/>
                  <a:pt x="894" y="317"/>
                  <a:pt x="900" y="317"/>
                </a:cubicBezTo>
                <a:cubicBezTo>
                  <a:pt x="1085" y="317"/>
                  <a:pt x="1187" y="540"/>
                  <a:pt x="1206" y="680"/>
                </a:cubicBezTo>
                <a:cubicBezTo>
                  <a:pt x="1238" y="857"/>
                  <a:pt x="1162" y="1025"/>
                  <a:pt x="1017" y="1142"/>
                </a:cubicBezTo>
                <a:cubicBezTo>
                  <a:pt x="918" y="1219"/>
                  <a:pt x="794" y="1259"/>
                  <a:pt x="669" y="1259"/>
                </a:cubicBezTo>
                <a:cubicBezTo>
                  <a:pt x="613" y="1259"/>
                  <a:pt x="557" y="1251"/>
                  <a:pt x="503" y="1234"/>
                </a:cubicBezTo>
                <a:cubicBezTo>
                  <a:pt x="358" y="1186"/>
                  <a:pt x="254" y="1086"/>
                  <a:pt x="202" y="941"/>
                </a:cubicBezTo>
                <a:cubicBezTo>
                  <a:pt x="154" y="784"/>
                  <a:pt x="182" y="495"/>
                  <a:pt x="310" y="310"/>
                </a:cubicBezTo>
                <a:cubicBezTo>
                  <a:pt x="374" y="214"/>
                  <a:pt x="455" y="162"/>
                  <a:pt x="543" y="158"/>
                </a:cubicBezTo>
                <a:cubicBezTo>
                  <a:pt x="591" y="158"/>
                  <a:pt x="620" y="117"/>
                  <a:pt x="620" y="73"/>
                </a:cubicBezTo>
                <a:cubicBezTo>
                  <a:pt x="620" y="31"/>
                  <a:pt x="587" y="0"/>
                  <a:pt x="547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" name="Google Shape;20;p2"/>
          <p:cNvSpPr/>
          <p:nvPr/>
        </p:nvSpPr>
        <p:spPr>
          <a:xfrm>
            <a:off x="9048392" y="1435392"/>
            <a:ext cx="232400" cy="233933"/>
          </a:xfrm>
          <a:custGeom>
            <a:avLst/>
            <a:gdLst/>
            <a:ahLst/>
            <a:cxnLst/>
            <a:rect l="l" t="t" r="r" b="b"/>
            <a:pathLst>
              <a:path w="1403" h="1412" extrusionOk="0">
                <a:moveTo>
                  <a:pt x="538" y="1"/>
                </a:moveTo>
                <a:cubicBezTo>
                  <a:pt x="410" y="5"/>
                  <a:pt x="301" y="65"/>
                  <a:pt x="217" y="178"/>
                </a:cubicBezTo>
                <a:cubicBezTo>
                  <a:pt x="56" y="379"/>
                  <a:pt x="0" y="688"/>
                  <a:pt x="36" y="901"/>
                </a:cubicBezTo>
                <a:cubicBezTo>
                  <a:pt x="64" y="1082"/>
                  <a:pt x="165" y="1230"/>
                  <a:pt x="325" y="1323"/>
                </a:cubicBezTo>
                <a:cubicBezTo>
                  <a:pt x="430" y="1383"/>
                  <a:pt x="550" y="1411"/>
                  <a:pt x="671" y="1411"/>
                </a:cubicBezTo>
                <a:cubicBezTo>
                  <a:pt x="763" y="1411"/>
                  <a:pt x="852" y="1395"/>
                  <a:pt x="940" y="1363"/>
                </a:cubicBezTo>
                <a:cubicBezTo>
                  <a:pt x="1141" y="1283"/>
                  <a:pt x="1286" y="1122"/>
                  <a:pt x="1346" y="921"/>
                </a:cubicBezTo>
                <a:cubicBezTo>
                  <a:pt x="1402" y="724"/>
                  <a:pt x="1362" y="519"/>
                  <a:pt x="1242" y="351"/>
                </a:cubicBezTo>
                <a:cubicBezTo>
                  <a:pt x="1150" y="230"/>
                  <a:pt x="1027" y="167"/>
                  <a:pt x="899" y="167"/>
                </a:cubicBezTo>
                <a:cubicBezTo>
                  <a:pt x="848" y="167"/>
                  <a:pt x="795" y="177"/>
                  <a:pt x="743" y="198"/>
                </a:cubicBezTo>
                <a:cubicBezTo>
                  <a:pt x="583" y="258"/>
                  <a:pt x="430" y="435"/>
                  <a:pt x="458" y="684"/>
                </a:cubicBezTo>
                <a:cubicBezTo>
                  <a:pt x="470" y="805"/>
                  <a:pt x="534" y="913"/>
                  <a:pt x="627" y="977"/>
                </a:cubicBezTo>
                <a:cubicBezTo>
                  <a:pt x="673" y="1004"/>
                  <a:pt x="723" y="1018"/>
                  <a:pt x="774" y="1018"/>
                </a:cubicBezTo>
                <a:cubicBezTo>
                  <a:pt x="806" y="1018"/>
                  <a:pt x="839" y="1012"/>
                  <a:pt x="872" y="1001"/>
                </a:cubicBezTo>
                <a:cubicBezTo>
                  <a:pt x="972" y="965"/>
                  <a:pt x="1045" y="881"/>
                  <a:pt x="1061" y="780"/>
                </a:cubicBezTo>
                <a:cubicBezTo>
                  <a:pt x="1081" y="676"/>
                  <a:pt x="1041" y="576"/>
                  <a:pt x="960" y="503"/>
                </a:cubicBezTo>
                <a:cubicBezTo>
                  <a:pt x="944" y="491"/>
                  <a:pt x="924" y="484"/>
                  <a:pt x="905" y="484"/>
                </a:cubicBezTo>
                <a:cubicBezTo>
                  <a:pt x="882" y="484"/>
                  <a:pt x="859" y="494"/>
                  <a:pt x="844" y="511"/>
                </a:cubicBezTo>
                <a:cubicBezTo>
                  <a:pt x="820" y="547"/>
                  <a:pt x="820" y="592"/>
                  <a:pt x="852" y="620"/>
                </a:cubicBezTo>
                <a:cubicBezTo>
                  <a:pt x="892" y="648"/>
                  <a:pt x="912" y="700"/>
                  <a:pt x="908" y="744"/>
                </a:cubicBezTo>
                <a:cubicBezTo>
                  <a:pt x="904" y="788"/>
                  <a:pt x="880" y="825"/>
                  <a:pt x="840" y="845"/>
                </a:cubicBezTo>
                <a:cubicBezTo>
                  <a:pt x="821" y="855"/>
                  <a:pt x="800" y="860"/>
                  <a:pt x="780" y="860"/>
                </a:cubicBezTo>
                <a:cubicBezTo>
                  <a:pt x="762" y="860"/>
                  <a:pt x="744" y="856"/>
                  <a:pt x="727" y="849"/>
                </a:cubicBezTo>
                <a:cubicBezTo>
                  <a:pt x="683" y="829"/>
                  <a:pt x="639" y="772"/>
                  <a:pt x="623" y="712"/>
                </a:cubicBezTo>
                <a:cubicBezTo>
                  <a:pt x="599" y="620"/>
                  <a:pt x="619" y="511"/>
                  <a:pt x="671" y="435"/>
                </a:cubicBezTo>
                <a:cubicBezTo>
                  <a:pt x="723" y="363"/>
                  <a:pt x="792" y="322"/>
                  <a:pt x="880" y="318"/>
                </a:cubicBezTo>
                <a:cubicBezTo>
                  <a:pt x="886" y="318"/>
                  <a:pt x="893" y="318"/>
                  <a:pt x="899" y="318"/>
                </a:cubicBezTo>
                <a:cubicBezTo>
                  <a:pt x="1080" y="318"/>
                  <a:pt x="1186" y="540"/>
                  <a:pt x="1205" y="680"/>
                </a:cubicBezTo>
                <a:cubicBezTo>
                  <a:pt x="1233" y="853"/>
                  <a:pt x="1161" y="1026"/>
                  <a:pt x="1012" y="1142"/>
                </a:cubicBezTo>
                <a:cubicBezTo>
                  <a:pt x="913" y="1216"/>
                  <a:pt x="790" y="1257"/>
                  <a:pt x="668" y="1257"/>
                </a:cubicBezTo>
                <a:cubicBezTo>
                  <a:pt x="611" y="1257"/>
                  <a:pt x="555" y="1248"/>
                  <a:pt x="502" y="1230"/>
                </a:cubicBezTo>
                <a:cubicBezTo>
                  <a:pt x="358" y="1186"/>
                  <a:pt x="249" y="1086"/>
                  <a:pt x="201" y="941"/>
                </a:cubicBezTo>
                <a:cubicBezTo>
                  <a:pt x="149" y="784"/>
                  <a:pt x="181" y="491"/>
                  <a:pt x="305" y="306"/>
                </a:cubicBezTo>
                <a:cubicBezTo>
                  <a:pt x="370" y="210"/>
                  <a:pt x="450" y="162"/>
                  <a:pt x="542" y="158"/>
                </a:cubicBezTo>
                <a:cubicBezTo>
                  <a:pt x="571" y="158"/>
                  <a:pt x="599" y="142"/>
                  <a:pt x="607" y="117"/>
                </a:cubicBezTo>
                <a:cubicBezTo>
                  <a:pt x="623" y="89"/>
                  <a:pt x="619" y="61"/>
                  <a:pt x="603" y="37"/>
                </a:cubicBezTo>
                <a:cubicBezTo>
                  <a:pt x="587" y="17"/>
                  <a:pt x="563" y="1"/>
                  <a:pt x="538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1" name="Google Shape;21;p2"/>
          <p:cNvGrpSpPr/>
          <p:nvPr/>
        </p:nvGrpSpPr>
        <p:grpSpPr>
          <a:xfrm rot="1614908">
            <a:off x="-1919335" y="2375268"/>
            <a:ext cx="4286463" cy="3592284"/>
            <a:chOff x="1291500" y="1711000"/>
            <a:chExt cx="677025" cy="567375"/>
          </a:xfrm>
        </p:grpSpPr>
        <p:sp>
          <p:nvSpPr>
            <p:cNvPr id="22" name="Google Shape;22;p2"/>
            <p:cNvSpPr/>
            <p:nvPr/>
          </p:nvSpPr>
          <p:spPr>
            <a:xfrm>
              <a:off x="1291500" y="1711000"/>
              <a:ext cx="677025" cy="567375"/>
            </a:xfrm>
            <a:custGeom>
              <a:avLst/>
              <a:gdLst/>
              <a:ahLst/>
              <a:cxnLst/>
              <a:rect l="l" t="t" r="r" b="b"/>
              <a:pathLst>
                <a:path w="27081" h="22695" extrusionOk="0">
                  <a:moveTo>
                    <a:pt x="13813" y="0"/>
                  </a:moveTo>
                  <a:cubicBezTo>
                    <a:pt x="12127" y="0"/>
                    <a:pt x="10453" y="986"/>
                    <a:pt x="9684" y="2496"/>
                  </a:cubicBezTo>
                  <a:cubicBezTo>
                    <a:pt x="8860" y="4107"/>
                    <a:pt x="9017" y="6145"/>
                    <a:pt x="7972" y="7615"/>
                  </a:cubicBezTo>
                  <a:cubicBezTo>
                    <a:pt x="7092" y="8856"/>
                    <a:pt x="5557" y="9419"/>
                    <a:pt x="4099" y="9853"/>
                  </a:cubicBezTo>
                  <a:cubicBezTo>
                    <a:pt x="2926" y="10206"/>
                    <a:pt x="1656" y="10576"/>
                    <a:pt x="893" y="11536"/>
                  </a:cubicBezTo>
                  <a:cubicBezTo>
                    <a:pt x="330" y="12251"/>
                    <a:pt x="133" y="13184"/>
                    <a:pt x="69" y="14088"/>
                  </a:cubicBezTo>
                  <a:cubicBezTo>
                    <a:pt x="1" y="14988"/>
                    <a:pt x="53" y="15908"/>
                    <a:pt x="374" y="16743"/>
                  </a:cubicBezTo>
                  <a:cubicBezTo>
                    <a:pt x="696" y="17583"/>
                    <a:pt x="1315" y="18338"/>
                    <a:pt x="2146" y="18672"/>
                  </a:cubicBezTo>
                  <a:cubicBezTo>
                    <a:pt x="2624" y="18869"/>
                    <a:pt x="3167" y="18925"/>
                    <a:pt x="3605" y="19202"/>
                  </a:cubicBezTo>
                  <a:cubicBezTo>
                    <a:pt x="4167" y="19556"/>
                    <a:pt x="4453" y="20215"/>
                    <a:pt x="4870" y="20733"/>
                  </a:cubicBezTo>
                  <a:cubicBezTo>
                    <a:pt x="5537" y="21565"/>
                    <a:pt x="6550" y="22059"/>
                    <a:pt x="7574" y="22364"/>
                  </a:cubicBezTo>
                  <a:cubicBezTo>
                    <a:pt x="8225" y="22560"/>
                    <a:pt x="8902" y="22695"/>
                    <a:pt x="9576" y="22695"/>
                  </a:cubicBezTo>
                  <a:cubicBezTo>
                    <a:pt x="9813" y="22695"/>
                    <a:pt x="10051" y="22678"/>
                    <a:pt x="10286" y="22641"/>
                  </a:cubicBezTo>
                  <a:cubicBezTo>
                    <a:pt x="12445" y="22309"/>
                    <a:pt x="14227" y="20379"/>
                    <a:pt x="16375" y="20379"/>
                  </a:cubicBezTo>
                  <a:cubicBezTo>
                    <a:pt x="16458" y="20379"/>
                    <a:pt x="16542" y="20381"/>
                    <a:pt x="16626" y="20387"/>
                  </a:cubicBezTo>
                  <a:cubicBezTo>
                    <a:pt x="17305" y="20436"/>
                    <a:pt x="17956" y="20689"/>
                    <a:pt x="18635" y="20713"/>
                  </a:cubicBezTo>
                  <a:cubicBezTo>
                    <a:pt x="18675" y="20714"/>
                    <a:pt x="18714" y="20715"/>
                    <a:pt x="18754" y="20715"/>
                  </a:cubicBezTo>
                  <a:cubicBezTo>
                    <a:pt x="19721" y="20715"/>
                    <a:pt x="20659" y="20246"/>
                    <a:pt x="21331" y="19544"/>
                  </a:cubicBezTo>
                  <a:cubicBezTo>
                    <a:pt x="22030" y="18808"/>
                    <a:pt x="22448" y="17844"/>
                    <a:pt x="22641" y="16856"/>
                  </a:cubicBezTo>
                  <a:cubicBezTo>
                    <a:pt x="22870" y="15699"/>
                    <a:pt x="22922" y="14309"/>
                    <a:pt x="23923" y="13686"/>
                  </a:cubicBezTo>
                  <a:cubicBezTo>
                    <a:pt x="24441" y="13364"/>
                    <a:pt x="25100" y="13348"/>
                    <a:pt x="25646" y="13079"/>
                  </a:cubicBezTo>
                  <a:cubicBezTo>
                    <a:pt x="26759" y="12521"/>
                    <a:pt x="27081" y="11086"/>
                    <a:pt x="27076" y="9841"/>
                  </a:cubicBezTo>
                  <a:cubicBezTo>
                    <a:pt x="27072" y="8443"/>
                    <a:pt x="26771" y="6972"/>
                    <a:pt x="25827" y="5944"/>
                  </a:cubicBezTo>
                  <a:cubicBezTo>
                    <a:pt x="24622" y="4622"/>
                    <a:pt x="22661" y="4320"/>
                    <a:pt x="20873" y="4320"/>
                  </a:cubicBezTo>
                  <a:cubicBezTo>
                    <a:pt x="20843" y="4320"/>
                    <a:pt x="20813" y="4320"/>
                    <a:pt x="20782" y="4320"/>
                  </a:cubicBezTo>
                  <a:cubicBezTo>
                    <a:pt x="20319" y="4320"/>
                    <a:pt x="19838" y="4313"/>
                    <a:pt x="19439" y="4083"/>
                  </a:cubicBezTo>
                  <a:cubicBezTo>
                    <a:pt x="18920" y="3782"/>
                    <a:pt x="18675" y="3191"/>
                    <a:pt x="18418" y="2649"/>
                  </a:cubicBezTo>
                  <a:cubicBezTo>
                    <a:pt x="18077" y="1926"/>
                    <a:pt x="17639" y="1215"/>
                    <a:pt x="16992" y="749"/>
                  </a:cubicBezTo>
                  <a:cubicBezTo>
                    <a:pt x="16373" y="303"/>
                    <a:pt x="15688" y="8"/>
                    <a:pt x="14588" y="8"/>
                  </a:cubicBezTo>
                  <a:cubicBezTo>
                    <a:pt x="14538" y="8"/>
                    <a:pt x="14488" y="8"/>
                    <a:pt x="14437" y="9"/>
                  </a:cubicBezTo>
                  <a:lnTo>
                    <a:pt x="14404" y="42"/>
                  </a:lnTo>
                  <a:cubicBezTo>
                    <a:pt x="14208" y="14"/>
                    <a:pt x="14010" y="0"/>
                    <a:pt x="13813" y="0"/>
                  </a:cubicBezTo>
                  <a:close/>
                </a:path>
              </a:pathLst>
            </a:custGeom>
            <a:solidFill>
              <a:srgbClr val="FF5A78">
                <a:alpha val="225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23;p2"/>
            <p:cNvSpPr/>
            <p:nvPr/>
          </p:nvSpPr>
          <p:spPr>
            <a:xfrm>
              <a:off x="1321550" y="1803950"/>
              <a:ext cx="163225" cy="125800"/>
            </a:xfrm>
            <a:custGeom>
              <a:avLst/>
              <a:gdLst/>
              <a:ahLst/>
              <a:cxnLst/>
              <a:rect l="l" t="t" r="r" b="b"/>
              <a:pathLst>
                <a:path w="6529" h="5032" extrusionOk="0">
                  <a:moveTo>
                    <a:pt x="5703" y="1"/>
                  </a:moveTo>
                  <a:cubicBezTo>
                    <a:pt x="5137" y="1"/>
                    <a:pt x="4376" y="955"/>
                    <a:pt x="3612" y="1956"/>
                  </a:cubicBezTo>
                  <a:cubicBezTo>
                    <a:pt x="2744" y="3097"/>
                    <a:pt x="0" y="3419"/>
                    <a:pt x="446" y="4476"/>
                  </a:cubicBezTo>
                  <a:cubicBezTo>
                    <a:pt x="610" y="4860"/>
                    <a:pt x="1020" y="5032"/>
                    <a:pt x="1544" y="5032"/>
                  </a:cubicBezTo>
                  <a:cubicBezTo>
                    <a:pt x="2455" y="5032"/>
                    <a:pt x="3711" y="4510"/>
                    <a:pt x="4617" y="3676"/>
                  </a:cubicBezTo>
                  <a:cubicBezTo>
                    <a:pt x="6529" y="1912"/>
                    <a:pt x="6501" y="361"/>
                    <a:pt x="5922" y="56"/>
                  </a:cubicBezTo>
                  <a:cubicBezTo>
                    <a:pt x="5853" y="19"/>
                    <a:pt x="5780" y="1"/>
                    <a:pt x="5703" y="1"/>
                  </a:cubicBezTo>
                  <a:close/>
                </a:path>
              </a:pathLst>
            </a:custGeom>
            <a:solidFill>
              <a:srgbClr val="FF5A78">
                <a:alpha val="225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24;p2"/>
            <p:cNvSpPr/>
            <p:nvPr/>
          </p:nvSpPr>
          <p:spPr>
            <a:xfrm>
              <a:off x="1875800" y="2077300"/>
              <a:ext cx="60050" cy="82475"/>
            </a:xfrm>
            <a:custGeom>
              <a:avLst/>
              <a:gdLst/>
              <a:ahLst/>
              <a:cxnLst/>
              <a:rect l="l" t="t" r="r" b="b"/>
              <a:pathLst>
                <a:path w="2402" h="3299" extrusionOk="0">
                  <a:moveTo>
                    <a:pt x="1270" y="1"/>
                  </a:moveTo>
                  <a:cubicBezTo>
                    <a:pt x="1257" y="1"/>
                    <a:pt x="1243" y="1"/>
                    <a:pt x="1230" y="2"/>
                  </a:cubicBezTo>
                  <a:cubicBezTo>
                    <a:pt x="105" y="78"/>
                    <a:pt x="0" y="3068"/>
                    <a:pt x="727" y="3289"/>
                  </a:cubicBezTo>
                  <a:cubicBezTo>
                    <a:pt x="749" y="3295"/>
                    <a:pt x="771" y="3298"/>
                    <a:pt x="793" y="3298"/>
                  </a:cubicBezTo>
                  <a:cubicBezTo>
                    <a:pt x="1504" y="3298"/>
                    <a:pt x="2401" y="1"/>
                    <a:pt x="1270" y="1"/>
                  </a:cubicBezTo>
                  <a:close/>
                </a:path>
              </a:pathLst>
            </a:custGeom>
            <a:solidFill>
              <a:srgbClr val="FF5A78">
                <a:alpha val="225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5" name="Google Shape;25;p2"/>
          <p:cNvGrpSpPr/>
          <p:nvPr/>
        </p:nvGrpSpPr>
        <p:grpSpPr>
          <a:xfrm flipH="1">
            <a:off x="-131145" y="899205"/>
            <a:ext cx="831747" cy="944528"/>
            <a:chOff x="854612" y="950645"/>
            <a:chExt cx="907724" cy="1030807"/>
          </a:xfrm>
        </p:grpSpPr>
        <p:sp>
          <p:nvSpPr>
            <p:cNvPr id="26" name="Google Shape;26;p2"/>
            <p:cNvSpPr/>
            <p:nvPr/>
          </p:nvSpPr>
          <p:spPr>
            <a:xfrm>
              <a:off x="861227" y="1605984"/>
              <a:ext cx="479884" cy="375468"/>
            </a:xfrm>
            <a:custGeom>
              <a:avLst/>
              <a:gdLst/>
              <a:ahLst/>
              <a:cxnLst/>
              <a:rect l="l" t="t" r="r" b="b"/>
              <a:pathLst>
                <a:path w="2923" h="2287" extrusionOk="0">
                  <a:moveTo>
                    <a:pt x="722" y="1"/>
                  </a:moveTo>
                  <a:cubicBezTo>
                    <a:pt x="683" y="1"/>
                    <a:pt x="642" y="8"/>
                    <a:pt x="599" y="24"/>
                  </a:cubicBezTo>
                  <a:cubicBezTo>
                    <a:pt x="0" y="240"/>
                    <a:pt x="752" y="2233"/>
                    <a:pt x="1125" y="2286"/>
                  </a:cubicBezTo>
                  <a:cubicBezTo>
                    <a:pt x="1130" y="2286"/>
                    <a:pt x="1135" y="2286"/>
                    <a:pt x="1140" y="2286"/>
                  </a:cubicBezTo>
                  <a:cubicBezTo>
                    <a:pt x="1506" y="2286"/>
                    <a:pt x="2922" y="721"/>
                    <a:pt x="2399" y="281"/>
                  </a:cubicBezTo>
                  <a:cubicBezTo>
                    <a:pt x="2344" y="234"/>
                    <a:pt x="2285" y="214"/>
                    <a:pt x="2223" y="214"/>
                  </a:cubicBezTo>
                  <a:cubicBezTo>
                    <a:pt x="1836" y="214"/>
                    <a:pt x="1366" y="1016"/>
                    <a:pt x="1366" y="1016"/>
                  </a:cubicBezTo>
                  <a:cubicBezTo>
                    <a:pt x="1366" y="1016"/>
                    <a:pt x="1185" y="1"/>
                    <a:pt x="72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27;p2"/>
            <p:cNvSpPr/>
            <p:nvPr/>
          </p:nvSpPr>
          <p:spPr>
            <a:xfrm>
              <a:off x="1000448" y="1640461"/>
              <a:ext cx="340006" cy="340991"/>
            </a:xfrm>
            <a:custGeom>
              <a:avLst/>
              <a:gdLst/>
              <a:ahLst/>
              <a:cxnLst/>
              <a:rect l="l" t="t" r="r" b="b"/>
              <a:pathLst>
                <a:path w="2071" h="2077" extrusionOk="0">
                  <a:moveTo>
                    <a:pt x="1379" y="1"/>
                  </a:moveTo>
                  <a:cubicBezTo>
                    <a:pt x="1360" y="1"/>
                    <a:pt x="1341" y="3"/>
                    <a:pt x="1322" y="6"/>
                  </a:cubicBezTo>
                  <a:cubicBezTo>
                    <a:pt x="948" y="657"/>
                    <a:pt x="526" y="1288"/>
                    <a:pt x="0" y="1802"/>
                  </a:cubicBezTo>
                  <a:cubicBezTo>
                    <a:pt x="100" y="1959"/>
                    <a:pt x="197" y="2063"/>
                    <a:pt x="277" y="2076"/>
                  </a:cubicBezTo>
                  <a:cubicBezTo>
                    <a:pt x="282" y="2076"/>
                    <a:pt x="287" y="2076"/>
                    <a:pt x="292" y="2076"/>
                  </a:cubicBezTo>
                  <a:cubicBezTo>
                    <a:pt x="658" y="2076"/>
                    <a:pt x="2070" y="511"/>
                    <a:pt x="1551" y="67"/>
                  </a:cubicBezTo>
                  <a:cubicBezTo>
                    <a:pt x="1499" y="21"/>
                    <a:pt x="1440" y="1"/>
                    <a:pt x="1379" y="1"/>
                  </a:cubicBezTo>
                  <a:close/>
                </a:path>
              </a:pathLst>
            </a:custGeom>
            <a:solidFill>
              <a:srgbClr val="FFF1F6">
                <a:alpha val="333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28;p2"/>
            <p:cNvSpPr/>
            <p:nvPr/>
          </p:nvSpPr>
          <p:spPr>
            <a:xfrm>
              <a:off x="854612" y="950645"/>
              <a:ext cx="907724" cy="582493"/>
            </a:xfrm>
            <a:custGeom>
              <a:avLst/>
              <a:gdLst/>
              <a:ahLst/>
              <a:cxnLst/>
              <a:rect l="l" t="t" r="r" b="b"/>
              <a:pathLst>
                <a:path w="5529" h="3548" extrusionOk="0">
                  <a:moveTo>
                    <a:pt x="5443" y="1"/>
                  </a:moveTo>
                  <a:cubicBezTo>
                    <a:pt x="5429" y="1"/>
                    <a:pt x="5416" y="5"/>
                    <a:pt x="5404" y="12"/>
                  </a:cubicBezTo>
                  <a:cubicBezTo>
                    <a:pt x="5336" y="52"/>
                    <a:pt x="5268" y="92"/>
                    <a:pt x="5191" y="132"/>
                  </a:cubicBezTo>
                  <a:cubicBezTo>
                    <a:pt x="5151" y="152"/>
                    <a:pt x="5135" y="197"/>
                    <a:pt x="5159" y="233"/>
                  </a:cubicBezTo>
                  <a:cubicBezTo>
                    <a:pt x="5167" y="257"/>
                    <a:pt x="5199" y="273"/>
                    <a:pt x="5224" y="273"/>
                  </a:cubicBezTo>
                  <a:cubicBezTo>
                    <a:pt x="5232" y="273"/>
                    <a:pt x="5244" y="273"/>
                    <a:pt x="5256" y="269"/>
                  </a:cubicBezTo>
                  <a:cubicBezTo>
                    <a:pt x="5336" y="229"/>
                    <a:pt x="5412" y="188"/>
                    <a:pt x="5485" y="140"/>
                  </a:cubicBezTo>
                  <a:cubicBezTo>
                    <a:pt x="5517" y="116"/>
                    <a:pt x="5529" y="72"/>
                    <a:pt x="5509" y="36"/>
                  </a:cubicBezTo>
                  <a:cubicBezTo>
                    <a:pt x="5493" y="13"/>
                    <a:pt x="5468" y="1"/>
                    <a:pt x="5443" y="1"/>
                  </a:cubicBezTo>
                  <a:close/>
                  <a:moveTo>
                    <a:pt x="4665" y="349"/>
                  </a:moveTo>
                  <a:cubicBezTo>
                    <a:pt x="4657" y="349"/>
                    <a:pt x="4649" y="350"/>
                    <a:pt x="4641" y="353"/>
                  </a:cubicBezTo>
                  <a:cubicBezTo>
                    <a:pt x="4569" y="377"/>
                    <a:pt x="4496" y="405"/>
                    <a:pt x="4404" y="430"/>
                  </a:cubicBezTo>
                  <a:cubicBezTo>
                    <a:pt x="4364" y="446"/>
                    <a:pt x="4344" y="486"/>
                    <a:pt x="4356" y="526"/>
                  </a:cubicBezTo>
                  <a:cubicBezTo>
                    <a:pt x="4364" y="558"/>
                    <a:pt x="4396" y="578"/>
                    <a:pt x="4424" y="578"/>
                  </a:cubicBezTo>
                  <a:cubicBezTo>
                    <a:pt x="4432" y="578"/>
                    <a:pt x="4440" y="578"/>
                    <a:pt x="4448" y="570"/>
                  </a:cubicBezTo>
                  <a:cubicBezTo>
                    <a:pt x="4541" y="546"/>
                    <a:pt x="4621" y="518"/>
                    <a:pt x="4689" y="494"/>
                  </a:cubicBezTo>
                  <a:cubicBezTo>
                    <a:pt x="4725" y="478"/>
                    <a:pt x="4749" y="438"/>
                    <a:pt x="4733" y="397"/>
                  </a:cubicBezTo>
                  <a:cubicBezTo>
                    <a:pt x="4724" y="372"/>
                    <a:pt x="4696" y="349"/>
                    <a:pt x="4665" y="349"/>
                  </a:cubicBezTo>
                  <a:close/>
                  <a:moveTo>
                    <a:pt x="3851" y="605"/>
                  </a:moveTo>
                  <a:cubicBezTo>
                    <a:pt x="3843" y="605"/>
                    <a:pt x="3834" y="607"/>
                    <a:pt x="3825" y="610"/>
                  </a:cubicBezTo>
                  <a:lnTo>
                    <a:pt x="3584" y="691"/>
                  </a:lnTo>
                  <a:cubicBezTo>
                    <a:pt x="3544" y="707"/>
                    <a:pt x="3524" y="747"/>
                    <a:pt x="3540" y="787"/>
                  </a:cubicBezTo>
                  <a:cubicBezTo>
                    <a:pt x="3552" y="815"/>
                    <a:pt x="3580" y="835"/>
                    <a:pt x="3612" y="835"/>
                  </a:cubicBezTo>
                  <a:cubicBezTo>
                    <a:pt x="3618" y="835"/>
                    <a:pt x="3621" y="834"/>
                    <a:pt x="3627" y="834"/>
                  </a:cubicBezTo>
                  <a:cubicBezTo>
                    <a:pt x="3629" y="834"/>
                    <a:pt x="3633" y="834"/>
                    <a:pt x="3637" y="835"/>
                  </a:cubicBezTo>
                  <a:cubicBezTo>
                    <a:pt x="3705" y="811"/>
                    <a:pt x="3785" y="779"/>
                    <a:pt x="3874" y="755"/>
                  </a:cubicBezTo>
                  <a:cubicBezTo>
                    <a:pt x="3914" y="739"/>
                    <a:pt x="3934" y="699"/>
                    <a:pt x="3922" y="659"/>
                  </a:cubicBezTo>
                  <a:cubicBezTo>
                    <a:pt x="3909" y="627"/>
                    <a:pt x="3882" y="605"/>
                    <a:pt x="3851" y="605"/>
                  </a:cubicBezTo>
                  <a:close/>
                  <a:moveTo>
                    <a:pt x="3058" y="918"/>
                  </a:moveTo>
                  <a:cubicBezTo>
                    <a:pt x="3046" y="918"/>
                    <a:pt x="3033" y="921"/>
                    <a:pt x="3022" y="928"/>
                  </a:cubicBezTo>
                  <a:cubicBezTo>
                    <a:pt x="2941" y="968"/>
                    <a:pt x="2869" y="1008"/>
                    <a:pt x="2797" y="1052"/>
                  </a:cubicBezTo>
                  <a:cubicBezTo>
                    <a:pt x="2761" y="1076"/>
                    <a:pt x="2753" y="1121"/>
                    <a:pt x="2773" y="1157"/>
                  </a:cubicBezTo>
                  <a:cubicBezTo>
                    <a:pt x="2789" y="1177"/>
                    <a:pt x="2813" y="1193"/>
                    <a:pt x="2837" y="1193"/>
                  </a:cubicBezTo>
                  <a:cubicBezTo>
                    <a:pt x="2853" y="1193"/>
                    <a:pt x="2861" y="1189"/>
                    <a:pt x="2873" y="1181"/>
                  </a:cubicBezTo>
                  <a:cubicBezTo>
                    <a:pt x="2941" y="1141"/>
                    <a:pt x="3014" y="1096"/>
                    <a:pt x="3090" y="1060"/>
                  </a:cubicBezTo>
                  <a:cubicBezTo>
                    <a:pt x="3126" y="1040"/>
                    <a:pt x="3142" y="996"/>
                    <a:pt x="3122" y="960"/>
                  </a:cubicBezTo>
                  <a:cubicBezTo>
                    <a:pt x="3109" y="933"/>
                    <a:pt x="3084" y="918"/>
                    <a:pt x="3058" y="918"/>
                  </a:cubicBezTo>
                  <a:close/>
                  <a:moveTo>
                    <a:pt x="1435" y="1370"/>
                  </a:moveTo>
                  <a:cubicBezTo>
                    <a:pt x="1350" y="1370"/>
                    <a:pt x="1258" y="1378"/>
                    <a:pt x="1174" y="1394"/>
                  </a:cubicBezTo>
                  <a:cubicBezTo>
                    <a:pt x="1134" y="1402"/>
                    <a:pt x="1105" y="1442"/>
                    <a:pt x="1113" y="1482"/>
                  </a:cubicBezTo>
                  <a:cubicBezTo>
                    <a:pt x="1125" y="1518"/>
                    <a:pt x="1154" y="1542"/>
                    <a:pt x="1190" y="1542"/>
                  </a:cubicBezTo>
                  <a:cubicBezTo>
                    <a:pt x="1194" y="1542"/>
                    <a:pt x="1202" y="1542"/>
                    <a:pt x="1198" y="1538"/>
                  </a:cubicBezTo>
                  <a:cubicBezTo>
                    <a:pt x="1278" y="1522"/>
                    <a:pt x="1354" y="1518"/>
                    <a:pt x="1435" y="1518"/>
                  </a:cubicBezTo>
                  <a:cubicBezTo>
                    <a:pt x="1475" y="1518"/>
                    <a:pt x="1511" y="1482"/>
                    <a:pt x="1511" y="1442"/>
                  </a:cubicBezTo>
                  <a:cubicBezTo>
                    <a:pt x="1511" y="1402"/>
                    <a:pt x="1475" y="1370"/>
                    <a:pt x="1435" y="1370"/>
                  </a:cubicBezTo>
                  <a:close/>
                  <a:moveTo>
                    <a:pt x="2352" y="1401"/>
                  </a:moveTo>
                  <a:cubicBezTo>
                    <a:pt x="2334" y="1401"/>
                    <a:pt x="2315" y="1408"/>
                    <a:pt x="2299" y="1422"/>
                  </a:cubicBezTo>
                  <a:cubicBezTo>
                    <a:pt x="2254" y="1462"/>
                    <a:pt x="2210" y="1514"/>
                    <a:pt x="2170" y="1559"/>
                  </a:cubicBezTo>
                  <a:lnTo>
                    <a:pt x="2050" y="1498"/>
                  </a:lnTo>
                  <a:cubicBezTo>
                    <a:pt x="2039" y="1494"/>
                    <a:pt x="2028" y="1492"/>
                    <a:pt x="2018" y="1492"/>
                  </a:cubicBezTo>
                  <a:cubicBezTo>
                    <a:pt x="1987" y="1492"/>
                    <a:pt x="1958" y="1509"/>
                    <a:pt x="1949" y="1538"/>
                  </a:cubicBezTo>
                  <a:cubicBezTo>
                    <a:pt x="1933" y="1579"/>
                    <a:pt x="1949" y="1623"/>
                    <a:pt x="1989" y="1639"/>
                  </a:cubicBezTo>
                  <a:cubicBezTo>
                    <a:pt x="2038" y="1659"/>
                    <a:pt x="2082" y="1679"/>
                    <a:pt x="2122" y="1703"/>
                  </a:cubicBezTo>
                  <a:lnTo>
                    <a:pt x="2138" y="1719"/>
                  </a:lnTo>
                  <a:cubicBezTo>
                    <a:pt x="2154" y="1727"/>
                    <a:pt x="2162" y="1735"/>
                    <a:pt x="2178" y="1735"/>
                  </a:cubicBezTo>
                  <a:cubicBezTo>
                    <a:pt x="2190" y="1739"/>
                    <a:pt x="2194" y="1743"/>
                    <a:pt x="2202" y="1751"/>
                  </a:cubicBezTo>
                  <a:cubicBezTo>
                    <a:pt x="2214" y="1759"/>
                    <a:pt x="2230" y="1763"/>
                    <a:pt x="2246" y="1763"/>
                  </a:cubicBezTo>
                  <a:cubicBezTo>
                    <a:pt x="2271" y="1763"/>
                    <a:pt x="2295" y="1755"/>
                    <a:pt x="2303" y="1727"/>
                  </a:cubicBezTo>
                  <a:cubicBezTo>
                    <a:pt x="2319" y="1699"/>
                    <a:pt x="2319" y="1663"/>
                    <a:pt x="2299" y="1639"/>
                  </a:cubicBezTo>
                  <a:cubicBezTo>
                    <a:pt x="2331" y="1603"/>
                    <a:pt x="2371" y="1563"/>
                    <a:pt x="2403" y="1526"/>
                  </a:cubicBezTo>
                  <a:cubicBezTo>
                    <a:pt x="2435" y="1498"/>
                    <a:pt x="2435" y="1454"/>
                    <a:pt x="2403" y="1422"/>
                  </a:cubicBezTo>
                  <a:cubicBezTo>
                    <a:pt x="2389" y="1408"/>
                    <a:pt x="2371" y="1401"/>
                    <a:pt x="2352" y="1401"/>
                  </a:cubicBezTo>
                  <a:close/>
                  <a:moveTo>
                    <a:pt x="649" y="1638"/>
                  </a:moveTo>
                  <a:cubicBezTo>
                    <a:pt x="634" y="1638"/>
                    <a:pt x="618" y="1644"/>
                    <a:pt x="603" y="1655"/>
                  </a:cubicBezTo>
                  <a:cubicBezTo>
                    <a:pt x="531" y="1703"/>
                    <a:pt x="467" y="1763"/>
                    <a:pt x="406" y="1828"/>
                  </a:cubicBezTo>
                  <a:cubicBezTo>
                    <a:pt x="382" y="1860"/>
                    <a:pt x="382" y="1904"/>
                    <a:pt x="410" y="1936"/>
                  </a:cubicBezTo>
                  <a:cubicBezTo>
                    <a:pt x="426" y="1952"/>
                    <a:pt x="442" y="1956"/>
                    <a:pt x="463" y="1956"/>
                  </a:cubicBezTo>
                  <a:cubicBezTo>
                    <a:pt x="483" y="1956"/>
                    <a:pt x="503" y="1944"/>
                    <a:pt x="515" y="1936"/>
                  </a:cubicBezTo>
                  <a:cubicBezTo>
                    <a:pt x="571" y="1876"/>
                    <a:pt x="631" y="1820"/>
                    <a:pt x="692" y="1775"/>
                  </a:cubicBezTo>
                  <a:cubicBezTo>
                    <a:pt x="728" y="1751"/>
                    <a:pt x="732" y="1703"/>
                    <a:pt x="708" y="1671"/>
                  </a:cubicBezTo>
                  <a:cubicBezTo>
                    <a:pt x="693" y="1650"/>
                    <a:pt x="672" y="1638"/>
                    <a:pt x="649" y="1638"/>
                  </a:cubicBezTo>
                  <a:close/>
                  <a:moveTo>
                    <a:pt x="2635" y="2065"/>
                  </a:moveTo>
                  <a:cubicBezTo>
                    <a:pt x="2625" y="2065"/>
                    <a:pt x="2614" y="2067"/>
                    <a:pt x="2604" y="2073"/>
                  </a:cubicBezTo>
                  <a:cubicBezTo>
                    <a:pt x="2572" y="2093"/>
                    <a:pt x="2552" y="2129"/>
                    <a:pt x="2572" y="2173"/>
                  </a:cubicBezTo>
                  <a:cubicBezTo>
                    <a:pt x="2600" y="2242"/>
                    <a:pt x="2624" y="2318"/>
                    <a:pt x="2640" y="2394"/>
                  </a:cubicBezTo>
                  <a:cubicBezTo>
                    <a:pt x="2652" y="2426"/>
                    <a:pt x="2680" y="2454"/>
                    <a:pt x="2717" y="2454"/>
                  </a:cubicBezTo>
                  <a:cubicBezTo>
                    <a:pt x="2719" y="2454"/>
                    <a:pt x="2720" y="2451"/>
                    <a:pt x="2722" y="2451"/>
                  </a:cubicBezTo>
                  <a:cubicBezTo>
                    <a:pt x="2722" y="2451"/>
                    <a:pt x="2723" y="2452"/>
                    <a:pt x="2725" y="2454"/>
                  </a:cubicBezTo>
                  <a:cubicBezTo>
                    <a:pt x="2765" y="2442"/>
                    <a:pt x="2797" y="2402"/>
                    <a:pt x="2785" y="2362"/>
                  </a:cubicBezTo>
                  <a:cubicBezTo>
                    <a:pt x="2773" y="2274"/>
                    <a:pt x="2749" y="2185"/>
                    <a:pt x="2704" y="2105"/>
                  </a:cubicBezTo>
                  <a:cubicBezTo>
                    <a:pt x="2690" y="2082"/>
                    <a:pt x="2663" y="2065"/>
                    <a:pt x="2635" y="2065"/>
                  </a:cubicBezTo>
                  <a:close/>
                  <a:moveTo>
                    <a:pt x="1888" y="2103"/>
                  </a:moveTo>
                  <a:cubicBezTo>
                    <a:pt x="1857" y="2103"/>
                    <a:pt x="1826" y="2117"/>
                    <a:pt x="1813" y="2153"/>
                  </a:cubicBezTo>
                  <a:cubicBezTo>
                    <a:pt x="1784" y="2238"/>
                    <a:pt x="1756" y="2318"/>
                    <a:pt x="1736" y="2402"/>
                  </a:cubicBezTo>
                  <a:cubicBezTo>
                    <a:pt x="1728" y="2442"/>
                    <a:pt x="1752" y="2483"/>
                    <a:pt x="1792" y="2495"/>
                  </a:cubicBezTo>
                  <a:lnTo>
                    <a:pt x="1808" y="2495"/>
                  </a:lnTo>
                  <a:cubicBezTo>
                    <a:pt x="1845" y="2495"/>
                    <a:pt x="1873" y="2475"/>
                    <a:pt x="1885" y="2434"/>
                  </a:cubicBezTo>
                  <a:cubicBezTo>
                    <a:pt x="1897" y="2354"/>
                    <a:pt x="1925" y="2278"/>
                    <a:pt x="1953" y="2201"/>
                  </a:cubicBezTo>
                  <a:cubicBezTo>
                    <a:pt x="1969" y="2165"/>
                    <a:pt x="1949" y="2121"/>
                    <a:pt x="1909" y="2105"/>
                  </a:cubicBezTo>
                  <a:cubicBezTo>
                    <a:pt x="1902" y="2103"/>
                    <a:pt x="1895" y="2103"/>
                    <a:pt x="1888" y="2103"/>
                  </a:cubicBezTo>
                  <a:close/>
                  <a:moveTo>
                    <a:pt x="141" y="2316"/>
                  </a:moveTo>
                  <a:cubicBezTo>
                    <a:pt x="112" y="2316"/>
                    <a:pt x="86" y="2335"/>
                    <a:pt x="77" y="2366"/>
                  </a:cubicBezTo>
                  <a:cubicBezTo>
                    <a:pt x="45" y="2454"/>
                    <a:pt x="25" y="2539"/>
                    <a:pt x="9" y="2623"/>
                  </a:cubicBezTo>
                  <a:cubicBezTo>
                    <a:pt x="1" y="2663"/>
                    <a:pt x="29" y="2704"/>
                    <a:pt x="69" y="2708"/>
                  </a:cubicBezTo>
                  <a:lnTo>
                    <a:pt x="85" y="2708"/>
                  </a:lnTo>
                  <a:cubicBezTo>
                    <a:pt x="121" y="2708"/>
                    <a:pt x="157" y="2684"/>
                    <a:pt x="157" y="2647"/>
                  </a:cubicBezTo>
                  <a:cubicBezTo>
                    <a:pt x="169" y="2567"/>
                    <a:pt x="189" y="2495"/>
                    <a:pt x="217" y="2418"/>
                  </a:cubicBezTo>
                  <a:cubicBezTo>
                    <a:pt x="230" y="2378"/>
                    <a:pt x="209" y="2338"/>
                    <a:pt x="169" y="2322"/>
                  </a:cubicBezTo>
                  <a:cubicBezTo>
                    <a:pt x="160" y="2318"/>
                    <a:pt x="150" y="2316"/>
                    <a:pt x="141" y="2316"/>
                  </a:cubicBezTo>
                  <a:close/>
                  <a:moveTo>
                    <a:pt x="2641" y="2892"/>
                  </a:moveTo>
                  <a:cubicBezTo>
                    <a:pt x="2613" y="2892"/>
                    <a:pt x="2587" y="2908"/>
                    <a:pt x="2576" y="2937"/>
                  </a:cubicBezTo>
                  <a:cubicBezTo>
                    <a:pt x="2540" y="3009"/>
                    <a:pt x="2500" y="3069"/>
                    <a:pt x="2451" y="3121"/>
                  </a:cubicBezTo>
                  <a:cubicBezTo>
                    <a:pt x="2419" y="3150"/>
                    <a:pt x="2419" y="3198"/>
                    <a:pt x="2451" y="3226"/>
                  </a:cubicBezTo>
                  <a:cubicBezTo>
                    <a:pt x="2467" y="3242"/>
                    <a:pt x="2487" y="3246"/>
                    <a:pt x="2508" y="3246"/>
                  </a:cubicBezTo>
                  <a:cubicBezTo>
                    <a:pt x="2524" y="3246"/>
                    <a:pt x="2548" y="3242"/>
                    <a:pt x="2556" y="3226"/>
                  </a:cubicBezTo>
                  <a:cubicBezTo>
                    <a:pt x="2616" y="3166"/>
                    <a:pt x="2672" y="3089"/>
                    <a:pt x="2712" y="3001"/>
                  </a:cubicBezTo>
                  <a:cubicBezTo>
                    <a:pt x="2733" y="2961"/>
                    <a:pt x="2717" y="2917"/>
                    <a:pt x="2676" y="2900"/>
                  </a:cubicBezTo>
                  <a:cubicBezTo>
                    <a:pt x="2665" y="2895"/>
                    <a:pt x="2653" y="2892"/>
                    <a:pt x="2641" y="2892"/>
                  </a:cubicBezTo>
                  <a:close/>
                  <a:moveTo>
                    <a:pt x="1832" y="2939"/>
                  </a:moveTo>
                  <a:cubicBezTo>
                    <a:pt x="1823" y="2939"/>
                    <a:pt x="1814" y="2941"/>
                    <a:pt x="1804" y="2945"/>
                  </a:cubicBezTo>
                  <a:cubicBezTo>
                    <a:pt x="1764" y="2961"/>
                    <a:pt x="1744" y="3001"/>
                    <a:pt x="1756" y="3041"/>
                  </a:cubicBezTo>
                  <a:cubicBezTo>
                    <a:pt x="1792" y="3138"/>
                    <a:pt x="1845" y="3218"/>
                    <a:pt x="1913" y="3278"/>
                  </a:cubicBezTo>
                  <a:cubicBezTo>
                    <a:pt x="1929" y="3290"/>
                    <a:pt x="1949" y="3298"/>
                    <a:pt x="1965" y="3298"/>
                  </a:cubicBezTo>
                  <a:cubicBezTo>
                    <a:pt x="1985" y="3298"/>
                    <a:pt x="2009" y="3286"/>
                    <a:pt x="2025" y="3270"/>
                  </a:cubicBezTo>
                  <a:cubicBezTo>
                    <a:pt x="2050" y="3242"/>
                    <a:pt x="2046" y="3190"/>
                    <a:pt x="2013" y="3166"/>
                  </a:cubicBezTo>
                  <a:cubicBezTo>
                    <a:pt x="1965" y="3125"/>
                    <a:pt x="1929" y="3065"/>
                    <a:pt x="1897" y="2989"/>
                  </a:cubicBezTo>
                  <a:cubicBezTo>
                    <a:pt x="1888" y="2958"/>
                    <a:pt x="1862" y="2939"/>
                    <a:pt x="1832" y="2939"/>
                  </a:cubicBezTo>
                  <a:close/>
                  <a:moveTo>
                    <a:pt x="104" y="3159"/>
                  </a:moveTo>
                  <a:cubicBezTo>
                    <a:pt x="98" y="3159"/>
                    <a:pt x="91" y="3160"/>
                    <a:pt x="85" y="3162"/>
                  </a:cubicBezTo>
                  <a:cubicBezTo>
                    <a:pt x="45" y="3170"/>
                    <a:pt x="21" y="3210"/>
                    <a:pt x="29" y="3250"/>
                  </a:cubicBezTo>
                  <a:cubicBezTo>
                    <a:pt x="49" y="3338"/>
                    <a:pt x="81" y="3423"/>
                    <a:pt x="113" y="3503"/>
                  </a:cubicBezTo>
                  <a:cubicBezTo>
                    <a:pt x="129" y="3531"/>
                    <a:pt x="157" y="3547"/>
                    <a:pt x="185" y="3547"/>
                  </a:cubicBezTo>
                  <a:cubicBezTo>
                    <a:pt x="197" y="3547"/>
                    <a:pt x="205" y="3543"/>
                    <a:pt x="209" y="3543"/>
                  </a:cubicBezTo>
                  <a:cubicBezTo>
                    <a:pt x="250" y="3523"/>
                    <a:pt x="266" y="3483"/>
                    <a:pt x="250" y="3443"/>
                  </a:cubicBezTo>
                  <a:cubicBezTo>
                    <a:pt x="221" y="3367"/>
                    <a:pt x="197" y="3290"/>
                    <a:pt x="177" y="3218"/>
                  </a:cubicBezTo>
                  <a:cubicBezTo>
                    <a:pt x="167" y="3184"/>
                    <a:pt x="137" y="3159"/>
                    <a:pt x="104" y="3159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" name="Google Shape;29;p2"/>
          <p:cNvGrpSpPr/>
          <p:nvPr/>
        </p:nvGrpSpPr>
        <p:grpSpPr>
          <a:xfrm rot="2700000">
            <a:off x="766118" y="578876"/>
            <a:ext cx="296110" cy="307950"/>
            <a:chOff x="2402806" y="1534404"/>
            <a:chExt cx="197214" cy="205099"/>
          </a:xfrm>
        </p:grpSpPr>
        <p:sp>
          <p:nvSpPr>
            <p:cNvPr id="30" name="Google Shape;30;p2"/>
            <p:cNvSpPr/>
            <p:nvPr/>
          </p:nvSpPr>
          <p:spPr>
            <a:xfrm>
              <a:off x="2402806" y="1605082"/>
              <a:ext cx="85428" cy="127119"/>
            </a:xfrm>
            <a:custGeom>
              <a:avLst/>
              <a:gdLst/>
              <a:ahLst/>
              <a:cxnLst/>
              <a:rect l="l" t="t" r="r" b="b"/>
              <a:pathLst>
                <a:path w="1170" h="1741" extrusionOk="0">
                  <a:moveTo>
                    <a:pt x="273" y="0"/>
                  </a:moveTo>
                  <a:cubicBezTo>
                    <a:pt x="220" y="0"/>
                    <a:pt x="176" y="36"/>
                    <a:pt x="165" y="85"/>
                  </a:cubicBezTo>
                  <a:cubicBezTo>
                    <a:pt x="0" y="1226"/>
                    <a:pt x="1005" y="1724"/>
                    <a:pt x="1017" y="1728"/>
                  </a:cubicBezTo>
                  <a:cubicBezTo>
                    <a:pt x="1033" y="1732"/>
                    <a:pt x="1045" y="1740"/>
                    <a:pt x="1061" y="1740"/>
                  </a:cubicBezTo>
                  <a:cubicBezTo>
                    <a:pt x="1101" y="1740"/>
                    <a:pt x="1137" y="1720"/>
                    <a:pt x="1145" y="1684"/>
                  </a:cubicBezTo>
                  <a:cubicBezTo>
                    <a:pt x="1169" y="1632"/>
                    <a:pt x="1149" y="1572"/>
                    <a:pt x="1101" y="1548"/>
                  </a:cubicBezTo>
                  <a:cubicBezTo>
                    <a:pt x="1097" y="1544"/>
                    <a:pt x="221" y="1118"/>
                    <a:pt x="366" y="117"/>
                  </a:cubicBezTo>
                  <a:cubicBezTo>
                    <a:pt x="374" y="61"/>
                    <a:pt x="338" y="13"/>
                    <a:pt x="281" y="1"/>
                  </a:cubicBezTo>
                  <a:cubicBezTo>
                    <a:pt x="279" y="1"/>
                    <a:pt x="276" y="0"/>
                    <a:pt x="27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31;p2"/>
            <p:cNvSpPr/>
            <p:nvPr/>
          </p:nvSpPr>
          <p:spPr>
            <a:xfrm>
              <a:off x="2441796" y="1605886"/>
              <a:ext cx="64910" cy="98424"/>
            </a:xfrm>
            <a:custGeom>
              <a:avLst/>
              <a:gdLst/>
              <a:ahLst/>
              <a:cxnLst/>
              <a:rect l="l" t="t" r="r" b="b"/>
              <a:pathLst>
                <a:path w="889" h="1348" extrusionOk="0">
                  <a:moveTo>
                    <a:pt x="113" y="1"/>
                  </a:moveTo>
                  <a:cubicBezTo>
                    <a:pt x="109" y="1"/>
                    <a:pt x="105" y="1"/>
                    <a:pt x="101" y="2"/>
                  </a:cubicBezTo>
                  <a:cubicBezTo>
                    <a:pt x="45" y="6"/>
                    <a:pt x="1" y="50"/>
                    <a:pt x="5" y="106"/>
                  </a:cubicBezTo>
                  <a:cubicBezTo>
                    <a:pt x="5" y="130"/>
                    <a:pt x="57" y="837"/>
                    <a:pt x="712" y="1328"/>
                  </a:cubicBezTo>
                  <a:cubicBezTo>
                    <a:pt x="732" y="1340"/>
                    <a:pt x="752" y="1348"/>
                    <a:pt x="772" y="1348"/>
                  </a:cubicBezTo>
                  <a:cubicBezTo>
                    <a:pt x="804" y="1348"/>
                    <a:pt x="832" y="1332"/>
                    <a:pt x="852" y="1312"/>
                  </a:cubicBezTo>
                  <a:cubicBezTo>
                    <a:pt x="888" y="1267"/>
                    <a:pt x="880" y="1207"/>
                    <a:pt x="832" y="1171"/>
                  </a:cubicBezTo>
                  <a:cubicBezTo>
                    <a:pt x="250" y="737"/>
                    <a:pt x="205" y="106"/>
                    <a:pt x="205" y="94"/>
                  </a:cubicBezTo>
                  <a:cubicBezTo>
                    <a:pt x="202" y="46"/>
                    <a:pt x="164" y="1"/>
                    <a:pt x="11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32;p2"/>
            <p:cNvSpPr/>
            <p:nvPr/>
          </p:nvSpPr>
          <p:spPr>
            <a:xfrm>
              <a:off x="2470272" y="1604206"/>
              <a:ext cx="45561" cy="62866"/>
            </a:xfrm>
            <a:custGeom>
              <a:avLst/>
              <a:gdLst/>
              <a:ahLst/>
              <a:cxnLst/>
              <a:rect l="l" t="t" r="r" b="b"/>
              <a:pathLst>
                <a:path w="624" h="861" extrusionOk="0">
                  <a:moveTo>
                    <a:pt x="175" y="1"/>
                  </a:moveTo>
                  <a:cubicBezTo>
                    <a:pt x="132" y="1"/>
                    <a:pt x="91" y="33"/>
                    <a:pt x="81" y="77"/>
                  </a:cubicBezTo>
                  <a:cubicBezTo>
                    <a:pt x="77" y="97"/>
                    <a:pt x="0" y="479"/>
                    <a:pt x="450" y="840"/>
                  </a:cubicBezTo>
                  <a:cubicBezTo>
                    <a:pt x="466" y="856"/>
                    <a:pt x="494" y="860"/>
                    <a:pt x="515" y="860"/>
                  </a:cubicBezTo>
                  <a:cubicBezTo>
                    <a:pt x="543" y="860"/>
                    <a:pt x="571" y="848"/>
                    <a:pt x="591" y="828"/>
                  </a:cubicBezTo>
                  <a:cubicBezTo>
                    <a:pt x="623" y="788"/>
                    <a:pt x="619" y="720"/>
                    <a:pt x="575" y="688"/>
                  </a:cubicBezTo>
                  <a:cubicBezTo>
                    <a:pt x="229" y="410"/>
                    <a:pt x="273" y="137"/>
                    <a:pt x="277" y="125"/>
                  </a:cubicBezTo>
                  <a:cubicBezTo>
                    <a:pt x="294" y="69"/>
                    <a:pt x="257" y="13"/>
                    <a:pt x="201" y="5"/>
                  </a:cubicBezTo>
                  <a:cubicBezTo>
                    <a:pt x="193" y="2"/>
                    <a:pt x="184" y="1"/>
                    <a:pt x="17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33;p2"/>
            <p:cNvSpPr/>
            <p:nvPr/>
          </p:nvSpPr>
          <p:spPr>
            <a:xfrm>
              <a:off x="2504005" y="1627498"/>
              <a:ext cx="52571" cy="112005"/>
            </a:xfrm>
            <a:custGeom>
              <a:avLst/>
              <a:gdLst/>
              <a:ahLst/>
              <a:cxnLst/>
              <a:rect l="l" t="t" r="r" b="b"/>
              <a:pathLst>
                <a:path w="720" h="1534" extrusionOk="0">
                  <a:moveTo>
                    <a:pt x="409" y="0"/>
                  </a:moveTo>
                  <a:cubicBezTo>
                    <a:pt x="400" y="0"/>
                    <a:pt x="391" y="1"/>
                    <a:pt x="382" y="3"/>
                  </a:cubicBezTo>
                  <a:cubicBezTo>
                    <a:pt x="330" y="19"/>
                    <a:pt x="302" y="79"/>
                    <a:pt x="318" y="132"/>
                  </a:cubicBezTo>
                  <a:cubicBezTo>
                    <a:pt x="318" y="136"/>
                    <a:pt x="494" y="702"/>
                    <a:pt x="32" y="1377"/>
                  </a:cubicBezTo>
                  <a:cubicBezTo>
                    <a:pt x="0" y="1421"/>
                    <a:pt x="12" y="1486"/>
                    <a:pt x="57" y="1518"/>
                  </a:cubicBezTo>
                  <a:cubicBezTo>
                    <a:pt x="73" y="1526"/>
                    <a:pt x="93" y="1534"/>
                    <a:pt x="113" y="1534"/>
                  </a:cubicBezTo>
                  <a:cubicBezTo>
                    <a:pt x="141" y="1534"/>
                    <a:pt x="177" y="1518"/>
                    <a:pt x="197" y="1494"/>
                  </a:cubicBezTo>
                  <a:cubicBezTo>
                    <a:pt x="719" y="734"/>
                    <a:pt x="519" y="96"/>
                    <a:pt x="511" y="71"/>
                  </a:cubicBezTo>
                  <a:cubicBezTo>
                    <a:pt x="497" y="25"/>
                    <a:pt x="453" y="0"/>
                    <a:pt x="40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34;p2"/>
            <p:cNvSpPr/>
            <p:nvPr/>
          </p:nvSpPr>
          <p:spPr>
            <a:xfrm>
              <a:off x="2548909" y="1634508"/>
              <a:ext cx="26431" cy="80682"/>
            </a:xfrm>
            <a:custGeom>
              <a:avLst/>
              <a:gdLst/>
              <a:ahLst/>
              <a:cxnLst/>
              <a:rect l="l" t="t" r="r" b="b"/>
              <a:pathLst>
                <a:path w="362" h="1105" extrusionOk="0">
                  <a:moveTo>
                    <a:pt x="128" y="1"/>
                  </a:moveTo>
                  <a:cubicBezTo>
                    <a:pt x="120" y="1"/>
                    <a:pt x="112" y="2"/>
                    <a:pt x="104" y="4"/>
                  </a:cubicBezTo>
                  <a:cubicBezTo>
                    <a:pt x="56" y="16"/>
                    <a:pt x="20" y="72"/>
                    <a:pt x="36" y="124"/>
                  </a:cubicBezTo>
                  <a:cubicBezTo>
                    <a:pt x="157" y="586"/>
                    <a:pt x="16" y="964"/>
                    <a:pt x="16" y="968"/>
                  </a:cubicBezTo>
                  <a:cubicBezTo>
                    <a:pt x="0" y="1024"/>
                    <a:pt x="24" y="1080"/>
                    <a:pt x="76" y="1100"/>
                  </a:cubicBezTo>
                  <a:cubicBezTo>
                    <a:pt x="84" y="1104"/>
                    <a:pt x="100" y="1104"/>
                    <a:pt x="109" y="1104"/>
                  </a:cubicBezTo>
                  <a:cubicBezTo>
                    <a:pt x="149" y="1104"/>
                    <a:pt x="189" y="1080"/>
                    <a:pt x="197" y="1044"/>
                  </a:cubicBezTo>
                  <a:cubicBezTo>
                    <a:pt x="205" y="1024"/>
                    <a:pt x="362" y="602"/>
                    <a:pt x="225" y="76"/>
                  </a:cubicBezTo>
                  <a:cubicBezTo>
                    <a:pt x="218" y="31"/>
                    <a:pt x="176" y="1"/>
                    <a:pt x="12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35;p2"/>
            <p:cNvSpPr/>
            <p:nvPr/>
          </p:nvSpPr>
          <p:spPr>
            <a:xfrm>
              <a:off x="2577020" y="1637939"/>
              <a:ext cx="23000" cy="51695"/>
            </a:xfrm>
            <a:custGeom>
              <a:avLst/>
              <a:gdLst/>
              <a:ahLst/>
              <a:cxnLst/>
              <a:rect l="l" t="t" r="r" b="b"/>
              <a:pathLst>
                <a:path w="315" h="708" extrusionOk="0">
                  <a:moveTo>
                    <a:pt x="117" y="0"/>
                  </a:moveTo>
                  <a:cubicBezTo>
                    <a:pt x="106" y="0"/>
                    <a:pt x="96" y="2"/>
                    <a:pt x="85" y="5"/>
                  </a:cubicBezTo>
                  <a:cubicBezTo>
                    <a:pt x="33" y="17"/>
                    <a:pt x="1" y="73"/>
                    <a:pt x="17" y="129"/>
                  </a:cubicBezTo>
                  <a:cubicBezTo>
                    <a:pt x="97" y="411"/>
                    <a:pt x="45" y="567"/>
                    <a:pt x="45" y="571"/>
                  </a:cubicBezTo>
                  <a:cubicBezTo>
                    <a:pt x="33" y="627"/>
                    <a:pt x="57" y="680"/>
                    <a:pt x="105" y="700"/>
                  </a:cubicBezTo>
                  <a:cubicBezTo>
                    <a:pt x="117" y="708"/>
                    <a:pt x="133" y="708"/>
                    <a:pt x="141" y="708"/>
                  </a:cubicBezTo>
                  <a:cubicBezTo>
                    <a:pt x="182" y="708"/>
                    <a:pt x="218" y="680"/>
                    <a:pt x="238" y="648"/>
                  </a:cubicBezTo>
                  <a:cubicBezTo>
                    <a:pt x="242" y="619"/>
                    <a:pt x="314" y="427"/>
                    <a:pt x="214" y="73"/>
                  </a:cubicBezTo>
                  <a:cubicBezTo>
                    <a:pt x="201" y="27"/>
                    <a:pt x="161" y="0"/>
                    <a:pt x="11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36;p2"/>
            <p:cNvSpPr/>
            <p:nvPr/>
          </p:nvSpPr>
          <p:spPr>
            <a:xfrm>
              <a:off x="2493710" y="1595664"/>
              <a:ext cx="96307" cy="27089"/>
            </a:xfrm>
            <a:custGeom>
              <a:avLst/>
              <a:gdLst/>
              <a:ahLst/>
              <a:cxnLst/>
              <a:rect l="l" t="t" r="r" b="b"/>
              <a:pathLst>
                <a:path w="1319" h="371" extrusionOk="0">
                  <a:moveTo>
                    <a:pt x="485" y="0"/>
                  </a:moveTo>
                  <a:cubicBezTo>
                    <a:pt x="241" y="0"/>
                    <a:pt x="88" y="59"/>
                    <a:pt x="77" y="65"/>
                  </a:cubicBezTo>
                  <a:cubicBezTo>
                    <a:pt x="29" y="86"/>
                    <a:pt x="1" y="146"/>
                    <a:pt x="21" y="194"/>
                  </a:cubicBezTo>
                  <a:cubicBezTo>
                    <a:pt x="36" y="234"/>
                    <a:pt x="75" y="257"/>
                    <a:pt x="115" y="257"/>
                  </a:cubicBezTo>
                  <a:cubicBezTo>
                    <a:pt x="128" y="257"/>
                    <a:pt x="141" y="255"/>
                    <a:pt x="153" y="250"/>
                  </a:cubicBezTo>
                  <a:cubicBezTo>
                    <a:pt x="156" y="250"/>
                    <a:pt x="281" y="203"/>
                    <a:pt x="487" y="203"/>
                  </a:cubicBezTo>
                  <a:cubicBezTo>
                    <a:pt x="662" y="203"/>
                    <a:pt x="896" y="237"/>
                    <a:pt x="1162" y="363"/>
                  </a:cubicBezTo>
                  <a:cubicBezTo>
                    <a:pt x="1174" y="367"/>
                    <a:pt x="1186" y="371"/>
                    <a:pt x="1202" y="371"/>
                  </a:cubicBezTo>
                  <a:cubicBezTo>
                    <a:pt x="1242" y="371"/>
                    <a:pt x="1278" y="351"/>
                    <a:pt x="1298" y="315"/>
                  </a:cubicBezTo>
                  <a:cubicBezTo>
                    <a:pt x="1319" y="266"/>
                    <a:pt x="1298" y="206"/>
                    <a:pt x="1246" y="182"/>
                  </a:cubicBezTo>
                  <a:cubicBezTo>
                    <a:pt x="950" y="40"/>
                    <a:pt x="687" y="0"/>
                    <a:pt x="48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37;p2"/>
            <p:cNvSpPr/>
            <p:nvPr/>
          </p:nvSpPr>
          <p:spPr>
            <a:xfrm>
              <a:off x="2446469" y="1562077"/>
              <a:ext cx="145300" cy="33733"/>
            </a:xfrm>
            <a:custGeom>
              <a:avLst/>
              <a:gdLst/>
              <a:ahLst/>
              <a:cxnLst/>
              <a:rect l="l" t="t" r="r" b="b"/>
              <a:pathLst>
                <a:path w="1990" h="462" extrusionOk="0">
                  <a:moveTo>
                    <a:pt x="886" y="1"/>
                  </a:moveTo>
                  <a:cubicBezTo>
                    <a:pt x="424" y="1"/>
                    <a:pt x="92" y="145"/>
                    <a:pt x="73" y="152"/>
                  </a:cubicBezTo>
                  <a:cubicBezTo>
                    <a:pt x="21" y="172"/>
                    <a:pt x="1" y="232"/>
                    <a:pt x="21" y="284"/>
                  </a:cubicBezTo>
                  <a:cubicBezTo>
                    <a:pt x="36" y="320"/>
                    <a:pt x="73" y="340"/>
                    <a:pt x="112" y="340"/>
                  </a:cubicBezTo>
                  <a:cubicBezTo>
                    <a:pt x="126" y="340"/>
                    <a:pt x="140" y="338"/>
                    <a:pt x="153" y="333"/>
                  </a:cubicBezTo>
                  <a:cubicBezTo>
                    <a:pt x="158" y="330"/>
                    <a:pt x="460" y="200"/>
                    <a:pt x="883" y="200"/>
                  </a:cubicBezTo>
                  <a:cubicBezTo>
                    <a:pt x="1161" y="200"/>
                    <a:pt x="1492" y="257"/>
                    <a:pt x="1825" y="445"/>
                  </a:cubicBezTo>
                  <a:cubicBezTo>
                    <a:pt x="1841" y="453"/>
                    <a:pt x="1861" y="461"/>
                    <a:pt x="1873" y="461"/>
                  </a:cubicBezTo>
                  <a:cubicBezTo>
                    <a:pt x="1909" y="461"/>
                    <a:pt x="1945" y="445"/>
                    <a:pt x="1966" y="409"/>
                  </a:cubicBezTo>
                  <a:cubicBezTo>
                    <a:pt x="1990" y="365"/>
                    <a:pt x="1974" y="300"/>
                    <a:pt x="1925" y="272"/>
                  </a:cubicBezTo>
                  <a:cubicBezTo>
                    <a:pt x="1557" y="64"/>
                    <a:pt x="1193" y="1"/>
                    <a:pt x="88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38;p2"/>
            <p:cNvSpPr/>
            <p:nvPr/>
          </p:nvSpPr>
          <p:spPr>
            <a:xfrm>
              <a:off x="2495754" y="1534404"/>
              <a:ext cx="76374" cy="23803"/>
            </a:xfrm>
            <a:custGeom>
              <a:avLst/>
              <a:gdLst/>
              <a:ahLst/>
              <a:cxnLst/>
              <a:rect l="l" t="t" r="r" b="b"/>
              <a:pathLst>
                <a:path w="1046" h="326" extrusionOk="0">
                  <a:moveTo>
                    <a:pt x="384" y="1"/>
                  </a:moveTo>
                  <a:cubicBezTo>
                    <a:pt x="213" y="1"/>
                    <a:pt x="95" y="32"/>
                    <a:pt x="85" y="37"/>
                  </a:cubicBezTo>
                  <a:cubicBezTo>
                    <a:pt x="29" y="49"/>
                    <a:pt x="1" y="105"/>
                    <a:pt x="13" y="161"/>
                  </a:cubicBezTo>
                  <a:cubicBezTo>
                    <a:pt x="26" y="207"/>
                    <a:pt x="65" y="234"/>
                    <a:pt x="110" y="234"/>
                  </a:cubicBezTo>
                  <a:cubicBezTo>
                    <a:pt x="120" y="234"/>
                    <a:pt x="131" y="232"/>
                    <a:pt x="141" y="229"/>
                  </a:cubicBezTo>
                  <a:cubicBezTo>
                    <a:pt x="141" y="229"/>
                    <a:pt x="240" y="203"/>
                    <a:pt x="386" y="203"/>
                  </a:cubicBezTo>
                  <a:cubicBezTo>
                    <a:pt x="524" y="203"/>
                    <a:pt x="704" y="226"/>
                    <a:pt x="885" y="318"/>
                  </a:cubicBezTo>
                  <a:cubicBezTo>
                    <a:pt x="897" y="322"/>
                    <a:pt x="913" y="326"/>
                    <a:pt x="929" y="326"/>
                  </a:cubicBezTo>
                  <a:cubicBezTo>
                    <a:pt x="969" y="326"/>
                    <a:pt x="1005" y="302"/>
                    <a:pt x="1017" y="270"/>
                  </a:cubicBezTo>
                  <a:cubicBezTo>
                    <a:pt x="1045" y="221"/>
                    <a:pt x="1025" y="161"/>
                    <a:pt x="973" y="137"/>
                  </a:cubicBezTo>
                  <a:cubicBezTo>
                    <a:pt x="758" y="29"/>
                    <a:pt x="546" y="1"/>
                    <a:pt x="38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9" name="Google Shape;39;p2"/>
          <p:cNvGrpSpPr/>
          <p:nvPr/>
        </p:nvGrpSpPr>
        <p:grpSpPr>
          <a:xfrm>
            <a:off x="6371841" y="-660615"/>
            <a:ext cx="1940404" cy="1351875"/>
            <a:chOff x="6371841" y="-660615"/>
            <a:chExt cx="1940404" cy="1351875"/>
          </a:xfrm>
        </p:grpSpPr>
        <p:grpSp>
          <p:nvGrpSpPr>
            <p:cNvPr id="40" name="Google Shape;40;p2"/>
            <p:cNvGrpSpPr/>
            <p:nvPr/>
          </p:nvGrpSpPr>
          <p:grpSpPr>
            <a:xfrm rot="8478049">
              <a:off x="7456155" y="-397939"/>
              <a:ext cx="900955" cy="172869"/>
              <a:chOff x="3564648" y="628675"/>
              <a:chExt cx="901001" cy="172878"/>
            </a:xfrm>
          </p:grpSpPr>
          <p:sp>
            <p:nvSpPr>
              <p:cNvPr id="41" name="Google Shape;41;p2"/>
              <p:cNvSpPr/>
              <p:nvPr/>
            </p:nvSpPr>
            <p:spPr>
              <a:xfrm>
                <a:off x="3564648" y="647688"/>
                <a:ext cx="32631" cy="26026"/>
              </a:xfrm>
              <a:custGeom>
                <a:avLst/>
                <a:gdLst/>
                <a:ahLst/>
                <a:cxnLst/>
                <a:rect l="l" t="t" r="r" b="b"/>
                <a:pathLst>
                  <a:path w="242" h="193" extrusionOk="0">
                    <a:moveTo>
                      <a:pt x="73" y="0"/>
                    </a:moveTo>
                    <a:cubicBezTo>
                      <a:pt x="53" y="0"/>
                      <a:pt x="33" y="10"/>
                      <a:pt x="21" y="28"/>
                    </a:cubicBezTo>
                    <a:cubicBezTo>
                      <a:pt x="0" y="52"/>
                      <a:pt x="4" y="92"/>
                      <a:pt x="33" y="112"/>
                    </a:cubicBezTo>
                    <a:cubicBezTo>
                      <a:pt x="33" y="112"/>
                      <a:pt x="69" y="140"/>
                      <a:pt x="141" y="184"/>
                    </a:cubicBezTo>
                    <a:cubicBezTo>
                      <a:pt x="149" y="188"/>
                      <a:pt x="165" y="192"/>
                      <a:pt x="173" y="192"/>
                    </a:cubicBezTo>
                    <a:cubicBezTo>
                      <a:pt x="193" y="192"/>
                      <a:pt x="213" y="184"/>
                      <a:pt x="225" y="168"/>
                    </a:cubicBezTo>
                    <a:cubicBezTo>
                      <a:pt x="241" y="144"/>
                      <a:pt x="233" y="104"/>
                      <a:pt x="205" y="84"/>
                    </a:cubicBezTo>
                    <a:cubicBezTo>
                      <a:pt x="141" y="40"/>
                      <a:pt x="105" y="11"/>
                      <a:pt x="105" y="11"/>
                    </a:cubicBezTo>
                    <a:cubicBezTo>
                      <a:pt x="96" y="4"/>
                      <a:pt x="84" y="0"/>
                      <a:pt x="73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" name="Google Shape;42;p2"/>
              <p:cNvSpPr/>
              <p:nvPr/>
            </p:nvSpPr>
            <p:spPr>
              <a:xfrm>
                <a:off x="3630180" y="628675"/>
                <a:ext cx="835469" cy="172878"/>
              </a:xfrm>
              <a:custGeom>
                <a:avLst/>
                <a:gdLst/>
                <a:ahLst/>
                <a:cxnLst/>
                <a:rect l="l" t="t" r="r" b="b"/>
                <a:pathLst>
                  <a:path w="6196" h="1282" extrusionOk="0">
                    <a:moveTo>
                      <a:pt x="6121" y="0"/>
                    </a:moveTo>
                    <a:cubicBezTo>
                      <a:pt x="6109" y="0"/>
                      <a:pt x="6097" y="4"/>
                      <a:pt x="6087" y="12"/>
                    </a:cubicBezTo>
                    <a:cubicBezTo>
                      <a:pt x="6023" y="64"/>
                      <a:pt x="5955" y="112"/>
                      <a:pt x="5891" y="160"/>
                    </a:cubicBezTo>
                    <a:cubicBezTo>
                      <a:pt x="5858" y="177"/>
                      <a:pt x="5854" y="213"/>
                      <a:pt x="5875" y="245"/>
                    </a:cubicBezTo>
                    <a:cubicBezTo>
                      <a:pt x="5887" y="261"/>
                      <a:pt x="5907" y="269"/>
                      <a:pt x="5927" y="269"/>
                    </a:cubicBezTo>
                    <a:cubicBezTo>
                      <a:pt x="5943" y="269"/>
                      <a:pt x="5951" y="265"/>
                      <a:pt x="5967" y="261"/>
                    </a:cubicBezTo>
                    <a:cubicBezTo>
                      <a:pt x="6035" y="213"/>
                      <a:pt x="6104" y="165"/>
                      <a:pt x="6168" y="112"/>
                    </a:cubicBezTo>
                    <a:cubicBezTo>
                      <a:pt x="6192" y="88"/>
                      <a:pt x="6196" y="48"/>
                      <a:pt x="6176" y="24"/>
                    </a:cubicBezTo>
                    <a:cubicBezTo>
                      <a:pt x="6161" y="9"/>
                      <a:pt x="6140" y="0"/>
                      <a:pt x="6121" y="0"/>
                    </a:cubicBezTo>
                    <a:close/>
                    <a:moveTo>
                      <a:pt x="5557" y="384"/>
                    </a:moveTo>
                    <a:cubicBezTo>
                      <a:pt x="5546" y="384"/>
                      <a:pt x="5535" y="387"/>
                      <a:pt x="5525" y="394"/>
                    </a:cubicBezTo>
                    <a:lnTo>
                      <a:pt x="5312" y="514"/>
                    </a:lnTo>
                    <a:cubicBezTo>
                      <a:pt x="5284" y="530"/>
                      <a:pt x="5272" y="570"/>
                      <a:pt x="5288" y="602"/>
                    </a:cubicBezTo>
                    <a:cubicBezTo>
                      <a:pt x="5296" y="623"/>
                      <a:pt x="5324" y="631"/>
                      <a:pt x="5344" y="631"/>
                    </a:cubicBezTo>
                    <a:cubicBezTo>
                      <a:pt x="5352" y="631"/>
                      <a:pt x="5364" y="631"/>
                      <a:pt x="5372" y="627"/>
                    </a:cubicBezTo>
                    <a:cubicBezTo>
                      <a:pt x="5445" y="586"/>
                      <a:pt x="5517" y="546"/>
                      <a:pt x="5589" y="502"/>
                    </a:cubicBezTo>
                    <a:cubicBezTo>
                      <a:pt x="5617" y="486"/>
                      <a:pt x="5629" y="446"/>
                      <a:pt x="5609" y="414"/>
                    </a:cubicBezTo>
                    <a:cubicBezTo>
                      <a:pt x="5599" y="395"/>
                      <a:pt x="5578" y="384"/>
                      <a:pt x="5557" y="384"/>
                    </a:cubicBezTo>
                    <a:close/>
                    <a:moveTo>
                      <a:pt x="68" y="434"/>
                    </a:moveTo>
                    <a:cubicBezTo>
                      <a:pt x="45" y="434"/>
                      <a:pt x="25" y="444"/>
                      <a:pt x="17" y="466"/>
                    </a:cubicBezTo>
                    <a:cubicBezTo>
                      <a:pt x="1" y="494"/>
                      <a:pt x="9" y="534"/>
                      <a:pt x="41" y="550"/>
                    </a:cubicBezTo>
                    <a:cubicBezTo>
                      <a:pt x="109" y="590"/>
                      <a:pt x="185" y="631"/>
                      <a:pt x="262" y="667"/>
                    </a:cubicBezTo>
                    <a:cubicBezTo>
                      <a:pt x="266" y="671"/>
                      <a:pt x="278" y="671"/>
                      <a:pt x="286" y="671"/>
                    </a:cubicBezTo>
                    <a:cubicBezTo>
                      <a:pt x="310" y="671"/>
                      <a:pt x="330" y="663"/>
                      <a:pt x="346" y="635"/>
                    </a:cubicBezTo>
                    <a:cubicBezTo>
                      <a:pt x="362" y="602"/>
                      <a:pt x="346" y="566"/>
                      <a:pt x="318" y="550"/>
                    </a:cubicBezTo>
                    <a:cubicBezTo>
                      <a:pt x="246" y="514"/>
                      <a:pt x="169" y="482"/>
                      <a:pt x="101" y="442"/>
                    </a:cubicBezTo>
                    <a:cubicBezTo>
                      <a:pt x="90" y="436"/>
                      <a:pt x="79" y="434"/>
                      <a:pt x="68" y="434"/>
                    </a:cubicBezTo>
                    <a:close/>
                    <a:moveTo>
                      <a:pt x="4947" y="705"/>
                    </a:moveTo>
                    <a:cubicBezTo>
                      <a:pt x="4939" y="705"/>
                      <a:pt x="4930" y="707"/>
                      <a:pt x="4922" y="711"/>
                    </a:cubicBezTo>
                    <a:cubicBezTo>
                      <a:pt x="4846" y="747"/>
                      <a:pt x="4770" y="775"/>
                      <a:pt x="4693" y="807"/>
                    </a:cubicBezTo>
                    <a:cubicBezTo>
                      <a:pt x="4665" y="815"/>
                      <a:pt x="4645" y="856"/>
                      <a:pt x="4661" y="888"/>
                    </a:cubicBezTo>
                    <a:cubicBezTo>
                      <a:pt x="4669" y="912"/>
                      <a:pt x="4693" y="928"/>
                      <a:pt x="4721" y="928"/>
                    </a:cubicBezTo>
                    <a:cubicBezTo>
                      <a:pt x="4729" y="928"/>
                      <a:pt x="4738" y="928"/>
                      <a:pt x="4746" y="920"/>
                    </a:cubicBezTo>
                    <a:cubicBezTo>
                      <a:pt x="4826" y="892"/>
                      <a:pt x="4902" y="860"/>
                      <a:pt x="4975" y="827"/>
                    </a:cubicBezTo>
                    <a:cubicBezTo>
                      <a:pt x="5007" y="811"/>
                      <a:pt x="5023" y="771"/>
                      <a:pt x="5007" y="739"/>
                    </a:cubicBezTo>
                    <a:cubicBezTo>
                      <a:pt x="4995" y="719"/>
                      <a:pt x="4971" y="705"/>
                      <a:pt x="4947" y="705"/>
                    </a:cubicBezTo>
                    <a:close/>
                    <a:moveTo>
                      <a:pt x="694" y="729"/>
                    </a:moveTo>
                    <a:cubicBezTo>
                      <a:pt x="670" y="729"/>
                      <a:pt x="644" y="741"/>
                      <a:pt x="631" y="767"/>
                    </a:cubicBezTo>
                    <a:cubicBezTo>
                      <a:pt x="619" y="795"/>
                      <a:pt x="639" y="831"/>
                      <a:pt x="668" y="848"/>
                    </a:cubicBezTo>
                    <a:cubicBezTo>
                      <a:pt x="744" y="884"/>
                      <a:pt x="824" y="908"/>
                      <a:pt x="901" y="936"/>
                    </a:cubicBezTo>
                    <a:cubicBezTo>
                      <a:pt x="905" y="944"/>
                      <a:pt x="913" y="944"/>
                      <a:pt x="921" y="944"/>
                    </a:cubicBezTo>
                    <a:cubicBezTo>
                      <a:pt x="949" y="944"/>
                      <a:pt x="969" y="924"/>
                      <a:pt x="981" y="896"/>
                    </a:cubicBezTo>
                    <a:cubicBezTo>
                      <a:pt x="989" y="864"/>
                      <a:pt x="969" y="827"/>
                      <a:pt x="941" y="815"/>
                    </a:cubicBezTo>
                    <a:cubicBezTo>
                      <a:pt x="864" y="791"/>
                      <a:pt x="788" y="763"/>
                      <a:pt x="712" y="731"/>
                    </a:cubicBezTo>
                    <a:cubicBezTo>
                      <a:pt x="706" y="729"/>
                      <a:pt x="700" y="729"/>
                      <a:pt x="694" y="729"/>
                    </a:cubicBezTo>
                    <a:close/>
                    <a:moveTo>
                      <a:pt x="1342" y="954"/>
                    </a:moveTo>
                    <a:cubicBezTo>
                      <a:pt x="1316" y="954"/>
                      <a:pt x="1288" y="973"/>
                      <a:pt x="1278" y="1004"/>
                    </a:cubicBezTo>
                    <a:cubicBezTo>
                      <a:pt x="1270" y="1032"/>
                      <a:pt x="1290" y="1069"/>
                      <a:pt x="1326" y="1077"/>
                    </a:cubicBezTo>
                    <a:lnTo>
                      <a:pt x="1567" y="1137"/>
                    </a:lnTo>
                    <a:lnTo>
                      <a:pt x="1580" y="1137"/>
                    </a:lnTo>
                    <a:cubicBezTo>
                      <a:pt x="1612" y="1137"/>
                      <a:pt x="1636" y="1117"/>
                      <a:pt x="1636" y="1093"/>
                    </a:cubicBezTo>
                    <a:cubicBezTo>
                      <a:pt x="1648" y="1056"/>
                      <a:pt x="1628" y="1028"/>
                      <a:pt x="1592" y="1016"/>
                    </a:cubicBezTo>
                    <a:cubicBezTo>
                      <a:pt x="1511" y="996"/>
                      <a:pt x="1435" y="976"/>
                      <a:pt x="1355" y="956"/>
                    </a:cubicBezTo>
                    <a:cubicBezTo>
                      <a:pt x="1350" y="955"/>
                      <a:pt x="1346" y="954"/>
                      <a:pt x="1342" y="954"/>
                    </a:cubicBezTo>
                    <a:close/>
                    <a:moveTo>
                      <a:pt x="4306" y="950"/>
                    </a:moveTo>
                    <a:cubicBezTo>
                      <a:pt x="4300" y="950"/>
                      <a:pt x="4294" y="951"/>
                      <a:pt x="4288" y="952"/>
                    </a:cubicBezTo>
                    <a:cubicBezTo>
                      <a:pt x="4207" y="976"/>
                      <a:pt x="4135" y="996"/>
                      <a:pt x="4054" y="1016"/>
                    </a:cubicBezTo>
                    <a:cubicBezTo>
                      <a:pt x="4018" y="1028"/>
                      <a:pt x="3998" y="1056"/>
                      <a:pt x="4006" y="1093"/>
                    </a:cubicBezTo>
                    <a:cubicBezTo>
                      <a:pt x="4014" y="1117"/>
                      <a:pt x="4038" y="1137"/>
                      <a:pt x="4067" y="1137"/>
                    </a:cubicBezTo>
                    <a:lnTo>
                      <a:pt x="4087" y="1137"/>
                    </a:lnTo>
                    <a:cubicBezTo>
                      <a:pt x="4167" y="1117"/>
                      <a:pt x="4247" y="1097"/>
                      <a:pt x="4328" y="1073"/>
                    </a:cubicBezTo>
                    <a:cubicBezTo>
                      <a:pt x="4360" y="1064"/>
                      <a:pt x="4380" y="1028"/>
                      <a:pt x="4368" y="992"/>
                    </a:cubicBezTo>
                    <a:cubicBezTo>
                      <a:pt x="4361" y="966"/>
                      <a:pt x="4335" y="950"/>
                      <a:pt x="4306" y="950"/>
                    </a:cubicBezTo>
                    <a:close/>
                    <a:moveTo>
                      <a:pt x="2020" y="1096"/>
                    </a:moveTo>
                    <a:cubicBezTo>
                      <a:pt x="1988" y="1096"/>
                      <a:pt x="1961" y="1116"/>
                      <a:pt x="1957" y="1149"/>
                    </a:cubicBezTo>
                    <a:cubicBezTo>
                      <a:pt x="1953" y="1185"/>
                      <a:pt x="1973" y="1213"/>
                      <a:pt x="2009" y="1217"/>
                    </a:cubicBezTo>
                    <a:cubicBezTo>
                      <a:pt x="2090" y="1233"/>
                      <a:pt x="2174" y="1245"/>
                      <a:pt x="2255" y="1253"/>
                    </a:cubicBezTo>
                    <a:lnTo>
                      <a:pt x="2259" y="1253"/>
                    </a:lnTo>
                    <a:cubicBezTo>
                      <a:pt x="2291" y="1253"/>
                      <a:pt x="2319" y="1229"/>
                      <a:pt x="2327" y="1197"/>
                    </a:cubicBezTo>
                    <a:cubicBezTo>
                      <a:pt x="2331" y="1161"/>
                      <a:pt x="2307" y="1133"/>
                      <a:pt x="2271" y="1129"/>
                    </a:cubicBezTo>
                    <a:cubicBezTo>
                      <a:pt x="2190" y="1125"/>
                      <a:pt x="2110" y="1109"/>
                      <a:pt x="2030" y="1097"/>
                    </a:cubicBezTo>
                    <a:cubicBezTo>
                      <a:pt x="2026" y="1096"/>
                      <a:pt x="2023" y="1096"/>
                      <a:pt x="2020" y="1096"/>
                    </a:cubicBezTo>
                    <a:close/>
                    <a:moveTo>
                      <a:pt x="3637" y="1103"/>
                    </a:moveTo>
                    <a:cubicBezTo>
                      <a:pt x="3633" y="1103"/>
                      <a:pt x="3629" y="1104"/>
                      <a:pt x="3625" y="1105"/>
                    </a:cubicBezTo>
                    <a:lnTo>
                      <a:pt x="3384" y="1133"/>
                    </a:lnTo>
                    <a:cubicBezTo>
                      <a:pt x="3351" y="1137"/>
                      <a:pt x="3323" y="1169"/>
                      <a:pt x="3331" y="1205"/>
                    </a:cubicBezTo>
                    <a:cubicBezTo>
                      <a:pt x="3331" y="1233"/>
                      <a:pt x="3359" y="1257"/>
                      <a:pt x="3388" y="1257"/>
                    </a:cubicBezTo>
                    <a:cubicBezTo>
                      <a:pt x="3388" y="1257"/>
                      <a:pt x="3396" y="1257"/>
                      <a:pt x="3400" y="1253"/>
                    </a:cubicBezTo>
                    <a:cubicBezTo>
                      <a:pt x="3480" y="1249"/>
                      <a:pt x="3564" y="1237"/>
                      <a:pt x="3645" y="1225"/>
                    </a:cubicBezTo>
                    <a:cubicBezTo>
                      <a:pt x="3677" y="1217"/>
                      <a:pt x="3701" y="1189"/>
                      <a:pt x="3697" y="1153"/>
                    </a:cubicBezTo>
                    <a:cubicBezTo>
                      <a:pt x="3693" y="1128"/>
                      <a:pt x="3668" y="1103"/>
                      <a:pt x="3637" y="1103"/>
                    </a:cubicBezTo>
                    <a:close/>
                    <a:moveTo>
                      <a:pt x="2709" y="1157"/>
                    </a:moveTo>
                    <a:cubicBezTo>
                      <a:pt x="2672" y="1157"/>
                      <a:pt x="2640" y="1181"/>
                      <a:pt x="2640" y="1217"/>
                    </a:cubicBezTo>
                    <a:cubicBezTo>
                      <a:pt x="2640" y="1253"/>
                      <a:pt x="2668" y="1281"/>
                      <a:pt x="2701" y="1281"/>
                    </a:cubicBezTo>
                    <a:lnTo>
                      <a:pt x="2954" y="1281"/>
                    </a:lnTo>
                    <a:cubicBezTo>
                      <a:pt x="2990" y="1281"/>
                      <a:pt x="3014" y="1253"/>
                      <a:pt x="3014" y="1217"/>
                    </a:cubicBezTo>
                    <a:cubicBezTo>
                      <a:pt x="3014" y="1181"/>
                      <a:pt x="2982" y="1157"/>
                      <a:pt x="2950" y="1157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43" name="Google Shape;43;p2"/>
            <p:cNvGrpSpPr/>
            <p:nvPr/>
          </p:nvGrpSpPr>
          <p:grpSpPr>
            <a:xfrm rot="-1338283">
              <a:off x="6404056" y="61111"/>
              <a:ext cx="1229771" cy="412201"/>
              <a:chOff x="3235773" y="389316"/>
              <a:chExt cx="1229876" cy="412236"/>
            </a:xfrm>
          </p:grpSpPr>
          <p:sp>
            <p:nvSpPr>
              <p:cNvPr id="44" name="Google Shape;44;p2"/>
              <p:cNvSpPr/>
              <p:nvPr/>
            </p:nvSpPr>
            <p:spPr>
              <a:xfrm>
                <a:off x="3564648" y="647688"/>
                <a:ext cx="32631" cy="26026"/>
              </a:xfrm>
              <a:custGeom>
                <a:avLst/>
                <a:gdLst/>
                <a:ahLst/>
                <a:cxnLst/>
                <a:rect l="l" t="t" r="r" b="b"/>
                <a:pathLst>
                  <a:path w="242" h="193" extrusionOk="0">
                    <a:moveTo>
                      <a:pt x="73" y="0"/>
                    </a:moveTo>
                    <a:cubicBezTo>
                      <a:pt x="53" y="0"/>
                      <a:pt x="33" y="10"/>
                      <a:pt x="21" y="28"/>
                    </a:cubicBezTo>
                    <a:cubicBezTo>
                      <a:pt x="0" y="52"/>
                      <a:pt x="4" y="92"/>
                      <a:pt x="33" y="112"/>
                    </a:cubicBezTo>
                    <a:cubicBezTo>
                      <a:pt x="33" y="112"/>
                      <a:pt x="69" y="140"/>
                      <a:pt x="141" y="184"/>
                    </a:cubicBezTo>
                    <a:cubicBezTo>
                      <a:pt x="149" y="188"/>
                      <a:pt x="165" y="192"/>
                      <a:pt x="173" y="192"/>
                    </a:cubicBezTo>
                    <a:cubicBezTo>
                      <a:pt x="193" y="192"/>
                      <a:pt x="213" y="184"/>
                      <a:pt x="225" y="168"/>
                    </a:cubicBezTo>
                    <a:cubicBezTo>
                      <a:pt x="241" y="144"/>
                      <a:pt x="233" y="104"/>
                      <a:pt x="205" y="84"/>
                    </a:cubicBezTo>
                    <a:cubicBezTo>
                      <a:pt x="141" y="40"/>
                      <a:pt x="105" y="11"/>
                      <a:pt x="105" y="11"/>
                    </a:cubicBezTo>
                    <a:cubicBezTo>
                      <a:pt x="96" y="4"/>
                      <a:pt x="84" y="0"/>
                      <a:pt x="73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" name="Google Shape;45;p2"/>
              <p:cNvSpPr/>
              <p:nvPr/>
            </p:nvSpPr>
            <p:spPr>
              <a:xfrm>
                <a:off x="3630180" y="628675"/>
                <a:ext cx="835469" cy="172878"/>
              </a:xfrm>
              <a:custGeom>
                <a:avLst/>
                <a:gdLst/>
                <a:ahLst/>
                <a:cxnLst/>
                <a:rect l="l" t="t" r="r" b="b"/>
                <a:pathLst>
                  <a:path w="6196" h="1282" extrusionOk="0">
                    <a:moveTo>
                      <a:pt x="6121" y="0"/>
                    </a:moveTo>
                    <a:cubicBezTo>
                      <a:pt x="6109" y="0"/>
                      <a:pt x="6097" y="4"/>
                      <a:pt x="6087" y="12"/>
                    </a:cubicBezTo>
                    <a:cubicBezTo>
                      <a:pt x="6023" y="64"/>
                      <a:pt x="5955" y="112"/>
                      <a:pt x="5891" y="160"/>
                    </a:cubicBezTo>
                    <a:cubicBezTo>
                      <a:pt x="5858" y="177"/>
                      <a:pt x="5854" y="213"/>
                      <a:pt x="5875" y="245"/>
                    </a:cubicBezTo>
                    <a:cubicBezTo>
                      <a:pt x="5887" y="261"/>
                      <a:pt x="5907" y="269"/>
                      <a:pt x="5927" y="269"/>
                    </a:cubicBezTo>
                    <a:cubicBezTo>
                      <a:pt x="5943" y="269"/>
                      <a:pt x="5951" y="265"/>
                      <a:pt x="5967" y="261"/>
                    </a:cubicBezTo>
                    <a:cubicBezTo>
                      <a:pt x="6035" y="213"/>
                      <a:pt x="6104" y="165"/>
                      <a:pt x="6168" y="112"/>
                    </a:cubicBezTo>
                    <a:cubicBezTo>
                      <a:pt x="6192" y="88"/>
                      <a:pt x="6196" y="48"/>
                      <a:pt x="6176" y="24"/>
                    </a:cubicBezTo>
                    <a:cubicBezTo>
                      <a:pt x="6161" y="9"/>
                      <a:pt x="6140" y="0"/>
                      <a:pt x="6121" y="0"/>
                    </a:cubicBezTo>
                    <a:close/>
                    <a:moveTo>
                      <a:pt x="5557" y="384"/>
                    </a:moveTo>
                    <a:cubicBezTo>
                      <a:pt x="5546" y="384"/>
                      <a:pt x="5535" y="387"/>
                      <a:pt x="5525" y="394"/>
                    </a:cubicBezTo>
                    <a:lnTo>
                      <a:pt x="5312" y="514"/>
                    </a:lnTo>
                    <a:cubicBezTo>
                      <a:pt x="5284" y="530"/>
                      <a:pt x="5272" y="570"/>
                      <a:pt x="5288" y="602"/>
                    </a:cubicBezTo>
                    <a:cubicBezTo>
                      <a:pt x="5296" y="623"/>
                      <a:pt x="5324" y="631"/>
                      <a:pt x="5344" y="631"/>
                    </a:cubicBezTo>
                    <a:cubicBezTo>
                      <a:pt x="5352" y="631"/>
                      <a:pt x="5364" y="631"/>
                      <a:pt x="5372" y="627"/>
                    </a:cubicBezTo>
                    <a:cubicBezTo>
                      <a:pt x="5445" y="586"/>
                      <a:pt x="5517" y="546"/>
                      <a:pt x="5589" y="502"/>
                    </a:cubicBezTo>
                    <a:cubicBezTo>
                      <a:pt x="5617" y="486"/>
                      <a:pt x="5629" y="446"/>
                      <a:pt x="5609" y="414"/>
                    </a:cubicBezTo>
                    <a:cubicBezTo>
                      <a:pt x="5599" y="395"/>
                      <a:pt x="5578" y="384"/>
                      <a:pt x="5557" y="384"/>
                    </a:cubicBezTo>
                    <a:close/>
                    <a:moveTo>
                      <a:pt x="68" y="434"/>
                    </a:moveTo>
                    <a:cubicBezTo>
                      <a:pt x="45" y="434"/>
                      <a:pt x="25" y="444"/>
                      <a:pt x="17" y="466"/>
                    </a:cubicBezTo>
                    <a:cubicBezTo>
                      <a:pt x="1" y="494"/>
                      <a:pt x="9" y="534"/>
                      <a:pt x="41" y="550"/>
                    </a:cubicBezTo>
                    <a:cubicBezTo>
                      <a:pt x="109" y="590"/>
                      <a:pt x="185" y="631"/>
                      <a:pt x="262" y="667"/>
                    </a:cubicBezTo>
                    <a:cubicBezTo>
                      <a:pt x="266" y="671"/>
                      <a:pt x="278" y="671"/>
                      <a:pt x="286" y="671"/>
                    </a:cubicBezTo>
                    <a:cubicBezTo>
                      <a:pt x="310" y="671"/>
                      <a:pt x="330" y="663"/>
                      <a:pt x="346" y="635"/>
                    </a:cubicBezTo>
                    <a:cubicBezTo>
                      <a:pt x="362" y="602"/>
                      <a:pt x="346" y="566"/>
                      <a:pt x="318" y="550"/>
                    </a:cubicBezTo>
                    <a:cubicBezTo>
                      <a:pt x="246" y="514"/>
                      <a:pt x="169" y="482"/>
                      <a:pt x="101" y="442"/>
                    </a:cubicBezTo>
                    <a:cubicBezTo>
                      <a:pt x="90" y="436"/>
                      <a:pt x="79" y="434"/>
                      <a:pt x="68" y="434"/>
                    </a:cubicBezTo>
                    <a:close/>
                    <a:moveTo>
                      <a:pt x="4947" y="705"/>
                    </a:moveTo>
                    <a:cubicBezTo>
                      <a:pt x="4939" y="705"/>
                      <a:pt x="4930" y="707"/>
                      <a:pt x="4922" y="711"/>
                    </a:cubicBezTo>
                    <a:cubicBezTo>
                      <a:pt x="4846" y="747"/>
                      <a:pt x="4770" y="775"/>
                      <a:pt x="4693" y="807"/>
                    </a:cubicBezTo>
                    <a:cubicBezTo>
                      <a:pt x="4665" y="815"/>
                      <a:pt x="4645" y="856"/>
                      <a:pt x="4661" y="888"/>
                    </a:cubicBezTo>
                    <a:cubicBezTo>
                      <a:pt x="4669" y="912"/>
                      <a:pt x="4693" y="928"/>
                      <a:pt x="4721" y="928"/>
                    </a:cubicBezTo>
                    <a:cubicBezTo>
                      <a:pt x="4729" y="928"/>
                      <a:pt x="4738" y="928"/>
                      <a:pt x="4746" y="920"/>
                    </a:cubicBezTo>
                    <a:cubicBezTo>
                      <a:pt x="4826" y="892"/>
                      <a:pt x="4902" y="860"/>
                      <a:pt x="4975" y="827"/>
                    </a:cubicBezTo>
                    <a:cubicBezTo>
                      <a:pt x="5007" y="811"/>
                      <a:pt x="5023" y="771"/>
                      <a:pt x="5007" y="739"/>
                    </a:cubicBezTo>
                    <a:cubicBezTo>
                      <a:pt x="4995" y="719"/>
                      <a:pt x="4971" y="705"/>
                      <a:pt x="4947" y="705"/>
                    </a:cubicBezTo>
                    <a:close/>
                    <a:moveTo>
                      <a:pt x="694" y="729"/>
                    </a:moveTo>
                    <a:cubicBezTo>
                      <a:pt x="670" y="729"/>
                      <a:pt x="644" y="741"/>
                      <a:pt x="631" y="767"/>
                    </a:cubicBezTo>
                    <a:cubicBezTo>
                      <a:pt x="619" y="795"/>
                      <a:pt x="639" y="831"/>
                      <a:pt x="668" y="848"/>
                    </a:cubicBezTo>
                    <a:cubicBezTo>
                      <a:pt x="744" y="884"/>
                      <a:pt x="824" y="908"/>
                      <a:pt x="901" y="936"/>
                    </a:cubicBezTo>
                    <a:cubicBezTo>
                      <a:pt x="905" y="944"/>
                      <a:pt x="913" y="944"/>
                      <a:pt x="921" y="944"/>
                    </a:cubicBezTo>
                    <a:cubicBezTo>
                      <a:pt x="949" y="944"/>
                      <a:pt x="969" y="924"/>
                      <a:pt x="981" y="896"/>
                    </a:cubicBezTo>
                    <a:cubicBezTo>
                      <a:pt x="989" y="864"/>
                      <a:pt x="969" y="827"/>
                      <a:pt x="941" y="815"/>
                    </a:cubicBezTo>
                    <a:cubicBezTo>
                      <a:pt x="864" y="791"/>
                      <a:pt x="788" y="763"/>
                      <a:pt x="712" y="731"/>
                    </a:cubicBezTo>
                    <a:cubicBezTo>
                      <a:pt x="706" y="729"/>
                      <a:pt x="700" y="729"/>
                      <a:pt x="694" y="729"/>
                    </a:cubicBezTo>
                    <a:close/>
                    <a:moveTo>
                      <a:pt x="1342" y="954"/>
                    </a:moveTo>
                    <a:cubicBezTo>
                      <a:pt x="1316" y="954"/>
                      <a:pt x="1288" y="973"/>
                      <a:pt x="1278" y="1004"/>
                    </a:cubicBezTo>
                    <a:cubicBezTo>
                      <a:pt x="1270" y="1032"/>
                      <a:pt x="1290" y="1069"/>
                      <a:pt x="1326" y="1077"/>
                    </a:cubicBezTo>
                    <a:lnTo>
                      <a:pt x="1567" y="1137"/>
                    </a:lnTo>
                    <a:lnTo>
                      <a:pt x="1580" y="1137"/>
                    </a:lnTo>
                    <a:cubicBezTo>
                      <a:pt x="1612" y="1137"/>
                      <a:pt x="1636" y="1117"/>
                      <a:pt x="1636" y="1093"/>
                    </a:cubicBezTo>
                    <a:cubicBezTo>
                      <a:pt x="1648" y="1056"/>
                      <a:pt x="1628" y="1028"/>
                      <a:pt x="1592" y="1016"/>
                    </a:cubicBezTo>
                    <a:cubicBezTo>
                      <a:pt x="1511" y="996"/>
                      <a:pt x="1435" y="976"/>
                      <a:pt x="1355" y="956"/>
                    </a:cubicBezTo>
                    <a:cubicBezTo>
                      <a:pt x="1350" y="955"/>
                      <a:pt x="1346" y="954"/>
                      <a:pt x="1342" y="954"/>
                    </a:cubicBezTo>
                    <a:close/>
                    <a:moveTo>
                      <a:pt x="4306" y="950"/>
                    </a:moveTo>
                    <a:cubicBezTo>
                      <a:pt x="4300" y="950"/>
                      <a:pt x="4294" y="951"/>
                      <a:pt x="4288" y="952"/>
                    </a:cubicBezTo>
                    <a:cubicBezTo>
                      <a:pt x="4207" y="976"/>
                      <a:pt x="4135" y="996"/>
                      <a:pt x="4054" y="1016"/>
                    </a:cubicBezTo>
                    <a:cubicBezTo>
                      <a:pt x="4018" y="1028"/>
                      <a:pt x="3998" y="1056"/>
                      <a:pt x="4006" y="1093"/>
                    </a:cubicBezTo>
                    <a:cubicBezTo>
                      <a:pt x="4014" y="1117"/>
                      <a:pt x="4038" y="1137"/>
                      <a:pt x="4067" y="1137"/>
                    </a:cubicBezTo>
                    <a:lnTo>
                      <a:pt x="4087" y="1137"/>
                    </a:lnTo>
                    <a:cubicBezTo>
                      <a:pt x="4167" y="1117"/>
                      <a:pt x="4247" y="1097"/>
                      <a:pt x="4328" y="1073"/>
                    </a:cubicBezTo>
                    <a:cubicBezTo>
                      <a:pt x="4360" y="1064"/>
                      <a:pt x="4380" y="1028"/>
                      <a:pt x="4368" y="992"/>
                    </a:cubicBezTo>
                    <a:cubicBezTo>
                      <a:pt x="4361" y="966"/>
                      <a:pt x="4335" y="950"/>
                      <a:pt x="4306" y="950"/>
                    </a:cubicBezTo>
                    <a:close/>
                    <a:moveTo>
                      <a:pt x="2020" y="1096"/>
                    </a:moveTo>
                    <a:cubicBezTo>
                      <a:pt x="1988" y="1096"/>
                      <a:pt x="1961" y="1116"/>
                      <a:pt x="1957" y="1149"/>
                    </a:cubicBezTo>
                    <a:cubicBezTo>
                      <a:pt x="1953" y="1185"/>
                      <a:pt x="1973" y="1213"/>
                      <a:pt x="2009" y="1217"/>
                    </a:cubicBezTo>
                    <a:cubicBezTo>
                      <a:pt x="2090" y="1233"/>
                      <a:pt x="2174" y="1245"/>
                      <a:pt x="2255" y="1253"/>
                    </a:cubicBezTo>
                    <a:lnTo>
                      <a:pt x="2259" y="1253"/>
                    </a:lnTo>
                    <a:cubicBezTo>
                      <a:pt x="2291" y="1253"/>
                      <a:pt x="2319" y="1229"/>
                      <a:pt x="2327" y="1197"/>
                    </a:cubicBezTo>
                    <a:cubicBezTo>
                      <a:pt x="2331" y="1161"/>
                      <a:pt x="2307" y="1133"/>
                      <a:pt x="2271" y="1129"/>
                    </a:cubicBezTo>
                    <a:cubicBezTo>
                      <a:pt x="2190" y="1125"/>
                      <a:pt x="2110" y="1109"/>
                      <a:pt x="2030" y="1097"/>
                    </a:cubicBezTo>
                    <a:cubicBezTo>
                      <a:pt x="2026" y="1096"/>
                      <a:pt x="2023" y="1096"/>
                      <a:pt x="2020" y="1096"/>
                    </a:cubicBezTo>
                    <a:close/>
                    <a:moveTo>
                      <a:pt x="3637" y="1103"/>
                    </a:moveTo>
                    <a:cubicBezTo>
                      <a:pt x="3633" y="1103"/>
                      <a:pt x="3629" y="1104"/>
                      <a:pt x="3625" y="1105"/>
                    </a:cubicBezTo>
                    <a:lnTo>
                      <a:pt x="3384" y="1133"/>
                    </a:lnTo>
                    <a:cubicBezTo>
                      <a:pt x="3351" y="1137"/>
                      <a:pt x="3323" y="1169"/>
                      <a:pt x="3331" y="1205"/>
                    </a:cubicBezTo>
                    <a:cubicBezTo>
                      <a:pt x="3331" y="1233"/>
                      <a:pt x="3359" y="1257"/>
                      <a:pt x="3388" y="1257"/>
                    </a:cubicBezTo>
                    <a:cubicBezTo>
                      <a:pt x="3388" y="1257"/>
                      <a:pt x="3396" y="1257"/>
                      <a:pt x="3400" y="1253"/>
                    </a:cubicBezTo>
                    <a:cubicBezTo>
                      <a:pt x="3480" y="1249"/>
                      <a:pt x="3564" y="1237"/>
                      <a:pt x="3645" y="1225"/>
                    </a:cubicBezTo>
                    <a:cubicBezTo>
                      <a:pt x="3677" y="1217"/>
                      <a:pt x="3701" y="1189"/>
                      <a:pt x="3697" y="1153"/>
                    </a:cubicBezTo>
                    <a:cubicBezTo>
                      <a:pt x="3693" y="1128"/>
                      <a:pt x="3668" y="1103"/>
                      <a:pt x="3637" y="1103"/>
                    </a:cubicBezTo>
                    <a:close/>
                    <a:moveTo>
                      <a:pt x="2709" y="1157"/>
                    </a:moveTo>
                    <a:cubicBezTo>
                      <a:pt x="2672" y="1157"/>
                      <a:pt x="2640" y="1181"/>
                      <a:pt x="2640" y="1217"/>
                    </a:cubicBezTo>
                    <a:cubicBezTo>
                      <a:pt x="2640" y="1253"/>
                      <a:pt x="2668" y="1281"/>
                      <a:pt x="2701" y="1281"/>
                    </a:cubicBezTo>
                    <a:lnTo>
                      <a:pt x="2954" y="1281"/>
                    </a:lnTo>
                    <a:cubicBezTo>
                      <a:pt x="2990" y="1281"/>
                      <a:pt x="3014" y="1253"/>
                      <a:pt x="3014" y="1217"/>
                    </a:cubicBezTo>
                    <a:cubicBezTo>
                      <a:pt x="3014" y="1181"/>
                      <a:pt x="2982" y="1157"/>
                      <a:pt x="2950" y="1157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" name="Google Shape;46;p2"/>
              <p:cNvSpPr/>
              <p:nvPr/>
            </p:nvSpPr>
            <p:spPr>
              <a:xfrm>
                <a:off x="3314385" y="432198"/>
                <a:ext cx="22249" cy="64593"/>
              </a:xfrm>
              <a:custGeom>
                <a:avLst/>
                <a:gdLst/>
                <a:ahLst/>
                <a:cxnLst/>
                <a:rect l="l" t="t" r="r" b="b"/>
                <a:pathLst>
                  <a:path w="165" h="479" extrusionOk="0">
                    <a:moveTo>
                      <a:pt x="89" y="1"/>
                    </a:moveTo>
                    <a:cubicBezTo>
                      <a:pt x="65" y="1"/>
                      <a:pt x="35" y="20"/>
                      <a:pt x="28" y="51"/>
                    </a:cubicBezTo>
                    <a:cubicBezTo>
                      <a:pt x="0" y="175"/>
                      <a:pt x="4" y="304"/>
                      <a:pt x="32" y="428"/>
                    </a:cubicBezTo>
                    <a:cubicBezTo>
                      <a:pt x="36" y="459"/>
                      <a:pt x="65" y="478"/>
                      <a:pt x="97" y="478"/>
                    </a:cubicBezTo>
                    <a:cubicBezTo>
                      <a:pt x="102" y="478"/>
                      <a:pt x="107" y="478"/>
                      <a:pt x="113" y="476"/>
                    </a:cubicBezTo>
                    <a:cubicBezTo>
                      <a:pt x="145" y="464"/>
                      <a:pt x="165" y="428"/>
                      <a:pt x="157" y="396"/>
                    </a:cubicBezTo>
                    <a:cubicBezTo>
                      <a:pt x="153" y="380"/>
                      <a:pt x="153" y="364"/>
                      <a:pt x="145" y="356"/>
                    </a:cubicBezTo>
                    <a:cubicBezTo>
                      <a:pt x="145" y="344"/>
                      <a:pt x="141" y="340"/>
                      <a:pt x="141" y="328"/>
                    </a:cubicBezTo>
                    <a:lnTo>
                      <a:pt x="141" y="320"/>
                    </a:lnTo>
                    <a:cubicBezTo>
                      <a:pt x="137" y="296"/>
                      <a:pt x="137" y="264"/>
                      <a:pt x="137" y="239"/>
                    </a:cubicBezTo>
                    <a:cubicBezTo>
                      <a:pt x="137" y="179"/>
                      <a:pt x="141" y="131"/>
                      <a:pt x="149" y="83"/>
                    </a:cubicBezTo>
                    <a:cubicBezTo>
                      <a:pt x="153" y="51"/>
                      <a:pt x="137" y="14"/>
                      <a:pt x="101" y="2"/>
                    </a:cubicBezTo>
                    <a:cubicBezTo>
                      <a:pt x="97" y="1"/>
                      <a:pt x="93" y="1"/>
                      <a:pt x="89" y="1"/>
                    </a:cubicBezTo>
                    <a:close/>
                  </a:path>
                </a:pathLst>
              </a:custGeom>
              <a:solidFill>
                <a:srgbClr val="FFF1F6">
                  <a:alpha val="333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" name="Google Shape;47;p2"/>
              <p:cNvSpPr/>
              <p:nvPr/>
            </p:nvSpPr>
            <p:spPr>
              <a:xfrm>
                <a:off x="3326790" y="513513"/>
                <a:ext cx="39104" cy="76055"/>
              </a:xfrm>
              <a:custGeom>
                <a:avLst/>
                <a:gdLst/>
                <a:ahLst/>
                <a:cxnLst/>
                <a:rect l="l" t="t" r="r" b="b"/>
                <a:pathLst>
                  <a:path w="290" h="564" extrusionOk="0">
                    <a:moveTo>
                      <a:pt x="70" y="0"/>
                    </a:moveTo>
                    <a:cubicBezTo>
                      <a:pt x="66" y="0"/>
                      <a:pt x="61" y="1"/>
                      <a:pt x="57" y="2"/>
                    </a:cubicBezTo>
                    <a:cubicBezTo>
                      <a:pt x="17" y="14"/>
                      <a:pt x="1" y="50"/>
                      <a:pt x="5" y="82"/>
                    </a:cubicBezTo>
                    <a:cubicBezTo>
                      <a:pt x="29" y="239"/>
                      <a:pt x="85" y="392"/>
                      <a:pt x="161" y="532"/>
                    </a:cubicBezTo>
                    <a:cubicBezTo>
                      <a:pt x="172" y="552"/>
                      <a:pt x="197" y="564"/>
                      <a:pt x="221" y="564"/>
                    </a:cubicBezTo>
                    <a:cubicBezTo>
                      <a:pt x="231" y="564"/>
                      <a:pt x="241" y="561"/>
                      <a:pt x="250" y="556"/>
                    </a:cubicBezTo>
                    <a:cubicBezTo>
                      <a:pt x="282" y="536"/>
                      <a:pt x="290" y="500"/>
                      <a:pt x="278" y="464"/>
                    </a:cubicBezTo>
                    <a:cubicBezTo>
                      <a:pt x="206" y="335"/>
                      <a:pt x="161" y="199"/>
                      <a:pt x="137" y="50"/>
                    </a:cubicBezTo>
                    <a:cubicBezTo>
                      <a:pt x="130" y="19"/>
                      <a:pt x="97" y="0"/>
                      <a:pt x="70" y="0"/>
                    </a:cubicBezTo>
                    <a:close/>
                  </a:path>
                </a:pathLst>
              </a:custGeom>
              <a:solidFill>
                <a:srgbClr val="FFF1F6">
                  <a:alpha val="333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" name="Google Shape;48;p2"/>
              <p:cNvSpPr/>
              <p:nvPr/>
            </p:nvSpPr>
            <p:spPr>
              <a:xfrm>
                <a:off x="3235773" y="389316"/>
                <a:ext cx="417195" cy="321752"/>
              </a:xfrm>
              <a:custGeom>
                <a:avLst/>
                <a:gdLst/>
                <a:ahLst/>
                <a:cxnLst/>
                <a:rect l="l" t="t" r="r" b="b"/>
                <a:pathLst>
                  <a:path w="3094" h="2386" extrusionOk="0">
                    <a:moveTo>
                      <a:pt x="761" y="1"/>
                    </a:moveTo>
                    <a:cubicBezTo>
                      <a:pt x="715" y="1"/>
                      <a:pt x="666" y="10"/>
                      <a:pt x="615" y="31"/>
                    </a:cubicBezTo>
                    <a:cubicBezTo>
                      <a:pt x="1" y="280"/>
                      <a:pt x="877" y="2349"/>
                      <a:pt x="1274" y="2385"/>
                    </a:cubicBezTo>
                    <a:cubicBezTo>
                      <a:pt x="1277" y="2386"/>
                      <a:pt x="1281" y="2386"/>
                      <a:pt x="1284" y="2386"/>
                    </a:cubicBezTo>
                    <a:cubicBezTo>
                      <a:pt x="1654" y="2386"/>
                      <a:pt x="3093" y="666"/>
                      <a:pt x="2524" y="216"/>
                    </a:cubicBezTo>
                    <a:cubicBezTo>
                      <a:pt x="2468" y="172"/>
                      <a:pt x="2409" y="153"/>
                      <a:pt x="2348" y="153"/>
                    </a:cubicBezTo>
                    <a:cubicBezTo>
                      <a:pt x="1937" y="153"/>
                      <a:pt x="1467" y="1036"/>
                      <a:pt x="1467" y="1036"/>
                    </a:cubicBezTo>
                    <a:cubicBezTo>
                      <a:pt x="1467" y="1036"/>
                      <a:pt x="1243" y="1"/>
                      <a:pt x="761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" name="Google Shape;49;p2"/>
              <p:cNvSpPr/>
              <p:nvPr/>
            </p:nvSpPr>
            <p:spPr>
              <a:xfrm>
                <a:off x="3364140" y="410218"/>
                <a:ext cx="288827" cy="300850"/>
              </a:xfrm>
              <a:custGeom>
                <a:avLst/>
                <a:gdLst/>
                <a:ahLst/>
                <a:cxnLst/>
                <a:rect l="l" t="t" r="r" b="b"/>
                <a:pathLst>
                  <a:path w="2142" h="2231" extrusionOk="0">
                    <a:moveTo>
                      <a:pt x="1403" y="0"/>
                    </a:moveTo>
                    <a:cubicBezTo>
                      <a:pt x="1398" y="0"/>
                      <a:pt x="1392" y="0"/>
                      <a:pt x="1387" y="1"/>
                    </a:cubicBezTo>
                    <a:cubicBezTo>
                      <a:pt x="1009" y="700"/>
                      <a:pt x="535" y="1351"/>
                      <a:pt x="1" y="1941"/>
                    </a:cubicBezTo>
                    <a:cubicBezTo>
                      <a:pt x="113" y="2110"/>
                      <a:pt x="230" y="2222"/>
                      <a:pt x="314" y="2230"/>
                    </a:cubicBezTo>
                    <a:cubicBezTo>
                      <a:pt x="318" y="2231"/>
                      <a:pt x="321" y="2231"/>
                      <a:pt x="324" y="2231"/>
                    </a:cubicBezTo>
                    <a:cubicBezTo>
                      <a:pt x="702" y="2231"/>
                      <a:pt x="2141" y="511"/>
                      <a:pt x="1572" y="61"/>
                    </a:cubicBezTo>
                    <a:cubicBezTo>
                      <a:pt x="1517" y="20"/>
                      <a:pt x="1461" y="0"/>
                      <a:pt x="1403" y="0"/>
                    </a:cubicBezTo>
                    <a:close/>
                  </a:path>
                </a:pathLst>
              </a:custGeom>
              <a:solidFill>
                <a:srgbClr val="FFF1F6">
                  <a:alpha val="333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50" name="Google Shape;50;p2"/>
          <p:cNvGrpSpPr/>
          <p:nvPr/>
        </p:nvGrpSpPr>
        <p:grpSpPr>
          <a:xfrm>
            <a:off x="8367854" y="195917"/>
            <a:ext cx="1459675" cy="2094679"/>
            <a:chOff x="8328491" y="505017"/>
            <a:chExt cx="1459675" cy="2094679"/>
          </a:xfrm>
        </p:grpSpPr>
        <p:grpSp>
          <p:nvGrpSpPr>
            <p:cNvPr id="51" name="Google Shape;51;p2"/>
            <p:cNvGrpSpPr/>
            <p:nvPr/>
          </p:nvGrpSpPr>
          <p:grpSpPr>
            <a:xfrm>
              <a:off x="8328491" y="2037929"/>
              <a:ext cx="580943" cy="561766"/>
              <a:chOff x="8328491" y="2037929"/>
              <a:chExt cx="580943" cy="561766"/>
            </a:xfrm>
          </p:grpSpPr>
          <p:sp>
            <p:nvSpPr>
              <p:cNvPr id="52" name="Google Shape;52;p2"/>
              <p:cNvSpPr/>
              <p:nvPr/>
            </p:nvSpPr>
            <p:spPr>
              <a:xfrm rot="1978064">
                <a:off x="8396332" y="2128457"/>
                <a:ext cx="445374" cy="380712"/>
              </a:xfrm>
              <a:custGeom>
                <a:avLst/>
                <a:gdLst/>
                <a:ahLst/>
                <a:cxnLst/>
                <a:rect l="l" t="t" r="r" b="b"/>
                <a:pathLst>
                  <a:path w="4601" h="3933" extrusionOk="0">
                    <a:moveTo>
                      <a:pt x="3465" y="0"/>
                    </a:moveTo>
                    <a:cubicBezTo>
                      <a:pt x="2561" y="0"/>
                      <a:pt x="2644" y="1918"/>
                      <a:pt x="2644" y="1918"/>
                    </a:cubicBezTo>
                    <a:cubicBezTo>
                      <a:pt x="2644" y="1918"/>
                      <a:pt x="1691" y="910"/>
                      <a:pt x="1051" y="910"/>
                    </a:cubicBezTo>
                    <a:cubicBezTo>
                      <a:pt x="902" y="910"/>
                      <a:pt x="770" y="964"/>
                      <a:pt x="671" y="1098"/>
                    </a:cubicBezTo>
                    <a:cubicBezTo>
                      <a:pt x="0" y="1996"/>
                      <a:pt x="2711" y="3932"/>
                      <a:pt x="3431" y="3932"/>
                    </a:cubicBezTo>
                    <a:cubicBezTo>
                      <a:pt x="3465" y="3932"/>
                      <a:pt x="3495" y="3928"/>
                      <a:pt x="3520" y="3919"/>
                    </a:cubicBezTo>
                    <a:cubicBezTo>
                      <a:pt x="4110" y="3698"/>
                      <a:pt x="4601" y="138"/>
                      <a:pt x="3548" y="6"/>
                    </a:cubicBezTo>
                    <a:cubicBezTo>
                      <a:pt x="3519" y="2"/>
                      <a:pt x="3492" y="0"/>
                      <a:pt x="3465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" name="Google Shape;53;p2"/>
              <p:cNvSpPr/>
              <p:nvPr/>
            </p:nvSpPr>
            <p:spPr>
              <a:xfrm rot="1978064">
                <a:off x="8377767" y="2190279"/>
                <a:ext cx="376550" cy="292528"/>
              </a:xfrm>
              <a:custGeom>
                <a:avLst/>
                <a:gdLst/>
                <a:ahLst/>
                <a:cxnLst/>
                <a:rect l="l" t="t" r="r" b="b"/>
                <a:pathLst>
                  <a:path w="3890" h="3022" extrusionOk="0">
                    <a:moveTo>
                      <a:pt x="1050" y="1"/>
                    </a:moveTo>
                    <a:cubicBezTo>
                      <a:pt x="902" y="1"/>
                      <a:pt x="770" y="56"/>
                      <a:pt x="671" y="187"/>
                    </a:cubicBezTo>
                    <a:cubicBezTo>
                      <a:pt x="0" y="1088"/>
                      <a:pt x="2707" y="3021"/>
                      <a:pt x="3427" y="3021"/>
                    </a:cubicBezTo>
                    <a:cubicBezTo>
                      <a:pt x="3461" y="3021"/>
                      <a:pt x="3491" y="3017"/>
                      <a:pt x="3516" y="3008"/>
                    </a:cubicBezTo>
                    <a:cubicBezTo>
                      <a:pt x="3652" y="2956"/>
                      <a:pt x="3777" y="2735"/>
                      <a:pt x="3889" y="2425"/>
                    </a:cubicBezTo>
                    <a:cubicBezTo>
                      <a:pt x="3733" y="2345"/>
                      <a:pt x="3576" y="2248"/>
                      <a:pt x="3427" y="2152"/>
                    </a:cubicBezTo>
                    <a:cubicBezTo>
                      <a:pt x="2564" y="1594"/>
                      <a:pt x="1840" y="870"/>
                      <a:pt x="1266" y="35"/>
                    </a:cubicBezTo>
                    <a:cubicBezTo>
                      <a:pt x="1192" y="13"/>
                      <a:pt x="1119" y="1"/>
                      <a:pt x="1050" y="1"/>
                    </a:cubicBezTo>
                    <a:close/>
                  </a:path>
                </a:pathLst>
              </a:custGeom>
              <a:solidFill>
                <a:srgbClr val="FFF1F6">
                  <a:alpha val="333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54" name="Google Shape;54;p2"/>
            <p:cNvGrpSpPr/>
            <p:nvPr/>
          </p:nvGrpSpPr>
          <p:grpSpPr>
            <a:xfrm rot="-5889459" flipH="1">
              <a:off x="8298512" y="743391"/>
              <a:ext cx="1545354" cy="1227090"/>
              <a:chOff x="6766920" y="-660615"/>
              <a:chExt cx="1545325" cy="1227067"/>
            </a:xfrm>
          </p:grpSpPr>
          <p:grpSp>
            <p:nvGrpSpPr>
              <p:cNvPr id="55" name="Google Shape;55;p2"/>
              <p:cNvGrpSpPr/>
              <p:nvPr/>
            </p:nvGrpSpPr>
            <p:grpSpPr>
              <a:xfrm rot="-1338283">
                <a:off x="6766019" y="229092"/>
                <a:ext cx="900924" cy="172863"/>
                <a:chOff x="3564648" y="628675"/>
                <a:chExt cx="901001" cy="172878"/>
              </a:xfrm>
            </p:grpSpPr>
            <p:sp>
              <p:nvSpPr>
                <p:cNvPr id="56" name="Google Shape;56;p2"/>
                <p:cNvSpPr/>
                <p:nvPr/>
              </p:nvSpPr>
              <p:spPr>
                <a:xfrm>
                  <a:off x="3564648" y="647688"/>
                  <a:ext cx="32631" cy="260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2" h="193" extrusionOk="0">
                      <a:moveTo>
                        <a:pt x="73" y="0"/>
                      </a:moveTo>
                      <a:cubicBezTo>
                        <a:pt x="53" y="0"/>
                        <a:pt x="33" y="10"/>
                        <a:pt x="21" y="28"/>
                      </a:cubicBezTo>
                      <a:cubicBezTo>
                        <a:pt x="0" y="52"/>
                        <a:pt x="4" y="92"/>
                        <a:pt x="33" y="112"/>
                      </a:cubicBezTo>
                      <a:cubicBezTo>
                        <a:pt x="33" y="112"/>
                        <a:pt x="69" y="140"/>
                        <a:pt x="141" y="184"/>
                      </a:cubicBezTo>
                      <a:cubicBezTo>
                        <a:pt x="149" y="188"/>
                        <a:pt x="165" y="192"/>
                        <a:pt x="173" y="192"/>
                      </a:cubicBezTo>
                      <a:cubicBezTo>
                        <a:pt x="193" y="192"/>
                        <a:pt x="213" y="184"/>
                        <a:pt x="225" y="168"/>
                      </a:cubicBezTo>
                      <a:cubicBezTo>
                        <a:pt x="241" y="144"/>
                        <a:pt x="233" y="104"/>
                        <a:pt x="205" y="84"/>
                      </a:cubicBezTo>
                      <a:cubicBezTo>
                        <a:pt x="141" y="40"/>
                        <a:pt x="105" y="11"/>
                        <a:pt x="105" y="11"/>
                      </a:cubicBezTo>
                      <a:cubicBezTo>
                        <a:pt x="96" y="4"/>
                        <a:pt x="84" y="0"/>
                        <a:pt x="73" y="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7" name="Google Shape;57;p2"/>
                <p:cNvSpPr/>
                <p:nvPr/>
              </p:nvSpPr>
              <p:spPr>
                <a:xfrm>
                  <a:off x="3630180" y="628675"/>
                  <a:ext cx="835469" cy="17287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196" h="1282" extrusionOk="0">
                      <a:moveTo>
                        <a:pt x="6121" y="0"/>
                      </a:moveTo>
                      <a:cubicBezTo>
                        <a:pt x="6109" y="0"/>
                        <a:pt x="6097" y="4"/>
                        <a:pt x="6087" y="12"/>
                      </a:cubicBezTo>
                      <a:cubicBezTo>
                        <a:pt x="6023" y="64"/>
                        <a:pt x="5955" y="112"/>
                        <a:pt x="5891" y="160"/>
                      </a:cubicBezTo>
                      <a:cubicBezTo>
                        <a:pt x="5858" y="177"/>
                        <a:pt x="5854" y="213"/>
                        <a:pt x="5875" y="245"/>
                      </a:cubicBezTo>
                      <a:cubicBezTo>
                        <a:pt x="5887" y="261"/>
                        <a:pt x="5907" y="269"/>
                        <a:pt x="5927" y="269"/>
                      </a:cubicBezTo>
                      <a:cubicBezTo>
                        <a:pt x="5943" y="269"/>
                        <a:pt x="5951" y="265"/>
                        <a:pt x="5967" y="261"/>
                      </a:cubicBezTo>
                      <a:cubicBezTo>
                        <a:pt x="6035" y="213"/>
                        <a:pt x="6104" y="165"/>
                        <a:pt x="6168" y="112"/>
                      </a:cubicBezTo>
                      <a:cubicBezTo>
                        <a:pt x="6192" y="88"/>
                        <a:pt x="6196" y="48"/>
                        <a:pt x="6176" y="24"/>
                      </a:cubicBezTo>
                      <a:cubicBezTo>
                        <a:pt x="6161" y="9"/>
                        <a:pt x="6140" y="0"/>
                        <a:pt x="6121" y="0"/>
                      </a:cubicBezTo>
                      <a:close/>
                      <a:moveTo>
                        <a:pt x="5557" y="384"/>
                      </a:moveTo>
                      <a:cubicBezTo>
                        <a:pt x="5546" y="384"/>
                        <a:pt x="5535" y="387"/>
                        <a:pt x="5525" y="394"/>
                      </a:cubicBezTo>
                      <a:lnTo>
                        <a:pt x="5312" y="514"/>
                      </a:lnTo>
                      <a:cubicBezTo>
                        <a:pt x="5284" y="530"/>
                        <a:pt x="5272" y="570"/>
                        <a:pt x="5288" y="602"/>
                      </a:cubicBezTo>
                      <a:cubicBezTo>
                        <a:pt x="5296" y="623"/>
                        <a:pt x="5324" y="631"/>
                        <a:pt x="5344" y="631"/>
                      </a:cubicBezTo>
                      <a:cubicBezTo>
                        <a:pt x="5352" y="631"/>
                        <a:pt x="5364" y="631"/>
                        <a:pt x="5372" y="627"/>
                      </a:cubicBezTo>
                      <a:cubicBezTo>
                        <a:pt x="5445" y="586"/>
                        <a:pt x="5517" y="546"/>
                        <a:pt x="5589" y="502"/>
                      </a:cubicBezTo>
                      <a:cubicBezTo>
                        <a:pt x="5617" y="486"/>
                        <a:pt x="5629" y="446"/>
                        <a:pt x="5609" y="414"/>
                      </a:cubicBezTo>
                      <a:cubicBezTo>
                        <a:pt x="5599" y="395"/>
                        <a:pt x="5578" y="384"/>
                        <a:pt x="5557" y="384"/>
                      </a:cubicBezTo>
                      <a:close/>
                      <a:moveTo>
                        <a:pt x="68" y="434"/>
                      </a:moveTo>
                      <a:cubicBezTo>
                        <a:pt x="45" y="434"/>
                        <a:pt x="25" y="444"/>
                        <a:pt x="17" y="466"/>
                      </a:cubicBezTo>
                      <a:cubicBezTo>
                        <a:pt x="1" y="494"/>
                        <a:pt x="9" y="534"/>
                        <a:pt x="41" y="550"/>
                      </a:cubicBezTo>
                      <a:cubicBezTo>
                        <a:pt x="109" y="590"/>
                        <a:pt x="185" y="631"/>
                        <a:pt x="262" y="667"/>
                      </a:cubicBezTo>
                      <a:cubicBezTo>
                        <a:pt x="266" y="671"/>
                        <a:pt x="278" y="671"/>
                        <a:pt x="286" y="671"/>
                      </a:cubicBezTo>
                      <a:cubicBezTo>
                        <a:pt x="310" y="671"/>
                        <a:pt x="330" y="663"/>
                        <a:pt x="346" y="635"/>
                      </a:cubicBezTo>
                      <a:cubicBezTo>
                        <a:pt x="362" y="602"/>
                        <a:pt x="346" y="566"/>
                        <a:pt x="318" y="550"/>
                      </a:cubicBezTo>
                      <a:cubicBezTo>
                        <a:pt x="246" y="514"/>
                        <a:pt x="169" y="482"/>
                        <a:pt x="101" y="442"/>
                      </a:cubicBezTo>
                      <a:cubicBezTo>
                        <a:pt x="90" y="436"/>
                        <a:pt x="79" y="434"/>
                        <a:pt x="68" y="434"/>
                      </a:cubicBezTo>
                      <a:close/>
                      <a:moveTo>
                        <a:pt x="4947" y="705"/>
                      </a:moveTo>
                      <a:cubicBezTo>
                        <a:pt x="4939" y="705"/>
                        <a:pt x="4930" y="707"/>
                        <a:pt x="4922" y="711"/>
                      </a:cubicBezTo>
                      <a:cubicBezTo>
                        <a:pt x="4846" y="747"/>
                        <a:pt x="4770" y="775"/>
                        <a:pt x="4693" y="807"/>
                      </a:cubicBezTo>
                      <a:cubicBezTo>
                        <a:pt x="4665" y="815"/>
                        <a:pt x="4645" y="856"/>
                        <a:pt x="4661" y="888"/>
                      </a:cubicBezTo>
                      <a:cubicBezTo>
                        <a:pt x="4669" y="912"/>
                        <a:pt x="4693" y="928"/>
                        <a:pt x="4721" y="928"/>
                      </a:cubicBezTo>
                      <a:cubicBezTo>
                        <a:pt x="4729" y="928"/>
                        <a:pt x="4738" y="928"/>
                        <a:pt x="4746" y="920"/>
                      </a:cubicBezTo>
                      <a:cubicBezTo>
                        <a:pt x="4826" y="892"/>
                        <a:pt x="4902" y="860"/>
                        <a:pt x="4975" y="827"/>
                      </a:cubicBezTo>
                      <a:cubicBezTo>
                        <a:pt x="5007" y="811"/>
                        <a:pt x="5023" y="771"/>
                        <a:pt x="5007" y="739"/>
                      </a:cubicBezTo>
                      <a:cubicBezTo>
                        <a:pt x="4995" y="719"/>
                        <a:pt x="4971" y="705"/>
                        <a:pt x="4947" y="705"/>
                      </a:cubicBezTo>
                      <a:close/>
                      <a:moveTo>
                        <a:pt x="694" y="729"/>
                      </a:moveTo>
                      <a:cubicBezTo>
                        <a:pt x="670" y="729"/>
                        <a:pt x="644" y="741"/>
                        <a:pt x="631" y="767"/>
                      </a:cubicBezTo>
                      <a:cubicBezTo>
                        <a:pt x="619" y="795"/>
                        <a:pt x="639" y="831"/>
                        <a:pt x="668" y="848"/>
                      </a:cubicBezTo>
                      <a:cubicBezTo>
                        <a:pt x="744" y="884"/>
                        <a:pt x="824" y="908"/>
                        <a:pt x="901" y="936"/>
                      </a:cubicBezTo>
                      <a:cubicBezTo>
                        <a:pt x="905" y="944"/>
                        <a:pt x="913" y="944"/>
                        <a:pt x="921" y="944"/>
                      </a:cubicBezTo>
                      <a:cubicBezTo>
                        <a:pt x="949" y="944"/>
                        <a:pt x="969" y="924"/>
                        <a:pt x="981" y="896"/>
                      </a:cubicBezTo>
                      <a:cubicBezTo>
                        <a:pt x="989" y="864"/>
                        <a:pt x="969" y="827"/>
                        <a:pt x="941" y="815"/>
                      </a:cubicBezTo>
                      <a:cubicBezTo>
                        <a:pt x="864" y="791"/>
                        <a:pt x="788" y="763"/>
                        <a:pt x="712" y="731"/>
                      </a:cubicBezTo>
                      <a:cubicBezTo>
                        <a:pt x="706" y="729"/>
                        <a:pt x="700" y="729"/>
                        <a:pt x="694" y="729"/>
                      </a:cubicBezTo>
                      <a:close/>
                      <a:moveTo>
                        <a:pt x="1342" y="954"/>
                      </a:moveTo>
                      <a:cubicBezTo>
                        <a:pt x="1316" y="954"/>
                        <a:pt x="1288" y="973"/>
                        <a:pt x="1278" y="1004"/>
                      </a:cubicBezTo>
                      <a:cubicBezTo>
                        <a:pt x="1270" y="1032"/>
                        <a:pt x="1290" y="1069"/>
                        <a:pt x="1326" y="1077"/>
                      </a:cubicBezTo>
                      <a:lnTo>
                        <a:pt x="1567" y="1137"/>
                      </a:lnTo>
                      <a:lnTo>
                        <a:pt x="1580" y="1137"/>
                      </a:lnTo>
                      <a:cubicBezTo>
                        <a:pt x="1612" y="1137"/>
                        <a:pt x="1636" y="1117"/>
                        <a:pt x="1636" y="1093"/>
                      </a:cubicBezTo>
                      <a:cubicBezTo>
                        <a:pt x="1648" y="1056"/>
                        <a:pt x="1628" y="1028"/>
                        <a:pt x="1592" y="1016"/>
                      </a:cubicBezTo>
                      <a:cubicBezTo>
                        <a:pt x="1511" y="996"/>
                        <a:pt x="1435" y="976"/>
                        <a:pt x="1355" y="956"/>
                      </a:cubicBezTo>
                      <a:cubicBezTo>
                        <a:pt x="1350" y="955"/>
                        <a:pt x="1346" y="954"/>
                        <a:pt x="1342" y="954"/>
                      </a:cubicBezTo>
                      <a:close/>
                      <a:moveTo>
                        <a:pt x="4306" y="950"/>
                      </a:moveTo>
                      <a:cubicBezTo>
                        <a:pt x="4300" y="950"/>
                        <a:pt x="4294" y="951"/>
                        <a:pt x="4288" y="952"/>
                      </a:cubicBezTo>
                      <a:cubicBezTo>
                        <a:pt x="4207" y="976"/>
                        <a:pt x="4135" y="996"/>
                        <a:pt x="4054" y="1016"/>
                      </a:cubicBezTo>
                      <a:cubicBezTo>
                        <a:pt x="4018" y="1028"/>
                        <a:pt x="3998" y="1056"/>
                        <a:pt x="4006" y="1093"/>
                      </a:cubicBezTo>
                      <a:cubicBezTo>
                        <a:pt x="4014" y="1117"/>
                        <a:pt x="4038" y="1137"/>
                        <a:pt x="4067" y="1137"/>
                      </a:cubicBezTo>
                      <a:lnTo>
                        <a:pt x="4087" y="1137"/>
                      </a:lnTo>
                      <a:cubicBezTo>
                        <a:pt x="4167" y="1117"/>
                        <a:pt x="4247" y="1097"/>
                        <a:pt x="4328" y="1073"/>
                      </a:cubicBezTo>
                      <a:cubicBezTo>
                        <a:pt x="4360" y="1064"/>
                        <a:pt x="4380" y="1028"/>
                        <a:pt x="4368" y="992"/>
                      </a:cubicBezTo>
                      <a:cubicBezTo>
                        <a:pt x="4361" y="966"/>
                        <a:pt x="4335" y="950"/>
                        <a:pt x="4306" y="950"/>
                      </a:cubicBezTo>
                      <a:close/>
                      <a:moveTo>
                        <a:pt x="2020" y="1096"/>
                      </a:moveTo>
                      <a:cubicBezTo>
                        <a:pt x="1988" y="1096"/>
                        <a:pt x="1961" y="1116"/>
                        <a:pt x="1957" y="1149"/>
                      </a:cubicBezTo>
                      <a:cubicBezTo>
                        <a:pt x="1953" y="1185"/>
                        <a:pt x="1973" y="1213"/>
                        <a:pt x="2009" y="1217"/>
                      </a:cubicBezTo>
                      <a:cubicBezTo>
                        <a:pt x="2090" y="1233"/>
                        <a:pt x="2174" y="1245"/>
                        <a:pt x="2255" y="1253"/>
                      </a:cubicBezTo>
                      <a:lnTo>
                        <a:pt x="2259" y="1253"/>
                      </a:lnTo>
                      <a:cubicBezTo>
                        <a:pt x="2291" y="1253"/>
                        <a:pt x="2319" y="1229"/>
                        <a:pt x="2327" y="1197"/>
                      </a:cubicBezTo>
                      <a:cubicBezTo>
                        <a:pt x="2331" y="1161"/>
                        <a:pt x="2307" y="1133"/>
                        <a:pt x="2271" y="1129"/>
                      </a:cubicBezTo>
                      <a:cubicBezTo>
                        <a:pt x="2190" y="1125"/>
                        <a:pt x="2110" y="1109"/>
                        <a:pt x="2030" y="1097"/>
                      </a:cubicBezTo>
                      <a:cubicBezTo>
                        <a:pt x="2026" y="1096"/>
                        <a:pt x="2023" y="1096"/>
                        <a:pt x="2020" y="1096"/>
                      </a:cubicBezTo>
                      <a:close/>
                      <a:moveTo>
                        <a:pt x="3637" y="1103"/>
                      </a:moveTo>
                      <a:cubicBezTo>
                        <a:pt x="3633" y="1103"/>
                        <a:pt x="3629" y="1104"/>
                        <a:pt x="3625" y="1105"/>
                      </a:cubicBezTo>
                      <a:lnTo>
                        <a:pt x="3384" y="1133"/>
                      </a:lnTo>
                      <a:cubicBezTo>
                        <a:pt x="3351" y="1137"/>
                        <a:pt x="3323" y="1169"/>
                        <a:pt x="3331" y="1205"/>
                      </a:cubicBezTo>
                      <a:cubicBezTo>
                        <a:pt x="3331" y="1233"/>
                        <a:pt x="3359" y="1257"/>
                        <a:pt x="3388" y="1257"/>
                      </a:cubicBezTo>
                      <a:cubicBezTo>
                        <a:pt x="3388" y="1257"/>
                        <a:pt x="3396" y="1257"/>
                        <a:pt x="3400" y="1253"/>
                      </a:cubicBezTo>
                      <a:cubicBezTo>
                        <a:pt x="3480" y="1249"/>
                        <a:pt x="3564" y="1237"/>
                        <a:pt x="3645" y="1225"/>
                      </a:cubicBezTo>
                      <a:cubicBezTo>
                        <a:pt x="3677" y="1217"/>
                        <a:pt x="3701" y="1189"/>
                        <a:pt x="3697" y="1153"/>
                      </a:cubicBezTo>
                      <a:cubicBezTo>
                        <a:pt x="3693" y="1128"/>
                        <a:pt x="3668" y="1103"/>
                        <a:pt x="3637" y="1103"/>
                      </a:cubicBezTo>
                      <a:close/>
                      <a:moveTo>
                        <a:pt x="2709" y="1157"/>
                      </a:moveTo>
                      <a:cubicBezTo>
                        <a:pt x="2672" y="1157"/>
                        <a:pt x="2640" y="1181"/>
                        <a:pt x="2640" y="1217"/>
                      </a:cubicBezTo>
                      <a:cubicBezTo>
                        <a:pt x="2640" y="1253"/>
                        <a:pt x="2668" y="1281"/>
                        <a:pt x="2701" y="1281"/>
                      </a:cubicBezTo>
                      <a:lnTo>
                        <a:pt x="2954" y="1281"/>
                      </a:lnTo>
                      <a:cubicBezTo>
                        <a:pt x="2990" y="1281"/>
                        <a:pt x="3014" y="1253"/>
                        <a:pt x="3014" y="1217"/>
                      </a:cubicBezTo>
                      <a:cubicBezTo>
                        <a:pt x="3014" y="1181"/>
                        <a:pt x="2982" y="1157"/>
                        <a:pt x="2950" y="1157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58" name="Google Shape;58;p2"/>
              <p:cNvGrpSpPr/>
              <p:nvPr/>
            </p:nvGrpSpPr>
            <p:grpSpPr>
              <a:xfrm rot="8478049">
                <a:off x="7456155" y="-397939"/>
                <a:ext cx="900955" cy="172869"/>
                <a:chOff x="3564648" y="628675"/>
                <a:chExt cx="901001" cy="172878"/>
              </a:xfrm>
            </p:grpSpPr>
            <p:sp>
              <p:nvSpPr>
                <p:cNvPr id="59" name="Google Shape;59;p2"/>
                <p:cNvSpPr/>
                <p:nvPr/>
              </p:nvSpPr>
              <p:spPr>
                <a:xfrm>
                  <a:off x="3564648" y="647688"/>
                  <a:ext cx="32631" cy="260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2" h="193" extrusionOk="0">
                      <a:moveTo>
                        <a:pt x="73" y="0"/>
                      </a:moveTo>
                      <a:cubicBezTo>
                        <a:pt x="53" y="0"/>
                        <a:pt x="33" y="10"/>
                        <a:pt x="21" y="28"/>
                      </a:cubicBezTo>
                      <a:cubicBezTo>
                        <a:pt x="0" y="52"/>
                        <a:pt x="4" y="92"/>
                        <a:pt x="33" y="112"/>
                      </a:cubicBezTo>
                      <a:cubicBezTo>
                        <a:pt x="33" y="112"/>
                        <a:pt x="69" y="140"/>
                        <a:pt x="141" y="184"/>
                      </a:cubicBezTo>
                      <a:cubicBezTo>
                        <a:pt x="149" y="188"/>
                        <a:pt x="165" y="192"/>
                        <a:pt x="173" y="192"/>
                      </a:cubicBezTo>
                      <a:cubicBezTo>
                        <a:pt x="193" y="192"/>
                        <a:pt x="213" y="184"/>
                        <a:pt x="225" y="168"/>
                      </a:cubicBezTo>
                      <a:cubicBezTo>
                        <a:pt x="241" y="144"/>
                        <a:pt x="233" y="104"/>
                        <a:pt x="205" y="84"/>
                      </a:cubicBezTo>
                      <a:cubicBezTo>
                        <a:pt x="141" y="40"/>
                        <a:pt x="105" y="11"/>
                        <a:pt x="105" y="11"/>
                      </a:cubicBezTo>
                      <a:cubicBezTo>
                        <a:pt x="96" y="4"/>
                        <a:pt x="84" y="0"/>
                        <a:pt x="73" y="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0" name="Google Shape;60;p2"/>
                <p:cNvSpPr/>
                <p:nvPr/>
              </p:nvSpPr>
              <p:spPr>
                <a:xfrm>
                  <a:off x="3630180" y="628675"/>
                  <a:ext cx="835469" cy="17287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196" h="1282" extrusionOk="0">
                      <a:moveTo>
                        <a:pt x="6121" y="0"/>
                      </a:moveTo>
                      <a:cubicBezTo>
                        <a:pt x="6109" y="0"/>
                        <a:pt x="6097" y="4"/>
                        <a:pt x="6087" y="12"/>
                      </a:cubicBezTo>
                      <a:cubicBezTo>
                        <a:pt x="6023" y="64"/>
                        <a:pt x="5955" y="112"/>
                        <a:pt x="5891" y="160"/>
                      </a:cubicBezTo>
                      <a:cubicBezTo>
                        <a:pt x="5858" y="177"/>
                        <a:pt x="5854" y="213"/>
                        <a:pt x="5875" y="245"/>
                      </a:cubicBezTo>
                      <a:cubicBezTo>
                        <a:pt x="5887" y="261"/>
                        <a:pt x="5907" y="269"/>
                        <a:pt x="5927" y="269"/>
                      </a:cubicBezTo>
                      <a:cubicBezTo>
                        <a:pt x="5943" y="269"/>
                        <a:pt x="5951" y="265"/>
                        <a:pt x="5967" y="261"/>
                      </a:cubicBezTo>
                      <a:cubicBezTo>
                        <a:pt x="6035" y="213"/>
                        <a:pt x="6104" y="165"/>
                        <a:pt x="6168" y="112"/>
                      </a:cubicBezTo>
                      <a:cubicBezTo>
                        <a:pt x="6192" y="88"/>
                        <a:pt x="6196" y="48"/>
                        <a:pt x="6176" y="24"/>
                      </a:cubicBezTo>
                      <a:cubicBezTo>
                        <a:pt x="6161" y="9"/>
                        <a:pt x="6140" y="0"/>
                        <a:pt x="6121" y="0"/>
                      </a:cubicBezTo>
                      <a:close/>
                      <a:moveTo>
                        <a:pt x="5557" y="384"/>
                      </a:moveTo>
                      <a:cubicBezTo>
                        <a:pt x="5546" y="384"/>
                        <a:pt x="5535" y="387"/>
                        <a:pt x="5525" y="394"/>
                      </a:cubicBezTo>
                      <a:lnTo>
                        <a:pt x="5312" y="514"/>
                      </a:lnTo>
                      <a:cubicBezTo>
                        <a:pt x="5284" y="530"/>
                        <a:pt x="5272" y="570"/>
                        <a:pt x="5288" y="602"/>
                      </a:cubicBezTo>
                      <a:cubicBezTo>
                        <a:pt x="5296" y="623"/>
                        <a:pt x="5324" y="631"/>
                        <a:pt x="5344" y="631"/>
                      </a:cubicBezTo>
                      <a:cubicBezTo>
                        <a:pt x="5352" y="631"/>
                        <a:pt x="5364" y="631"/>
                        <a:pt x="5372" y="627"/>
                      </a:cubicBezTo>
                      <a:cubicBezTo>
                        <a:pt x="5445" y="586"/>
                        <a:pt x="5517" y="546"/>
                        <a:pt x="5589" y="502"/>
                      </a:cubicBezTo>
                      <a:cubicBezTo>
                        <a:pt x="5617" y="486"/>
                        <a:pt x="5629" y="446"/>
                        <a:pt x="5609" y="414"/>
                      </a:cubicBezTo>
                      <a:cubicBezTo>
                        <a:pt x="5599" y="395"/>
                        <a:pt x="5578" y="384"/>
                        <a:pt x="5557" y="384"/>
                      </a:cubicBezTo>
                      <a:close/>
                      <a:moveTo>
                        <a:pt x="68" y="434"/>
                      </a:moveTo>
                      <a:cubicBezTo>
                        <a:pt x="45" y="434"/>
                        <a:pt x="25" y="444"/>
                        <a:pt x="17" y="466"/>
                      </a:cubicBezTo>
                      <a:cubicBezTo>
                        <a:pt x="1" y="494"/>
                        <a:pt x="9" y="534"/>
                        <a:pt x="41" y="550"/>
                      </a:cubicBezTo>
                      <a:cubicBezTo>
                        <a:pt x="109" y="590"/>
                        <a:pt x="185" y="631"/>
                        <a:pt x="262" y="667"/>
                      </a:cubicBezTo>
                      <a:cubicBezTo>
                        <a:pt x="266" y="671"/>
                        <a:pt x="278" y="671"/>
                        <a:pt x="286" y="671"/>
                      </a:cubicBezTo>
                      <a:cubicBezTo>
                        <a:pt x="310" y="671"/>
                        <a:pt x="330" y="663"/>
                        <a:pt x="346" y="635"/>
                      </a:cubicBezTo>
                      <a:cubicBezTo>
                        <a:pt x="362" y="602"/>
                        <a:pt x="346" y="566"/>
                        <a:pt x="318" y="550"/>
                      </a:cubicBezTo>
                      <a:cubicBezTo>
                        <a:pt x="246" y="514"/>
                        <a:pt x="169" y="482"/>
                        <a:pt x="101" y="442"/>
                      </a:cubicBezTo>
                      <a:cubicBezTo>
                        <a:pt x="90" y="436"/>
                        <a:pt x="79" y="434"/>
                        <a:pt x="68" y="434"/>
                      </a:cubicBezTo>
                      <a:close/>
                      <a:moveTo>
                        <a:pt x="4947" y="705"/>
                      </a:moveTo>
                      <a:cubicBezTo>
                        <a:pt x="4939" y="705"/>
                        <a:pt x="4930" y="707"/>
                        <a:pt x="4922" y="711"/>
                      </a:cubicBezTo>
                      <a:cubicBezTo>
                        <a:pt x="4846" y="747"/>
                        <a:pt x="4770" y="775"/>
                        <a:pt x="4693" y="807"/>
                      </a:cubicBezTo>
                      <a:cubicBezTo>
                        <a:pt x="4665" y="815"/>
                        <a:pt x="4645" y="856"/>
                        <a:pt x="4661" y="888"/>
                      </a:cubicBezTo>
                      <a:cubicBezTo>
                        <a:pt x="4669" y="912"/>
                        <a:pt x="4693" y="928"/>
                        <a:pt x="4721" y="928"/>
                      </a:cubicBezTo>
                      <a:cubicBezTo>
                        <a:pt x="4729" y="928"/>
                        <a:pt x="4738" y="928"/>
                        <a:pt x="4746" y="920"/>
                      </a:cubicBezTo>
                      <a:cubicBezTo>
                        <a:pt x="4826" y="892"/>
                        <a:pt x="4902" y="860"/>
                        <a:pt x="4975" y="827"/>
                      </a:cubicBezTo>
                      <a:cubicBezTo>
                        <a:pt x="5007" y="811"/>
                        <a:pt x="5023" y="771"/>
                        <a:pt x="5007" y="739"/>
                      </a:cubicBezTo>
                      <a:cubicBezTo>
                        <a:pt x="4995" y="719"/>
                        <a:pt x="4971" y="705"/>
                        <a:pt x="4947" y="705"/>
                      </a:cubicBezTo>
                      <a:close/>
                      <a:moveTo>
                        <a:pt x="694" y="729"/>
                      </a:moveTo>
                      <a:cubicBezTo>
                        <a:pt x="670" y="729"/>
                        <a:pt x="644" y="741"/>
                        <a:pt x="631" y="767"/>
                      </a:cubicBezTo>
                      <a:cubicBezTo>
                        <a:pt x="619" y="795"/>
                        <a:pt x="639" y="831"/>
                        <a:pt x="668" y="848"/>
                      </a:cubicBezTo>
                      <a:cubicBezTo>
                        <a:pt x="744" y="884"/>
                        <a:pt x="824" y="908"/>
                        <a:pt x="901" y="936"/>
                      </a:cubicBezTo>
                      <a:cubicBezTo>
                        <a:pt x="905" y="944"/>
                        <a:pt x="913" y="944"/>
                        <a:pt x="921" y="944"/>
                      </a:cubicBezTo>
                      <a:cubicBezTo>
                        <a:pt x="949" y="944"/>
                        <a:pt x="969" y="924"/>
                        <a:pt x="981" y="896"/>
                      </a:cubicBezTo>
                      <a:cubicBezTo>
                        <a:pt x="989" y="864"/>
                        <a:pt x="969" y="827"/>
                        <a:pt x="941" y="815"/>
                      </a:cubicBezTo>
                      <a:cubicBezTo>
                        <a:pt x="864" y="791"/>
                        <a:pt x="788" y="763"/>
                        <a:pt x="712" y="731"/>
                      </a:cubicBezTo>
                      <a:cubicBezTo>
                        <a:pt x="706" y="729"/>
                        <a:pt x="700" y="729"/>
                        <a:pt x="694" y="729"/>
                      </a:cubicBezTo>
                      <a:close/>
                      <a:moveTo>
                        <a:pt x="1342" y="954"/>
                      </a:moveTo>
                      <a:cubicBezTo>
                        <a:pt x="1316" y="954"/>
                        <a:pt x="1288" y="973"/>
                        <a:pt x="1278" y="1004"/>
                      </a:cubicBezTo>
                      <a:cubicBezTo>
                        <a:pt x="1270" y="1032"/>
                        <a:pt x="1290" y="1069"/>
                        <a:pt x="1326" y="1077"/>
                      </a:cubicBezTo>
                      <a:lnTo>
                        <a:pt x="1567" y="1137"/>
                      </a:lnTo>
                      <a:lnTo>
                        <a:pt x="1580" y="1137"/>
                      </a:lnTo>
                      <a:cubicBezTo>
                        <a:pt x="1612" y="1137"/>
                        <a:pt x="1636" y="1117"/>
                        <a:pt x="1636" y="1093"/>
                      </a:cubicBezTo>
                      <a:cubicBezTo>
                        <a:pt x="1648" y="1056"/>
                        <a:pt x="1628" y="1028"/>
                        <a:pt x="1592" y="1016"/>
                      </a:cubicBezTo>
                      <a:cubicBezTo>
                        <a:pt x="1511" y="996"/>
                        <a:pt x="1435" y="976"/>
                        <a:pt x="1355" y="956"/>
                      </a:cubicBezTo>
                      <a:cubicBezTo>
                        <a:pt x="1350" y="955"/>
                        <a:pt x="1346" y="954"/>
                        <a:pt x="1342" y="954"/>
                      </a:cubicBezTo>
                      <a:close/>
                      <a:moveTo>
                        <a:pt x="4306" y="950"/>
                      </a:moveTo>
                      <a:cubicBezTo>
                        <a:pt x="4300" y="950"/>
                        <a:pt x="4294" y="951"/>
                        <a:pt x="4288" y="952"/>
                      </a:cubicBezTo>
                      <a:cubicBezTo>
                        <a:pt x="4207" y="976"/>
                        <a:pt x="4135" y="996"/>
                        <a:pt x="4054" y="1016"/>
                      </a:cubicBezTo>
                      <a:cubicBezTo>
                        <a:pt x="4018" y="1028"/>
                        <a:pt x="3998" y="1056"/>
                        <a:pt x="4006" y="1093"/>
                      </a:cubicBezTo>
                      <a:cubicBezTo>
                        <a:pt x="4014" y="1117"/>
                        <a:pt x="4038" y="1137"/>
                        <a:pt x="4067" y="1137"/>
                      </a:cubicBezTo>
                      <a:lnTo>
                        <a:pt x="4087" y="1137"/>
                      </a:lnTo>
                      <a:cubicBezTo>
                        <a:pt x="4167" y="1117"/>
                        <a:pt x="4247" y="1097"/>
                        <a:pt x="4328" y="1073"/>
                      </a:cubicBezTo>
                      <a:cubicBezTo>
                        <a:pt x="4360" y="1064"/>
                        <a:pt x="4380" y="1028"/>
                        <a:pt x="4368" y="992"/>
                      </a:cubicBezTo>
                      <a:cubicBezTo>
                        <a:pt x="4361" y="966"/>
                        <a:pt x="4335" y="950"/>
                        <a:pt x="4306" y="950"/>
                      </a:cubicBezTo>
                      <a:close/>
                      <a:moveTo>
                        <a:pt x="2020" y="1096"/>
                      </a:moveTo>
                      <a:cubicBezTo>
                        <a:pt x="1988" y="1096"/>
                        <a:pt x="1961" y="1116"/>
                        <a:pt x="1957" y="1149"/>
                      </a:cubicBezTo>
                      <a:cubicBezTo>
                        <a:pt x="1953" y="1185"/>
                        <a:pt x="1973" y="1213"/>
                        <a:pt x="2009" y="1217"/>
                      </a:cubicBezTo>
                      <a:cubicBezTo>
                        <a:pt x="2090" y="1233"/>
                        <a:pt x="2174" y="1245"/>
                        <a:pt x="2255" y="1253"/>
                      </a:cubicBezTo>
                      <a:lnTo>
                        <a:pt x="2259" y="1253"/>
                      </a:lnTo>
                      <a:cubicBezTo>
                        <a:pt x="2291" y="1253"/>
                        <a:pt x="2319" y="1229"/>
                        <a:pt x="2327" y="1197"/>
                      </a:cubicBezTo>
                      <a:cubicBezTo>
                        <a:pt x="2331" y="1161"/>
                        <a:pt x="2307" y="1133"/>
                        <a:pt x="2271" y="1129"/>
                      </a:cubicBezTo>
                      <a:cubicBezTo>
                        <a:pt x="2190" y="1125"/>
                        <a:pt x="2110" y="1109"/>
                        <a:pt x="2030" y="1097"/>
                      </a:cubicBezTo>
                      <a:cubicBezTo>
                        <a:pt x="2026" y="1096"/>
                        <a:pt x="2023" y="1096"/>
                        <a:pt x="2020" y="1096"/>
                      </a:cubicBezTo>
                      <a:close/>
                      <a:moveTo>
                        <a:pt x="3637" y="1103"/>
                      </a:moveTo>
                      <a:cubicBezTo>
                        <a:pt x="3633" y="1103"/>
                        <a:pt x="3629" y="1104"/>
                        <a:pt x="3625" y="1105"/>
                      </a:cubicBezTo>
                      <a:lnTo>
                        <a:pt x="3384" y="1133"/>
                      </a:lnTo>
                      <a:cubicBezTo>
                        <a:pt x="3351" y="1137"/>
                        <a:pt x="3323" y="1169"/>
                        <a:pt x="3331" y="1205"/>
                      </a:cubicBezTo>
                      <a:cubicBezTo>
                        <a:pt x="3331" y="1233"/>
                        <a:pt x="3359" y="1257"/>
                        <a:pt x="3388" y="1257"/>
                      </a:cubicBezTo>
                      <a:cubicBezTo>
                        <a:pt x="3388" y="1257"/>
                        <a:pt x="3396" y="1257"/>
                        <a:pt x="3400" y="1253"/>
                      </a:cubicBezTo>
                      <a:cubicBezTo>
                        <a:pt x="3480" y="1249"/>
                        <a:pt x="3564" y="1237"/>
                        <a:pt x="3645" y="1225"/>
                      </a:cubicBezTo>
                      <a:cubicBezTo>
                        <a:pt x="3677" y="1217"/>
                        <a:pt x="3701" y="1189"/>
                        <a:pt x="3697" y="1153"/>
                      </a:cubicBezTo>
                      <a:cubicBezTo>
                        <a:pt x="3693" y="1128"/>
                        <a:pt x="3668" y="1103"/>
                        <a:pt x="3637" y="1103"/>
                      </a:cubicBezTo>
                      <a:close/>
                      <a:moveTo>
                        <a:pt x="2709" y="1157"/>
                      </a:moveTo>
                      <a:cubicBezTo>
                        <a:pt x="2672" y="1157"/>
                        <a:pt x="2640" y="1181"/>
                        <a:pt x="2640" y="1217"/>
                      </a:cubicBezTo>
                      <a:cubicBezTo>
                        <a:pt x="2640" y="1253"/>
                        <a:pt x="2668" y="1281"/>
                        <a:pt x="2701" y="1281"/>
                      </a:cubicBezTo>
                      <a:lnTo>
                        <a:pt x="2954" y="1281"/>
                      </a:lnTo>
                      <a:cubicBezTo>
                        <a:pt x="2990" y="1281"/>
                        <a:pt x="3014" y="1253"/>
                        <a:pt x="3014" y="1217"/>
                      </a:cubicBezTo>
                      <a:cubicBezTo>
                        <a:pt x="3014" y="1181"/>
                        <a:pt x="2982" y="1157"/>
                        <a:pt x="2950" y="1157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</p:grpSp>
      <p:grpSp>
        <p:nvGrpSpPr>
          <p:cNvPr id="61" name="Google Shape;61;p2"/>
          <p:cNvGrpSpPr/>
          <p:nvPr/>
        </p:nvGrpSpPr>
        <p:grpSpPr>
          <a:xfrm rot="-5955315">
            <a:off x="905516" y="-845460"/>
            <a:ext cx="1273721" cy="1765787"/>
            <a:chOff x="8314381" y="505017"/>
            <a:chExt cx="1473786" cy="2043141"/>
          </a:xfrm>
        </p:grpSpPr>
        <p:grpSp>
          <p:nvGrpSpPr>
            <p:cNvPr id="62" name="Google Shape;62;p2"/>
            <p:cNvGrpSpPr/>
            <p:nvPr/>
          </p:nvGrpSpPr>
          <p:grpSpPr>
            <a:xfrm>
              <a:off x="8314381" y="1966607"/>
              <a:ext cx="563349" cy="581551"/>
              <a:chOff x="8314381" y="1966607"/>
              <a:chExt cx="563349" cy="581551"/>
            </a:xfrm>
          </p:grpSpPr>
          <p:sp>
            <p:nvSpPr>
              <p:cNvPr id="63" name="Google Shape;63;p2"/>
              <p:cNvSpPr/>
              <p:nvPr/>
            </p:nvSpPr>
            <p:spPr>
              <a:xfrm rot="3388840">
                <a:off x="8373366" y="2067024"/>
                <a:ext cx="445379" cy="380716"/>
              </a:xfrm>
              <a:custGeom>
                <a:avLst/>
                <a:gdLst/>
                <a:ahLst/>
                <a:cxnLst/>
                <a:rect l="l" t="t" r="r" b="b"/>
                <a:pathLst>
                  <a:path w="4601" h="3933" extrusionOk="0">
                    <a:moveTo>
                      <a:pt x="3465" y="0"/>
                    </a:moveTo>
                    <a:cubicBezTo>
                      <a:pt x="2561" y="0"/>
                      <a:pt x="2644" y="1918"/>
                      <a:pt x="2644" y="1918"/>
                    </a:cubicBezTo>
                    <a:cubicBezTo>
                      <a:pt x="2644" y="1918"/>
                      <a:pt x="1691" y="910"/>
                      <a:pt x="1051" y="910"/>
                    </a:cubicBezTo>
                    <a:cubicBezTo>
                      <a:pt x="902" y="910"/>
                      <a:pt x="770" y="964"/>
                      <a:pt x="671" y="1098"/>
                    </a:cubicBezTo>
                    <a:cubicBezTo>
                      <a:pt x="0" y="1996"/>
                      <a:pt x="2711" y="3932"/>
                      <a:pt x="3431" y="3932"/>
                    </a:cubicBezTo>
                    <a:cubicBezTo>
                      <a:pt x="3465" y="3932"/>
                      <a:pt x="3495" y="3928"/>
                      <a:pt x="3520" y="3919"/>
                    </a:cubicBezTo>
                    <a:cubicBezTo>
                      <a:pt x="4110" y="3698"/>
                      <a:pt x="4601" y="138"/>
                      <a:pt x="3548" y="6"/>
                    </a:cubicBezTo>
                    <a:cubicBezTo>
                      <a:pt x="3519" y="2"/>
                      <a:pt x="3492" y="0"/>
                      <a:pt x="3465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" name="Google Shape;64;p2"/>
              <p:cNvSpPr/>
              <p:nvPr/>
            </p:nvSpPr>
            <p:spPr>
              <a:xfrm rot="3388840">
                <a:off x="8352127" y="2106239"/>
                <a:ext cx="376554" cy="292531"/>
              </a:xfrm>
              <a:custGeom>
                <a:avLst/>
                <a:gdLst/>
                <a:ahLst/>
                <a:cxnLst/>
                <a:rect l="l" t="t" r="r" b="b"/>
                <a:pathLst>
                  <a:path w="3890" h="3022" extrusionOk="0">
                    <a:moveTo>
                      <a:pt x="1050" y="1"/>
                    </a:moveTo>
                    <a:cubicBezTo>
                      <a:pt x="902" y="1"/>
                      <a:pt x="770" y="56"/>
                      <a:pt x="671" y="187"/>
                    </a:cubicBezTo>
                    <a:cubicBezTo>
                      <a:pt x="0" y="1088"/>
                      <a:pt x="2707" y="3021"/>
                      <a:pt x="3427" y="3021"/>
                    </a:cubicBezTo>
                    <a:cubicBezTo>
                      <a:pt x="3461" y="3021"/>
                      <a:pt x="3491" y="3017"/>
                      <a:pt x="3516" y="3008"/>
                    </a:cubicBezTo>
                    <a:cubicBezTo>
                      <a:pt x="3652" y="2956"/>
                      <a:pt x="3777" y="2735"/>
                      <a:pt x="3889" y="2425"/>
                    </a:cubicBezTo>
                    <a:cubicBezTo>
                      <a:pt x="3733" y="2345"/>
                      <a:pt x="3576" y="2248"/>
                      <a:pt x="3427" y="2152"/>
                    </a:cubicBezTo>
                    <a:cubicBezTo>
                      <a:pt x="2564" y="1594"/>
                      <a:pt x="1840" y="870"/>
                      <a:pt x="1266" y="35"/>
                    </a:cubicBezTo>
                    <a:cubicBezTo>
                      <a:pt x="1192" y="13"/>
                      <a:pt x="1119" y="1"/>
                      <a:pt x="1050" y="1"/>
                    </a:cubicBezTo>
                    <a:close/>
                  </a:path>
                </a:pathLst>
              </a:custGeom>
              <a:solidFill>
                <a:srgbClr val="FFF1F6">
                  <a:alpha val="333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65" name="Google Shape;65;p2"/>
            <p:cNvGrpSpPr/>
            <p:nvPr/>
          </p:nvGrpSpPr>
          <p:grpSpPr>
            <a:xfrm rot="-5889459" flipH="1">
              <a:off x="8298512" y="743391"/>
              <a:ext cx="1545354" cy="1227090"/>
              <a:chOff x="6766920" y="-660615"/>
              <a:chExt cx="1545325" cy="1227067"/>
            </a:xfrm>
          </p:grpSpPr>
          <p:grpSp>
            <p:nvGrpSpPr>
              <p:cNvPr id="66" name="Google Shape;66;p2"/>
              <p:cNvGrpSpPr/>
              <p:nvPr/>
            </p:nvGrpSpPr>
            <p:grpSpPr>
              <a:xfrm rot="-1338283">
                <a:off x="6766019" y="229092"/>
                <a:ext cx="900924" cy="172863"/>
                <a:chOff x="3564648" y="628675"/>
                <a:chExt cx="901001" cy="172878"/>
              </a:xfrm>
            </p:grpSpPr>
            <p:sp>
              <p:nvSpPr>
                <p:cNvPr id="67" name="Google Shape;67;p2"/>
                <p:cNvSpPr/>
                <p:nvPr/>
              </p:nvSpPr>
              <p:spPr>
                <a:xfrm>
                  <a:off x="3564648" y="647688"/>
                  <a:ext cx="32631" cy="260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2" h="193" extrusionOk="0">
                      <a:moveTo>
                        <a:pt x="73" y="0"/>
                      </a:moveTo>
                      <a:cubicBezTo>
                        <a:pt x="53" y="0"/>
                        <a:pt x="33" y="10"/>
                        <a:pt x="21" y="28"/>
                      </a:cubicBezTo>
                      <a:cubicBezTo>
                        <a:pt x="0" y="52"/>
                        <a:pt x="4" y="92"/>
                        <a:pt x="33" y="112"/>
                      </a:cubicBezTo>
                      <a:cubicBezTo>
                        <a:pt x="33" y="112"/>
                        <a:pt x="69" y="140"/>
                        <a:pt x="141" y="184"/>
                      </a:cubicBezTo>
                      <a:cubicBezTo>
                        <a:pt x="149" y="188"/>
                        <a:pt x="165" y="192"/>
                        <a:pt x="173" y="192"/>
                      </a:cubicBezTo>
                      <a:cubicBezTo>
                        <a:pt x="193" y="192"/>
                        <a:pt x="213" y="184"/>
                        <a:pt x="225" y="168"/>
                      </a:cubicBezTo>
                      <a:cubicBezTo>
                        <a:pt x="241" y="144"/>
                        <a:pt x="233" y="104"/>
                        <a:pt x="205" y="84"/>
                      </a:cubicBezTo>
                      <a:cubicBezTo>
                        <a:pt x="141" y="40"/>
                        <a:pt x="105" y="11"/>
                        <a:pt x="105" y="11"/>
                      </a:cubicBezTo>
                      <a:cubicBezTo>
                        <a:pt x="96" y="4"/>
                        <a:pt x="84" y="0"/>
                        <a:pt x="73" y="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8" name="Google Shape;68;p2"/>
                <p:cNvSpPr/>
                <p:nvPr/>
              </p:nvSpPr>
              <p:spPr>
                <a:xfrm>
                  <a:off x="3630180" y="628675"/>
                  <a:ext cx="835469" cy="17287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196" h="1282" extrusionOk="0">
                      <a:moveTo>
                        <a:pt x="6121" y="0"/>
                      </a:moveTo>
                      <a:cubicBezTo>
                        <a:pt x="6109" y="0"/>
                        <a:pt x="6097" y="4"/>
                        <a:pt x="6087" y="12"/>
                      </a:cubicBezTo>
                      <a:cubicBezTo>
                        <a:pt x="6023" y="64"/>
                        <a:pt x="5955" y="112"/>
                        <a:pt x="5891" y="160"/>
                      </a:cubicBezTo>
                      <a:cubicBezTo>
                        <a:pt x="5858" y="177"/>
                        <a:pt x="5854" y="213"/>
                        <a:pt x="5875" y="245"/>
                      </a:cubicBezTo>
                      <a:cubicBezTo>
                        <a:pt x="5887" y="261"/>
                        <a:pt x="5907" y="269"/>
                        <a:pt x="5927" y="269"/>
                      </a:cubicBezTo>
                      <a:cubicBezTo>
                        <a:pt x="5943" y="269"/>
                        <a:pt x="5951" y="265"/>
                        <a:pt x="5967" y="261"/>
                      </a:cubicBezTo>
                      <a:cubicBezTo>
                        <a:pt x="6035" y="213"/>
                        <a:pt x="6104" y="165"/>
                        <a:pt x="6168" y="112"/>
                      </a:cubicBezTo>
                      <a:cubicBezTo>
                        <a:pt x="6192" y="88"/>
                        <a:pt x="6196" y="48"/>
                        <a:pt x="6176" y="24"/>
                      </a:cubicBezTo>
                      <a:cubicBezTo>
                        <a:pt x="6161" y="9"/>
                        <a:pt x="6140" y="0"/>
                        <a:pt x="6121" y="0"/>
                      </a:cubicBezTo>
                      <a:close/>
                      <a:moveTo>
                        <a:pt x="5557" y="384"/>
                      </a:moveTo>
                      <a:cubicBezTo>
                        <a:pt x="5546" y="384"/>
                        <a:pt x="5535" y="387"/>
                        <a:pt x="5525" y="394"/>
                      </a:cubicBezTo>
                      <a:lnTo>
                        <a:pt x="5312" y="514"/>
                      </a:lnTo>
                      <a:cubicBezTo>
                        <a:pt x="5284" y="530"/>
                        <a:pt x="5272" y="570"/>
                        <a:pt x="5288" y="602"/>
                      </a:cubicBezTo>
                      <a:cubicBezTo>
                        <a:pt x="5296" y="623"/>
                        <a:pt x="5324" y="631"/>
                        <a:pt x="5344" y="631"/>
                      </a:cubicBezTo>
                      <a:cubicBezTo>
                        <a:pt x="5352" y="631"/>
                        <a:pt x="5364" y="631"/>
                        <a:pt x="5372" y="627"/>
                      </a:cubicBezTo>
                      <a:cubicBezTo>
                        <a:pt x="5445" y="586"/>
                        <a:pt x="5517" y="546"/>
                        <a:pt x="5589" y="502"/>
                      </a:cubicBezTo>
                      <a:cubicBezTo>
                        <a:pt x="5617" y="486"/>
                        <a:pt x="5629" y="446"/>
                        <a:pt x="5609" y="414"/>
                      </a:cubicBezTo>
                      <a:cubicBezTo>
                        <a:pt x="5599" y="395"/>
                        <a:pt x="5578" y="384"/>
                        <a:pt x="5557" y="384"/>
                      </a:cubicBezTo>
                      <a:close/>
                      <a:moveTo>
                        <a:pt x="68" y="434"/>
                      </a:moveTo>
                      <a:cubicBezTo>
                        <a:pt x="45" y="434"/>
                        <a:pt x="25" y="444"/>
                        <a:pt x="17" y="466"/>
                      </a:cubicBezTo>
                      <a:cubicBezTo>
                        <a:pt x="1" y="494"/>
                        <a:pt x="9" y="534"/>
                        <a:pt x="41" y="550"/>
                      </a:cubicBezTo>
                      <a:cubicBezTo>
                        <a:pt x="109" y="590"/>
                        <a:pt x="185" y="631"/>
                        <a:pt x="262" y="667"/>
                      </a:cubicBezTo>
                      <a:cubicBezTo>
                        <a:pt x="266" y="671"/>
                        <a:pt x="278" y="671"/>
                        <a:pt x="286" y="671"/>
                      </a:cubicBezTo>
                      <a:cubicBezTo>
                        <a:pt x="310" y="671"/>
                        <a:pt x="330" y="663"/>
                        <a:pt x="346" y="635"/>
                      </a:cubicBezTo>
                      <a:cubicBezTo>
                        <a:pt x="362" y="602"/>
                        <a:pt x="346" y="566"/>
                        <a:pt x="318" y="550"/>
                      </a:cubicBezTo>
                      <a:cubicBezTo>
                        <a:pt x="246" y="514"/>
                        <a:pt x="169" y="482"/>
                        <a:pt x="101" y="442"/>
                      </a:cubicBezTo>
                      <a:cubicBezTo>
                        <a:pt x="90" y="436"/>
                        <a:pt x="79" y="434"/>
                        <a:pt x="68" y="434"/>
                      </a:cubicBezTo>
                      <a:close/>
                      <a:moveTo>
                        <a:pt x="4947" y="705"/>
                      </a:moveTo>
                      <a:cubicBezTo>
                        <a:pt x="4939" y="705"/>
                        <a:pt x="4930" y="707"/>
                        <a:pt x="4922" y="711"/>
                      </a:cubicBezTo>
                      <a:cubicBezTo>
                        <a:pt x="4846" y="747"/>
                        <a:pt x="4770" y="775"/>
                        <a:pt x="4693" y="807"/>
                      </a:cubicBezTo>
                      <a:cubicBezTo>
                        <a:pt x="4665" y="815"/>
                        <a:pt x="4645" y="856"/>
                        <a:pt x="4661" y="888"/>
                      </a:cubicBezTo>
                      <a:cubicBezTo>
                        <a:pt x="4669" y="912"/>
                        <a:pt x="4693" y="928"/>
                        <a:pt x="4721" y="928"/>
                      </a:cubicBezTo>
                      <a:cubicBezTo>
                        <a:pt x="4729" y="928"/>
                        <a:pt x="4738" y="928"/>
                        <a:pt x="4746" y="920"/>
                      </a:cubicBezTo>
                      <a:cubicBezTo>
                        <a:pt x="4826" y="892"/>
                        <a:pt x="4902" y="860"/>
                        <a:pt x="4975" y="827"/>
                      </a:cubicBezTo>
                      <a:cubicBezTo>
                        <a:pt x="5007" y="811"/>
                        <a:pt x="5023" y="771"/>
                        <a:pt x="5007" y="739"/>
                      </a:cubicBezTo>
                      <a:cubicBezTo>
                        <a:pt x="4995" y="719"/>
                        <a:pt x="4971" y="705"/>
                        <a:pt x="4947" y="705"/>
                      </a:cubicBezTo>
                      <a:close/>
                      <a:moveTo>
                        <a:pt x="694" y="729"/>
                      </a:moveTo>
                      <a:cubicBezTo>
                        <a:pt x="670" y="729"/>
                        <a:pt x="644" y="741"/>
                        <a:pt x="631" y="767"/>
                      </a:cubicBezTo>
                      <a:cubicBezTo>
                        <a:pt x="619" y="795"/>
                        <a:pt x="639" y="831"/>
                        <a:pt x="668" y="848"/>
                      </a:cubicBezTo>
                      <a:cubicBezTo>
                        <a:pt x="744" y="884"/>
                        <a:pt x="824" y="908"/>
                        <a:pt x="901" y="936"/>
                      </a:cubicBezTo>
                      <a:cubicBezTo>
                        <a:pt x="905" y="944"/>
                        <a:pt x="913" y="944"/>
                        <a:pt x="921" y="944"/>
                      </a:cubicBezTo>
                      <a:cubicBezTo>
                        <a:pt x="949" y="944"/>
                        <a:pt x="969" y="924"/>
                        <a:pt x="981" y="896"/>
                      </a:cubicBezTo>
                      <a:cubicBezTo>
                        <a:pt x="989" y="864"/>
                        <a:pt x="969" y="827"/>
                        <a:pt x="941" y="815"/>
                      </a:cubicBezTo>
                      <a:cubicBezTo>
                        <a:pt x="864" y="791"/>
                        <a:pt x="788" y="763"/>
                        <a:pt x="712" y="731"/>
                      </a:cubicBezTo>
                      <a:cubicBezTo>
                        <a:pt x="706" y="729"/>
                        <a:pt x="700" y="729"/>
                        <a:pt x="694" y="729"/>
                      </a:cubicBezTo>
                      <a:close/>
                      <a:moveTo>
                        <a:pt x="1342" y="954"/>
                      </a:moveTo>
                      <a:cubicBezTo>
                        <a:pt x="1316" y="954"/>
                        <a:pt x="1288" y="973"/>
                        <a:pt x="1278" y="1004"/>
                      </a:cubicBezTo>
                      <a:cubicBezTo>
                        <a:pt x="1270" y="1032"/>
                        <a:pt x="1290" y="1069"/>
                        <a:pt x="1326" y="1077"/>
                      </a:cubicBezTo>
                      <a:lnTo>
                        <a:pt x="1567" y="1137"/>
                      </a:lnTo>
                      <a:lnTo>
                        <a:pt x="1580" y="1137"/>
                      </a:lnTo>
                      <a:cubicBezTo>
                        <a:pt x="1612" y="1137"/>
                        <a:pt x="1636" y="1117"/>
                        <a:pt x="1636" y="1093"/>
                      </a:cubicBezTo>
                      <a:cubicBezTo>
                        <a:pt x="1648" y="1056"/>
                        <a:pt x="1628" y="1028"/>
                        <a:pt x="1592" y="1016"/>
                      </a:cubicBezTo>
                      <a:cubicBezTo>
                        <a:pt x="1511" y="996"/>
                        <a:pt x="1435" y="976"/>
                        <a:pt x="1355" y="956"/>
                      </a:cubicBezTo>
                      <a:cubicBezTo>
                        <a:pt x="1350" y="955"/>
                        <a:pt x="1346" y="954"/>
                        <a:pt x="1342" y="954"/>
                      </a:cubicBezTo>
                      <a:close/>
                      <a:moveTo>
                        <a:pt x="4306" y="950"/>
                      </a:moveTo>
                      <a:cubicBezTo>
                        <a:pt x="4300" y="950"/>
                        <a:pt x="4294" y="951"/>
                        <a:pt x="4288" y="952"/>
                      </a:cubicBezTo>
                      <a:cubicBezTo>
                        <a:pt x="4207" y="976"/>
                        <a:pt x="4135" y="996"/>
                        <a:pt x="4054" y="1016"/>
                      </a:cubicBezTo>
                      <a:cubicBezTo>
                        <a:pt x="4018" y="1028"/>
                        <a:pt x="3998" y="1056"/>
                        <a:pt x="4006" y="1093"/>
                      </a:cubicBezTo>
                      <a:cubicBezTo>
                        <a:pt x="4014" y="1117"/>
                        <a:pt x="4038" y="1137"/>
                        <a:pt x="4067" y="1137"/>
                      </a:cubicBezTo>
                      <a:lnTo>
                        <a:pt x="4087" y="1137"/>
                      </a:lnTo>
                      <a:cubicBezTo>
                        <a:pt x="4167" y="1117"/>
                        <a:pt x="4247" y="1097"/>
                        <a:pt x="4328" y="1073"/>
                      </a:cubicBezTo>
                      <a:cubicBezTo>
                        <a:pt x="4360" y="1064"/>
                        <a:pt x="4380" y="1028"/>
                        <a:pt x="4368" y="992"/>
                      </a:cubicBezTo>
                      <a:cubicBezTo>
                        <a:pt x="4361" y="966"/>
                        <a:pt x="4335" y="950"/>
                        <a:pt x="4306" y="950"/>
                      </a:cubicBezTo>
                      <a:close/>
                      <a:moveTo>
                        <a:pt x="2020" y="1096"/>
                      </a:moveTo>
                      <a:cubicBezTo>
                        <a:pt x="1988" y="1096"/>
                        <a:pt x="1961" y="1116"/>
                        <a:pt x="1957" y="1149"/>
                      </a:cubicBezTo>
                      <a:cubicBezTo>
                        <a:pt x="1953" y="1185"/>
                        <a:pt x="1973" y="1213"/>
                        <a:pt x="2009" y="1217"/>
                      </a:cubicBezTo>
                      <a:cubicBezTo>
                        <a:pt x="2090" y="1233"/>
                        <a:pt x="2174" y="1245"/>
                        <a:pt x="2255" y="1253"/>
                      </a:cubicBezTo>
                      <a:lnTo>
                        <a:pt x="2259" y="1253"/>
                      </a:lnTo>
                      <a:cubicBezTo>
                        <a:pt x="2291" y="1253"/>
                        <a:pt x="2319" y="1229"/>
                        <a:pt x="2327" y="1197"/>
                      </a:cubicBezTo>
                      <a:cubicBezTo>
                        <a:pt x="2331" y="1161"/>
                        <a:pt x="2307" y="1133"/>
                        <a:pt x="2271" y="1129"/>
                      </a:cubicBezTo>
                      <a:cubicBezTo>
                        <a:pt x="2190" y="1125"/>
                        <a:pt x="2110" y="1109"/>
                        <a:pt x="2030" y="1097"/>
                      </a:cubicBezTo>
                      <a:cubicBezTo>
                        <a:pt x="2026" y="1096"/>
                        <a:pt x="2023" y="1096"/>
                        <a:pt x="2020" y="1096"/>
                      </a:cubicBezTo>
                      <a:close/>
                      <a:moveTo>
                        <a:pt x="3637" y="1103"/>
                      </a:moveTo>
                      <a:cubicBezTo>
                        <a:pt x="3633" y="1103"/>
                        <a:pt x="3629" y="1104"/>
                        <a:pt x="3625" y="1105"/>
                      </a:cubicBezTo>
                      <a:lnTo>
                        <a:pt x="3384" y="1133"/>
                      </a:lnTo>
                      <a:cubicBezTo>
                        <a:pt x="3351" y="1137"/>
                        <a:pt x="3323" y="1169"/>
                        <a:pt x="3331" y="1205"/>
                      </a:cubicBezTo>
                      <a:cubicBezTo>
                        <a:pt x="3331" y="1233"/>
                        <a:pt x="3359" y="1257"/>
                        <a:pt x="3388" y="1257"/>
                      </a:cubicBezTo>
                      <a:cubicBezTo>
                        <a:pt x="3388" y="1257"/>
                        <a:pt x="3396" y="1257"/>
                        <a:pt x="3400" y="1253"/>
                      </a:cubicBezTo>
                      <a:cubicBezTo>
                        <a:pt x="3480" y="1249"/>
                        <a:pt x="3564" y="1237"/>
                        <a:pt x="3645" y="1225"/>
                      </a:cubicBezTo>
                      <a:cubicBezTo>
                        <a:pt x="3677" y="1217"/>
                        <a:pt x="3701" y="1189"/>
                        <a:pt x="3697" y="1153"/>
                      </a:cubicBezTo>
                      <a:cubicBezTo>
                        <a:pt x="3693" y="1128"/>
                        <a:pt x="3668" y="1103"/>
                        <a:pt x="3637" y="1103"/>
                      </a:cubicBezTo>
                      <a:close/>
                      <a:moveTo>
                        <a:pt x="2709" y="1157"/>
                      </a:moveTo>
                      <a:cubicBezTo>
                        <a:pt x="2672" y="1157"/>
                        <a:pt x="2640" y="1181"/>
                        <a:pt x="2640" y="1217"/>
                      </a:cubicBezTo>
                      <a:cubicBezTo>
                        <a:pt x="2640" y="1253"/>
                        <a:pt x="2668" y="1281"/>
                        <a:pt x="2701" y="1281"/>
                      </a:cubicBezTo>
                      <a:lnTo>
                        <a:pt x="2954" y="1281"/>
                      </a:lnTo>
                      <a:cubicBezTo>
                        <a:pt x="2990" y="1281"/>
                        <a:pt x="3014" y="1253"/>
                        <a:pt x="3014" y="1217"/>
                      </a:cubicBezTo>
                      <a:cubicBezTo>
                        <a:pt x="3014" y="1181"/>
                        <a:pt x="2982" y="1157"/>
                        <a:pt x="2950" y="1157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69" name="Google Shape;69;p2"/>
              <p:cNvGrpSpPr/>
              <p:nvPr/>
            </p:nvGrpSpPr>
            <p:grpSpPr>
              <a:xfrm rot="8478049">
                <a:off x="7456155" y="-397939"/>
                <a:ext cx="900955" cy="172869"/>
                <a:chOff x="3564648" y="628675"/>
                <a:chExt cx="901001" cy="172878"/>
              </a:xfrm>
            </p:grpSpPr>
            <p:sp>
              <p:nvSpPr>
                <p:cNvPr id="70" name="Google Shape;70;p2"/>
                <p:cNvSpPr/>
                <p:nvPr/>
              </p:nvSpPr>
              <p:spPr>
                <a:xfrm>
                  <a:off x="3564648" y="647688"/>
                  <a:ext cx="32631" cy="260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2" h="193" extrusionOk="0">
                      <a:moveTo>
                        <a:pt x="73" y="0"/>
                      </a:moveTo>
                      <a:cubicBezTo>
                        <a:pt x="53" y="0"/>
                        <a:pt x="33" y="10"/>
                        <a:pt x="21" y="28"/>
                      </a:cubicBezTo>
                      <a:cubicBezTo>
                        <a:pt x="0" y="52"/>
                        <a:pt x="4" y="92"/>
                        <a:pt x="33" y="112"/>
                      </a:cubicBezTo>
                      <a:cubicBezTo>
                        <a:pt x="33" y="112"/>
                        <a:pt x="69" y="140"/>
                        <a:pt x="141" y="184"/>
                      </a:cubicBezTo>
                      <a:cubicBezTo>
                        <a:pt x="149" y="188"/>
                        <a:pt x="165" y="192"/>
                        <a:pt x="173" y="192"/>
                      </a:cubicBezTo>
                      <a:cubicBezTo>
                        <a:pt x="193" y="192"/>
                        <a:pt x="213" y="184"/>
                        <a:pt x="225" y="168"/>
                      </a:cubicBezTo>
                      <a:cubicBezTo>
                        <a:pt x="241" y="144"/>
                        <a:pt x="233" y="104"/>
                        <a:pt x="205" y="84"/>
                      </a:cubicBezTo>
                      <a:cubicBezTo>
                        <a:pt x="141" y="40"/>
                        <a:pt x="105" y="11"/>
                        <a:pt x="105" y="11"/>
                      </a:cubicBezTo>
                      <a:cubicBezTo>
                        <a:pt x="96" y="4"/>
                        <a:pt x="84" y="0"/>
                        <a:pt x="73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1" name="Google Shape;71;p2"/>
                <p:cNvSpPr/>
                <p:nvPr/>
              </p:nvSpPr>
              <p:spPr>
                <a:xfrm>
                  <a:off x="3630180" y="628675"/>
                  <a:ext cx="835469" cy="17287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196" h="1282" extrusionOk="0">
                      <a:moveTo>
                        <a:pt x="6121" y="0"/>
                      </a:moveTo>
                      <a:cubicBezTo>
                        <a:pt x="6109" y="0"/>
                        <a:pt x="6097" y="4"/>
                        <a:pt x="6087" y="12"/>
                      </a:cubicBezTo>
                      <a:cubicBezTo>
                        <a:pt x="6023" y="64"/>
                        <a:pt x="5955" y="112"/>
                        <a:pt x="5891" y="160"/>
                      </a:cubicBezTo>
                      <a:cubicBezTo>
                        <a:pt x="5858" y="177"/>
                        <a:pt x="5854" y="213"/>
                        <a:pt x="5875" y="245"/>
                      </a:cubicBezTo>
                      <a:cubicBezTo>
                        <a:pt x="5887" y="261"/>
                        <a:pt x="5907" y="269"/>
                        <a:pt x="5927" y="269"/>
                      </a:cubicBezTo>
                      <a:cubicBezTo>
                        <a:pt x="5943" y="269"/>
                        <a:pt x="5951" y="265"/>
                        <a:pt x="5967" y="261"/>
                      </a:cubicBezTo>
                      <a:cubicBezTo>
                        <a:pt x="6035" y="213"/>
                        <a:pt x="6104" y="165"/>
                        <a:pt x="6168" y="112"/>
                      </a:cubicBezTo>
                      <a:cubicBezTo>
                        <a:pt x="6192" y="88"/>
                        <a:pt x="6196" y="48"/>
                        <a:pt x="6176" y="24"/>
                      </a:cubicBezTo>
                      <a:cubicBezTo>
                        <a:pt x="6161" y="9"/>
                        <a:pt x="6140" y="0"/>
                        <a:pt x="6121" y="0"/>
                      </a:cubicBezTo>
                      <a:close/>
                      <a:moveTo>
                        <a:pt x="5557" y="384"/>
                      </a:moveTo>
                      <a:cubicBezTo>
                        <a:pt x="5546" y="384"/>
                        <a:pt x="5535" y="387"/>
                        <a:pt x="5525" y="394"/>
                      </a:cubicBezTo>
                      <a:lnTo>
                        <a:pt x="5312" y="514"/>
                      </a:lnTo>
                      <a:cubicBezTo>
                        <a:pt x="5284" y="530"/>
                        <a:pt x="5272" y="570"/>
                        <a:pt x="5288" y="602"/>
                      </a:cubicBezTo>
                      <a:cubicBezTo>
                        <a:pt x="5296" y="623"/>
                        <a:pt x="5324" y="631"/>
                        <a:pt x="5344" y="631"/>
                      </a:cubicBezTo>
                      <a:cubicBezTo>
                        <a:pt x="5352" y="631"/>
                        <a:pt x="5364" y="631"/>
                        <a:pt x="5372" y="627"/>
                      </a:cubicBezTo>
                      <a:cubicBezTo>
                        <a:pt x="5445" y="586"/>
                        <a:pt x="5517" y="546"/>
                        <a:pt x="5589" y="502"/>
                      </a:cubicBezTo>
                      <a:cubicBezTo>
                        <a:pt x="5617" y="486"/>
                        <a:pt x="5629" y="446"/>
                        <a:pt x="5609" y="414"/>
                      </a:cubicBezTo>
                      <a:cubicBezTo>
                        <a:pt x="5599" y="395"/>
                        <a:pt x="5578" y="384"/>
                        <a:pt x="5557" y="384"/>
                      </a:cubicBezTo>
                      <a:close/>
                      <a:moveTo>
                        <a:pt x="68" y="434"/>
                      </a:moveTo>
                      <a:cubicBezTo>
                        <a:pt x="45" y="434"/>
                        <a:pt x="25" y="444"/>
                        <a:pt x="17" y="466"/>
                      </a:cubicBezTo>
                      <a:cubicBezTo>
                        <a:pt x="1" y="494"/>
                        <a:pt x="9" y="534"/>
                        <a:pt x="41" y="550"/>
                      </a:cubicBezTo>
                      <a:cubicBezTo>
                        <a:pt x="109" y="590"/>
                        <a:pt x="185" y="631"/>
                        <a:pt x="262" y="667"/>
                      </a:cubicBezTo>
                      <a:cubicBezTo>
                        <a:pt x="266" y="671"/>
                        <a:pt x="278" y="671"/>
                        <a:pt x="286" y="671"/>
                      </a:cubicBezTo>
                      <a:cubicBezTo>
                        <a:pt x="310" y="671"/>
                        <a:pt x="330" y="663"/>
                        <a:pt x="346" y="635"/>
                      </a:cubicBezTo>
                      <a:cubicBezTo>
                        <a:pt x="362" y="602"/>
                        <a:pt x="346" y="566"/>
                        <a:pt x="318" y="550"/>
                      </a:cubicBezTo>
                      <a:cubicBezTo>
                        <a:pt x="246" y="514"/>
                        <a:pt x="169" y="482"/>
                        <a:pt x="101" y="442"/>
                      </a:cubicBezTo>
                      <a:cubicBezTo>
                        <a:pt x="90" y="436"/>
                        <a:pt x="79" y="434"/>
                        <a:pt x="68" y="434"/>
                      </a:cubicBezTo>
                      <a:close/>
                      <a:moveTo>
                        <a:pt x="4947" y="705"/>
                      </a:moveTo>
                      <a:cubicBezTo>
                        <a:pt x="4939" y="705"/>
                        <a:pt x="4930" y="707"/>
                        <a:pt x="4922" y="711"/>
                      </a:cubicBezTo>
                      <a:cubicBezTo>
                        <a:pt x="4846" y="747"/>
                        <a:pt x="4770" y="775"/>
                        <a:pt x="4693" y="807"/>
                      </a:cubicBezTo>
                      <a:cubicBezTo>
                        <a:pt x="4665" y="815"/>
                        <a:pt x="4645" y="856"/>
                        <a:pt x="4661" y="888"/>
                      </a:cubicBezTo>
                      <a:cubicBezTo>
                        <a:pt x="4669" y="912"/>
                        <a:pt x="4693" y="928"/>
                        <a:pt x="4721" y="928"/>
                      </a:cubicBezTo>
                      <a:cubicBezTo>
                        <a:pt x="4729" y="928"/>
                        <a:pt x="4738" y="928"/>
                        <a:pt x="4746" y="920"/>
                      </a:cubicBezTo>
                      <a:cubicBezTo>
                        <a:pt x="4826" y="892"/>
                        <a:pt x="4902" y="860"/>
                        <a:pt x="4975" y="827"/>
                      </a:cubicBezTo>
                      <a:cubicBezTo>
                        <a:pt x="5007" y="811"/>
                        <a:pt x="5023" y="771"/>
                        <a:pt x="5007" y="739"/>
                      </a:cubicBezTo>
                      <a:cubicBezTo>
                        <a:pt x="4995" y="719"/>
                        <a:pt x="4971" y="705"/>
                        <a:pt x="4947" y="705"/>
                      </a:cubicBezTo>
                      <a:close/>
                      <a:moveTo>
                        <a:pt x="694" y="729"/>
                      </a:moveTo>
                      <a:cubicBezTo>
                        <a:pt x="670" y="729"/>
                        <a:pt x="644" y="741"/>
                        <a:pt x="631" y="767"/>
                      </a:cubicBezTo>
                      <a:cubicBezTo>
                        <a:pt x="619" y="795"/>
                        <a:pt x="639" y="831"/>
                        <a:pt x="668" y="848"/>
                      </a:cubicBezTo>
                      <a:cubicBezTo>
                        <a:pt x="744" y="884"/>
                        <a:pt x="824" y="908"/>
                        <a:pt x="901" y="936"/>
                      </a:cubicBezTo>
                      <a:cubicBezTo>
                        <a:pt x="905" y="944"/>
                        <a:pt x="913" y="944"/>
                        <a:pt x="921" y="944"/>
                      </a:cubicBezTo>
                      <a:cubicBezTo>
                        <a:pt x="949" y="944"/>
                        <a:pt x="969" y="924"/>
                        <a:pt x="981" y="896"/>
                      </a:cubicBezTo>
                      <a:cubicBezTo>
                        <a:pt x="989" y="864"/>
                        <a:pt x="969" y="827"/>
                        <a:pt x="941" y="815"/>
                      </a:cubicBezTo>
                      <a:cubicBezTo>
                        <a:pt x="864" y="791"/>
                        <a:pt x="788" y="763"/>
                        <a:pt x="712" y="731"/>
                      </a:cubicBezTo>
                      <a:cubicBezTo>
                        <a:pt x="706" y="729"/>
                        <a:pt x="700" y="729"/>
                        <a:pt x="694" y="729"/>
                      </a:cubicBezTo>
                      <a:close/>
                      <a:moveTo>
                        <a:pt x="1342" y="954"/>
                      </a:moveTo>
                      <a:cubicBezTo>
                        <a:pt x="1316" y="954"/>
                        <a:pt x="1288" y="973"/>
                        <a:pt x="1278" y="1004"/>
                      </a:cubicBezTo>
                      <a:cubicBezTo>
                        <a:pt x="1270" y="1032"/>
                        <a:pt x="1290" y="1069"/>
                        <a:pt x="1326" y="1077"/>
                      </a:cubicBezTo>
                      <a:lnTo>
                        <a:pt x="1567" y="1137"/>
                      </a:lnTo>
                      <a:lnTo>
                        <a:pt x="1580" y="1137"/>
                      </a:lnTo>
                      <a:cubicBezTo>
                        <a:pt x="1612" y="1137"/>
                        <a:pt x="1636" y="1117"/>
                        <a:pt x="1636" y="1093"/>
                      </a:cubicBezTo>
                      <a:cubicBezTo>
                        <a:pt x="1648" y="1056"/>
                        <a:pt x="1628" y="1028"/>
                        <a:pt x="1592" y="1016"/>
                      </a:cubicBezTo>
                      <a:cubicBezTo>
                        <a:pt x="1511" y="996"/>
                        <a:pt x="1435" y="976"/>
                        <a:pt x="1355" y="956"/>
                      </a:cubicBezTo>
                      <a:cubicBezTo>
                        <a:pt x="1350" y="955"/>
                        <a:pt x="1346" y="954"/>
                        <a:pt x="1342" y="954"/>
                      </a:cubicBezTo>
                      <a:close/>
                      <a:moveTo>
                        <a:pt x="4306" y="950"/>
                      </a:moveTo>
                      <a:cubicBezTo>
                        <a:pt x="4300" y="950"/>
                        <a:pt x="4294" y="951"/>
                        <a:pt x="4288" y="952"/>
                      </a:cubicBezTo>
                      <a:cubicBezTo>
                        <a:pt x="4207" y="976"/>
                        <a:pt x="4135" y="996"/>
                        <a:pt x="4054" y="1016"/>
                      </a:cubicBezTo>
                      <a:cubicBezTo>
                        <a:pt x="4018" y="1028"/>
                        <a:pt x="3998" y="1056"/>
                        <a:pt x="4006" y="1093"/>
                      </a:cubicBezTo>
                      <a:cubicBezTo>
                        <a:pt x="4014" y="1117"/>
                        <a:pt x="4038" y="1137"/>
                        <a:pt x="4067" y="1137"/>
                      </a:cubicBezTo>
                      <a:lnTo>
                        <a:pt x="4087" y="1137"/>
                      </a:lnTo>
                      <a:cubicBezTo>
                        <a:pt x="4167" y="1117"/>
                        <a:pt x="4247" y="1097"/>
                        <a:pt x="4328" y="1073"/>
                      </a:cubicBezTo>
                      <a:cubicBezTo>
                        <a:pt x="4360" y="1064"/>
                        <a:pt x="4380" y="1028"/>
                        <a:pt x="4368" y="992"/>
                      </a:cubicBezTo>
                      <a:cubicBezTo>
                        <a:pt x="4361" y="966"/>
                        <a:pt x="4335" y="950"/>
                        <a:pt x="4306" y="950"/>
                      </a:cubicBezTo>
                      <a:close/>
                      <a:moveTo>
                        <a:pt x="2020" y="1096"/>
                      </a:moveTo>
                      <a:cubicBezTo>
                        <a:pt x="1988" y="1096"/>
                        <a:pt x="1961" y="1116"/>
                        <a:pt x="1957" y="1149"/>
                      </a:cubicBezTo>
                      <a:cubicBezTo>
                        <a:pt x="1953" y="1185"/>
                        <a:pt x="1973" y="1213"/>
                        <a:pt x="2009" y="1217"/>
                      </a:cubicBezTo>
                      <a:cubicBezTo>
                        <a:pt x="2090" y="1233"/>
                        <a:pt x="2174" y="1245"/>
                        <a:pt x="2255" y="1253"/>
                      </a:cubicBezTo>
                      <a:lnTo>
                        <a:pt x="2259" y="1253"/>
                      </a:lnTo>
                      <a:cubicBezTo>
                        <a:pt x="2291" y="1253"/>
                        <a:pt x="2319" y="1229"/>
                        <a:pt x="2327" y="1197"/>
                      </a:cubicBezTo>
                      <a:cubicBezTo>
                        <a:pt x="2331" y="1161"/>
                        <a:pt x="2307" y="1133"/>
                        <a:pt x="2271" y="1129"/>
                      </a:cubicBezTo>
                      <a:cubicBezTo>
                        <a:pt x="2190" y="1125"/>
                        <a:pt x="2110" y="1109"/>
                        <a:pt x="2030" y="1097"/>
                      </a:cubicBezTo>
                      <a:cubicBezTo>
                        <a:pt x="2026" y="1096"/>
                        <a:pt x="2023" y="1096"/>
                        <a:pt x="2020" y="1096"/>
                      </a:cubicBezTo>
                      <a:close/>
                      <a:moveTo>
                        <a:pt x="3637" y="1103"/>
                      </a:moveTo>
                      <a:cubicBezTo>
                        <a:pt x="3633" y="1103"/>
                        <a:pt x="3629" y="1104"/>
                        <a:pt x="3625" y="1105"/>
                      </a:cubicBezTo>
                      <a:lnTo>
                        <a:pt x="3384" y="1133"/>
                      </a:lnTo>
                      <a:cubicBezTo>
                        <a:pt x="3351" y="1137"/>
                        <a:pt x="3323" y="1169"/>
                        <a:pt x="3331" y="1205"/>
                      </a:cubicBezTo>
                      <a:cubicBezTo>
                        <a:pt x="3331" y="1233"/>
                        <a:pt x="3359" y="1257"/>
                        <a:pt x="3388" y="1257"/>
                      </a:cubicBezTo>
                      <a:cubicBezTo>
                        <a:pt x="3388" y="1257"/>
                        <a:pt x="3396" y="1257"/>
                        <a:pt x="3400" y="1253"/>
                      </a:cubicBezTo>
                      <a:cubicBezTo>
                        <a:pt x="3480" y="1249"/>
                        <a:pt x="3564" y="1237"/>
                        <a:pt x="3645" y="1225"/>
                      </a:cubicBezTo>
                      <a:cubicBezTo>
                        <a:pt x="3677" y="1217"/>
                        <a:pt x="3701" y="1189"/>
                        <a:pt x="3697" y="1153"/>
                      </a:cubicBezTo>
                      <a:cubicBezTo>
                        <a:pt x="3693" y="1128"/>
                        <a:pt x="3668" y="1103"/>
                        <a:pt x="3637" y="1103"/>
                      </a:cubicBezTo>
                      <a:close/>
                      <a:moveTo>
                        <a:pt x="2709" y="1157"/>
                      </a:moveTo>
                      <a:cubicBezTo>
                        <a:pt x="2672" y="1157"/>
                        <a:pt x="2640" y="1181"/>
                        <a:pt x="2640" y="1217"/>
                      </a:cubicBezTo>
                      <a:cubicBezTo>
                        <a:pt x="2640" y="1253"/>
                        <a:pt x="2668" y="1281"/>
                        <a:pt x="2701" y="1281"/>
                      </a:cubicBezTo>
                      <a:lnTo>
                        <a:pt x="2954" y="1281"/>
                      </a:lnTo>
                      <a:cubicBezTo>
                        <a:pt x="2990" y="1281"/>
                        <a:pt x="3014" y="1253"/>
                        <a:pt x="3014" y="1217"/>
                      </a:cubicBezTo>
                      <a:cubicBezTo>
                        <a:pt x="3014" y="1181"/>
                        <a:pt x="2982" y="1157"/>
                        <a:pt x="2950" y="1157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</p:grpSp>
      <p:grpSp>
        <p:nvGrpSpPr>
          <p:cNvPr id="72" name="Google Shape;72;p2"/>
          <p:cNvGrpSpPr/>
          <p:nvPr/>
        </p:nvGrpSpPr>
        <p:grpSpPr>
          <a:xfrm rot="1614908">
            <a:off x="7073727" y="2375268"/>
            <a:ext cx="4286463" cy="3592284"/>
            <a:chOff x="1291500" y="1711000"/>
            <a:chExt cx="677025" cy="567375"/>
          </a:xfrm>
        </p:grpSpPr>
        <p:sp>
          <p:nvSpPr>
            <p:cNvPr id="73" name="Google Shape;73;p2"/>
            <p:cNvSpPr/>
            <p:nvPr/>
          </p:nvSpPr>
          <p:spPr>
            <a:xfrm>
              <a:off x="1291500" y="1711000"/>
              <a:ext cx="677025" cy="567375"/>
            </a:xfrm>
            <a:custGeom>
              <a:avLst/>
              <a:gdLst/>
              <a:ahLst/>
              <a:cxnLst/>
              <a:rect l="l" t="t" r="r" b="b"/>
              <a:pathLst>
                <a:path w="27081" h="22695" extrusionOk="0">
                  <a:moveTo>
                    <a:pt x="13813" y="0"/>
                  </a:moveTo>
                  <a:cubicBezTo>
                    <a:pt x="12127" y="0"/>
                    <a:pt x="10453" y="986"/>
                    <a:pt x="9684" y="2496"/>
                  </a:cubicBezTo>
                  <a:cubicBezTo>
                    <a:pt x="8860" y="4107"/>
                    <a:pt x="9017" y="6145"/>
                    <a:pt x="7972" y="7615"/>
                  </a:cubicBezTo>
                  <a:cubicBezTo>
                    <a:pt x="7092" y="8856"/>
                    <a:pt x="5557" y="9419"/>
                    <a:pt x="4099" y="9853"/>
                  </a:cubicBezTo>
                  <a:cubicBezTo>
                    <a:pt x="2926" y="10206"/>
                    <a:pt x="1656" y="10576"/>
                    <a:pt x="893" y="11536"/>
                  </a:cubicBezTo>
                  <a:cubicBezTo>
                    <a:pt x="330" y="12251"/>
                    <a:pt x="133" y="13184"/>
                    <a:pt x="69" y="14088"/>
                  </a:cubicBezTo>
                  <a:cubicBezTo>
                    <a:pt x="1" y="14988"/>
                    <a:pt x="53" y="15908"/>
                    <a:pt x="374" y="16743"/>
                  </a:cubicBezTo>
                  <a:cubicBezTo>
                    <a:pt x="696" y="17583"/>
                    <a:pt x="1315" y="18338"/>
                    <a:pt x="2146" y="18672"/>
                  </a:cubicBezTo>
                  <a:cubicBezTo>
                    <a:pt x="2624" y="18869"/>
                    <a:pt x="3167" y="18925"/>
                    <a:pt x="3605" y="19202"/>
                  </a:cubicBezTo>
                  <a:cubicBezTo>
                    <a:pt x="4167" y="19556"/>
                    <a:pt x="4453" y="20215"/>
                    <a:pt x="4870" y="20733"/>
                  </a:cubicBezTo>
                  <a:cubicBezTo>
                    <a:pt x="5537" y="21565"/>
                    <a:pt x="6550" y="22059"/>
                    <a:pt x="7574" y="22364"/>
                  </a:cubicBezTo>
                  <a:cubicBezTo>
                    <a:pt x="8225" y="22560"/>
                    <a:pt x="8902" y="22695"/>
                    <a:pt x="9576" y="22695"/>
                  </a:cubicBezTo>
                  <a:cubicBezTo>
                    <a:pt x="9813" y="22695"/>
                    <a:pt x="10051" y="22678"/>
                    <a:pt x="10286" y="22641"/>
                  </a:cubicBezTo>
                  <a:cubicBezTo>
                    <a:pt x="12445" y="22309"/>
                    <a:pt x="14227" y="20379"/>
                    <a:pt x="16375" y="20379"/>
                  </a:cubicBezTo>
                  <a:cubicBezTo>
                    <a:pt x="16458" y="20379"/>
                    <a:pt x="16542" y="20381"/>
                    <a:pt x="16626" y="20387"/>
                  </a:cubicBezTo>
                  <a:cubicBezTo>
                    <a:pt x="17305" y="20436"/>
                    <a:pt x="17956" y="20689"/>
                    <a:pt x="18635" y="20713"/>
                  </a:cubicBezTo>
                  <a:cubicBezTo>
                    <a:pt x="18675" y="20714"/>
                    <a:pt x="18714" y="20715"/>
                    <a:pt x="18754" y="20715"/>
                  </a:cubicBezTo>
                  <a:cubicBezTo>
                    <a:pt x="19721" y="20715"/>
                    <a:pt x="20659" y="20246"/>
                    <a:pt x="21331" y="19544"/>
                  </a:cubicBezTo>
                  <a:cubicBezTo>
                    <a:pt x="22030" y="18808"/>
                    <a:pt x="22448" y="17844"/>
                    <a:pt x="22641" y="16856"/>
                  </a:cubicBezTo>
                  <a:cubicBezTo>
                    <a:pt x="22870" y="15699"/>
                    <a:pt x="22922" y="14309"/>
                    <a:pt x="23923" y="13686"/>
                  </a:cubicBezTo>
                  <a:cubicBezTo>
                    <a:pt x="24441" y="13364"/>
                    <a:pt x="25100" y="13348"/>
                    <a:pt x="25646" y="13079"/>
                  </a:cubicBezTo>
                  <a:cubicBezTo>
                    <a:pt x="26759" y="12521"/>
                    <a:pt x="27081" y="11086"/>
                    <a:pt x="27076" y="9841"/>
                  </a:cubicBezTo>
                  <a:cubicBezTo>
                    <a:pt x="27072" y="8443"/>
                    <a:pt x="26771" y="6972"/>
                    <a:pt x="25827" y="5944"/>
                  </a:cubicBezTo>
                  <a:cubicBezTo>
                    <a:pt x="24622" y="4622"/>
                    <a:pt x="22661" y="4320"/>
                    <a:pt x="20873" y="4320"/>
                  </a:cubicBezTo>
                  <a:cubicBezTo>
                    <a:pt x="20843" y="4320"/>
                    <a:pt x="20813" y="4320"/>
                    <a:pt x="20782" y="4320"/>
                  </a:cubicBezTo>
                  <a:cubicBezTo>
                    <a:pt x="20319" y="4320"/>
                    <a:pt x="19838" y="4313"/>
                    <a:pt x="19439" y="4083"/>
                  </a:cubicBezTo>
                  <a:cubicBezTo>
                    <a:pt x="18920" y="3782"/>
                    <a:pt x="18675" y="3191"/>
                    <a:pt x="18418" y="2649"/>
                  </a:cubicBezTo>
                  <a:cubicBezTo>
                    <a:pt x="18077" y="1926"/>
                    <a:pt x="17639" y="1215"/>
                    <a:pt x="16992" y="749"/>
                  </a:cubicBezTo>
                  <a:cubicBezTo>
                    <a:pt x="16373" y="303"/>
                    <a:pt x="15688" y="8"/>
                    <a:pt x="14588" y="8"/>
                  </a:cubicBezTo>
                  <a:cubicBezTo>
                    <a:pt x="14538" y="8"/>
                    <a:pt x="14488" y="8"/>
                    <a:pt x="14437" y="9"/>
                  </a:cubicBezTo>
                  <a:lnTo>
                    <a:pt x="14404" y="42"/>
                  </a:lnTo>
                  <a:cubicBezTo>
                    <a:pt x="14208" y="14"/>
                    <a:pt x="14010" y="0"/>
                    <a:pt x="13813" y="0"/>
                  </a:cubicBezTo>
                  <a:close/>
                </a:path>
              </a:pathLst>
            </a:custGeom>
            <a:solidFill>
              <a:srgbClr val="FF5A78">
                <a:alpha val="225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" name="Google Shape;74;p2"/>
            <p:cNvSpPr/>
            <p:nvPr/>
          </p:nvSpPr>
          <p:spPr>
            <a:xfrm>
              <a:off x="1321550" y="1803950"/>
              <a:ext cx="163225" cy="125800"/>
            </a:xfrm>
            <a:custGeom>
              <a:avLst/>
              <a:gdLst/>
              <a:ahLst/>
              <a:cxnLst/>
              <a:rect l="l" t="t" r="r" b="b"/>
              <a:pathLst>
                <a:path w="6529" h="5032" extrusionOk="0">
                  <a:moveTo>
                    <a:pt x="5703" y="1"/>
                  </a:moveTo>
                  <a:cubicBezTo>
                    <a:pt x="5137" y="1"/>
                    <a:pt x="4376" y="955"/>
                    <a:pt x="3612" y="1956"/>
                  </a:cubicBezTo>
                  <a:cubicBezTo>
                    <a:pt x="2744" y="3097"/>
                    <a:pt x="0" y="3419"/>
                    <a:pt x="446" y="4476"/>
                  </a:cubicBezTo>
                  <a:cubicBezTo>
                    <a:pt x="610" y="4860"/>
                    <a:pt x="1020" y="5032"/>
                    <a:pt x="1544" y="5032"/>
                  </a:cubicBezTo>
                  <a:cubicBezTo>
                    <a:pt x="2455" y="5032"/>
                    <a:pt x="3711" y="4510"/>
                    <a:pt x="4617" y="3676"/>
                  </a:cubicBezTo>
                  <a:cubicBezTo>
                    <a:pt x="6529" y="1912"/>
                    <a:pt x="6501" y="361"/>
                    <a:pt x="5922" y="56"/>
                  </a:cubicBezTo>
                  <a:cubicBezTo>
                    <a:pt x="5853" y="19"/>
                    <a:pt x="5780" y="1"/>
                    <a:pt x="5703" y="1"/>
                  </a:cubicBezTo>
                  <a:close/>
                </a:path>
              </a:pathLst>
            </a:custGeom>
            <a:solidFill>
              <a:srgbClr val="FF5A78">
                <a:alpha val="225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" name="Google Shape;75;p2"/>
            <p:cNvSpPr/>
            <p:nvPr/>
          </p:nvSpPr>
          <p:spPr>
            <a:xfrm>
              <a:off x="1875800" y="2077300"/>
              <a:ext cx="60050" cy="82475"/>
            </a:xfrm>
            <a:custGeom>
              <a:avLst/>
              <a:gdLst/>
              <a:ahLst/>
              <a:cxnLst/>
              <a:rect l="l" t="t" r="r" b="b"/>
              <a:pathLst>
                <a:path w="2402" h="3299" extrusionOk="0">
                  <a:moveTo>
                    <a:pt x="1270" y="1"/>
                  </a:moveTo>
                  <a:cubicBezTo>
                    <a:pt x="1257" y="1"/>
                    <a:pt x="1243" y="1"/>
                    <a:pt x="1230" y="2"/>
                  </a:cubicBezTo>
                  <a:cubicBezTo>
                    <a:pt x="105" y="78"/>
                    <a:pt x="0" y="3068"/>
                    <a:pt x="727" y="3289"/>
                  </a:cubicBezTo>
                  <a:cubicBezTo>
                    <a:pt x="749" y="3295"/>
                    <a:pt x="771" y="3298"/>
                    <a:pt x="793" y="3298"/>
                  </a:cubicBezTo>
                  <a:cubicBezTo>
                    <a:pt x="1504" y="3298"/>
                    <a:pt x="2401" y="1"/>
                    <a:pt x="1270" y="1"/>
                  </a:cubicBezTo>
                  <a:close/>
                </a:path>
              </a:pathLst>
            </a:custGeom>
            <a:solidFill>
              <a:srgbClr val="FF5A78">
                <a:alpha val="225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6" name="Google Shape;76;p2"/>
          <p:cNvGrpSpPr/>
          <p:nvPr/>
        </p:nvGrpSpPr>
        <p:grpSpPr>
          <a:xfrm rot="-8453682">
            <a:off x="8354051" y="599823"/>
            <a:ext cx="375937" cy="266063"/>
            <a:chOff x="3334703" y="-568655"/>
            <a:chExt cx="703624" cy="497978"/>
          </a:xfrm>
        </p:grpSpPr>
        <p:sp>
          <p:nvSpPr>
            <p:cNvPr id="77" name="Google Shape;77;p2"/>
            <p:cNvSpPr/>
            <p:nvPr/>
          </p:nvSpPr>
          <p:spPr>
            <a:xfrm>
              <a:off x="3439701" y="-356018"/>
              <a:ext cx="493979" cy="285342"/>
            </a:xfrm>
            <a:custGeom>
              <a:avLst/>
              <a:gdLst/>
              <a:ahLst/>
              <a:cxnLst/>
              <a:rect l="l" t="t" r="r" b="b"/>
              <a:pathLst>
                <a:path w="5796" h="3348" extrusionOk="0">
                  <a:moveTo>
                    <a:pt x="2897" y="1"/>
                  </a:moveTo>
                  <a:cubicBezTo>
                    <a:pt x="2551" y="1"/>
                    <a:pt x="2205" y="118"/>
                    <a:pt x="1920" y="352"/>
                  </a:cubicBezTo>
                  <a:cubicBezTo>
                    <a:pt x="1785" y="461"/>
                    <a:pt x="1661" y="585"/>
                    <a:pt x="1540" y="714"/>
                  </a:cubicBezTo>
                  <a:cubicBezTo>
                    <a:pt x="1287" y="981"/>
                    <a:pt x="936" y="1107"/>
                    <a:pt x="635" y="1307"/>
                  </a:cubicBezTo>
                  <a:cubicBezTo>
                    <a:pt x="74" y="1682"/>
                    <a:pt x="0" y="2447"/>
                    <a:pt x="471" y="2943"/>
                  </a:cubicBezTo>
                  <a:cubicBezTo>
                    <a:pt x="728" y="3212"/>
                    <a:pt x="1078" y="3347"/>
                    <a:pt x="1442" y="3347"/>
                  </a:cubicBezTo>
                  <a:cubicBezTo>
                    <a:pt x="1511" y="3347"/>
                    <a:pt x="1581" y="3343"/>
                    <a:pt x="1650" y="3333"/>
                  </a:cubicBezTo>
                  <a:cubicBezTo>
                    <a:pt x="1877" y="3302"/>
                    <a:pt x="2081" y="3208"/>
                    <a:pt x="2287" y="3119"/>
                  </a:cubicBezTo>
                  <a:cubicBezTo>
                    <a:pt x="2482" y="3036"/>
                    <a:pt x="2689" y="2995"/>
                    <a:pt x="2896" y="2995"/>
                  </a:cubicBezTo>
                  <a:cubicBezTo>
                    <a:pt x="3103" y="2995"/>
                    <a:pt x="3311" y="3036"/>
                    <a:pt x="3507" y="3119"/>
                  </a:cubicBezTo>
                  <a:cubicBezTo>
                    <a:pt x="3713" y="3204"/>
                    <a:pt x="3917" y="3300"/>
                    <a:pt x="4143" y="3333"/>
                  </a:cubicBezTo>
                  <a:cubicBezTo>
                    <a:pt x="4213" y="3343"/>
                    <a:pt x="4282" y="3347"/>
                    <a:pt x="4351" y="3347"/>
                  </a:cubicBezTo>
                  <a:cubicBezTo>
                    <a:pt x="4715" y="3347"/>
                    <a:pt x="5062" y="3212"/>
                    <a:pt x="5322" y="2943"/>
                  </a:cubicBezTo>
                  <a:cubicBezTo>
                    <a:pt x="5795" y="2447"/>
                    <a:pt x="5722" y="1685"/>
                    <a:pt x="5159" y="1307"/>
                  </a:cubicBezTo>
                  <a:cubicBezTo>
                    <a:pt x="4857" y="1107"/>
                    <a:pt x="4506" y="981"/>
                    <a:pt x="4253" y="714"/>
                  </a:cubicBezTo>
                  <a:cubicBezTo>
                    <a:pt x="4133" y="585"/>
                    <a:pt x="4006" y="461"/>
                    <a:pt x="3874" y="352"/>
                  </a:cubicBezTo>
                  <a:cubicBezTo>
                    <a:pt x="3589" y="118"/>
                    <a:pt x="3244" y="1"/>
                    <a:pt x="289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" name="Google Shape;78;p2"/>
            <p:cNvSpPr/>
            <p:nvPr/>
          </p:nvSpPr>
          <p:spPr>
            <a:xfrm>
              <a:off x="3334703" y="-424284"/>
              <a:ext cx="126648" cy="125881"/>
            </a:xfrm>
            <a:custGeom>
              <a:avLst/>
              <a:gdLst/>
              <a:ahLst/>
              <a:cxnLst/>
              <a:rect l="l" t="t" r="r" b="b"/>
              <a:pathLst>
                <a:path w="1486" h="1477" extrusionOk="0">
                  <a:moveTo>
                    <a:pt x="677" y="0"/>
                  </a:moveTo>
                  <a:cubicBezTo>
                    <a:pt x="613" y="0"/>
                    <a:pt x="549" y="11"/>
                    <a:pt x="488" y="34"/>
                  </a:cubicBezTo>
                  <a:cubicBezTo>
                    <a:pt x="155" y="152"/>
                    <a:pt x="0" y="566"/>
                    <a:pt x="141" y="956"/>
                  </a:cubicBezTo>
                  <a:cubicBezTo>
                    <a:pt x="254" y="1273"/>
                    <a:pt x="529" y="1476"/>
                    <a:pt x="806" y="1476"/>
                  </a:cubicBezTo>
                  <a:cubicBezTo>
                    <a:pt x="870" y="1476"/>
                    <a:pt x="934" y="1466"/>
                    <a:pt x="995" y="1443"/>
                  </a:cubicBezTo>
                  <a:cubicBezTo>
                    <a:pt x="1328" y="1323"/>
                    <a:pt x="1485" y="911"/>
                    <a:pt x="1344" y="521"/>
                  </a:cubicBezTo>
                  <a:cubicBezTo>
                    <a:pt x="1230" y="204"/>
                    <a:pt x="954" y="0"/>
                    <a:pt x="67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" name="Google Shape;79;p2"/>
            <p:cNvSpPr/>
            <p:nvPr/>
          </p:nvSpPr>
          <p:spPr>
            <a:xfrm>
              <a:off x="3505069" y="-568655"/>
              <a:ext cx="135853" cy="141989"/>
            </a:xfrm>
            <a:custGeom>
              <a:avLst/>
              <a:gdLst/>
              <a:ahLst/>
              <a:cxnLst/>
              <a:rect l="l" t="t" r="r" b="b"/>
              <a:pathLst>
                <a:path w="1594" h="1666" extrusionOk="0">
                  <a:moveTo>
                    <a:pt x="751" y="1"/>
                  </a:moveTo>
                  <a:cubicBezTo>
                    <a:pt x="708" y="1"/>
                    <a:pt x="665" y="5"/>
                    <a:pt x="622" y="14"/>
                  </a:cubicBezTo>
                  <a:cubicBezTo>
                    <a:pt x="237" y="98"/>
                    <a:pt x="0" y="530"/>
                    <a:pt x="96" y="981"/>
                  </a:cubicBezTo>
                  <a:cubicBezTo>
                    <a:pt x="181" y="1384"/>
                    <a:pt x="499" y="1665"/>
                    <a:pt x="841" y="1665"/>
                  </a:cubicBezTo>
                  <a:cubicBezTo>
                    <a:pt x="883" y="1665"/>
                    <a:pt x="926" y="1661"/>
                    <a:pt x="969" y="1652"/>
                  </a:cubicBezTo>
                  <a:cubicBezTo>
                    <a:pt x="1357" y="1571"/>
                    <a:pt x="1593" y="1136"/>
                    <a:pt x="1497" y="685"/>
                  </a:cubicBezTo>
                  <a:cubicBezTo>
                    <a:pt x="1412" y="282"/>
                    <a:pt x="1093" y="1"/>
                    <a:pt x="75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" name="Google Shape;80;p2"/>
            <p:cNvSpPr/>
            <p:nvPr/>
          </p:nvSpPr>
          <p:spPr>
            <a:xfrm>
              <a:off x="3911679" y="-424965"/>
              <a:ext cx="126648" cy="125966"/>
            </a:xfrm>
            <a:custGeom>
              <a:avLst/>
              <a:gdLst/>
              <a:ahLst/>
              <a:cxnLst/>
              <a:rect l="l" t="t" r="r" b="b"/>
              <a:pathLst>
                <a:path w="1486" h="1478" extrusionOk="0">
                  <a:moveTo>
                    <a:pt x="810" y="1"/>
                  </a:moveTo>
                  <a:cubicBezTo>
                    <a:pt x="532" y="1"/>
                    <a:pt x="256" y="205"/>
                    <a:pt x="141" y="521"/>
                  </a:cubicBezTo>
                  <a:cubicBezTo>
                    <a:pt x="0" y="911"/>
                    <a:pt x="157" y="1325"/>
                    <a:pt x="490" y="1445"/>
                  </a:cubicBezTo>
                  <a:cubicBezTo>
                    <a:pt x="551" y="1467"/>
                    <a:pt x="614" y="1477"/>
                    <a:pt x="677" y="1477"/>
                  </a:cubicBezTo>
                  <a:cubicBezTo>
                    <a:pt x="955" y="1477"/>
                    <a:pt x="1232" y="1273"/>
                    <a:pt x="1347" y="955"/>
                  </a:cubicBezTo>
                  <a:cubicBezTo>
                    <a:pt x="1485" y="566"/>
                    <a:pt x="1330" y="154"/>
                    <a:pt x="998" y="33"/>
                  </a:cubicBezTo>
                  <a:cubicBezTo>
                    <a:pt x="936" y="11"/>
                    <a:pt x="873" y="1"/>
                    <a:pt x="81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" name="Google Shape;81;p2"/>
            <p:cNvSpPr/>
            <p:nvPr/>
          </p:nvSpPr>
          <p:spPr>
            <a:xfrm>
              <a:off x="3732450" y="-567802"/>
              <a:ext cx="135853" cy="141819"/>
            </a:xfrm>
            <a:custGeom>
              <a:avLst/>
              <a:gdLst/>
              <a:ahLst/>
              <a:cxnLst/>
              <a:rect l="l" t="t" r="r" b="b"/>
              <a:pathLst>
                <a:path w="1594" h="1664" extrusionOk="0">
                  <a:moveTo>
                    <a:pt x="841" y="1"/>
                  </a:moveTo>
                  <a:cubicBezTo>
                    <a:pt x="499" y="1"/>
                    <a:pt x="181" y="282"/>
                    <a:pt x="96" y="683"/>
                  </a:cubicBezTo>
                  <a:cubicBezTo>
                    <a:pt x="0" y="1136"/>
                    <a:pt x="237" y="1569"/>
                    <a:pt x="622" y="1650"/>
                  </a:cubicBezTo>
                  <a:cubicBezTo>
                    <a:pt x="665" y="1659"/>
                    <a:pt x="708" y="1664"/>
                    <a:pt x="751" y="1664"/>
                  </a:cubicBezTo>
                  <a:cubicBezTo>
                    <a:pt x="1093" y="1664"/>
                    <a:pt x="1412" y="1382"/>
                    <a:pt x="1498" y="981"/>
                  </a:cubicBezTo>
                  <a:cubicBezTo>
                    <a:pt x="1593" y="528"/>
                    <a:pt x="1357" y="96"/>
                    <a:pt x="969" y="14"/>
                  </a:cubicBezTo>
                  <a:cubicBezTo>
                    <a:pt x="926" y="5"/>
                    <a:pt x="883" y="1"/>
                    <a:pt x="84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2" name="Google Shape;82;p2"/>
          <p:cNvGrpSpPr/>
          <p:nvPr/>
        </p:nvGrpSpPr>
        <p:grpSpPr>
          <a:xfrm rot="8100000">
            <a:off x="140486" y="213807"/>
            <a:ext cx="428181" cy="303037"/>
            <a:chOff x="3334703" y="-568655"/>
            <a:chExt cx="703624" cy="497978"/>
          </a:xfrm>
        </p:grpSpPr>
        <p:sp>
          <p:nvSpPr>
            <p:cNvPr id="83" name="Google Shape;83;p2"/>
            <p:cNvSpPr/>
            <p:nvPr/>
          </p:nvSpPr>
          <p:spPr>
            <a:xfrm>
              <a:off x="3439701" y="-356018"/>
              <a:ext cx="493979" cy="285342"/>
            </a:xfrm>
            <a:custGeom>
              <a:avLst/>
              <a:gdLst/>
              <a:ahLst/>
              <a:cxnLst/>
              <a:rect l="l" t="t" r="r" b="b"/>
              <a:pathLst>
                <a:path w="5796" h="3348" extrusionOk="0">
                  <a:moveTo>
                    <a:pt x="2897" y="1"/>
                  </a:moveTo>
                  <a:cubicBezTo>
                    <a:pt x="2551" y="1"/>
                    <a:pt x="2205" y="118"/>
                    <a:pt x="1920" y="352"/>
                  </a:cubicBezTo>
                  <a:cubicBezTo>
                    <a:pt x="1785" y="461"/>
                    <a:pt x="1661" y="585"/>
                    <a:pt x="1540" y="714"/>
                  </a:cubicBezTo>
                  <a:cubicBezTo>
                    <a:pt x="1287" y="981"/>
                    <a:pt x="936" y="1107"/>
                    <a:pt x="635" y="1307"/>
                  </a:cubicBezTo>
                  <a:cubicBezTo>
                    <a:pt x="74" y="1682"/>
                    <a:pt x="0" y="2447"/>
                    <a:pt x="471" y="2943"/>
                  </a:cubicBezTo>
                  <a:cubicBezTo>
                    <a:pt x="728" y="3212"/>
                    <a:pt x="1078" y="3347"/>
                    <a:pt x="1442" y="3347"/>
                  </a:cubicBezTo>
                  <a:cubicBezTo>
                    <a:pt x="1511" y="3347"/>
                    <a:pt x="1581" y="3343"/>
                    <a:pt x="1650" y="3333"/>
                  </a:cubicBezTo>
                  <a:cubicBezTo>
                    <a:pt x="1877" y="3302"/>
                    <a:pt x="2081" y="3208"/>
                    <a:pt x="2287" y="3119"/>
                  </a:cubicBezTo>
                  <a:cubicBezTo>
                    <a:pt x="2482" y="3036"/>
                    <a:pt x="2689" y="2995"/>
                    <a:pt x="2896" y="2995"/>
                  </a:cubicBezTo>
                  <a:cubicBezTo>
                    <a:pt x="3103" y="2995"/>
                    <a:pt x="3311" y="3036"/>
                    <a:pt x="3507" y="3119"/>
                  </a:cubicBezTo>
                  <a:cubicBezTo>
                    <a:pt x="3713" y="3204"/>
                    <a:pt x="3917" y="3300"/>
                    <a:pt x="4143" y="3333"/>
                  </a:cubicBezTo>
                  <a:cubicBezTo>
                    <a:pt x="4213" y="3343"/>
                    <a:pt x="4282" y="3347"/>
                    <a:pt x="4351" y="3347"/>
                  </a:cubicBezTo>
                  <a:cubicBezTo>
                    <a:pt x="4715" y="3347"/>
                    <a:pt x="5062" y="3212"/>
                    <a:pt x="5322" y="2943"/>
                  </a:cubicBezTo>
                  <a:cubicBezTo>
                    <a:pt x="5795" y="2447"/>
                    <a:pt x="5722" y="1685"/>
                    <a:pt x="5159" y="1307"/>
                  </a:cubicBezTo>
                  <a:cubicBezTo>
                    <a:pt x="4857" y="1107"/>
                    <a:pt x="4506" y="981"/>
                    <a:pt x="4253" y="714"/>
                  </a:cubicBezTo>
                  <a:cubicBezTo>
                    <a:pt x="4133" y="585"/>
                    <a:pt x="4006" y="461"/>
                    <a:pt x="3874" y="352"/>
                  </a:cubicBezTo>
                  <a:cubicBezTo>
                    <a:pt x="3589" y="118"/>
                    <a:pt x="3244" y="1"/>
                    <a:pt x="289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" name="Google Shape;84;p2"/>
            <p:cNvSpPr/>
            <p:nvPr/>
          </p:nvSpPr>
          <p:spPr>
            <a:xfrm>
              <a:off x="3334703" y="-424284"/>
              <a:ext cx="126648" cy="125881"/>
            </a:xfrm>
            <a:custGeom>
              <a:avLst/>
              <a:gdLst/>
              <a:ahLst/>
              <a:cxnLst/>
              <a:rect l="l" t="t" r="r" b="b"/>
              <a:pathLst>
                <a:path w="1486" h="1477" extrusionOk="0">
                  <a:moveTo>
                    <a:pt x="677" y="0"/>
                  </a:moveTo>
                  <a:cubicBezTo>
                    <a:pt x="613" y="0"/>
                    <a:pt x="549" y="11"/>
                    <a:pt x="488" y="34"/>
                  </a:cubicBezTo>
                  <a:cubicBezTo>
                    <a:pt x="155" y="152"/>
                    <a:pt x="0" y="566"/>
                    <a:pt x="141" y="956"/>
                  </a:cubicBezTo>
                  <a:cubicBezTo>
                    <a:pt x="254" y="1273"/>
                    <a:pt x="529" y="1476"/>
                    <a:pt x="806" y="1476"/>
                  </a:cubicBezTo>
                  <a:cubicBezTo>
                    <a:pt x="870" y="1476"/>
                    <a:pt x="934" y="1466"/>
                    <a:pt x="995" y="1443"/>
                  </a:cubicBezTo>
                  <a:cubicBezTo>
                    <a:pt x="1328" y="1323"/>
                    <a:pt x="1485" y="911"/>
                    <a:pt x="1344" y="521"/>
                  </a:cubicBezTo>
                  <a:cubicBezTo>
                    <a:pt x="1230" y="204"/>
                    <a:pt x="954" y="0"/>
                    <a:pt x="67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" name="Google Shape;85;p2"/>
            <p:cNvSpPr/>
            <p:nvPr/>
          </p:nvSpPr>
          <p:spPr>
            <a:xfrm>
              <a:off x="3505069" y="-568655"/>
              <a:ext cx="135853" cy="141989"/>
            </a:xfrm>
            <a:custGeom>
              <a:avLst/>
              <a:gdLst/>
              <a:ahLst/>
              <a:cxnLst/>
              <a:rect l="l" t="t" r="r" b="b"/>
              <a:pathLst>
                <a:path w="1594" h="1666" extrusionOk="0">
                  <a:moveTo>
                    <a:pt x="751" y="1"/>
                  </a:moveTo>
                  <a:cubicBezTo>
                    <a:pt x="708" y="1"/>
                    <a:pt x="665" y="5"/>
                    <a:pt x="622" y="14"/>
                  </a:cubicBezTo>
                  <a:cubicBezTo>
                    <a:pt x="237" y="98"/>
                    <a:pt x="0" y="530"/>
                    <a:pt x="96" y="981"/>
                  </a:cubicBezTo>
                  <a:cubicBezTo>
                    <a:pt x="181" y="1384"/>
                    <a:pt x="499" y="1665"/>
                    <a:pt x="841" y="1665"/>
                  </a:cubicBezTo>
                  <a:cubicBezTo>
                    <a:pt x="883" y="1665"/>
                    <a:pt x="926" y="1661"/>
                    <a:pt x="969" y="1652"/>
                  </a:cubicBezTo>
                  <a:cubicBezTo>
                    <a:pt x="1357" y="1571"/>
                    <a:pt x="1593" y="1136"/>
                    <a:pt x="1497" y="685"/>
                  </a:cubicBezTo>
                  <a:cubicBezTo>
                    <a:pt x="1412" y="282"/>
                    <a:pt x="1093" y="1"/>
                    <a:pt x="75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" name="Google Shape;86;p2"/>
            <p:cNvSpPr/>
            <p:nvPr/>
          </p:nvSpPr>
          <p:spPr>
            <a:xfrm>
              <a:off x="3911679" y="-424965"/>
              <a:ext cx="126648" cy="125966"/>
            </a:xfrm>
            <a:custGeom>
              <a:avLst/>
              <a:gdLst/>
              <a:ahLst/>
              <a:cxnLst/>
              <a:rect l="l" t="t" r="r" b="b"/>
              <a:pathLst>
                <a:path w="1486" h="1478" extrusionOk="0">
                  <a:moveTo>
                    <a:pt x="810" y="1"/>
                  </a:moveTo>
                  <a:cubicBezTo>
                    <a:pt x="532" y="1"/>
                    <a:pt x="256" y="205"/>
                    <a:pt x="141" y="521"/>
                  </a:cubicBezTo>
                  <a:cubicBezTo>
                    <a:pt x="0" y="911"/>
                    <a:pt x="157" y="1325"/>
                    <a:pt x="490" y="1445"/>
                  </a:cubicBezTo>
                  <a:cubicBezTo>
                    <a:pt x="551" y="1467"/>
                    <a:pt x="614" y="1477"/>
                    <a:pt x="677" y="1477"/>
                  </a:cubicBezTo>
                  <a:cubicBezTo>
                    <a:pt x="955" y="1477"/>
                    <a:pt x="1232" y="1273"/>
                    <a:pt x="1347" y="955"/>
                  </a:cubicBezTo>
                  <a:cubicBezTo>
                    <a:pt x="1485" y="566"/>
                    <a:pt x="1330" y="154"/>
                    <a:pt x="998" y="33"/>
                  </a:cubicBezTo>
                  <a:cubicBezTo>
                    <a:pt x="936" y="11"/>
                    <a:pt x="873" y="1"/>
                    <a:pt x="81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" name="Google Shape;87;p2"/>
            <p:cNvSpPr/>
            <p:nvPr/>
          </p:nvSpPr>
          <p:spPr>
            <a:xfrm>
              <a:off x="3732450" y="-567802"/>
              <a:ext cx="135853" cy="141819"/>
            </a:xfrm>
            <a:custGeom>
              <a:avLst/>
              <a:gdLst/>
              <a:ahLst/>
              <a:cxnLst/>
              <a:rect l="l" t="t" r="r" b="b"/>
              <a:pathLst>
                <a:path w="1594" h="1664" extrusionOk="0">
                  <a:moveTo>
                    <a:pt x="841" y="1"/>
                  </a:moveTo>
                  <a:cubicBezTo>
                    <a:pt x="499" y="1"/>
                    <a:pt x="181" y="282"/>
                    <a:pt x="96" y="683"/>
                  </a:cubicBezTo>
                  <a:cubicBezTo>
                    <a:pt x="0" y="1136"/>
                    <a:pt x="237" y="1569"/>
                    <a:pt x="622" y="1650"/>
                  </a:cubicBezTo>
                  <a:cubicBezTo>
                    <a:pt x="665" y="1659"/>
                    <a:pt x="708" y="1664"/>
                    <a:pt x="751" y="1664"/>
                  </a:cubicBezTo>
                  <a:cubicBezTo>
                    <a:pt x="1093" y="1664"/>
                    <a:pt x="1412" y="1382"/>
                    <a:pt x="1498" y="981"/>
                  </a:cubicBezTo>
                  <a:cubicBezTo>
                    <a:pt x="1593" y="528"/>
                    <a:pt x="1357" y="96"/>
                    <a:pt x="969" y="14"/>
                  </a:cubicBezTo>
                  <a:cubicBezTo>
                    <a:pt x="926" y="5"/>
                    <a:pt x="883" y="1"/>
                    <a:pt x="84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8" name="Google Shape;88;p2"/>
          <p:cNvGrpSpPr/>
          <p:nvPr/>
        </p:nvGrpSpPr>
        <p:grpSpPr>
          <a:xfrm rot="-6452971">
            <a:off x="8575125" y="122526"/>
            <a:ext cx="380129" cy="269030"/>
            <a:chOff x="3334703" y="-568655"/>
            <a:chExt cx="703624" cy="497978"/>
          </a:xfrm>
        </p:grpSpPr>
        <p:sp>
          <p:nvSpPr>
            <p:cNvPr id="89" name="Google Shape;89;p2"/>
            <p:cNvSpPr/>
            <p:nvPr/>
          </p:nvSpPr>
          <p:spPr>
            <a:xfrm>
              <a:off x="3439701" y="-356018"/>
              <a:ext cx="493979" cy="285342"/>
            </a:xfrm>
            <a:custGeom>
              <a:avLst/>
              <a:gdLst/>
              <a:ahLst/>
              <a:cxnLst/>
              <a:rect l="l" t="t" r="r" b="b"/>
              <a:pathLst>
                <a:path w="5796" h="3348" extrusionOk="0">
                  <a:moveTo>
                    <a:pt x="2897" y="1"/>
                  </a:moveTo>
                  <a:cubicBezTo>
                    <a:pt x="2551" y="1"/>
                    <a:pt x="2205" y="118"/>
                    <a:pt x="1920" y="352"/>
                  </a:cubicBezTo>
                  <a:cubicBezTo>
                    <a:pt x="1785" y="461"/>
                    <a:pt x="1661" y="585"/>
                    <a:pt x="1540" y="714"/>
                  </a:cubicBezTo>
                  <a:cubicBezTo>
                    <a:pt x="1287" y="981"/>
                    <a:pt x="936" y="1107"/>
                    <a:pt x="635" y="1307"/>
                  </a:cubicBezTo>
                  <a:cubicBezTo>
                    <a:pt x="74" y="1682"/>
                    <a:pt x="0" y="2447"/>
                    <a:pt x="471" y="2943"/>
                  </a:cubicBezTo>
                  <a:cubicBezTo>
                    <a:pt x="728" y="3212"/>
                    <a:pt x="1078" y="3347"/>
                    <a:pt x="1442" y="3347"/>
                  </a:cubicBezTo>
                  <a:cubicBezTo>
                    <a:pt x="1511" y="3347"/>
                    <a:pt x="1581" y="3343"/>
                    <a:pt x="1650" y="3333"/>
                  </a:cubicBezTo>
                  <a:cubicBezTo>
                    <a:pt x="1877" y="3302"/>
                    <a:pt x="2081" y="3208"/>
                    <a:pt x="2287" y="3119"/>
                  </a:cubicBezTo>
                  <a:cubicBezTo>
                    <a:pt x="2482" y="3036"/>
                    <a:pt x="2689" y="2995"/>
                    <a:pt x="2896" y="2995"/>
                  </a:cubicBezTo>
                  <a:cubicBezTo>
                    <a:pt x="3103" y="2995"/>
                    <a:pt x="3311" y="3036"/>
                    <a:pt x="3507" y="3119"/>
                  </a:cubicBezTo>
                  <a:cubicBezTo>
                    <a:pt x="3713" y="3204"/>
                    <a:pt x="3917" y="3300"/>
                    <a:pt x="4143" y="3333"/>
                  </a:cubicBezTo>
                  <a:cubicBezTo>
                    <a:pt x="4213" y="3343"/>
                    <a:pt x="4282" y="3347"/>
                    <a:pt x="4351" y="3347"/>
                  </a:cubicBezTo>
                  <a:cubicBezTo>
                    <a:pt x="4715" y="3347"/>
                    <a:pt x="5062" y="3212"/>
                    <a:pt x="5322" y="2943"/>
                  </a:cubicBezTo>
                  <a:cubicBezTo>
                    <a:pt x="5795" y="2447"/>
                    <a:pt x="5722" y="1685"/>
                    <a:pt x="5159" y="1307"/>
                  </a:cubicBezTo>
                  <a:cubicBezTo>
                    <a:pt x="4857" y="1107"/>
                    <a:pt x="4506" y="981"/>
                    <a:pt x="4253" y="714"/>
                  </a:cubicBezTo>
                  <a:cubicBezTo>
                    <a:pt x="4133" y="585"/>
                    <a:pt x="4006" y="461"/>
                    <a:pt x="3874" y="352"/>
                  </a:cubicBezTo>
                  <a:cubicBezTo>
                    <a:pt x="3589" y="118"/>
                    <a:pt x="3244" y="1"/>
                    <a:pt x="289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" name="Google Shape;90;p2"/>
            <p:cNvSpPr/>
            <p:nvPr/>
          </p:nvSpPr>
          <p:spPr>
            <a:xfrm>
              <a:off x="3334703" y="-424284"/>
              <a:ext cx="126648" cy="125881"/>
            </a:xfrm>
            <a:custGeom>
              <a:avLst/>
              <a:gdLst/>
              <a:ahLst/>
              <a:cxnLst/>
              <a:rect l="l" t="t" r="r" b="b"/>
              <a:pathLst>
                <a:path w="1486" h="1477" extrusionOk="0">
                  <a:moveTo>
                    <a:pt x="677" y="0"/>
                  </a:moveTo>
                  <a:cubicBezTo>
                    <a:pt x="613" y="0"/>
                    <a:pt x="549" y="11"/>
                    <a:pt x="488" y="34"/>
                  </a:cubicBezTo>
                  <a:cubicBezTo>
                    <a:pt x="155" y="152"/>
                    <a:pt x="0" y="566"/>
                    <a:pt x="141" y="956"/>
                  </a:cubicBezTo>
                  <a:cubicBezTo>
                    <a:pt x="254" y="1273"/>
                    <a:pt x="529" y="1476"/>
                    <a:pt x="806" y="1476"/>
                  </a:cubicBezTo>
                  <a:cubicBezTo>
                    <a:pt x="870" y="1476"/>
                    <a:pt x="934" y="1466"/>
                    <a:pt x="995" y="1443"/>
                  </a:cubicBezTo>
                  <a:cubicBezTo>
                    <a:pt x="1328" y="1323"/>
                    <a:pt x="1485" y="911"/>
                    <a:pt x="1344" y="521"/>
                  </a:cubicBezTo>
                  <a:cubicBezTo>
                    <a:pt x="1230" y="204"/>
                    <a:pt x="954" y="0"/>
                    <a:pt x="67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" name="Google Shape;91;p2"/>
            <p:cNvSpPr/>
            <p:nvPr/>
          </p:nvSpPr>
          <p:spPr>
            <a:xfrm>
              <a:off x="3505069" y="-568655"/>
              <a:ext cx="135853" cy="141989"/>
            </a:xfrm>
            <a:custGeom>
              <a:avLst/>
              <a:gdLst/>
              <a:ahLst/>
              <a:cxnLst/>
              <a:rect l="l" t="t" r="r" b="b"/>
              <a:pathLst>
                <a:path w="1594" h="1666" extrusionOk="0">
                  <a:moveTo>
                    <a:pt x="751" y="1"/>
                  </a:moveTo>
                  <a:cubicBezTo>
                    <a:pt x="708" y="1"/>
                    <a:pt x="665" y="5"/>
                    <a:pt x="622" y="14"/>
                  </a:cubicBezTo>
                  <a:cubicBezTo>
                    <a:pt x="237" y="98"/>
                    <a:pt x="0" y="530"/>
                    <a:pt x="96" y="981"/>
                  </a:cubicBezTo>
                  <a:cubicBezTo>
                    <a:pt x="181" y="1384"/>
                    <a:pt x="499" y="1665"/>
                    <a:pt x="841" y="1665"/>
                  </a:cubicBezTo>
                  <a:cubicBezTo>
                    <a:pt x="883" y="1665"/>
                    <a:pt x="926" y="1661"/>
                    <a:pt x="969" y="1652"/>
                  </a:cubicBezTo>
                  <a:cubicBezTo>
                    <a:pt x="1357" y="1571"/>
                    <a:pt x="1593" y="1136"/>
                    <a:pt x="1497" y="685"/>
                  </a:cubicBezTo>
                  <a:cubicBezTo>
                    <a:pt x="1412" y="282"/>
                    <a:pt x="1093" y="1"/>
                    <a:pt x="75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" name="Google Shape;92;p2"/>
            <p:cNvSpPr/>
            <p:nvPr/>
          </p:nvSpPr>
          <p:spPr>
            <a:xfrm>
              <a:off x="3911679" y="-424965"/>
              <a:ext cx="126648" cy="125966"/>
            </a:xfrm>
            <a:custGeom>
              <a:avLst/>
              <a:gdLst/>
              <a:ahLst/>
              <a:cxnLst/>
              <a:rect l="l" t="t" r="r" b="b"/>
              <a:pathLst>
                <a:path w="1486" h="1478" extrusionOk="0">
                  <a:moveTo>
                    <a:pt x="810" y="1"/>
                  </a:moveTo>
                  <a:cubicBezTo>
                    <a:pt x="532" y="1"/>
                    <a:pt x="256" y="205"/>
                    <a:pt x="141" y="521"/>
                  </a:cubicBezTo>
                  <a:cubicBezTo>
                    <a:pt x="0" y="911"/>
                    <a:pt x="157" y="1325"/>
                    <a:pt x="490" y="1445"/>
                  </a:cubicBezTo>
                  <a:cubicBezTo>
                    <a:pt x="551" y="1467"/>
                    <a:pt x="614" y="1477"/>
                    <a:pt x="677" y="1477"/>
                  </a:cubicBezTo>
                  <a:cubicBezTo>
                    <a:pt x="955" y="1477"/>
                    <a:pt x="1232" y="1273"/>
                    <a:pt x="1347" y="955"/>
                  </a:cubicBezTo>
                  <a:cubicBezTo>
                    <a:pt x="1485" y="566"/>
                    <a:pt x="1330" y="154"/>
                    <a:pt x="998" y="33"/>
                  </a:cubicBezTo>
                  <a:cubicBezTo>
                    <a:pt x="936" y="11"/>
                    <a:pt x="873" y="1"/>
                    <a:pt x="81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" name="Google Shape;93;p2"/>
            <p:cNvSpPr/>
            <p:nvPr/>
          </p:nvSpPr>
          <p:spPr>
            <a:xfrm>
              <a:off x="3732450" y="-567802"/>
              <a:ext cx="135853" cy="141819"/>
            </a:xfrm>
            <a:custGeom>
              <a:avLst/>
              <a:gdLst/>
              <a:ahLst/>
              <a:cxnLst/>
              <a:rect l="l" t="t" r="r" b="b"/>
              <a:pathLst>
                <a:path w="1594" h="1664" extrusionOk="0">
                  <a:moveTo>
                    <a:pt x="841" y="1"/>
                  </a:moveTo>
                  <a:cubicBezTo>
                    <a:pt x="499" y="1"/>
                    <a:pt x="181" y="282"/>
                    <a:pt x="96" y="683"/>
                  </a:cubicBezTo>
                  <a:cubicBezTo>
                    <a:pt x="0" y="1136"/>
                    <a:pt x="237" y="1569"/>
                    <a:pt x="622" y="1650"/>
                  </a:cubicBezTo>
                  <a:cubicBezTo>
                    <a:pt x="665" y="1659"/>
                    <a:pt x="708" y="1664"/>
                    <a:pt x="751" y="1664"/>
                  </a:cubicBezTo>
                  <a:cubicBezTo>
                    <a:pt x="1093" y="1664"/>
                    <a:pt x="1412" y="1382"/>
                    <a:pt x="1498" y="981"/>
                  </a:cubicBezTo>
                  <a:cubicBezTo>
                    <a:pt x="1593" y="528"/>
                    <a:pt x="1357" y="96"/>
                    <a:pt x="969" y="14"/>
                  </a:cubicBezTo>
                  <a:cubicBezTo>
                    <a:pt x="926" y="5"/>
                    <a:pt x="883" y="1"/>
                    <a:pt x="84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1_Section header"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3"/>
          <p:cNvSpPr txBox="1">
            <a:spLocks noGrp="1"/>
          </p:cNvSpPr>
          <p:nvPr>
            <p:ph type="title"/>
          </p:nvPr>
        </p:nvSpPr>
        <p:spPr>
          <a:xfrm>
            <a:off x="740125" y="2150850"/>
            <a:ext cx="38319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0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grpSp>
        <p:nvGrpSpPr>
          <p:cNvPr id="96" name="Google Shape;96;p3"/>
          <p:cNvGrpSpPr/>
          <p:nvPr/>
        </p:nvGrpSpPr>
        <p:grpSpPr>
          <a:xfrm rot="6435516" flipH="1">
            <a:off x="-745474" y="-911974"/>
            <a:ext cx="2184639" cy="2096635"/>
            <a:chOff x="2054181" y="1682500"/>
            <a:chExt cx="557500" cy="535042"/>
          </a:xfrm>
        </p:grpSpPr>
        <p:sp>
          <p:nvSpPr>
            <p:cNvPr id="97" name="Google Shape;97;p3"/>
            <p:cNvSpPr/>
            <p:nvPr/>
          </p:nvSpPr>
          <p:spPr>
            <a:xfrm>
              <a:off x="2054181" y="1734892"/>
              <a:ext cx="557500" cy="482650"/>
            </a:xfrm>
            <a:custGeom>
              <a:avLst/>
              <a:gdLst/>
              <a:ahLst/>
              <a:cxnLst/>
              <a:rect l="l" t="t" r="r" b="b"/>
              <a:pathLst>
                <a:path w="22300" h="19306" extrusionOk="0">
                  <a:moveTo>
                    <a:pt x="17029" y="1"/>
                  </a:moveTo>
                  <a:cubicBezTo>
                    <a:pt x="15601" y="1"/>
                    <a:pt x="14082" y="330"/>
                    <a:pt x="12862" y="771"/>
                  </a:cubicBezTo>
                  <a:cubicBezTo>
                    <a:pt x="12037" y="1071"/>
                    <a:pt x="11278" y="1177"/>
                    <a:pt x="10540" y="1177"/>
                  </a:cubicBezTo>
                  <a:cubicBezTo>
                    <a:pt x="8763" y="1177"/>
                    <a:pt x="7104" y="563"/>
                    <a:pt x="4920" y="563"/>
                  </a:cubicBezTo>
                  <a:cubicBezTo>
                    <a:pt x="4705" y="563"/>
                    <a:pt x="4485" y="569"/>
                    <a:pt x="4260" y="582"/>
                  </a:cubicBezTo>
                  <a:cubicBezTo>
                    <a:pt x="788" y="783"/>
                    <a:pt x="202" y="4198"/>
                    <a:pt x="1708" y="7372"/>
                  </a:cubicBezTo>
                  <a:cubicBezTo>
                    <a:pt x="3215" y="10546"/>
                    <a:pt x="1" y="13439"/>
                    <a:pt x="1258" y="16798"/>
                  </a:cubicBezTo>
                  <a:cubicBezTo>
                    <a:pt x="1942" y="18629"/>
                    <a:pt x="3846" y="18953"/>
                    <a:pt x="5847" y="18953"/>
                  </a:cubicBezTo>
                  <a:cubicBezTo>
                    <a:pt x="6944" y="18953"/>
                    <a:pt x="8069" y="18856"/>
                    <a:pt x="9039" y="18856"/>
                  </a:cubicBezTo>
                  <a:cubicBezTo>
                    <a:pt x="9546" y="18856"/>
                    <a:pt x="10011" y="18883"/>
                    <a:pt x="10407" y="18964"/>
                  </a:cubicBezTo>
                  <a:cubicBezTo>
                    <a:pt x="11570" y="19200"/>
                    <a:pt x="12633" y="19305"/>
                    <a:pt x="13600" y="19305"/>
                  </a:cubicBezTo>
                  <a:cubicBezTo>
                    <a:pt x="20113" y="19305"/>
                    <a:pt x="22247" y="14514"/>
                    <a:pt x="21247" y="12632"/>
                  </a:cubicBezTo>
                  <a:cubicBezTo>
                    <a:pt x="20090" y="10462"/>
                    <a:pt x="22299" y="6312"/>
                    <a:pt x="21496" y="2796"/>
                  </a:cubicBezTo>
                  <a:cubicBezTo>
                    <a:pt x="21018" y="707"/>
                    <a:pt x="19121" y="1"/>
                    <a:pt x="17029" y="1"/>
                  </a:cubicBezTo>
                  <a:close/>
                </a:path>
              </a:pathLst>
            </a:custGeom>
            <a:solidFill>
              <a:srgbClr val="B87CCF">
                <a:alpha val="529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" name="Google Shape;98;p3"/>
            <p:cNvSpPr/>
            <p:nvPr/>
          </p:nvSpPr>
          <p:spPr>
            <a:xfrm>
              <a:off x="2196000" y="1682500"/>
              <a:ext cx="189675" cy="60225"/>
            </a:xfrm>
            <a:custGeom>
              <a:avLst/>
              <a:gdLst/>
              <a:ahLst/>
              <a:cxnLst/>
              <a:rect l="l" t="t" r="r" b="b"/>
              <a:pathLst>
                <a:path w="7587" h="2409" extrusionOk="0">
                  <a:moveTo>
                    <a:pt x="984" y="1"/>
                  </a:moveTo>
                  <a:cubicBezTo>
                    <a:pt x="635" y="1"/>
                    <a:pt x="382" y="108"/>
                    <a:pt x="294" y="422"/>
                  </a:cubicBezTo>
                  <a:cubicBezTo>
                    <a:pt x="0" y="1457"/>
                    <a:pt x="1858" y="2408"/>
                    <a:pt x="3684" y="2408"/>
                  </a:cubicBezTo>
                  <a:cubicBezTo>
                    <a:pt x="3806" y="2408"/>
                    <a:pt x="3929" y="2404"/>
                    <a:pt x="4051" y="2395"/>
                  </a:cubicBezTo>
                  <a:cubicBezTo>
                    <a:pt x="6642" y="2210"/>
                    <a:pt x="7586" y="981"/>
                    <a:pt x="7325" y="374"/>
                  </a:cubicBezTo>
                  <a:cubicBezTo>
                    <a:pt x="7218" y="124"/>
                    <a:pt x="6925" y="30"/>
                    <a:pt x="6519" y="30"/>
                  </a:cubicBezTo>
                  <a:cubicBezTo>
                    <a:pt x="5946" y="30"/>
                    <a:pt x="5149" y="218"/>
                    <a:pt x="4336" y="422"/>
                  </a:cubicBezTo>
                  <a:cubicBezTo>
                    <a:pt x="4179" y="462"/>
                    <a:pt x="4010" y="479"/>
                    <a:pt x="3833" y="479"/>
                  </a:cubicBezTo>
                  <a:cubicBezTo>
                    <a:pt x="2889" y="479"/>
                    <a:pt x="1721" y="1"/>
                    <a:pt x="984" y="1"/>
                  </a:cubicBezTo>
                  <a:close/>
                </a:path>
              </a:pathLst>
            </a:custGeom>
            <a:solidFill>
              <a:srgbClr val="B87CCF">
                <a:alpha val="529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9" name="Google Shape;99;p3"/>
          <p:cNvSpPr/>
          <p:nvPr/>
        </p:nvSpPr>
        <p:spPr>
          <a:xfrm flipH="1">
            <a:off x="579829" y="1476575"/>
            <a:ext cx="215929" cy="199812"/>
          </a:xfrm>
          <a:custGeom>
            <a:avLst/>
            <a:gdLst/>
            <a:ahLst/>
            <a:cxnLst/>
            <a:rect l="l" t="t" r="r" b="b"/>
            <a:pathLst>
              <a:path w="1447" h="1339" extrusionOk="0">
                <a:moveTo>
                  <a:pt x="729" y="0"/>
                </a:moveTo>
                <a:cubicBezTo>
                  <a:pt x="719" y="0"/>
                  <a:pt x="709" y="1"/>
                  <a:pt x="699" y="1"/>
                </a:cubicBezTo>
                <a:cubicBezTo>
                  <a:pt x="486" y="13"/>
                  <a:pt x="286" y="122"/>
                  <a:pt x="161" y="298"/>
                </a:cubicBezTo>
                <a:cubicBezTo>
                  <a:pt x="36" y="475"/>
                  <a:pt x="0" y="692"/>
                  <a:pt x="61" y="893"/>
                </a:cubicBezTo>
                <a:cubicBezTo>
                  <a:pt x="121" y="1082"/>
                  <a:pt x="261" y="1238"/>
                  <a:pt x="458" y="1307"/>
                </a:cubicBezTo>
                <a:cubicBezTo>
                  <a:pt x="511" y="1327"/>
                  <a:pt x="571" y="1339"/>
                  <a:pt x="627" y="1339"/>
                </a:cubicBezTo>
                <a:cubicBezTo>
                  <a:pt x="760" y="1339"/>
                  <a:pt x="872" y="1279"/>
                  <a:pt x="953" y="1166"/>
                </a:cubicBezTo>
                <a:cubicBezTo>
                  <a:pt x="1053" y="1026"/>
                  <a:pt x="1089" y="801"/>
                  <a:pt x="932" y="604"/>
                </a:cubicBezTo>
                <a:cubicBezTo>
                  <a:pt x="860" y="511"/>
                  <a:pt x="744" y="455"/>
                  <a:pt x="631" y="455"/>
                </a:cubicBezTo>
                <a:cubicBezTo>
                  <a:pt x="543" y="455"/>
                  <a:pt x="466" y="495"/>
                  <a:pt x="418" y="563"/>
                </a:cubicBezTo>
                <a:cubicBezTo>
                  <a:pt x="350" y="652"/>
                  <a:pt x="338" y="756"/>
                  <a:pt x="378" y="853"/>
                </a:cubicBezTo>
                <a:cubicBezTo>
                  <a:pt x="418" y="945"/>
                  <a:pt x="507" y="1013"/>
                  <a:pt x="611" y="1026"/>
                </a:cubicBezTo>
                <a:cubicBezTo>
                  <a:pt x="616" y="1026"/>
                  <a:pt x="621" y="1027"/>
                  <a:pt x="626" y="1027"/>
                </a:cubicBezTo>
                <a:cubicBezTo>
                  <a:pt x="667" y="1027"/>
                  <a:pt x="700" y="997"/>
                  <a:pt x="703" y="957"/>
                </a:cubicBezTo>
                <a:cubicBezTo>
                  <a:pt x="707" y="917"/>
                  <a:pt x="679" y="877"/>
                  <a:pt x="639" y="873"/>
                </a:cubicBezTo>
                <a:cubicBezTo>
                  <a:pt x="587" y="865"/>
                  <a:pt x="547" y="837"/>
                  <a:pt x="527" y="797"/>
                </a:cubicBezTo>
                <a:cubicBezTo>
                  <a:pt x="507" y="756"/>
                  <a:pt x="511" y="716"/>
                  <a:pt x="531" y="672"/>
                </a:cubicBezTo>
                <a:cubicBezTo>
                  <a:pt x="551" y="636"/>
                  <a:pt x="583" y="612"/>
                  <a:pt x="623" y="604"/>
                </a:cubicBezTo>
                <a:cubicBezTo>
                  <a:pt x="629" y="603"/>
                  <a:pt x="636" y="602"/>
                  <a:pt x="643" y="602"/>
                </a:cubicBezTo>
                <a:cubicBezTo>
                  <a:pt x="689" y="602"/>
                  <a:pt x="745" y="625"/>
                  <a:pt x="784" y="660"/>
                </a:cubicBezTo>
                <a:cubicBezTo>
                  <a:pt x="860" y="724"/>
                  <a:pt x="900" y="825"/>
                  <a:pt x="892" y="925"/>
                </a:cubicBezTo>
                <a:cubicBezTo>
                  <a:pt x="888" y="1013"/>
                  <a:pt x="848" y="1086"/>
                  <a:pt x="784" y="1138"/>
                </a:cubicBezTo>
                <a:cubicBezTo>
                  <a:pt x="741" y="1170"/>
                  <a:pt x="693" y="1183"/>
                  <a:pt x="644" y="1183"/>
                </a:cubicBezTo>
                <a:cubicBezTo>
                  <a:pt x="516" y="1183"/>
                  <a:pt x="382" y="1092"/>
                  <a:pt x="310" y="1013"/>
                </a:cubicBezTo>
                <a:cubicBezTo>
                  <a:pt x="189" y="881"/>
                  <a:pt x="161" y="696"/>
                  <a:pt x="221" y="519"/>
                </a:cubicBezTo>
                <a:cubicBezTo>
                  <a:pt x="282" y="347"/>
                  <a:pt x="426" y="214"/>
                  <a:pt x="603" y="162"/>
                </a:cubicBezTo>
                <a:cubicBezTo>
                  <a:pt x="644" y="150"/>
                  <a:pt x="686" y="145"/>
                  <a:pt x="727" y="145"/>
                </a:cubicBezTo>
                <a:cubicBezTo>
                  <a:pt x="828" y="145"/>
                  <a:pt x="926" y="179"/>
                  <a:pt x="1009" y="242"/>
                </a:cubicBezTo>
                <a:cubicBezTo>
                  <a:pt x="1133" y="342"/>
                  <a:pt x="1270" y="604"/>
                  <a:pt x="1266" y="829"/>
                </a:cubicBezTo>
                <a:cubicBezTo>
                  <a:pt x="1258" y="945"/>
                  <a:pt x="1226" y="1030"/>
                  <a:pt x="1149" y="1082"/>
                </a:cubicBezTo>
                <a:cubicBezTo>
                  <a:pt x="1125" y="1098"/>
                  <a:pt x="1113" y="1126"/>
                  <a:pt x="1121" y="1150"/>
                </a:cubicBezTo>
                <a:cubicBezTo>
                  <a:pt x="1125" y="1182"/>
                  <a:pt x="1141" y="1206"/>
                  <a:pt x="1165" y="1218"/>
                </a:cubicBezTo>
                <a:cubicBezTo>
                  <a:pt x="1175" y="1221"/>
                  <a:pt x="1184" y="1223"/>
                  <a:pt x="1194" y="1223"/>
                </a:cubicBezTo>
                <a:cubicBezTo>
                  <a:pt x="1209" y="1223"/>
                  <a:pt x="1225" y="1219"/>
                  <a:pt x="1242" y="1206"/>
                </a:cubicBezTo>
                <a:cubicBezTo>
                  <a:pt x="1342" y="1138"/>
                  <a:pt x="1402" y="1021"/>
                  <a:pt x="1415" y="885"/>
                </a:cubicBezTo>
                <a:cubicBezTo>
                  <a:pt x="1447" y="632"/>
                  <a:pt x="1314" y="338"/>
                  <a:pt x="1173" y="178"/>
                </a:cubicBezTo>
                <a:cubicBezTo>
                  <a:pt x="1059" y="67"/>
                  <a:pt x="902" y="0"/>
                  <a:pt x="729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0;p3"/>
          <p:cNvSpPr/>
          <p:nvPr/>
        </p:nvSpPr>
        <p:spPr>
          <a:xfrm flipH="1">
            <a:off x="1766005" y="18188"/>
            <a:ext cx="232399" cy="236323"/>
          </a:xfrm>
          <a:custGeom>
            <a:avLst/>
            <a:gdLst/>
            <a:ahLst/>
            <a:cxnLst/>
            <a:rect l="l" t="t" r="r" b="b"/>
            <a:pathLst>
              <a:path w="1411" h="1435" extrusionOk="0">
                <a:moveTo>
                  <a:pt x="698" y="0"/>
                </a:moveTo>
                <a:cubicBezTo>
                  <a:pt x="487" y="0"/>
                  <a:pt x="299" y="92"/>
                  <a:pt x="169" y="254"/>
                </a:cubicBezTo>
                <a:cubicBezTo>
                  <a:pt x="45" y="410"/>
                  <a:pt x="1" y="615"/>
                  <a:pt x="49" y="816"/>
                </a:cubicBezTo>
                <a:cubicBezTo>
                  <a:pt x="101" y="1017"/>
                  <a:pt x="250" y="1146"/>
                  <a:pt x="447" y="1150"/>
                </a:cubicBezTo>
                <a:cubicBezTo>
                  <a:pt x="450" y="1150"/>
                  <a:pt x="453" y="1150"/>
                  <a:pt x="456" y="1150"/>
                </a:cubicBezTo>
                <a:cubicBezTo>
                  <a:pt x="623" y="1150"/>
                  <a:pt x="829" y="1045"/>
                  <a:pt x="897" y="812"/>
                </a:cubicBezTo>
                <a:cubicBezTo>
                  <a:pt x="933" y="696"/>
                  <a:pt x="913" y="567"/>
                  <a:pt x="852" y="475"/>
                </a:cubicBezTo>
                <a:cubicBezTo>
                  <a:pt x="804" y="406"/>
                  <a:pt x="728" y="366"/>
                  <a:pt x="635" y="362"/>
                </a:cubicBezTo>
                <a:cubicBezTo>
                  <a:pt x="628" y="362"/>
                  <a:pt x="621" y="361"/>
                  <a:pt x="614" y="361"/>
                </a:cubicBezTo>
                <a:cubicBezTo>
                  <a:pt x="518" y="361"/>
                  <a:pt x="430" y="412"/>
                  <a:pt x="374" y="491"/>
                </a:cubicBezTo>
                <a:cubicBezTo>
                  <a:pt x="322" y="583"/>
                  <a:pt x="314" y="692"/>
                  <a:pt x="366" y="784"/>
                </a:cubicBezTo>
                <a:cubicBezTo>
                  <a:pt x="380" y="811"/>
                  <a:pt x="407" y="826"/>
                  <a:pt x="435" y="826"/>
                </a:cubicBezTo>
                <a:cubicBezTo>
                  <a:pt x="448" y="826"/>
                  <a:pt x="462" y="823"/>
                  <a:pt x="475" y="816"/>
                </a:cubicBezTo>
                <a:cubicBezTo>
                  <a:pt x="515" y="796"/>
                  <a:pt x="527" y="752"/>
                  <a:pt x="507" y="716"/>
                </a:cubicBezTo>
                <a:cubicBezTo>
                  <a:pt x="483" y="672"/>
                  <a:pt x="483" y="623"/>
                  <a:pt x="507" y="583"/>
                </a:cubicBezTo>
                <a:cubicBezTo>
                  <a:pt x="527" y="543"/>
                  <a:pt x="567" y="523"/>
                  <a:pt x="611" y="515"/>
                </a:cubicBezTo>
                <a:cubicBezTo>
                  <a:pt x="615" y="514"/>
                  <a:pt x="620" y="514"/>
                  <a:pt x="624" y="514"/>
                </a:cubicBezTo>
                <a:cubicBezTo>
                  <a:pt x="659" y="514"/>
                  <a:pt x="690" y="529"/>
                  <a:pt x="712" y="551"/>
                </a:cubicBezTo>
                <a:cubicBezTo>
                  <a:pt x="748" y="587"/>
                  <a:pt x="768" y="651"/>
                  <a:pt x="756" y="716"/>
                </a:cubicBezTo>
                <a:cubicBezTo>
                  <a:pt x="744" y="816"/>
                  <a:pt x="688" y="909"/>
                  <a:pt x="603" y="957"/>
                </a:cubicBezTo>
                <a:cubicBezTo>
                  <a:pt x="557" y="988"/>
                  <a:pt x="506" y="1002"/>
                  <a:pt x="453" y="1002"/>
                </a:cubicBezTo>
                <a:cubicBezTo>
                  <a:pt x="424" y="1002"/>
                  <a:pt x="395" y="998"/>
                  <a:pt x="366" y="989"/>
                </a:cubicBezTo>
                <a:cubicBezTo>
                  <a:pt x="181" y="925"/>
                  <a:pt x="165" y="672"/>
                  <a:pt x="201" y="531"/>
                </a:cubicBezTo>
                <a:cubicBezTo>
                  <a:pt x="242" y="354"/>
                  <a:pt x="374" y="226"/>
                  <a:pt x="551" y="181"/>
                </a:cubicBezTo>
                <a:cubicBezTo>
                  <a:pt x="600" y="168"/>
                  <a:pt x="651" y="161"/>
                  <a:pt x="701" y="161"/>
                </a:cubicBezTo>
                <a:cubicBezTo>
                  <a:pt x="832" y="161"/>
                  <a:pt x="961" y="206"/>
                  <a:pt x="1057" y="290"/>
                </a:cubicBezTo>
                <a:cubicBezTo>
                  <a:pt x="1174" y="386"/>
                  <a:pt x="1234" y="527"/>
                  <a:pt x="1222" y="672"/>
                </a:cubicBezTo>
                <a:cubicBezTo>
                  <a:pt x="1214" y="836"/>
                  <a:pt x="1073" y="1093"/>
                  <a:pt x="884" y="1214"/>
                </a:cubicBezTo>
                <a:cubicBezTo>
                  <a:pt x="818" y="1258"/>
                  <a:pt x="752" y="1279"/>
                  <a:pt x="690" y="1279"/>
                </a:cubicBezTo>
                <a:cubicBezTo>
                  <a:pt x="661" y="1279"/>
                  <a:pt x="634" y="1275"/>
                  <a:pt x="607" y="1266"/>
                </a:cubicBezTo>
                <a:cubicBezTo>
                  <a:pt x="598" y="1262"/>
                  <a:pt x="588" y="1259"/>
                  <a:pt x="578" y="1259"/>
                </a:cubicBezTo>
                <a:cubicBezTo>
                  <a:pt x="561" y="1259"/>
                  <a:pt x="543" y="1266"/>
                  <a:pt x="531" y="1278"/>
                </a:cubicBezTo>
                <a:cubicBezTo>
                  <a:pt x="511" y="1302"/>
                  <a:pt x="495" y="1330"/>
                  <a:pt x="507" y="1355"/>
                </a:cubicBezTo>
                <a:cubicBezTo>
                  <a:pt x="511" y="1379"/>
                  <a:pt x="531" y="1403"/>
                  <a:pt x="555" y="1411"/>
                </a:cubicBezTo>
                <a:cubicBezTo>
                  <a:pt x="603" y="1427"/>
                  <a:pt x="647" y="1435"/>
                  <a:pt x="692" y="1435"/>
                </a:cubicBezTo>
                <a:cubicBezTo>
                  <a:pt x="768" y="1435"/>
                  <a:pt x="844" y="1415"/>
                  <a:pt x="917" y="1375"/>
                </a:cubicBezTo>
                <a:cubicBezTo>
                  <a:pt x="1146" y="1254"/>
                  <a:pt x="1314" y="985"/>
                  <a:pt x="1367" y="776"/>
                </a:cubicBezTo>
                <a:cubicBezTo>
                  <a:pt x="1411" y="603"/>
                  <a:pt x="1371" y="422"/>
                  <a:pt x="1258" y="274"/>
                </a:cubicBezTo>
                <a:cubicBezTo>
                  <a:pt x="1134" y="105"/>
                  <a:pt x="929" y="5"/>
                  <a:pt x="712" y="1"/>
                </a:cubicBezTo>
                <a:cubicBezTo>
                  <a:pt x="707" y="0"/>
                  <a:pt x="703" y="0"/>
                  <a:pt x="698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01" name="Google Shape;101;p3"/>
          <p:cNvGrpSpPr/>
          <p:nvPr/>
        </p:nvGrpSpPr>
        <p:grpSpPr>
          <a:xfrm flipH="1">
            <a:off x="-799476" y="306354"/>
            <a:ext cx="1459675" cy="2094679"/>
            <a:chOff x="8328491" y="505017"/>
            <a:chExt cx="1459675" cy="2094679"/>
          </a:xfrm>
        </p:grpSpPr>
        <p:grpSp>
          <p:nvGrpSpPr>
            <p:cNvPr id="102" name="Google Shape;102;p3"/>
            <p:cNvGrpSpPr/>
            <p:nvPr/>
          </p:nvGrpSpPr>
          <p:grpSpPr>
            <a:xfrm>
              <a:off x="8328491" y="2037929"/>
              <a:ext cx="580943" cy="561766"/>
              <a:chOff x="8328491" y="2037929"/>
              <a:chExt cx="580943" cy="561766"/>
            </a:xfrm>
          </p:grpSpPr>
          <p:sp>
            <p:nvSpPr>
              <p:cNvPr id="103" name="Google Shape;103;p3"/>
              <p:cNvSpPr/>
              <p:nvPr/>
            </p:nvSpPr>
            <p:spPr>
              <a:xfrm rot="1978064">
                <a:off x="8396332" y="2128457"/>
                <a:ext cx="445374" cy="380712"/>
              </a:xfrm>
              <a:custGeom>
                <a:avLst/>
                <a:gdLst/>
                <a:ahLst/>
                <a:cxnLst/>
                <a:rect l="l" t="t" r="r" b="b"/>
                <a:pathLst>
                  <a:path w="4601" h="3933" extrusionOk="0">
                    <a:moveTo>
                      <a:pt x="3465" y="0"/>
                    </a:moveTo>
                    <a:cubicBezTo>
                      <a:pt x="2561" y="0"/>
                      <a:pt x="2644" y="1918"/>
                      <a:pt x="2644" y="1918"/>
                    </a:cubicBezTo>
                    <a:cubicBezTo>
                      <a:pt x="2644" y="1918"/>
                      <a:pt x="1691" y="910"/>
                      <a:pt x="1051" y="910"/>
                    </a:cubicBezTo>
                    <a:cubicBezTo>
                      <a:pt x="902" y="910"/>
                      <a:pt x="770" y="964"/>
                      <a:pt x="671" y="1098"/>
                    </a:cubicBezTo>
                    <a:cubicBezTo>
                      <a:pt x="0" y="1996"/>
                      <a:pt x="2711" y="3932"/>
                      <a:pt x="3431" y="3932"/>
                    </a:cubicBezTo>
                    <a:cubicBezTo>
                      <a:pt x="3465" y="3932"/>
                      <a:pt x="3495" y="3928"/>
                      <a:pt x="3520" y="3919"/>
                    </a:cubicBezTo>
                    <a:cubicBezTo>
                      <a:pt x="4110" y="3698"/>
                      <a:pt x="4601" y="138"/>
                      <a:pt x="3548" y="6"/>
                    </a:cubicBezTo>
                    <a:cubicBezTo>
                      <a:pt x="3519" y="2"/>
                      <a:pt x="3492" y="0"/>
                      <a:pt x="3465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4" name="Google Shape;104;p3"/>
              <p:cNvSpPr/>
              <p:nvPr/>
            </p:nvSpPr>
            <p:spPr>
              <a:xfrm rot="1978064">
                <a:off x="8377767" y="2190279"/>
                <a:ext cx="376550" cy="292528"/>
              </a:xfrm>
              <a:custGeom>
                <a:avLst/>
                <a:gdLst/>
                <a:ahLst/>
                <a:cxnLst/>
                <a:rect l="l" t="t" r="r" b="b"/>
                <a:pathLst>
                  <a:path w="3890" h="3022" extrusionOk="0">
                    <a:moveTo>
                      <a:pt x="1050" y="1"/>
                    </a:moveTo>
                    <a:cubicBezTo>
                      <a:pt x="902" y="1"/>
                      <a:pt x="770" y="56"/>
                      <a:pt x="671" y="187"/>
                    </a:cubicBezTo>
                    <a:cubicBezTo>
                      <a:pt x="0" y="1088"/>
                      <a:pt x="2707" y="3021"/>
                      <a:pt x="3427" y="3021"/>
                    </a:cubicBezTo>
                    <a:cubicBezTo>
                      <a:pt x="3461" y="3021"/>
                      <a:pt x="3491" y="3017"/>
                      <a:pt x="3516" y="3008"/>
                    </a:cubicBezTo>
                    <a:cubicBezTo>
                      <a:pt x="3652" y="2956"/>
                      <a:pt x="3777" y="2735"/>
                      <a:pt x="3889" y="2425"/>
                    </a:cubicBezTo>
                    <a:cubicBezTo>
                      <a:pt x="3733" y="2345"/>
                      <a:pt x="3576" y="2248"/>
                      <a:pt x="3427" y="2152"/>
                    </a:cubicBezTo>
                    <a:cubicBezTo>
                      <a:pt x="2564" y="1594"/>
                      <a:pt x="1840" y="870"/>
                      <a:pt x="1266" y="35"/>
                    </a:cubicBezTo>
                    <a:cubicBezTo>
                      <a:pt x="1192" y="13"/>
                      <a:pt x="1119" y="1"/>
                      <a:pt x="1050" y="1"/>
                    </a:cubicBezTo>
                    <a:close/>
                  </a:path>
                </a:pathLst>
              </a:custGeom>
              <a:solidFill>
                <a:srgbClr val="FFF1F6">
                  <a:alpha val="333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05" name="Google Shape;105;p3"/>
            <p:cNvGrpSpPr/>
            <p:nvPr/>
          </p:nvGrpSpPr>
          <p:grpSpPr>
            <a:xfrm rot="-5889459" flipH="1">
              <a:off x="8298512" y="743391"/>
              <a:ext cx="1545354" cy="1227090"/>
              <a:chOff x="6766920" y="-660615"/>
              <a:chExt cx="1545325" cy="1227067"/>
            </a:xfrm>
          </p:grpSpPr>
          <p:grpSp>
            <p:nvGrpSpPr>
              <p:cNvPr id="106" name="Google Shape;106;p3"/>
              <p:cNvGrpSpPr/>
              <p:nvPr/>
            </p:nvGrpSpPr>
            <p:grpSpPr>
              <a:xfrm rot="-1338283">
                <a:off x="6766019" y="229092"/>
                <a:ext cx="900924" cy="172863"/>
                <a:chOff x="3564648" y="628675"/>
                <a:chExt cx="901001" cy="172878"/>
              </a:xfrm>
            </p:grpSpPr>
            <p:sp>
              <p:nvSpPr>
                <p:cNvPr id="107" name="Google Shape;107;p3"/>
                <p:cNvSpPr/>
                <p:nvPr/>
              </p:nvSpPr>
              <p:spPr>
                <a:xfrm>
                  <a:off x="3564648" y="647688"/>
                  <a:ext cx="32631" cy="260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2" h="193" extrusionOk="0">
                      <a:moveTo>
                        <a:pt x="73" y="0"/>
                      </a:moveTo>
                      <a:cubicBezTo>
                        <a:pt x="53" y="0"/>
                        <a:pt x="33" y="10"/>
                        <a:pt x="21" y="28"/>
                      </a:cubicBezTo>
                      <a:cubicBezTo>
                        <a:pt x="0" y="52"/>
                        <a:pt x="4" y="92"/>
                        <a:pt x="33" y="112"/>
                      </a:cubicBezTo>
                      <a:cubicBezTo>
                        <a:pt x="33" y="112"/>
                        <a:pt x="69" y="140"/>
                        <a:pt x="141" y="184"/>
                      </a:cubicBezTo>
                      <a:cubicBezTo>
                        <a:pt x="149" y="188"/>
                        <a:pt x="165" y="192"/>
                        <a:pt x="173" y="192"/>
                      </a:cubicBezTo>
                      <a:cubicBezTo>
                        <a:pt x="193" y="192"/>
                        <a:pt x="213" y="184"/>
                        <a:pt x="225" y="168"/>
                      </a:cubicBezTo>
                      <a:cubicBezTo>
                        <a:pt x="241" y="144"/>
                        <a:pt x="233" y="104"/>
                        <a:pt x="205" y="84"/>
                      </a:cubicBezTo>
                      <a:cubicBezTo>
                        <a:pt x="141" y="40"/>
                        <a:pt x="105" y="11"/>
                        <a:pt x="105" y="11"/>
                      </a:cubicBezTo>
                      <a:cubicBezTo>
                        <a:pt x="96" y="4"/>
                        <a:pt x="84" y="0"/>
                        <a:pt x="73" y="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8" name="Google Shape;108;p3"/>
                <p:cNvSpPr/>
                <p:nvPr/>
              </p:nvSpPr>
              <p:spPr>
                <a:xfrm>
                  <a:off x="3630180" y="628675"/>
                  <a:ext cx="835469" cy="17287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196" h="1282" extrusionOk="0">
                      <a:moveTo>
                        <a:pt x="6121" y="0"/>
                      </a:moveTo>
                      <a:cubicBezTo>
                        <a:pt x="6109" y="0"/>
                        <a:pt x="6097" y="4"/>
                        <a:pt x="6087" y="12"/>
                      </a:cubicBezTo>
                      <a:cubicBezTo>
                        <a:pt x="6023" y="64"/>
                        <a:pt x="5955" y="112"/>
                        <a:pt x="5891" y="160"/>
                      </a:cubicBezTo>
                      <a:cubicBezTo>
                        <a:pt x="5858" y="177"/>
                        <a:pt x="5854" y="213"/>
                        <a:pt x="5875" y="245"/>
                      </a:cubicBezTo>
                      <a:cubicBezTo>
                        <a:pt x="5887" y="261"/>
                        <a:pt x="5907" y="269"/>
                        <a:pt x="5927" y="269"/>
                      </a:cubicBezTo>
                      <a:cubicBezTo>
                        <a:pt x="5943" y="269"/>
                        <a:pt x="5951" y="265"/>
                        <a:pt x="5967" y="261"/>
                      </a:cubicBezTo>
                      <a:cubicBezTo>
                        <a:pt x="6035" y="213"/>
                        <a:pt x="6104" y="165"/>
                        <a:pt x="6168" y="112"/>
                      </a:cubicBezTo>
                      <a:cubicBezTo>
                        <a:pt x="6192" y="88"/>
                        <a:pt x="6196" y="48"/>
                        <a:pt x="6176" y="24"/>
                      </a:cubicBezTo>
                      <a:cubicBezTo>
                        <a:pt x="6161" y="9"/>
                        <a:pt x="6140" y="0"/>
                        <a:pt x="6121" y="0"/>
                      </a:cubicBezTo>
                      <a:close/>
                      <a:moveTo>
                        <a:pt x="5557" y="384"/>
                      </a:moveTo>
                      <a:cubicBezTo>
                        <a:pt x="5546" y="384"/>
                        <a:pt x="5535" y="387"/>
                        <a:pt x="5525" y="394"/>
                      </a:cubicBezTo>
                      <a:lnTo>
                        <a:pt x="5312" y="514"/>
                      </a:lnTo>
                      <a:cubicBezTo>
                        <a:pt x="5284" y="530"/>
                        <a:pt x="5272" y="570"/>
                        <a:pt x="5288" y="602"/>
                      </a:cubicBezTo>
                      <a:cubicBezTo>
                        <a:pt x="5296" y="623"/>
                        <a:pt x="5324" y="631"/>
                        <a:pt x="5344" y="631"/>
                      </a:cubicBezTo>
                      <a:cubicBezTo>
                        <a:pt x="5352" y="631"/>
                        <a:pt x="5364" y="631"/>
                        <a:pt x="5372" y="627"/>
                      </a:cubicBezTo>
                      <a:cubicBezTo>
                        <a:pt x="5445" y="586"/>
                        <a:pt x="5517" y="546"/>
                        <a:pt x="5589" y="502"/>
                      </a:cubicBezTo>
                      <a:cubicBezTo>
                        <a:pt x="5617" y="486"/>
                        <a:pt x="5629" y="446"/>
                        <a:pt x="5609" y="414"/>
                      </a:cubicBezTo>
                      <a:cubicBezTo>
                        <a:pt x="5599" y="395"/>
                        <a:pt x="5578" y="384"/>
                        <a:pt x="5557" y="384"/>
                      </a:cubicBezTo>
                      <a:close/>
                      <a:moveTo>
                        <a:pt x="68" y="434"/>
                      </a:moveTo>
                      <a:cubicBezTo>
                        <a:pt x="45" y="434"/>
                        <a:pt x="25" y="444"/>
                        <a:pt x="17" y="466"/>
                      </a:cubicBezTo>
                      <a:cubicBezTo>
                        <a:pt x="1" y="494"/>
                        <a:pt x="9" y="534"/>
                        <a:pt x="41" y="550"/>
                      </a:cubicBezTo>
                      <a:cubicBezTo>
                        <a:pt x="109" y="590"/>
                        <a:pt x="185" y="631"/>
                        <a:pt x="262" y="667"/>
                      </a:cubicBezTo>
                      <a:cubicBezTo>
                        <a:pt x="266" y="671"/>
                        <a:pt x="278" y="671"/>
                        <a:pt x="286" y="671"/>
                      </a:cubicBezTo>
                      <a:cubicBezTo>
                        <a:pt x="310" y="671"/>
                        <a:pt x="330" y="663"/>
                        <a:pt x="346" y="635"/>
                      </a:cubicBezTo>
                      <a:cubicBezTo>
                        <a:pt x="362" y="602"/>
                        <a:pt x="346" y="566"/>
                        <a:pt x="318" y="550"/>
                      </a:cubicBezTo>
                      <a:cubicBezTo>
                        <a:pt x="246" y="514"/>
                        <a:pt x="169" y="482"/>
                        <a:pt x="101" y="442"/>
                      </a:cubicBezTo>
                      <a:cubicBezTo>
                        <a:pt x="90" y="436"/>
                        <a:pt x="79" y="434"/>
                        <a:pt x="68" y="434"/>
                      </a:cubicBezTo>
                      <a:close/>
                      <a:moveTo>
                        <a:pt x="4947" y="705"/>
                      </a:moveTo>
                      <a:cubicBezTo>
                        <a:pt x="4939" y="705"/>
                        <a:pt x="4930" y="707"/>
                        <a:pt x="4922" y="711"/>
                      </a:cubicBezTo>
                      <a:cubicBezTo>
                        <a:pt x="4846" y="747"/>
                        <a:pt x="4770" y="775"/>
                        <a:pt x="4693" y="807"/>
                      </a:cubicBezTo>
                      <a:cubicBezTo>
                        <a:pt x="4665" y="815"/>
                        <a:pt x="4645" y="856"/>
                        <a:pt x="4661" y="888"/>
                      </a:cubicBezTo>
                      <a:cubicBezTo>
                        <a:pt x="4669" y="912"/>
                        <a:pt x="4693" y="928"/>
                        <a:pt x="4721" y="928"/>
                      </a:cubicBezTo>
                      <a:cubicBezTo>
                        <a:pt x="4729" y="928"/>
                        <a:pt x="4738" y="928"/>
                        <a:pt x="4746" y="920"/>
                      </a:cubicBezTo>
                      <a:cubicBezTo>
                        <a:pt x="4826" y="892"/>
                        <a:pt x="4902" y="860"/>
                        <a:pt x="4975" y="827"/>
                      </a:cubicBezTo>
                      <a:cubicBezTo>
                        <a:pt x="5007" y="811"/>
                        <a:pt x="5023" y="771"/>
                        <a:pt x="5007" y="739"/>
                      </a:cubicBezTo>
                      <a:cubicBezTo>
                        <a:pt x="4995" y="719"/>
                        <a:pt x="4971" y="705"/>
                        <a:pt x="4947" y="705"/>
                      </a:cubicBezTo>
                      <a:close/>
                      <a:moveTo>
                        <a:pt x="694" y="729"/>
                      </a:moveTo>
                      <a:cubicBezTo>
                        <a:pt x="670" y="729"/>
                        <a:pt x="644" y="741"/>
                        <a:pt x="631" y="767"/>
                      </a:cubicBezTo>
                      <a:cubicBezTo>
                        <a:pt x="619" y="795"/>
                        <a:pt x="639" y="831"/>
                        <a:pt x="668" y="848"/>
                      </a:cubicBezTo>
                      <a:cubicBezTo>
                        <a:pt x="744" y="884"/>
                        <a:pt x="824" y="908"/>
                        <a:pt x="901" y="936"/>
                      </a:cubicBezTo>
                      <a:cubicBezTo>
                        <a:pt x="905" y="944"/>
                        <a:pt x="913" y="944"/>
                        <a:pt x="921" y="944"/>
                      </a:cubicBezTo>
                      <a:cubicBezTo>
                        <a:pt x="949" y="944"/>
                        <a:pt x="969" y="924"/>
                        <a:pt x="981" y="896"/>
                      </a:cubicBezTo>
                      <a:cubicBezTo>
                        <a:pt x="989" y="864"/>
                        <a:pt x="969" y="827"/>
                        <a:pt x="941" y="815"/>
                      </a:cubicBezTo>
                      <a:cubicBezTo>
                        <a:pt x="864" y="791"/>
                        <a:pt x="788" y="763"/>
                        <a:pt x="712" y="731"/>
                      </a:cubicBezTo>
                      <a:cubicBezTo>
                        <a:pt x="706" y="729"/>
                        <a:pt x="700" y="729"/>
                        <a:pt x="694" y="729"/>
                      </a:cubicBezTo>
                      <a:close/>
                      <a:moveTo>
                        <a:pt x="1342" y="954"/>
                      </a:moveTo>
                      <a:cubicBezTo>
                        <a:pt x="1316" y="954"/>
                        <a:pt x="1288" y="973"/>
                        <a:pt x="1278" y="1004"/>
                      </a:cubicBezTo>
                      <a:cubicBezTo>
                        <a:pt x="1270" y="1032"/>
                        <a:pt x="1290" y="1069"/>
                        <a:pt x="1326" y="1077"/>
                      </a:cubicBezTo>
                      <a:lnTo>
                        <a:pt x="1567" y="1137"/>
                      </a:lnTo>
                      <a:lnTo>
                        <a:pt x="1580" y="1137"/>
                      </a:lnTo>
                      <a:cubicBezTo>
                        <a:pt x="1612" y="1137"/>
                        <a:pt x="1636" y="1117"/>
                        <a:pt x="1636" y="1093"/>
                      </a:cubicBezTo>
                      <a:cubicBezTo>
                        <a:pt x="1648" y="1056"/>
                        <a:pt x="1628" y="1028"/>
                        <a:pt x="1592" y="1016"/>
                      </a:cubicBezTo>
                      <a:cubicBezTo>
                        <a:pt x="1511" y="996"/>
                        <a:pt x="1435" y="976"/>
                        <a:pt x="1355" y="956"/>
                      </a:cubicBezTo>
                      <a:cubicBezTo>
                        <a:pt x="1350" y="955"/>
                        <a:pt x="1346" y="954"/>
                        <a:pt x="1342" y="954"/>
                      </a:cubicBezTo>
                      <a:close/>
                      <a:moveTo>
                        <a:pt x="4306" y="950"/>
                      </a:moveTo>
                      <a:cubicBezTo>
                        <a:pt x="4300" y="950"/>
                        <a:pt x="4294" y="951"/>
                        <a:pt x="4288" y="952"/>
                      </a:cubicBezTo>
                      <a:cubicBezTo>
                        <a:pt x="4207" y="976"/>
                        <a:pt x="4135" y="996"/>
                        <a:pt x="4054" y="1016"/>
                      </a:cubicBezTo>
                      <a:cubicBezTo>
                        <a:pt x="4018" y="1028"/>
                        <a:pt x="3998" y="1056"/>
                        <a:pt x="4006" y="1093"/>
                      </a:cubicBezTo>
                      <a:cubicBezTo>
                        <a:pt x="4014" y="1117"/>
                        <a:pt x="4038" y="1137"/>
                        <a:pt x="4067" y="1137"/>
                      </a:cubicBezTo>
                      <a:lnTo>
                        <a:pt x="4087" y="1137"/>
                      </a:lnTo>
                      <a:cubicBezTo>
                        <a:pt x="4167" y="1117"/>
                        <a:pt x="4247" y="1097"/>
                        <a:pt x="4328" y="1073"/>
                      </a:cubicBezTo>
                      <a:cubicBezTo>
                        <a:pt x="4360" y="1064"/>
                        <a:pt x="4380" y="1028"/>
                        <a:pt x="4368" y="992"/>
                      </a:cubicBezTo>
                      <a:cubicBezTo>
                        <a:pt x="4361" y="966"/>
                        <a:pt x="4335" y="950"/>
                        <a:pt x="4306" y="950"/>
                      </a:cubicBezTo>
                      <a:close/>
                      <a:moveTo>
                        <a:pt x="2020" y="1096"/>
                      </a:moveTo>
                      <a:cubicBezTo>
                        <a:pt x="1988" y="1096"/>
                        <a:pt x="1961" y="1116"/>
                        <a:pt x="1957" y="1149"/>
                      </a:cubicBezTo>
                      <a:cubicBezTo>
                        <a:pt x="1953" y="1185"/>
                        <a:pt x="1973" y="1213"/>
                        <a:pt x="2009" y="1217"/>
                      </a:cubicBezTo>
                      <a:cubicBezTo>
                        <a:pt x="2090" y="1233"/>
                        <a:pt x="2174" y="1245"/>
                        <a:pt x="2255" y="1253"/>
                      </a:cubicBezTo>
                      <a:lnTo>
                        <a:pt x="2259" y="1253"/>
                      </a:lnTo>
                      <a:cubicBezTo>
                        <a:pt x="2291" y="1253"/>
                        <a:pt x="2319" y="1229"/>
                        <a:pt x="2327" y="1197"/>
                      </a:cubicBezTo>
                      <a:cubicBezTo>
                        <a:pt x="2331" y="1161"/>
                        <a:pt x="2307" y="1133"/>
                        <a:pt x="2271" y="1129"/>
                      </a:cubicBezTo>
                      <a:cubicBezTo>
                        <a:pt x="2190" y="1125"/>
                        <a:pt x="2110" y="1109"/>
                        <a:pt x="2030" y="1097"/>
                      </a:cubicBezTo>
                      <a:cubicBezTo>
                        <a:pt x="2026" y="1096"/>
                        <a:pt x="2023" y="1096"/>
                        <a:pt x="2020" y="1096"/>
                      </a:cubicBezTo>
                      <a:close/>
                      <a:moveTo>
                        <a:pt x="3637" y="1103"/>
                      </a:moveTo>
                      <a:cubicBezTo>
                        <a:pt x="3633" y="1103"/>
                        <a:pt x="3629" y="1104"/>
                        <a:pt x="3625" y="1105"/>
                      </a:cubicBezTo>
                      <a:lnTo>
                        <a:pt x="3384" y="1133"/>
                      </a:lnTo>
                      <a:cubicBezTo>
                        <a:pt x="3351" y="1137"/>
                        <a:pt x="3323" y="1169"/>
                        <a:pt x="3331" y="1205"/>
                      </a:cubicBezTo>
                      <a:cubicBezTo>
                        <a:pt x="3331" y="1233"/>
                        <a:pt x="3359" y="1257"/>
                        <a:pt x="3388" y="1257"/>
                      </a:cubicBezTo>
                      <a:cubicBezTo>
                        <a:pt x="3388" y="1257"/>
                        <a:pt x="3396" y="1257"/>
                        <a:pt x="3400" y="1253"/>
                      </a:cubicBezTo>
                      <a:cubicBezTo>
                        <a:pt x="3480" y="1249"/>
                        <a:pt x="3564" y="1237"/>
                        <a:pt x="3645" y="1225"/>
                      </a:cubicBezTo>
                      <a:cubicBezTo>
                        <a:pt x="3677" y="1217"/>
                        <a:pt x="3701" y="1189"/>
                        <a:pt x="3697" y="1153"/>
                      </a:cubicBezTo>
                      <a:cubicBezTo>
                        <a:pt x="3693" y="1128"/>
                        <a:pt x="3668" y="1103"/>
                        <a:pt x="3637" y="1103"/>
                      </a:cubicBezTo>
                      <a:close/>
                      <a:moveTo>
                        <a:pt x="2709" y="1157"/>
                      </a:moveTo>
                      <a:cubicBezTo>
                        <a:pt x="2672" y="1157"/>
                        <a:pt x="2640" y="1181"/>
                        <a:pt x="2640" y="1217"/>
                      </a:cubicBezTo>
                      <a:cubicBezTo>
                        <a:pt x="2640" y="1253"/>
                        <a:pt x="2668" y="1281"/>
                        <a:pt x="2701" y="1281"/>
                      </a:cubicBezTo>
                      <a:lnTo>
                        <a:pt x="2954" y="1281"/>
                      </a:lnTo>
                      <a:cubicBezTo>
                        <a:pt x="2990" y="1281"/>
                        <a:pt x="3014" y="1253"/>
                        <a:pt x="3014" y="1217"/>
                      </a:cubicBezTo>
                      <a:cubicBezTo>
                        <a:pt x="3014" y="1181"/>
                        <a:pt x="2982" y="1157"/>
                        <a:pt x="2950" y="1157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109" name="Google Shape;109;p3"/>
              <p:cNvGrpSpPr/>
              <p:nvPr/>
            </p:nvGrpSpPr>
            <p:grpSpPr>
              <a:xfrm rot="8478049">
                <a:off x="7456155" y="-397939"/>
                <a:ext cx="900955" cy="172869"/>
                <a:chOff x="3564648" y="628675"/>
                <a:chExt cx="901001" cy="172878"/>
              </a:xfrm>
            </p:grpSpPr>
            <p:sp>
              <p:nvSpPr>
                <p:cNvPr id="110" name="Google Shape;110;p3"/>
                <p:cNvSpPr/>
                <p:nvPr/>
              </p:nvSpPr>
              <p:spPr>
                <a:xfrm>
                  <a:off x="3564648" y="647688"/>
                  <a:ext cx="32631" cy="260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2" h="193" extrusionOk="0">
                      <a:moveTo>
                        <a:pt x="73" y="0"/>
                      </a:moveTo>
                      <a:cubicBezTo>
                        <a:pt x="53" y="0"/>
                        <a:pt x="33" y="10"/>
                        <a:pt x="21" y="28"/>
                      </a:cubicBezTo>
                      <a:cubicBezTo>
                        <a:pt x="0" y="52"/>
                        <a:pt x="4" y="92"/>
                        <a:pt x="33" y="112"/>
                      </a:cubicBezTo>
                      <a:cubicBezTo>
                        <a:pt x="33" y="112"/>
                        <a:pt x="69" y="140"/>
                        <a:pt x="141" y="184"/>
                      </a:cubicBezTo>
                      <a:cubicBezTo>
                        <a:pt x="149" y="188"/>
                        <a:pt x="165" y="192"/>
                        <a:pt x="173" y="192"/>
                      </a:cubicBezTo>
                      <a:cubicBezTo>
                        <a:pt x="193" y="192"/>
                        <a:pt x="213" y="184"/>
                        <a:pt x="225" y="168"/>
                      </a:cubicBezTo>
                      <a:cubicBezTo>
                        <a:pt x="241" y="144"/>
                        <a:pt x="233" y="104"/>
                        <a:pt x="205" y="84"/>
                      </a:cubicBezTo>
                      <a:cubicBezTo>
                        <a:pt x="141" y="40"/>
                        <a:pt x="105" y="11"/>
                        <a:pt x="105" y="11"/>
                      </a:cubicBezTo>
                      <a:cubicBezTo>
                        <a:pt x="96" y="4"/>
                        <a:pt x="84" y="0"/>
                        <a:pt x="73" y="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1" name="Google Shape;111;p3"/>
                <p:cNvSpPr/>
                <p:nvPr/>
              </p:nvSpPr>
              <p:spPr>
                <a:xfrm>
                  <a:off x="3630180" y="628675"/>
                  <a:ext cx="835469" cy="17287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196" h="1282" extrusionOk="0">
                      <a:moveTo>
                        <a:pt x="6121" y="0"/>
                      </a:moveTo>
                      <a:cubicBezTo>
                        <a:pt x="6109" y="0"/>
                        <a:pt x="6097" y="4"/>
                        <a:pt x="6087" y="12"/>
                      </a:cubicBezTo>
                      <a:cubicBezTo>
                        <a:pt x="6023" y="64"/>
                        <a:pt x="5955" y="112"/>
                        <a:pt x="5891" y="160"/>
                      </a:cubicBezTo>
                      <a:cubicBezTo>
                        <a:pt x="5858" y="177"/>
                        <a:pt x="5854" y="213"/>
                        <a:pt x="5875" y="245"/>
                      </a:cubicBezTo>
                      <a:cubicBezTo>
                        <a:pt x="5887" y="261"/>
                        <a:pt x="5907" y="269"/>
                        <a:pt x="5927" y="269"/>
                      </a:cubicBezTo>
                      <a:cubicBezTo>
                        <a:pt x="5943" y="269"/>
                        <a:pt x="5951" y="265"/>
                        <a:pt x="5967" y="261"/>
                      </a:cubicBezTo>
                      <a:cubicBezTo>
                        <a:pt x="6035" y="213"/>
                        <a:pt x="6104" y="165"/>
                        <a:pt x="6168" y="112"/>
                      </a:cubicBezTo>
                      <a:cubicBezTo>
                        <a:pt x="6192" y="88"/>
                        <a:pt x="6196" y="48"/>
                        <a:pt x="6176" y="24"/>
                      </a:cubicBezTo>
                      <a:cubicBezTo>
                        <a:pt x="6161" y="9"/>
                        <a:pt x="6140" y="0"/>
                        <a:pt x="6121" y="0"/>
                      </a:cubicBezTo>
                      <a:close/>
                      <a:moveTo>
                        <a:pt x="5557" y="384"/>
                      </a:moveTo>
                      <a:cubicBezTo>
                        <a:pt x="5546" y="384"/>
                        <a:pt x="5535" y="387"/>
                        <a:pt x="5525" y="394"/>
                      </a:cubicBezTo>
                      <a:lnTo>
                        <a:pt x="5312" y="514"/>
                      </a:lnTo>
                      <a:cubicBezTo>
                        <a:pt x="5284" y="530"/>
                        <a:pt x="5272" y="570"/>
                        <a:pt x="5288" y="602"/>
                      </a:cubicBezTo>
                      <a:cubicBezTo>
                        <a:pt x="5296" y="623"/>
                        <a:pt x="5324" y="631"/>
                        <a:pt x="5344" y="631"/>
                      </a:cubicBezTo>
                      <a:cubicBezTo>
                        <a:pt x="5352" y="631"/>
                        <a:pt x="5364" y="631"/>
                        <a:pt x="5372" y="627"/>
                      </a:cubicBezTo>
                      <a:cubicBezTo>
                        <a:pt x="5445" y="586"/>
                        <a:pt x="5517" y="546"/>
                        <a:pt x="5589" y="502"/>
                      </a:cubicBezTo>
                      <a:cubicBezTo>
                        <a:pt x="5617" y="486"/>
                        <a:pt x="5629" y="446"/>
                        <a:pt x="5609" y="414"/>
                      </a:cubicBezTo>
                      <a:cubicBezTo>
                        <a:pt x="5599" y="395"/>
                        <a:pt x="5578" y="384"/>
                        <a:pt x="5557" y="384"/>
                      </a:cubicBezTo>
                      <a:close/>
                      <a:moveTo>
                        <a:pt x="68" y="434"/>
                      </a:moveTo>
                      <a:cubicBezTo>
                        <a:pt x="45" y="434"/>
                        <a:pt x="25" y="444"/>
                        <a:pt x="17" y="466"/>
                      </a:cubicBezTo>
                      <a:cubicBezTo>
                        <a:pt x="1" y="494"/>
                        <a:pt x="9" y="534"/>
                        <a:pt x="41" y="550"/>
                      </a:cubicBezTo>
                      <a:cubicBezTo>
                        <a:pt x="109" y="590"/>
                        <a:pt x="185" y="631"/>
                        <a:pt x="262" y="667"/>
                      </a:cubicBezTo>
                      <a:cubicBezTo>
                        <a:pt x="266" y="671"/>
                        <a:pt x="278" y="671"/>
                        <a:pt x="286" y="671"/>
                      </a:cubicBezTo>
                      <a:cubicBezTo>
                        <a:pt x="310" y="671"/>
                        <a:pt x="330" y="663"/>
                        <a:pt x="346" y="635"/>
                      </a:cubicBezTo>
                      <a:cubicBezTo>
                        <a:pt x="362" y="602"/>
                        <a:pt x="346" y="566"/>
                        <a:pt x="318" y="550"/>
                      </a:cubicBezTo>
                      <a:cubicBezTo>
                        <a:pt x="246" y="514"/>
                        <a:pt x="169" y="482"/>
                        <a:pt x="101" y="442"/>
                      </a:cubicBezTo>
                      <a:cubicBezTo>
                        <a:pt x="90" y="436"/>
                        <a:pt x="79" y="434"/>
                        <a:pt x="68" y="434"/>
                      </a:cubicBezTo>
                      <a:close/>
                      <a:moveTo>
                        <a:pt x="4947" y="705"/>
                      </a:moveTo>
                      <a:cubicBezTo>
                        <a:pt x="4939" y="705"/>
                        <a:pt x="4930" y="707"/>
                        <a:pt x="4922" y="711"/>
                      </a:cubicBezTo>
                      <a:cubicBezTo>
                        <a:pt x="4846" y="747"/>
                        <a:pt x="4770" y="775"/>
                        <a:pt x="4693" y="807"/>
                      </a:cubicBezTo>
                      <a:cubicBezTo>
                        <a:pt x="4665" y="815"/>
                        <a:pt x="4645" y="856"/>
                        <a:pt x="4661" y="888"/>
                      </a:cubicBezTo>
                      <a:cubicBezTo>
                        <a:pt x="4669" y="912"/>
                        <a:pt x="4693" y="928"/>
                        <a:pt x="4721" y="928"/>
                      </a:cubicBezTo>
                      <a:cubicBezTo>
                        <a:pt x="4729" y="928"/>
                        <a:pt x="4738" y="928"/>
                        <a:pt x="4746" y="920"/>
                      </a:cubicBezTo>
                      <a:cubicBezTo>
                        <a:pt x="4826" y="892"/>
                        <a:pt x="4902" y="860"/>
                        <a:pt x="4975" y="827"/>
                      </a:cubicBezTo>
                      <a:cubicBezTo>
                        <a:pt x="5007" y="811"/>
                        <a:pt x="5023" y="771"/>
                        <a:pt x="5007" y="739"/>
                      </a:cubicBezTo>
                      <a:cubicBezTo>
                        <a:pt x="4995" y="719"/>
                        <a:pt x="4971" y="705"/>
                        <a:pt x="4947" y="705"/>
                      </a:cubicBezTo>
                      <a:close/>
                      <a:moveTo>
                        <a:pt x="694" y="729"/>
                      </a:moveTo>
                      <a:cubicBezTo>
                        <a:pt x="670" y="729"/>
                        <a:pt x="644" y="741"/>
                        <a:pt x="631" y="767"/>
                      </a:cubicBezTo>
                      <a:cubicBezTo>
                        <a:pt x="619" y="795"/>
                        <a:pt x="639" y="831"/>
                        <a:pt x="668" y="848"/>
                      </a:cubicBezTo>
                      <a:cubicBezTo>
                        <a:pt x="744" y="884"/>
                        <a:pt x="824" y="908"/>
                        <a:pt x="901" y="936"/>
                      </a:cubicBezTo>
                      <a:cubicBezTo>
                        <a:pt x="905" y="944"/>
                        <a:pt x="913" y="944"/>
                        <a:pt x="921" y="944"/>
                      </a:cubicBezTo>
                      <a:cubicBezTo>
                        <a:pt x="949" y="944"/>
                        <a:pt x="969" y="924"/>
                        <a:pt x="981" y="896"/>
                      </a:cubicBezTo>
                      <a:cubicBezTo>
                        <a:pt x="989" y="864"/>
                        <a:pt x="969" y="827"/>
                        <a:pt x="941" y="815"/>
                      </a:cubicBezTo>
                      <a:cubicBezTo>
                        <a:pt x="864" y="791"/>
                        <a:pt x="788" y="763"/>
                        <a:pt x="712" y="731"/>
                      </a:cubicBezTo>
                      <a:cubicBezTo>
                        <a:pt x="706" y="729"/>
                        <a:pt x="700" y="729"/>
                        <a:pt x="694" y="729"/>
                      </a:cubicBezTo>
                      <a:close/>
                      <a:moveTo>
                        <a:pt x="1342" y="954"/>
                      </a:moveTo>
                      <a:cubicBezTo>
                        <a:pt x="1316" y="954"/>
                        <a:pt x="1288" y="973"/>
                        <a:pt x="1278" y="1004"/>
                      </a:cubicBezTo>
                      <a:cubicBezTo>
                        <a:pt x="1270" y="1032"/>
                        <a:pt x="1290" y="1069"/>
                        <a:pt x="1326" y="1077"/>
                      </a:cubicBezTo>
                      <a:lnTo>
                        <a:pt x="1567" y="1137"/>
                      </a:lnTo>
                      <a:lnTo>
                        <a:pt x="1580" y="1137"/>
                      </a:lnTo>
                      <a:cubicBezTo>
                        <a:pt x="1612" y="1137"/>
                        <a:pt x="1636" y="1117"/>
                        <a:pt x="1636" y="1093"/>
                      </a:cubicBezTo>
                      <a:cubicBezTo>
                        <a:pt x="1648" y="1056"/>
                        <a:pt x="1628" y="1028"/>
                        <a:pt x="1592" y="1016"/>
                      </a:cubicBezTo>
                      <a:cubicBezTo>
                        <a:pt x="1511" y="996"/>
                        <a:pt x="1435" y="976"/>
                        <a:pt x="1355" y="956"/>
                      </a:cubicBezTo>
                      <a:cubicBezTo>
                        <a:pt x="1350" y="955"/>
                        <a:pt x="1346" y="954"/>
                        <a:pt x="1342" y="954"/>
                      </a:cubicBezTo>
                      <a:close/>
                      <a:moveTo>
                        <a:pt x="4306" y="950"/>
                      </a:moveTo>
                      <a:cubicBezTo>
                        <a:pt x="4300" y="950"/>
                        <a:pt x="4294" y="951"/>
                        <a:pt x="4288" y="952"/>
                      </a:cubicBezTo>
                      <a:cubicBezTo>
                        <a:pt x="4207" y="976"/>
                        <a:pt x="4135" y="996"/>
                        <a:pt x="4054" y="1016"/>
                      </a:cubicBezTo>
                      <a:cubicBezTo>
                        <a:pt x="4018" y="1028"/>
                        <a:pt x="3998" y="1056"/>
                        <a:pt x="4006" y="1093"/>
                      </a:cubicBezTo>
                      <a:cubicBezTo>
                        <a:pt x="4014" y="1117"/>
                        <a:pt x="4038" y="1137"/>
                        <a:pt x="4067" y="1137"/>
                      </a:cubicBezTo>
                      <a:lnTo>
                        <a:pt x="4087" y="1137"/>
                      </a:lnTo>
                      <a:cubicBezTo>
                        <a:pt x="4167" y="1117"/>
                        <a:pt x="4247" y="1097"/>
                        <a:pt x="4328" y="1073"/>
                      </a:cubicBezTo>
                      <a:cubicBezTo>
                        <a:pt x="4360" y="1064"/>
                        <a:pt x="4380" y="1028"/>
                        <a:pt x="4368" y="992"/>
                      </a:cubicBezTo>
                      <a:cubicBezTo>
                        <a:pt x="4361" y="966"/>
                        <a:pt x="4335" y="950"/>
                        <a:pt x="4306" y="950"/>
                      </a:cubicBezTo>
                      <a:close/>
                      <a:moveTo>
                        <a:pt x="2020" y="1096"/>
                      </a:moveTo>
                      <a:cubicBezTo>
                        <a:pt x="1988" y="1096"/>
                        <a:pt x="1961" y="1116"/>
                        <a:pt x="1957" y="1149"/>
                      </a:cubicBezTo>
                      <a:cubicBezTo>
                        <a:pt x="1953" y="1185"/>
                        <a:pt x="1973" y="1213"/>
                        <a:pt x="2009" y="1217"/>
                      </a:cubicBezTo>
                      <a:cubicBezTo>
                        <a:pt x="2090" y="1233"/>
                        <a:pt x="2174" y="1245"/>
                        <a:pt x="2255" y="1253"/>
                      </a:cubicBezTo>
                      <a:lnTo>
                        <a:pt x="2259" y="1253"/>
                      </a:lnTo>
                      <a:cubicBezTo>
                        <a:pt x="2291" y="1253"/>
                        <a:pt x="2319" y="1229"/>
                        <a:pt x="2327" y="1197"/>
                      </a:cubicBezTo>
                      <a:cubicBezTo>
                        <a:pt x="2331" y="1161"/>
                        <a:pt x="2307" y="1133"/>
                        <a:pt x="2271" y="1129"/>
                      </a:cubicBezTo>
                      <a:cubicBezTo>
                        <a:pt x="2190" y="1125"/>
                        <a:pt x="2110" y="1109"/>
                        <a:pt x="2030" y="1097"/>
                      </a:cubicBezTo>
                      <a:cubicBezTo>
                        <a:pt x="2026" y="1096"/>
                        <a:pt x="2023" y="1096"/>
                        <a:pt x="2020" y="1096"/>
                      </a:cubicBezTo>
                      <a:close/>
                      <a:moveTo>
                        <a:pt x="3637" y="1103"/>
                      </a:moveTo>
                      <a:cubicBezTo>
                        <a:pt x="3633" y="1103"/>
                        <a:pt x="3629" y="1104"/>
                        <a:pt x="3625" y="1105"/>
                      </a:cubicBezTo>
                      <a:lnTo>
                        <a:pt x="3384" y="1133"/>
                      </a:lnTo>
                      <a:cubicBezTo>
                        <a:pt x="3351" y="1137"/>
                        <a:pt x="3323" y="1169"/>
                        <a:pt x="3331" y="1205"/>
                      </a:cubicBezTo>
                      <a:cubicBezTo>
                        <a:pt x="3331" y="1233"/>
                        <a:pt x="3359" y="1257"/>
                        <a:pt x="3388" y="1257"/>
                      </a:cubicBezTo>
                      <a:cubicBezTo>
                        <a:pt x="3388" y="1257"/>
                        <a:pt x="3396" y="1257"/>
                        <a:pt x="3400" y="1253"/>
                      </a:cubicBezTo>
                      <a:cubicBezTo>
                        <a:pt x="3480" y="1249"/>
                        <a:pt x="3564" y="1237"/>
                        <a:pt x="3645" y="1225"/>
                      </a:cubicBezTo>
                      <a:cubicBezTo>
                        <a:pt x="3677" y="1217"/>
                        <a:pt x="3701" y="1189"/>
                        <a:pt x="3697" y="1153"/>
                      </a:cubicBezTo>
                      <a:cubicBezTo>
                        <a:pt x="3693" y="1128"/>
                        <a:pt x="3668" y="1103"/>
                        <a:pt x="3637" y="1103"/>
                      </a:cubicBezTo>
                      <a:close/>
                      <a:moveTo>
                        <a:pt x="2709" y="1157"/>
                      </a:moveTo>
                      <a:cubicBezTo>
                        <a:pt x="2672" y="1157"/>
                        <a:pt x="2640" y="1181"/>
                        <a:pt x="2640" y="1217"/>
                      </a:cubicBezTo>
                      <a:cubicBezTo>
                        <a:pt x="2640" y="1253"/>
                        <a:pt x="2668" y="1281"/>
                        <a:pt x="2701" y="1281"/>
                      </a:cubicBezTo>
                      <a:lnTo>
                        <a:pt x="2954" y="1281"/>
                      </a:lnTo>
                      <a:cubicBezTo>
                        <a:pt x="2990" y="1281"/>
                        <a:pt x="3014" y="1253"/>
                        <a:pt x="3014" y="1217"/>
                      </a:cubicBezTo>
                      <a:cubicBezTo>
                        <a:pt x="3014" y="1181"/>
                        <a:pt x="2982" y="1157"/>
                        <a:pt x="2950" y="1157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</p:grpSp>
      <p:grpSp>
        <p:nvGrpSpPr>
          <p:cNvPr id="112" name="Google Shape;112;p3"/>
          <p:cNvGrpSpPr/>
          <p:nvPr/>
        </p:nvGrpSpPr>
        <p:grpSpPr>
          <a:xfrm rot="-2995951">
            <a:off x="4429344" y="513243"/>
            <a:ext cx="4074052" cy="3919122"/>
            <a:chOff x="2032175" y="1682500"/>
            <a:chExt cx="557500" cy="536300"/>
          </a:xfrm>
        </p:grpSpPr>
        <p:sp>
          <p:nvSpPr>
            <p:cNvPr id="113" name="Google Shape;113;p3"/>
            <p:cNvSpPr/>
            <p:nvPr/>
          </p:nvSpPr>
          <p:spPr>
            <a:xfrm>
              <a:off x="2032175" y="1736150"/>
              <a:ext cx="557500" cy="482650"/>
            </a:xfrm>
            <a:custGeom>
              <a:avLst/>
              <a:gdLst/>
              <a:ahLst/>
              <a:cxnLst/>
              <a:rect l="l" t="t" r="r" b="b"/>
              <a:pathLst>
                <a:path w="22300" h="19306" extrusionOk="0">
                  <a:moveTo>
                    <a:pt x="17029" y="1"/>
                  </a:moveTo>
                  <a:cubicBezTo>
                    <a:pt x="15601" y="1"/>
                    <a:pt x="14082" y="330"/>
                    <a:pt x="12862" y="771"/>
                  </a:cubicBezTo>
                  <a:cubicBezTo>
                    <a:pt x="12037" y="1071"/>
                    <a:pt x="11278" y="1177"/>
                    <a:pt x="10540" y="1177"/>
                  </a:cubicBezTo>
                  <a:cubicBezTo>
                    <a:pt x="8763" y="1177"/>
                    <a:pt x="7104" y="563"/>
                    <a:pt x="4920" y="563"/>
                  </a:cubicBezTo>
                  <a:cubicBezTo>
                    <a:pt x="4705" y="563"/>
                    <a:pt x="4485" y="569"/>
                    <a:pt x="4260" y="582"/>
                  </a:cubicBezTo>
                  <a:cubicBezTo>
                    <a:pt x="788" y="783"/>
                    <a:pt x="202" y="4198"/>
                    <a:pt x="1708" y="7372"/>
                  </a:cubicBezTo>
                  <a:cubicBezTo>
                    <a:pt x="3215" y="10546"/>
                    <a:pt x="1" y="13439"/>
                    <a:pt x="1258" y="16798"/>
                  </a:cubicBezTo>
                  <a:cubicBezTo>
                    <a:pt x="1942" y="18629"/>
                    <a:pt x="3846" y="18953"/>
                    <a:pt x="5847" y="18953"/>
                  </a:cubicBezTo>
                  <a:cubicBezTo>
                    <a:pt x="6944" y="18953"/>
                    <a:pt x="8069" y="18856"/>
                    <a:pt x="9039" y="18856"/>
                  </a:cubicBezTo>
                  <a:cubicBezTo>
                    <a:pt x="9546" y="18856"/>
                    <a:pt x="10011" y="18883"/>
                    <a:pt x="10407" y="18964"/>
                  </a:cubicBezTo>
                  <a:cubicBezTo>
                    <a:pt x="11570" y="19200"/>
                    <a:pt x="12633" y="19305"/>
                    <a:pt x="13600" y="19305"/>
                  </a:cubicBezTo>
                  <a:cubicBezTo>
                    <a:pt x="20113" y="19305"/>
                    <a:pt x="22247" y="14514"/>
                    <a:pt x="21247" y="12632"/>
                  </a:cubicBezTo>
                  <a:cubicBezTo>
                    <a:pt x="20090" y="10462"/>
                    <a:pt x="22299" y="6312"/>
                    <a:pt x="21496" y="2796"/>
                  </a:cubicBezTo>
                  <a:cubicBezTo>
                    <a:pt x="21018" y="707"/>
                    <a:pt x="19121" y="1"/>
                    <a:pt x="17029" y="1"/>
                  </a:cubicBezTo>
                  <a:close/>
                </a:path>
              </a:pathLst>
            </a:custGeom>
            <a:solidFill>
              <a:srgbClr val="FF5A78">
                <a:alpha val="225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" name="Google Shape;114;p3"/>
            <p:cNvSpPr/>
            <p:nvPr/>
          </p:nvSpPr>
          <p:spPr>
            <a:xfrm>
              <a:off x="2196000" y="1682500"/>
              <a:ext cx="189675" cy="60225"/>
            </a:xfrm>
            <a:custGeom>
              <a:avLst/>
              <a:gdLst/>
              <a:ahLst/>
              <a:cxnLst/>
              <a:rect l="l" t="t" r="r" b="b"/>
              <a:pathLst>
                <a:path w="7587" h="2409" extrusionOk="0">
                  <a:moveTo>
                    <a:pt x="984" y="1"/>
                  </a:moveTo>
                  <a:cubicBezTo>
                    <a:pt x="635" y="1"/>
                    <a:pt x="382" y="108"/>
                    <a:pt x="294" y="422"/>
                  </a:cubicBezTo>
                  <a:cubicBezTo>
                    <a:pt x="0" y="1457"/>
                    <a:pt x="1858" y="2408"/>
                    <a:pt x="3684" y="2408"/>
                  </a:cubicBezTo>
                  <a:cubicBezTo>
                    <a:pt x="3806" y="2408"/>
                    <a:pt x="3929" y="2404"/>
                    <a:pt x="4051" y="2395"/>
                  </a:cubicBezTo>
                  <a:cubicBezTo>
                    <a:pt x="6642" y="2210"/>
                    <a:pt x="7586" y="981"/>
                    <a:pt x="7325" y="374"/>
                  </a:cubicBezTo>
                  <a:cubicBezTo>
                    <a:pt x="7218" y="124"/>
                    <a:pt x="6925" y="30"/>
                    <a:pt x="6519" y="30"/>
                  </a:cubicBezTo>
                  <a:cubicBezTo>
                    <a:pt x="5946" y="30"/>
                    <a:pt x="5149" y="218"/>
                    <a:pt x="4336" y="422"/>
                  </a:cubicBezTo>
                  <a:cubicBezTo>
                    <a:pt x="4179" y="462"/>
                    <a:pt x="4010" y="479"/>
                    <a:pt x="3833" y="479"/>
                  </a:cubicBezTo>
                  <a:cubicBezTo>
                    <a:pt x="2889" y="479"/>
                    <a:pt x="1721" y="1"/>
                    <a:pt x="984" y="1"/>
                  </a:cubicBezTo>
                  <a:close/>
                </a:path>
              </a:pathLst>
            </a:custGeom>
            <a:solidFill>
              <a:srgbClr val="FF5A78">
                <a:alpha val="225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5" name="Google Shape;115;p3"/>
          <p:cNvSpPr txBox="1">
            <a:spLocks noGrp="1"/>
          </p:cNvSpPr>
          <p:nvPr>
            <p:ph type="title" idx="2" hasCustomPrompt="1"/>
          </p:nvPr>
        </p:nvSpPr>
        <p:spPr>
          <a:xfrm>
            <a:off x="740125" y="831100"/>
            <a:ext cx="3831900" cy="1395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8000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116" name="Google Shape;116;p3"/>
          <p:cNvSpPr txBox="1">
            <a:spLocks noGrp="1"/>
          </p:cNvSpPr>
          <p:nvPr>
            <p:ph type="subTitle" idx="1"/>
          </p:nvPr>
        </p:nvSpPr>
        <p:spPr>
          <a:xfrm>
            <a:off x="1279975" y="3010100"/>
            <a:ext cx="2752200" cy="728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Font typeface="Bellota Text"/>
              <a:buNone/>
              <a:defRPr sz="1600">
                <a:solidFill>
                  <a:schemeClr val="dk1"/>
                </a:solidFill>
                <a:latin typeface="Bellota Text"/>
                <a:ea typeface="Bellota Text"/>
                <a:cs typeface="Bellota Text"/>
                <a:sym typeface="Bellota Text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grpSp>
        <p:nvGrpSpPr>
          <p:cNvPr id="117" name="Google Shape;117;p3"/>
          <p:cNvGrpSpPr/>
          <p:nvPr/>
        </p:nvGrpSpPr>
        <p:grpSpPr>
          <a:xfrm rot="7153394">
            <a:off x="7700648" y="3361727"/>
            <a:ext cx="2039530" cy="1399524"/>
            <a:chOff x="6272659" y="-660615"/>
            <a:chExt cx="2039586" cy="1399562"/>
          </a:xfrm>
        </p:grpSpPr>
        <p:grpSp>
          <p:nvGrpSpPr>
            <p:cNvPr id="118" name="Google Shape;118;p3"/>
            <p:cNvGrpSpPr/>
            <p:nvPr/>
          </p:nvGrpSpPr>
          <p:grpSpPr>
            <a:xfrm rot="8478049">
              <a:off x="7456155" y="-397939"/>
              <a:ext cx="900955" cy="172869"/>
              <a:chOff x="3564648" y="628675"/>
              <a:chExt cx="901001" cy="172878"/>
            </a:xfrm>
          </p:grpSpPr>
          <p:sp>
            <p:nvSpPr>
              <p:cNvPr id="119" name="Google Shape;119;p3"/>
              <p:cNvSpPr/>
              <p:nvPr/>
            </p:nvSpPr>
            <p:spPr>
              <a:xfrm>
                <a:off x="3564648" y="647688"/>
                <a:ext cx="32631" cy="26026"/>
              </a:xfrm>
              <a:custGeom>
                <a:avLst/>
                <a:gdLst/>
                <a:ahLst/>
                <a:cxnLst/>
                <a:rect l="l" t="t" r="r" b="b"/>
                <a:pathLst>
                  <a:path w="242" h="193" extrusionOk="0">
                    <a:moveTo>
                      <a:pt x="73" y="0"/>
                    </a:moveTo>
                    <a:cubicBezTo>
                      <a:pt x="53" y="0"/>
                      <a:pt x="33" y="10"/>
                      <a:pt x="21" y="28"/>
                    </a:cubicBezTo>
                    <a:cubicBezTo>
                      <a:pt x="0" y="52"/>
                      <a:pt x="4" y="92"/>
                      <a:pt x="33" y="112"/>
                    </a:cubicBezTo>
                    <a:cubicBezTo>
                      <a:pt x="33" y="112"/>
                      <a:pt x="69" y="140"/>
                      <a:pt x="141" y="184"/>
                    </a:cubicBezTo>
                    <a:cubicBezTo>
                      <a:pt x="149" y="188"/>
                      <a:pt x="165" y="192"/>
                      <a:pt x="173" y="192"/>
                    </a:cubicBezTo>
                    <a:cubicBezTo>
                      <a:pt x="193" y="192"/>
                      <a:pt x="213" y="184"/>
                      <a:pt x="225" y="168"/>
                    </a:cubicBezTo>
                    <a:cubicBezTo>
                      <a:pt x="241" y="144"/>
                      <a:pt x="233" y="104"/>
                      <a:pt x="205" y="84"/>
                    </a:cubicBezTo>
                    <a:cubicBezTo>
                      <a:pt x="141" y="40"/>
                      <a:pt x="105" y="11"/>
                      <a:pt x="105" y="11"/>
                    </a:cubicBezTo>
                    <a:cubicBezTo>
                      <a:pt x="96" y="4"/>
                      <a:pt x="84" y="0"/>
                      <a:pt x="73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0" name="Google Shape;120;p3"/>
              <p:cNvSpPr/>
              <p:nvPr/>
            </p:nvSpPr>
            <p:spPr>
              <a:xfrm>
                <a:off x="3630180" y="628675"/>
                <a:ext cx="835469" cy="172878"/>
              </a:xfrm>
              <a:custGeom>
                <a:avLst/>
                <a:gdLst/>
                <a:ahLst/>
                <a:cxnLst/>
                <a:rect l="l" t="t" r="r" b="b"/>
                <a:pathLst>
                  <a:path w="6196" h="1282" extrusionOk="0">
                    <a:moveTo>
                      <a:pt x="6121" y="0"/>
                    </a:moveTo>
                    <a:cubicBezTo>
                      <a:pt x="6109" y="0"/>
                      <a:pt x="6097" y="4"/>
                      <a:pt x="6087" y="12"/>
                    </a:cubicBezTo>
                    <a:cubicBezTo>
                      <a:pt x="6023" y="64"/>
                      <a:pt x="5955" y="112"/>
                      <a:pt x="5891" y="160"/>
                    </a:cubicBezTo>
                    <a:cubicBezTo>
                      <a:pt x="5858" y="177"/>
                      <a:pt x="5854" y="213"/>
                      <a:pt x="5875" y="245"/>
                    </a:cubicBezTo>
                    <a:cubicBezTo>
                      <a:pt x="5887" y="261"/>
                      <a:pt x="5907" y="269"/>
                      <a:pt x="5927" y="269"/>
                    </a:cubicBezTo>
                    <a:cubicBezTo>
                      <a:pt x="5943" y="269"/>
                      <a:pt x="5951" y="265"/>
                      <a:pt x="5967" y="261"/>
                    </a:cubicBezTo>
                    <a:cubicBezTo>
                      <a:pt x="6035" y="213"/>
                      <a:pt x="6104" y="165"/>
                      <a:pt x="6168" y="112"/>
                    </a:cubicBezTo>
                    <a:cubicBezTo>
                      <a:pt x="6192" y="88"/>
                      <a:pt x="6196" y="48"/>
                      <a:pt x="6176" y="24"/>
                    </a:cubicBezTo>
                    <a:cubicBezTo>
                      <a:pt x="6161" y="9"/>
                      <a:pt x="6140" y="0"/>
                      <a:pt x="6121" y="0"/>
                    </a:cubicBezTo>
                    <a:close/>
                    <a:moveTo>
                      <a:pt x="5557" y="384"/>
                    </a:moveTo>
                    <a:cubicBezTo>
                      <a:pt x="5546" y="384"/>
                      <a:pt x="5535" y="387"/>
                      <a:pt x="5525" y="394"/>
                    </a:cubicBezTo>
                    <a:lnTo>
                      <a:pt x="5312" y="514"/>
                    </a:lnTo>
                    <a:cubicBezTo>
                      <a:pt x="5284" y="530"/>
                      <a:pt x="5272" y="570"/>
                      <a:pt x="5288" y="602"/>
                    </a:cubicBezTo>
                    <a:cubicBezTo>
                      <a:pt x="5296" y="623"/>
                      <a:pt x="5324" y="631"/>
                      <a:pt x="5344" y="631"/>
                    </a:cubicBezTo>
                    <a:cubicBezTo>
                      <a:pt x="5352" y="631"/>
                      <a:pt x="5364" y="631"/>
                      <a:pt x="5372" y="627"/>
                    </a:cubicBezTo>
                    <a:cubicBezTo>
                      <a:pt x="5445" y="586"/>
                      <a:pt x="5517" y="546"/>
                      <a:pt x="5589" y="502"/>
                    </a:cubicBezTo>
                    <a:cubicBezTo>
                      <a:pt x="5617" y="486"/>
                      <a:pt x="5629" y="446"/>
                      <a:pt x="5609" y="414"/>
                    </a:cubicBezTo>
                    <a:cubicBezTo>
                      <a:pt x="5599" y="395"/>
                      <a:pt x="5578" y="384"/>
                      <a:pt x="5557" y="384"/>
                    </a:cubicBezTo>
                    <a:close/>
                    <a:moveTo>
                      <a:pt x="68" y="434"/>
                    </a:moveTo>
                    <a:cubicBezTo>
                      <a:pt x="45" y="434"/>
                      <a:pt x="25" y="444"/>
                      <a:pt x="17" y="466"/>
                    </a:cubicBezTo>
                    <a:cubicBezTo>
                      <a:pt x="1" y="494"/>
                      <a:pt x="9" y="534"/>
                      <a:pt x="41" y="550"/>
                    </a:cubicBezTo>
                    <a:cubicBezTo>
                      <a:pt x="109" y="590"/>
                      <a:pt x="185" y="631"/>
                      <a:pt x="262" y="667"/>
                    </a:cubicBezTo>
                    <a:cubicBezTo>
                      <a:pt x="266" y="671"/>
                      <a:pt x="278" y="671"/>
                      <a:pt x="286" y="671"/>
                    </a:cubicBezTo>
                    <a:cubicBezTo>
                      <a:pt x="310" y="671"/>
                      <a:pt x="330" y="663"/>
                      <a:pt x="346" y="635"/>
                    </a:cubicBezTo>
                    <a:cubicBezTo>
                      <a:pt x="362" y="602"/>
                      <a:pt x="346" y="566"/>
                      <a:pt x="318" y="550"/>
                    </a:cubicBezTo>
                    <a:cubicBezTo>
                      <a:pt x="246" y="514"/>
                      <a:pt x="169" y="482"/>
                      <a:pt x="101" y="442"/>
                    </a:cubicBezTo>
                    <a:cubicBezTo>
                      <a:pt x="90" y="436"/>
                      <a:pt x="79" y="434"/>
                      <a:pt x="68" y="434"/>
                    </a:cubicBezTo>
                    <a:close/>
                    <a:moveTo>
                      <a:pt x="4947" y="705"/>
                    </a:moveTo>
                    <a:cubicBezTo>
                      <a:pt x="4939" y="705"/>
                      <a:pt x="4930" y="707"/>
                      <a:pt x="4922" y="711"/>
                    </a:cubicBezTo>
                    <a:cubicBezTo>
                      <a:pt x="4846" y="747"/>
                      <a:pt x="4770" y="775"/>
                      <a:pt x="4693" y="807"/>
                    </a:cubicBezTo>
                    <a:cubicBezTo>
                      <a:pt x="4665" y="815"/>
                      <a:pt x="4645" y="856"/>
                      <a:pt x="4661" y="888"/>
                    </a:cubicBezTo>
                    <a:cubicBezTo>
                      <a:pt x="4669" y="912"/>
                      <a:pt x="4693" y="928"/>
                      <a:pt x="4721" y="928"/>
                    </a:cubicBezTo>
                    <a:cubicBezTo>
                      <a:pt x="4729" y="928"/>
                      <a:pt x="4738" y="928"/>
                      <a:pt x="4746" y="920"/>
                    </a:cubicBezTo>
                    <a:cubicBezTo>
                      <a:pt x="4826" y="892"/>
                      <a:pt x="4902" y="860"/>
                      <a:pt x="4975" y="827"/>
                    </a:cubicBezTo>
                    <a:cubicBezTo>
                      <a:pt x="5007" y="811"/>
                      <a:pt x="5023" y="771"/>
                      <a:pt x="5007" y="739"/>
                    </a:cubicBezTo>
                    <a:cubicBezTo>
                      <a:pt x="4995" y="719"/>
                      <a:pt x="4971" y="705"/>
                      <a:pt x="4947" y="705"/>
                    </a:cubicBezTo>
                    <a:close/>
                    <a:moveTo>
                      <a:pt x="694" y="729"/>
                    </a:moveTo>
                    <a:cubicBezTo>
                      <a:pt x="670" y="729"/>
                      <a:pt x="644" y="741"/>
                      <a:pt x="631" y="767"/>
                    </a:cubicBezTo>
                    <a:cubicBezTo>
                      <a:pt x="619" y="795"/>
                      <a:pt x="639" y="831"/>
                      <a:pt x="668" y="848"/>
                    </a:cubicBezTo>
                    <a:cubicBezTo>
                      <a:pt x="744" y="884"/>
                      <a:pt x="824" y="908"/>
                      <a:pt x="901" y="936"/>
                    </a:cubicBezTo>
                    <a:cubicBezTo>
                      <a:pt x="905" y="944"/>
                      <a:pt x="913" y="944"/>
                      <a:pt x="921" y="944"/>
                    </a:cubicBezTo>
                    <a:cubicBezTo>
                      <a:pt x="949" y="944"/>
                      <a:pt x="969" y="924"/>
                      <a:pt x="981" y="896"/>
                    </a:cubicBezTo>
                    <a:cubicBezTo>
                      <a:pt x="989" y="864"/>
                      <a:pt x="969" y="827"/>
                      <a:pt x="941" y="815"/>
                    </a:cubicBezTo>
                    <a:cubicBezTo>
                      <a:pt x="864" y="791"/>
                      <a:pt x="788" y="763"/>
                      <a:pt x="712" y="731"/>
                    </a:cubicBezTo>
                    <a:cubicBezTo>
                      <a:pt x="706" y="729"/>
                      <a:pt x="700" y="729"/>
                      <a:pt x="694" y="729"/>
                    </a:cubicBezTo>
                    <a:close/>
                    <a:moveTo>
                      <a:pt x="1342" y="954"/>
                    </a:moveTo>
                    <a:cubicBezTo>
                      <a:pt x="1316" y="954"/>
                      <a:pt x="1288" y="973"/>
                      <a:pt x="1278" y="1004"/>
                    </a:cubicBezTo>
                    <a:cubicBezTo>
                      <a:pt x="1270" y="1032"/>
                      <a:pt x="1290" y="1069"/>
                      <a:pt x="1326" y="1077"/>
                    </a:cubicBezTo>
                    <a:lnTo>
                      <a:pt x="1567" y="1137"/>
                    </a:lnTo>
                    <a:lnTo>
                      <a:pt x="1580" y="1137"/>
                    </a:lnTo>
                    <a:cubicBezTo>
                      <a:pt x="1612" y="1137"/>
                      <a:pt x="1636" y="1117"/>
                      <a:pt x="1636" y="1093"/>
                    </a:cubicBezTo>
                    <a:cubicBezTo>
                      <a:pt x="1648" y="1056"/>
                      <a:pt x="1628" y="1028"/>
                      <a:pt x="1592" y="1016"/>
                    </a:cubicBezTo>
                    <a:cubicBezTo>
                      <a:pt x="1511" y="996"/>
                      <a:pt x="1435" y="976"/>
                      <a:pt x="1355" y="956"/>
                    </a:cubicBezTo>
                    <a:cubicBezTo>
                      <a:pt x="1350" y="955"/>
                      <a:pt x="1346" y="954"/>
                      <a:pt x="1342" y="954"/>
                    </a:cubicBezTo>
                    <a:close/>
                    <a:moveTo>
                      <a:pt x="4306" y="950"/>
                    </a:moveTo>
                    <a:cubicBezTo>
                      <a:pt x="4300" y="950"/>
                      <a:pt x="4294" y="951"/>
                      <a:pt x="4288" y="952"/>
                    </a:cubicBezTo>
                    <a:cubicBezTo>
                      <a:pt x="4207" y="976"/>
                      <a:pt x="4135" y="996"/>
                      <a:pt x="4054" y="1016"/>
                    </a:cubicBezTo>
                    <a:cubicBezTo>
                      <a:pt x="4018" y="1028"/>
                      <a:pt x="3998" y="1056"/>
                      <a:pt x="4006" y="1093"/>
                    </a:cubicBezTo>
                    <a:cubicBezTo>
                      <a:pt x="4014" y="1117"/>
                      <a:pt x="4038" y="1137"/>
                      <a:pt x="4067" y="1137"/>
                    </a:cubicBezTo>
                    <a:lnTo>
                      <a:pt x="4087" y="1137"/>
                    </a:lnTo>
                    <a:cubicBezTo>
                      <a:pt x="4167" y="1117"/>
                      <a:pt x="4247" y="1097"/>
                      <a:pt x="4328" y="1073"/>
                    </a:cubicBezTo>
                    <a:cubicBezTo>
                      <a:pt x="4360" y="1064"/>
                      <a:pt x="4380" y="1028"/>
                      <a:pt x="4368" y="992"/>
                    </a:cubicBezTo>
                    <a:cubicBezTo>
                      <a:pt x="4361" y="966"/>
                      <a:pt x="4335" y="950"/>
                      <a:pt x="4306" y="950"/>
                    </a:cubicBezTo>
                    <a:close/>
                    <a:moveTo>
                      <a:pt x="2020" y="1096"/>
                    </a:moveTo>
                    <a:cubicBezTo>
                      <a:pt x="1988" y="1096"/>
                      <a:pt x="1961" y="1116"/>
                      <a:pt x="1957" y="1149"/>
                    </a:cubicBezTo>
                    <a:cubicBezTo>
                      <a:pt x="1953" y="1185"/>
                      <a:pt x="1973" y="1213"/>
                      <a:pt x="2009" y="1217"/>
                    </a:cubicBezTo>
                    <a:cubicBezTo>
                      <a:pt x="2090" y="1233"/>
                      <a:pt x="2174" y="1245"/>
                      <a:pt x="2255" y="1253"/>
                    </a:cubicBezTo>
                    <a:lnTo>
                      <a:pt x="2259" y="1253"/>
                    </a:lnTo>
                    <a:cubicBezTo>
                      <a:pt x="2291" y="1253"/>
                      <a:pt x="2319" y="1229"/>
                      <a:pt x="2327" y="1197"/>
                    </a:cubicBezTo>
                    <a:cubicBezTo>
                      <a:pt x="2331" y="1161"/>
                      <a:pt x="2307" y="1133"/>
                      <a:pt x="2271" y="1129"/>
                    </a:cubicBezTo>
                    <a:cubicBezTo>
                      <a:pt x="2190" y="1125"/>
                      <a:pt x="2110" y="1109"/>
                      <a:pt x="2030" y="1097"/>
                    </a:cubicBezTo>
                    <a:cubicBezTo>
                      <a:pt x="2026" y="1096"/>
                      <a:pt x="2023" y="1096"/>
                      <a:pt x="2020" y="1096"/>
                    </a:cubicBezTo>
                    <a:close/>
                    <a:moveTo>
                      <a:pt x="3637" y="1103"/>
                    </a:moveTo>
                    <a:cubicBezTo>
                      <a:pt x="3633" y="1103"/>
                      <a:pt x="3629" y="1104"/>
                      <a:pt x="3625" y="1105"/>
                    </a:cubicBezTo>
                    <a:lnTo>
                      <a:pt x="3384" y="1133"/>
                    </a:lnTo>
                    <a:cubicBezTo>
                      <a:pt x="3351" y="1137"/>
                      <a:pt x="3323" y="1169"/>
                      <a:pt x="3331" y="1205"/>
                    </a:cubicBezTo>
                    <a:cubicBezTo>
                      <a:pt x="3331" y="1233"/>
                      <a:pt x="3359" y="1257"/>
                      <a:pt x="3388" y="1257"/>
                    </a:cubicBezTo>
                    <a:cubicBezTo>
                      <a:pt x="3388" y="1257"/>
                      <a:pt x="3396" y="1257"/>
                      <a:pt x="3400" y="1253"/>
                    </a:cubicBezTo>
                    <a:cubicBezTo>
                      <a:pt x="3480" y="1249"/>
                      <a:pt x="3564" y="1237"/>
                      <a:pt x="3645" y="1225"/>
                    </a:cubicBezTo>
                    <a:cubicBezTo>
                      <a:pt x="3677" y="1217"/>
                      <a:pt x="3701" y="1189"/>
                      <a:pt x="3697" y="1153"/>
                    </a:cubicBezTo>
                    <a:cubicBezTo>
                      <a:pt x="3693" y="1128"/>
                      <a:pt x="3668" y="1103"/>
                      <a:pt x="3637" y="1103"/>
                    </a:cubicBezTo>
                    <a:close/>
                    <a:moveTo>
                      <a:pt x="2709" y="1157"/>
                    </a:moveTo>
                    <a:cubicBezTo>
                      <a:pt x="2672" y="1157"/>
                      <a:pt x="2640" y="1181"/>
                      <a:pt x="2640" y="1217"/>
                    </a:cubicBezTo>
                    <a:cubicBezTo>
                      <a:pt x="2640" y="1253"/>
                      <a:pt x="2668" y="1281"/>
                      <a:pt x="2701" y="1281"/>
                    </a:cubicBezTo>
                    <a:lnTo>
                      <a:pt x="2954" y="1281"/>
                    </a:lnTo>
                    <a:cubicBezTo>
                      <a:pt x="2990" y="1281"/>
                      <a:pt x="3014" y="1253"/>
                      <a:pt x="3014" y="1217"/>
                    </a:cubicBezTo>
                    <a:cubicBezTo>
                      <a:pt x="3014" y="1181"/>
                      <a:pt x="2982" y="1157"/>
                      <a:pt x="2950" y="1157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1" name="Google Shape;121;p3"/>
            <p:cNvGrpSpPr/>
            <p:nvPr/>
          </p:nvGrpSpPr>
          <p:grpSpPr>
            <a:xfrm rot="-1338283">
              <a:off x="6304777" y="70229"/>
              <a:ext cx="1332686" cy="431981"/>
              <a:chOff x="3132849" y="378861"/>
              <a:chExt cx="1332799" cy="432018"/>
            </a:xfrm>
          </p:grpSpPr>
          <p:sp>
            <p:nvSpPr>
              <p:cNvPr id="122" name="Google Shape;122;p3"/>
              <p:cNvSpPr/>
              <p:nvPr/>
            </p:nvSpPr>
            <p:spPr>
              <a:xfrm>
                <a:off x="3564648" y="647688"/>
                <a:ext cx="32631" cy="26026"/>
              </a:xfrm>
              <a:custGeom>
                <a:avLst/>
                <a:gdLst/>
                <a:ahLst/>
                <a:cxnLst/>
                <a:rect l="l" t="t" r="r" b="b"/>
                <a:pathLst>
                  <a:path w="242" h="193" extrusionOk="0">
                    <a:moveTo>
                      <a:pt x="73" y="0"/>
                    </a:moveTo>
                    <a:cubicBezTo>
                      <a:pt x="53" y="0"/>
                      <a:pt x="33" y="10"/>
                      <a:pt x="21" y="28"/>
                    </a:cubicBezTo>
                    <a:cubicBezTo>
                      <a:pt x="0" y="52"/>
                      <a:pt x="4" y="92"/>
                      <a:pt x="33" y="112"/>
                    </a:cubicBezTo>
                    <a:cubicBezTo>
                      <a:pt x="33" y="112"/>
                      <a:pt x="69" y="140"/>
                      <a:pt x="141" y="184"/>
                    </a:cubicBezTo>
                    <a:cubicBezTo>
                      <a:pt x="149" y="188"/>
                      <a:pt x="165" y="192"/>
                      <a:pt x="173" y="192"/>
                    </a:cubicBezTo>
                    <a:cubicBezTo>
                      <a:pt x="193" y="192"/>
                      <a:pt x="213" y="184"/>
                      <a:pt x="225" y="168"/>
                    </a:cubicBezTo>
                    <a:cubicBezTo>
                      <a:pt x="241" y="144"/>
                      <a:pt x="233" y="104"/>
                      <a:pt x="205" y="84"/>
                    </a:cubicBezTo>
                    <a:cubicBezTo>
                      <a:pt x="141" y="40"/>
                      <a:pt x="105" y="11"/>
                      <a:pt x="105" y="11"/>
                    </a:cubicBezTo>
                    <a:cubicBezTo>
                      <a:pt x="96" y="4"/>
                      <a:pt x="84" y="0"/>
                      <a:pt x="73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3" name="Google Shape;123;p3"/>
              <p:cNvSpPr/>
              <p:nvPr/>
            </p:nvSpPr>
            <p:spPr>
              <a:xfrm>
                <a:off x="3630180" y="628675"/>
                <a:ext cx="835469" cy="172878"/>
              </a:xfrm>
              <a:custGeom>
                <a:avLst/>
                <a:gdLst/>
                <a:ahLst/>
                <a:cxnLst/>
                <a:rect l="l" t="t" r="r" b="b"/>
                <a:pathLst>
                  <a:path w="6196" h="1282" extrusionOk="0">
                    <a:moveTo>
                      <a:pt x="6121" y="0"/>
                    </a:moveTo>
                    <a:cubicBezTo>
                      <a:pt x="6109" y="0"/>
                      <a:pt x="6097" y="4"/>
                      <a:pt x="6087" y="12"/>
                    </a:cubicBezTo>
                    <a:cubicBezTo>
                      <a:pt x="6023" y="64"/>
                      <a:pt x="5955" y="112"/>
                      <a:pt x="5891" y="160"/>
                    </a:cubicBezTo>
                    <a:cubicBezTo>
                      <a:pt x="5858" y="177"/>
                      <a:pt x="5854" y="213"/>
                      <a:pt x="5875" y="245"/>
                    </a:cubicBezTo>
                    <a:cubicBezTo>
                      <a:pt x="5887" y="261"/>
                      <a:pt x="5907" y="269"/>
                      <a:pt x="5927" y="269"/>
                    </a:cubicBezTo>
                    <a:cubicBezTo>
                      <a:pt x="5943" y="269"/>
                      <a:pt x="5951" y="265"/>
                      <a:pt x="5967" y="261"/>
                    </a:cubicBezTo>
                    <a:cubicBezTo>
                      <a:pt x="6035" y="213"/>
                      <a:pt x="6104" y="165"/>
                      <a:pt x="6168" y="112"/>
                    </a:cubicBezTo>
                    <a:cubicBezTo>
                      <a:pt x="6192" y="88"/>
                      <a:pt x="6196" y="48"/>
                      <a:pt x="6176" y="24"/>
                    </a:cubicBezTo>
                    <a:cubicBezTo>
                      <a:pt x="6161" y="9"/>
                      <a:pt x="6140" y="0"/>
                      <a:pt x="6121" y="0"/>
                    </a:cubicBezTo>
                    <a:close/>
                    <a:moveTo>
                      <a:pt x="5557" y="384"/>
                    </a:moveTo>
                    <a:cubicBezTo>
                      <a:pt x="5546" y="384"/>
                      <a:pt x="5535" y="387"/>
                      <a:pt x="5525" y="394"/>
                    </a:cubicBezTo>
                    <a:lnTo>
                      <a:pt x="5312" y="514"/>
                    </a:lnTo>
                    <a:cubicBezTo>
                      <a:pt x="5284" y="530"/>
                      <a:pt x="5272" y="570"/>
                      <a:pt x="5288" y="602"/>
                    </a:cubicBezTo>
                    <a:cubicBezTo>
                      <a:pt x="5296" y="623"/>
                      <a:pt x="5324" y="631"/>
                      <a:pt x="5344" y="631"/>
                    </a:cubicBezTo>
                    <a:cubicBezTo>
                      <a:pt x="5352" y="631"/>
                      <a:pt x="5364" y="631"/>
                      <a:pt x="5372" y="627"/>
                    </a:cubicBezTo>
                    <a:cubicBezTo>
                      <a:pt x="5445" y="586"/>
                      <a:pt x="5517" y="546"/>
                      <a:pt x="5589" y="502"/>
                    </a:cubicBezTo>
                    <a:cubicBezTo>
                      <a:pt x="5617" y="486"/>
                      <a:pt x="5629" y="446"/>
                      <a:pt x="5609" y="414"/>
                    </a:cubicBezTo>
                    <a:cubicBezTo>
                      <a:pt x="5599" y="395"/>
                      <a:pt x="5578" y="384"/>
                      <a:pt x="5557" y="384"/>
                    </a:cubicBezTo>
                    <a:close/>
                    <a:moveTo>
                      <a:pt x="68" y="434"/>
                    </a:moveTo>
                    <a:cubicBezTo>
                      <a:pt x="45" y="434"/>
                      <a:pt x="25" y="444"/>
                      <a:pt x="17" y="466"/>
                    </a:cubicBezTo>
                    <a:cubicBezTo>
                      <a:pt x="1" y="494"/>
                      <a:pt x="9" y="534"/>
                      <a:pt x="41" y="550"/>
                    </a:cubicBezTo>
                    <a:cubicBezTo>
                      <a:pt x="109" y="590"/>
                      <a:pt x="185" y="631"/>
                      <a:pt x="262" y="667"/>
                    </a:cubicBezTo>
                    <a:cubicBezTo>
                      <a:pt x="266" y="671"/>
                      <a:pt x="278" y="671"/>
                      <a:pt x="286" y="671"/>
                    </a:cubicBezTo>
                    <a:cubicBezTo>
                      <a:pt x="310" y="671"/>
                      <a:pt x="330" y="663"/>
                      <a:pt x="346" y="635"/>
                    </a:cubicBezTo>
                    <a:cubicBezTo>
                      <a:pt x="362" y="602"/>
                      <a:pt x="346" y="566"/>
                      <a:pt x="318" y="550"/>
                    </a:cubicBezTo>
                    <a:cubicBezTo>
                      <a:pt x="246" y="514"/>
                      <a:pt x="169" y="482"/>
                      <a:pt x="101" y="442"/>
                    </a:cubicBezTo>
                    <a:cubicBezTo>
                      <a:pt x="90" y="436"/>
                      <a:pt x="79" y="434"/>
                      <a:pt x="68" y="434"/>
                    </a:cubicBezTo>
                    <a:close/>
                    <a:moveTo>
                      <a:pt x="4947" y="705"/>
                    </a:moveTo>
                    <a:cubicBezTo>
                      <a:pt x="4939" y="705"/>
                      <a:pt x="4930" y="707"/>
                      <a:pt x="4922" y="711"/>
                    </a:cubicBezTo>
                    <a:cubicBezTo>
                      <a:pt x="4846" y="747"/>
                      <a:pt x="4770" y="775"/>
                      <a:pt x="4693" y="807"/>
                    </a:cubicBezTo>
                    <a:cubicBezTo>
                      <a:pt x="4665" y="815"/>
                      <a:pt x="4645" y="856"/>
                      <a:pt x="4661" y="888"/>
                    </a:cubicBezTo>
                    <a:cubicBezTo>
                      <a:pt x="4669" y="912"/>
                      <a:pt x="4693" y="928"/>
                      <a:pt x="4721" y="928"/>
                    </a:cubicBezTo>
                    <a:cubicBezTo>
                      <a:pt x="4729" y="928"/>
                      <a:pt x="4738" y="928"/>
                      <a:pt x="4746" y="920"/>
                    </a:cubicBezTo>
                    <a:cubicBezTo>
                      <a:pt x="4826" y="892"/>
                      <a:pt x="4902" y="860"/>
                      <a:pt x="4975" y="827"/>
                    </a:cubicBezTo>
                    <a:cubicBezTo>
                      <a:pt x="5007" y="811"/>
                      <a:pt x="5023" y="771"/>
                      <a:pt x="5007" y="739"/>
                    </a:cubicBezTo>
                    <a:cubicBezTo>
                      <a:pt x="4995" y="719"/>
                      <a:pt x="4971" y="705"/>
                      <a:pt x="4947" y="705"/>
                    </a:cubicBezTo>
                    <a:close/>
                    <a:moveTo>
                      <a:pt x="694" y="729"/>
                    </a:moveTo>
                    <a:cubicBezTo>
                      <a:pt x="670" y="729"/>
                      <a:pt x="644" y="741"/>
                      <a:pt x="631" y="767"/>
                    </a:cubicBezTo>
                    <a:cubicBezTo>
                      <a:pt x="619" y="795"/>
                      <a:pt x="639" y="831"/>
                      <a:pt x="668" y="848"/>
                    </a:cubicBezTo>
                    <a:cubicBezTo>
                      <a:pt x="744" y="884"/>
                      <a:pt x="824" y="908"/>
                      <a:pt x="901" y="936"/>
                    </a:cubicBezTo>
                    <a:cubicBezTo>
                      <a:pt x="905" y="944"/>
                      <a:pt x="913" y="944"/>
                      <a:pt x="921" y="944"/>
                    </a:cubicBezTo>
                    <a:cubicBezTo>
                      <a:pt x="949" y="944"/>
                      <a:pt x="969" y="924"/>
                      <a:pt x="981" y="896"/>
                    </a:cubicBezTo>
                    <a:cubicBezTo>
                      <a:pt x="989" y="864"/>
                      <a:pt x="969" y="827"/>
                      <a:pt x="941" y="815"/>
                    </a:cubicBezTo>
                    <a:cubicBezTo>
                      <a:pt x="864" y="791"/>
                      <a:pt x="788" y="763"/>
                      <a:pt x="712" y="731"/>
                    </a:cubicBezTo>
                    <a:cubicBezTo>
                      <a:pt x="706" y="729"/>
                      <a:pt x="700" y="729"/>
                      <a:pt x="694" y="729"/>
                    </a:cubicBezTo>
                    <a:close/>
                    <a:moveTo>
                      <a:pt x="1342" y="954"/>
                    </a:moveTo>
                    <a:cubicBezTo>
                      <a:pt x="1316" y="954"/>
                      <a:pt x="1288" y="973"/>
                      <a:pt x="1278" y="1004"/>
                    </a:cubicBezTo>
                    <a:cubicBezTo>
                      <a:pt x="1270" y="1032"/>
                      <a:pt x="1290" y="1069"/>
                      <a:pt x="1326" y="1077"/>
                    </a:cubicBezTo>
                    <a:lnTo>
                      <a:pt x="1567" y="1137"/>
                    </a:lnTo>
                    <a:lnTo>
                      <a:pt x="1580" y="1137"/>
                    </a:lnTo>
                    <a:cubicBezTo>
                      <a:pt x="1612" y="1137"/>
                      <a:pt x="1636" y="1117"/>
                      <a:pt x="1636" y="1093"/>
                    </a:cubicBezTo>
                    <a:cubicBezTo>
                      <a:pt x="1648" y="1056"/>
                      <a:pt x="1628" y="1028"/>
                      <a:pt x="1592" y="1016"/>
                    </a:cubicBezTo>
                    <a:cubicBezTo>
                      <a:pt x="1511" y="996"/>
                      <a:pt x="1435" y="976"/>
                      <a:pt x="1355" y="956"/>
                    </a:cubicBezTo>
                    <a:cubicBezTo>
                      <a:pt x="1350" y="955"/>
                      <a:pt x="1346" y="954"/>
                      <a:pt x="1342" y="954"/>
                    </a:cubicBezTo>
                    <a:close/>
                    <a:moveTo>
                      <a:pt x="4306" y="950"/>
                    </a:moveTo>
                    <a:cubicBezTo>
                      <a:pt x="4300" y="950"/>
                      <a:pt x="4294" y="951"/>
                      <a:pt x="4288" y="952"/>
                    </a:cubicBezTo>
                    <a:cubicBezTo>
                      <a:pt x="4207" y="976"/>
                      <a:pt x="4135" y="996"/>
                      <a:pt x="4054" y="1016"/>
                    </a:cubicBezTo>
                    <a:cubicBezTo>
                      <a:pt x="4018" y="1028"/>
                      <a:pt x="3998" y="1056"/>
                      <a:pt x="4006" y="1093"/>
                    </a:cubicBezTo>
                    <a:cubicBezTo>
                      <a:pt x="4014" y="1117"/>
                      <a:pt x="4038" y="1137"/>
                      <a:pt x="4067" y="1137"/>
                    </a:cubicBezTo>
                    <a:lnTo>
                      <a:pt x="4087" y="1137"/>
                    </a:lnTo>
                    <a:cubicBezTo>
                      <a:pt x="4167" y="1117"/>
                      <a:pt x="4247" y="1097"/>
                      <a:pt x="4328" y="1073"/>
                    </a:cubicBezTo>
                    <a:cubicBezTo>
                      <a:pt x="4360" y="1064"/>
                      <a:pt x="4380" y="1028"/>
                      <a:pt x="4368" y="992"/>
                    </a:cubicBezTo>
                    <a:cubicBezTo>
                      <a:pt x="4361" y="966"/>
                      <a:pt x="4335" y="950"/>
                      <a:pt x="4306" y="950"/>
                    </a:cubicBezTo>
                    <a:close/>
                    <a:moveTo>
                      <a:pt x="2020" y="1096"/>
                    </a:moveTo>
                    <a:cubicBezTo>
                      <a:pt x="1988" y="1096"/>
                      <a:pt x="1961" y="1116"/>
                      <a:pt x="1957" y="1149"/>
                    </a:cubicBezTo>
                    <a:cubicBezTo>
                      <a:pt x="1953" y="1185"/>
                      <a:pt x="1973" y="1213"/>
                      <a:pt x="2009" y="1217"/>
                    </a:cubicBezTo>
                    <a:cubicBezTo>
                      <a:pt x="2090" y="1233"/>
                      <a:pt x="2174" y="1245"/>
                      <a:pt x="2255" y="1253"/>
                    </a:cubicBezTo>
                    <a:lnTo>
                      <a:pt x="2259" y="1253"/>
                    </a:lnTo>
                    <a:cubicBezTo>
                      <a:pt x="2291" y="1253"/>
                      <a:pt x="2319" y="1229"/>
                      <a:pt x="2327" y="1197"/>
                    </a:cubicBezTo>
                    <a:cubicBezTo>
                      <a:pt x="2331" y="1161"/>
                      <a:pt x="2307" y="1133"/>
                      <a:pt x="2271" y="1129"/>
                    </a:cubicBezTo>
                    <a:cubicBezTo>
                      <a:pt x="2190" y="1125"/>
                      <a:pt x="2110" y="1109"/>
                      <a:pt x="2030" y="1097"/>
                    </a:cubicBezTo>
                    <a:cubicBezTo>
                      <a:pt x="2026" y="1096"/>
                      <a:pt x="2023" y="1096"/>
                      <a:pt x="2020" y="1096"/>
                    </a:cubicBezTo>
                    <a:close/>
                    <a:moveTo>
                      <a:pt x="3637" y="1103"/>
                    </a:moveTo>
                    <a:cubicBezTo>
                      <a:pt x="3633" y="1103"/>
                      <a:pt x="3629" y="1104"/>
                      <a:pt x="3625" y="1105"/>
                    </a:cubicBezTo>
                    <a:lnTo>
                      <a:pt x="3384" y="1133"/>
                    </a:lnTo>
                    <a:cubicBezTo>
                      <a:pt x="3351" y="1137"/>
                      <a:pt x="3323" y="1169"/>
                      <a:pt x="3331" y="1205"/>
                    </a:cubicBezTo>
                    <a:cubicBezTo>
                      <a:pt x="3331" y="1233"/>
                      <a:pt x="3359" y="1257"/>
                      <a:pt x="3388" y="1257"/>
                    </a:cubicBezTo>
                    <a:cubicBezTo>
                      <a:pt x="3388" y="1257"/>
                      <a:pt x="3396" y="1257"/>
                      <a:pt x="3400" y="1253"/>
                    </a:cubicBezTo>
                    <a:cubicBezTo>
                      <a:pt x="3480" y="1249"/>
                      <a:pt x="3564" y="1237"/>
                      <a:pt x="3645" y="1225"/>
                    </a:cubicBezTo>
                    <a:cubicBezTo>
                      <a:pt x="3677" y="1217"/>
                      <a:pt x="3701" y="1189"/>
                      <a:pt x="3697" y="1153"/>
                    </a:cubicBezTo>
                    <a:cubicBezTo>
                      <a:pt x="3693" y="1128"/>
                      <a:pt x="3668" y="1103"/>
                      <a:pt x="3637" y="1103"/>
                    </a:cubicBezTo>
                    <a:close/>
                    <a:moveTo>
                      <a:pt x="2709" y="1157"/>
                    </a:moveTo>
                    <a:cubicBezTo>
                      <a:pt x="2672" y="1157"/>
                      <a:pt x="2640" y="1181"/>
                      <a:pt x="2640" y="1217"/>
                    </a:cubicBezTo>
                    <a:cubicBezTo>
                      <a:pt x="2640" y="1253"/>
                      <a:pt x="2668" y="1281"/>
                      <a:pt x="2701" y="1281"/>
                    </a:cubicBezTo>
                    <a:lnTo>
                      <a:pt x="2954" y="1281"/>
                    </a:lnTo>
                    <a:cubicBezTo>
                      <a:pt x="2990" y="1281"/>
                      <a:pt x="3014" y="1253"/>
                      <a:pt x="3014" y="1217"/>
                    </a:cubicBezTo>
                    <a:cubicBezTo>
                      <a:pt x="3014" y="1181"/>
                      <a:pt x="2982" y="1157"/>
                      <a:pt x="2950" y="1157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4" name="Google Shape;124;p3"/>
              <p:cNvSpPr/>
              <p:nvPr/>
            </p:nvSpPr>
            <p:spPr>
              <a:xfrm>
                <a:off x="3314385" y="432198"/>
                <a:ext cx="22249" cy="64593"/>
              </a:xfrm>
              <a:custGeom>
                <a:avLst/>
                <a:gdLst/>
                <a:ahLst/>
                <a:cxnLst/>
                <a:rect l="l" t="t" r="r" b="b"/>
                <a:pathLst>
                  <a:path w="165" h="479" extrusionOk="0">
                    <a:moveTo>
                      <a:pt x="89" y="1"/>
                    </a:moveTo>
                    <a:cubicBezTo>
                      <a:pt x="65" y="1"/>
                      <a:pt x="35" y="20"/>
                      <a:pt x="28" y="51"/>
                    </a:cubicBezTo>
                    <a:cubicBezTo>
                      <a:pt x="0" y="175"/>
                      <a:pt x="4" y="304"/>
                      <a:pt x="32" y="428"/>
                    </a:cubicBezTo>
                    <a:cubicBezTo>
                      <a:pt x="36" y="459"/>
                      <a:pt x="65" y="478"/>
                      <a:pt x="97" y="478"/>
                    </a:cubicBezTo>
                    <a:cubicBezTo>
                      <a:pt x="102" y="478"/>
                      <a:pt x="107" y="478"/>
                      <a:pt x="113" y="476"/>
                    </a:cubicBezTo>
                    <a:cubicBezTo>
                      <a:pt x="145" y="464"/>
                      <a:pt x="165" y="428"/>
                      <a:pt x="157" y="396"/>
                    </a:cubicBezTo>
                    <a:cubicBezTo>
                      <a:pt x="153" y="380"/>
                      <a:pt x="153" y="364"/>
                      <a:pt x="145" y="356"/>
                    </a:cubicBezTo>
                    <a:cubicBezTo>
                      <a:pt x="145" y="344"/>
                      <a:pt x="141" y="340"/>
                      <a:pt x="141" y="328"/>
                    </a:cubicBezTo>
                    <a:lnTo>
                      <a:pt x="141" y="320"/>
                    </a:lnTo>
                    <a:cubicBezTo>
                      <a:pt x="137" y="296"/>
                      <a:pt x="137" y="264"/>
                      <a:pt x="137" y="239"/>
                    </a:cubicBezTo>
                    <a:cubicBezTo>
                      <a:pt x="137" y="179"/>
                      <a:pt x="141" y="131"/>
                      <a:pt x="149" y="83"/>
                    </a:cubicBezTo>
                    <a:cubicBezTo>
                      <a:pt x="153" y="51"/>
                      <a:pt x="137" y="14"/>
                      <a:pt x="101" y="2"/>
                    </a:cubicBezTo>
                    <a:cubicBezTo>
                      <a:pt x="97" y="1"/>
                      <a:pt x="93" y="1"/>
                      <a:pt x="89" y="1"/>
                    </a:cubicBezTo>
                    <a:close/>
                  </a:path>
                </a:pathLst>
              </a:custGeom>
              <a:solidFill>
                <a:srgbClr val="FFF1F6">
                  <a:alpha val="333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5" name="Google Shape;125;p3"/>
              <p:cNvSpPr/>
              <p:nvPr/>
            </p:nvSpPr>
            <p:spPr>
              <a:xfrm>
                <a:off x="3326790" y="513513"/>
                <a:ext cx="39104" cy="76055"/>
              </a:xfrm>
              <a:custGeom>
                <a:avLst/>
                <a:gdLst/>
                <a:ahLst/>
                <a:cxnLst/>
                <a:rect l="l" t="t" r="r" b="b"/>
                <a:pathLst>
                  <a:path w="290" h="564" extrusionOk="0">
                    <a:moveTo>
                      <a:pt x="70" y="0"/>
                    </a:moveTo>
                    <a:cubicBezTo>
                      <a:pt x="66" y="0"/>
                      <a:pt x="61" y="1"/>
                      <a:pt x="57" y="2"/>
                    </a:cubicBezTo>
                    <a:cubicBezTo>
                      <a:pt x="17" y="14"/>
                      <a:pt x="1" y="50"/>
                      <a:pt x="5" y="82"/>
                    </a:cubicBezTo>
                    <a:cubicBezTo>
                      <a:pt x="29" y="239"/>
                      <a:pt x="85" y="392"/>
                      <a:pt x="161" y="532"/>
                    </a:cubicBezTo>
                    <a:cubicBezTo>
                      <a:pt x="172" y="552"/>
                      <a:pt x="197" y="564"/>
                      <a:pt x="221" y="564"/>
                    </a:cubicBezTo>
                    <a:cubicBezTo>
                      <a:pt x="231" y="564"/>
                      <a:pt x="241" y="561"/>
                      <a:pt x="250" y="556"/>
                    </a:cubicBezTo>
                    <a:cubicBezTo>
                      <a:pt x="282" y="536"/>
                      <a:pt x="290" y="500"/>
                      <a:pt x="278" y="464"/>
                    </a:cubicBezTo>
                    <a:cubicBezTo>
                      <a:pt x="206" y="335"/>
                      <a:pt x="161" y="199"/>
                      <a:pt x="137" y="50"/>
                    </a:cubicBezTo>
                    <a:cubicBezTo>
                      <a:pt x="130" y="19"/>
                      <a:pt x="97" y="0"/>
                      <a:pt x="70" y="0"/>
                    </a:cubicBezTo>
                    <a:close/>
                  </a:path>
                </a:pathLst>
              </a:custGeom>
              <a:solidFill>
                <a:srgbClr val="FFF1F6">
                  <a:alpha val="333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6" name="Google Shape;126;p3"/>
              <p:cNvSpPr/>
              <p:nvPr/>
            </p:nvSpPr>
            <p:spPr>
              <a:xfrm rot="-5563485">
                <a:off x="3094862" y="433994"/>
                <a:ext cx="417195" cy="321752"/>
              </a:xfrm>
              <a:custGeom>
                <a:avLst/>
                <a:gdLst/>
                <a:ahLst/>
                <a:cxnLst/>
                <a:rect l="l" t="t" r="r" b="b"/>
                <a:pathLst>
                  <a:path w="3094" h="2386" extrusionOk="0">
                    <a:moveTo>
                      <a:pt x="761" y="1"/>
                    </a:moveTo>
                    <a:cubicBezTo>
                      <a:pt x="715" y="1"/>
                      <a:pt x="666" y="10"/>
                      <a:pt x="615" y="31"/>
                    </a:cubicBezTo>
                    <a:cubicBezTo>
                      <a:pt x="1" y="280"/>
                      <a:pt x="877" y="2349"/>
                      <a:pt x="1274" y="2385"/>
                    </a:cubicBezTo>
                    <a:cubicBezTo>
                      <a:pt x="1277" y="2386"/>
                      <a:pt x="1281" y="2386"/>
                      <a:pt x="1284" y="2386"/>
                    </a:cubicBezTo>
                    <a:cubicBezTo>
                      <a:pt x="1654" y="2386"/>
                      <a:pt x="3093" y="666"/>
                      <a:pt x="2524" y="216"/>
                    </a:cubicBezTo>
                    <a:cubicBezTo>
                      <a:pt x="2468" y="172"/>
                      <a:pt x="2409" y="153"/>
                      <a:pt x="2348" y="153"/>
                    </a:cubicBezTo>
                    <a:cubicBezTo>
                      <a:pt x="1937" y="153"/>
                      <a:pt x="1467" y="1036"/>
                      <a:pt x="1467" y="1036"/>
                    </a:cubicBezTo>
                    <a:cubicBezTo>
                      <a:pt x="1467" y="1036"/>
                      <a:pt x="1243" y="1"/>
                      <a:pt x="761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7" name="Google Shape;127;p3"/>
              <p:cNvSpPr/>
              <p:nvPr/>
            </p:nvSpPr>
            <p:spPr>
              <a:xfrm rot="-5563485">
                <a:off x="3166434" y="379837"/>
                <a:ext cx="288827" cy="300850"/>
              </a:xfrm>
              <a:custGeom>
                <a:avLst/>
                <a:gdLst/>
                <a:ahLst/>
                <a:cxnLst/>
                <a:rect l="l" t="t" r="r" b="b"/>
                <a:pathLst>
                  <a:path w="2142" h="2231" extrusionOk="0">
                    <a:moveTo>
                      <a:pt x="1403" y="0"/>
                    </a:moveTo>
                    <a:cubicBezTo>
                      <a:pt x="1398" y="0"/>
                      <a:pt x="1392" y="0"/>
                      <a:pt x="1387" y="1"/>
                    </a:cubicBezTo>
                    <a:cubicBezTo>
                      <a:pt x="1009" y="700"/>
                      <a:pt x="535" y="1351"/>
                      <a:pt x="1" y="1941"/>
                    </a:cubicBezTo>
                    <a:cubicBezTo>
                      <a:pt x="113" y="2110"/>
                      <a:pt x="230" y="2222"/>
                      <a:pt x="314" y="2230"/>
                    </a:cubicBezTo>
                    <a:cubicBezTo>
                      <a:pt x="318" y="2231"/>
                      <a:pt x="321" y="2231"/>
                      <a:pt x="324" y="2231"/>
                    </a:cubicBezTo>
                    <a:cubicBezTo>
                      <a:pt x="702" y="2231"/>
                      <a:pt x="2141" y="511"/>
                      <a:pt x="1572" y="61"/>
                    </a:cubicBezTo>
                    <a:cubicBezTo>
                      <a:pt x="1517" y="20"/>
                      <a:pt x="1461" y="0"/>
                      <a:pt x="1403" y="0"/>
                    </a:cubicBezTo>
                    <a:close/>
                  </a:path>
                </a:pathLst>
              </a:custGeom>
              <a:solidFill>
                <a:srgbClr val="FFF1F6">
                  <a:alpha val="333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128" name="Google Shape;128;p3"/>
          <p:cNvSpPr/>
          <p:nvPr/>
        </p:nvSpPr>
        <p:spPr>
          <a:xfrm>
            <a:off x="8082620" y="4542638"/>
            <a:ext cx="215929" cy="199812"/>
          </a:xfrm>
          <a:custGeom>
            <a:avLst/>
            <a:gdLst/>
            <a:ahLst/>
            <a:cxnLst/>
            <a:rect l="l" t="t" r="r" b="b"/>
            <a:pathLst>
              <a:path w="1447" h="1339" extrusionOk="0">
                <a:moveTo>
                  <a:pt x="729" y="0"/>
                </a:moveTo>
                <a:cubicBezTo>
                  <a:pt x="719" y="0"/>
                  <a:pt x="709" y="1"/>
                  <a:pt x="699" y="1"/>
                </a:cubicBezTo>
                <a:cubicBezTo>
                  <a:pt x="486" y="13"/>
                  <a:pt x="286" y="122"/>
                  <a:pt x="161" y="298"/>
                </a:cubicBezTo>
                <a:cubicBezTo>
                  <a:pt x="36" y="475"/>
                  <a:pt x="0" y="692"/>
                  <a:pt x="61" y="893"/>
                </a:cubicBezTo>
                <a:cubicBezTo>
                  <a:pt x="121" y="1082"/>
                  <a:pt x="261" y="1238"/>
                  <a:pt x="458" y="1307"/>
                </a:cubicBezTo>
                <a:cubicBezTo>
                  <a:pt x="511" y="1327"/>
                  <a:pt x="571" y="1339"/>
                  <a:pt x="627" y="1339"/>
                </a:cubicBezTo>
                <a:cubicBezTo>
                  <a:pt x="760" y="1339"/>
                  <a:pt x="872" y="1279"/>
                  <a:pt x="953" y="1166"/>
                </a:cubicBezTo>
                <a:cubicBezTo>
                  <a:pt x="1053" y="1026"/>
                  <a:pt x="1089" y="801"/>
                  <a:pt x="932" y="604"/>
                </a:cubicBezTo>
                <a:cubicBezTo>
                  <a:pt x="860" y="511"/>
                  <a:pt x="744" y="455"/>
                  <a:pt x="631" y="455"/>
                </a:cubicBezTo>
                <a:cubicBezTo>
                  <a:pt x="543" y="455"/>
                  <a:pt x="466" y="495"/>
                  <a:pt x="418" y="563"/>
                </a:cubicBezTo>
                <a:cubicBezTo>
                  <a:pt x="350" y="652"/>
                  <a:pt x="338" y="756"/>
                  <a:pt x="378" y="853"/>
                </a:cubicBezTo>
                <a:cubicBezTo>
                  <a:pt x="418" y="945"/>
                  <a:pt x="507" y="1013"/>
                  <a:pt x="611" y="1026"/>
                </a:cubicBezTo>
                <a:cubicBezTo>
                  <a:pt x="616" y="1026"/>
                  <a:pt x="621" y="1027"/>
                  <a:pt x="626" y="1027"/>
                </a:cubicBezTo>
                <a:cubicBezTo>
                  <a:pt x="667" y="1027"/>
                  <a:pt x="700" y="997"/>
                  <a:pt x="703" y="957"/>
                </a:cubicBezTo>
                <a:cubicBezTo>
                  <a:pt x="707" y="917"/>
                  <a:pt x="679" y="877"/>
                  <a:pt x="639" y="873"/>
                </a:cubicBezTo>
                <a:cubicBezTo>
                  <a:pt x="587" y="865"/>
                  <a:pt x="547" y="837"/>
                  <a:pt x="527" y="797"/>
                </a:cubicBezTo>
                <a:cubicBezTo>
                  <a:pt x="507" y="756"/>
                  <a:pt x="511" y="716"/>
                  <a:pt x="531" y="672"/>
                </a:cubicBezTo>
                <a:cubicBezTo>
                  <a:pt x="551" y="636"/>
                  <a:pt x="583" y="612"/>
                  <a:pt x="623" y="604"/>
                </a:cubicBezTo>
                <a:cubicBezTo>
                  <a:pt x="629" y="603"/>
                  <a:pt x="636" y="602"/>
                  <a:pt x="643" y="602"/>
                </a:cubicBezTo>
                <a:cubicBezTo>
                  <a:pt x="689" y="602"/>
                  <a:pt x="745" y="625"/>
                  <a:pt x="784" y="660"/>
                </a:cubicBezTo>
                <a:cubicBezTo>
                  <a:pt x="860" y="724"/>
                  <a:pt x="900" y="825"/>
                  <a:pt x="892" y="925"/>
                </a:cubicBezTo>
                <a:cubicBezTo>
                  <a:pt x="888" y="1013"/>
                  <a:pt x="848" y="1086"/>
                  <a:pt x="784" y="1138"/>
                </a:cubicBezTo>
                <a:cubicBezTo>
                  <a:pt x="741" y="1170"/>
                  <a:pt x="693" y="1183"/>
                  <a:pt x="644" y="1183"/>
                </a:cubicBezTo>
                <a:cubicBezTo>
                  <a:pt x="516" y="1183"/>
                  <a:pt x="382" y="1092"/>
                  <a:pt x="310" y="1013"/>
                </a:cubicBezTo>
                <a:cubicBezTo>
                  <a:pt x="189" y="881"/>
                  <a:pt x="161" y="696"/>
                  <a:pt x="221" y="519"/>
                </a:cubicBezTo>
                <a:cubicBezTo>
                  <a:pt x="282" y="347"/>
                  <a:pt x="426" y="214"/>
                  <a:pt x="603" y="162"/>
                </a:cubicBezTo>
                <a:cubicBezTo>
                  <a:pt x="644" y="150"/>
                  <a:pt x="686" y="145"/>
                  <a:pt x="727" y="145"/>
                </a:cubicBezTo>
                <a:cubicBezTo>
                  <a:pt x="828" y="145"/>
                  <a:pt x="926" y="179"/>
                  <a:pt x="1009" y="242"/>
                </a:cubicBezTo>
                <a:cubicBezTo>
                  <a:pt x="1133" y="342"/>
                  <a:pt x="1270" y="604"/>
                  <a:pt x="1266" y="829"/>
                </a:cubicBezTo>
                <a:cubicBezTo>
                  <a:pt x="1258" y="945"/>
                  <a:pt x="1226" y="1030"/>
                  <a:pt x="1149" y="1082"/>
                </a:cubicBezTo>
                <a:cubicBezTo>
                  <a:pt x="1125" y="1098"/>
                  <a:pt x="1113" y="1126"/>
                  <a:pt x="1121" y="1150"/>
                </a:cubicBezTo>
                <a:cubicBezTo>
                  <a:pt x="1125" y="1182"/>
                  <a:pt x="1141" y="1206"/>
                  <a:pt x="1165" y="1218"/>
                </a:cubicBezTo>
                <a:cubicBezTo>
                  <a:pt x="1175" y="1221"/>
                  <a:pt x="1184" y="1223"/>
                  <a:pt x="1194" y="1223"/>
                </a:cubicBezTo>
                <a:cubicBezTo>
                  <a:pt x="1209" y="1223"/>
                  <a:pt x="1225" y="1219"/>
                  <a:pt x="1242" y="1206"/>
                </a:cubicBezTo>
                <a:cubicBezTo>
                  <a:pt x="1342" y="1138"/>
                  <a:pt x="1402" y="1021"/>
                  <a:pt x="1415" y="885"/>
                </a:cubicBezTo>
                <a:cubicBezTo>
                  <a:pt x="1447" y="632"/>
                  <a:pt x="1314" y="338"/>
                  <a:pt x="1173" y="178"/>
                </a:cubicBezTo>
                <a:cubicBezTo>
                  <a:pt x="1059" y="67"/>
                  <a:pt x="902" y="0"/>
                  <a:pt x="729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29" name="Google Shape;129;p3"/>
          <p:cNvGrpSpPr/>
          <p:nvPr/>
        </p:nvGrpSpPr>
        <p:grpSpPr>
          <a:xfrm rot="2700000">
            <a:off x="8850543" y="3860238"/>
            <a:ext cx="296110" cy="307950"/>
            <a:chOff x="2402806" y="1534404"/>
            <a:chExt cx="197214" cy="205099"/>
          </a:xfrm>
        </p:grpSpPr>
        <p:sp>
          <p:nvSpPr>
            <p:cNvPr id="130" name="Google Shape;130;p3"/>
            <p:cNvSpPr/>
            <p:nvPr/>
          </p:nvSpPr>
          <p:spPr>
            <a:xfrm>
              <a:off x="2402806" y="1605082"/>
              <a:ext cx="85428" cy="127119"/>
            </a:xfrm>
            <a:custGeom>
              <a:avLst/>
              <a:gdLst/>
              <a:ahLst/>
              <a:cxnLst/>
              <a:rect l="l" t="t" r="r" b="b"/>
              <a:pathLst>
                <a:path w="1170" h="1741" extrusionOk="0">
                  <a:moveTo>
                    <a:pt x="273" y="0"/>
                  </a:moveTo>
                  <a:cubicBezTo>
                    <a:pt x="220" y="0"/>
                    <a:pt x="176" y="36"/>
                    <a:pt x="165" y="85"/>
                  </a:cubicBezTo>
                  <a:cubicBezTo>
                    <a:pt x="0" y="1226"/>
                    <a:pt x="1005" y="1724"/>
                    <a:pt x="1017" y="1728"/>
                  </a:cubicBezTo>
                  <a:cubicBezTo>
                    <a:pt x="1033" y="1732"/>
                    <a:pt x="1045" y="1740"/>
                    <a:pt x="1061" y="1740"/>
                  </a:cubicBezTo>
                  <a:cubicBezTo>
                    <a:pt x="1101" y="1740"/>
                    <a:pt x="1137" y="1720"/>
                    <a:pt x="1145" y="1684"/>
                  </a:cubicBezTo>
                  <a:cubicBezTo>
                    <a:pt x="1169" y="1632"/>
                    <a:pt x="1149" y="1572"/>
                    <a:pt x="1101" y="1548"/>
                  </a:cubicBezTo>
                  <a:cubicBezTo>
                    <a:pt x="1097" y="1544"/>
                    <a:pt x="221" y="1118"/>
                    <a:pt x="366" y="117"/>
                  </a:cubicBezTo>
                  <a:cubicBezTo>
                    <a:pt x="374" y="61"/>
                    <a:pt x="338" y="13"/>
                    <a:pt x="281" y="1"/>
                  </a:cubicBezTo>
                  <a:cubicBezTo>
                    <a:pt x="279" y="1"/>
                    <a:pt x="276" y="0"/>
                    <a:pt x="27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131;p3"/>
            <p:cNvSpPr/>
            <p:nvPr/>
          </p:nvSpPr>
          <p:spPr>
            <a:xfrm>
              <a:off x="2441796" y="1605886"/>
              <a:ext cx="64910" cy="98424"/>
            </a:xfrm>
            <a:custGeom>
              <a:avLst/>
              <a:gdLst/>
              <a:ahLst/>
              <a:cxnLst/>
              <a:rect l="l" t="t" r="r" b="b"/>
              <a:pathLst>
                <a:path w="889" h="1348" extrusionOk="0">
                  <a:moveTo>
                    <a:pt x="113" y="1"/>
                  </a:moveTo>
                  <a:cubicBezTo>
                    <a:pt x="109" y="1"/>
                    <a:pt x="105" y="1"/>
                    <a:pt x="101" y="2"/>
                  </a:cubicBezTo>
                  <a:cubicBezTo>
                    <a:pt x="45" y="6"/>
                    <a:pt x="1" y="50"/>
                    <a:pt x="5" y="106"/>
                  </a:cubicBezTo>
                  <a:cubicBezTo>
                    <a:pt x="5" y="130"/>
                    <a:pt x="57" y="837"/>
                    <a:pt x="712" y="1328"/>
                  </a:cubicBezTo>
                  <a:cubicBezTo>
                    <a:pt x="732" y="1340"/>
                    <a:pt x="752" y="1348"/>
                    <a:pt x="772" y="1348"/>
                  </a:cubicBezTo>
                  <a:cubicBezTo>
                    <a:pt x="804" y="1348"/>
                    <a:pt x="832" y="1332"/>
                    <a:pt x="852" y="1312"/>
                  </a:cubicBezTo>
                  <a:cubicBezTo>
                    <a:pt x="888" y="1267"/>
                    <a:pt x="880" y="1207"/>
                    <a:pt x="832" y="1171"/>
                  </a:cubicBezTo>
                  <a:cubicBezTo>
                    <a:pt x="250" y="737"/>
                    <a:pt x="205" y="106"/>
                    <a:pt x="205" y="94"/>
                  </a:cubicBezTo>
                  <a:cubicBezTo>
                    <a:pt x="202" y="46"/>
                    <a:pt x="164" y="1"/>
                    <a:pt x="11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132;p3"/>
            <p:cNvSpPr/>
            <p:nvPr/>
          </p:nvSpPr>
          <p:spPr>
            <a:xfrm>
              <a:off x="2470272" y="1604206"/>
              <a:ext cx="45561" cy="62866"/>
            </a:xfrm>
            <a:custGeom>
              <a:avLst/>
              <a:gdLst/>
              <a:ahLst/>
              <a:cxnLst/>
              <a:rect l="l" t="t" r="r" b="b"/>
              <a:pathLst>
                <a:path w="624" h="861" extrusionOk="0">
                  <a:moveTo>
                    <a:pt x="175" y="1"/>
                  </a:moveTo>
                  <a:cubicBezTo>
                    <a:pt x="132" y="1"/>
                    <a:pt x="91" y="33"/>
                    <a:pt x="81" y="77"/>
                  </a:cubicBezTo>
                  <a:cubicBezTo>
                    <a:pt x="77" y="97"/>
                    <a:pt x="0" y="479"/>
                    <a:pt x="450" y="840"/>
                  </a:cubicBezTo>
                  <a:cubicBezTo>
                    <a:pt x="466" y="856"/>
                    <a:pt x="494" y="860"/>
                    <a:pt x="515" y="860"/>
                  </a:cubicBezTo>
                  <a:cubicBezTo>
                    <a:pt x="543" y="860"/>
                    <a:pt x="571" y="848"/>
                    <a:pt x="591" y="828"/>
                  </a:cubicBezTo>
                  <a:cubicBezTo>
                    <a:pt x="623" y="788"/>
                    <a:pt x="619" y="720"/>
                    <a:pt x="575" y="688"/>
                  </a:cubicBezTo>
                  <a:cubicBezTo>
                    <a:pt x="229" y="410"/>
                    <a:pt x="273" y="137"/>
                    <a:pt x="277" y="125"/>
                  </a:cubicBezTo>
                  <a:cubicBezTo>
                    <a:pt x="294" y="69"/>
                    <a:pt x="257" y="13"/>
                    <a:pt x="201" y="5"/>
                  </a:cubicBezTo>
                  <a:cubicBezTo>
                    <a:pt x="193" y="2"/>
                    <a:pt x="184" y="1"/>
                    <a:pt x="17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133;p3"/>
            <p:cNvSpPr/>
            <p:nvPr/>
          </p:nvSpPr>
          <p:spPr>
            <a:xfrm>
              <a:off x="2504005" y="1627498"/>
              <a:ext cx="52571" cy="112005"/>
            </a:xfrm>
            <a:custGeom>
              <a:avLst/>
              <a:gdLst/>
              <a:ahLst/>
              <a:cxnLst/>
              <a:rect l="l" t="t" r="r" b="b"/>
              <a:pathLst>
                <a:path w="720" h="1534" extrusionOk="0">
                  <a:moveTo>
                    <a:pt x="409" y="0"/>
                  </a:moveTo>
                  <a:cubicBezTo>
                    <a:pt x="400" y="0"/>
                    <a:pt x="391" y="1"/>
                    <a:pt x="382" y="3"/>
                  </a:cubicBezTo>
                  <a:cubicBezTo>
                    <a:pt x="330" y="19"/>
                    <a:pt x="302" y="79"/>
                    <a:pt x="318" y="132"/>
                  </a:cubicBezTo>
                  <a:cubicBezTo>
                    <a:pt x="318" y="136"/>
                    <a:pt x="494" y="702"/>
                    <a:pt x="32" y="1377"/>
                  </a:cubicBezTo>
                  <a:cubicBezTo>
                    <a:pt x="0" y="1421"/>
                    <a:pt x="12" y="1486"/>
                    <a:pt x="57" y="1518"/>
                  </a:cubicBezTo>
                  <a:cubicBezTo>
                    <a:pt x="73" y="1526"/>
                    <a:pt x="93" y="1534"/>
                    <a:pt x="113" y="1534"/>
                  </a:cubicBezTo>
                  <a:cubicBezTo>
                    <a:pt x="141" y="1534"/>
                    <a:pt x="177" y="1518"/>
                    <a:pt x="197" y="1494"/>
                  </a:cubicBezTo>
                  <a:cubicBezTo>
                    <a:pt x="719" y="734"/>
                    <a:pt x="519" y="96"/>
                    <a:pt x="511" y="71"/>
                  </a:cubicBezTo>
                  <a:cubicBezTo>
                    <a:pt x="497" y="25"/>
                    <a:pt x="453" y="0"/>
                    <a:pt x="40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134;p3"/>
            <p:cNvSpPr/>
            <p:nvPr/>
          </p:nvSpPr>
          <p:spPr>
            <a:xfrm>
              <a:off x="2548909" y="1634508"/>
              <a:ext cx="26431" cy="80682"/>
            </a:xfrm>
            <a:custGeom>
              <a:avLst/>
              <a:gdLst/>
              <a:ahLst/>
              <a:cxnLst/>
              <a:rect l="l" t="t" r="r" b="b"/>
              <a:pathLst>
                <a:path w="362" h="1105" extrusionOk="0">
                  <a:moveTo>
                    <a:pt x="128" y="1"/>
                  </a:moveTo>
                  <a:cubicBezTo>
                    <a:pt x="120" y="1"/>
                    <a:pt x="112" y="2"/>
                    <a:pt x="104" y="4"/>
                  </a:cubicBezTo>
                  <a:cubicBezTo>
                    <a:pt x="56" y="16"/>
                    <a:pt x="20" y="72"/>
                    <a:pt x="36" y="124"/>
                  </a:cubicBezTo>
                  <a:cubicBezTo>
                    <a:pt x="157" y="586"/>
                    <a:pt x="16" y="964"/>
                    <a:pt x="16" y="968"/>
                  </a:cubicBezTo>
                  <a:cubicBezTo>
                    <a:pt x="0" y="1024"/>
                    <a:pt x="24" y="1080"/>
                    <a:pt x="76" y="1100"/>
                  </a:cubicBezTo>
                  <a:cubicBezTo>
                    <a:pt x="84" y="1104"/>
                    <a:pt x="100" y="1104"/>
                    <a:pt x="109" y="1104"/>
                  </a:cubicBezTo>
                  <a:cubicBezTo>
                    <a:pt x="149" y="1104"/>
                    <a:pt x="189" y="1080"/>
                    <a:pt x="197" y="1044"/>
                  </a:cubicBezTo>
                  <a:cubicBezTo>
                    <a:pt x="205" y="1024"/>
                    <a:pt x="362" y="602"/>
                    <a:pt x="225" y="76"/>
                  </a:cubicBezTo>
                  <a:cubicBezTo>
                    <a:pt x="218" y="31"/>
                    <a:pt x="176" y="1"/>
                    <a:pt x="12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135;p3"/>
            <p:cNvSpPr/>
            <p:nvPr/>
          </p:nvSpPr>
          <p:spPr>
            <a:xfrm>
              <a:off x="2577020" y="1637939"/>
              <a:ext cx="23000" cy="51695"/>
            </a:xfrm>
            <a:custGeom>
              <a:avLst/>
              <a:gdLst/>
              <a:ahLst/>
              <a:cxnLst/>
              <a:rect l="l" t="t" r="r" b="b"/>
              <a:pathLst>
                <a:path w="315" h="708" extrusionOk="0">
                  <a:moveTo>
                    <a:pt x="117" y="0"/>
                  </a:moveTo>
                  <a:cubicBezTo>
                    <a:pt x="106" y="0"/>
                    <a:pt x="96" y="2"/>
                    <a:pt x="85" y="5"/>
                  </a:cubicBezTo>
                  <a:cubicBezTo>
                    <a:pt x="33" y="17"/>
                    <a:pt x="1" y="73"/>
                    <a:pt x="17" y="129"/>
                  </a:cubicBezTo>
                  <a:cubicBezTo>
                    <a:pt x="97" y="411"/>
                    <a:pt x="45" y="567"/>
                    <a:pt x="45" y="571"/>
                  </a:cubicBezTo>
                  <a:cubicBezTo>
                    <a:pt x="33" y="627"/>
                    <a:pt x="57" y="680"/>
                    <a:pt x="105" y="700"/>
                  </a:cubicBezTo>
                  <a:cubicBezTo>
                    <a:pt x="117" y="708"/>
                    <a:pt x="133" y="708"/>
                    <a:pt x="141" y="708"/>
                  </a:cubicBezTo>
                  <a:cubicBezTo>
                    <a:pt x="182" y="708"/>
                    <a:pt x="218" y="680"/>
                    <a:pt x="238" y="648"/>
                  </a:cubicBezTo>
                  <a:cubicBezTo>
                    <a:pt x="242" y="619"/>
                    <a:pt x="314" y="427"/>
                    <a:pt x="214" y="73"/>
                  </a:cubicBezTo>
                  <a:cubicBezTo>
                    <a:pt x="201" y="27"/>
                    <a:pt x="161" y="0"/>
                    <a:pt x="11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136;p3"/>
            <p:cNvSpPr/>
            <p:nvPr/>
          </p:nvSpPr>
          <p:spPr>
            <a:xfrm>
              <a:off x="2493710" y="1595664"/>
              <a:ext cx="96307" cy="27089"/>
            </a:xfrm>
            <a:custGeom>
              <a:avLst/>
              <a:gdLst/>
              <a:ahLst/>
              <a:cxnLst/>
              <a:rect l="l" t="t" r="r" b="b"/>
              <a:pathLst>
                <a:path w="1319" h="371" extrusionOk="0">
                  <a:moveTo>
                    <a:pt x="485" y="0"/>
                  </a:moveTo>
                  <a:cubicBezTo>
                    <a:pt x="241" y="0"/>
                    <a:pt x="88" y="59"/>
                    <a:pt x="77" y="65"/>
                  </a:cubicBezTo>
                  <a:cubicBezTo>
                    <a:pt x="29" y="86"/>
                    <a:pt x="1" y="146"/>
                    <a:pt x="21" y="194"/>
                  </a:cubicBezTo>
                  <a:cubicBezTo>
                    <a:pt x="36" y="234"/>
                    <a:pt x="75" y="257"/>
                    <a:pt x="115" y="257"/>
                  </a:cubicBezTo>
                  <a:cubicBezTo>
                    <a:pt x="128" y="257"/>
                    <a:pt x="141" y="255"/>
                    <a:pt x="153" y="250"/>
                  </a:cubicBezTo>
                  <a:cubicBezTo>
                    <a:pt x="156" y="250"/>
                    <a:pt x="281" y="203"/>
                    <a:pt x="487" y="203"/>
                  </a:cubicBezTo>
                  <a:cubicBezTo>
                    <a:pt x="662" y="203"/>
                    <a:pt x="896" y="237"/>
                    <a:pt x="1162" y="363"/>
                  </a:cubicBezTo>
                  <a:cubicBezTo>
                    <a:pt x="1174" y="367"/>
                    <a:pt x="1186" y="371"/>
                    <a:pt x="1202" y="371"/>
                  </a:cubicBezTo>
                  <a:cubicBezTo>
                    <a:pt x="1242" y="371"/>
                    <a:pt x="1278" y="351"/>
                    <a:pt x="1298" y="315"/>
                  </a:cubicBezTo>
                  <a:cubicBezTo>
                    <a:pt x="1319" y="266"/>
                    <a:pt x="1298" y="206"/>
                    <a:pt x="1246" y="182"/>
                  </a:cubicBezTo>
                  <a:cubicBezTo>
                    <a:pt x="950" y="40"/>
                    <a:pt x="687" y="0"/>
                    <a:pt x="48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137;p3"/>
            <p:cNvSpPr/>
            <p:nvPr/>
          </p:nvSpPr>
          <p:spPr>
            <a:xfrm>
              <a:off x="2446469" y="1562077"/>
              <a:ext cx="145300" cy="33733"/>
            </a:xfrm>
            <a:custGeom>
              <a:avLst/>
              <a:gdLst/>
              <a:ahLst/>
              <a:cxnLst/>
              <a:rect l="l" t="t" r="r" b="b"/>
              <a:pathLst>
                <a:path w="1990" h="462" extrusionOk="0">
                  <a:moveTo>
                    <a:pt x="886" y="1"/>
                  </a:moveTo>
                  <a:cubicBezTo>
                    <a:pt x="424" y="1"/>
                    <a:pt x="92" y="145"/>
                    <a:pt x="73" y="152"/>
                  </a:cubicBezTo>
                  <a:cubicBezTo>
                    <a:pt x="21" y="172"/>
                    <a:pt x="1" y="232"/>
                    <a:pt x="21" y="284"/>
                  </a:cubicBezTo>
                  <a:cubicBezTo>
                    <a:pt x="36" y="320"/>
                    <a:pt x="73" y="340"/>
                    <a:pt x="112" y="340"/>
                  </a:cubicBezTo>
                  <a:cubicBezTo>
                    <a:pt x="126" y="340"/>
                    <a:pt x="140" y="338"/>
                    <a:pt x="153" y="333"/>
                  </a:cubicBezTo>
                  <a:cubicBezTo>
                    <a:pt x="158" y="330"/>
                    <a:pt x="460" y="200"/>
                    <a:pt x="883" y="200"/>
                  </a:cubicBezTo>
                  <a:cubicBezTo>
                    <a:pt x="1161" y="200"/>
                    <a:pt x="1492" y="257"/>
                    <a:pt x="1825" y="445"/>
                  </a:cubicBezTo>
                  <a:cubicBezTo>
                    <a:pt x="1841" y="453"/>
                    <a:pt x="1861" y="461"/>
                    <a:pt x="1873" y="461"/>
                  </a:cubicBezTo>
                  <a:cubicBezTo>
                    <a:pt x="1909" y="461"/>
                    <a:pt x="1945" y="445"/>
                    <a:pt x="1966" y="409"/>
                  </a:cubicBezTo>
                  <a:cubicBezTo>
                    <a:pt x="1990" y="365"/>
                    <a:pt x="1974" y="300"/>
                    <a:pt x="1925" y="272"/>
                  </a:cubicBezTo>
                  <a:cubicBezTo>
                    <a:pt x="1557" y="64"/>
                    <a:pt x="1193" y="1"/>
                    <a:pt x="88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138;p3"/>
            <p:cNvSpPr/>
            <p:nvPr/>
          </p:nvSpPr>
          <p:spPr>
            <a:xfrm>
              <a:off x="2495754" y="1534404"/>
              <a:ext cx="76374" cy="23803"/>
            </a:xfrm>
            <a:custGeom>
              <a:avLst/>
              <a:gdLst/>
              <a:ahLst/>
              <a:cxnLst/>
              <a:rect l="l" t="t" r="r" b="b"/>
              <a:pathLst>
                <a:path w="1046" h="326" extrusionOk="0">
                  <a:moveTo>
                    <a:pt x="384" y="1"/>
                  </a:moveTo>
                  <a:cubicBezTo>
                    <a:pt x="213" y="1"/>
                    <a:pt x="95" y="32"/>
                    <a:pt x="85" y="37"/>
                  </a:cubicBezTo>
                  <a:cubicBezTo>
                    <a:pt x="29" y="49"/>
                    <a:pt x="1" y="105"/>
                    <a:pt x="13" y="161"/>
                  </a:cubicBezTo>
                  <a:cubicBezTo>
                    <a:pt x="26" y="207"/>
                    <a:pt x="65" y="234"/>
                    <a:pt x="110" y="234"/>
                  </a:cubicBezTo>
                  <a:cubicBezTo>
                    <a:pt x="120" y="234"/>
                    <a:pt x="131" y="232"/>
                    <a:pt x="141" y="229"/>
                  </a:cubicBezTo>
                  <a:cubicBezTo>
                    <a:pt x="141" y="229"/>
                    <a:pt x="240" y="203"/>
                    <a:pt x="386" y="203"/>
                  </a:cubicBezTo>
                  <a:cubicBezTo>
                    <a:pt x="524" y="203"/>
                    <a:pt x="704" y="226"/>
                    <a:pt x="885" y="318"/>
                  </a:cubicBezTo>
                  <a:cubicBezTo>
                    <a:pt x="897" y="322"/>
                    <a:pt x="913" y="326"/>
                    <a:pt x="929" y="326"/>
                  </a:cubicBezTo>
                  <a:cubicBezTo>
                    <a:pt x="969" y="326"/>
                    <a:pt x="1005" y="302"/>
                    <a:pt x="1017" y="270"/>
                  </a:cubicBezTo>
                  <a:cubicBezTo>
                    <a:pt x="1045" y="221"/>
                    <a:pt x="1025" y="161"/>
                    <a:pt x="973" y="137"/>
                  </a:cubicBezTo>
                  <a:cubicBezTo>
                    <a:pt x="758" y="29"/>
                    <a:pt x="546" y="1"/>
                    <a:pt x="38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9" name="Google Shape;139;p3"/>
          <p:cNvSpPr/>
          <p:nvPr/>
        </p:nvSpPr>
        <p:spPr>
          <a:xfrm flipH="1">
            <a:off x="7326047" y="4041323"/>
            <a:ext cx="285802" cy="287674"/>
          </a:xfrm>
          <a:custGeom>
            <a:avLst/>
            <a:gdLst/>
            <a:ahLst/>
            <a:cxnLst/>
            <a:rect l="l" t="t" r="r" b="b"/>
            <a:pathLst>
              <a:path w="1403" h="1412" extrusionOk="0">
                <a:moveTo>
                  <a:pt x="538" y="1"/>
                </a:moveTo>
                <a:cubicBezTo>
                  <a:pt x="410" y="5"/>
                  <a:pt x="301" y="65"/>
                  <a:pt x="217" y="178"/>
                </a:cubicBezTo>
                <a:cubicBezTo>
                  <a:pt x="56" y="379"/>
                  <a:pt x="0" y="688"/>
                  <a:pt x="36" y="901"/>
                </a:cubicBezTo>
                <a:cubicBezTo>
                  <a:pt x="64" y="1082"/>
                  <a:pt x="165" y="1230"/>
                  <a:pt x="325" y="1323"/>
                </a:cubicBezTo>
                <a:cubicBezTo>
                  <a:pt x="430" y="1383"/>
                  <a:pt x="550" y="1411"/>
                  <a:pt x="671" y="1411"/>
                </a:cubicBezTo>
                <a:cubicBezTo>
                  <a:pt x="763" y="1411"/>
                  <a:pt x="852" y="1395"/>
                  <a:pt x="940" y="1363"/>
                </a:cubicBezTo>
                <a:cubicBezTo>
                  <a:pt x="1141" y="1283"/>
                  <a:pt x="1286" y="1122"/>
                  <a:pt x="1346" y="921"/>
                </a:cubicBezTo>
                <a:cubicBezTo>
                  <a:pt x="1402" y="724"/>
                  <a:pt x="1362" y="519"/>
                  <a:pt x="1242" y="351"/>
                </a:cubicBezTo>
                <a:cubicBezTo>
                  <a:pt x="1150" y="230"/>
                  <a:pt x="1027" y="167"/>
                  <a:pt x="899" y="167"/>
                </a:cubicBezTo>
                <a:cubicBezTo>
                  <a:pt x="848" y="167"/>
                  <a:pt x="795" y="177"/>
                  <a:pt x="743" y="198"/>
                </a:cubicBezTo>
                <a:cubicBezTo>
                  <a:pt x="583" y="258"/>
                  <a:pt x="430" y="435"/>
                  <a:pt x="458" y="684"/>
                </a:cubicBezTo>
                <a:cubicBezTo>
                  <a:pt x="470" y="805"/>
                  <a:pt x="534" y="913"/>
                  <a:pt x="627" y="977"/>
                </a:cubicBezTo>
                <a:cubicBezTo>
                  <a:pt x="673" y="1004"/>
                  <a:pt x="723" y="1018"/>
                  <a:pt x="774" y="1018"/>
                </a:cubicBezTo>
                <a:cubicBezTo>
                  <a:pt x="806" y="1018"/>
                  <a:pt x="839" y="1012"/>
                  <a:pt x="872" y="1001"/>
                </a:cubicBezTo>
                <a:cubicBezTo>
                  <a:pt x="972" y="965"/>
                  <a:pt x="1045" y="881"/>
                  <a:pt x="1061" y="780"/>
                </a:cubicBezTo>
                <a:cubicBezTo>
                  <a:pt x="1081" y="676"/>
                  <a:pt x="1041" y="576"/>
                  <a:pt x="960" y="503"/>
                </a:cubicBezTo>
                <a:cubicBezTo>
                  <a:pt x="944" y="491"/>
                  <a:pt x="924" y="484"/>
                  <a:pt x="905" y="484"/>
                </a:cubicBezTo>
                <a:cubicBezTo>
                  <a:pt x="882" y="484"/>
                  <a:pt x="859" y="494"/>
                  <a:pt x="844" y="511"/>
                </a:cubicBezTo>
                <a:cubicBezTo>
                  <a:pt x="820" y="547"/>
                  <a:pt x="820" y="592"/>
                  <a:pt x="852" y="620"/>
                </a:cubicBezTo>
                <a:cubicBezTo>
                  <a:pt x="892" y="648"/>
                  <a:pt x="912" y="700"/>
                  <a:pt x="908" y="744"/>
                </a:cubicBezTo>
                <a:cubicBezTo>
                  <a:pt x="904" y="788"/>
                  <a:pt x="880" y="825"/>
                  <a:pt x="840" y="845"/>
                </a:cubicBezTo>
                <a:cubicBezTo>
                  <a:pt x="821" y="855"/>
                  <a:pt x="800" y="860"/>
                  <a:pt x="780" y="860"/>
                </a:cubicBezTo>
                <a:cubicBezTo>
                  <a:pt x="762" y="860"/>
                  <a:pt x="744" y="856"/>
                  <a:pt x="727" y="849"/>
                </a:cubicBezTo>
                <a:cubicBezTo>
                  <a:pt x="683" y="829"/>
                  <a:pt x="639" y="772"/>
                  <a:pt x="623" y="712"/>
                </a:cubicBezTo>
                <a:cubicBezTo>
                  <a:pt x="599" y="620"/>
                  <a:pt x="619" y="511"/>
                  <a:pt x="671" y="435"/>
                </a:cubicBezTo>
                <a:cubicBezTo>
                  <a:pt x="723" y="363"/>
                  <a:pt x="792" y="322"/>
                  <a:pt x="880" y="318"/>
                </a:cubicBezTo>
                <a:cubicBezTo>
                  <a:pt x="886" y="318"/>
                  <a:pt x="893" y="318"/>
                  <a:pt x="899" y="318"/>
                </a:cubicBezTo>
                <a:cubicBezTo>
                  <a:pt x="1080" y="318"/>
                  <a:pt x="1186" y="540"/>
                  <a:pt x="1205" y="680"/>
                </a:cubicBezTo>
                <a:cubicBezTo>
                  <a:pt x="1233" y="853"/>
                  <a:pt x="1161" y="1026"/>
                  <a:pt x="1012" y="1142"/>
                </a:cubicBezTo>
                <a:cubicBezTo>
                  <a:pt x="913" y="1216"/>
                  <a:pt x="790" y="1257"/>
                  <a:pt x="668" y="1257"/>
                </a:cubicBezTo>
                <a:cubicBezTo>
                  <a:pt x="611" y="1257"/>
                  <a:pt x="555" y="1248"/>
                  <a:pt x="502" y="1230"/>
                </a:cubicBezTo>
                <a:cubicBezTo>
                  <a:pt x="358" y="1186"/>
                  <a:pt x="249" y="1086"/>
                  <a:pt x="201" y="941"/>
                </a:cubicBezTo>
                <a:cubicBezTo>
                  <a:pt x="149" y="784"/>
                  <a:pt x="181" y="491"/>
                  <a:pt x="305" y="306"/>
                </a:cubicBezTo>
                <a:cubicBezTo>
                  <a:pt x="370" y="210"/>
                  <a:pt x="450" y="162"/>
                  <a:pt x="542" y="158"/>
                </a:cubicBezTo>
                <a:cubicBezTo>
                  <a:pt x="571" y="158"/>
                  <a:pt x="599" y="142"/>
                  <a:pt x="607" y="117"/>
                </a:cubicBezTo>
                <a:cubicBezTo>
                  <a:pt x="623" y="89"/>
                  <a:pt x="619" y="61"/>
                  <a:pt x="603" y="37"/>
                </a:cubicBezTo>
                <a:cubicBezTo>
                  <a:pt x="587" y="17"/>
                  <a:pt x="563" y="1"/>
                  <a:pt x="538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0" name="Google Shape;140;p3"/>
          <p:cNvGrpSpPr/>
          <p:nvPr/>
        </p:nvGrpSpPr>
        <p:grpSpPr>
          <a:xfrm rot="10200497" flipH="1">
            <a:off x="5753905" y="4183465"/>
            <a:ext cx="2029153" cy="1375659"/>
            <a:chOff x="6283024" y="-660615"/>
            <a:chExt cx="2029221" cy="1375705"/>
          </a:xfrm>
        </p:grpSpPr>
        <p:grpSp>
          <p:nvGrpSpPr>
            <p:cNvPr id="141" name="Google Shape;141;p3"/>
            <p:cNvGrpSpPr/>
            <p:nvPr/>
          </p:nvGrpSpPr>
          <p:grpSpPr>
            <a:xfrm rot="8478049">
              <a:off x="7456155" y="-397939"/>
              <a:ext cx="900955" cy="172869"/>
              <a:chOff x="3564648" y="628675"/>
              <a:chExt cx="901001" cy="172878"/>
            </a:xfrm>
          </p:grpSpPr>
          <p:sp>
            <p:nvSpPr>
              <p:cNvPr id="142" name="Google Shape;142;p3"/>
              <p:cNvSpPr/>
              <p:nvPr/>
            </p:nvSpPr>
            <p:spPr>
              <a:xfrm>
                <a:off x="3564648" y="647688"/>
                <a:ext cx="32631" cy="26026"/>
              </a:xfrm>
              <a:custGeom>
                <a:avLst/>
                <a:gdLst/>
                <a:ahLst/>
                <a:cxnLst/>
                <a:rect l="l" t="t" r="r" b="b"/>
                <a:pathLst>
                  <a:path w="242" h="193" extrusionOk="0">
                    <a:moveTo>
                      <a:pt x="73" y="0"/>
                    </a:moveTo>
                    <a:cubicBezTo>
                      <a:pt x="53" y="0"/>
                      <a:pt x="33" y="10"/>
                      <a:pt x="21" y="28"/>
                    </a:cubicBezTo>
                    <a:cubicBezTo>
                      <a:pt x="0" y="52"/>
                      <a:pt x="4" y="92"/>
                      <a:pt x="33" y="112"/>
                    </a:cubicBezTo>
                    <a:cubicBezTo>
                      <a:pt x="33" y="112"/>
                      <a:pt x="69" y="140"/>
                      <a:pt x="141" y="184"/>
                    </a:cubicBezTo>
                    <a:cubicBezTo>
                      <a:pt x="149" y="188"/>
                      <a:pt x="165" y="192"/>
                      <a:pt x="173" y="192"/>
                    </a:cubicBezTo>
                    <a:cubicBezTo>
                      <a:pt x="193" y="192"/>
                      <a:pt x="213" y="184"/>
                      <a:pt x="225" y="168"/>
                    </a:cubicBezTo>
                    <a:cubicBezTo>
                      <a:pt x="241" y="144"/>
                      <a:pt x="233" y="104"/>
                      <a:pt x="205" y="84"/>
                    </a:cubicBezTo>
                    <a:cubicBezTo>
                      <a:pt x="141" y="40"/>
                      <a:pt x="105" y="11"/>
                      <a:pt x="105" y="11"/>
                    </a:cubicBezTo>
                    <a:cubicBezTo>
                      <a:pt x="96" y="4"/>
                      <a:pt x="84" y="0"/>
                      <a:pt x="73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3" name="Google Shape;143;p3"/>
              <p:cNvSpPr/>
              <p:nvPr/>
            </p:nvSpPr>
            <p:spPr>
              <a:xfrm>
                <a:off x="3630180" y="628675"/>
                <a:ext cx="835469" cy="172878"/>
              </a:xfrm>
              <a:custGeom>
                <a:avLst/>
                <a:gdLst/>
                <a:ahLst/>
                <a:cxnLst/>
                <a:rect l="l" t="t" r="r" b="b"/>
                <a:pathLst>
                  <a:path w="6196" h="1282" extrusionOk="0">
                    <a:moveTo>
                      <a:pt x="6121" y="0"/>
                    </a:moveTo>
                    <a:cubicBezTo>
                      <a:pt x="6109" y="0"/>
                      <a:pt x="6097" y="4"/>
                      <a:pt x="6087" y="12"/>
                    </a:cubicBezTo>
                    <a:cubicBezTo>
                      <a:pt x="6023" y="64"/>
                      <a:pt x="5955" y="112"/>
                      <a:pt x="5891" y="160"/>
                    </a:cubicBezTo>
                    <a:cubicBezTo>
                      <a:pt x="5858" y="177"/>
                      <a:pt x="5854" y="213"/>
                      <a:pt x="5875" y="245"/>
                    </a:cubicBezTo>
                    <a:cubicBezTo>
                      <a:pt x="5887" y="261"/>
                      <a:pt x="5907" y="269"/>
                      <a:pt x="5927" y="269"/>
                    </a:cubicBezTo>
                    <a:cubicBezTo>
                      <a:pt x="5943" y="269"/>
                      <a:pt x="5951" y="265"/>
                      <a:pt x="5967" y="261"/>
                    </a:cubicBezTo>
                    <a:cubicBezTo>
                      <a:pt x="6035" y="213"/>
                      <a:pt x="6104" y="165"/>
                      <a:pt x="6168" y="112"/>
                    </a:cubicBezTo>
                    <a:cubicBezTo>
                      <a:pt x="6192" y="88"/>
                      <a:pt x="6196" y="48"/>
                      <a:pt x="6176" y="24"/>
                    </a:cubicBezTo>
                    <a:cubicBezTo>
                      <a:pt x="6161" y="9"/>
                      <a:pt x="6140" y="0"/>
                      <a:pt x="6121" y="0"/>
                    </a:cubicBezTo>
                    <a:close/>
                    <a:moveTo>
                      <a:pt x="5557" y="384"/>
                    </a:moveTo>
                    <a:cubicBezTo>
                      <a:pt x="5546" y="384"/>
                      <a:pt x="5535" y="387"/>
                      <a:pt x="5525" y="394"/>
                    </a:cubicBezTo>
                    <a:lnTo>
                      <a:pt x="5312" y="514"/>
                    </a:lnTo>
                    <a:cubicBezTo>
                      <a:pt x="5284" y="530"/>
                      <a:pt x="5272" y="570"/>
                      <a:pt x="5288" y="602"/>
                    </a:cubicBezTo>
                    <a:cubicBezTo>
                      <a:pt x="5296" y="623"/>
                      <a:pt x="5324" y="631"/>
                      <a:pt x="5344" y="631"/>
                    </a:cubicBezTo>
                    <a:cubicBezTo>
                      <a:pt x="5352" y="631"/>
                      <a:pt x="5364" y="631"/>
                      <a:pt x="5372" y="627"/>
                    </a:cubicBezTo>
                    <a:cubicBezTo>
                      <a:pt x="5445" y="586"/>
                      <a:pt x="5517" y="546"/>
                      <a:pt x="5589" y="502"/>
                    </a:cubicBezTo>
                    <a:cubicBezTo>
                      <a:pt x="5617" y="486"/>
                      <a:pt x="5629" y="446"/>
                      <a:pt x="5609" y="414"/>
                    </a:cubicBezTo>
                    <a:cubicBezTo>
                      <a:pt x="5599" y="395"/>
                      <a:pt x="5578" y="384"/>
                      <a:pt x="5557" y="384"/>
                    </a:cubicBezTo>
                    <a:close/>
                    <a:moveTo>
                      <a:pt x="68" y="434"/>
                    </a:moveTo>
                    <a:cubicBezTo>
                      <a:pt x="45" y="434"/>
                      <a:pt x="25" y="444"/>
                      <a:pt x="17" y="466"/>
                    </a:cubicBezTo>
                    <a:cubicBezTo>
                      <a:pt x="1" y="494"/>
                      <a:pt x="9" y="534"/>
                      <a:pt x="41" y="550"/>
                    </a:cubicBezTo>
                    <a:cubicBezTo>
                      <a:pt x="109" y="590"/>
                      <a:pt x="185" y="631"/>
                      <a:pt x="262" y="667"/>
                    </a:cubicBezTo>
                    <a:cubicBezTo>
                      <a:pt x="266" y="671"/>
                      <a:pt x="278" y="671"/>
                      <a:pt x="286" y="671"/>
                    </a:cubicBezTo>
                    <a:cubicBezTo>
                      <a:pt x="310" y="671"/>
                      <a:pt x="330" y="663"/>
                      <a:pt x="346" y="635"/>
                    </a:cubicBezTo>
                    <a:cubicBezTo>
                      <a:pt x="362" y="602"/>
                      <a:pt x="346" y="566"/>
                      <a:pt x="318" y="550"/>
                    </a:cubicBezTo>
                    <a:cubicBezTo>
                      <a:pt x="246" y="514"/>
                      <a:pt x="169" y="482"/>
                      <a:pt x="101" y="442"/>
                    </a:cubicBezTo>
                    <a:cubicBezTo>
                      <a:pt x="90" y="436"/>
                      <a:pt x="79" y="434"/>
                      <a:pt x="68" y="434"/>
                    </a:cubicBezTo>
                    <a:close/>
                    <a:moveTo>
                      <a:pt x="4947" y="705"/>
                    </a:moveTo>
                    <a:cubicBezTo>
                      <a:pt x="4939" y="705"/>
                      <a:pt x="4930" y="707"/>
                      <a:pt x="4922" y="711"/>
                    </a:cubicBezTo>
                    <a:cubicBezTo>
                      <a:pt x="4846" y="747"/>
                      <a:pt x="4770" y="775"/>
                      <a:pt x="4693" y="807"/>
                    </a:cubicBezTo>
                    <a:cubicBezTo>
                      <a:pt x="4665" y="815"/>
                      <a:pt x="4645" y="856"/>
                      <a:pt x="4661" y="888"/>
                    </a:cubicBezTo>
                    <a:cubicBezTo>
                      <a:pt x="4669" y="912"/>
                      <a:pt x="4693" y="928"/>
                      <a:pt x="4721" y="928"/>
                    </a:cubicBezTo>
                    <a:cubicBezTo>
                      <a:pt x="4729" y="928"/>
                      <a:pt x="4738" y="928"/>
                      <a:pt x="4746" y="920"/>
                    </a:cubicBezTo>
                    <a:cubicBezTo>
                      <a:pt x="4826" y="892"/>
                      <a:pt x="4902" y="860"/>
                      <a:pt x="4975" y="827"/>
                    </a:cubicBezTo>
                    <a:cubicBezTo>
                      <a:pt x="5007" y="811"/>
                      <a:pt x="5023" y="771"/>
                      <a:pt x="5007" y="739"/>
                    </a:cubicBezTo>
                    <a:cubicBezTo>
                      <a:pt x="4995" y="719"/>
                      <a:pt x="4971" y="705"/>
                      <a:pt x="4947" y="705"/>
                    </a:cubicBezTo>
                    <a:close/>
                    <a:moveTo>
                      <a:pt x="694" y="729"/>
                    </a:moveTo>
                    <a:cubicBezTo>
                      <a:pt x="670" y="729"/>
                      <a:pt x="644" y="741"/>
                      <a:pt x="631" y="767"/>
                    </a:cubicBezTo>
                    <a:cubicBezTo>
                      <a:pt x="619" y="795"/>
                      <a:pt x="639" y="831"/>
                      <a:pt x="668" y="848"/>
                    </a:cubicBezTo>
                    <a:cubicBezTo>
                      <a:pt x="744" y="884"/>
                      <a:pt x="824" y="908"/>
                      <a:pt x="901" y="936"/>
                    </a:cubicBezTo>
                    <a:cubicBezTo>
                      <a:pt x="905" y="944"/>
                      <a:pt x="913" y="944"/>
                      <a:pt x="921" y="944"/>
                    </a:cubicBezTo>
                    <a:cubicBezTo>
                      <a:pt x="949" y="944"/>
                      <a:pt x="969" y="924"/>
                      <a:pt x="981" y="896"/>
                    </a:cubicBezTo>
                    <a:cubicBezTo>
                      <a:pt x="989" y="864"/>
                      <a:pt x="969" y="827"/>
                      <a:pt x="941" y="815"/>
                    </a:cubicBezTo>
                    <a:cubicBezTo>
                      <a:pt x="864" y="791"/>
                      <a:pt x="788" y="763"/>
                      <a:pt x="712" y="731"/>
                    </a:cubicBezTo>
                    <a:cubicBezTo>
                      <a:pt x="706" y="729"/>
                      <a:pt x="700" y="729"/>
                      <a:pt x="694" y="729"/>
                    </a:cubicBezTo>
                    <a:close/>
                    <a:moveTo>
                      <a:pt x="1342" y="954"/>
                    </a:moveTo>
                    <a:cubicBezTo>
                      <a:pt x="1316" y="954"/>
                      <a:pt x="1288" y="973"/>
                      <a:pt x="1278" y="1004"/>
                    </a:cubicBezTo>
                    <a:cubicBezTo>
                      <a:pt x="1270" y="1032"/>
                      <a:pt x="1290" y="1069"/>
                      <a:pt x="1326" y="1077"/>
                    </a:cubicBezTo>
                    <a:lnTo>
                      <a:pt x="1567" y="1137"/>
                    </a:lnTo>
                    <a:lnTo>
                      <a:pt x="1580" y="1137"/>
                    </a:lnTo>
                    <a:cubicBezTo>
                      <a:pt x="1612" y="1137"/>
                      <a:pt x="1636" y="1117"/>
                      <a:pt x="1636" y="1093"/>
                    </a:cubicBezTo>
                    <a:cubicBezTo>
                      <a:pt x="1648" y="1056"/>
                      <a:pt x="1628" y="1028"/>
                      <a:pt x="1592" y="1016"/>
                    </a:cubicBezTo>
                    <a:cubicBezTo>
                      <a:pt x="1511" y="996"/>
                      <a:pt x="1435" y="976"/>
                      <a:pt x="1355" y="956"/>
                    </a:cubicBezTo>
                    <a:cubicBezTo>
                      <a:pt x="1350" y="955"/>
                      <a:pt x="1346" y="954"/>
                      <a:pt x="1342" y="954"/>
                    </a:cubicBezTo>
                    <a:close/>
                    <a:moveTo>
                      <a:pt x="4306" y="950"/>
                    </a:moveTo>
                    <a:cubicBezTo>
                      <a:pt x="4300" y="950"/>
                      <a:pt x="4294" y="951"/>
                      <a:pt x="4288" y="952"/>
                    </a:cubicBezTo>
                    <a:cubicBezTo>
                      <a:pt x="4207" y="976"/>
                      <a:pt x="4135" y="996"/>
                      <a:pt x="4054" y="1016"/>
                    </a:cubicBezTo>
                    <a:cubicBezTo>
                      <a:pt x="4018" y="1028"/>
                      <a:pt x="3998" y="1056"/>
                      <a:pt x="4006" y="1093"/>
                    </a:cubicBezTo>
                    <a:cubicBezTo>
                      <a:pt x="4014" y="1117"/>
                      <a:pt x="4038" y="1137"/>
                      <a:pt x="4067" y="1137"/>
                    </a:cubicBezTo>
                    <a:lnTo>
                      <a:pt x="4087" y="1137"/>
                    </a:lnTo>
                    <a:cubicBezTo>
                      <a:pt x="4167" y="1117"/>
                      <a:pt x="4247" y="1097"/>
                      <a:pt x="4328" y="1073"/>
                    </a:cubicBezTo>
                    <a:cubicBezTo>
                      <a:pt x="4360" y="1064"/>
                      <a:pt x="4380" y="1028"/>
                      <a:pt x="4368" y="992"/>
                    </a:cubicBezTo>
                    <a:cubicBezTo>
                      <a:pt x="4361" y="966"/>
                      <a:pt x="4335" y="950"/>
                      <a:pt x="4306" y="950"/>
                    </a:cubicBezTo>
                    <a:close/>
                    <a:moveTo>
                      <a:pt x="2020" y="1096"/>
                    </a:moveTo>
                    <a:cubicBezTo>
                      <a:pt x="1988" y="1096"/>
                      <a:pt x="1961" y="1116"/>
                      <a:pt x="1957" y="1149"/>
                    </a:cubicBezTo>
                    <a:cubicBezTo>
                      <a:pt x="1953" y="1185"/>
                      <a:pt x="1973" y="1213"/>
                      <a:pt x="2009" y="1217"/>
                    </a:cubicBezTo>
                    <a:cubicBezTo>
                      <a:pt x="2090" y="1233"/>
                      <a:pt x="2174" y="1245"/>
                      <a:pt x="2255" y="1253"/>
                    </a:cubicBezTo>
                    <a:lnTo>
                      <a:pt x="2259" y="1253"/>
                    </a:lnTo>
                    <a:cubicBezTo>
                      <a:pt x="2291" y="1253"/>
                      <a:pt x="2319" y="1229"/>
                      <a:pt x="2327" y="1197"/>
                    </a:cubicBezTo>
                    <a:cubicBezTo>
                      <a:pt x="2331" y="1161"/>
                      <a:pt x="2307" y="1133"/>
                      <a:pt x="2271" y="1129"/>
                    </a:cubicBezTo>
                    <a:cubicBezTo>
                      <a:pt x="2190" y="1125"/>
                      <a:pt x="2110" y="1109"/>
                      <a:pt x="2030" y="1097"/>
                    </a:cubicBezTo>
                    <a:cubicBezTo>
                      <a:pt x="2026" y="1096"/>
                      <a:pt x="2023" y="1096"/>
                      <a:pt x="2020" y="1096"/>
                    </a:cubicBezTo>
                    <a:close/>
                    <a:moveTo>
                      <a:pt x="3637" y="1103"/>
                    </a:moveTo>
                    <a:cubicBezTo>
                      <a:pt x="3633" y="1103"/>
                      <a:pt x="3629" y="1104"/>
                      <a:pt x="3625" y="1105"/>
                    </a:cubicBezTo>
                    <a:lnTo>
                      <a:pt x="3384" y="1133"/>
                    </a:lnTo>
                    <a:cubicBezTo>
                      <a:pt x="3351" y="1137"/>
                      <a:pt x="3323" y="1169"/>
                      <a:pt x="3331" y="1205"/>
                    </a:cubicBezTo>
                    <a:cubicBezTo>
                      <a:pt x="3331" y="1233"/>
                      <a:pt x="3359" y="1257"/>
                      <a:pt x="3388" y="1257"/>
                    </a:cubicBezTo>
                    <a:cubicBezTo>
                      <a:pt x="3388" y="1257"/>
                      <a:pt x="3396" y="1257"/>
                      <a:pt x="3400" y="1253"/>
                    </a:cubicBezTo>
                    <a:cubicBezTo>
                      <a:pt x="3480" y="1249"/>
                      <a:pt x="3564" y="1237"/>
                      <a:pt x="3645" y="1225"/>
                    </a:cubicBezTo>
                    <a:cubicBezTo>
                      <a:pt x="3677" y="1217"/>
                      <a:pt x="3701" y="1189"/>
                      <a:pt x="3697" y="1153"/>
                    </a:cubicBezTo>
                    <a:cubicBezTo>
                      <a:pt x="3693" y="1128"/>
                      <a:pt x="3668" y="1103"/>
                      <a:pt x="3637" y="1103"/>
                    </a:cubicBezTo>
                    <a:close/>
                    <a:moveTo>
                      <a:pt x="2709" y="1157"/>
                    </a:moveTo>
                    <a:cubicBezTo>
                      <a:pt x="2672" y="1157"/>
                      <a:pt x="2640" y="1181"/>
                      <a:pt x="2640" y="1217"/>
                    </a:cubicBezTo>
                    <a:cubicBezTo>
                      <a:pt x="2640" y="1253"/>
                      <a:pt x="2668" y="1281"/>
                      <a:pt x="2701" y="1281"/>
                    </a:cubicBezTo>
                    <a:lnTo>
                      <a:pt x="2954" y="1281"/>
                    </a:lnTo>
                    <a:cubicBezTo>
                      <a:pt x="2990" y="1281"/>
                      <a:pt x="3014" y="1253"/>
                      <a:pt x="3014" y="1217"/>
                    </a:cubicBezTo>
                    <a:cubicBezTo>
                      <a:pt x="3014" y="1181"/>
                      <a:pt x="2982" y="1157"/>
                      <a:pt x="2950" y="1157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4" name="Google Shape;144;p3"/>
            <p:cNvGrpSpPr/>
            <p:nvPr/>
          </p:nvGrpSpPr>
          <p:grpSpPr>
            <a:xfrm rot="-1338283">
              <a:off x="6334133" y="-30863"/>
              <a:ext cx="1282386" cy="522134"/>
              <a:chOff x="3183154" y="283548"/>
              <a:chExt cx="1282495" cy="522178"/>
            </a:xfrm>
          </p:grpSpPr>
          <p:sp>
            <p:nvSpPr>
              <p:cNvPr id="145" name="Google Shape;145;p3"/>
              <p:cNvSpPr/>
              <p:nvPr/>
            </p:nvSpPr>
            <p:spPr>
              <a:xfrm>
                <a:off x="3564648" y="647688"/>
                <a:ext cx="32631" cy="26026"/>
              </a:xfrm>
              <a:custGeom>
                <a:avLst/>
                <a:gdLst/>
                <a:ahLst/>
                <a:cxnLst/>
                <a:rect l="l" t="t" r="r" b="b"/>
                <a:pathLst>
                  <a:path w="242" h="193" extrusionOk="0">
                    <a:moveTo>
                      <a:pt x="73" y="0"/>
                    </a:moveTo>
                    <a:cubicBezTo>
                      <a:pt x="53" y="0"/>
                      <a:pt x="33" y="10"/>
                      <a:pt x="21" y="28"/>
                    </a:cubicBezTo>
                    <a:cubicBezTo>
                      <a:pt x="0" y="52"/>
                      <a:pt x="4" y="92"/>
                      <a:pt x="33" y="112"/>
                    </a:cubicBezTo>
                    <a:cubicBezTo>
                      <a:pt x="33" y="112"/>
                      <a:pt x="69" y="140"/>
                      <a:pt x="141" y="184"/>
                    </a:cubicBezTo>
                    <a:cubicBezTo>
                      <a:pt x="149" y="188"/>
                      <a:pt x="165" y="192"/>
                      <a:pt x="173" y="192"/>
                    </a:cubicBezTo>
                    <a:cubicBezTo>
                      <a:pt x="193" y="192"/>
                      <a:pt x="213" y="184"/>
                      <a:pt x="225" y="168"/>
                    </a:cubicBezTo>
                    <a:cubicBezTo>
                      <a:pt x="241" y="144"/>
                      <a:pt x="233" y="104"/>
                      <a:pt x="205" y="84"/>
                    </a:cubicBezTo>
                    <a:cubicBezTo>
                      <a:pt x="141" y="40"/>
                      <a:pt x="105" y="11"/>
                      <a:pt x="105" y="11"/>
                    </a:cubicBezTo>
                    <a:cubicBezTo>
                      <a:pt x="96" y="4"/>
                      <a:pt x="84" y="0"/>
                      <a:pt x="73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6" name="Google Shape;146;p3"/>
              <p:cNvSpPr/>
              <p:nvPr/>
            </p:nvSpPr>
            <p:spPr>
              <a:xfrm>
                <a:off x="3630180" y="628675"/>
                <a:ext cx="835469" cy="172878"/>
              </a:xfrm>
              <a:custGeom>
                <a:avLst/>
                <a:gdLst/>
                <a:ahLst/>
                <a:cxnLst/>
                <a:rect l="l" t="t" r="r" b="b"/>
                <a:pathLst>
                  <a:path w="6196" h="1282" extrusionOk="0">
                    <a:moveTo>
                      <a:pt x="6121" y="0"/>
                    </a:moveTo>
                    <a:cubicBezTo>
                      <a:pt x="6109" y="0"/>
                      <a:pt x="6097" y="4"/>
                      <a:pt x="6087" y="12"/>
                    </a:cubicBezTo>
                    <a:cubicBezTo>
                      <a:pt x="6023" y="64"/>
                      <a:pt x="5955" y="112"/>
                      <a:pt x="5891" y="160"/>
                    </a:cubicBezTo>
                    <a:cubicBezTo>
                      <a:pt x="5858" y="177"/>
                      <a:pt x="5854" y="213"/>
                      <a:pt x="5875" y="245"/>
                    </a:cubicBezTo>
                    <a:cubicBezTo>
                      <a:pt x="5887" y="261"/>
                      <a:pt x="5907" y="269"/>
                      <a:pt x="5927" y="269"/>
                    </a:cubicBezTo>
                    <a:cubicBezTo>
                      <a:pt x="5943" y="269"/>
                      <a:pt x="5951" y="265"/>
                      <a:pt x="5967" y="261"/>
                    </a:cubicBezTo>
                    <a:cubicBezTo>
                      <a:pt x="6035" y="213"/>
                      <a:pt x="6104" y="165"/>
                      <a:pt x="6168" y="112"/>
                    </a:cubicBezTo>
                    <a:cubicBezTo>
                      <a:pt x="6192" y="88"/>
                      <a:pt x="6196" y="48"/>
                      <a:pt x="6176" y="24"/>
                    </a:cubicBezTo>
                    <a:cubicBezTo>
                      <a:pt x="6161" y="9"/>
                      <a:pt x="6140" y="0"/>
                      <a:pt x="6121" y="0"/>
                    </a:cubicBezTo>
                    <a:close/>
                    <a:moveTo>
                      <a:pt x="5557" y="384"/>
                    </a:moveTo>
                    <a:cubicBezTo>
                      <a:pt x="5546" y="384"/>
                      <a:pt x="5535" y="387"/>
                      <a:pt x="5525" y="394"/>
                    </a:cubicBezTo>
                    <a:lnTo>
                      <a:pt x="5312" y="514"/>
                    </a:lnTo>
                    <a:cubicBezTo>
                      <a:pt x="5284" y="530"/>
                      <a:pt x="5272" y="570"/>
                      <a:pt x="5288" y="602"/>
                    </a:cubicBezTo>
                    <a:cubicBezTo>
                      <a:pt x="5296" y="623"/>
                      <a:pt x="5324" y="631"/>
                      <a:pt x="5344" y="631"/>
                    </a:cubicBezTo>
                    <a:cubicBezTo>
                      <a:pt x="5352" y="631"/>
                      <a:pt x="5364" y="631"/>
                      <a:pt x="5372" y="627"/>
                    </a:cubicBezTo>
                    <a:cubicBezTo>
                      <a:pt x="5445" y="586"/>
                      <a:pt x="5517" y="546"/>
                      <a:pt x="5589" y="502"/>
                    </a:cubicBezTo>
                    <a:cubicBezTo>
                      <a:pt x="5617" y="486"/>
                      <a:pt x="5629" y="446"/>
                      <a:pt x="5609" y="414"/>
                    </a:cubicBezTo>
                    <a:cubicBezTo>
                      <a:pt x="5599" y="395"/>
                      <a:pt x="5578" y="384"/>
                      <a:pt x="5557" y="384"/>
                    </a:cubicBezTo>
                    <a:close/>
                    <a:moveTo>
                      <a:pt x="68" y="434"/>
                    </a:moveTo>
                    <a:cubicBezTo>
                      <a:pt x="45" y="434"/>
                      <a:pt x="25" y="444"/>
                      <a:pt x="17" y="466"/>
                    </a:cubicBezTo>
                    <a:cubicBezTo>
                      <a:pt x="1" y="494"/>
                      <a:pt x="9" y="534"/>
                      <a:pt x="41" y="550"/>
                    </a:cubicBezTo>
                    <a:cubicBezTo>
                      <a:pt x="109" y="590"/>
                      <a:pt x="185" y="631"/>
                      <a:pt x="262" y="667"/>
                    </a:cubicBezTo>
                    <a:cubicBezTo>
                      <a:pt x="266" y="671"/>
                      <a:pt x="278" y="671"/>
                      <a:pt x="286" y="671"/>
                    </a:cubicBezTo>
                    <a:cubicBezTo>
                      <a:pt x="310" y="671"/>
                      <a:pt x="330" y="663"/>
                      <a:pt x="346" y="635"/>
                    </a:cubicBezTo>
                    <a:cubicBezTo>
                      <a:pt x="362" y="602"/>
                      <a:pt x="346" y="566"/>
                      <a:pt x="318" y="550"/>
                    </a:cubicBezTo>
                    <a:cubicBezTo>
                      <a:pt x="246" y="514"/>
                      <a:pt x="169" y="482"/>
                      <a:pt x="101" y="442"/>
                    </a:cubicBezTo>
                    <a:cubicBezTo>
                      <a:pt x="90" y="436"/>
                      <a:pt x="79" y="434"/>
                      <a:pt x="68" y="434"/>
                    </a:cubicBezTo>
                    <a:close/>
                    <a:moveTo>
                      <a:pt x="4947" y="705"/>
                    </a:moveTo>
                    <a:cubicBezTo>
                      <a:pt x="4939" y="705"/>
                      <a:pt x="4930" y="707"/>
                      <a:pt x="4922" y="711"/>
                    </a:cubicBezTo>
                    <a:cubicBezTo>
                      <a:pt x="4846" y="747"/>
                      <a:pt x="4770" y="775"/>
                      <a:pt x="4693" y="807"/>
                    </a:cubicBezTo>
                    <a:cubicBezTo>
                      <a:pt x="4665" y="815"/>
                      <a:pt x="4645" y="856"/>
                      <a:pt x="4661" y="888"/>
                    </a:cubicBezTo>
                    <a:cubicBezTo>
                      <a:pt x="4669" y="912"/>
                      <a:pt x="4693" y="928"/>
                      <a:pt x="4721" y="928"/>
                    </a:cubicBezTo>
                    <a:cubicBezTo>
                      <a:pt x="4729" y="928"/>
                      <a:pt x="4738" y="928"/>
                      <a:pt x="4746" y="920"/>
                    </a:cubicBezTo>
                    <a:cubicBezTo>
                      <a:pt x="4826" y="892"/>
                      <a:pt x="4902" y="860"/>
                      <a:pt x="4975" y="827"/>
                    </a:cubicBezTo>
                    <a:cubicBezTo>
                      <a:pt x="5007" y="811"/>
                      <a:pt x="5023" y="771"/>
                      <a:pt x="5007" y="739"/>
                    </a:cubicBezTo>
                    <a:cubicBezTo>
                      <a:pt x="4995" y="719"/>
                      <a:pt x="4971" y="705"/>
                      <a:pt x="4947" y="705"/>
                    </a:cubicBezTo>
                    <a:close/>
                    <a:moveTo>
                      <a:pt x="694" y="729"/>
                    </a:moveTo>
                    <a:cubicBezTo>
                      <a:pt x="670" y="729"/>
                      <a:pt x="644" y="741"/>
                      <a:pt x="631" y="767"/>
                    </a:cubicBezTo>
                    <a:cubicBezTo>
                      <a:pt x="619" y="795"/>
                      <a:pt x="639" y="831"/>
                      <a:pt x="668" y="848"/>
                    </a:cubicBezTo>
                    <a:cubicBezTo>
                      <a:pt x="744" y="884"/>
                      <a:pt x="824" y="908"/>
                      <a:pt x="901" y="936"/>
                    </a:cubicBezTo>
                    <a:cubicBezTo>
                      <a:pt x="905" y="944"/>
                      <a:pt x="913" y="944"/>
                      <a:pt x="921" y="944"/>
                    </a:cubicBezTo>
                    <a:cubicBezTo>
                      <a:pt x="949" y="944"/>
                      <a:pt x="969" y="924"/>
                      <a:pt x="981" y="896"/>
                    </a:cubicBezTo>
                    <a:cubicBezTo>
                      <a:pt x="989" y="864"/>
                      <a:pt x="969" y="827"/>
                      <a:pt x="941" y="815"/>
                    </a:cubicBezTo>
                    <a:cubicBezTo>
                      <a:pt x="864" y="791"/>
                      <a:pt x="788" y="763"/>
                      <a:pt x="712" y="731"/>
                    </a:cubicBezTo>
                    <a:cubicBezTo>
                      <a:pt x="706" y="729"/>
                      <a:pt x="700" y="729"/>
                      <a:pt x="694" y="729"/>
                    </a:cubicBezTo>
                    <a:close/>
                    <a:moveTo>
                      <a:pt x="1342" y="954"/>
                    </a:moveTo>
                    <a:cubicBezTo>
                      <a:pt x="1316" y="954"/>
                      <a:pt x="1288" y="973"/>
                      <a:pt x="1278" y="1004"/>
                    </a:cubicBezTo>
                    <a:cubicBezTo>
                      <a:pt x="1270" y="1032"/>
                      <a:pt x="1290" y="1069"/>
                      <a:pt x="1326" y="1077"/>
                    </a:cubicBezTo>
                    <a:lnTo>
                      <a:pt x="1567" y="1137"/>
                    </a:lnTo>
                    <a:lnTo>
                      <a:pt x="1580" y="1137"/>
                    </a:lnTo>
                    <a:cubicBezTo>
                      <a:pt x="1612" y="1137"/>
                      <a:pt x="1636" y="1117"/>
                      <a:pt x="1636" y="1093"/>
                    </a:cubicBezTo>
                    <a:cubicBezTo>
                      <a:pt x="1648" y="1056"/>
                      <a:pt x="1628" y="1028"/>
                      <a:pt x="1592" y="1016"/>
                    </a:cubicBezTo>
                    <a:cubicBezTo>
                      <a:pt x="1511" y="996"/>
                      <a:pt x="1435" y="976"/>
                      <a:pt x="1355" y="956"/>
                    </a:cubicBezTo>
                    <a:cubicBezTo>
                      <a:pt x="1350" y="955"/>
                      <a:pt x="1346" y="954"/>
                      <a:pt x="1342" y="954"/>
                    </a:cubicBezTo>
                    <a:close/>
                    <a:moveTo>
                      <a:pt x="4306" y="950"/>
                    </a:moveTo>
                    <a:cubicBezTo>
                      <a:pt x="4300" y="950"/>
                      <a:pt x="4294" y="951"/>
                      <a:pt x="4288" y="952"/>
                    </a:cubicBezTo>
                    <a:cubicBezTo>
                      <a:pt x="4207" y="976"/>
                      <a:pt x="4135" y="996"/>
                      <a:pt x="4054" y="1016"/>
                    </a:cubicBezTo>
                    <a:cubicBezTo>
                      <a:pt x="4018" y="1028"/>
                      <a:pt x="3998" y="1056"/>
                      <a:pt x="4006" y="1093"/>
                    </a:cubicBezTo>
                    <a:cubicBezTo>
                      <a:pt x="4014" y="1117"/>
                      <a:pt x="4038" y="1137"/>
                      <a:pt x="4067" y="1137"/>
                    </a:cubicBezTo>
                    <a:lnTo>
                      <a:pt x="4087" y="1137"/>
                    </a:lnTo>
                    <a:cubicBezTo>
                      <a:pt x="4167" y="1117"/>
                      <a:pt x="4247" y="1097"/>
                      <a:pt x="4328" y="1073"/>
                    </a:cubicBezTo>
                    <a:cubicBezTo>
                      <a:pt x="4360" y="1064"/>
                      <a:pt x="4380" y="1028"/>
                      <a:pt x="4368" y="992"/>
                    </a:cubicBezTo>
                    <a:cubicBezTo>
                      <a:pt x="4361" y="966"/>
                      <a:pt x="4335" y="950"/>
                      <a:pt x="4306" y="950"/>
                    </a:cubicBezTo>
                    <a:close/>
                    <a:moveTo>
                      <a:pt x="2020" y="1096"/>
                    </a:moveTo>
                    <a:cubicBezTo>
                      <a:pt x="1988" y="1096"/>
                      <a:pt x="1961" y="1116"/>
                      <a:pt x="1957" y="1149"/>
                    </a:cubicBezTo>
                    <a:cubicBezTo>
                      <a:pt x="1953" y="1185"/>
                      <a:pt x="1973" y="1213"/>
                      <a:pt x="2009" y="1217"/>
                    </a:cubicBezTo>
                    <a:cubicBezTo>
                      <a:pt x="2090" y="1233"/>
                      <a:pt x="2174" y="1245"/>
                      <a:pt x="2255" y="1253"/>
                    </a:cubicBezTo>
                    <a:lnTo>
                      <a:pt x="2259" y="1253"/>
                    </a:lnTo>
                    <a:cubicBezTo>
                      <a:pt x="2291" y="1253"/>
                      <a:pt x="2319" y="1229"/>
                      <a:pt x="2327" y="1197"/>
                    </a:cubicBezTo>
                    <a:cubicBezTo>
                      <a:pt x="2331" y="1161"/>
                      <a:pt x="2307" y="1133"/>
                      <a:pt x="2271" y="1129"/>
                    </a:cubicBezTo>
                    <a:cubicBezTo>
                      <a:pt x="2190" y="1125"/>
                      <a:pt x="2110" y="1109"/>
                      <a:pt x="2030" y="1097"/>
                    </a:cubicBezTo>
                    <a:cubicBezTo>
                      <a:pt x="2026" y="1096"/>
                      <a:pt x="2023" y="1096"/>
                      <a:pt x="2020" y="1096"/>
                    </a:cubicBezTo>
                    <a:close/>
                    <a:moveTo>
                      <a:pt x="3637" y="1103"/>
                    </a:moveTo>
                    <a:cubicBezTo>
                      <a:pt x="3633" y="1103"/>
                      <a:pt x="3629" y="1104"/>
                      <a:pt x="3625" y="1105"/>
                    </a:cubicBezTo>
                    <a:lnTo>
                      <a:pt x="3384" y="1133"/>
                    </a:lnTo>
                    <a:cubicBezTo>
                      <a:pt x="3351" y="1137"/>
                      <a:pt x="3323" y="1169"/>
                      <a:pt x="3331" y="1205"/>
                    </a:cubicBezTo>
                    <a:cubicBezTo>
                      <a:pt x="3331" y="1233"/>
                      <a:pt x="3359" y="1257"/>
                      <a:pt x="3388" y="1257"/>
                    </a:cubicBezTo>
                    <a:cubicBezTo>
                      <a:pt x="3388" y="1257"/>
                      <a:pt x="3396" y="1257"/>
                      <a:pt x="3400" y="1253"/>
                    </a:cubicBezTo>
                    <a:cubicBezTo>
                      <a:pt x="3480" y="1249"/>
                      <a:pt x="3564" y="1237"/>
                      <a:pt x="3645" y="1225"/>
                    </a:cubicBezTo>
                    <a:cubicBezTo>
                      <a:pt x="3677" y="1217"/>
                      <a:pt x="3701" y="1189"/>
                      <a:pt x="3697" y="1153"/>
                    </a:cubicBezTo>
                    <a:cubicBezTo>
                      <a:pt x="3693" y="1128"/>
                      <a:pt x="3668" y="1103"/>
                      <a:pt x="3637" y="1103"/>
                    </a:cubicBezTo>
                    <a:close/>
                    <a:moveTo>
                      <a:pt x="2709" y="1157"/>
                    </a:moveTo>
                    <a:cubicBezTo>
                      <a:pt x="2672" y="1157"/>
                      <a:pt x="2640" y="1181"/>
                      <a:pt x="2640" y="1217"/>
                    </a:cubicBezTo>
                    <a:cubicBezTo>
                      <a:pt x="2640" y="1253"/>
                      <a:pt x="2668" y="1281"/>
                      <a:pt x="2701" y="1281"/>
                    </a:cubicBezTo>
                    <a:lnTo>
                      <a:pt x="2954" y="1281"/>
                    </a:lnTo>
                    <a:cubicBezTo>
                      <a:pt x="2990" y="1281"/>
                      <a:pt x="3014" y="1253"/>
                      <a:pt x="3014" y="1217"/>
                    </a:cubicBezTo>
                    <a:cubicBezTo>
                      <a:pt x="3014" y="1181"/>
                      <a:pt x="2982" y="1157"/>
                      <a:pt x="2950" y="1157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7" name="Google Shape;147;p3"/>
              <p:cNvSpPr/>
              <p:nvPr/>
            </p:nvSpPr>
            <p:spPr>
              <a:xfrm>
                <a:off x="3314385" y="432198"/>
                <a:ext cx="22249" cy="64593"/>
              </a:xfrm>
              <a:custGeom>
                <a:avLst/>
                <a:gdLst/>
                <a:ahLst/>
                <a:cxnLst/>
                <a:rect l="l" t="t" r="r" b="b"/>
                <a:pathLst>
                  <a:path w="165" h="479" extrusionOk="0">
                    <a:moveTo>
                      <a:pt x="89" y="1"/>
                    </a:moveTo>
                    <a:cubicBezTo>
                      <a:pt x="65" y="1"/>
                      <a:pt x="35" y="20"/>
                      <a:pt x="28" y="51"/>
                    </a:cubicBezTo>
                    <a:cubicBezTo>
                      <a:pt x="0" y="175"/>
                      <a:pt x="4" y="304"/>
                      <a:pt x="32" y="428"/>
                    </a:cubicBezTo>
                    <a:cubicBezTo>
                      <a:pt x="36" y="459"/>
                      <a:pt x="65" y="478"/>
                      <a:pt x="97" y="478"/>
                    </a:cubicBezTo>
                    <a:cubicBezTo>
                      <a:pt x="102" y="478"/>
                      <a:pt x="107" y="478"/>
                      <a:pt x="113" y="476"/>
                    </a:cubicBezTo>
                    <a:cubicBezTo>
                      <a:pt x="145" y="464"/>
                      <a:pt x="165" y="428"/>
                      <a:pt x="157" y="396"/>
                    </a:cubicBezTo>
                    <a:cubicBezTo>
                      <a:pt x="153" y="380"/>
                      <a:pt x="153" y="364"/>
                      <a:pt x="145" y="356"/>
                    </a:cubicBezTo>
                    <a:cubicBezTo>
                      <a:pt x="145" y="344"/>
                      <a:pt x="141" y="340"/>
                      <a:pt x="141" y="328"/>
                    </a:cubicBezTo>
                    <a:lnTo>
                      <a:pt x="141" y="320"/>
                    </a:lnTo>
                    <a:cubicBezTo>
                      <a:pt x="137" y="296"/>
                      <a:pt x="137" y="264"/>
                      <a:pt x="137" y="239"/>
                    </a:cubicBezTo>
                    <a:cubicBezTo>
                      <a:pt x="137" y="179"/>
                      <a:pt x="141" y="131"/>
                      <a:pt x="149" y="83"/>
                    </a:cubicBezTo>
                    <a:cubicBezTo>
                      <a:pt x="153" y="51"/>
                      <a:pt x="137" y="14"/>
                      <a:pt x="101" y="2"/>
                    </a:cubicBezTo>
                    <a:cubicBezTo>
                      <a:pt x="97" y="1"/>
                      <a:pt x="93" y="1"/>
                      <a:pt x="89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8" name="Google Shape;148;p3"/>
              <p:cNvSpPr/>
              <p:nvPr/>
            </p:nvSpPr>
            <p:spPr>
              <a:xfrm>
                <a:off x="3326790" y="513513"/>
                <a:ext cx="39104" cy="76055"/>
              </a:xfrm>
              <a:custGeom>
                <a:avLst/>
                <a:gdLst/>
                <a:ahLst/>
                <a:cxnLst/>
                <a:rect l="l" t="t" r="r" b="b"/>
                <a:pathLst>
                  <a:path w="290" h="564" extrusionOk="0">
                    <a:moveTo>
                      <a:pt x="70" y="0"/>
                    </a:moveTo>
                    <a:cubicBezTo>
                      <a:pt x="66" y="0"/>
                      <a:pt x="61" y="1"/>
                      <a:pt x="57" y="2"/>
                    </a:cubicBezTo>
                    <a:cubicBezTo>
                      <a:pt x="17" y="14"/>
                      <a:pt x="1" y="50"/>
                      <a:pt x="5" y="82"/>
                    </a:cubicBezTo>
                    <a:cubicBezTo>
                      <a:pt x="29" y="239"/>
                      <a:pt x="85" y="392"/>
                      <a:pt x="161" y="532"/>
                    </a:cubicBezTo>
                    <a:cubicBezTo>
                      <a:pt x="172" y="552"/>
                      <a:pt x="197" y="564"/>
                      <a:pt x="221" y="564"/>
                    </a:cubicBezTo>
                    <a:cubicBezTo>
                      <a:pt x="231" y="564"/>
                      <a:pt x="241" y="561"/>
                      <a:pt x="250" y="556"/>
                    </a:cubicBezTo>
                    <a:cubicBezTo>
                      <a:pt x="282" y="536"/>
                      <a:pt x="290" y="500"/>
                      <a:pt x="278" y="464"/>
                    </a:cubicBezTo>
                    <a:cubicBezTo>
                      <a:pt x="206" y="335"/>
                      <a:pt x="161" y="199"/>
                      <a:pt x="137" y="50"/>
                    </a:cubicBezTo>
                    <a:cubicBezTo>
                      <a:pt x="130" y="19"/>
                      <a:pt x="97" y="0"/>
                      <a:pt x="7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9" name="Google Shape;149;p3"/>
              <p:cNvSpPr/>
              <p:nvPr/>
            </p:nvSpPr>
            <p:spPr>
              <a:xfrm rot="7199998">
                <a:off x="3218177" y="383762"/>
                <a:ext cx="417195" cy="321750"/>
              </a:xfrm>
              <a:custGeom>
                <a:avLst/>
                <a:gdLst/>
                <a:ahLst/>
                <a:cxnLst/>
                <a:rect l="l" t="t" r="r" b="b"/>
                <a:pathLst>
                  <a:path w="3094" h="2386" extrusionOk="0">
                    <a:moveTo>
                      <a:pt x="761" y="1"/>
                    </a:moveTo>
                    <a:cubicBezTo>
                      <a:pt x="715" y="1"/>
                      <a:pt x="666" y="10"/>
                      <a:pt x="615" y="31"/>
                    </a:cubicBezTo>
                    <a:cubicBezTo>
                      <a:pt x="1" y="280"/>
                      <a:pt x="877" y="2349"/>
                      <a:pt x="1274" y="2385"/>
                    </a:cubicBezTo>
                    <a:cubicBezTo>
                      <a:pt x="1277" y="2386"/>
                      <a:pt x="1281" y="2386"/>
                      <a:pt x="1284" y="2386"/>
                    </a:cubicBezTo>
                    <a:cubicBezTo>
                      <a:pt x="1654" y="2386"/>
                      <a:pt x="3093" y="666"/>
                      <a:pt x="2524" y="216"/>
                    </a:cubicBezTo>
                    <a:cubicBezTo>
                      <a:pt x="2468" y="172"/>
                      <a:pt x="2409" y="153"/>
                      <a:pt x="2348" y="153"/>
                    </a:cubicBezTo>
                    <a:cubicBezTo>
                      <a:pt x="1937" y="153"/>
                      <a:pt x="1467" y="1036"/>
                      <a:pt x="1467" y="1036"/>
                    </a:cubicBezTo>
                    <a:cubicBezTo>
                      <a:pt x="1467" y="1036"/>
                      <a:pt x="1243" y="1"/>
                      <a:pt x="761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0" name="Google Shape;150;p3"/>
              <p:cNvSpPr/>
              <p:nvPr/>
            </p:nvSpPr>
            <p:spPr>
              <a:xfrm rot="7199998">
                <a:off x="3241218" y="444572"/>
                <a:ext cx="288828" cy="300848"/>
              </a:xfrm>
              <a:custGeom>
                <a:avLst/>
                <a:gdLst/>
                <a:ahLst/>
                <a:cxnLst/>
                <a:rect l="l" t="t" r="r" b="b"/>
                <a:pathLst>
                  <a:path w="2142" h="2231" extrusionOk="0">
                    <a:moveTo>
                      <a:pt x="1403" y="0"/>
                    </a:moveTo>
                    <a:cubicBezTo>
                      <a:pt x="1398" y="0"/>
                      <a:pt x="1392" y="0"/>
                      <a:pt x="1387" y="1"/>
                    </a:cubicBezTo>
                    <a:cubicBezTo>
                      <a:pt x="1009" y="700"/>
                      <a:pt x="535" y="1351"/>
                      <a:pt x="1" y="1941"/>
                    </a:cubicBezTo>
                    <a:cubicBezTo>
                      <a:pt x="113" y="2110"/>
                      <a:pt x="230" y="2222"/>
                      <a:pt x="314" y="2230"/>
                    </a:cubicBezTo>
                    <a:cubicBezTo>
                      <a:pt x="318" y="2231"/>
                      <a:pt x="321" y="2231"/>
                      <a:pt x="324" y="2231"/>
                    </a:cubicBezTo>
                    <a:cubicBezTo>
                      <a:pt x="702" y="2231"/>
                      <a:pt x="2141" y="511"/>
                      <a:pt x="1572" y="61"/>
                    </a:cubicBezTo>
                    <a:cubicBezTo>
                      <a:pt x="1517" y="20"/>
                      <a:pt x="1461" y="0"/>
                      <a:pt x="1403" y="0"/>
                    </a:cubicBezTo>
                    <a:close/>
                  </a:path>
                </a:pathLst>
              </a:custGeom>
              <a:solidFill>
                <a:srgbClr val="FFF1F6">
                  <a:alpha val="333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1" name="Google Shape;151;p3"/>
          <p:cNvGrpSpPr/>
          <p:nvPr/>
        </p:nvGrpSpPr>
        <p:grpSpPr>
          <a:xfrm rot="8887361">
            <a:off x="330669" y="108279"/>
            <a:ext cx="513893" cy="363699"/>
            <a:chOff x="3334703" y="-568655"/>
            <a:chExt cx="703624" cy="497978"/>
          </a:xfrm>
        </p:grpSpPr>
        <p:sp>
          <p:nvSpPr>
            <p:cNvPr id="152" name="Google Shape;152;p3"/>
            <p:cNvSpPr/>
            <p:nvPr/>
          </p:nvSpPr>
          <p:spPr>
            <a:xfrm>
              <a:off x="3439701" y="-356018"/>
              <a:ext cx="493979" cy="285342"/>
            </a:xfrm>
            <a:custGeom>
              <a:avLst/>
              <a:gdLst/>
              <a:ahLst/>
              <a:cxnLst/>
              <a:rect l="l" t="t" r="r" b="b"/>
              <a:pathLst>
                <a:path w="5796" h="3348" extrusionOk="0">
                  <a:moveTo>
                    <a:pt x="2897" y="1"/>
                  </a:moveTo>
                  <a:cubicBezTo>
                    <a:pt x="2551" y="1"/>
                    <a:pt x="2205" y="118"/>
                    <a:pt x="1920" y="352"/>
                  </a:cubicBezTo>
                  <a:cubicBezTo>
                    <a:pt x="1785" y="461"/>
                    <a:pt x="1661" y="585"/>
                    <a:pt x="1540" y="714"/>
                  </a:cubicBezTo>
                  <a:cubicBezTo>
                    <a:pt x="1287" y="981"/>
                    <a:pt x="936" y="1107"/>
                    <a:pt x="635" y="1307"/>
                  </a:cubicBezTo>
                  <a:cubicBezTo>
                    <a:pt x="74" y="1682"/>
                    <a:pt x="0" y="2447"/>
                    <a:pt x="471" y="2943"/>
                  </a:cubicBezTo>
                  <a:cubicBezTo>
                    <a:pt x="728" y="3212"/>
                    <a:pt x="1078" y="3347"/>
                    <a:pt x="1442" y="3347"/>
                  </a:cubicBezTo>
                  <a:cubicBezTo>
                    <a:pt x="1511" y="3347"/>
                    <a:pt x="1581" y="3343"/>
                    <a:pt x="1650" y="3333"/>
                  </a:cubicBezTo>
                  <a:cubicBezTo>
                    <a:pt x="1877" y="3302"/>
                    <a:pt x="2081" y="3208"/>
                    <a:pt x="2287" y="3119"/>
                  </a:cubicBezTo>
                  <a:cubicBezTo>
                    <a:pt x="2482" y="3036"/>
                    <a:pt x="2689" y="2995"/>
                    <a:pt x="2896" y="2995"/>
                  </a:cubicBezTo>
                  <a:cubicBezTo>
                    <a:pt x="3103" y="2995"/>
                    <a:pt x="3311" y="3036"/>
                    <a:pt x="3507" y="3119"/>
                  </a:cubicBezTo>
                  <a:cubicBezTo>
                    <a:pt x="3713" y="3204"/>
                    <a:pt x="3917" y="3300"/>
                    <a:pt x="4143" y="3333"/>
                  </a:cubicBezTo>
                  <a:cubicBezTo>
                    <a:pt x="4213" y="3343"/>
                    <a:pt x="4282" y="3347"/>
                    <a:pt x="4351" y="3347"/>
                  </a:cubicBezTo>
                  <a:cubicBezTo>
                    <a:pt x="4715" y="3347"/>
                    <a:pt x="5062" y="3212"/>
                    <a:pt x="5322" y="2943"/>
                  </a:cubicBezTo>
                  <a:cubicBezTo>
                    <a:pt x="5795" y="2447"/>
                    <a:pt x="5722" y="1685"/>
                    <a:pt x="5159" y="1307"/>
                  </a:cubicBezTo>
                  <a:cubicBezTo>
                    <a:pt x="4857" y="1107"/>
                    <a:pt x="4506" y="981"/>
                    <a:pt x="4253" y="714"/>
                  </a:cubicBezTo>
                  <a:cubicBezTo>
                    <a:pt x="4133" y="585"/>
                    <a:pt x="4006" y="461"/>
                    <a:pt x="3874" y="352"/>
                  </a:cubicBezTo>
                  <a:cubicBezTo>
                    <a:pt x="3589" y="118"/>
                    <a:pt x="3244" y="1"/>
                    <a:pt x="289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153;p3"/>
            <p:cNvSpPr/>
            <p:nvPr/>
          </p:nvSpPr>
          <p:spPr>
            <a:xfrm>
              <a:off x="3334703" y="-424284"/>
              <a:ext cx="126648" cy="125881"/>
            </a:xfrm>
            <a:custGeom>
              <a:avLst/>
              <a:gdLst/>
              <a:ahLst/>
              <a:cxnLst/>
              <a:rect l="l" t="t" r="r" b="b"/>
              <a:pathLst>
                <a:path w="1486" h="1477" extrusionOk="0">
                  <a:moveTo>
                    <a:pt x="677" y="0"/>
                  </a:moveTo>
                  <a:cubicBezTo>
                    <a:pt x="613" y="0"/>
                    <a:pt x="549" y="11"/>
                    <a:pt x="488" y="34"/>
                  </a:cubicBezTo>
                  <a:cubicBezTo>
                    <a:pt x="155" y="152"/>
                    <a:pt x="0" y="566"/>
                    <a:pt x="141" y="956"/>
                  </a:cubicBezTo>
                  <a:cubicBezTo>
                    <a:pt x="254" y="1273"/>
                    <a:pt x="529" y="1476"/>
                    <a:pt x="806" y="1476"/>
                  </a:cubicBezTo>
                  <a:cubicBezTo>
                    <a:pt x="870" y="1476"/>
                    <a:pt x="934" y="1466"/>
                    <a:pt x="995" y="1443"/>
                  </a:cubicBezTo>
                  <a:cubicBezTo>
                    <a:pt x="1328" y="1323"/>
                    <a:pt x="1485" y="911"/>
                    <a:pt x="1344" y="521"/>
                  </a:cubicBezTo>
                  <a:cubicBezTo>
                    <a:pt x="1230" y="204"/>
                    <a:pt x="954" y="0"/>
                    <a:pt x="67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154;p3"/>
            <p:cNvSpPr/>
            <p:nvPr/>
          </p:nvSpPr>
          <p:spPr>
            <a:xfrm>
              <a:off x="3505069" y="-568655"/>
              <a:ext cx="135853" cy="141989"/>
            </a:xfrm>
            <a:custGeom>
              <a:avLst/>
              <a:gdLst/>
              <a:ahLst/>
              <a:cxnLst/>
              <a:rect l="l" t="t" r="r" b="b"/>
              <a:pathLst>
                <a:path w="1594" h="1666" extrusionOk="0">
                  <a:moveTo>
                    <a:pt x="751" y="1"/>
                  </a:moveTo>
                  <a:cubicBezTo>
                    <a:pt x="708" y="1"/>
                    <a:pt x="665" y="5"/>
                    <a:pt x="622" y="14"/>
                  </a:cubicBezTo>
                  <a:cubicBezTo>
                    <a:pt x="237" y="98"/>
                    <a:pt x="0" y="530"/>
                    <a:pt x="96" y="981"/>
                  </a:cubicBezTo>
                  <a:cubicBezTo>
                    <a:pt x="181" y="1384"/>
                    <a:pt x="499" y="1665"/>
                    <a:pt x="841" y="1665"/>
                  </a:cubicBezTo>
                  <a:cubicBezTo>
                    <a:pt x="883" y="1665"/>
                    <a:pt x="926" y="1661"/>
                    <a:pt x="969" y="1652"/>
                  </a:cubicBezTo>
                  <a:cubicBezTo>
                    <a:pt x="1357" y="1571"/>
                    <a:pt x="1593" y="1136"/>
                    <a:pt x="1497" y="685"/>
                  </a:cubicBezTo>
                  <a:cubicBezTo>
                    <a:pt x="1412" y="282"/>
                    <a:pt x="1093" y="1"/>
                    <a:pt x="75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155;p3"/>
            <p:cNvSpPr/>
            <p:nvPr/>
          </p:nvSpPr>
          <p:spPr>
            <a:xfrm>
              <a:off x="3911679" y="-424965"/>
              <a:ext cx="126648" cy="125966"/>
            </a:xfrm>
            <a:custGeom>
              <a:avLst/>
              <a:gdLst/>
              <a:ahLst/>
              <a:cxnLst/>
              <a:rect l="l" t="t" r="r" b="b"/>
              <a:pathLst>
                <a:path w="1486" h="1478" extrusionOk="0">
                  <a:moveTo>
                    <a:pt x="810" y="1"/>
                  </a:moveTo>
                  <a:cubicBezTo>
                    <a:pt x="532" y="1"/>
                    <a:pt x="256" y="205"/>
                    <a:pt x="141" y="521"/>
                  </a:cubicBezTo>
                  <a:cubicBezTo>
                    <a:pt x="0" y="911"/>
                    <a:pt x="157" y="1325"/>
                    <a:pt x="490" y="1445"/>
                  </a:cubicBezTo>
                  <a:cubicBezTo>
                    <a:pt x="551" y="1467"/>
                    <a:pt x="614" y="1477"/>
                    <a:pt x="677" y="1477"/>
                  </a:cubicBezTo>
                  <a:cubicBezTo>
                    <a:pt x="955" y="1477"/>
                    <a:pt x="1232" y="1273"/>
                    <a:pt x="1347" y="955"/>
                  </a:cubicBezTo>
                  <a:cubicBezTo>
                    <a:pt x="1485" y="566"/>
                    <a:pt x="1330" y="154"/>
                    <a:pt x="998" y="33"/>
                  </a:cubicBezTo>
                  <a:cubicBezTo>
                    <a:pt x="936" y="11"/>
                    <a:pt x="873" y="1"/>
                    <a:pt x="81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156;p3"/>
            <p:cNvSpPr/>
            <p:nvPr/>
          </p:nvSpPr>
          <p:spPr>
            <a:xfrm>
              <a:off x="3732450" y="-567802"/>
              <a:ext cx="135853" cy="141819"/>
            </a:xfrm>
            <a:custGeom>
              <a:avLst/>
              <a:gdLst/>
              <a:ahLst/>
              <a:cxnLst/>
              <a:rect l="l" t="t" r="r" b="b"/>
              <a:pathLst>
                <a:path w="1594" h="1664" extrusionOk="0">
                  <a:moveTo>
                    <a:pt x="841" y="1"/>
                  </a:moveTo>
                  <a:cubicBezTo>
                    <a:pt x="499" y="1"/>
                    <a:pt x="181" y="282"/>
                    <a:pt x="96" y="683"/>
                  </a:cubicBezTo>
                  <a:cubicBezTo>
                    <a:pt x="0" y="1136"/>
                    <a:pt x="237" y="1569"/>
                    <a:pt x="622" y="1650"/>
                  </a:cubicBezTo>
                  <a:cubicBezTo>
                    <a:pt x="665" y="1659"/>
                    <a:pt x="708" y="1664"/>
                    <a:pt x="751" y="1664"/>
                  </a:cubicBezTo>
                  <a:cubicBezTo>
                    <a:pt x="1093" y="1664"/>
                    <a:pt x="1412" y="1382"/>
                    <a:pt x="1498" y="981"/>
                  </a:cubicBezTo>
                  <a:cubicBezTo>
                    <a:pt x="1593" y="528"/>
                    <a:pt x="1357" y="96"/>
                    <a:pt x="969" y="14"/>
                  </a:cubicBezTo>
                  <a:cubicBezTo>
                    <a:pt x="926" y="5"/>
                    <a:pt x="883" y="1"/>
                    <a:pt x="84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7" name="Google Shape;157;p3"/>
          <p:cNvGrpSpPr/>
          <p:nvPr/>
        </p:nvGrpSpPr>
        <p:grpSpPr>
          <a:xfrm rot="10412789">
            <a:off x="132756" y="630259"/>
            <a:ext cx="428195" cy="303047"/>
            <a:chOff x="3334703" y="-568655"/>
            <a:chExt cx="703624" cy="497978"/>
          </a:xfrm>
        </p:grpSpPr>
        <p:sp>
          <p:nvSpPr>
            <p:cNvPr id="158" name="Google Shape;158;p3"/>
            <p:cNvSpPr/>
            <p:nvPr/>
          </p:nvSpPr>
          <p:spPr>
            <a:xfrm>
              <a:off x="3439701" y="-356018"/>
              <a:ext cx="493979" cy="285342"/>
            </a:xfrm>
            <a:custGeom>
              <a:avLst/>
              <a:gdLst/>
              <a:ahLst/>
              <a:cxnLst/>
              <a:rect l="l" t="t" r="r" b="b"/>
              <a:pathLst>
                <a:path w="5796" h="3348" extrusionOk="0">
                  <a:moveTo>
                    <a:pt x="2897" y="1"/>
                  </a:moveTo>
                  <a:cubicBezTo>
                    <a:pt x="2551" y="1"/>
                    <a:pt x="2205" y="118"/>
                    <a:pt x="1920" y="352"/>
                  </a:cubicBezTo>
                  <a:cubicBezTo>
                    <a:pt x="1785" y="461"/>
                    <a:pt x="1661" y="585"/>
                    <a:pt x="1540" y="714"/>
                  </a:cubicBezTo>
                  <a:cubicBezTo>
                    <a:pt x="1287" y="981"/>
                    <a:pt x="936" y="1107"/>
                    <a:pt x="635" y="1307"/>
                  </a:cubicBezTo>
                  <a:cubicBezTo>
                    <a:pt x="74" y="1682"/>
                    <a:pt x="0" y="2447"/>
                    <a:pt x="471" y="2943"/>
                  </a:cubicBezTo>
                  <a:cubicBezTo>
                    <a:pt x="728" y="3212"/>
                    <a:pt x="1078" y="3347"/>
                    <a:pt x="1442" y="3347"/>
                  </a:cubicBezTo>
                  <a:cubicBezTo>
                    <a:pt x="1511" y="3347"/>
                    <a:pt x="1581" y="3343"/>
                    <a:pt x="1650" y="3333"/>
                  </a:cubicBezTo>
                  <a:cubicBezTo>
                    <a:pt x="1877" y="3302"/>
                    <a:pt x="2081" y="3208"/>
                    <a:pt x="2287" y="3119"/>
                  </a:cubicBezTo>
                  <a:cubicBezTo>
                    <a:pt x="2482" y="3036"/>
                    <a:pt x="2689" y="2995"/>
                    <a:pt x="2896" y="2995"/>
                  </a:cubicBezTo>
                  <a:cubicBezTo>
                    <a:pt x="3103" y="2995"/>
                    <a:pt x="3311" y="3036"/>
                    <a:pt x="3507" y="3119"/>
                  </a:cubicBezTo>
                  <a:cubicBezTo>
                    <a:pt x="3713" y="3204"/>
                    <a:pt x="3917" y="3300"/>
                    <a:pt x="4143" y="3333"/>
                  </a:cubicBezTo>
                  <a:cubicBezTo>
                    <a:pt x="4213" y="3343"/>
                    <a:pt x="4282" y="3347"/>
                    <a:pt x="4351" y="3347"/>
                  </a:cubicBezTo>
                  <a:cubicBezTo>
                    <a:pt x="4715" y="3347"/>
                    <a:pt x="5062" y="3212"/>
                    <a:pt x="5322" y="2943"/>
                  </a:cubicBezTo>
                  <a:cubicBezTo>
                    <a:pt x="5795" y="2447"/>
                    <a:pt x="5722" y="1685"/>
                    <a:pt x="5159" y="1307"/>
                  </a:cubicBezTo>
                  <a:cubicBezTo>
                    <a:pt x="4857" y="1107"/>
                    <a:pt x="4506" y="981"/>
                    <a:pt x="4253" y="714"/>
                  </a:cubicBezTo>
                  <a:cubicBezTo>
                    <a:pt x="4133" y="585"/>
                    <a:pt x="4006" y="461"/>
                    <a:pt x="3874" y="352"/>
                  </a:cubicBezTo>
                  <a:cubicBezTo>
                    <a:pt x="3589" y="118"/>
                    <a:pt x="3244" y="1"/>
                    <a:pt x="289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159;p3"/>
            <p:cNvSpPr/>
            <p:nvPr/>
          </p:nvSpPr>
          <p:spPr>
            <a:xfrm>
              <a:off x="3334703" y="-424284"/>
              <a:ext cx="126648" cy="125881"/>
            </a:xfrm>
            <a:custGeom>
              <a:avLst/>
              <a:gdLst/>
              <a:ahLst/>
              <a:cxnLst/>
              <a:rect l="l" t="t" r="r" b="b"/>
              <a:pathLst>
                <a:path w="1486" h="1477" extrusionOk="0">
                  <a:moveTo>
                    <a:pt x="677" y="0"/>
                  </a:moveTo>
                  <a:cubicBezTo>
                    <a:pt x="613" y="0"/>
                    <a:pt x="549" y="11"/>
                    <a:pt x="488" y="34"/>
                  </a:cubicBezTo>
                  <a:cubicBezTo>
                    <a:pt x="155" y="152"/>
                    <a:pt x="0" y="566"/>
                    <a:pt x="141" y="956"/>
                  </a:cubicBezTo>
                  <a:cubicBezTo>
                    <a:pt x="254" y="1273"/>
                    <a:pt x="529" y="1476"/>
                    <a:pt x="806" y="1476"/>
                  </a:cubicBezTo>
                  <a:cubicBezTo>
                    <a:pt x="870" y="1476"/>
                    <a:pt x="934" y="1466"/>
                    <a:pt x="995" y="1443"/>
                  </a:cubicBezTo>
                  <a:cubicBezTo>
                    <a:pt x="1328" y="1323"/>
                    <a:pt x="1485" y="911"/>
                    <a:pt x="1344" y="521"/>
                  </a:cubicBezTo>
                  <a:cubicBezTo>
                    <a:pt x="1230" y="204"/>
                    <a:pt x="954" y="0"/>
                    <a:pt x="67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160;p3"/>
            <p:cNvSpPr/>
            <p:nvPr/>
          </p:nvSpPr>
          <p:spPr>
            <a:xfrm>
              <a:off x="3505069" y="-568655"/>
              <a:ext cx="135853" cy="141989"/>
            </a:xfrm>
            <a:custGeom>
              <a:avLst/>
              <a:gdLst/>
              <a:ahLst/>
              <a:cxnLst/>
              <a:rect l="l" t="t" r="r" b="b"/>
              <a:pathLst>
                <a:path w="1594" h="1666" extrusionOk="0">
                  <a:moveTo>
                    <a:pt x="751" y="1"/>
                  </a:moveTo>
                  <a:cubicBezTo>
                    <a:pt x="708" y="1"/>
                    <a:pt x="665" y="5"/>
                    <a:pt x="622" y="14"/>
                  </a:cubicBezTo>
                  <a:cubicBezTo>
                    <a:pt x="237" y="98"/>
                    <a:pt x="0" y="530"/>
                    <a:pt x="96" y="981"/>
                  </a:cubicBezTo>
                  <a:cubicBezTo>
                    <a:pt x="181" y="1384"/>
                    <a:pt x="499" y="1665"/>
                    <a:pt x="841" y="1665"/>
                  </a:cubicBezTo>
                  <a:cubicBezTo>
                    <a:pt x="883" y="1665"/>
                    <a:pt x="926" y="1661"/>
                    <a:pt x="969" y="1652"/>
                  </a:cubicBezTo>
                  <a:cubicBezTo>
                    <a:pt x="1357" y="1571"/>
                    <a:pt x="1593" y="1136"/>
                    <a:pt x="1497" y="685"/>
                  </a:cubicBezTo>
                  <a:cubicBezTo>
                    <a:pt x="1412" y="282"/>
                    <a:pt x="1093" y="1"/>
                    <a:pt x="75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161;p3"/>
            <p:cNvSpPr/>
            <p:nvPr/>
          </p:nvSpPr>
          <p:spPr>
            <a:xfrm>
              <a:off x="3911679" y="-424965"/>
              <a:ext cx="126648" cy="125966"/>
            </a:xfrm>
            <a:custGeom>
              <a:avLst/>
              <a:gdLst/>
              <a:ahLst/>
              <a:cxnLst/>
              <a:rect l="l" t="t" r="r" b="b"/>
              <a:pathLst>
                <a:path w="1486" h="1478" extrusionOk="0">
                  <a:moveTo>
                    <a:pt x="810" y="1"/>
                  </a:moveTo>
                  <a:cubicBezTo>
                    <a:pt x="532" y="1"/>
                    <a:pt x="256" y="205"/>
                    <a:pt x="141" y="521"/>
                  </a:cubicBezTo>
                  <a:cubicBezTo>
                    <a:pt x="0" y="911"/>
                    <a:pt x="157" y="1325"/>
                    <a:pt x="490" y="1445"/>
                  </a:cubicBezTo>
                  <a:cubicBezTo>
                    <a:pt x="551" y="1467"/>
                    <a:pt x="614" y="1477"/>
                    <a:pt x="677" y="1477"/>
                  </a:cubicBezTo>
                  <a:cubicBezTo>
                    <a:pt x="955" y="1477"/>
                    <a:pt x="1232" y="1273"/>
                    <a:pt x="1347" y="955"/>
                  </a:cubicBezTo>
                  <a:cubicBezTo>
                    <a:pt x="1485" y="566"/>
                    <a:pt x="1330" y="154"/>
                    <a:pt x="998" y="33"/>
                  </a:cubicBezTo>
                  <a:cubicBezTo>
                    <a:pt x="936" y="11"/>
                    <a:pt x="873" y="1"/>
                    <a:pt x="81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162;p3"/>
            <p:cNvSpPr/>
            <p:nvPr/>
          </p:nvSpPr>
          <p:spPr>
            <a:xfrm>
              <a:off x="3732450" y="-567802"/>
              <a:ext cx="135853" cy="141819"/>
            </a:xfrm>
            <a:custGeom>
              <a:avLst/>
              <a:gdLst/>
              <a:ahLst/>
              <a:cxnLst/>
              <a:rect l="l" t="t" r="r" b="b"/>
              <a:pathLst>
                <a:path w="1594" h="1664" extrusionOk="0">
                  <a:moveTo>
                    <a:pt x="841" y="1"/>
                  </a:moveTo>
                  <a:cubicBezTo>
                    <a:pt x="499" y="1"/>
                    <a:pt x="181" y="282"/>
                    <a:pt x="96" y="683"/>
                  </a:cubicBezTo>
                  <a:cubicBezTo>
                    <a:pt x="0" y="1136"/>
                    <a:pt x="237" y="1569"/>
                    <a:pt x="622" y="1650"/>
                  </a:cubicBezTo>
                  <a:cubicBezTo>
                    <a:pt x="665" y="1659"/>
                    <a:pt x="708" y="1664"/>
                    <a:pt x="751" y="1664"/>
                  </a:cubicBezTo>
                  <a:cubicBezTo>
                    <a:pt x="1093" y="1664"/>
                    <a:pt x="1412" y="1382"/>
                    <a:pt x="1498" y="981"/>
                  </a:cubicBezTo>
                  <a:cubicBezTo>
                    <a:pt x="1593" y="528"/>
                    <a:pt x="1357" y="96"/>
                    <a:pt x="969" y="14"/>
                  </a:cubicBezTo>
                  <a:cubicBezTo>
                    <a:pt x="926" y="5"/>
                    <a:pt x="883" y="1"/>
                    <a:pt x="84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29761137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1_Section header"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3"/>
          <p:cNvSpPr txBox="1">
            <a:spLocks noGrp="1"/>
          </p:cNvSpPr>
          <p:nvPr>
            <p:ph type="title"/>
          </p:nvPr>
        </p:nvSpPr>
        <p:spPr>
          <a:xfrm>
            <a:off x="740125" y="2150850"/>
            <a:ext cx="38319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0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grpSp>
        <p:nvGrpSpPr>
          <p:cNvPr id="96" name="Google Shape;96;p3"/>
          <p:cNvGrpSpPr/>
          <p:nvPr/>
        </p:nvGrpSpPr>
        <p:grpSpPr>
          <a:xfrm rot="6435516" flipH="1">
            <a:off x="-745474" y="-911974"/>
            <a:ext cx="2184639" cy="2096635"/>
            <a:chOff x="2054181" y="1682500"/>
            <a:chExt cx="557500" cy="535042"/>
          </a:xfrm>
        </p:grpSpPr>
        <p:sp>
          <p:nvSpPr>
            <p:cNvPr id="97" name="Google Shape;97;p3"/>
            <p:cNvSpPr/>
            <p:nvPr/>
          </p:nvSpPr>
          <p:spPr>
            <a:xfrm>
              <a:off x="2054181" y="1734892"/>
              <a:ext cx="557500" cy="482650"/>
            </a:xfrm>
            <a:custGeom>
              <a:avLst/>
              <a:gdLst/>
              <a:ahLst/>
              <a:cxnLst/>
              <a:rect l="l" t="t" r="r" b="b"/>
              <a:pathLst>
                <a:path w="22300" h="19306" extrusionOk="0">
                  <a:moveTo>
                    <a:pt x="17029" y="1"/>
                  </a:moveTo>
                  <a:cubicBezTo>
                    <a:pt x="15601" y="1"/>
                    <a:pt x="14082" y="330"/>
                    <a:pt x="12862" y="771"/>
                  </a:cubicBezTo>
                  <a:cubicBezTo>
                    <a:pt x="12037" y="1071"/>
                    <a:pt x="11278" y="1177"/>
                    <a:pt x="10540" y="1177"/>
                  </a:cubicBezTo>
                  <a:cubicBezTo>
                    <a:pt x="8763" y="1177"/>
                    <a:pt x="7104" y="563"/>
                    <a:pt x="4920" y="563"/>
                  </a:cubicBezTo>
                  <a:cubicBezTo>
                    <a:pt x="4705" y="563"/>
                    <a:pt x="4485" y="569"/>
                    <a:pt x="4260" y="582"/>
                  </a:cubicBezTo>
                  <a:cubicBezTo>
                    <a:pt x="788" y="783"/>
                    <a:pt x="202" y="4198"/>
                    <a:pt x="1708" y="7372"/>
                  </a:cubicBezTo>
                  <a:cubicBezTo>
                    <a:pt x="3215" y="10546"/>
                    <a:pt x="1" y="13439"/>
                    <a:pt x="1258" y="16798"/>
                  </a:cubicBezTo>
                  <a:cubicBezTo>
                    <a:pt x="1942" y="18629"/>
                    <a:pt x="3846" y="18953"/>
                    <a:pt x="5847" y="18953"/>
                  </a:cubicBezTo>
                  <a:cubicBezTo>
                    <a:pt x="6944" y="18953"/>
                    <a:pt x="8069" y="18856"/>
                    <a:pt x="9039" y="18856"/>
                  </a:cubicBezTo>
                  <a:cubicBezTo>
                    <a:pt x="9546" y="18856"/>
                    <a:pt x="10011" y="18883"/>
                    <a:pt x="10407" y="18964"/>
                  </a:cubicBezTo>
                  <a:cubicBezTo>
                    <a:pt x="11570" y="19200"/>
                    <a:pt x="12633" y="19305"/>
                    <a:pt x="13600" y="19305"/>
                  </a:cubicBezTo>
                  <a:cubicBezTo>
                    <a:pt x="20113" y="19305"/>
                    <a:pt x="22247" y="14514"/>
                    <a:pt x="21247" y="12632"/>
                  </a:cubicBezTo>
                  <a:cubicBezTo>
                    <a:pt x="20090" y="10462"/>
                    <a:pt x="22299" y="6312"/>
                    <a:pt x="21496" y="2796"/>
                  </a:cubicBezTo>
                  <a:cubicBezTo>
                    <a:pt x="21018" y="707"/>
                    <a:pt x="19121" y="1"/>
                    <a:pt x="17029" y="1"/>
                  </a:cubicBezTo>
                  <a:close/>
                </a:path>
              </a:pathLst>
            </a:custGeom>
            <a:solidFill>
              <a:srgbClr val="B87CCF">
                <a:alpha val="529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" name="Google Shape;98;p3"/>
            <p:cNvSpPr/>
            <p:nvPr/>
          </p:nvSpPr>
          <p:spPr>
            <a:xfrm>
              <a:off x="2196000" y="1682500"/>
              <a:ext cx="189675" cy="60225"/>
            </a:xfrm>
            <a:custGeom>
              <a:avLst/>
              <a:gdLst/>
              <a:ahLst/>
              <a:cxnLst/>
              <a:rect l="l" t="t" r="r" b="b"/>
              <a:pathLst>
                <a:path w="7587" h="2409" extrusionOk="0">
                  <a:moveTo>
                    <a:pt x="984" y="1"/>
                  </a:moveTo>
                  <a:cubicBezTo>
                    <a:pt x="635" y="1"/>
                    <a:pt x="382" y="108"/>
                    <a:pt x="294" y="422"/>
                  </a:cubicBezTo>
                  <a:cubicBezTo>
                    <a:pt x="0" y="1457"/>
                    <a:pt x="1858" y="2408"/>
                    <a:pt x="3684" y="2408"/>
                  </a:cubicBezTo>
                  <a:cubicBezTo>
                    <a:pt x="3806" y="2408"/>
                    <a:pt x="3929" y="2404"/>
                    <a:pt x="4051" y="2395"/>
                  </a:cubicBezTo>
                  <a:cubicBezTo>
                    <a:pt x="6642" y="2210"/>
                    <a:pt x="7586" y="981"/>
                    <a:pt x="7325" y="374"/>
                  </a:cubicBezTo>
                  <a:cubicBezTo>
                    <a:pt x="7218" y="124"/>
                    <a:pt x="6925" y="30"/>
                    <a:pt x="6519" y="30"/>
                  </a:cubicBezTo>
                  <a:cubicBezTo>
                    <a:pt x="5946" y="30"/>
                    <a:pt x="5149" y="218"/>
                    <a:pt x="4336" y="422"/>
                  </a:cubicBezTo>
                  <a:cubicBezTo>
                    <a:pt x="4179" y="462"/>
                    <a:pt x="4010" y="479"/>
                    <a:pt x="3833" y="479"/>
                  </a:cubicBezTo>
                  <a:cubicBezTo>
                    <a:pt x="2889" y="479"/>
                    <a:pt x="1721" y="1"/>
                    <a:pt x="984" y="1"/>
                  </a:cubicBezTo>
                  <a:close/>
                </a:path>
              </a:pathLst>
            </a:custGeom>
            <a:solidFill>
              <a:srgbClr val="B87CCF">
                <a:alpha val="529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9" name="Google Shape;99;p3"/>
          <p:cNvSpPr/>
          <p:nvPr/>
        </p:nvSpPr>
        <p:spPr>
          <a:xfrm flipH="1">
            <a:off x="579829" y="1476575"/>
            <a:ext cx="215929" cy="199812"/>
          </a:xfrm>
          <a:custGeom>
            <a:avLst/>
            <a:gdLst/>
            <a:ahLst/>
            <a:cxnLst/>
            <a:rect l="l" t="t" r="r" b="b"/>
            <a:pathLst>
              <a:path w="1447" h="1339" extrusionOk="0">
                <a:moveTo>
                  <a:pt x="729" y="0"/>
                </a:moveTo>
                <a:cubicBezTo>
                  <a:pt x="719" y="0"/>
                  <a:pt x="709" y="1"/>
                  <a:pt x="699" y="1"/>
                </a:cubicBezTo>
                <a:cubicBezTo>
                  <a:pt x="486" y="13"/>
                  <a:pt x="286" y="122"/>
                  <a:pt x="161" y="298"/>
                </a:cubicBezTo>
                <a:cubicBezTo>
                  <a:pt x="36" y="475"/>
                  <a:pt x="0" y="692"/>
                  <a:pt x="61" y="893"/>
                </a:cubicBezTo>
                <a:cubicBezTo>
                  <a:pt x="121" y="1082"/>
                  <a:pt x="261" y="1238"/>
                  <a:pt x="458" y="1307"/>
                </a:cubicBezTo>
                <a:cubicBezTo>
                  <a:pt x="511" y="1327"/>
                  <a:pt x="571" y="1339"/>
                  <a:pt x="627" y="1339"/>
                </a:cubicBezTo>
                <a:cubicBezTo>
                  <a:pt x="760" y="1339"/>
                  <a:pt x="872" y="1279"/>
                  <a:pt x="953" y="1166"/>
                </a:cubicBezTo>
                <a:cubicBezTo>
                  <a:pt x="1053" y="1026"/>
                  <a:pt x="1089" y="801"/>
                  <a:pt x="932" y="604"/>
                </a:cubicBezTo>
                <a:cubicBezTo>
                  <a:pt x="860" y="511"/>
                  <a:pt x="744" y="455"/>
                  <a:pt x="631" y="455"/>
                </a:cubicBezTo>
                <a:cubicBezTo>
                  <a:pt x="543" y="455"/>
                  <a:pt x="466" y="495"/>
                  <a:pt x="418" y="563"/>
                </a:cubicBezTo>
                <a:cubicBezTo>
                  <a:pt x="350" y="652"/>
                  <a:pt x="338" y="756"/>
                  <a:pt x="378" y="853"/>
                </a:cubicBezTo>
                <a:cubicBezTo>
                  <a:pt x="418" y="945"/>
                  <a:pt x="507" y="1013"/>
                  <a:pt x="611" y="1026"/>
                </a:cubicBezTo>
                <a:cubicBezTo>
                  <a:pt x="616" y="1026"/>
                  <a:pt x="621" y="1027"/>
                  <a:pt x="626" y="1027"/>
                </a:cubicBezTo>
                <a:cubicBezTo>
                  <a:pt x="667" y="1027"/>
                  <a:pt x="700" y="997"/>
                  <a:pt x="703" y="957"/>
                </a:cubicBezTo>
                <a:cubicBezTo>
                  <a:pt x="707" y="917"/>
                  <a:pt x="679" y="877"/>
                  <a:pt x="639" y="873"/>
                </a:cubicBezTo>
                <a:cubicBezTo>
                  <a:pt x="587" y="865"/>
                  <a:pt x="547" y="837"/>
                  <a:pt x="527" y="797"/>
                </a:cubicBezTo>
                <a:cubicBezTo>
                  <a:pt x="507" y="756"/>
                  <a:pt x="511" y="716"/>
                  <a:pt x="531" y="672"/>
                </a:cubicBezTo>
                <a:cubicBezTo>
                  <a:pt x="551" y="636"/>
                  <a:pt x="583" y="612"/>
                  <a:pt x="623" y="604"/>
                </a:cubicBezTo>
                <a:cubicBezTo>
                  <a:pt x="629" y="603"/>
                  <a:pt x="636" y="602"/>
                  <a:pt x="643" y="602"/>
                </a:cubicBezTo>
                <a:cubicBezTo>
                  <a:pt x="689" y="602"/>
                  <a:pt x="745" y="625"/>
                  <a:pt x="784" y="660"/>
                </a:cubicBezTo>
                <a:cubicBezTo>
                  <a:pt x="860" y="724"/>
                  <a:pt x="900" y="825"/>
                  <a:pt x="892" y="925"/>
                </a:cubicBezTo>
                <a:cubicBezTo>
                  <a:pt x="888" y="1013"/>
                  <a:pt x="848" y="1086"/>
                  <a:pt x="784" y="1138"/>
                </a:cubicBezTo>
                <a:cubicBezTo>
                  <a:pt x="741" y="1170"/>
                  <a:pt x="693" y="1183"/>
                  <a:pt x="644" y="1183"/>
                </a:cubicBezTo>
                <a:cubicBezTo>
                  <a:pt x="516" y="1183"/>
                  <a:pt x="382" y="1092"/>
                  <a:pt x="310" y="1013"/>
                </a:cubicBezTo>
                <a:cubicBezTo>
                  <a:pt x="189" y="881"/>
                  <a:pt x="161" y="696"/>
                  <a:pt x="221" y="519"/>
                </a:cubicBezTo>
                <a:cubicBezTo>
                  <a:pt x="282" y="347"/>
                  <a:pt x="426" y="214"/>
                  <a:pt x="603" y="162"/>
                </a:cubicBezTo>
                <a:cubicBezTo>
                  <a:pt x="644" y="150"/>
                  <a:pt x="686" y="145"/>
                  <a:pt x="727" y="145"/>
                </a:cubicBezTo>
                <a:cubicBezTo>
                  <a:pt x="828" y="145"/>
                  <a:pt x="926" y="179"/>
                  <a:pt x="1009" y="242"/>
                </a:cubicBezTo>
                <a:cubicBezTo>
                  <a:pt x="1133" y="342"/>
                  <a:pt x="1270" y="604"/>
                  <a:pt x="1266" y="829"/>
                </a:cubicBezTo>
                <a:cubicBezTo>
                  <a:pt x="1258" y="945"/>
                  <a:pt x="1226" y="1030"/>
                  <a:pt x="1149" y="1082"/>
                </a:cubicBezTo>
                <a:cubicBezTo>
                  <a:pt x="1125" y="1098"/>
                  <a:pt x="1113" y="1126"/>
                  <a:pt x="1121" y="1150"/>
                </a:cubicBezTo>
                <a:cubicBezTo>
                  <a:pt x="1125" y="1182"/>
                  <a:pt x="1141" y="1206"/>
                  <a:pt x="1165" y="1218"/>
                </a:cubicBezTo>
                <a:cubicBezTo>
                  <a:pt x="1175" y="1221"/>
                  <a:pt x="1184" y="1223"/>
                  <a:pt x="1194" y="1223"/>
                </a:cubicBezTo>
                <a:cubicBezTo>
                  <a:pt x="1209" y="1223"/>
                  <a:pt x="1225" y="1219"/>
                  <a:pt x="1242" y="1206"/>
                </a:cubicBezTo>
                <a:cubicBezTo>
                  <a:pt x="1342" y="1138"/>
                  <a:pt x="1402" y="1021"/>
                  <a:pt x="1415" y="885"/>
                </a:cubicBezTo>
                <a:cubicBezTo>
                  <a:pt x="1447" y="632"/>
                  <a:pt x="1314" y="338"/>
                  <a:pt x="1173" y="178"/>
                </a:cubicBezTo>
                <a:cubicBezTo>
                  <a:pt x="1059" y="67"/>
                  <a:pt x="902" y="0"/>
                  <a:pt x="729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0;p3"/>
          <p:cNvSpPr/>
          <p:nvPr/>
        </p:nvSpPr>
        <p:spPr>
          <a:xfrm flipH="1">
            <a:off x="1766005" y="18188"/>
            <a:ext cx="232399" cy="236323"/>
          </a:xfrm>
          <a:custGeom>
            <a:avLst/>
            <a:gdLst/>
            <a:ahLst/>
            <a:cxnLst/>
            <a:rect l="l" t="t" r="r" b="b"/>
            <a:pathLst>
              <a:path w="1411" h="1435" extrusionOk="0">
                <a:moveTo>
                  <a:pt x="698" y="0"/>
                </a:moveTo>
                <a:cubicBezTo>
                  <a:pt x="487" y="0"/>
                  <a:pt x="299" y="92"/>
                  <a:pt x="169" y="254"/>
                </a:cubicBezTo>
                <a:cubicBezTo>
                  <a:pt x="45" y="410"/>
                  <a:pt x="1" y="615"/>
                  <a:pt x="49" y="816"/>
                </a:cubicBezTo>
                <a:cubicBezTo>
                  <a:pt x="101" y="1017"/>
                  <a:pt x="250" y="1146"/>
                  <a:pt x="447" y="1150"/>
                </a:cubicBezTo>
                <a:cubicBezTo>
                  <a:pt x="450" y="1150"/>
                  <a:pt x="453" y="1150"/>
                  <a:pt x="456" y="1150"/>
                </a:cubicBezTo>
                <a:cubicBezTo>
                  <a:pt x="623" y="1150"/>
                  <a:pt x="829" y="1045"/>
                  <a:pt x="897" y="812"/>
                </a:cubicBezTo>
                <a:cubicBezTo>
                  <a:pt x="933" y="696"/>
                  <a:pt x="913" y="567"/>
                  <a:pt x="852" y="475"/>
                </a:cubicBezTo>
                <a:cubicBezTo>
                  <a:pt x="804" y="406"/>
                  <a:pt x="728" y="366"/>
                  <a:pt x="635" y="362"/>
                </a:cubicBezTo>
                <a:cubicBezTo>
                  <a:pt x="628" y="362"/>
                  <a:pt x="621" y="361"/>
                  <a:pt x="614" y="361"/>
                </a:cubicBezTo>
                <a:cubicBezTo>
                  <a:pt x="518" y="361"/>
                  <a:pt x="430" y="412"/>
                  <a:pt x="374" y="491"/>
                </a:cubicBezTo>
                <a:cubicBezTo>
                  <a:pt x="322" y="583"/>
                  <a:pt x="314" y="692"/>
                  <a:pt x="366" y="784"/>
                </a:cubicBezTo>
                <a:cubicBezTo>
                  <a:pt x="380" y="811"/>
                  <a:pt x="407" y="826"/>
                  <a:pt x="435" y="826"/>
                </a:cubicBezTo>
                <a:cubicBezTo>
                  <a:pt x="448" y="826"/>
                  <a:pt x="462" y="823"/>
                  <a:pt x="475" y="816"/>
                </a:cubicBezTo>
                <a:cubicBezTo>
                  <a:pt x="515" y="796"/>
                  <a:pt x="527" y="752"/>
                  <a:pt x="507" y="716"/>
                </a:cubicBezTo>
                <a:cubicBezTo>
                  <a:pt x="483" y="672"/>
                  <a:pt x="483" y="623"/>
                  <a:pt x="507" y="583"/>
                </a:cubicBezTo>
                <a:cubicBezTo>
                  <a:pt x="527" y="543"/>
                  <a:pt x="567" y="523"/>
                  <a:pt x="611" y="515"/>
                </a:cubicBezTo>
                <a:cubicBezTo>
                  <a:pt x="615" y="514"/>
                  <a:pt x="620" y="514"/>
                  <a:pt x="624" y="514"/>
                </a:cubicBezTo>
                <a:cubicBezTo>
                  <a:pt x="659" y="514"/>
                  <a:pt x="690" y="529"/>
                  <a:pt x="712" y="551"/>
                </a:cubicBezTo>
                <a:cubicBezTo>
                  <a:pt x="748" y="587"/>
                  <a:pt x="768" y="651"/>
                  <a:pt x="756" y="716"/>
                </a:cubicBezTo>
                <a:cubicBezTo>
                  <a:pt x="744" y="816"/>
                  <a:pt x="688" y="909"/>
                  <a:pt x="603" y="957"/>
                </a:cubicBezTo>
                <a:cubicBezTo>
                  <a:pt x="557" y="988"/>
                  <a:pt x="506" y="1002"/>
                  <a:pt x="453" y="1002"/>
                </a:cubicBezTo>
                <a:cubicBezTo>
                  <a:pt x="424" y="1002"/>
                  <a:pt x="395" y="998"/>
                  <a:pt x="366" y="989"/>
                </a:cubicBezTo>
                <a:cubicBezTo>
                  <a:pt x="181" y="925"/>
                  <a:pt x="165" y="672"/>
                  <a:pt x="201" y="531"/>
                </a:cubicBezTo>
                <a:cubicBezTo>
                  <a:pt x="242" y="354"/>
                  <a:pt x="374" y="226"/>
                  <a:pt x="551" y="181"/>
                </a:cubicBezTo>
                <a:cubicBezTo>
                  <a:pt x="600" y="168"/>
                  <a:pt x="651" y="161"/>
                  <a:pt x="701" y="161"/>
                </a:cubicBezTo>
                <a:cubicBezTo>
                  <a:pt x="832" y="161"/>
                  <a:pt x="961" y="206"/>
                  <a:pt x="1057" y="290"/>
                </a:cubicBezTo>
                <a:cubicBezTo>
                  <a:pt x="1174" y="386"/>
                  <a:pt x="1234" y="527"/>
                  <a:pt x="1222" y="672"/>
                </a:cubicBezTo>
                <a:cubicBezTo>
                  <a:pt x="1214" y="836"/>
                  <a:pt x="1073" y="1093"/>
                  <a:pt x="884" y="1214"/>
                </a:cubicBezTo>
                <a:cubicBezTo>
                  <a:pt x="818" y="1258"/>
                  <a:pt x="752" y="1279"/>
                  <a:pt x="690" y="1279"/>
                </a:cubicBezTo>
                <a:cubicBezTo>
                  <a:pt x="661" y="1279"/>
                  <a:pt x="634" y="1275"/>
                  <a:pt x="607" y="1266"/>
                </a:cubicBezTo>
                <a:cubicBezTo>
                  <a:pt x="598" y="1262"/>
                  <a:pt x="588" y="1259"/>
                  <a:pt x="578" y="1259"/>
                </a:cubicBezTo>
                <a:cubicBezTo>
                  <a:pt x="561" y="1259"/>
                  <a:pt x="543" y="1266"/>
                  <a:pt x="531" y="1278"/>
                </a:cubicBezTo>
                <a:cubicBezTo>
                  <a:pt x="511" y="1302"/>
                  <a:pt x="495" y="1330"/>
                  <a:pt x="507" y="1355"/>
                </a:cubicBezTo>
                <a:cubicBezTo>
                  <a:pt x="511" y="1379"/>
                  <a:pt x="531" y="1403"/>
                  <a:pt x="555" y="1411"/>
                </a:cubicBezTo>
                <a:cubicBezTo>
                  <a:pt x="603" y="1427"/>
                  <a:pt x="647" y="1435"/>
                  <a:pt x="692" y="1435"/>
                </a:cubicBezTo>
                <a:cubicBezTo>
                  <a:pt x="768" y="1435"/>
                  <a:pt x="844" y="1415"/>
                  <a:pt x="917" y="1375"/>
                </a:cubicBezTo>
                <a:cubicBezTo>
                  <a:pt x="1146" y="1254"/>
                  <a:pt x="1314" y="985"/>
                  <a:pt x="1367" y="776"/>
                </a:cubicBezTo>
                <a:cubicBezTo>
                  <a:pt x="1411" y="603"/>
                  <a:pt x="1371" y="422"/>
                  <a:pt x="1258" y="274"/>
                </a:cubicBezTo>
                <a:cubicBezTo>
                  <a:pt x="1134" y="105"/>
                  <a:pt x="929" y="5"/>
                  <a:pt x="712" y="1"/>
                </a:cubicBezTo>
                <a:cubicBezTo>
                  <a:pt x="707" y="0"/>
                  <a:pt x="703" y="0"/>
                  <a:pt x="698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01" name="Google Shape;101;p3"/>
          <p:cNvGrpSpPr/>
          <p:nvPr/>
        </p:nvGrpSpPr>
        <p:grpSpPr>
          <a:xfrm flipH="1">
            <a:off x="-799476" y="306354"/>
            <a:ext cx="1459675" cy="2094679"/>
            <a:chOff x="8328491" y="505017"/>
            <a:chExt cx="1459675" cy="2094679"/>
          </a:xfrm>
        </p:grpSpPr>
        <p:grpSp>
          <p:nvGrpSpPr>
            <p:cNvPr id="102" name="Google Shape;102;p3"/>
            <p:cNvGrpSpPr/>
            <p:nvPr/>
          </p:nvGrpSpPr>
          <p:grpSpPr>
            <a:xfrm>
              <a:off x="8328491" y="2037929"/>
              <a:ext cx="580943" cy="561766"/>
              <a:chOff x="8328491" y="2037929"/>
              <a:chExt cx="580943" cy="561766"/>
            </a:xfrm>
          </p:grpSpPr>
          <p:sp>
            <p:nvSpPr>
              <p:cNvPr id="103" name="Google Shape;103;p3"/>
              <p:cNvSpPr/>
              <p:nvPr/>
            </p:nvSpPr>
            <p:spPr>
              <a:xfrm rot="1978064">
                <a:off x="8396332" y="2128457"/>
                <a:ext cx="445374" cy="380712"/>
              </a:xfrm>
              <a:custGeom>
                <a:avLst/>
                <a:gdLst/>
                <a:ahLst/>
                <a:cxnLst/>
                <a:rect l="l" t="t" r="r" b="b"/>
                <a:pathLst>
                  <a:path w="4601" h="3933" extrusionOk="0">
                    <a:moveTo>
                      <a:pt x="3465" y="0"/>
                    </a:moveTo>
                    <a:cubicBezTo>
                      <a:pt x="2561" y="0"/>
                      <a:pt x="2644" y="1918"/>
                      <a:pt x="2644" y="1918"/>
                    </a:cubicBezTo>
                    <a:cubicBezTo>
                      <a:pt x="2644" y="1918"/>
                      <a:pt x="1691" y="910"/>
                      <a:pt x="1051" y="910"/>
                    </a:cubicBezTo>
                    <a:cubicBezTo>
                      <a:pt x="902" y="910"/>
                      <a:pt x="770" y="964"/>
                      <a:pt x="671" y="1098"/>
                    </a:cubicBezTo>
                    <a:cubicBezTo>
                      <a:pt x="0" y="1996"/>
                      <a:pt x="2711" y="3932"/>
                      <a:pt x="3431" y="3932"/>
                    </a:cubicBezTo>
                    <a:cubicBezTo>
                      <a:pt x="3465" y="3932"/>
                      <a:pt x="3495" y="3928"/>
                      <a:pt x="3520" y="3919"/>
                    </a:cubicBezTo>
                    <a:cubicBezTo>
                      <a:pt x="4110" y="3698"/>
                      <a:pt x="4601" y="138"/>
                      <a:pt x="3548" y="6"/>
                    </a:cubicBezTo>
                    <a:cubicBezTo>
                      <a:pt x="3519" y="2"/>
                      <a:pt x="3492" y="0"/>
                      <a:pt x="3465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4" name="Google Shape;104;p3"/>
              <p:cNvSpPr/>
              <p:nvPr/>
            </p:nvSpPr>
            <p:spPr>
              <a:xfrm rot="1978064">
                <a:off x="8377767" y="2190279"/>
                <a:ext cx="376550" cy="292528"/>
              </a:xfrm>
              <a:custGeom>
                <a:avLst/>
                <a:gdLst/>
                <a:ahLst/>
                <a:cxnLst/>
                <a:rect l="l" t="t" r="r" b="b"/>
                <a:pathLst>
                  <a:path w="3890" h="3022" extrusionOk="0">
                    <a:moveTo>
                      <a:pt x="1050" y="1"/>
                    </a:moveTo>
                    <a:cubicBezTo>
                      <a:pt x="902" y="1"/>
                      <a:pt x="770" y="56"/>
                      <a:pt x="671" y="187"/>
                    </a:cubicBezTo>
                    <a:cubicBezTo>
                      <a:pt x="0" y="1088"/>
                      <a:pt x="2707" y="3021"/>
                      <a:pt x="3427" y="3021"/>
                    </a:cubicBezTo>
                    <a:cubicBezTo>
                      <a:pt x="3461" y="3021"/>
                      <a:pt x="3491" y="3017"/>
                      <a:pt x="3516" y="3008"/>
                    </a:cubicBezTo>
                    <a:cubicBezTo>
                      <a:pt x="3652" y="2956"/>
                      <a:pt x="3777" y="2735"/>
                      <a:pt x="3889" y="2425"/>
                    </a:cubicBezTo>
                    <a:cubicBezTo>
                      <a:pt x="3733" y="2345"/>
                      <a:pt x="3576" y="2248"/>
                      <a:pt x="3427" y="2152"/>
                    </a:cubicBezTo>
                    <a:cubicBezTo>
                      <a:pt x="2564" y="1594"/>
                      <a:pt x="1840" y="870"/>
                      <a:pt x="1266" y="35"/>
                    </a:cubicBezTo>
                    <a:cubicBezTo>
                      <a:pt x="1192" y="13"/>
                      <a:pt x="1119" y="1"/>
                      <a:pt x="1050" y="1"/>
                    </a:cubicBezTo>
                    <a:close/>
                  </a:path>
                </a:pathLst>
              </a:custGeom>
              <a:solidFill>
                <a:srgbClr val="FFF1F6">
                  <a:alpha val="333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05" name="Google Shape;105;p3"/>
            <p:cNvGrpSpPr/>
            <p:nvPr/>
          </p:nvGrpSpPr>
          <p:grpSpPr>
            <a:xfrm rot="-5889459" flipH="1">
              <a:off x="8298512" y="743391"/>
              <a:ext cx="1545354" cy="1227090"/>
              <a:chOff x="6766920" y="-660615"/>
              <a:chExt cx="1545325" cy="1227067"/>
            </a:xfrm>
          </p:grpSpPr>
          <p:grpSp>
            <p:nvGrpSpPr>
              <p:cNvPr id="106" name="Google Shape;106;p3"/>
              <p:cNvGrpSpPr/>
              <p:nvPr/>
            </p:nvGrpSpPr>
            <p:grpSpPr>
              <a:xfrm rot="-1338283">
                <a:off x="6766019" y="229092"/>
                <a:ext cx="900924" cy="172863"/>
                <a:chOff x="3564648" y="628675"/>
                <a:chExt cx="901001" cy="172878"/>
              </a:xfrm>
            </p:grpSpPr>
            <p:sp>
              <p:nvSpPr>
                <p:cNvPr id="107" name="Google Shape;107;p3"/>
                <p:cNvSpPr/>
                <p:nvPr/>
              </p:nvSpPr>
              <p:spPr>
                <a:xfrm>
                  <a:off x="3564648" y="647688"/>
                  <a:ext cx="32631" cy="260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2" h="193" extrusionOk="0">
                      <a:moveTo>
                        <a:pt x="73" y="0"/>
                      </a:moveTo>
                      <a:cubicBezTo>
                        <a:pt x="53" y="0"/>
                        <a:pt x="33" y="10"/>
                        <a:pt x="21" y="28"/>
                      </a:cubicBezTo>
                      <a:cubicBezTo>
                        <a:pt x="0" y="52"/>
                        <a:pt x="4" y="92"/>
                        <a:pt x="33" y="112"/>
                      </a:cubicBezTo>
                      <a:cubicBezTo>
                        <a:pt x="33" y="112"/>
                        <a:pt x="69" y="140"/>
                        <a:pt x="141" y="184"/>
                      </a:cubicBezTo>
                      <a:cubicBezTo>
                        <a:pt x="149" y="188"/>
                        <a:pt x="165" y="192"/>
                        <a:pt x="173" y="192"/>
                      </a:cubicBezTo>
                      <a:cubicBezTo>
                        <a:pt x="193" y="192"/>
                        <a:pt x="213" y="184"/>
                        <a:pt x="225" y="168"/>
                      </a:cubicBezTo>
                      <a:cubicBezTo>
                        <a:pt x="241" y="144"/>
                        <a:pt x="233" y="104"/>
                        <a:pt x="205" y="84"/>
                      </a:cubicBezTo>
                      <a:cubicBezTo>
                        <a:pt x="141" y="40"/>
                        <a:pt x="105" y="11"/>
                        <a:pt x="105" y="11"/>
                      </a:cubicBezTo>
                      <a:cubicBezTo>
                        <a:pt x="96" y="4"/>
                        <a:pt x="84" y="0"/>
                        <a:pt x="73" y="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8" name="Google Shape;108;p3"/>
                <p:cNvSpPr/>
                <p:nvPr/>
              </p:nvSpPr>
              <p:spPr>
                <a:xfrm>
                  <a:off x="3630180" y="628675"/>
                  <a:ext cx="835469" cy="17287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196" h="1282" extrusionOk="0">
                      <a:moveTo>
                        <a:pt x="6121" y="0"/>
                      </a:moveTo>
                      <a:cubicBezTo>
                        <a:pt x="6109" y="0"/>
                        <a:pt x="6097" y="4"/>
                        <a:pt x="6087" y="12"/>
                      </a:cubicBezTo>
                      <a:cubicBezTo>
                        <a:pt x="6023" y="64"/>
                        <a:pt x="5955" y="112"/>
                        <a:pt x="5891" y="160"/>
                      </a:cubicBezTo>
                      <a:cubicBezTo>
                        <a:pt x="5858" y="177"/>
                        <a:pt x="5854" y="213"/>
                        <a:pt x="5875" y="245"/>
                      </a:cubicBezTo>
                      <a:cubicBezTo>
                        <a:pt x="5887" y="261"/>
                        <a:pt x="5907" y="269"/>
                        <a:pt x="5927" y="269"/>
                      </a:cubicBezTo>
                      <a:cubicBezTo>
                        <a:pt x="5943" y="269"/>
                        <a:pt x="5951" y="265"/>
                        <a:pt x="5967" y="261"/>
                      </a:cubicBezTo>
                      <a:cubicBezTo>
                        <a:pt x="6035" y="213"/>
                        <a:pt x="6104" y="165"/>
                        <a:pt x="6168" y="112"/>
                      </a:cubicBezTo>
                      <a:cubicBezTo>
                        <a:pt x="6192" y="88"/>
                        <a:pt x="6196" y="48"/>
                        <a:pt x="6176" y="24"/>
                      </a:cubicBezTo>
                      <a:cubicBezTo>
                        <a:pt x="6161" y="9"/>
                        <a:pt x="6140" y="0"/>
                        <a:pt x="6121" y="0"/>
                      </a:cubicBezTo>
                      <a:close/>
                      <a:moveTo>
                        <a:pt x="5557" y="384"/>
                      </a:moveTo>
                      <a:cubicBezTo>
                        <a:pt x="5546" y="384"/>
                        <a:pt x="5535" y="387"/>
                        <a:pt x="5525" y="394"/>
                      </a:cubicBezTo>
                      <a:lnTo>
                        <a:pt x="5312" y="514"/>
                      </a:lnTo>
                      <a:cubicBezTo>
                        <a:pt x="5284" y="530"/>
                        <a:pt x="5272" y="570"/>
                        <a:pt x="5288" y="602"/>
                      </a:cubicBezTo>
                      <a:cubicBezTo>
                        <a:pt x="5296" y="623"/>
                        <a:pt x="5324" y="631"/>
                        <a:pt x="5344" y="631"/>
                      </a:cubicBezTo>
                      <a:cubicBezTo>
                        <a:pt x="5352" y="631"/>
                        <a:pt x="5364" y="631"/>
                        <a:pt x="5372" y="627"/>
                      </a:cubicBezTo>
                      <a:cubicBezTo>
                        <a:pt x="5445" y="586"/>
                        <a:pt x="5517" y="546"/>
                        <a:pt x="5589" y="502"/>
                      </a:cubicBezTo>
                      <a:cubicBezTo>
                        <a:pt x="5617" y="486"/>
                        <a:pt x="5629" y="446"/>
                        <a:pt x="5609" y="414"/>
                      </a:cubicBezTo>
                      <a:cubicBezTo>
                        <a:pt x="5599" y="395"/>
                        <a:pt x="5578" y="384"/>
                        <a:pt x="5557" y="384"/>
                      </a:cubicBezTo>
                      <a:close/>
                      <a:moveTo>
                        <a:pt x="68" y="434"/>
                      </a:moveTo>
                      <a:cubicBezTo>
                        <a:pt x="45" y="434"/>
                        <a:pt x="25" y="444"/>
                        <a:pt x="17" y="466"/>
                      </a:cubicBezTo>
                      <a:cubicBezTo>
                        <a:pt x="1" y="494"/>
                        <a:pt x="9" y="534"/>
                        <a:pt x="41" y="550"/>
                      </a:cubicBezTo>
                      <a:cubicBezTo>
                        <a:pt x="109" y="590"/>
                        <a:pt x="185" y="631"/>
                        <a:pt x="262" y="667"/>
                      </a:cubicBezTo>
                      <a:cubicBezTo>
                        <a:pt x="266" y="671"/>
                        <a:pt x="278" y="671"/>
                        <a:pt x="286" y="671"/>
                      </a:cubicBezTo>
                      <a:cubicBezTo>
                        <a:pt x="310" y="671"/>
                        <a:pt x="330" y="663"/>
                        <a:pt x="346" y="635"/>
                      </a:cubicBezTo>
                      <a:cubicBezTo>
                        <a:pt x="362" y="602"/>
                        <a:pt x="346" y="566"/>
                        <a:pt x="318" y="550"/>
                      </a:cubicBezTo>
                      <a:cubicBezTo>
                        <a:pt x="246" y="514"/>
                        <a:pt x="169" y="482"/>
                        <a:pt x="101" y="442"/>
                      </a:cubicBezTo>
                      <a:cubicBezTo>
                        <a:pt x="90" y="436"/>
                        <a:pt x="79" y="434"/>
                        <a:pt x="68" y="434"/>
                      </a:cubicBezTo>
                      <a:close/>
                      <a:moveTo>
                        <a:pt x="4947" y="705"/>
                      </a:moveTo>
                      <a:cubicBezTo>
                        <a:pt x="4939" y="705"/>
                        <a:pt x="4930" y="707"/>
                        <a:pt x="4922" y="711"/>
                      </a:cubicBezTo>
                      <a:cubicBezTo>
                        <a:pt x="4846" y="747"/>
                        <a:pt x="4770" y="775"/>
                        <a:pt x="4693" y="807"/>
                      </a:cubicBezTo>
                      <a:cubicBezTo>
                        <a:pt x="4665" y="815"/>
                        <a:pt x="4645" y="856"/>
                        <a:pt x="4661" y="888"/>
                      </a:cubicBezTo>
                      <a:cubicBezTo>
                        <a:pt x="4669" y="912"/>
                        <a:pt x="4693" y="928"/>
                        <a:pt x="4721" y="928"/>
                      </a:cubicBezTo>
                      <a:cubicBezTo>
                        <a:pt x="4729" y="928"/>
                        <a:pt x="4738" y="928"/>
                        <a:pt x="4746" y="920"/>
                      </a:cubicBezTo>
                      <a:cubicBezTo>
                        <a:pt x="4826" y="892"/>
                        <a:pt x="4902" y="860"/>
                        <a:pt x="4975" y="827"/>
                      </a:cubicBezTo>
                      <a:cubicBezTo>
                        <a:pt x="5007" y="811"/>
                        <a:pt x="5023" y="771"/>
                        <a:pt x="5007" y="739"/>
                      </a:cubicBezTo>
                      <a:cubicBezTo>
                        <a:pt x="4995" y="719"/>
                        <a:pt x="4971" y="705"/>
                        <a:pt x="4947" y="705"/>
                      </a:cubicBezTo>
                      <a:close/>
                      <a:moveTo>
                        <a:pt x="694" y="729"/>
                      </a:moveTo>
                      <a:cubicBezTo>
                        <a:pt x="670" y="729"/>
                        <a:pt x="644" y="741"/>
                        <a:pt x="631" y="767"/>
                      </a:cubicBezTo>
                      <a:cubicBezTo>
                        <a:pt x="619" y="795"/>
                        <a:pt x="639" y="831"/>
                        <a:pt x="668" y="848"/>
                      </a:cubicBezTo>
                      <a:cubicBezTo>
                        <a:pt x="744" y="884"/>
                        <a:pt x="824" y="908"/>
                        <a:pt x="901" y="936"/>
                      </a:cubicBezTo>
                      <a:cubicBezTo>
                        <a:pt x="905" y="944"/>
                        <a:pt x="913" y="944"/>
                        <a:pt x="921" y="944"/>
                      </a:cubicBezTo>
                      <a:cubicBezTo>
                        <a:pt x="949" y="944"/>
                        <a:pt x="969" y="924"/>
                        <a:pt x="981" y="896"/>
                      </a:cubicBezTo>
                      <a:cubicBezTo>
                        <a:pt x="989" y="864"/>
                        <a:pt x="969" y="827"/>
                        <a:pt x="941" y="815"/>
                      </a:cubicBezTo>
                      <a:cubicBezTo>
                        <a:pt x="864" y="791"/>
                        <a:pt x="788" y="763"/>
                        <a:pt x="712" y="731"/>
                      </a:cubicBezTo>
                      <a:cubicBezTo>
                        <a:pt x="706" y="729"/>
                        <a:pt x="700" y="729"/>
                        <a:pt x="694" y="729"/>
                      </a:cubicBezTo>
                      <a:close/>
                      <a:moveTo>
                        <a:pt x="1342" y="954"/>
                      </a:moveTo>
                      <a:cubicBezTo>
                        <a:pt x="1316" y="954"/>
                        <a:pt x="1288" y="973"/>
                        <a:pt x="1278" y="1004"/>
                      </a:cubicBezTo>
                      <a:cubicBezTo>
                        <a:pt x="1270" y="1032"/>
                        <a:pt x="1290" y="1069"/>
                        <a:pt x="1326" y="1077"/>
                      </a:cubicBezTo>
                      <a:lnTo>
                        <a:pt x="1567" y="1137"/>
                      </a:lnTo>
                      <a:lnTo>
                        <a:pt x="1580" y="1137"/>
                      </a:lnTo>
                      <a:cubicBezTo>
                        <a:pt x="1612" y="1137"/>
                        <a:pt x="1636" y="1117"/>
                        <a:pt x="1636" y="1093"/>
                      </a:cubicBezTo>
                      <a:cubicBezTo>
                        <a:pt x="1648" y="1056"/>
                        <a:pt x="1628" y="1028"/>
                        <a:pt x="1592" y="1016"/>
                      </a:cubicBezTo>
                      <a:cubicBezTo>
                        <a:pt x="1511" y="996"/>
                        <a:pt x="1435" y="976"/>
                        <a:pt x="1355" y="956"/>
                      </a:cubicBezTo>
                      <a:cubicBezTo>
                        <a:pt x="1350" y="955"/>
                        <a:pt x="1346" y="954"/>
                        <a:pt x="1342" y="954"/>
                      </a:cubicBezTo>
                      <a:close/>
                      <a:moveTo>
                        <a:pt x="4306" y="950"/>
                      </a:moveTo>
                      <a:cubicBezTo>
                        <a:pt x="4300" y="950"/>
                        <a:pt x="4294" y="951"/>
                        <a:pt x="4288" y="952"/>
                      </a:cubicBezTo>
                      <a:cubicBezTo>
                        <a:pt x="4207" y="976"/>
                        <a:pt x="4135" y="996"/>
                        <a:pt x="4054" y="1016"/>
                      </a:cubicBezTo>
                      <a:cubicBezTo>
                        <a:pt x="4018" y="1028"/>
                        <a:pt x="3998" y="1056"/>
                        <a:pt x="4006" y="1093"/>
                      </a:cubicBezTo>
                      <a:cubicBezTo>
                        <a:pt x="4014" y="1117"/>
                        <a:pt x="4038" y="1137"/>
                        <a:pt x="4067" y="1137"/>
                      </a:cubicBezTo>
                      <a:lnTo>
                        <a:pt x="4087" y="1137"/>
                      </a:lnTo>
                      <a:cubicBezTo>
                        <a:pt x="4167" y="1117"/>
                        <a:pt x="4247" y="1097"/>
                        <a:pt x="4328" y="1073"/>
                      </a:cubicBezTo>
                      <a:cubicBezTo>
                        <a:pt x="4360" y="1064"/>
                        <a:pt x="4380" y="1028"/>
                        <a:pt x="4368" y="992"/>
                      </a:cubicBezTo>
                      <a:cubicBezTo>
                        <a:pt x="4361" y="966"/>
                        <a:pt x="4335" y="950"/>
                        <a:pt x="4306" y="950"/>
                      </a:cubicBezTo>
                      <a:close/>
                      <a:moveTo>
                        <a:pt x="2020" y="1096"/>
                      </a:moveTo>
                      <a:cubicBezTo>
                        <a:pt x="1988" y="1096"/>
                        <a:pt x="1961" y="1116"/>
                        <a:pt x="1957" y="1149"/>
                      </a:cubicBezTo>
                      <a:cubicBezTo>
                        <a:pt x="1953" y="1185"/>
                        <a:pt x="1973" y="1213"/>
                        <a:pt x="2009" y="1217"/>
                      </a:cubicBezTo>
                      <a:cubicBezTo>
                        <a:pt x="2090" y="1233"/>
                        <a:pt x="2174" y="1245"/>
                        <a:pt x="2255" y="1253"/>
                      </a:cubicBezTo>
                      <a:lnTo>
                        <a:pt x="2259" y="1253"/>
                      </a:lnTo>
                      <a:cubicBezTo>
                        <a:pt x="2291" y="1253"/>
                        <a:pt x="2319" y="1229"/>
                        <a:pt x="2327" y="1197"/>
                      </a:cubicBezTo>
                      <a:cubicBezTo>
                        <a:pt x="2331" y="1161"/>
                        <a:pt x="2307" y="1133"/>
                        <a:pt x="2271" y="1129"/>
                      </a:cubicBezTo>
                      <a:cubicBezTo>
                        <a:pt x="2190" y="1125"/>
                        <a:pt x="2110" y="1109"/>
                        <a:pt x="2030" y="1097"/>
                      </a:cubicBezTo>
                      <a:cubicBezTo>
                        <a:pt x="2026" y="1096"/>
                        <a:pt x="2023" y="1096"/>
                        <a:pt x="2020" y="1096"/>
                      </a:cubicBezTo>
                      <a:close/>
                      <a:moveTo>
                        <a:pt x="3637" y="1103"/>
                      </a:moveTo>
                      <a:cubicBezTo>
                        <a:pt x="3633" y="1103"/>
                        <a:pt x="3629" y="1104"/>
                        <a:pt x="3625" y="1105"/>
                      </a:cubicBezTo>
                      <a:lnTo>
                        <a:pt x="3384" y="1133"/>
                      </a:lnTo>
                      <a:cubicBezTo>
                        <a:pt x="3351" y="1137"/>
                        <a:pt x="3323" y="1169"/>
                        <a:pt x="3331" y="1205"/>
                      </a:cubicBezTo>
                      <a:cubicBezTo>
                        <a:pt x="3331" y="1233"/>
                        <a:pt x="3359" y="1257"/>
                        <a:pt x="3388" y="1257"/>
                      </a:cubicBezTo>
                      <a:cubicBezTo>
                        <a:pt x="3388" y="1257"/>
                        <a:pt x="3396" y="1257"/>
                        <a:pt x="3400" y="1253"/>
                      </a:cubicBezTo>
                      <a:cubicBezTo>
                        <a:pt x="3480" y="1249"/>
                        <a:pt x="3564" y="1237"/>
                        <a:pt x="3645" y="1225"/>
                      </a:cubicBezTo>
                      <a:cubicBezTo>
                        <a:pt x="3677" y="1217"/>
                        <a:pt x="3701" y="1189"/>
                        <a:pt x="3697" y="1153"/>
                      </a:cubicBezTo>
                      <a:cubicBezTo>
                        <a:pt x="3693" y="1128"/>
                        <a:pt x="3668" y="1103"/>
                        <a:pt x="3637" y="1103"/>
                      </a:cubicBezTo>
                      <a:close/>
                      <a:moveTo>
                        <a:pt x="2709" y="1157"/>
                      </a:moveTo>
                      <a:cubicBezTo>
                        <a:pt x="2672" y="1157"/>
                        <a:pt x="2640" y="1181"/>
                        <a:pt x="2640" y="1217"/>
                      </a:cubicBezTo>
                      <a:cubicBezTo>
                        <a:pt x="2640" y="1253"/>
                        <a:pt x="2668" y="1281"/>
                        <a:pt x="2701" y="1281"/>
                      </a:cubicBezTo>
                      <a:lnTo>
                        <a:pt x="2954" y="1281"/>
                      </a:lnTo>
                      <a:cubicBezTo>
                        <a:pt x="2990" y="1281"/>
                        <a:pt x="3014" y="1253"/>
                        <a:pt x="3014" y="1217"/>
                      </a:cubicBezTo>
                      <a:cubicBezTo>
                        <a:pt x="3014" y="1181"/>
                        <a:pt x="2982" y="1157"/>
                        <a:pt x="2950" y="1157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109" name="Google Shape;109;p3"/>
              <p:cNvGrpSpPr/>
              <p:nvPr/>
            </p:nvGrpSpPr>
            <p:grpSpPr>
              <a:xfrm rot="8478049">
                <a:off x="7456155" y="-397939"/>
                <a:ext cx="900955" cy="172869"/>
                <a:chOff x="3564648" y="628675"/>
                <a:chExt cx="901001" cy="172878"/>
              </a:xfrm>
            </p:grpSpPr>
            <p:sp>
              <p:nvSpPr>
                <p:cNvPr id="110" name="Google Shape;110;p3"/>
                <p:cNvSpPr/>
                <p:nvPr/>
              </p:nvSpPr>
              <p:spPr>
                <a:xfrm>
                  <a:off x="3564648" y="647688"/>
                  <a:ext cx="32631" cy="260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2" h="193" extrusionOk="0">
                      <a:moveTo>
                        <a:pt x="73" y="0"/>
                      </a:moveTo>
                      <a:cubicBezTo>
                        <a:pt x="53" y="0"/>
                        <a:pt x="33" y="10"/>
                        <a:pt x="21" y="28"/>
                      </a:cubicBezTo>
                      <a:cubicBezTo>
                        <a:pt x="0" y="52"/>
                        <a:pt x="4" y="92"/>
                        <a:pt x="33" y="112"/>
                      </a:cubicBezTo>
                      <a:cubicBezTo>
                        <a:pt x="33" y="112"/>
                        <a:pt x="69" y="140"/>
                        <a:pt x="141" y="184"/>
                      </a:cubicBezTo>
                      <a:cubicBezTo>
                        <a:pt x="149" y="188"/>
                        <a:pt x="165" y="192"/>
                        <a:pt x="173" y="192"/>
                      </a:cubicBezTo>
                      <a:cubicBezTo>
                        <a:pt x="193" y="192"/>
                        <a:pt x="213" y="184"/>
                        <a:pt x="225" y="168"/>
                      </a:cubicBezTo>
                      <a:cubicBezTo>
                        <a:pt x="241" y="144"/>
                        <a:pt x="233" y="104"/>
                        <a:pt x="205" y="84"/>
                      </a:cubicBezTo>
                      <a:cubicBezTo>
                        <a:pt x="141" y="40"/>
                        <a:pt x="105" y="11"/>
                        <a:pt x="105" y="11"/>
                      </a:cubicBezTo>
                      <a:cubicBezTo>
                        <a:pt x="96" y="4"/>
                        <a:pt x="84" y="0"/>
                        <a:pt x="73" y="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1" name="Google Shape;111;p3"/>
                <p:cNvSpPr/>
                <p:nvPr/>
              </p:nvSpPr>
              <p:spPr>
                <a:xfrm>
                  <a:off x="3630180" y="628675"/>
                  <a:ext cx="835469" cy="17287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196" h="1282" extrusionOk="0">
                      <a:moveTo>
                        <a:pt x="6121" y="0"/>
                      </a:moveTo>
                      <a:cubicBezTo>
                        <a:pt x="6109" y="0"/>
                        <a:pt x="6097" y="4"/>
                        <a:pt x="6087" y="12"/>
                      </a:cubicBezTo>
                      <a:cubicBezTo>
                        <a:pt x="6023" y="64"/>
                        <a:pt x="5955" y="112"/>
                        <a:pt x="5891" y="160"/>
                      </a:cubicBezTo>
                      <a:cubicBezTo>
                        <a:pt x="5858" y="177"/>
                        <a:pt x="5854" y="213"/>
                        <a:pt x="5875" y="245"/>
                      </a:cubicBezTo>
                      <a:cubicBezTo>
                        <a:pt x="5887" y="261"/>
                        <a:pt x="5907" y="269"/>
                        <a:pt x="5927" y="269"/>
                      </a:cubicBezTo>
                      <a:cubicBezTo>
                        <a:pt x="5943" y="269"/>
                        <a:pt x="5951" y="265"/>
                        <a:pt x="5967" y="261"/>
                      </a:cubicBezTo>
                      <a:cubicBezTo>
                        <a:pt x="6035" y="213"/>
                        <a:pt x="6104" y="165"/>
                        <a:pt x="6168" y="112"/>
                      </a:cubicBezTo>
                      <a:cubicBezTo>
                        <a:pt x="6192" y="88"/>
                        <a:pt x="6196" y="48"/>
                        <a:pt x="6176" y="24"/>
                      </a:cubicBezTo>
                      <a:cubicBezTo>
                        <a:pt x="6161" y="9"/>
                        <a:pt x="6140" y="0"/>
                        <a:pt x="6121" y="0"/>
                      </a:cubicBezTo>
                      <a:close/>
                      <a:moveTo>
                        <a:pt x="5557" y="384"/>
                      </a:moveTo>
                      <a:cubicBezTo>
                        <a:pt x="5546" y="384"/>
                        <a:pt x="5535" y="387"/>
                        <a:pt x="5525" y="394"/>
                      </a:cubicBezTo>
                      <a:lnTo>
                        <a:pt x="5312" y="514"/>
                      </a:lnTo>
                      <a:cubicBezTo>
                        <a:pt x="5284" y="530"/>
                        <a:pt x="5272" y="570"/>
                        <a:pt x="5288" y="602"/>
                      </a:cubicBezTo>
                      <a:cubicBezTo>
                        <a:pt x="5296" y="623"/>
                        <a:pt x="5324" y="631"/>
                        <a:pt x="5344" y="631"/>
                      </a:cubicBezTo>
                      <a:cubicBezTo>
                        <a:pt x="5352" y="631"/>
                        <a:pt x="5364" y="631"/>
                        <a:pt x="5372" y="627"/>
                      </a:cubicBezTo>
                      <a:cubicBezTo>
                        <a:pt x="5445" y="586"/>
                        <a:pt x="5517" y="546"/>
                        <a:pt x="5589" y="502"/>
                      </a:cubicBezTo>
                      <a:cubicBezTo>
                        <a:pt x="5617" y="486"/>
                        <a:pt x="5629" y="446"/>
                        <a:pt x="5609" y="414"/>
                      </a:cubicBezTo>
                      <a:cubicBezTo>
                        <a:pt x="5599" y="395"/>
                        <a:pt x="5578" y="384"/>
                        <a:pt x="5557" y="384"/>
                      </a:cubicBezTo>
                      <a:close/>
                      <a:moveTo>
                        <a:pt x="68" y="434"/>
                      </a:moveTo>
                      <a:cubicBezTo>
                        <a:pt x="45" y="434"/>
                        <a:pt x="25" y="444"/>
                        <a:pt x="17" y="466"/>
                      </a:cubicBezTo>
                      <a:cubicBezTo>
                        <a:pt x="1" y="494"/>
                        <a:pt x="9" y="534"/>
                        <a:pt x="41" y="550"/>
                      </a:cubicBezTo>
                      <a:cubicBezTo>
                        <a:pt x="109" y="590"/>
                        <a:pt x="185" y="631"/>
                        <a:pt x="262" y="667"/>
                      </a:cubicBezTo>
                      <a:cubicBezTo>
                        <a:pt x="266" y="671"/>
                        <a:pt x="278" y="671"/>
                        <a:pt x="286" y="671"/>
                      </a:cubicBezTo>
                      <a:cubicBezTo>
                        <a:pt x="310" y="671"/>
                        <a:pt x="330" y="663"/>
                        <a:pt x="346" y="635"/>
                      </a:cubicBezTo>
                      <a:cubicBezTo>
                        <a:pt x="362" y="602"/>
                        <a:pt x="346" y="566"/>
                        <a:pt x="318" y="550"/>
                      </a:cubicBezTo>
                      <a:cubicBezTo>
                        <a:pt x="246" y="514"/>
                        <a:pt x="169" y="482"/>
                        <a:pt x="101" y="442"/>
                      </a:cubicBezTo>
                      <a:cubicBezTo>
                        <a:pt x="90" y="436"/>
                        <a:pt x="79" y="434"/>
                        <a:pt x="68" y="434"/>
                      </a:cubicBezTo>
                      <a:close/>
                      <a:moveTo>
                        <a:pt x="4947" y="705"/>
                      </a:moveTo>
                      <a:cubicBezTo>
                        <a:pt x="4939" y="705"/>
                        <a:pt x="4930" y="707"/>
                        <a:pt x="4922" y="711"/>
                      </a:cubicBezTo>
                      <a:cubicBezTo>
                        <a:pt x="4846" y="747"/>
                        <a:pt x="4770" y="775"/>
                        <a:pt x="4693" y="807"/>
                      </a:cubicBezTo>
                      <a:cubicBezTo>
                        <a:pt x="4665" y="815"/>
                        <a:pt x="4645" y="856"/>
                        <a:pt x="4661" y="888"/>
                      </a:cubicBezTo>
                      <a:cubicBezTo>
                        <a:pt x="4669" y="912"/>
                        <a:pt x="4693" y="928"/>
                        <a:pt x="4721" y="928"/>
                      </a:cubicBezTo>
                      <a:cubicBezTo>
                        <a:pt x="4729" y="928"/>
                        <a:pt x="4738" y="928"/>
                        <a:pt x="4746" y="920"/>
                      </a:cubicBezTo>
                      <a:cubicBezTo>
                        <a:pt x="4826" y="892"/>
                        <a:pt x="4902" y="860"/>
                        <a:pt x="4975" y="827"/>
                      </a:cubicBezTo>
                      <a:cubicBezTo>
                        <a:pt x="5007" y="811"/>
                        <a:pt x="5023" y="771"/>
                        <a:pt x="5007" y="739"/>
                      </a:cubicBezTo>
                      <a:cubicBezTo>
                        <a:pt x="4995" y="719"/>
                        <a:pt x="4971" y="705"/>
                        <a:pt x="4947" y="705"/>
                      </a:cubicBezTo>
                      <a:close/>
                      <a:moveTo>
                        <a:pt x="694" y="729"/>
                      </a:moveTo>
                      <a:cubicBezTo>
                        <a:pt x="670" y="729"/>
                        <a:pt x="644" y="741"/>
                        <a:pt x="631" y="767"/>
                      </a:cubicBezTo>
                      <a:cubicBezTo>
                        <a:pt x="619" y="795"/>
                        <a:pt x="639" y="831"/>
                        <a:pt x="668" y="848"/>
                      </a:cubicBezTo>
                      <a:cubicBezTo>
                        <a:pt x="744" y="884"/>
                        <a:pt x="824" y="908"/>
                        <a:pt x="901" y="936"/>
                      </a:cubicBezTo>
                      <a:cubicBezTo>
                        <a:pt x="905" y="944"/>
                        <a:pt x="913" y="944"/>
                        <a:pt x="921" y="944"/>
                      </a:cubicBezTo>
                      <a:cubicBezTo>
                        <a:pt x="949" y="944"/>
                        <a:pt x="969" y="924"/>
                        <a:pt x="981" y="896"/>
                      </a:cubicBezTo>
                      <a:cubicBezTo>
                        <a:pt x="989" y="864"/>
                        <a:pt x="969" y="827"/>
                        <a:pt x="941" y="815"/>
                      </a:cubicBezTo>
                      <a:cubicBezTo>
                        <a:pt x="864" y="791"/>
                        <a:pt x="788" y="763"/>
                        <a:pt x="712" y="731"/>
                      </a:cubicBezTo>
                      <a:cubicBezTo>
                        <a:pt x="706" y="729"/>
                        <a:pt x="700" y="729"/>
                        <a:pt x="694" y="729"/>
                      </a:cubicBezTo>
                      <a:close/>
                      <a:moveTo>
                        <a:pt x="1342" y="954"/>
                      </a:moveTo>
                      <a:cubicBezTo>
                        <a:pt x="1316" y="954"/>
                        <a:pt x="1288" y="973"/>
                        <a:pt x="1278" y="1004"/>
                      </a:cubicBezTo>
                      <a:cubicBezTo>
                        <a:pt x="1270" y="1032"/>
                        <a:pt x="1290" y="1069"/>
                        <a:pt x="1326" y="1077"/>
                      </a:cubicBezTo>
                      <a:lnTo>
                        <a:pt x="1567" y="1137"/>
                      </a:lnTo>
                      <a:lnTo>
                        <a:pt x="1580" y="1137"/>
                      </a:lnTo>
                      <a:cubicBezTo>
                        <a:pt x="1612" y="1137"/>
                        <a:pt x="1636" y="1117"/>
                        <a:pt x="1636" y="1093"/>
                      </a:cubicBezTo>
                      <a:cubicBezTo>
                        <a:pt x="1648" y="1056"/>
                        <a:pt x="1628" y="1028"/>
                        <a:pt x="1592" y="1016"/>
                      </a:cubicBezTo>
                      <a:cubicBezTo>
                        <a:pt x="1511" y="996"/>
                        <a:pt x="1435" y="976"/>
                        <a:pt x="1355" y="956"/>
                      </a:cubicBezTo>
                      <a:cubicBezTo>
                        <a:pt x="1350" y="955"/>
                        <a:pt x="1346" y="954"/>
                        <a:pt x="1342" y="954"/>
                      </a:cubicBezTo>
                      <a:close/>
                      <a:moveTo>
                        <a:pt x="4306" y="950"/>
                      </a:moveTo>
                      <a:cubicBezTo>
                        <a:pt x="4300" y="950"/>
                        <a:pt x="4294" y="951"/>
                        <a:pt x="4288" y="952"/>
                      </a:cubicBezTo>
                      <a:cubicBezTo>
                        <a:pt x="4207" y="976"/>
                        <a:pt x="4135" y="996"/>
                        <a:pt x="4054" y="1016"/>
                      </a:cubicBezTo>
                      <a:cubicBezTo>
                        <a:pt x="4018" y="1028"/>
                        <a:pt x="3998" y="1056"/>
                        <a:pt x="4006" y="1093"/>
                      </a:cubicBezTo>
                      <a:cubicBezTo>
                        <a:pt x="4014" y="1117"/>
                        <a:pt x="4038" y="1137"/>
                        <a:pt x="4067" y="1137"/>
                      </a:cubicBezTo>
                      <a:lnTo>
                        <a:pt x="4087" y="1137"/>
                      </a:lnTo>
                      <a:cubicBezTo>
                        <a:pt x="4167" y="1117"/>
                        <a:pt x="4247" y="1097"/>
                        <a:pt x="4328" y="1073"/>
                      </a:cubicBezTo>
                      <a:cubicBezTo>
                        <a:pt x="4360" y="1064"/>
                        <a:pt x="4380" y="1028"/>
                        <a:pt x="4368" y="992"/>
                      </a:cubicBezTo>
                      <a:cubicBezTo>
                        <a:pt x="4361" y="966"/>
                        <a:pt x="4335" y="950"/>
                        <a:pt x="4306" y="950"/>
                      </a:cubicBezTo>
                      <a:close/>
                      <a:moveTo>
                        <a:pt x="2020" y="1096"/>
                      </a:moveTo>
                      <a:cubicBezTo>
                        <a:pt x="1988" y="1096"/>
                        <a:pt x="1961" y="1116"/>
                        <a:pt x="1957" y="1149"/>
                      </a:cubicBezTo>
                      <a:cubicBezTo>
                        <a:pt x="1953" y="1185"/>
                        <a:pt x="1973" y="1213"/>
                        <a:pt x="2009" y="1217"/>
                      </a:cubicBezTo>
                      <a:cubicBezTo>
                        <a:pt x="2090" y="1233"/>
                        <a:pt x="2174" y="1245"/>
                        <a:pt x="2255" y="1253"/>
                      </a:cubicBezTo>
                      <a:lnTo>
                        <a:pt x="2259" y="1253"/>
                      </a:lnTo>
                      <a:cubicBezTo>
                        <a:pt x="2291" y="1253"/>
                        <a:pt x="2319" y="1229"/>
                        <a:pt x="2327" y="1197"/>
                      </a:cubicBezTo>
                      <a:cubicBezTo>
                        <a:pt x="2331" y="1161"/>
                        <a:pt x="2307" y="1133"/>
                        <a:pt x="2271" y="1129"/>
                      </a:cubicBezTo>
                      <a:cubicBezTo>
                        <a:pt x="2190" y="1125"/>
                        <a:pt x="2110" y="1109"/>
                        <a:pt x="2030" y="1097"/>
                      </a:cubicBezTo>
                      <a:cubicBezTo>
                        <a:pt x="2026" y="1096"/>
                        <a:pt x="2023" y="1096"/>
                        <a:pt x="2020" y="1096"/>
                      </a:cubicBezTo>
                      <a:close/>
                      <a:moveTo>
                        <a:pt x="3637" y="1103"/>
                      </a:moveTo>
                      <a:cubicBezTo>
                        <a:pt x="3633" y="1103"/>
                        <a:pt x="3629" y="1104"/>
                        <a:pt x="3625" y="1105"/>
                      </a:cubicBezTo>
                      <a:lnTo>
                        <a:pt x="3384" y="1133"/>
                      </a:lnTo>
                      <a:cubicBezTo>
                        <a:pt x="3351" y="1137"/>
                        <a:pt x="3323" y="1169"/>
                        <a:pt x="3331" y="1205"/>
                      </a:cubicBezTo>
                      <a:cubicBezTo>
                        <a:pt x="3331" y="1233"/>
                        <a:pt x="3359" y="1257"/>
                        <a:pt x="3388" y="1257"/>
                      </a:cubicBezTo>
                      <a:cubicBezTo>
                        <a:pt x="3388" y="1257"/>
                        <a:pt x="3396" y="1257"/>
                        <a:pt x="3400" y="1253"/>
                      </a:cubicBezTo>
                      <a:cubicBezTo>
                        <a:pt x="3480" y="1249"/>
                        <a:pt x="3564" y="1237"/>
                        <a:pt x="3645" y="1225"/>
                      </a:cubicBezTo>
                      <a:cubicBezTo>
                        <a:pt x="3677" y="1217"/>
                        <a:pt x="3701" y="1189"/>
                        <a:pt x="3697" y="1153"/>
                      </a:cubicBezTo>
                      <a:cubicBezTo>
                        <a:pt x="3693" y="1128"/>
                        <a:pt x="3668" y="1103"/>
                        <a:pt x="3637" y="1103"/>
                      </a:cubicBezTo>
                      <a:close/>
                      <a:moveTo>
                        <a:pt x="2709" y="1157"/>
                      </a:moveTo>
                      <a:cubicBezTo>
                        <a:pt x="2672" y="1157"/>
                        <a:pt x="2640" y="1181"/>
                        <a:pt x="2640" y="1217"/>
                      </a:cubicBezTo>
                      <a:cubicBezTo>
                        <a:pt x="2640" y="1253"/>
                        <a:pt x="2668" y="1281"/>
                        <a:pt x="2701" y="1281"/>
                      </a:cubicBezTo>
                      <a:lnTo>
                        <a:pt x="2954" y="1281"/>
                      </a:lnTo>
                      <a:cubicBezTo>
                        <a:pt x="2990" y="1281"/>
                        <a:pt x="3014" y="1253"/>
                        <a:pt x="3014" y="1217"/>
                      </a:cubicBezTo>
                      <a:cubicBezTo>
                        <a:pt x="3014" y="1181"/>
                        <a:pt x="2982" y="1157"/>
                        <a:pt x="2950" y="1157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</p:grpSp>
      <p:grpSp>
        <p:nvGrpSpPr>
          <p:cNvPr id="112" name="Google Shape;112;p3"/>
          <p:cNvGrpSpPr/>
          <p:nvPr/>
        </p:nvGrpSpPr>
        <p:grpSpPr>
          <a:xfrm rot="-2995951">
            <a:off x="4429344" y="513243"/>
            <a:ext cx="4074052" cy="3919122"/>
            <a:chOff x="2032175" y="1682500"/>
            <a:chExt cx="557500" cy="536300"/>
          </a:xfrm>
        </p:grpSpPr>
        <p:sp>
          <p:nvSpPr>
            <p:cNvPr id="113" name="Google Shape;113;p3"/>
            <p:cNvSpPr/>
            <p:nvPr/>
          </p:nvSpPr>
          <p:spPr>
            <a:xfrm>
              <a:off x="2032175" y="1736150"/>
              <a:ext cx="557500" cy="482650"/>
            </a:xfrm>
            <a:custGeom>
              <a:avLst/>
              <a:gdLst/>
              <a:ahLst/>
              <a:cxnLst/>
              <a:rect l="l" t="t" r="r" b="b"/>
              <a:pathLst>
                <a:path w="22300" h="19306" extrusionOk="0">
                  <a:moveTo>
                    <a:pt x="17029" y="1"/>
                  </a:moveTo>
                  <a:cubicBezTo>
                    <a:pt x="15601" y="1"/>
                    <a:pt x="14082" y="330"/>
                    <a:pt x="12862" y="771"/>
                  </a:cubicBezTo>
                  <a:cubicBezTo>
                    <a:pt x="12037" y="1071"/>
                    <a:pt x="11278" y="1177"/>
                    <a:pt x="10540" y="1177"/>
                  </a:cubicBezTo>
                  <a:cubicBezTo>
                    <a:pt x="8763" y="1177"/>
                    <a:pt x="7104" y="563"/>
                    <a:pt x="4920" y="563"/>
                  </a:cubicBezTo>
                  <a:cubicBezTo>
                    <a:pt x="4705" y="563"/>
                    <a:pt x="4485" y="569"/>
                    <a:pt x="4260" y="582"/>
                  </a:cubicBezTo>
                  <a:cubicBezTo>
                    <a:pt x="788" y="783"/>
                    <a:pt x="202" y="4198"/>
                    <a:pt x="1708" y="7372"/>
                  </a:cubicBezTo>
                  <a:cubicBezTo>
                    <a:pt x="3215" y="10546"/>
                    <a:pt x="1" y="13439"/>
                    <a:pt x="1258" y="16798"/>
                  </a:cubicBezTo>
                  <a:cubicBezTo>
                    <a:pt x="1942" y="18629"/>
                    <a:pt x="3846" y="18953"/>
                    <a:pt x="5847" y="18953"/>
                  </a:cubicBezTo>
                  <a:cubicBezTo>
                    <a:pt x="6944" y="18953"/>
                    <a:pt x="8069" y="18856"/>
                    <a:pt x="9039" y="18856"/>
                  </a:cubicBezTo>
                  <a:cubicBezTo>
                    <a:pt x="9546" y="18856"/>
                    <a:pt x="10011" y="18883"/>
                    <a:pt x="10407" y="18964"/>
                  </a:cubicBezTo>
                  <a:cubicBezTo>
                    <a:pt x="11570" y="19200"/>
                    <a:pt x="12633" y="19305"/>
                    <a:pt x="13600" y="19305"/>
                  </a:cubicBezTo>
                  <a:cubicBezTo>
                    <a:pt x="20113" y="19305"/>
                    <a:pt x="22247" y="14514"/>
                    <a:pt x="21247" y="12632"/>
                  </a:cubicBezTo>
                  <a:cubicBezTo>
                    <a:pt x="20090" y="10462"/>
                    <a:pt x="22299" y="6312"/>
                    <a:pt x="21496" y="2796"/>
                  </a:cubicBezTo>
                  <a:cubicBezTo>
                    <a:pt x="21018" y="707"/>
                    <a:pt x="19121" y="1"/>
                    <a:pt x="17029" y="1"/>
                  </a:cubicBezTo>
                  <a:close/>
                </a:path>
              </a:pathLst>
            </a:custGeom>
            <a:solidFill>
              <a:srgbClr val="FF5A78">
                <a:alpha val="225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" name="Google Shape;114;p3"/>
            <p:cNvSpPr/>
            <p:nvPr/>
          </p:nvSpPr>
          <p:spPr>
            <a:xfrm>
              <a:off x="2196000" y="1682500"/>
              <a:ext cx="189675" cy="60225"/>
            </a:xfrm>
            <a:custGeom>
              <a:avLst/>
              <a:gdLst/>
              <a:ahLst/>
              <a:cxnLst/>
              <a:rect l="l" t="t" r="r" b="b"/>
              <a:pathLst>
                <a:path w="7587" h="2409" extrusionOk="0">
                  <a:moveTo>
                    <a:pt x="984" y="1"/>
                  </a:moveTo>
                  <a:cubicBezTo>
                    <a:pt x="635" y="1"/>
                    <a:pt x="382" y="108"/>
                    <a:pt x="294" y="422"/>
                  </a:cubicBezTo>
                  <a:cubicBezTo>
                    <a:pt x="0" y="1457"/>
                    <a:pt x="1858" y="2408"/>
                    <a:pt x="3684" y="2408"/>
                  </a:cubicBezTo>
                  <a:cubicBezTo>
                    <a:pt x="3806" y="2408"/>
                    <a:pt x="3929" y="2404"/>
                    <a:pt x="4051" y="2395"/>
                  </a:cubicBezTo>
                  <a:cubicBezTo>
                    <a:pt x="6642" y="2210"/>
                    <a:pt x="7586" y="981"/>
                    <a:pt x="7325" y="374"/>
                  </a:cubicBezTo>
                  <a:cubicBezTo>
                    <a:pt x="7218" y="124"/>
                    <a:pt x="6925" y="30"/>
                    <a:pt x="6519" y="30"/>
                  </a:cubicBezTo>
                  <a:cubicBezTo>
                    <a:pt x="5946" y="30"/>
                    <a:pt x="5149" y="218"/>
                    <a:pt x="4336" y="422"/>
                  </a:cubicBezTo>
                  <a:cubicBezTo>
                    <a:pt x="4179" y="462"/>
                    <a:pt x="4010" y="479"/>
                    <a:pt x="3833" y="479"/>
                  </a:cubicBezTo>
                  <a:cubicBezTo>
                    <a:pt x="2889" y="479"/>
                    <a:pt x="1721" y="1"/>
                    <a:pt x="984" y="1"/>
                  </a:cubicBezTo>
                  <a:close/>
                </a:path>
              </a:pathLst>
            </a:custGeom>
            <a:solidFill>
              <a:srgbClr val="FF5A78">
                <a:alpha val="225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5" name="Google Shape;115;p3"/>
          <p:cNvSpPr txBox="1">
            <a:spLocks noGrp="1"/>
          </p:cNvSpPr>
          <p:nvPr>
            <p:ph type="title" idx="2" hasCustomPrompt="1"/>
          </p:nvPr>
        </p:nvSpPr>
        <p:spPr>
          <a:xfrm>
            <a:off x="740125" y="831100"/>
            <a:ext cx="3831900" cy="1395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8000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116" name="Google Shape;116;p3"/>
          <p:cNvSpPr txBox="1">
            <a:spLocks noGrp="1"/>
          </p:cNvSpPr>
          <p:nvPr>
            <p:ph type="subTitle" idx="1"/>
          </p:nvPr>
        </p:nvSpPr>
        <p:spPr>
          <a:xfrm>
            <a:off x="1279975" y="3010100"/>
            <a:ext cx="2752200" cy="728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Font typeface="Bellota Text"/>
              <a:buNone/>
              <a:defRPr sz="1600">
                <a:solidFill>
                  <a:schemeClr val="dk1"/>
                </a:solidFill>
                <a:latin typeface="Bellota Text"/>
                <a:ea typeface="Bellota Text"/>
                <a:cs typeface="Bellota Text"/>
                <a:sym typeface="Bellota Text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grpSp>
        <p:nvGrpSpPr>
          <p:cNvPr id="117" name="Google Shape;117;p3"/>
          <p:cNvGrpSpPr/>
          <p:nvPr/>
        </p:nvGrpSpPr>
        <p:grpSpPr>
          <a:xfrm rot="7153394">
            <a:off x="7700648" y="3361727"/>
            <a:ext cx="2039530" cy="1399524"/>
            <a:chOff x="6272659" y="-660615"/>
            <a:chExt cx="2039586" cy="1399562"/>
          </a:xfrm>
        </p:grpSpPr>
        <p:grpSp>
          <p:nvGrpSpPr>
            <p:cNvPr id="118" name="Google Shape;118;p3"/>
            <p:cNvGrpSpPr/>
            <p:nvPr/>
          </p:nvGrpSpPr>
          <p:grpSpPr>
            <a:xfrm rot="8478049">
              <a:off x="7456155" y="-397939"/>
              <a:ext cx="900955" cy="172869"/>
              <a:chOff x="3564648" y="628675"/>
              <a:chExt cx="901001" cy="172878"/>
            </a:xfrm>
          </p:grpSpPr>
          <p:sp>
            <p:nvSpPr>
              <p:cNvPr id="119" name="Google Shape;119;p3"/>
              <p:cNvSpPr/>
              <p:nvPr/>
            </p:nvSpPr>
            <p:spPr>
              <a:xfrm>
                <a:off x="3564648" y="647688"/>
                <a:ext cx="32631" cy="26026"/>
              </a:xfrm>
              <a:custGeom>
                <a:avLst/>
                <a:gdLst/>
                <a:ahLst/>
                <a:cxnLst/>
                <a:rect l="l" t="t" r="r" b="b"/>
                <a:pathLst>
                  <a:path w="242" h="193" extrusionOk="0">
                    <a:moveTo>
                      <a:pt x="73" y="0"/>
                    </a:moveTo>
                    <a:cubicBezTo>
                      <a:pt x="53" y="0"/>
                      <a:pt x="33" y="10"/>
                      <a:pt x="21" y="28"/>
                    </a:cubicBezTo>
                    <a:cubicBezTo>
                      <a:pt x="0" y="52"/>
                      <a:pt x="4" y="92"/>
                      <a:pt x="33" y="112"/>
                    </a:cubicBezTo>
                    <a:cubicBezTo>
                      <a:pt x="33" y="112"/>
                      <a:pt x="69" y="140"/>
                      <a:pt x="141" y="184"/>
                    </a:cubicBezTo>
                    <a:cubicBezTo>
                      <a:pt x="149" y="188"/>
                      <a:pt x="165" y="192"/>
                      <a:pt x="173" y="192"/>
                    </a:cubicBezTo>
                    <a:cubicBezTo>
                      <a:pt x="193" y="192"/>
                      <a:pt x="213" y="184"/>
                      <a:pt x="225" y="168"/>
                    </a:cubicBezTo>
                    <a:cubicBezTo>
                      <a:pt x="241" y="144"/>
                      <a:pt x="233" y="104"/>
                      <a:pt x="205" y="84"/>
                    </a:cubicBezTo>
                    <a:cubicBezTo>
                      <a:pt x="141" y="40"/>
                      <a:pt x="105" y="11"/>
                      <a:pt x="105" y="11"/>
                    </a:cubicBezTo>
                    <a:cubicBezTo>
                      <a:pt x="96" y="4"/>
                      <a:pt x="84" y="0"/>
                      <a:pt x="73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0" name="Google Shape;120;p3"/>
              <p:cNvSpPr/>
              <p:nvPr/>
            </p:nvSpPr>
            <p:spPr>
              <a:xfrm>
                <a:off x="3630180" y="628675"/>
                <a:ext cx="835469" cy="172878"/>
              </a:xfrm>
              <a:custGeom>
                <a:avLst/>
                <a:gdLst/>
                <a:ahLst/>
                <a:cxnLst/>
                <a:rect l="l" t="t" r="r" b="b"/>
                <a:pathLst>
                  <a:path w="6196" h="1282" extrusionOk="0">
                    <a:moveTo>
                      <a:pt x="6121" y="0"/>
                    </a:moveTo>
                    <a:cubicBezTo>
                      <a:pt x="6109" y="0"/>
                      <a:pt x="6097" y="4"/>
                      <a:pt x="6087" y="12"/>
                    </a:cubicBezTo>
                    <a:cubicBezTo>
                      <a:pt x="6023" y="64"/>
                      <a:pt x="5955" y="112"/>
                      <a:pt x="5891" y="160"/>
                    </a:cubicBezTo>
                    <a:cubicBezTo>
                      <a:pt x="5858" y="177"/>
                      <a:pt x="5854" y="213"/>
                      <a:pt x="5875" y="245"/>
                    </a:cubicBezTo>
                    <a:cubicBezTo>
                      <a:pt x="5887" y="261"/>
                      <a:pt x="5907" y="269"/>
                      <a:pt x="5927" y="269"/>
                    </a:cubicBezTo>
                    <a:cubicBezTo>
                      <a:pt x="5943" y="269"/>
                      <a:pt x="5951" y="265"/>
                      <a:pt x="5967" y="261"/>
                    </a:cubicBezTo>
                    <a:cubicBezTo>
                      <a:pt x="6035" y="213"/>
                      <a:pt x="6104" y="165"/>
                      <a:pt x="6168" y="112"/>
                    </a:cubicBezTo>
                    <a:cubicBezTo>
                      <a:pt x="6192" y="88"/>
                      <a:pt x="6196" y="48"/>
                      <a:pt x="6176" y="24"/>
                    </a:cubicBezTo>
                    <a:cubicBezTo>
                      <a:pt x="6161" y="9"/>
                      <a:pt x="6140" y="0"/>
                      <a:pt x="6121" y="0"/>
                    </a:cubicBezTo>
                    <a:close/>
                    <a:moveTo>
                      <a:pt x="5557" y="384"/>
                    </a:moveTo>
                    <a:cubicBezTo>
                      <a:pt x="5546" y="384"/>
                      <a:pt x="5535" y="387"/>
                      <a:pt x="5525" y="394"/>
                    </a:cubicBezTo>
                    <a:lnTo>
                      <a:pt x="5312" y="514"/>
                    </a:lnTo>
                    <a:cubicBezTo>
                      <a:pt x="5284" y="530"/>
                      <a:pt x="5272" y="570"/>
                      <a:pt x="5288" y="602"/>
                    </a:cubicBezTo>
                    <a:cubicBezTo>
                      <a:pt x="5296" y="623"/>
                      <a:pt x="5324" y="631"/>
                      <a:pt x="5344" y="631"/>
                    </a:cubicBezTo>
                    <a:cubicBezTo>
                      <a:pt x="5352" y="631"/>
                      <a:pt x="5364" y="631"/>
                      <a:pt x="5372" y="627"/>
                    </a:cubicBezTo>
                    <a:cubicBezTo>
                      <a:pt x="5445" y="586"/>
                      <a:pt x="5517" y="546"/>
                      <a:pt x="5589" y="502"/>
                    </a:cubicBezTo>
                    <a:cubicBezTo>
                      <a:pt x="5617" y="486"/>
                      <a:pt x="5629" y="446"/>
                      <a:pt x="5609" y="414"/>
                    </a:cubicBezTo>
                    <a:cubicBezTo>
                      <a:pt x="5599" y="395"/>
                      <a:pt x="5578" y="384"/>
                      <a:pt x="5557" y="384"/>
                    </a:cubicBezTo>
                    <a:close/>
                    <a:moveTo>
                      <a:pt x="68" y="434"/>
                    </a:moveTo>
                    <a:cubicBezTo>
                      <a:pt x="45" y="434"/>
                      <a:pt x="25" y="444"/>
                      <a:pt x="17" y="466"/>
                    </a:cubicBezTo>
                    <a:cubicBezTo>
                      <a:pt x="1" y="494"/>
                      <a:pt x="9" y="534"/>
                      <a:pt x="41" y="550"/>
                    </a:cubicBezTo>
                    <a:cubicBezTo>
                      <a:pt x="109" y="590"/>
                      <a:pt x="185" y="631"/>
                      <a:pt x="262" y="667"/>
                    </a:cubicBezTo>
                    <a:cubicBezTo>
                      <a:pt x="266" y="671"/>
                      <a:pt x="278" y="671"/>
                      <a:pt x="286" y="671"/>
                    </a:cubicBezTo>
                    <a:cubicBezTo>
                      <a:pt x="310" y="671"/>
                      <a:pt x="330" y="663"/>
                      <a:pt x="346" y="635"/>
                    </a:cubicBezTo>
                    <a:cubicBezTo>
                      <a:pt x="362" y="602"/>
                      <a:pt x="346" y="566"/>
                      <a:pt x="318" y="550"/>
                    </a:cubicBezTo>
                    <a:cubicBezTo>
                      <a:pt x="246" y="514"/>
                      <a:pt x="169" y="482"/>
                      <a:pt x="101" y="442"/>
                    </a:cubicBezTo>
                    <a:cubicBezTo>
                      <a:pt x="90" y="436"/>
                      <a:pt x="79" y="434"/>
                      <a:pt x="68" y="434"/>
                    </a:cubicBezTo>
                    <a:close/>
                    <a:moveTo>
                      <a:pt x="4947" y="705"/>
                    </a:moveTo>
                    <a:cubicBezTo>
                      <a:pt x="4939" y="705"/>
                      <a:pt x="4930" y="707"/>
                      <a:pt x="4922" y="711"/>
                    </a:cubicBezTo>
                    <a:cubicBezTo>
                      <a:pt x="4846" y="747"/>
                      <a:pt x="4770" y="775"/>
                      <a:pt x="4693" y="807"/>
                    </a:cubicBezTo>
                    <a:cubicBezTo>
                      <a:pt x="4665" y="815"/>
                      <a:pt x="4645" y="856"/>
                      <a:pt x="4661" y="888"/>
                    </a:cubicBezTo>
                    <a:cubicBezTo>
                      <a:pt x="4669" y="912"/>
                      <a:pt x="4693" y="928"/>
                      <a:pt x="4721" y="928"/>
                    </a:cubicBezTo>
                    <a:cubicBezTo>
                      <a:pt x="4729" y="928"/>
                      <a:pt x="4738" y="928"/>
                      <a:pt x="4746" y="920"/>
                    </a:cubicBezTo>
                    <a:cubicBezTo>
                      <a:pt x="4826" y="892"/>
                      <a:pt x="4902" y="860"/>
                      <a:pt x="4975" y="827"/>
                    </a:cubicBezTo>
                    <a:cubicBezTo>
                      <a:pt x="5007" y="811"/>
                      <a:pt x="5023" y="771"/>
                      <a:pt x="5007" y="739"/>
                    </a:cubicBezTo>
                    <a:cubicBezTo>
                      <a:pt x="4995" y="719"/>
                      <a:pt x="4971" y="705"/>
                      <a:pt x="4947" y="705"/>
                    </a:cubicBezTo>
                    <a:close/>
                    <a:moveTo>
                      <a:pt x="694" y="729"/>
                    </a:moveTo>
                    <a:cubicBezTo>
                      <a:pt x="670" y="729"/>
                      <a:pt x="644" y="741"/>
                      <a:pt x="631" y="767"/>
                    </a:cubicBezTo>
                    <a:cubicBezTo>
                      <a:pt x="619" y="795"/>
                      <a:pt x="639" y="831"/>
                      <a:pt x="668" y="848"/>
                    </a:cubicBezTo>
                    <a:cubicBezTo>
                      <a:pt x="744" y="884"/>
                      <a:pt x="824" y="908"/>
                      <a:pt x="901" y="936"/>
                    </a:cubicBezTo>
                    <a:cubicBezTo>
                      <a:pt x="905" y="944"/>
                      <a:pt x="913" y="944"/>
                      <a:pt x="921" y="944"/>
                    </a:cubicBezTo>
                    <a:cubicBezTo>
                      <a:pt x="949" y="944"/>
                      <a:pt x="969" y="924"/>
                      <a:pt x="981" y="896"/>
                    </a:cubicBezTo>
                    <a:cubicBezTo>
                      <a:pt x="989" y="864"/>
                      <a:pt x="969" y="827"/>
                      <a:pt x="941" y="815"/>
                    </a:cubicBezTo>
                    <a:cubicBezTo>
                      <a:pt x="864" y="791"/>
                      <a:pt x="788" y="763"/>
                      <a:pt x="712" y="731"/>
                    </a:cubicBezTo>
                    <a:cubicBezTo>
                      <a:pt x="706" y="729"/>
                      <a:pt x="700" y="729"/>
                      <a:pt x="694" y="729"/>
                    </a:cubicBezTo>
                    <a:close/>
                    <a:moveTo>
                      <a:pt x="1342" y="954"/>
                    </a:moveTo>
                    <a:cubicBezTo>
                      <a:pt x="1316" y="954"/>
                      <a:pt x="1288" y="973"/>
                      <a:pt x="1278" y="1004"/>
                    </a:cubicBezTo>
                    <a:cubicBezTo>
                      <a:pt x="1270" y="1032"/>
                      <a:pt x="1290" y="1069"/>
                      <a:pt x="1326" y="1077"/>
                    </a:cubicBezTo>
                    <a:lnTo>
                      <a:pt x="1567" y="1137"/>
                    </a:lnTo>
                    <a:lnTo>
                      <a:pt x="1580" y="1137"/>
                    </a:lnTo>
                    <a:cubicBezTo>
                      <a:pt x="1612" y="1137"/>
                      <a:pt x="1636" y="1117"/>
                      <a:pt x="1636" y="1093"/>
                    </a:cubicBezTo>
                    <a:cubicBezTo>
                      <a:pt x="1648" y="1056"/>
                      <a:pt x="1628" y="1028"/>
                      <a:pt x="1592" y="1016"/>
                    </a:cubicBezTo>
                    <a:cubicBezTo>
                      <a:pt x="1511" y="996"/>
                      <a:pt x="1435" y="976"/>
                      <a:pt x="1355" y="956"/>
                    </a:cubicBezTo>
                    <a:cubicBezTo>
                      <a:pt x="1350" y="955"/>
                      <a:pt x="1346" y="954"/>
                      <a:pt x="1342" y="954"/>
                    </a:cubicBezTo>
                    <a:close/>
                    <a:moveTo>
                      <a:pt x="4306" y="950"/>
                    </a:moveTo>
                    <a:cubicBezTo>
                      <a:pt x="4300" y="950"/>
                      <a:pt x="4294" y="951"/>
                      <a:pt x="4288" y="952"/>
                    </a:cubicBezTo>
                    <a:cubicBezTo>
                      <a:pt x="4207" y="976"/>
                      <a:pt x="4135" y="996"/>
                      <a:pt x="4054" y="1016"/>
                    </a:cubicBezTo>
                    <a:cubicBezTo>
                      <a:pt x="4018" y="1028"/>
                      <a:pt x="3998" y="1056"/>
                      <a:pt x="4006" y="1093"/>
                    </a:cubicBezTo>
                    <a:cubicBezTo>
                      <a:pt x="4014" y="1117"/>
                      <a:pt x="4038" y="1137"/>
                      <a:pt x="4067" y="1137"/>
                    </a:cubicBezTo>
                    <a:lnTo>
                      <a:pt x="4087" y="1137"/>
                    </a:lnTo>
                    <a:cubicBezTo>
                      <a:pt x="4167" y="1117"/>
                      <a:pt x="4247" y="1097"/>
                      <a:pt x="4328" y="1073"/>
                    </a:cubicBezTo>
                    <a:cubicBezTo>
                      <a:pt x="4360" y="1064"/>
                      <a:pt x="4380" y="1028"/>
                      <a:pt x="4368" y="992"/>
                    </a:cubicBezTo>
                    <a:cubicBezTo>
                      <a:pt x="4361" y="966"/>
                      <a:pt x="4335" y="950"/>
                      <a:pt x="4306" y="950"/>
                    </a:cubicBezTo>
                    <a:close/>
                    <a:moveTo>
                      <a:pt x="2020" y="1096"/>
                    </a:moveTo>
                    <a:cubicBezTo>
                      <a:pt x="1988" y="1096"/>
                      <a:pt x="1961" y="1116"/>
                      <a:pt x="1957" y="1149"/>
                    </a:cubicBezTo>
                    <a:cubicBezTo>
                      <a:pt x="1953" y="1185"/>
                      <a:pt x="1973" y="1213"/>
                      <a:pt x="2009" y="1217"/>
                    </a:cubicBezTo>
                    <a:cubicBezTo>
                      <a:pt x="2090" y="1233"/>
                      <a:pt x="2174" y="1245"/>
                      <a:pt x="2255" y="1253"/>
                    </a:cubicBezTo>
                    <a:lnTo>
                      <a:pt x="2259" y="1253"/>
                    </a:lnTo>
                    <a:cubicBezTo>
                      <a:pt x="2291" y="1253"/>
                      <a:pt x="2319" y="1229"/>
                      <a:pt x="2327" y="1197"/>
                    </a:cubicBezTo>
                    <a:cubicBezTo>
                      <a:pt x="2331" y="1161"/>
                      <a:pt x="2307" y="1133"/>
                      <a:pt x="2271" y="1129"/>
                    </a:cubicBezTo>
                    <a:cubicBezTo>
                      <a:pt x="2190" y="1125"/>
                      <a:pt x="2110" y="1109"/>
                      <a:pt x="2030" y="1097"/>
                    </a:cubicBezTo>
                    <a:cubicBezTo>
                      <a:pt x="2026" y="1096"/>
                      <a:pt x="2023" y="1096"/>
                      <a:pt x="2020" y="1096"/>
                    </a:cubicBezTo>
                    <a:close/>
                    <a:moveTo>
                      <a:pt x="3637" y="1103"/>
                    </a:moveTo>
                    <a:cubicBezTo>
                      <a:pt x="3633" y="1103"/>
                      <a:pt x="3629" y="1104"/>
                      <a:pt x="3625" y="1105"/>
                    </a:cubicBezTo>
                    <a:lnTo>
                      <a:pt x="3384" y="1133"/>
                    </a:lnTo>
                    <a:cubicBezTo>
                      <a:pt x="3351" y="1137"/>
                      <a:pt x="3323" y="1169"/>
                      <a:pt x="3331" y="1205"/>
                    </a:cubicBezTo>
                    <a:cubicBezTo>
                      <a:pt x="3331" y="1233"/>
                      <a:pt x="3359" y="1257"/>
                      <a:pt x="3388" y="1257"/>
                    </a:cubicBezTo>
                    <a:cubicBezTo>
                      <a:pt x="3388" y="1257"/>
                      <a:pt x="3396" y="1257"/>
                      <a:pt x="3400" y="1253"/>
                    </a:cubicBezTo>
                    <a:cubicBezTo>
                      <a:pt x="3480" y="1249"/>
                      <a:pt x="3564" y="1237"/>
                      <a:pt x="3645" y="1225"/>
                    </a:cubicBezTo>
                    <a:cubicBezTo>
                      <a:pt x="3677" y="1217"/>
                      <a:pt x="3701" y="1189"/>
                      <a:pt x="3697" y="1153"/>
                    </a:cubicBezTo>
                    <a:cubicBezTo>
                      <a:pt x="3693" y="1128"/>
                      <a:pt x="3668" y="1103"/>
                      <a:pt x="3637" y="1103"/>
                    </a:cubicBezTo>
                    <a:close/>
                    <a:moveTo>
                      <a:pt x="2709" y="1157"/>
                    </a:moveTo>
                    <a:cubicBezTo>
                      <a:pt x="2672" y="1157"/>
                      <a:pt x="2640" y="1181"/>
                      <a:pt x="2640" y="1217"/>
                    </a:cubicBezTo>
                    <a:cubicBezTo>
                      <a:pt x="2640" y="1253"/>
                      <a:pt x="2668" y="1281"/>
                      <a:pt x="2701" y="1281"/>
                    </a:cubicBezTo>
                    <a:lnTo>
                      <a:pt x="2954" y="1281"/>
                    </a:lnTo>
                    <a:cubicBezTo>
                      <a:pt x="2990" y="1281"/>
                      <a:pt x="3014" y="1253"/>
                      <a:pt x="3014" y="1217"/>
                    </a:cubicBezTo>
                    <a:cubicBezTo>
                      <a:pt x="3014" y="1181"/>
                      <a:pt x="2982" y="1157"/>
                      <a:pt x="2950" y="1157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1" name="Google Shape;121;p3"/>
            <p:cNvGrpSpPr/>
            <p:nvPr/>
          </p:nvGrpSpPr>
          <p:grpSpPr>
            <a:xfrm rot="-1338283">
              <a:off x="6304777" y="70229"/>
              <a:ext cx="1332686" cy="431981"/>
              <a:chOff x="3132849" y="378861"/>
              <a:chExt cx="1332799" cy="432018"/>
            </a:xfrm>
          </p:grpSpPr>
          <p:sp>
            <p:nvSpPr>
              <p:cNvPr id="122" name="Google Shape;122;p3"/>
              <p:cNvSpPr/>
              <p:nvPr/>
            </p:nvSpPr>
            <p:spPr>
              <a:xfrm>
                <a:off x="3564648" y="647688"/>
                <a:ext cx="32631" cy="26026"/>
              </a:xfrm>
              <a:custGeom>
                <a:avLst/>
                <a:gdLst/>
                <a:ahLst/>
                <a:cxnLst/>
                <a:rect l="l" t="t" r="r" b="b"/>
                <a:pathLst>
                  <a:path w="242" h="193" extrusionOk="0">
                    <a:moveTo>
                      <a:pt x="73" y="0"/>
                    </a:moveTo>
                    <a:cubicBezTo>
                      <a:pt x="53" y="0"/>
                      <a:pt x="33" y="10"/>
                      <a:pt x="21" y="28"/>
                    </a:cubicBezTo>
                    <a:cubicBezTo>
                      <a:pt x="0" y="52"/>
                      <a:pt x="4" y="92"/>
                      <a:pt x="33" y="112"/>
                    </a:cubicBezTo>
                    <a:cubicBezTo>
                      <a:pt x="33" y="112"/>
                      <a:pt x="69" y="140"/>
                      <a:pt x="141" y="184"/>
                    </a:cubicBezTo>
                    <a:cubicBezTo>
                      <a:pt x="149" y="188"/>
                      <a:pt x="165" y="192"/>
                      <a:pt x="173" y="192"/>
                    </a:cubicBezTo>
                    <a:cubicBezTo>
                      <a:pt x="193" y="192"/>
                      <a:pt x="213" y="184"/>
                      <a:pt x="225" y="168"/>
                    </a:cubicBezTo>
                    <a:cubicBezTo>
                      <a:pt x="241" y="144"/>
                      <a:pt x="233" y="104"/>
                      <a:pt x="205" y="84"/>
                    </a:cubicBezTo>
                    <a:cubicBezTo>
                      <a:pt x="141" y="40"/>
                      <a:pt x="105" y="11"/>
                      <a:pt x="105" y="11"/>
                    </a:cubicBezTo>
                    <a:cubicBezTo>
                      <a:pt x="96" y="4"/>
                      <a:pt x="84" y="0"/>
                      <a:pt x="73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3" name="Google Shape;123;p3"/>
              <p:cNvSpPr/>
              <p:nvPr/>
            </p:nvSpPr>
            <p:spPr>
              <a:xfrm>
                <a:off x="3630180" y="628675"/>
                <a:ext cx="835469" cy="172878"/>
              </a:xfrm>
              <a:custGeom>
                <a:avLst/>
                <a:gdLst/>
                <a:ahLst/>
                <a:cxnLst/>
                <a:rect l="l" t="t" r="r" b="b"/>
                <a:pathLst>
                  <a:path w="6196" h="1282" extrusionOk="0">
                    <a:moveTo>
                      <a:pt x="6121" y="0"/>
                    </a:moveTo>
                    <a:cubicBezTo>
                      <a:pt x="6109" y="0"/>
                      <a:pt x="6097" y="4"/>
                      <a:pt x="6087" y="12"/>
                    </a:cubicBezTo>
                    <a:cubicBezTo>
                      <a:pt x="6023" y="64"/>
                      <a:pt x="5955" y="112"/>
                      <a:pt x="5891" y="160"/>
                    </a:cubicBezTo>
                    <a:cubicBezTo>
                      <a:pt x="5858" y="177"/>
                      <a:pt x="5854" y="213"/>
                      <a:pt x="5875" y="245"/>
                    </a:cubicBezTo>
                    <a:cubicBezTo>
                      <a:pt x="5887" y="261"/>
                      <a:pt x="5907" y="269"/>
                      <a:pt x="5927" y="269"/>
                    </a:cubicBezTo>
                    <a:cubicBezTo>
                      <a:pt x="5943" y="269"/>
                      <a:pt x="5951" y="265"/>
                      <a:pt x="5967" y="261"/>
                    </a:cubicBezTo>
                    <a:cubicBezTo>
                      <a:pt x="6035" y="213"/>
                      <a:pt x="6104" y="165"/>
                      <a:pt x="6168" y="112"/>
                    </a:cubicBezTo>
                    <a:cubicBezTo>
                      <a:pt x="6192" y="88"/>
                      <a:pt x="6196" y="48"/>
                      <a:pt x="6176" y="24"/>
                    </a:cubicBezTo>
                    <a:cubicBezTo>
                      <a:pt x="6161" y="9"/>
                      <a:pt x="6140" y="0"/>
                      <a:pt x="6121" y="0"/>
                    </a:cubicBezTo>
                    <a:close/>
                    <a:moveTo>
                      <a:pt x="5557" y="384"/>
                    </a:moveTo>
                    <a:cubicBezTo>
                      <a:pt x="5546" y="384"/>
                      <a:pt x="5535" y="387"/>
                      <a:pt x="5525" y="394"/>
                    </a:cubicBezTo>
                    <a:lnTo>
                      <a:pt x="5312" y="514"/>
                    </a:lnTo>
                    <a:cubicBezTo>
                      <a:pt x="5284" y="530"/>
                      <a:pt x="5272" y="570"/>
                      <a:pt x="5288" y="602"/>
                    </a:cubicBezTo>
                    <a:cubicBezTo>
                      <a:pt x="5296" y="623"/>
                      <a:pt x="5324" y="631"/>
                      <a:pt x="5344" y="631"/>
                    </a:cubicBezTo>
                    <a:cubicBezTo>
                      <a:pt x="5352" y="631"/>
                      <a:pt x="5364" y="631"/>
                      <a:pt x="5372" y="627"/>
                    </a:cubicBezTo>
                    <a:cubicBezTo>
                      <a:pt x="5445" y="586"/>
                      <a:pt x="5517" y="546"/>
                      <a:pt x="5589" y="502"/>
                    </a:cubicBezTo>
                    <a:cubicBezTo>
                      <a:pt x="5617" y="486"/>
                      <a:pt x="5629" y="446"/>
                      <a:pt x="5609" y="414"/>
                    </a:cubicBezTo>
                    <a:cubicBezTo>
                      <a:pt x="5599" y="395"/>
                      <a:pt x="5578" y="384"/>
                      <a:pt x="5557" y="384"/>
                    </a:cubicBezTo>
                    <a:close/>
                    <a:moveTo>
                      <a:pt x="68" y="434"/>
                    </a:moveTo>
                    <a:cubicBezTo>
                      <a:pt x="45" y="434"/>
                      <a:pt x="25" y="444"/>
                      <a:pt x="17" y="466"/>
                    </a:cubicBezTo>
                    <a:cubicBezTo>
                      <a:pt x="1" y="494"/>
                      <a:pt x="9" y="534"/>
                      <a:pt x="41" y="550"/>
                    </a:cubicBezTo>
                    <a:cubicBezTo>
                      <a:pt x="109" y="590"/>
                      <a:pt x="185" y="631"/>
                      <a:pt x="262" y="667"/>
                    </a:cubicBezTo>
                    <a:cubicBezTo>
                      <a:pt x="266" y="671"/>
                      <a:pt x="278" y="671"/>
                      <a:pt x="286" y="671"/>
                    </a:cubicBezTo>
                    <a:cubicBezTo>
                      <a:pt x="310" y="671"/>
                      <a:pt x="330" y="663"/>
                      <a:pt x="346" y="635"/>
                    </a:cubicBezTo>
                    <a:cubicBezTo>
                      <a:pt x="362" y="602"/>
                      <a:pt x="346" y="566"/>
                      <a:pt x="318" y="550"/>
                    </a:cubicBezTo>
                    <a:cubicBezTo>
                      <a:pt x="246" y="514"/>
                      <a:pt x="169" y="482"/>
                      <a:pt x="101" y="442"/>
                    </a:cubicBezTo>
                    <a:cubicBezTo>
                      <a:pt x="90" y="436"/>
                      <a:pt x="79" y="434"/>
                      <a:pt x="68" y="434"/>
                    </a:cubicBezTo>
                    <a:close/>
                    <a:moveTo>
                      <a:pt x="4947" y="705"/>
                    </a:moveTo>
                    <a:cubicBezTo>
                      <a:pt x="4939" y="705"/>
                      <a:pt x="4930" y="707"/>
                      <a:pt x="4922" y="711"/>
                    </a:cubicBezTo>
                    <a:cubicBezTo>
                      <a:pt x="4846" y="747"/>
                      <a:pt x="4770" y="775"/>
                      <a:pt x="4693" y="807"/>
                    </a:cubicBezTo>
                    <a:cubicBezTo>
                      <a:pt x="4665" y="815"/>
                      <a:pt x="4645" y="856"/>
                      <a:pt x="4661" y="888"/>
                    </a:cubicBezTo>
                    <a:cubicBezTo>
                      <a:pt x="4669" y="912"/>
                      <a:pt x="4693" y="928"/>
                      <a:pt x="4721" y="928"/>
                    </a:cubicBezTo>
                    <a:cubicBezTo>
                      <a:pt x="4729" y="928"/>
                      <a:pt x="4738" y="928"/>
                      <a:pt x="4746" y="920"/>
                    </a:cubicBezTo>
                    <a:cubicBezTo>
                      <a:pt x="4826" y="892"/>
                      <a:pt x="4902" y="860"/>
                      <a:pt x="4975" y="827"/>
                    </a:cubicBezTo>
                    <a:cubicBezTo>
                      <a:pt x="5007" y="811"/>
                      <a:pt x="5023" y="771"/>
                      <a:pt x="5007" y="739"/>
                    </a:cubicBezTo>
                    <a:cubicBezTo>
                      <a:pt x="4995" y="719"/>
                      <a:pt x="4971" y="705"/>
                      <a:pt x="4947" y="705"/>
                    </a:cubicBezTo>
                    <a:close/>
                    <a:moveTo>
                      <a:pt x="694" y="729"/>
                    </a:moveTo>
                    <a:cubicBezTo>
                      <a:pt x="670" y="729"/>
                      <a:pt x="644" y="741"/>
                      <a:pt x="631" y="767"/>
                    </a:cubicBezTo>
                    <a:cubicBezTo>
                      <a:pt x="619" y="795"/>
                      <a:pt x="639" y="831"/>
                      <a:pt x="668" y="848"/>
                    </a:cubicBezTo>
                    <a:cubicBezTo>
                      <a:pt x="744" y="884"/>
                      <a:pt x="824" y="908"/>
                      <a:pt x="901" y="936"/>
                    </a:cubicBezTo>
                    <a:cubicBezTo>
                      <a:pt x="905" y="944"/>
                      <a:pt x="913" y="944"/>
                      <a:pt x="921" y="944"/>
                    </a:cubicBezTo>
                    <a:cubicBezTo>
                      <a:pt x="949" y="944"/>
                      <a:pt x="969" y="924"/>
                      <a:pt x="981" y="896"/>
                    </a:cubicBezTo>
                    <a:cubicBezTo>
                      <a:pt x="989" y="864"/>
                      <a:pt x="969" y="827"/>
                      <a:pt x="941" y="815"/>
                    </a:cubicBezTo>
                    <a:cubicBezTo>
                      <a:pt x="864" y="791"/>
                      <a:pt x="788" y="763"/>
                      <a:pt x="712" y="731"/>
                    </a:cubicBezTo>
                    <a:cubicBezTo>
                      <a:pt x="706" y="729"/>
                      <a:pt x="700" y="729"/>
                      <a:pt x="694" y="729"/>
                    </a:cubicBezTo>
                    <a:close/>
                    <a:moveTo>
                      <a:pt x="1342" y="954"/>
                    </a:moveTo>
                    <a:cubicBezTo>
                      <a:pt x="1316" y="954"/>
                      <a:pt x="1288" y="973"/>
                      <a:pt x="1278" y="1004"/>
                    </a:cubicBezTo>
                    <a:cubicBezTo>
                      <a:pt x="1270" y="1032"/>
                      <a:pt x="1290" y="1069"/>
                      <a:pt x="1326" y="1077"/>
                    </a:cubicBezTo>
                    <a:lnTo>
                      <a:pt x="1567" y="1137"/>
                    </a:lnTo>
                    <a:lnTo>
                      <a:pt x="1580" y="1137"/>
                    </a:lnTo>
                    <a:cubicBezTo>
                      <a:pt x="1612" y="1137"/>
                      <a:pt x="1636" y="1117"/>
                      <a:pt x="1636" y="1093"/>
                    </a:cubicBezTo>
                    <a:cubicBezTo>
                      <a:pt x="1648" y="1056"/>
                      <a:pt x="1628" y="1028"/>
                      <a:pt x="1592" y="1016"/>
                    </a:cubicBezTo>
                    <a:cubicBezTo>
                      <a:pt x="1511" y="996"/>
                      <a:pt x="1435" y="976"/>
                      <a:pt x="1355" y="956"/>
                    </a:cubicBezTo>
                    <a:cubicBezTo>
                      <a:pt x="1350" y="955"/>
                      <a:pt x="1346" y="954"/>
                      <a:pt x="1342" y="954"/>
                    </a:cubicBezTo>
                    <a:close/>
                    <a:moveTo>
                      <a:pt x="4306" y="950"/>
                    </a:moveTo>
                    <a:cubicBezTo>
                      <a:pt x="4300" y="950"/>
                      <a:pt x="4294" y="951"/>
                      <a:pt x="4288" y="952"/>
                    </a:cubicBezTo>
                    <a:cubicBezTo>
                      <a:pt x="4207" y="976"/>
                      <a:pt x="4135" y="996"/>
                      <a:pt x="4054" y="1016"/>
                    </a:cubicBezTo>
                    <a:cubicBezTo>
                      <a:pt x="4018" y="1028"/>
                      <a:pt x="3998" y="1056"/>
                      <a:pt x="4006" y="1093"/>
                    </a:cubicBezTo>
                    <a:cubicBezTo>
                      <a:pt x="4014" y="1117"/>
                      <a:pt x="4038" y="1137"/>
                      <a:pt x="4067" y="1137"/>
                    </a:cubicBezTo>
                    <a:lnTo>
                      <a:pt x="4087" y="1137"/>
                    </a:lnTo>
                    <a:cubicBezTo>
                      <a:pt x="4167" y="1117"/>
                      <a:pt x="4247" y="1097"/>
                      <a:pt x="4328" y="1073"/>
                    </a:cubicBezTo>
                    <a:cubicBezTo>
                      <a:pt x="4360" y="1064"/>
                      <a:pt x="4380" y="1028"/>
                      <a:pt x="4368" y="992"/>
                    </a:cubicBezTo>
                    <a:cubicBezTo>
                      <a:pt x="4361" y="966"/>
                      <a:pt x="4335" y="950"/>
                      <a:pt x="4306" y="950"/>
                    </a:cubicBezTo>
                    <a:close/>
                    <a:moveTo>
                      <a:pt x="2020" y="1096"/>
                    </a:moveTo>
                    <a:cubicBezTo>
                      <a:pt x="1988" y="1096"/>
                      <a:pt x="1961" y="1116"/>
                      <a:pt x="1957" y="1149"/>
                    </a:cubicBezTo>
                    <a:cubicBezTo>
                      <a:pt x="1953" y="1185"/>
                      <a:pt x="1973" y="1213"/>
                      <a:pt x="2009" y="1217"/>
                    </a:cubicBezTo>
                    <a:cubicBezTo>
                      <a:pt x="2090" y="1233"/>
                      <a:pt x="2174" y="1245"/>
                      <a:pt x="2255" y="1253"/>
                    </a:cubicBezTo>
                    <a:lnTo>
                      <a:pt x="2259" y="1253"/>
                    </a:lnTo>
                    <a:cubicBezTo>
                      <a:pt x="2291" y="1253"/>
                      <a:pt x="2319" y="1229"/>
                      <a:pt x="2327" y="1197"/>
                    </a:cubicBezTo>
                    <a:cubicBezTo>
                      <a:pt x="2331" y="1161"/>
                      <a:pt x="2307" y="1133"/>
                      <a:pt x="2271" y="1129"/>
                    </a:cubicBezTo>
                    <a:cubicBezTo>
                      <a:pt x="2190" y="1125"/>
                      <a:pt x="2110" y="1109"/>
                      <a:pt x="2030" y="1097"/>
                    </a:cubicBezTo>
                    <a:cubicBezTo>
                      <a:pt x="2026" y="1096"/>
                      <a:pt x="2023" y="1096"/>
                      <a:pt x="2020" y="1096"/>
                    </a:cubicBezTo>
                    <a:close/>
                    <a:moveTo>
                      <a:pt x="3637" y="1103"/>
                    </a:moveTo>
                    <a:cubicBezTo>
                      <a:pt x="3633" y="1103"/>
                      <a:pt x="3629" y="1104"/>
                      <a:pt x="3625" y="1105"/>
                    </a:cubicBezTo>
                    <a:lnTo>
                      <a:pt x="3384" y="1133"/>
                    </a:lnTo>
                    <a:cubicBezTo>
                      <a:pt x="3351" y="1137"/>
                      <a:pt x="3323" y="1169"/>
                      <a:pt x="3331" y="1205"/>
                    </a:cubicBezTo>
                    <a:cubicBezTo>
                      <a:pt x="3331" y="1233"/>
                      <a:pt x="3359" y="1257"/>
                      <a:pt x="3388" y="1257"/>
                    </a:cubicBezTo>
                    <a:cubicBezTo>
                      <a:pt x="3388" y="1257"/>
                      <a:pt x="3396" y="1257"/>
                      <a:pt x="3400" y="1253"/>
                    </a:cubicBezTo>
                    <a:cubicBezTo>
                      <a:pt x="3480" y="1249"/>
                      <a:pt x="3564" y="1237"/>
                      <a:pt x="3645" y="1225"/>
                    </a:cubicBezTo>
                    <a:cubicBezTo>
                      <a:pt x="3677" y="1217"/>
                      <a:pt x="3701" y="1189"/>
                      <a:pt x="3697" y="1153"/>
                    </a:cubicBezTo>
                    <a:cubicBezTo>
                      <a:pt x="3693" y="1128"/>
                      <a:pt x="3668" y="1103"/>
                      <a:pt x="3637" y="1103"/>
                    </a:cubicBezTo>
                    <a:close/>
                    <a:moveTo>
                      <a:pt x="2709" y="1157"/>
                    </a:moveTo>
                    <a:cubicBezTo>
                      <a:pt x="2672" y="1157"/>
                      <a:pt x="2640" y="1181"/>
                      <a:pt x="2640" y="1217"/>
                    </a:cubicBezTo>
                    <a:cubicBezTo>
                      <a:pt x="2640" y="1253"/>
                      <a:pt x="2668" y="1281"/>
                      <a:pt x="2701" y="1281"/>
                    </a:cubicBezTo>
                    <a:lnTo>
                      <a:pt x="2954" y="1281"/>
                    </a:lnTo>
                    <a:cubicBezTo>
                      <a:pt x="2990" y="1281"/>
                      <a:pt x="3014" y="1253"/>
                      <a:pt x="3014" y="1217"/>
                    </a:cubicBezTo>
                    <a:cubicBezTo>
                      <a:pt x="3014" y="1181"/>
                      <a:pt x="2982" y="1157"/>
                      <a:pt x="2950" y="1157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4" name="Google Shape;124;p3"/>
              <p:cNvSpPr/>
              <p:nvPr/>
            </p:nvSpPr>
            <p:spPr>
              <a:xfrm>
                <a:off x="3314385" y="432198"/>
                <a:ext cx="22249" cy="64593"/>
              </a:xfrm>
              <a:custGeom>
                <a:avLst/>
                <a:gdLst/>
                <a:ahLst/>
                <a:cxnLst/>
                <a:rect l="l" t="t" r="r" b="b"/>
                <a:pathLst>
                  <a:path w="165" h="479" extrusionOk="0">
                    <a:moveTo>
                      <a:pt x="89" y="1"/>
                    </a:moveTo>
                    <a:cubicBezTo>
                      <a:pt x="65" y="1"/>
                      <a:pt x="35" y="20"/>
                      <a:pt x="28" y="51"/>
                    </a:cubicBezTo>
                    <a:cubicBezTo>
                      <a:pt x="0" y="175"/>
                      <a:pt x="4" y="304"/>
                      <a:pt x="32" y="428"/>
                    </a:cubicBezTo>
                    <a:cubicBezTo>
                      <a:pt x="36" y="459"/>
                      <a:pt x="65" y="478"/>
                      <a:pt x="97" y="478"/>
                    </a:cubicBezTo>
                    <a:cubicBezTo>
                      <a:pt x="102" y="478"/>
                      <a:pt x="107" y="478"/>
                      <a:pt x="113" y="476"/>
                    </a:cubicBezTo>
                    <a:cubicBezTo>
                      <a:pt x="145" y="464"/>
                      <a:pt x="165" y="428"/>
                      <a:pt x="157" y="396"/>
                    </a:cubicBezTo>
                    <a:cubicBezTo>
                      <a:pt x="153" y="380"/>
                      <a:pt x="153" y="364"/>
                      <a:pt x="145" y="356"/>
                    </a:cubicBezTo>
                    <a:cubicBezTo>
                      <a:pt x="145" y="344"/>
                      <a:pt x="141" y="340"/>
                      <a:pt x="141" y="328"/>
                    </a:cubicBezTo>
                    <a:lnTo>
                      <a:pt x="141" y="320"/>
                    </a:lnTo>
                    <a:cubicBezTo>
                      <a:pt x="137" y="296"/>
                      <a:pt x="137" y="264"/>
                      <a:pt x="137" y="239"/>
                    </a:cubicBezTo>
                    <a:cubicBezTo>
                      <a:pt x="137" y="179"/>
                      <a:pt x="141" y="131"/>
                      <a:pt x="149" y="83"/>
                    </a:cubicBezTo>
                    <a:cubicBezTo>
                      <a:pt x="153" y="51"/>
                      <a:pt x="137" y="14"/>
                      <a:pt x="101" y="2"/>
                    </a:cubicBezTo>
                    <a:cubicBezTo>
                      <a:pt x="97" y="1"/>
                      <a:pt x="93" y="1"/>
                      <a:pt x="89" y="1"/>
                    </a:cubicBezTo>
                    <a:close/>
                  </a:path>
                </a:pathLst>
              </a:custGeom>
              <a:solidFill>
                <a:srgbClr val="FFF1F6">
                  <a:alpha val="333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5" name="Google Shape;125;p3"/>
              <p:cNvSpPr/>
              <p:nvPr/>
            </p:nvSpPr>
            <p:spPr>
              <a:xfrm>
                <a:off x="3326790" y="513513"/>
                <a:ext cx="39104" cy="76055"/>
              </a:xfrm>
              <a:custGeom>
                <a:avLst/>
                <a:gdLst/>
                <a:ahLst/>
                <a:cxnLst/>
                <a:rect l="l" t="t" r="r" b="b"/>
                <a:pathLst>
                  <a:path w="290" h="564" extrusionOk="0">
                    <a:moveTo>
                      <a:pt x="70" y="0"/>
                    </a:moveTo>
                    <a:cubicBezTo>
                      <a:pt x="66" y="0"/>
                      <a:pt x="61" y="1"/>
                      <a:pt x="57" y="2"/>
                    </a:cubicBezTo>
                    <a:cubicBezTo>
                      <a:pt x="17" y="14"/>
                      <a:pt x="1" y="50"/>
                      <a:pt x="5" y="82"/>
                    </a:cubicBezTo>
                    <a:cubicBezTo>
                      <a:pt x="29" y="239"/>
                      <a:pt x="85" y="392"/>
                      <a:pt x="161" y="532"/>
                    </a:cubicBezTo>
                    <a:cubicBezTo>
                      <a:pt x="172" y="552"/>
                      <a:pt x="197" y="564"/>
                      <a:pt x="221" y="564"/>
                    </a:cubicBezTo>
                    <a:cubicBezTo>
                      <a:pt x="231" y="564"/>
                      <a:pt x="241" y="561"/>
                      <a:pt x="250" y="556"/>
                    </a:cubicBezTo>
                    <a:cubicBezTo>
                      <a:pt x="282" y="536"/>
                      <a:pt x="290" y="500"/>
                      <a:pt x="278" y="464"/>
                    </a:cubicBezTo>
                    <a:cubicBezTo>
                      <a:pt x="206" y="335"/>
                      <a:pt x="161" y="199"/>
                      <a:pt x="137" y="50"/>
                    </a:cubicBezTo>
                    <a:cubicBezTo>
                      <a:pt x="130" y="19"/>
                      <a:pt x="97" y="0"/>
                      <a:pt x="70" y="0"/>
                    </a:cubicBezTo>
                    <a:close/>
                  </a:path>
                </a:pathLst>
              </a:custGeom>
              <a:solidFill>
                <a:srgbClr val="FFF1F6">
                  <a:alpha val="333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6" name="Google Shape;126;p3"/>
              <p:cNvSpPr/>
              <p:nvPr/>
            </p:nvSpPr>
            <p:spPr>
              <a:xfrm rot="-5563485">
                <a:off x="3094862" y="433994"/>
                <a:ext cx="417195" cy="321752"/>
              </a:xfrm>
              <a:custGeom>
                <a:avLst/>
                <a:gdLst/>
                <a:ahLst/>
                <a:cxnLst/>
                <a:rect l="l" t="t" r="r" b="b"/>
                <a:pathLst>
                  <a:path w="3094" h="2386" extrusionOk="0">
                    <a:moveTo>
                      <a:pt x="761" y="1"/>
                    </a:moveTo>
                    <a:cubicBezTo>
                      <a:pt x="715" y="1"/>
                      <a:pt x="666" y="10"/>
                      <a:pt x="615" y="31"/>
                    </a:cubicBezTo>
                    <a:cubicBezTo>
                      <a:pt x="1" y="280"/>
                      <a:pt x="877" y="2349"/>
                      <a:pt x="1274" y="2385"/>
                    </a:cubicBezTo>
                    <a:cubicBezTo>
                      <a:pt x="1277" y="2386"/>
                      <a:pt x="1281" y="2386"/>
                      <a:pt x="1284" y="2386"/>
                    </a:cubicBezTo>
                    <a:cubicBezTo>
                      <a:pt x="1654" y="2386"/>
                      <a:pt x="3093" y="666"/>
                      <a:pt x="2524" y="216"/>
                    </a:cubicBezTo>
                    <a:cubicBezTo>
                      <a:pt x="2468" y="172"/>
                      <a:pt x="2409" y="153"/>
                      <a:pt x="2348" y="153"/>
                    </a:cubicBezTo>
                    <a:cubicBezTo>
                      <a:pt x="1937" y="153"/>
                      <a:pt x="1467" y="1036"/>
                      <a:pt x="1467" y="1036"/>
                    </a:cubicBezTo>
                    <a:cubicBezTo>
                      <a:pt x="1467" y="1036"/>
                      <a:pt x="1243" y="1"/>
                      <a:pt x="761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7" name="Google Shape;127;p3"/>
              <p:cNvSpPr/>
              <p:nvPr/>
            </p:nvSpPr>
            <p:spPr>
              <a:xfrm rot="-5563485">
                <a:off x="3166434" y="379837"/>
                <a:ext cx="288827" cy="300850"/>
              </a:xfrm>
              <a:custGeom>
                <a:avLst/>
                <a:gdLst/>
                <a:ahLst/>
                <a:cxnLst/>
                <a:rect l="l" t="t" r="r" b="b"/>
                <a:pathLst>
                  <a:path w="2142" h="2231" extrusionOk="0">
                    <a:moveTo>
                      <a:pt x="1403" y="0"/>
                    </a:moveTo>
                    <a:cubicBezTo>
                      <a:pt x="1398" y="0"/>
                      <a:pt x="1392" y="0"/>
                      <a:pt x="1387" y="1"/>
                    </a:cubicBezTo>
                    <a:cubicBezTo>
                      <a:pt x="1009" y="700"/>
                      <a:pt x="535" y="1351"/>
                      <a:pt x="1" y="1941"/>
                    </a:cubicBezTo>
                    <a:cubicBezTo>
                      <a:pt x="113" y="2110"/>
                      <a:pt x="230" y="2222"/>
                      <a:pt x="314" y="2230"/>
                    </a:cubicBezTo>
                    <a:cubicBezTo>
                      <a:pt x="318" y="2231"/>
                      <a:pt x="321" y="2231"/>
                      <a:pt x="324" y="2231"/>
                    </a:cubicBezTo>
                    <a:cubicBezTo>
                      <a:pt x="702" y="2231"/>
                      <a:pt x="2141" y="511"/>
                      <a:pt x="1572" y="61"/>
                    </a:cubicBezTo>
                    <a:cubicBezTo>
                      <a:pt x="1517" y="20"/>
                      <a:pt x="1461" y="0"/>
                      <a:pt x="1403" y="0"/>
                    </a:cubicBezTo>
                    <a:close/>
                  </a:path>
                </a:pathLst>
              </a:custGeom>
              <a:solidFill>
                <a:srgbClr val="FFF1F6">
                  <a:alpha val="333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128" name="Google Shape;128;p3"/>
          <p:cNvSpPr/>
          <p:nvPr/>
        </p:nvSpPr>
        <p:spPr>
          <a:xfrm>
            <a:off x="8082620" y="4542638"/>
            <a:ext cx="215929" cy="199812"/>
          </a:xfrm>
          <a:custGeom>
            <a:avLst/>
            <a:gdLst/>
            <a:ahLst/>
            <a:cxnLst/>
            <a:rect l="l" t="t" r="r" b="b"/>
            <a:pathLst>
              <a:path w="1447" h="1339" extrusionOk="0">
                <a:moveTo>
                  <a:pt x="729" y="0"/>
                </a:moveTo>
                <a:cubicBezTo>
                  <a:pt x="719" y="0"/>
                  <a:pt x="709" y="1"/>
                  <a:pt x="699" y="1"/>
                </a:cubicBezTo>
                <a:cubicBezTo>
                  <a:pt x="486" y="13"/>
                  <a:pt x="286" y="122"/>
                  <a:pt x="161" y="298"/>
                </a:cubicBezTo>
                <a:cubicBezTo>
                  <a:pt x="36" y="475"/>
                  <a:pt x="0" y="692"/>
                  <a:pt x="61" y="893"/>
                </a:cubicBezTo>
                <a:cubicBezTo>
                  <a:pt x="121" y="1082"/>
                  <a:pt x="261" y="1238"/>
                  <a:pt x="458" y="1307"/>
                </a:cubicBezTo>
                <a:cubicBezTo>
                  <a:pt x="511" y="1327"/>
                  <a:pt x="571" y="1339"/>
                  <a:pt x="627" y="1339"/>
                </a:cubicBezTo>
                <a:cubicBezTo>
                  <a:pt x="760" y="1339"/>
                  <a:pt x="872" y="1279"/>
                  <a:pt x="953" y="1166"/>
                </a:cubicBezTo>
                <a:cubicBezTo>
                  <a:pt x="1053" y="1026"/>
                  <a:pt x="1089" y="801"/>
                  <a:pt x="932" y="604"/>
                </a:cubicBezTo>
                <a:cubicBezTo>
                  <a:pt x="860" y="511"/>
                  <a:pt x="744" y="455"/>
                  <a:pt x="631" y="455"/>
                </a:cubicBezTo>
                <a:cubicBezTo>
                  <a:pt x="543" y="455"/>
                  <a:pt x="466" y="495"/>
                  <a:pt x="418" y="563"/>
                </a:cubicBezTo>
                <a:cubicBezTo>
                  <a:pt x="350" y="652"/>
                  <a:pt x="338" y="756"/>
                  <a:pt x="378" y="853"/>
                </a:cubicBezTo>
                <a:cubicBezTo>
                  <a:pt x="418" y="945"/>
                  <a:pt x="507" y="1013"/>
                  <a:pt x="611" y="1026"/>
                </a:cubicBezTo>
                <a:cubicBezTo>
                  <a:pt x="616" y="1026"/>
                  <a:pt x="621" y="1027"/>
                  <a:pt x="626" y="1027"/>
                </a:cubicBezTo>
                <a:cubicBezTo>
                  <a:pt x="667" y="1027"/>
                  <a:pt x="700" y="997"/>
                  <a:pt x="703" y="957"/>
                </a:cubicBezTo>
                <a:cubicBezTo>
                  <a:pt x="707" y="917"/>
                  <a:pt x="679" y="877"/>
                  <a:pt x="639" y="873"/>
                </a:cubicBezTo>
                <a:cubicBezTo>
                  <a:pt x="587" y="865"/>
                  <a:pt x="547" y="837"/>
                  <a:pt x="527" y="797"/>
                </a:cubicBezTo>
                <a:cubicBezTo>
                  <a:pt x="507" y="756"/>
                  <a:pt x="511" y="716"/>
                  <a:pt x="531" y="672"/>
                </a:cubicBezTo>
                <a:cubicBezTo>
                  <a:pt x="551" y="636"/>
                  <a:pt x="583" y="612"/>
                  <a:pt x="623" y="604"/>
                </a:cubicBezTo>
                <a:cubicBezTo>
                  <a:pt x="629" y="603"/>
                  <a:pt x="636" y="602"/>
                  <a:pt x="643" y="602"/>
                </a:cubicBezTo>
                <a:cubicBezTo>
                  <a:pt x="689" y="602"/>
                  <a:pt x="745" y="625"/>
                  <a:pt x="784" y="660"/>
                </a:cubicBezTo>
                <a:cubicBezTo>
                  <a:pt x="860" y="724"/>
                  <a:pt x="900" y="825"/>
                  <a:pt x="892" y="925"/>
                </a:cubicBezTo>
                <a:cubicBezTo>
                  <a:pt x="888" y="1013"/>
                  <a:pt x="848" y="1086"/>
                  <a:pt x="784" y="1138"/>
                </a:cubicBezTo>
                <a:cubicBezTo>
                  <a:pt x="741" y="1170"/>
                  <a:pt x="693" y="1183"/>
                  <a:pt x="644" y="1183"/>
                </a:cubicBezTo>
                <a:cubicBezTo>
                  <a:pt x="516" y="1183"/>
                  <a:pt x="382" y="1092"/>
                  <a:pt x="310" y="1013"/>
                </a:cubicBezTo>
                <a:cubicBezTo>
                  <a:pt x="189" y="881"/>
                  <a:pt x="161" y="696"/>
                  <a:pt x="221" y="519"/>
                </a:cubicBezTo>
                <a:cubicBezTo>
                  <a:pt x="282" y="347"/>
                  <a:pt x="426" y="214"/>
                  <a:pt x="603" y="162"/>
                </a:cubicBezTo>
                <a:cubicBezTo>
                  <a:pt x="644" y="150"/>
                  <a:pt x="686" y="145"/>
                  <a:pt x="727" y="145"/>
                </a:cubicBezTo>
                <a:cubicBezTo>
                  <a:pt x="828" y="145"/>
                  <a:pt x="926" y="179"/>
                  <a:pt x="1009" y="242"/>
                </a:cubicBezTo>
                <a:cubicBezTo>
                  <a:pt x="1133" y="342"/>
                  <a:pt x="1270" y="604"/>
                  <a:pt x="1266" y="829"/>
                </a:cubicBezTo>
                <a:cubicBezTo>
                  <a:pt x="1258" y="945"/>
                  <a:pt x="1226" y="1030"/>
                  <a:pt x="1149" y="1082"/>
                </a:cubicBezTo>
                <a:cubicBezTo>
                  <a:pt x="1125" y="1098"/>
                  <a:pt x="1113" y="1126"/>
                  <a:pt x="1121" y="1150"/>
                </a:cubicBezTo>
                <a:cubicBezTo>
                  <a:pt x="1125" y="1182"/>
                  <a:pt x="1141" y="1206"/>
                  <a:pt x="1165" y="1218"/>
                </a:cubicBezTo>
                <a:cubicBezTo>
                  <a:pt x="1175" y="1221"/>
                  <a:pt x="1184" y="1223"/>
                  <a:pt x="1194" y="1223"/>
                </a:cubicBezTo>
                <a:cubicBezTo>
                  <a:pt x="1209" y="1223"/>
                  <a:pt x="1225" y="1219"/>
                  <a:pt x="1242" y="1206"/>
                </a:cubicBezTo>
                <a:cubicBezTo>
                  <a:pt x="1342" y="1138"/>
                  <a:pt x="1402" y="1021"/>
                  <a:pt x="1415" y="885"/>
                </a:cubicBezTo>
                <a:cubicBezTo>
                  <a:pt x="1447" y="632"/>
                  <a:pt x="1314" y="338"/>
                  <a:pt x="1173" y="178"/>
                </a:cubicBezTo>
                <a:cubicBezTo>
                  <a:pt x="1059" y="67"/>
                  <a:pt x="902" y="0"/>
                  <a:pt x="729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29" name="Google Shape;129;p3"/>
          <p:cNvGrpSpPr/>
          <p:nvPr/>
        </p:nvGrpSpPr>
        <p:grpSpPr>
          <a:xfrm rot="2700000">
            <a:off x="8850543" y="3860238"/>
            <a:ext cx="296110" cy="307950"/>
            <a:chOff x="2402806" y="1534404"/>
            <a:chExt cx="197214" cy="205099"/>
          </a:xfrm>
        </p:grpSpPr>
        <p:sp>
          <p:nvSpPr>
            <p:cNvPr id="130" name="Google Shape;130;p3"/>
            <p:cNvSpPr/>
            <p:nvPr/>
          </p:nvSpPr>
          <p:spPr>
            <a:xfrm>
              <a:off x="2402806" y="1605082"/>
              <a:ext cx="85428" cy="127119"/>
            </a:xfrm>
            <a:custGeom>
              <a:avLst/>
              <a:gdLst/>
              <a:ahLst/>
              <a:cxnLst/>
              <a:rect l="l" t="t" r="r" b="b"/>
              <a:pathLst>
                <a:path w="1170" h="1741" extrusionOk="0">
                  <a:moveTo>
                    <a:pt x="273" y="0"/>
                  </a:moveTo>
                  <a:cubicBezTo>
                    <a:pt x="220" y="0"/>
                    <a:pt x="176" y="36"/>
                    <a:pt x="165" y="85"/>
                  </a:cubicBezTo>
                  <a:cubicBezTo>
                    <a:pt x="0" y="1226"/>
                    <a:pt x="1005" y="1724"/>
                    <a:pt x="1017" y="1728"/>
                  </a:cubicBezTo>
                  <a:cubicBezTo>
                    <a:pt x="1033" y="1732"/>
                    <a:pt x="1045" y="1740"/>
                    <a:pt x="1061" y="1740"/>
                  </a:cubicBezTo>
                  <a:cubicBezTo>
                    <a:pt x="1101" y="1740"/>
                    <a:pt x="1137" y="1720"/>
                    <a:pt x="1145" y="1684"/>
                  </a:cubicBezTo>
                  <a:cubicBezTo>
                    <a:pt x="1169" y="1632"/>
                    <a:pt x="1149" y="1572"/>
                    <a:pt x="1101" y="1548"/>
                  </a:cubicBezTo>
                  <a:cubicBezTo>
                    <a:pt x="1097" y="1544"/>
                    <a:pt x="221" y="1118"/>
                    <a:pt x="366" y="117"/>
                  </a:cubicBezTo>
                  <a:cubicBezTo>
                    <a:pt x="374" y="61"/>
                    <a:pt x="338" y="13"/>
                    <a:pt x="281" y="1"/>
                  </a:cubicBezTo>
                  <a:cubicBezTo>
                    <a:pt x="279" y="1"/>
                    <a:pt x="276" y="0"/>
                    <a:pt x="27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131;p3"/>
            <p:cNvSpPr/>
            <p:nvPr/>
          </p:nvSpPr>
          <p:spPr>
            <a:xfrm>
              <a:off x="2441796" y="1605886"/>
              <a:ext cx="64910" cy="98424"/>
            </a:xfrm>
            <a:custGeom>
              <a:avLst/>
              <a:gdLst/>
              <a:ahLst/>
              <a:cxnLst/>
              <a:rect l="l" t="t" r="r" b="b"/>
              <a:pathLst>
                <a:path w="889" h="1348" extrusionOk="0">
                  <a:moveTo>
                    <a:pt x="113" y="1"/>
                  </a:moveTo>
                  <a:cubicBezTo>
                    <a:pt x="109" y="1"/>
                    <a:pt x="105" y="1"/>
                    <a:pt x="101" y="2"/>
                  </a:cubicBezTo>
                  <a:cubicBezTo>
                    <a:pt x="45" y="6"/>
                    <a:pt x="1" y="50"/>
                    <a:pt x="5" y="106"/>
                  </a:cubicBezTo>
                  <a:cubicBezTo>
                    <a:pt x="5" y="130"/>
                    <a:pt x="57" y="837"/>
                    <a:pt x="712" y="1328"/>
                  </a:cubicBezTo>
                  <a:cubicBezTo>
                    <a:pt x="732" y="1340"/>
                    <a:pt x="752" y="1348"/>
                    <a:pt x="772" y="1348"/>
                  </a:cubicBezTo>
                  <a:cubicBezTo>
                    <a:pt x="804" y="1348"/>
                    <a:pt x="832" y="1332"/>
                    <a:pt x="852" y="1312"/>
                  </a:cubicBezTo>
                  <a:cubicBezTo>
                    <a:pt x="888" y="1267"/>
                    <a:pt x="880" y="1207"/>
                    <a:pt x="832" y="1171"/>
                  </a:cubicBezTo>
                  <a:cubicBezTo>
                    <a:pt x="250" y="737"/>
                    <a:pt x="205" y="106"/>
                    <a:pt x="205" y="94"/>
                  </a:cubicBezTo>
                  <a:cubicBezTo>
                    <a:pt x="202" y="46"/>
                    <a:pt x="164" y="1"/>
                    <a:pt x="11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132;p3"/>
            <p:cNvSpPr/>
            <p:nvPr/>
          </p:nvSpPr>
          <p:spPr>
            <a:xfrm>
              <a:off x="2470272" y="1604206"/>
              <a:ext cx="45561" cy="62866"/>
            </a:xfrm>
            <a:custGeom>
              <a:avLst/>
              <a:gdLst/>
              <a:ahLst/>
              <a:cxnLst/>
              <a:rect l="l" t="t" r="r" b="b"/>
              <a:pathLst>
                <a:path w="624" h="861" extrusionOk="0">
                  <a:moveTo>
                    <a:pt x="175" y="1"/>
                  </a:moveTo>
                  <a:cubicBezTo>
                    <a:pt x="132" y="1"/>
                    <a:pt x="91" y="33"/>
                    <a:pt x="81" y="77"/>
                  </a:cubicBezTo>
                  <a:cubicBezTo>
                    <a:pt x="77" y="97"/>
                    <a:pt x="0" y="479"/>
                    <a:pt x="450" y="840"/>
                  </a:cubicBezTo>
                  <a:cubicBezTo>
                    <a:pt x="466" y="856"/>
                    <a:pt x="494" y="860"/>
                    <a:pt x="515" y="860"/>
                  </a:cubicBezTo>
                  <a:cubicBezTo>
                    <a:pt x="543" y="860"/>
                    <a:pt x="571" y="848"/>
                    <a:pt x="591" y="828"/>
                  </a:cubicBezTo>
                  <a:cubicBezTo>
                    <a:pt x="623" y="788"/>
                    <a:pt x="619" y="720"/>
                    <a:pt x="575" y="688"/>
                  </a:cubicBezTo>
                  <a:cubicBezTo>
                    <a:pt x="229" y="410"/>
                    <a:pt x="273" y="137"/>
                    <a:pt x="277" y="125"/>
                  </a:cubicBezTo>
                  <a:cubicBezTo>
                    <a:pt x="294" y="69"/>
                    <a:pt x="257" y="13"/>
                    <a:pt x="201" y="5"/>
                  </a:cubicBezTo>
                  <a:cubicBezTo>
                    <a:pt x="193" y="2"/>
                    <a:pt x="184" y="1"/>
                    <a:pt x="17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133;p3"/>
            <p:cNvSpPr/>
            <p:nvPr/>
          </p:nvSpPr>
          <p:spPr>
            <a:xfrm>
              <a:off x="2504005" y="1627498"/>
              <a:ext cx="52571" cy="112005"/>
            </a:xfrm>
            <a:custGeom>
              <a:avLst/>
              <a:gdLst/>
              <a:ahLst/>
              <a:cxnLst/>
              <a:rect l="l" t="t" r="r" b="b"/>
              <a:pathLst>
                <a:path w="720" h="1534" extrusionOk="0">
                  <a:moveTo>
                    <a:pt x="409" y="0"/>
                  </a:moveTo>
                  <a:cubicBezTo>
                    <a:pt x="400" y="0"/>
                    <a:pt x="391" y="1"/>
                    <a:pt x="382" y="3"/>
                  </a:cubicBezTo>
                  <a:cubicBezTo>
                    <a:pt x="330" y="19"/>
                    <a:pt x="302" y="79"/>
                    <a:pt x="318" y="132"/>
                  </a:cubicBezTo>
                  <a:cubicBezTo>
                    <a:pt x="318" y="136"/>
                    <a:pt x="494" y="702"/>
                    <a:pt x="32" y="1377"/>
                  </a:cubicBezTo>
                  <a:cubicBezTo>
                    <a:pt x="0" y="1421"/>
                    <a:pt x="12" y="1486"/>
                    <a:pt x="57" y="1518"/>
                  </a:cubicBezTo>
                  <a:cubicBezTo>
                    <a:pt x="73" y="1526"/>
                    <a:pt x="93" y="1534"/>
                    <a:pt x="113" y="1534"/>
                  </a:cubicBezTo>
                  <a:cubicBezTo>
                    <a:pt x="141" y="1534"/>
                    <a:pt x="177" y="1518"/>
                    <a:pt x="197" y="1494"/>
                  </a:cubicBezTo>
                  <a:cubicBezTo>
                    <a:pt x="719" y="734"/>
                    <a:pt x="519" y="96"/>
                    <a:pt x="511" y="71"/>
                  </a:cubicBezTo>
                  <a:cubicBezTo>
                    <a:pt x="497" y="25"/>
                    <a:pt x="453" y="0"/>
                    <a:pt x="40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134;p3"/>
            <p:cNvSpPr/>
            <p:nvPr/>
          </p:nvSpPr>
          <p:spPr>
            <a:xfrm>
              <a:off x="2548909" y="1634508"/>
              <a:ext cx="26431" cy="80682"/>
            </a:xfrm>
            <a:custGeom>
              <a:avLst/>
              <a:gdLst/>
              <a:ahLst/>
              <a:cxnLst/>
              <a:rect l="l" t="t" r="r" b="b"/>
              <a:pathLst>
                <a:path w="362" h="1105" extrusionOk="0">
                  <a:moveTo>
                    <a:pt x="128" y="1"/>
                  </a:moveTo>
                  <a:cubicBezTo>
                    <a:pt x="120" y="1"/>
                    <a:pt x="112" y="2"/>
                    <a:pt x="104" y="4"/>
                  </a:cubicBezTo>
                  <a:cubicBezTo>
                    <a:pt x="56" y="16"/>
                    <a:pt x="20" y="72"/>
                    <a:pt x="36" y="124"/>
                  </a:cubicBezTo>
                  <a:cubicBezTo>
                    <a:pt x="157" y="586"/>
                    <a:pt x="16" y="964"/>
                    <a:pt x="16" y="968"/>
                  </a:cubicBezTo>
                  <a:cubicBezTo>
                    <a:pt x="0" y="1024"/>
                    <a:pt x="24" y="1080"/>
                    <a:pt x="76" y="1100"/>
                  </a:cubicBezTo>
                  <a:cubicBezTo>
                    <a:pt x="84" y="1104"/>
                    <a:pt x="100" y="1104"/>
                    <a:pt x="109" y="1104"/>
                  </a:cubicBezTo>
                  <a:cubicBezTo>
                    <a:pt x="149" y="1104"/>
                    <a:pt x="189" y="1080"/>
                    <a:pt x="197" y="1044"/>
                  </a:cubicBezTo>
                  <a:cubicBezTo>
                    <a:pt x="205" y="1024"/>
                    <a:pt x="362" y="602"/>
                    <a:pt x="225" y="76"/>
                  </a:cubicBezTo>
                  <a:cubicBezTo>
                    <a:pt x="218" y="31"/>
                    <a:pt x="176" y="1"/>
                    <a:pt x="12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135;p3"/>
            <p:cNvSpPr/>
            <p:nvPr/>
          </p:nvSpPr>
          <p:spPr>
            <a:xfrm>
              <a:off x="2577020" y="1637939"/>
              <a:ext cx="23000" cy="51695"/>
            </a:xfrm>
            <a:custGeom>
              <a:avLst/>
              <a:gdLst/>
              <a:ahLst/>
              <a:cxnLst/>
              <a:rect l="l" t="t" r="r" b="b"/>
              <a:pathLst>
                <a:path w="315" h="708" extrusionOk="0">
                  <a:moveTo>
                    <a:pt x="117" y="0"/>
                  </a:moveTo>
                  <a:cubicBezTo>
                    <a:pt x="106" y="0"/>
                    <a:pt x="96" y="2"/>
                    <a:pt x="85" y="5"/>
                  </a:cubicBezTo>
                  <a:cubicBezTo>
                    <a:pt x="33" y="17"/>
                    <a:pt x="1" y="73"/>
                    <a:pt x="17" y="129"/>
                  </a:cubicBezTo>
                  <a:cubicBezTo>
                    <a:pt x="97" y="411"/>
                    <a:pt x="45" y="567"/>
                    <a:pt x="45" y="571"/>
                  </a:cubicBezTo>
                  <a:cubicBezTo>
                    <a:pt x="33" y="627"/>
                    <a:pt x="57" y="680"/>
                    <a:pt x="105" y="700"/>
                  </a:cubicBezTo>
                  <a:cubicBezTo>
                    <a:pt x="117" y="708"/>
                    <a:pt x="133" y="708"/>
                    <a:pt x="141" y="708"/>
                  </a:cubicBezTo>
                  <a:cubicBezTo>
                    <a:pt x="182" y="708"/>
                    <a:pt x="218" y="680"/>
                    <a:pt x="238" y="648"/>
                  </a:cubicBezTo>
                  <a:cubicBezTo>
                    <a:pt x="242" y="619"/>
                    <a:pt x="314" y="427"/>
                    <a:pt x="214" y="73"/>
                  </a:cubicBezTo>
                  <a:cubicBezTo>
                    <a:pt x="201" y="27"/>
                    <a:pt x="161" y="0"/>
                    <a:pt x="11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136;p3"/>
            <p:cNvSpPr/>
            <p:nvPr/>
          </p:nvSpPr>
          <p:spPr>
            <a:xfrm>
              <a:off x="2493710" y="1595664"/>
              <a:ext cx="96307" cy="27089"/>
            </a:xfrm>
            <a:custGeom>
              <a:avLst/>
              <a:gdLst/>
              <a:ahLst/>
              <a:cxnLst/>
              <a:rect l="l" t="t" r="r" b="b"/>
              <a:pathLst>
                <a:path w="1319" h="371" extrusionOk="0">
                  <a:moveTo>
                    <a:pt x="485" y="0"/>
                  </a:moveTo>
                  <a:cubicBezTo>
                    <a:pt x="241" y="0"/>
                    <a:pt x="88" y="59"/>
                    <a:pt x="77" y="65"/>
                  </a:cubicBezTo>
                  <a:cubicBezTo>
                    <a:pt x="29" y="86"/>
                    <a:pt x="1" y="146"/>
                    <a:pt x="21" y="194"/>
                  </a:cubicBezTo>
                  <a:cubicBezTo>
                    <a:pt x="36" y="234"/>
                    <a:pt x="75" y="257"/>
                    <a:pt x="115" y="257"/>
                  </a:cubicBezTo>
                  <a:cubicBezTo>
                    <a:pt x="128" y="257"/>
                    <a:pt x="141" y="255"/>
                    <a:pt x="153" y="250"/>
                  </a:cubicBezTo>
                  <a:cubicBezTo>
                    <a:pt x="156" y="250"/>
                    <a:pt x="281" y="203"/>
                    <a:pt x="487" y="203"/>
                  </a:cubicBezTo>
                  <a:cubicBezTo>
                    <a:pt x="662" y="203"/>
                    <a:pt x="896" y="237"/>
                    <a:pt x="1162" y="363"/>
                  </a:cubicBezTo>
                  <a:cubicBezTo>
                    <a:pt x="1174" y="367"/>
                    <a:pt x="1186" y="371"/>
                    <a:pt x="1202" y="371"/>
                  </a:cubicBezTo>
                  <a:cubicBezTo>
                    <a:pt x="1242" y="371"/>
                    <a:pt x="1278" y="351"/>
                    <a:pt x="1298" y="315"/>
                  </a:cubicBezTo>
                  <a:cubicBezTo>
                    <a:pt x="1319" y="266"/>
                    <a:pt x="1298" y="206"/>
                    <a:pt x="1246" y="182"/>
                  </a:cubicBezTo>
                  <a:cubicBezTo>
                    <a:pt x="950" y="40"/>
                    <a:pt x="687" y="0"/>
                    <a:pt x="48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137;p3"/>
            <p:cNvSpPr/>
            <p:nvPr/>
          </p:nvSpPr>
          <p:spPr>
            <a:xfrm>
              <a:off x="2446469" y="1562077"/>
              <a:ext cx="145300" cy="33733"/>
            </a:xfrm>
            <a:custGeom>
              <a:avLst/>
              <a:gdLst/>
              <a:ahLst/>
              <a:cxnLst/>
              <a:rect l="l" t="t" r="r" b="b"/>
              <a:pathLst>
                <a:path w="1990" h="462" extrusionOk="0">
                  <a:moveTo>
                    <a:pt x="886" y="1"/>
                  </a:moveTo>
                  <a:cubicBezTo>
                    <a:pt x="424" y="1"/>
                    <a:pt x="92" y="145"/>
                    <a:pt x="73" y="152"/>
                  </a:cubicBezTo>
                  <a:cubicBezTo>
                    <a:pt x="21" y="172"/>
                    <a:pt x="1" y="232"/>
                    <a:pt x="21" y="284"/>
                  </a:cubicBezTo>
                  <a:cubicBezTo>
                    <a:pt x="36" y="320"/>
                    <a:pt x="73" y="340"/>
                    <a:pt x="112" y="340"/>
                  </a:cubicBezTo>
                  <a:cubicBezTo>
                    <a:pt x="126" y="340"/>
                    <a:pt x="140" y="338"/>
                    <a:pt x="153" y="333"/>
                  </a:cubicBezTo>
                  <a:cubicBezTo>
                    <a:pt x="158" y="330"/>
                    <a:pt x="460" y="200"/>
                    <a:pt x="883" y="200"/>
                  </a:cubicBezTo>
                  <a:cubicBezTo>
                    <a:pt x="1161" y="200"/>
                    <a:pt x="1492" y="257"/>
                    <a:pt x="1825" y="445"/>
                  </a:cubicBezTo>
                  <a:cubicBezTo>
                    <a:pt x="1841" y="453"/>
                    <a:pt x="1861" y="461"/>
                    <a:pt x="1873" y="461"/>
                  </a:cubicBezTo>
                  <a:cubicBezTo>
                    <a:pt x="1909" y="461"/>
                    <a:pt x="1945" y="445"/>
                    <a:pt x="1966" y="409"/>
                  </a:cubicBezTo>
                  <a:cubicBezTo>
                    <a:pt x="1990" y="365"/>
                    <a:pt x="1974" y="300"/>
                    <a:pt x="1925" y="272"/>
                  </a:cubicBezTo>
                  <a:cubicBezTo>
                    <a:pt x="1557" y="64"/>
                    <a:pt x="1193" y="1"/>
                    <a:pt x="88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138;p3"/>
            <p:cNvSpPr/>
            <p:nvPr/>
          </p:nvSpPr>
          <p:spPr>
            <a:xfrm>
              <a:off x="2495754" y="1534404"/>
              <a:ext cx="76374" cy="23803"/>
            </a:xfrm>
            <a:custGeom>
              <a:avLst/>
              <a:gdLst/>
              <a:ahLst/>
              <a:cxnLst/>
              <a:rect l="l" t="t" r="r" b="b"/>
              <a:pathLst>
                <a:path w="1046" h="326" extrusionOk="0">
                  <a:moveTo>
                    <a:pt x="384" y="1"/>
                  </a:moveTo>
                  <a:cubicBezTo>
                    <a:pt x="213" y="1"/>
                    <a:pt x="95" y="32"/>
                    <a:pt x="85" y="37"/>
                  </a:cubicBezTo>
                  <a:cubicBezTo>
                    <a:pt x="29" y="49"/>
                    <a:pt x="1" y="105"/>
                    <a:pt x="13" y="161"/>
                  </a:cubicBezTo>
                  <a:cubicBezTo>
                    <a:pt x="26" y="207"/>
                    <a:pt x="65" y="234"/>
                    <a:pt x="110" y="234"/>
                  </a:cubicBezTo>
                  <a:cubicBezTo>
                    <a:pt x="120" y="234"/>
                    <a:pt x="131" y="232"/>
                    <a:pt x="141" y="229"/>
                  </a:cubicBezTo>
                  <a:cubicBezTo>
                    <a:pt x="141" y="229"/>
                    <a:pt x="240" y="203"/>
                    <a:pt x="386" y="203"/>
                  </a:cubicBezTo>
                  <a:cubicBezTo>
                    <a:pt x="524" y="203"/>
                    <a:pt x="704" y="226"/>
                    <a:pt x="885" y="318"/>
                  </a:cubicBezTo>
                  <a:cubicBezTo>
                    <a:pt x="897" y="322"/>
                    <a:pt x="913" y="326"/>
                    <a:pt x="929" y="326"/>
                  </a:cubicBezTo>
                  <a:cubicBezTo>
                    <a:pt x="969" y="326"/>
                    <a:pt x="1005" y="302"/>
                    <a:pt x="1017" y="270"/>
                  </a:cubicBezTo>
                  <a:cubicBezTo>
                    <a:pt x="1045" y="221"/>
                    <a:pt x="1025" y="161"/>
                    <a:pt x="973" y="137"/>
                  </a:cubicBezTo>
                  <a:cubicBezTo>
                    <a:pt x="758" y="29"/>
                    <a:pt x="546" y="1"/>
                    <a:pt x="38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9" name="Google Shape;139;p3"/>
          <p:cNvSpPr/>
          <p:nvPr/>
        </p:nvSpPr>
        <p:spPr>
          <a:xfrm flipH="1">
            <a:off x="7326047" y="4041323"/>
            <a:ext cx="285802" cy="287674"/>
          </a:xfrm>
          <a:custGeom>
            <a:avLst/>
            <a:gdLst/>
            <a:ahLst/>
            <a:cxnLst/>
            <a:rect l="l" t="t" r="r" b="b"/>
            <a:pathLst>
              <a:path w="1403" h="1412" extrusionOk="0">
                <a:moveTo>
                  <a:pt x="538" y="1"/>
                </a:moveTo>
                <a:cubicBezTo>
                  <a:pt x="410" y="5"/>
                  <a:pt x="301" y="65"/>
                  <a:pt x="217" y="178"/>
                </a:cubicBezTo>
                <a:cubicBezTo>
                  <a:pt x="56" y="379"/>
                  <a:pt x="0" y="688"/>
                  <a:pt x="36" y="901"/>
                </a:cubicBezTo>
                <a:cubicBezTo>
                  <a:pt x="64" y="1082"/>
                  <a:pt x="165" y="1230"/>
                  <a:pt x="325" y="1323"/>
                </a:cubicBezTo>
                <a:cubicBezTo>
                  <a:pt x="430" y="1383"/>
                  <a:pt x="550" y="1411"/>
                  <a:pt x="671" y="1411"/>
                </a:cubicBezTo>
                <a:cubicBezTo>
                  <a:pt x="763" y="1411"/>
                  <a:pt x="852" y="1395"/>
                  <a:pt x="940" y="1363"/>
                </a:cubicBezTo>
                <a:cubicBezTo>
                  <a:pt x="1141" y="1283"/>
                  <a:pt x="1286" y="1122"/>
                  <a:pt x="1346" y="921"/>
                </a:cubicBezTo>
                <a:cubicBezTo>
                  <a:pt x="1402" y="724"/>
                  <a:pt x="1362" y="519"/>
                  <a:pt x="1242" y="351"/>
                </a:cubicBezTo>
                <a:cubicBezTo>
                  <a:pt x="1150" y="230"/>
                  <a:pt x="1027" y="167"/>
                  <a:pt x="899" y="167"/>
                </a:cubicBezTo>
                <a:cubicBezTo>
                  <a:pt x="848" y="167"/>
                  <a:pt x="795" y="177"/>
                  <a:pt x="743" y="198"/>
                </a:cubicBezTo>
                <a:cubicBezTo>
                  <a:pt x="583" y="258"/>
                  <a:pt x="430" y="435"/>
                  <a:pt x="458" y="684"/>
                </a:cubicBezTo>
                <a:cubicBezTo>
                  <a:pt x="470" y="805"/>
                  <a:pt x="534" y="913"/>
                  <a:pt x="627" y="977"/>
                </a:cubicBezTo>
                <a:cubicBezTo>
                  <a:pt x="673" y="1004"/>
                  <a:pt x="723" y="1018"/>
                  <a:pt x="774" y="1018"/>
                </a:cubicBezTo>
                <a:cubicBezTo>
                  <a:pt x="806" y="1018"/>
                  <a:pt x="839" y="1012"/>
                  <a:pt x="872" y="1001"/>
                </a:cubicBezTo>
                <a:cubicBezTo>
                  <a:pt x="972" y="965"/>
                  <a:pt x="1045" y="881"/>
                  <a:pt x="1061" y="780"/>
                </a:cubicBezTo>
                <a:cubicBezTo>
                  <a:pt x="1081" y="676"/>
                  <a:pt x="1041" y="576"/>
                  <a:pt x="960" y="503"/>
                </a:cubicBezTo>
                <a:cubicBezTo>
                  <a:pt x="944" y="491"/>
                  <a:pt x="924" y="484"/>
                  <a:pt x="905" y="484"/>
                </a:cubicBezTo>
                <a:cubicBezTo>
                  <a:pt x="882" y="484"/>
                  <a:pt x="859" y="494"/>
                  <a:pt x="844" y="511"/>
                </a:cubicBezTo>
                <a:cubicBezTo>
                  <a:pt x="820" y="547"/>
                  <a:pt x="820" y="592"/>
                  <a:pt x="852" y="620"/>
                </a:cubicBezTo>
                <a:cubicBezTo>
                  <a:pt x="892" y="648"/>
                  <a:pt x="912" y="700"/>
                  <a:pt x="908" y="744"/>
                </a:cubicBezTo>
                <a:cubicBezTo>
                  <a:pt x="904" y="788"/>
                  <a:pt x="880" y="825"/>
                  <a:pt x="840" y="845"/>
                </a:cubicBezTo>
                <a:cubicBezTo>
                  <a:pt x="821" y="855"/>
                  <a:pt x="800" y="860"/>
                  <a:pt x="780" y="860"/>
                </a:cubicBezTo>
                <a:cubicBezTo>
                  <a:pt x="762" y="860"/>
                  <a:pt x="744" y="856"/>
                  <a:pt x="727" y="849"/>
                </a:cubicBezTo>
                <a:cubicBezTo>
                  <a:pt x="683" y="829"/>
                  <a:pt x="639" y="772"/>
                  <a:pt x="623" y="712"/>
                </a:cubicBezTo>
                <a:cubicBezTo>
                  <a:pt x="599" y="620"/>
                  <a:pt x="619" y="511"/>
                  <a:pt x="671" y="435"/>
                </a:cubicBezTo>
                <a:cubicBezTo>
                  <a:pt x="723" y="363"/>
                  <a:pt x="792" y="322"/>
                  <a:pt x="880" y="318"/>
                </a:cubicBezTo>
                <a:cubicBezTo>
                  <a:pt x="886" y="318"/>
                  <a:pt x="893" y="318"/>
                  <a:pt x="899" y="318"/>
                </a:cubicBezTo>
                <a:cubicBezTo>
                  <a:pt x="1080" y="318"/>
                  <a:pt x="1186" y="540"/>
                  <a:pt x="1205" y="680"/>
                </a:cubicBezTo>
                <a:cubicBezTo>
                  <a:pt x="1233" y="853"/>
                  <a:pt x="1161" y="1026"/>
                  <a:pt x="1012" y="1142"/>
                </a:cubicBezTo>
                <a:cubicBezTo>
                  <a:pt x="913" y="1216"/>
                  <a:pt x="790" y="1257"/>
                  <a:pt x="668" y="1257"/>
                </a:cubicBezTo>
                <a:cubicBezTo>
                  <a:pt x="611" y="1257"/>
                  <a:pt x="555" y="1248"/>
                  <a:pt x="502" y="1230"/>
                </a:cubicBezTo>
                <a:cubicBezTo>
                  <a:pt x="358" y="1186"/>
                  <a:pt x="249" y="1086"/>
                  <a:pt x="201" y="941"/>
                </a:cubicBezTo>
                <a:cubicBezTo>
                  <a:pt x="149" y="784"/>
                  <a:pt x="181" y="491"/>
                  <a:pt x="305" y="306"/>
                </a:cubicBezTo>
                <a:cubicBezTo>
                  <a:pt x="370" y="210"/>
                  <a:pt x="450" y="162"/>
                  <a:pt x="542" y="158"/>
                </a:cubicBezTo>
                <a:cubicBezTo>
                  <a:pt x="571" y="158"/>
                  <a:pt x="599" y="142"/>
                  <a:pt x="607" y="117"/>
                </a:cubicBezTo>
                <a:cubicBezTo>
                  <a:pt x="623" y="89"/>
                  <a:pt x="619" y="61"/>
                  <a:pt x="603" y="37"/>
                </a:cubicBezTo>
                <a:cubicBezTo>
                  <a:pt x="587" y="17"/>
                  <a:pt x="563" y="1"/>
                  <a:pt x="538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0" name="Google Shape;140;p3"/>
          <p:cNvGrpSpPr/>
          <p:nvPr/>
        </p:nvGrpSpPr>
        <p:grpSpPr>
          <a:xfrm rot="10200497" flipH="1">
            <a:off x="5753905" y="4183465"/>
            <a:ext cx="2029153" cy="1375659"/>
            <a:chOff x="6283024" y="-660615"/>
            <a:chExt cx="2029221" cy="1375705"/>
          </a:xfrm>
        </p:grpSpPr>
        <p:grpSp>
          <p:nvGrpSpPr>
            <p:cNvPr id="141" name="Google Shape;141;p3"/>
            <p:cNvGrpSpPr/>
            <p:nvPr/>
          </p:nvGrpSpPr>
          <p:grpSpPr>
            <a:xfrm rot="8478049">
              <a:off x="7456155" y="-397939"/>
              <a:ext cx="900955" cy="172869"/>
              <a:chOff x="3564648" y="628675"/>
              <a:chExt cx="901001" cy="172878"/>
            </a:xfrm>
          </p:grpSpPr>
          <p:sp>
            <p:nvSpPr>
              <p:cNvPr id="142" name="Google Shape;142;p3"/>
              <p:cNvSpPr/>
              <p:nvPr/>
            </p:nvSpPr>
            <p:spPr>
              <a:xfrm>
                <a:off x="3564648" y="647688"/>
                <a:ext cx="32631" cy="26026"/>
              </a:xfrm>
              <a:custGeom>
                <a:avLst/>
                <a:gdLst/>
                <a:ahLst/>
                <a:cxnLst/>
                <a:rect l="l" t="t" r="r" b="b"/>
                <a:pathLst>
                  <a:path w="242" h="193" extrusionOk="0">
                    <a:moveTo>
                      <a:pt x="73" y="0"/>
                    </a:moveTo>
                    <a:cubicBezTo>
                      <a:pt x="53" y="0"/>
                      <a:pt x="33" y="10"/>
                      <a:pt x="21" y="28"/>
                    </a:cubicBezTo>
                    <a:cubicBezTo>
                      <a:pt x="0" y="52"/>
                      <a:pt x="4" y="92"/>
                      <a:pt x="33" y="112"/>
                    </a:cubicBezTo>
                    <a:cubicBezTo>
                      <a:pt x="33" y="112"/>
                      <a:pt x="69" y="140"/>
                      <a:pt x="141" y="184"/>
                    </a:cubicBezTo>
                    <a:cubicBezTo>
                      <a:pt x="149" y="188"/>
                      <a:pt x="165" y="192"/>
                      <a:pt x="173" y="192"/>
                    </a:cubicBezTo>
                    <a:cubicBezTo>
                      <a:pt x="193" y="192"/>
                      <a:pt x="213" y="184"/>
                      <a:pt x="225" y="168"/>
                    </a:cubicBezTo>
                    <a:cubicBezTo>
                      <a:pt x="241" y="144"/>
                      <a:pt x="233" y="104"/>
                      <a:pt x="205" y="84"/>
                    </a:cubicBezTo>
                    <a:cubicBezTo>
                      <a:pt x="141" y="40"/>
                      <a:pt x="105" y="11"/>
                      <a:pt x="105" y="11"/>
                    </a:cubicBezTo>
                    <a:cubicBezTo>
                      <a:pt x="96" y="4"/>
                      <a:pt x="84" y="0"/>
                      <a:pt x="73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3" name="Google Shape;143;p3"/>
              <p:cNvSpPr/>
              <p:nvPr/>
            </p:nvSpPr>
            <p:spPr>
              <a:xfrm>
                <a:off x="3630180" y="628675"/>
                <a:ext cx="835469" cy="172878"/>
              </a:xfrm>
              <a:custGeom>
                <a:avLst/>
                <a:gdLst/>
                <a:ahLst/>
                <a:cxnLst/>
                <a:rect l="l" t="t" r="r" b="b"/>
                <a:pathLst>
                  <a:path w="6196" h="1282" extrusionOk="0">
                    <a:moveTo>
                      <a:pt x="6121" y="0"/>
                    </a:moveTo>
                    <a:cubicBezTo>
                      <a:pt x="6109" y="0"/>
                      <a:pt x="6097" y="4"/>
                      <a:pt x="6087" y="12"/>
                    </a:cubicBezTo>
                    <a:cubicBezTo>
                      <a:pt x="6023" y="64"/>
                      <a:pt x="5955" y="112"/>
                      <a:pt x="5891" y="160"/>
                    </a:cubicBezTo>
                    <a:cubicBezTo>
                      <a:pt x="5858" y="177"/>
                      <a:pt x="5854" y="213"/>
                      <a:pt x="5875" y="245"/>
                    </a:cubicBezTo>
                    <a:cubicBezTo>
                      <a:pt x="5887" y="261"/>
                      <a:pt x="5907" y="269"/>
                      <a:pt x="5927" y="269"/>
                    </a:cubicBezTo>
                    <a:cubicBezTo>
                      <a:pt x="5943" y="269"/>
                      <a:pt x="5951" y="265"/>
                      <a:pt x="5967" y="261"/>
                    </a:cubicBezTo>
                    <a:cubicBezTo>
                      <a:pt x="6035" y="213"/>
                      <a:pt x="6104" y="165"/>
                      <a:pt x="6168" y="112"/>
                    </a:cubicBezTo>
                    <a:cubicBezTo>
                      <a:pt x="6192" y="88"/>
                      <a:pt x="6196" y="48"/>
                      <a:pt x="6176" y="24"/>
                    </a:cubicBezTo>
                    <a:cubicBezTo>
                      <a:pt x="6161" y="9"/>
                      <a:pt x="6140" y="0"/>
                      <a:pt x="6121" y="0"/>
                    </a:cubicBezTo>
                    <a:close/>
                    <a:moveTo>
                      <a:pt x="5557" y="384"/>
                    </a:moveTo>
                    <a:cubicBezTo>
                      <a:pt x="5546" y="384"/>
                      <a:pt x="5535" y="387"/>
                      <a:pt x="5525" y="394"/>
                    </a:cubicBezTo>
                    <a:lnTo>
                      <a:pt x="5312" y="514"/>
                    </a:lnTo>
                    <a:cubicBezTo>
                      <a:pt x="5284" y="530"/>
                      <a:pt x="5272" y="570"/>
                      <a:pt x="5288" y="602"/>
                    </a:cubicBezTo>
                    <a:cubicBezTo>
                      <a:pt x="5296" y="623"/>
                      <a:pt x="5324" y="631"/>
                      <a:pt x="5344" y="631"/>
                    </a:cubicBezTo>
                    <a:cubicBezTo>
                      <a:pt x="5352" y="631"/>
                      <a:pt x="5364" y="631"/>
                      <a:pt x="5372" y="627"/>
                    </a:cubicBezTo>
                    <a:cubicBezTo>
                      <a:pt x="5445" y="586"/>
                      <a:pt x="5517" y="546"/>
                      <a:pt x="5589" y="502"/>
                    </a:cubicBezTo>
                    <a:cubicBezTo>
                      <a:pt x="5617" y="486"/>
                      <a:pt x="5629" y="446"/>
                      <a:pt x="5609" y="414"/>
                    </a:cubicBezTo>
                    <a:cubicBezTo>
                      <a:pt x="5599" y="395"/>
                      <a:pt x="5578" y="384"/>
                      <a:pt x="5557" y="384"/>
                    </a:cubicBezTo>
                    <a:close/>
                    <a:moveTo>
                      <a:pt x="68" y="434"/>
                    </a:moveTo>
                    <a:cubicBezTo>
                      <a:pt x="45" y="434"/>
                      <a:pt x="25" y="444"/>
                      <a:pt x="17" y="466"/>
                    </a:cubicBezTo>
                    <a:cubicBezTo>
                      <a:pt x="1" y="494"/>
                      <a:pt x="9" y="534"/>
                      <a:pt x="41" y="550"/>
                    </a:cubicBezTo>
                    <a:cubicBezTo>
                      <a:pt x="109" y="590"/>
                      <a:pt x="185" y="631"/>
                      <a:pt x="262" y="667"/>
                    </a:cubicBezTo>
                    <a:cubicBezTo>
                      <a:pt x="266" y="671"/>
                      <a:pt x="278" y="671"/>
                      <a:pt x="286" y="671"/>
                    </a:cubicBezTo>
                    <a:cubicBezTo>
                      <a:pt x="310" y="671"/>
                      <a:pt x="330" y="663"/>
                      <a:pt x="346" y="635"/>
                    </a:cubicBezTo>
                    <a:cubicBezTo>
                      <a:pt x="362" y="602"/>
                      <a:pt x="346" y="566"/>
                      <a:pt x="318" y="550"/>
                    </a:cubicBezTo>
                    <a:cubicBezTo>
                      <a:pt x="246" y="514"/>
                      <a:pt x="169" y="482"/>
                      <a:pt x="101" y="442"/>
                    </a:cubicBezTo>
                    <a:cubicBezTo>
                      <a:pt x="90" y="436"/>
                      <a:pt x="79" y="434"/>
                      <a:pt x="68" y="434"/>
                    </a:cubicBezTo>
                    <a:close/>
                    <a:moveTo>
                      <a:pt x="4947" y="705"/>
                    </a:moveTo>
                    <a:cubicBezTo>
                      <a:pt x="4939" y="705"/>
                      <a:pt x="4930" y="707"/>
                      <a:pt x="4922" y="711"/>
                    </a:cubicBezTo>
                    <a:cubicBezTo>
                      <a:pt x="4846" y="747"/>
                      <a:pt x="4770" y="775"/>
                      <a:pt x="4693" y="807"/>
                    </a:cubicBezTo>
                    <a:cubicBezTo>
                      <a:pt x="4665" y="815"/>
                      <a:pt x="4645" y="856"/>
                      <a:pt x="4661" y="888"/>
                    </a:cubicBezTo>
                    <a:cubicBezTo>
                      <a:pt x="4669" y="912"/>
                      <a:pt x="4693" y="928"/>
                      <a:pt x="4721" y="928"/>
                    </a:cubicBezTo>
                    <a:cubicBezTo>
                      <a:pt x="4729" y="928"/>
                      <a:pt x="4738" y="928"/>
                      <a:pt x="4746" y="920"/>
                    </a:cubicBezTo>
                    <a:cubicBezTo>
                      <a:pt x="4826" y="892"/>
                      <a:pt x="4902" y="860"/>
                      <a:pt x="4975" y="827"/>
                    </a:cubicBezTo>
                    <a:cubicBezTo>
                      <a:pt x="5007" y="811"/>
                      <a:pt x="5023" y="771"/>
                      <a:pt x="5007" y="739"/>
                    </a:cubicBezTo>
                    <a:cubicBezTo>
                      <a:pt x="4995" y="719"/>
                      <a:pt x="4971" y="705"/>
                      <a:pt x="4947" y="705"/>
                    </a:cubicBezTo>
                    <a:close/>
                    <a:moveTo>
                      <a:pt x="694" y="729"/>
                    </a:moveTo>
                    <a:cubicBezTo>
                      <a:pt x="670" y="729"/>
                      <a:pt x="644" y="741"/>
                      <a:pt x="631" y="767"/>
                    </a:cubicBezTo>
                    <a:cubicBezTo>
                      <a:pt x="619" y="795"/>
                      <a:pt x="639" y="831"/>
                      <a:pt x="668" y="848"/>
                    </a:cubicBezTo>
                    <a:cubicBezTo>
                      <a:pt x="744" y="884"/>
                      <a:pt x="824" y="908"/>
                      <a:pt x="901" y="936"/>
                    </a:cubicBezTo>
                    <a:cubicBezTo>
                      <a:pt x="905" y="944"/>
                      <a:pt x="913" y="944"/>
                      <a:pt x="921" y="944"/>
                    </a:cubicBezTo>
                    <a:cubicBezTo>
                      <a:pt x="949" y="944"/>
                      <a:pt x="969" y="924"/>
                      <a:pt x="981" y="896"/>
                    </a:cubicBezTo>
                    <a:cubicBezTo>
                      <a:pt x="989" y="864"/>
                      <a:pt x="969" y="827"/>
                      <a:pt x="941" y="815"/>
                    </a:cubicBezTo>
                    <a:cubicBezTo>
                      <a:pt x="864" y="791"/>
                      <a:pt x="788" y="763"/>
                      <a:pt x="712" y="731"/>
                    </a:cubicBezTo>
                    <a:cubicBezTo>
                      <a:pt x="706" y="729"/>
                      <a:pt x="700" y="729"/>
                      <a:pt x="694" y="729"/>
                    </a:cubicBezTo>
                    <a:close/>
                    <a:moveTo>
                      <a:pt x="1342" y="954"/>
                    </a:moveTo>
                    <a:cubicBezTo>
                      <a:pt x="1316" y="954"/>
                      <a:pt x="1288" y="973"/>
                      <a:pt x="1278" y="1004"/>
                    </a:cubicBezTo>
                    <a:cubicBezTo>
                      <a:pt x="1270" y="1032"/>
                      <a:pt x="1290" y="1069"/>
                      <a:pt x="1326" y="1077"/>
                    </a:cubicBezTo>
                    <a:lnTo>
                      <a:pt x="1567" y="1137"/>
                    </a:lnTo>
                    <a:lnTo>
                      <a:pt x="1580" y="1137"/>
                    </a:lnTo>
                    <a:cubicBezTo>
                      <a:pt x="1612" y="1137"/>
                      <a:pt x="1636" y="1117"/>
                      <a:pt x="1636" y="1093"/>
                    </a:cubicBezTo>
                    <a:cubicBezTo>
                      <a:pt x="1648" y="1056"/>
                      <a:pt x="1628" y="1028"/>
                      <a:pt x="1592" y="1016"/>
                    </a:cubicBezTo>
                    <a:cubicBezTo>
                      <a:pt x="1511" y="996"/>
                      <a:pt x="1435" y="976"/>
                      <a:pt x="1355" y="956"/>
                    </a:cubicBezTo>
                    <a:cubicBezTo>
                      <a:pt x="1350" y="955"/>
                      <a:pt x="1346" y="954"/>
                      <a:pt x="1342" y="954"/>
                    </a:cubicBezTo>
                    <a:close/>
                    <a:moveTo>
                      <a:pt x="4306" y="950"/>
                    </a:moveTo>
                    <a:cubicBezTo>
                      <a:pt x="4300" y="950"/>
                      <a:pt x="4294" y="951"/>
                      <a:pt x="4288" y="952"/>
                    </a:cubicBezTo>
                    <a:cubicBezTo>
                      <a:pt x="4207" y="976"/>
                      <a:pt x="4135" y="996"/>
                      <a:pt x="4054" y="1016"/>
                    </a:cubicBezTo>
                    <a:cubicBezTo>
                      <a:pt x="4018" y="1028"/>
                      <a:pt x="3998" y="1056"/>
                      <a:pt x="4006" y="1093"/>
                    </a:cubicBezTo>
                    <a:cubicBezTo>
                      <a:pt x="4014" y="1117"/>
                      <a:pt x="4038" y="1137"/>
                      <a:pt x="4067" y="1137"/>
                    </a:cubicBezTo>
                    <a:lnTo>
                      <a:pt x="4087" y="1137"/>
                    </a:lnTo>
                    <a:cubicBezTo>
                      <a:pt x="4167" y="1117"/>
                      <a:pt x="4247" y="1097"/>
                      <a:pt x="4328" y="1073"/>
                    </a:cubicBezTo>
                    <a:cubicBezTo>
                      <a:pt x="4360" y="1064"/>
                      <a:pt x="4380" y="1028"/>
                      <a:pt x="4368" y="992"/>
                    </a:cubicBezTo>
                    <a:cubicBezTo>
                      <a:pt x="4361" y="966"/>
                      <a:pt x="4335" y="950"/>
                      <a:pt x="4306" y="950"/>
                    </a:cubicBezTo>
                    <a:close/>
                    <a:moveTo>
                      <a:pt x="2020" y="1096"/>
                    </a:moveTo>
                    <a:cubicBezTo>
                      <a:pt x="1988" y="1096"/>
                      <a:pt x="1961" y="1116"/>
                      <a:pt x="1957" y="1149"/>
                    </a:cubicBezTo>
                    <a:cubicBezTo>
                      <a:pt x="1953" y="1185"/>
                      <a:pt x="1973" y="1213"/>
                      <a:pt x="2009" y="1217"/>
                    </a:cubicBezTo>
                    <a:cubicBezTo>
                      <a:pt x="2090" y="1233"/>
                      <a:pt x="2174" y="1245"/>
                      <a:pt x="2255" y="1253"/>
                    </a:cubicBezTo>
                    <a:lnTo>
                      <a:pt x="2259" y="1253"/>
                    </a:lnTo>
                    <a:cubicBezTo>
                      <a:pt x="2291" y="1253"/>
                      <a:pt x="2319" y="1229"/>
                      <a:pt x="2327" y="1197"/>
                    </a:cubicBezTo>
                    <a:cubicBezTo>
                      <a:pt x="2331" y="1161"/>
                      <a:pt x="2307" y="1133"/>
                      <a:pt x="2271" y="1129"/>
                    </a:cubicBezTo>
                    <a:cubicBezTo>
                      <a:pt x="2190" y="1125"/>
                      <a:pt x="2110" y="1109"/>
                      <a:pt x="2030" y="1097"/>
                    </a:cubicBezTo>
                    <a:cubicBezTo>
                      <a:pt x="2026" y="1096"/>
                      <a:pt x="2023" y="1096"/>
                      <a:pt x="2020" y="1096"/>
                    </a:cubicBezTo>
                    <a:close/>
                    <a:moveTo>
                      <a:pt x="3637" y="1103"/>
                    </a:moveTo>
                    <a:cubicBezTo>
                      <a:pt x="3633" y="1103"/>
                      <a:pt x="3629" y="1104"/>
                      <a:pt x="3625" y="1105"/>
                    </a:cubicBezTo>
                    <a:lnTo>
                      <a:pt x="3384" y="1133"/>
                    </a:lnTo>
                    <a:cubicBezTo>
                      <a:pt x="3351" y="1137"/>
                      <a:pt x="3323" y="1169"/>
                      <a:pt x="3331" y="1205"/>
                    </a:cubicBezTo>
                    <a:cubicBezTo>
                      <a:pt x="3331" y="1233"/>
                      <a:pt x="3359" y="1257"/>
                      <a:pt x="3388" y="1257"/>
                    </a:cubicBezTo>
                    <a:cubicBezTo>
                      <a:pt x="3388" y="1257"/>
                      <a:pt x="3396" y="1257"/>
                      <a:pt x="3400" y="1253"/>
                    </a:cubicBezTo>
                    <a:cubicBezTo>
                      <a:pt x="3480" y="1249"/>
                      <a:pt x="3564" y="1237"/>
                      <a:pt x="3645" y="1225"/>
                    </a:cubicBezTo>
                    <a:cubicBezTo>
                      <a:pt x="3677" y="1217"/>
                      <a:pt x="3701" y="1189"/>
                      <a:pt x="3697" y="1153"/>
                    </a:cubicBezTo>
                    <a:cubicBezTo>
                      <a:pt x="3693" y="1128"/>
                      <a:pt x="3668" y="1103"/>
                      <a:pt x="3637" y="1103"/>
                    </a:cubicBezTo>
                    <a:close/>
                    <a:moveTo>
                      <a:pt x="2709" y="1157"/>
                    </a:moveTo>
                    <a:cubicBezTo>
                      <a:pt x="2672" y="1157"/>
                      <a:pt x="2640" y="1181"/>
                      <a:pt x="2640" y="1217"/>
                    </a:cubicBezTo>
                    <a:cubicBezTo>
                      <a:pt x="2640" y="1253"/>
                      <a:pt x="2668" y="1281"/>
                      <a:pt x="2701" y="1281"/>
                    </a:cubicBezTo>
                    <a:lnTo>
                      <a:pt x="2954" y="1281"/>
                    </a:lnTo>
                    <a:cubicBezTo>
                      <a:pt x="2990" y="1281"/>
                      <a:pt x="3014" y="1253"/>
                      <a:pt x="3014" y="1217"/>
                    </a:cubicBezTo>
                    <a:cubicBezTo>
                      <a:pt x="3014" y="1181"/>
                      <a:pt x="2982" y="1157"/>
                      <a:pt x="2950" y="1157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4" name="Google Shape;144;p3"/>
            <p:cNvGrpSpPr/>
            <p:nvPr/>
          </p:nvGrpSpPr>
          <p:grpSpPr>
            <a:xfrm rot="-1338283">
              <a:off x="6334133" y="-30863"/>
              <a:ext cx="1282386" cy="522134"/>
              <a:chOff x="3183154" y="283548"/>
              <a:chExt cx="1282495" cy="522178"/>
            </a:xfrm>
          </p:grpSpPr>
          <p:sp>
            <p:nvSpPr>
              <p:cNvPr id="145" name="Google Shape;145;p3"/>
              <p:cNvSpPr/>
              <p:nvPr/>
            </p:nvSpPr>
            <p:spPr>
              <a:xfrm>
                <a:off x="3564648" y="647688"/>
                <a:ext cx="32631" cy="26026"/>
              </a:xfrm>
              <a:custGeom>
                <a:avLst/>
                <a:gdLst/>
                <a:ahLst/>
                <a:cxnLst/>
                <a:rect l="l" t="t" r="r" b="b"/>
                <a:pathLst>
                  <a:path w="242" h="193" extrusionOk="0">
                    <a:moveTo>
                      <a:pt x="73" y="0"/>
                    </a:moveTo>
                    <a:cubicBezTo>
                      <a:pt x="53" y="0"/>
                      <a:pt x="33" y="10"/>
                      <a:pt x="21" y="28"/>
                    </a:cubicBezTo>
                    <a:cubicBezTo>
                      <a:pt x="0" y="52"/>
                      <a:pt x="4" y="92"/>
                      <a:pt x="33" y="112"/>
                    </a:cubicBezTo>
                    <a:cubicBezTo>
                      <a:pt x="33" y="112"/>
                      <a:pt x="69" y="140"/>
                      <a:pt x="141" y="184"/>
                    </a:cubicBezTo>
                    <a:cubicBezTo>
                      <a:pt x="149" y="188"/>
                      <a:pt x="165" y="192"/>
                      <a:pt x="173" y="192"/>
                    </a:cubicBezTo>
                    <a:cubicBezTo>
                      <a:pt x="193" y="192"/>
                      <a:pt x="213" y="184"/>
                      <a:pt x="225" y="168"/>
                    </a:cubicBezTo>
                    <a:cubicBezTo>
                      <a:pt x="241" y="144"/>
                      <a:pt x="233" y="104"/>
                      <a:pt x="205" y="84"/>
                    </a:cubicBezTo>
                    <a:cubicBezTo>
                      <a:pt x="141" y="40"/>
                      <a:pt x="105" y="11"/>
                      <a:pt x="105" y="11"/>
                    </a:cubicBezTo>
                    <a:cubicBezTo>
                      <a:pt x="96" y="4"/>
                      <a:pt x="84" y="0"/>
                      <a:pt x="73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6" name="Google Shape;146;p3"/>
              <p:cNvSpPr/>
              <p:nvPr/>
            </p:nvSpPr>
            <p:spPr>
              <a:xfrm>
                <a:off x="3630180" y="628675"/>
                <a:ext cx="835469" cy="172878"/>
              </a:xfrm>
              <a:custGeom>
                <a:avLst/>
                <a:gdLst/>
                <a:ahLst/>
                <a:cxnLst/>
                <a:rect l="l" t="t" r="r" b="b"/>
                <a:pathLst>
                  <a:path w="6196" h="1282" extrusionOk="0">
                    <a:moveTo>
                      <a:pt x="6121" y="0"/>
                    </a:moveTo>
                    <a:cubicBezTo>
                      <a:pt x="6109" y="0"/>
                      <a:pt x="6097" y="4"/>
                      <a:pt x="6087" y="12"/>
                    </a:cubicBezTo>
                    <a:cubicBezTo>
                      <a:pt x="6023" y="64"/>
                      <a:pt x="5955" y="112"/>
                      <a:pt x="5891" y="160"/>
                    </a:cubicBezTo>
                    <a:cubicBezTo>
                      <a:pt x="5858" y="177"/>
                      <a:pt x="5854" y="213"/>
                      <a:pt x="5875" y="245"/>
                    </a:cubicBezTo>
                    <a:cubicBezTo>
                      <a:pt x="5887" y="261"/>
                      <a:pt x="5907" y="269"/>
                      <a:pt x="5927" y="269"/>
                    </a:cubicBezTo>
                    <a:cubicBezTo>
                      <a:pt x="5943" y="269"/>
                      <a:pt x="5951" y="265"/>
                      <a:pt x="5967" y="261"/>
                    </a:cubicBezTo>
                    <a:cubicBezTo>
                      <a:pt x="6035" y="213"/>
                      <a:pt x="6104" y="165"/>
                      <a:pt x="6168" y="112"/>
                    </a:cubicBezTo>
                    <a:cubicBezTo>
                      <a:pt x="6192" y="88"/>
                      <a:pt x="6196" y="48"/>
                      <a:pt x="6176" y="24"/>
                    </a:cubicBezTo>
                    <a:cubicBezTo>
                      <a:pt x="6161" y="9"/>
                      <a:pt x="6140" y="0"/>
                      <a:pt x="6121" y="0"/>
                    </a:cubicBezTo>
                    <a:close/>
                    <a:moveTo>
                      <a:pt x="5557" y="384"/>
                    </a:moveTo>
                    <a:cubicBezTo>
                      <a:pt x="5546" y="384"/>
                      <a:pt x="5535" y="387"/>
                      <a:pt x="5525" y="394"/>
                    </a:cubicBezTo>
                    <a:lnTo>
                      <a:pt x="5312" y="514"/>
                    </a:lnTo>
                    <a:cubicBezTo>
                      <a:pt x="5284" y="530"/>
                      <a:pt x="5272" y="570"/>
                      <a:pt x="5288" y="602"/>
                    </a:cubicBezTo>
                    <a:cubicBezTo>
                      <a:pt x="5296" y="623"/>
                      <a:pt x="5324" y="631"/>
                      <a:pt x="5344" y="631"/>
                    </a:cubicBezTo>
                    <a:cubicBezTo>
                      <a:pt x="5352" y="631"/>
                      <a:pt x="5364" y="631"/>
                      <a:pt x="5372" y="627"/>
                    </a:cubicBezTo>
                    <a:cubicBezTo>
                      <a:pt x="5445" y="586"/>
                      <a:pt x="5517" y="546"/>
                      <a:pt x="5589" y="502"/>
                    </a:cubicBezTo>
                    <a:cubicBezTo>
                      <a:pt x="5617" y="486"/>
                      <a:pt x="5629" y="446"/>
                      <a:pt x="5609" y="414"/>
                    </a:cubicBezTo>
                    <a:cubicBezTo>
                      <a:pt x="5599" y="395"/>
                      <a:pt x="5578" y="384"/>
                      <a:pt x="5557" y="384"/>
                    </a:cubicBezTo>
                    <a:close/>
                    <a:moveTo>
                      <a:pt x="68" y="434"/>
                    </a:moveTo>
                    <a:cubicBezTo>
                      <a:pt x="45" y="434"/>
                      <a:pt x="25" y="444"/>
                      <a:pt x="17" y="466"/>
                    </a:cubicBezTo>
                    <a:cubicBezTo>
                      <a:pt x="1" y="494"/>
                      <a:pt x="9" y="534"/>
                      <a:pt x="41" y="550"/>
                    </a:cubicBezTo>
                    <a:cubicBezTo>
                      <a:pt x="109" y="590"/>
                      <a:pt x="185" y="631"/>
                      <a:pt x="262" y="667"/>
                    </a:cubicBezTo>
                    <a:cubicBezTo>
                      <a:pt x="266" y="671"/>
                      <a:pt x="278" y="671"/>
                      <a:pt x="286" y="671"/>
                    </a:cubicBezTo>
                    <a:cubicBezTo>
                      <a:pt x="310" y="671"/>
                      <a:pt x="330" y="663"/>
                      <a:pt x="346" y="635"/>
                    </a:cubicBezTo>
                    <a:cubicBezTo>
                      <a:pt x="362" y="602"/>
                      <a:pt x="346" y="566"/>
                      <a:pt x="318" y="550"/>
                    </a:cubicBezTo>
                    <a:cubicBezTo>
                      <a:pt x="246" y="514"/>
                      <a:pt x="169" y="482"/>
                      <a:pt x="101" y="442"/>
                    </a:cubicBezTo>
                    <a:cubicBezTo>
                      <a:pt x="90" y="436"/>
                      <a:pt x="79" y="434"/>
                      <a:pt x="68" y="434"/>
                    </a:cubicBezTo>
                    <a:close/>
                    <a:moveTo>
                      <a:pt x="4947" y="705"/>
                    </a:moveTo>
                    <a:cubicBezTo>
                      <a:pt x="4939" y="705"/>
                      <a:pt x="4930" y="707"/>
                      <a:pt x="4922" y="711"/>
                    </a:cubicBezTo>
                    <a:cubicBezTo>
                      <a:pt x="4846" y="747"/>
                      <a:pt x="4770" y="775"/>
                      <a:pt x="4693" y="807"/>
                    </a:cubicBezTo>
                    <a:cubicBezTo>
                      <a:pt x="4665" y="815"/>
                      <a:pt x="4645" y="856"/>
                      <a:pt x="4661" y="888"/>
                    </a:cubicBezTo>
                    <a:cubicBezTo>
                      <a:pt x="4669" y="912"/>
                      <a:pt x="4693" y="928"/>
                      <a:pt x="4721" y="928"/>
                    </a:cubicBezTo>
                    <a:cubicBezTo>
                      <a:pt x="4729" y="928"/>
                      <a:pt x="4738" y="928"/>
                      <a:pt x="4746" y="920"/>
                    </a:cubicBezTo>
                    <a:cubicBezTo>
                      <a:pt x="4826" y="892"/>
                      <a:pt x="4902" y="860"/>
                      <a:pt x="4975" y="827"/>
                    </a:cubicBezTo>
                    <a:cubicBezTo>
                      <a:pt x="5007" y="811"/>
                      <a:pt x="5023" y="771"/>
                      <a:pt x="5007" y="739"/>
                    </a:cubicBezTo>
                    <a:cubicBezTo>
                      <a:pt x="4995" y="719"/>
                      <a:pt x="4971" y="705"/>
                      <a:pt x="4947" y="705"/>
                    </a:cubicBezTo>
                    <a:close/>
                    <a:moveTo>
                      <a:pt x="694" y="729"/>
                    </a:moveTo>
                    <a:cubicBezTo>
                      <a:pt x="670" y="729"/>
                      <a:pt x="644" y="741"/>
                      <a:pt x="631" y="767"/>
                    </a:cubicBezTo>
                    <a:cubicBezTo>
                      <a:pt x="619" y="795"/>
                      <a:pt x="639" y="831"/>
                      <a:pt x="668" y="848"/>
                    </a:cubicBezTo>
                    <a:cubicBezTo>
                      <a:pt x="744" y="884"/>
                      <a:pt x="824" y="908"/>
                      <a:pt x="901" y="936"/>
                    </a:cubicBezTo>
                    <a:cubicBezTo>
                      <a:pt x="905" y="944"/>
                      <a:pt x="913" y="944"/>
                      <a:pt x="921" y="944"/>
                    </a:cubicBezTo>
                    <a:cubicBezTo>
                      <a:pt x="949" y="944"/>
                      <a:pt x="969" y="924"/>
                      <a:pt x="981" y="896"/>
                    </a:cubicBezTo>
                    <a:cubicBezTo>
                      <a:pt x="989" y="864"/>
                      <a:pt x="969" y="827"/>
                      <a:pt x="941" y="815"/>
                    </a:cubicBezTo>
                    <a:cubicBezTo>
                      <a:pt x="864" y="791"/>
                      <a:pt x="788" y="763"/>
                      <a:pt x="712" y="731"/>
                    </a:cubicBezTo>
                    <a:cubicBezTo>
                      <a:pt x="706" y="729"/>
                      <a:pt x="700" y="729"/>
                      <a:pt x="694" y="729"/>
                    </a:cubicBezTo>
                    <a:close/>
                    <a:moveTo>
                      <a:pt x="1342" y="954"/>
                    </a:moveTo>
                    <a:cubicBezTo>
                      <a:pt x="1316" y="954"/>
                      <a:pt x="1288" y="973"/>
                      <a:pt x="1278" y="1004"/>
                    </a:cubicBezTo>
                    <a:cubicBezTo>
                      <a:pt x="1270" y="1032"/>
                      <a:pt x="1290" y="1069"/>
                      <a:pt x="1326" y="1077"/>
                    </a:cubicBezTo>
                    <a:lnTo>
                      <a:pt x="1567" y="1137"/>
                    </a:lnTo>
                    <a:lnTo>
                      <a:pt x="1580" y="1137"/>
                    </a:lnTo>
                    <a:cubicBezTo>
                      <a:pt x="1612" y="1137"/>
                      <a:pt x="1636" y="1117"/>
                      <a:pt x="1636" y="1093"/>
                    </a:cubicBezTo>
                    <a:cubicBezTo>
                      <a:pt x="1648" y="1056"/>
                      <a:pt x="1628" y="1028"/>
                      <a:pt x="1592" y="1016"/>
                    </a:cubicBezTo>
                    <a:cubicBezTo>
                      <a:pt x="1511" y="996"/>
                      <a:pt x="1435" y="976"/>
                      <a:pt x="1355" y="956"/>
                    </a:cubicBezTo>
                    <a:cubicBezTo>
                      <a:pt x="1350" y="955"/>
                      <a:pt x="1346" y="954"/>
                      <a:pt x="1342" y="954"/>
                    </a:cubicBezTo>
                    <a:close/>
                    <a:moveTo>
                      <a:pt x="4306" y="950"/>
                    </a:moveTo>
                    <a:cubicBezTo>
                      <a:pt x="4300" y="950"/>
                      <a:pt x="4294" y="951"/>
                      <a:pt x="4288" y="952"/>
                    </a:cubicBezTo>
                    <a:cubicBezTo>
                      <a:pt x="4207" y="976"/>
                      <a:pt x="4135" y="996"/>
                      <a:pt x="4054" y="1016"/>
                    </a:cubicBezTo>
                    <a:cubicBezTo>
                      <a:pt x="4018" y="1028"/>
                      <a:pt x="3998" y="1056"/>
                      <a:pt x="4006" y="1093"/>
                    </a:cubicBezTo>
                    <a:cubicBezTo>
                      <a:pt x="4014" y="1117"/>
                      <a:pt x="4038" y="1137"/>
                      <a:pt x="4067" y="1137"/>
                    </a:cubicBezTo>
                    <a:lnTo>
                      <a:pt x="4087" y="1137"/>
                    </a:lnTo>
                    <a:cubicBezTo>
                      <a:pt x="4167" y="1117"/>
                      <a:pt x="4247" y="1097"/>
                      <a:pt x="4328" y="1073"/>
                    </a:cubicBezTo>
                    <a:cubicBezTo>
                      <a:pt x="4360" y="1064"/>
                      <a:pt x="4380" y="1028"/>
                      <a:pt x="4368" y="992"/>
                    </a:cubicBezTo>
                    <a:cubicBezTo>
                      <a:pt x="4361" y="966"/>
                      <a:pt x="4335" y="950"/>
                      <a:pt x="4306" y="950"/>
                    </a:cubicBezTo>
                    <a:close/>
                    <a:moveTo>
                      <a:pt x="2020" y="1096"/>
                    </a:moveTo>
                    <a:cubicBezTo>
                      <a:pt x="1988" y="1096"/>
                      <a:pt x="1961" y="1116"/>
                      <a:pt x="1957" y="1149"/>
                    </a:cubicBezTo>
                    <a:cubicBezTo>
                      <a:pt x="1953" y="1185"/>
                      <a:pt x="1973" y="1213"/>
                      <a:pt x="2009" y="1217"/>
                    </a:cubicBezTo>
                    <a:cubicBezTo>
                      <a:pt x="2090" y="1233"/>
                      <a:pt x="2174" y="1245"/>
                      <a:pt x="2255" y="1253"/>
                    </a:cubicBezTo>
                    <a:lnTo>
                      <a:pt x="2259" y="1253"/>
                    </a:lnTo>
                    <a:cubicBezTo>
                      <a:pt x="2291" y="1253"/>
                      <a:pt x="2319" y="1229"/>
                      <a:pt x="2327" y="1197"/>
                    </a:cubicBezTo>
                    <a:cubicBezTo>
                      <a:pt x="2331" y="1161"/>
                      <a:pt x="2307" y="1133"/>
                      <a:pt x="2271" y="1129"/>
                    </a:cubicBezTo>
                    <a:cubicBezTo>
                      <a:pt x="2190" y="1125"/>
                      <a:pt x="2110" y="1109"/>
                      <a:pt x="2030" y="1097"/>
                    </a:cubicBezTo>
                    <a:cubicBezTo>
                      <a:pt x="2026" y="1096"/>
                      <a:pt x="2023" y="1096"/>
                      <a:pt x="2020" y="1096"/>
                    </a:cubicBezTo>
                    <a:close/>
                    <a:moveTo>
                      <a:pt x="3637" y="1103"/>
                    </a:moveTo>
                    <a:cubicBezTo>
                      <a:pt x="3633" y="1103"/>
                      <a:pt x="3629" y="1104"/>
                      <a:pt x="3625" y="1105"/>
                    </a:cubicBezTo>
                    <a:lnTo>
                      <a:pt x="3384" y="1133"/>
                    </a:lnTo>
                    <a:cubicBezTo>
                      <a:pt x="3351" y="1137"/>
                      <a:pt x="3323" y="1169"/>
                      <a:pt x="3331" y="1205"/>
                    </a:cubicBezTo>
                    <a:cubicBezTo>
                      <a:pt x="3331" y="1233"/>
                      <a:pt x="3359" y="1257"/>
                      <a:pt x="3388" y="1257"/>
                    </a:cubicBezTo>
                    <a:cubicBezTo>
                      <a:pt x="3388" y="1257"/>
                      <a:pt x="3396" y="1257"/>
                      <a:pt x="3400" y="1253"/>
                    </a:cubicBezTo>
                    <a:cubicBezTo>
                      <a:pt x="3480" y="1249"/>
                      <a:pt x="3564" y="1237"/>
                      <a:pt x="3645" y="1225"/>
                    </a:cubicBezTo>
                    <a:cubicBezTo>
                      <a:pt x="3677" y="1217"/>
                      <a:pt x="3701" y="1189"/>
                      <a:pt x="3697" y="1153"/>
                    </a:cubicBezTo>
                    <a:cubicBezTo>
                      <a:pt x="3693" y="1128"/>
                      <a:pt x="3668" y="1103"/>
                      <a:pt x="3637" y="1103"/>
                    </a:cubicBezTo>
                    <a:close/>
                    <a:moveTo>
                      <a:pt x="2709" y="1157"/>
                    </a:moveTo>
                    <a:cubicBezTo>
                      <a:pt x="2672" y="1157"/>
                      <a:pt x="2640" y="1181"/>
                      <a:pt x="2640" y="1217"/>
                    </a:cubicBezTo>
                    <a:cubicBezTo>
                      <a:pt x="2640" y="1253"/>
                      <a:pt x="2668" y="1281"/>
                      <a:pt x="2701" y="1281"/>
                    </a:cubicBezTo>
                    <a:lnTo>
                      <a:pt x="2954" y="1281"/>
                    </a:lnTo>
                    <a:cubicBezTo>
                      <a:pt x="2990" y="1281"/>
                      <a:pt x="3014" y="1253"/>
                      <a:pt x="3014" y="1217"/>
                    </a:cubicBezTo>
                    <a:cubicBezTo>
                      <a:pt x="3014" y="1181"/>
                      <a:pt x="2982" y="1157"/>
                      <a:pt x="2950" y="1157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7" name="Google Shape;147;p3"/>
              <p:cNvSpPr/>
              <p:nvPr/>
            </p:nvSpPr>
            <p:spPr>
              <a:xfrm>
                <a:off x="3314385" y="432198"/>
                <a:ext cx="22249" cy="64593"/>
              </a:xfrm>
              <a:custGeom>
                <a:avLst/>
                <a:gdLst/>
                <a:ahLst/>
                <a:cxnLst/>
                <a:rect l="l" t="t" r="r" b="b"/>
                <a:pathLst>
                  <a:path w="165" h="479" extrusionOk="0">
                    <a:moveTo>
                      <a:pt x="89" y="1"/>
                    </a:moveTo>
                    <a:cubicBezTo>
                      <a:pt x="65" y="1"/>
                      <a:pt x="35" y="20"/>
                      <a:pt x="28" y="51"/>
                    </a:cubicBezTo>
                    <a:cubicBezTo>
                      <a:pt x="0" y="175"/>
                      <a:pt x="4" y="304"/>
                      <a:pt x="32" y="428"/>
                    </a:cubicBezTo>
                    <a:cubicBezTo>
                      <a:pt x="36" y="459"/>
                      <a:pt x="65" y="478"/>
                      <a:pt x="97" y="478"/>
                    </a:cubicBezTo>
                    <a:cubicBezTo>
                      <a:pt x="102" y="478"/>
                      <a:pt x="107" y="478"/>
                      <a:pt x="113" y="476"/>
                    </a:cubicBezTo>
                    <a:cubicBezTo>
                      <a:pt x="145" y="464"/>
                      <a:pt x="165" y="428"/>
                      <a:pt x="157" y="396"/>
                    </a:cubicBezTo>
                    <a:cubicBezTo>
                      <a:pt x="153" y="380"/>
                      <a:pt x="153" y="364"/>
                      <a:pt x="145" y="356"/>
                    </a:cubicBezTo>
                    <a:cubicBezTo>
                      <a:pt x="145" y="344"/>
                      <a:pt x="141" y="340"/>
                      <a:pt x="141" y="328"/>
                    </a:cubicBezTo>
                    <a:lnTo>
                      <a:pt x="141" y="320"/>
                    </a:lnTo>
                    <a:cubicBezTo>
                      <a:pt x="137" y="296"/>
                      <a:pt x="137" y="264"/>
                      <a:pt x="137" y="239"/>
                    </a:cubicBezTo>
                    <a:cubicBezTo>
                      <a:pt x="137" y="179"/>
                      <a:pt x="141" y="131"/>
                      <a:pt x="149" y="83"/>
                    </a:cubicBezTo>
                    <a:cubicBezTo>
                      <a:pt x="153" y="51"/>
                      <a:pt x="137" y="14"/>
                      <a:pt x="101" y="2"/>
                    </a:cubicBezTo>
                    <a:cubicBezTo>
                      <a:pt x="97" y="1"/>
                      <a:pt x="93" y="1"/>
                      <a:pt x="89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8" name="Google Shape;148;p3"/>
              <p:cNvSpPr/>
              <p:nvPr/>
            </p:nvSpPr>
            <p:spPr>
              <a:xfrm>
                <a:off x="3326790" y="513513"/>
                <a:ext cx="39104" cy="76055"/>
              </a:xfrm>
              <a:custGeom>
                <a:avLst/>
                <a:gdLst/>
                <a:ahLst/>
                <a:cxnLst/>
                <a:rect l="l" t="t" r="r" b="b"/>
                <a:pathLst>
                  <a:path w="290" h="564" extrusionOk="0">
                    <a:moveTo>
                      <a:pt x="70" y="0"/>
                    </a:moveTo>
                    <a:cubicBezTo>
                      <a:pt x="66" y="0"/>
                      <a:pt x="61" y="1"/>
                      <a:pt x="57" y="2"/>
                    </a:cubicBezTo>
                    <a:cubicBezTo>
                      <a:pt x="17" y="14"/>
                      <a:pt x="1" y="50"/>
                      <a:pt x="5" y="82"/>
                    </a:cubicBezTo>
                    <a:cubicBezTo>
                      <a:pt x="29" y="239"/>
                      <a:pt x="85" y="392"/>
                      <a:pt x="161" y="532"/>
                    </a:cubicBezTo>
                    <a:cubicBezTo>
                      <a:pt x="172" y="552"/>
                      <a:pt x="197" y="564"/>
                      <a:pt x="221" y="564"/>
                    </a:cubicBezTo>
                    <a:cubicBezTo>
                      <a:pt x="231" y="564"/>
                      <a:pt x="241" y="561"/>
                      <a:pt x="250" y="556"/>
                    </a:cubicBezTo>
                    <a:cubicBezTo>
                      <a:pt x="282" y="536"/>
                      <a:pt x="290" y="500"/>
                      <a:pt x="278" y="464"/>
                    </a:cubicBezTo>
                    <a:cubicBezTo>
                      <a:pt x="206" y="335"/>
                      <a:pt x="161" y="199"/>
                      <a:pt x="137" y="50"/>
                    </a:cubicBezTo>
                    <a:cubicBezTo>
                      <a:pt x="130" y="19"/>
                      <a:pt x="97" y="0"/>
                      <a:pt x="7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9" name="Google Shape;149;p3"/>
              <p:cNvSpPr/>
              <p:nvPr/>
            </p:nvSpPr>
            <p:spPr>
              <a:xfrm rot="7199998">
                <a:off x="3218177" y="383762"/>
                <a:ext cx="417195" cy="321750"/>
              </a:xfrm>
              <a:custGeom>
                <a:avLst/>
                <a:gdLst/>
                <a:ahLst/>
                <a:cxnLst/>
                <a:rect l="l" t="t" r="r" b="b"/>
                <a:pathLst>
                  <a:path w="3094" h="2386" extrusionOk="0">
                    <a:moveTo>
                      <a:pt x="761" y="1"/>
                    </a:moveTo>
                    <a:cubicBezTo>
                      <a:pt x="715" y="1"/>
                      <a:pt x="666" y="10"/>
                      <a:pt x="615" y="31"/>
                    </a:cubicBezTo>
                    <a:cubicBezTo>
                      <a:pt x="1" y="280"/>
                      <a:pt x="877" y="2349"/>
                      <a:pt x="1274" y="2385"/>
                    </a:cubicBezTo>
                    <a:cubicBezTo>
                      <a:pt x="1277" y="2386"/>
                      <a:pt x="1281" y="2386"/>
                      <a:pt x="1284" y="2386"/>
                    </a:cubicBezTo>
                    <a:cubicBezTo>
                      <a:pt x="1654" y="2386"/>
                      <a:pt x="3093" y="666"/>
                      <a:pt x="2524" y="216"/>
                    </a:cubicBezTo>
                    <a:cubicBezTo>
                      <a:pt x="2468" y="172"/>
                      <a:pt x="2409" y="153"/>
                      <a:pt x="2348" y="153"/>
                    </a:cubicBezTo>
                    <a:cubicBezTo>
                      <a:pt x="1937" y="153"/>
                      <a:pt x="1467" y="1036"/>
                      <a:pt x="1467" y="1036"/>
                    </a:cubicBezTo>
                    <a:cubicBezTo>
                      <a:pt x="1467" y="1036"/>
                      <a:pt x="1243" y="1"/>
                      <a:pt x="761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0" name="Google Shape;150;p3"/>
              <p:cNvSpPr/>
              <p:nvPr/>
            </p:nvSpPr>
            <p:spPr>
              <a:xfrm rot="7199998">
                <a:off x="3241218" y="444572"/>
                <a:ext cx="288828" cy="300848"/>
              </a:xfrm>
              <a:custGeom>
                <a:avLst/>
                <a:gdLst/>
                <a:ahLst/>
                <a:cxnLst/>
                <a:rect l="l" t="t" r="r" b="b"/>
                <a:pathLst>
                  <a:path w="2142" h="2231" extrusionOk="0">
                    <a:moveTo>
                      <a:pt x="1403" y="0"/>
                    </a:moveTo>
                    <a:cubicBezTo>
                      <a:pt x="1398" y="0"/>
                      <a:pt x="1392" y="0"/>
                      <a:pt x="1387" y="1"/>
                    </a:cubicBezTo>
                    <a:cubicBezTo>
                      <a:pt x="1009" y="700"/>
                      <a:pt x="535" y="1351"/>
                      <a:pt x="1" y="1941"/>
                    </a:cubicBezTo>
                    <a:cubicBezTo>
                      <a:pt x="113" y="2110"/>
                      <a:pt x="230" y="2222"/>
                      <a:pt x="314" y="2230"/>
                    </a:cubicBezTo>
                    <a:cubicBezTo>
                      <a:pt x="318" y="2231"/>
                      <a:pt x="321" y="2231"/>
                      <a:pt x="324" y="2231"/>
                    </a:cubicBezTo>
                    <a:cubicBezTo>
                      <a:pt x="702" y="2231"/>
                      <a:pt x="2141" y="511"/>
                      <a:pt x="1572" y="61"/>
                    </a:cubicBezTo>
                    <a:cubicBezTo>
                      <a:pt x="1517" y="20"/>
                      <a:pt x="1461" y="0"/>
                      <a:pt x="1403" y="0"/>
                    </a:cubicBezTo>
                    <a:close/>
                  </a:path>
                </a:pathLst>
              </a:custGeom>
              <a:solidFill>
                <a:srgbClr val="FFF1F6">
                  <a:alpha val="333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1" name="Google Shape;151;p3"/>
          <p:cNvGrpSpPr/>
          <p:nvPr/>
        </p:nvGrpSpPr>
        <p:grpSpPr>
          <a:xfrm rot="8887361">
            <a:off x="330669" y="108279"/>
            <a:ext cx="513893" cy="363699"/>
            <a:chOff x="3334703" y="-568655"/>
            <a:chExt cx="703624" cy="497978"/>
          </a:xfrm>
        </p:grpSpPr>
        <p:sp>
          <p:nvSpPr>
            <p:cNvPr id="152" name="Google Shape;152;p3"/>
            <p:cNvSpPr/>
            <p:nvPr/>
          </p:nvSpPr>
          <p:spPr>
            <a:xfrm>
              <a:off x="3439701" y="-356018"/>
              <a:ext cx="493979" cy="285342"/>
            </a:xfrm>
            <a:custGeom>
              <a:avLst/>
              <a:gdLst/>
              <a:ahLst/>
              <a:cxnLst/>
              <a:rect l="l" t="t" r="r" b="b"/>
              <a:pathLst>
                <a:path w="5796" h="3348" extrusionOk="0">
                  <a:moveTo>
                    <a:pt x="2897" y="1"/>
                  </a:moveTo>
                  <a:cubicBezTo>
                    <a:pt x="2551" y="1"/>
                    <a:pt x="2205" y="118"/>
                    <a:pt x="1920" y="352"/>
                  </a:cubicBezTo>
                  <a:cubicBezTo>
                    <a:pt x="1785" y="461"/>
                    <a:pt x="1661" y="585"/>
                    <a:pt x="1540" y="714"/>
                  </a:cubicBezTo>
                  <a:cubicBezTo>
                    <a:pt x="1287" y="981"/>
                    <a:pt x="936" y="1107"/>
                    <a:pt x="635" y="1307"/>
                  </a:cubicBezTo>
                  <a:cubicBezTo>
                    <a:pt x="74" y="1682"/>
                    <a:pt x="0" y="2447"/>
                    <a:pt x="471" y="2943"/>
                  </a:cubicBezTo>
                  <a:cubicBezTo>
                    <a:pt x="728" y="3212"/>
                    <a:pt x="1078" y="3347"/>
                    <a:pt x="1442" y="3347"/>
                  </a:cubicBezTo>
                  <a:cubicBezTo>
                    <a:pt x="1511" y="3347"/>
                    <a:pt x="1581" y="3343"/>
                    <a:pt x="1650" y="3333"/>
                  </a:cubicBezTo>
                  <a:cubicBezTo>
                    <a:pt x="1877" y="3302"/>
                    <a:pt x="2081" y="3208"/>
                    <a:pt x="2287" y="3119"/>
                  </a:cubicBezTo>
                  <a:cubicBezTo>
                    <a:pt x="2482" y="3036"/>
                    <a:pt x="2689" y="2995"/>
                    <a:pt x="2896" y="2995"/>
                  </a:cubicBezTo>
                  <a:cubicBezTo>
                    <a:pt x="3103" y="2995"/>
                    <a:pt x="3311" y="3036"/>
                    <a:pt x="3507" y="3119"/>
                  </a:cubicBezTo>
                  <a:cubicBezTo>
                    <a:pt x="3713" y="3204"/>
                    <a:pt x="3917" y="3300"/>
                    <a:pt x="4143" y="3333"/>
                  </a:cubicBezTo>
                  <a:cubicBezTo>
                    <a:pt x="4213" y="3343"/>
                    <a:pt x="4282" y="3347"/>
                    <a:pt x="4351" y="3347"/>
                  </a:cubicBezTo>
                  <a:cubicBezTo>
                    <a:pt x="4715" y="3347"/>
                    <a:pt x="5062" y="3212"/>
                    <a:pt x="5322" y="2943"/>
                  </a:cubicBezTo>
                  <a:cubicBezTo>
                    <a:pt x="5795" y="2447"/>
                    <a:pt x="5722" y="1685"/>
                    <a:pt x="5159" y="1307"/>
                  </a:cubicBezTo>
                  <a:cubicBezTo>
                    <a:pt x="4857" y="1107"/>
                    <a:pt x="4506" y="981"/>
                    <a:pt x="4253" y="714"/>
                  </a:cubicBezTo>
                  <a:cubicBezTo>
                    <a:pt x="4133" y="585"/>
                    <a:pt x="4006" y="461"/>
                    <a:pt x="3874" y="352"/>
                  </a:cubicBezTo>
                  <a:cubicBezTo>
                    <a:pt x="3589" y="118"/>
                    <a:pt x="3244" y="1"/>
                    <a:pt x="289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153;p3"/>
            <p:cNvSpPr/>
            <p:nvPr/>
          </p:nvSpPr>
          <p:spPr>
            <a:xfrm>
              <a:off x="3334703" y="-424284"/>
              <a:ext cx="126648" cy="125881"/>
            </a:xfrm>
            <a:custGeom>
              <a:avLst/>
              <a:gdLst/>
              <a:ahLst/>
              <a:cxnLst/>
              <a:rect l="l" t="t" r="r" b="b"/>
              <a:pathLst>
                <a:path w="1486" h="1477" extrusionOk="0">
                  <a:moveTo>
                    <a:pt x="677" y="0"/>
                  </a:moveTo>
                  <a:cubicBezTo>
                    <a:pt x="613" y="0"/>
                    <a:pt x="549" y="11"/>
                    <a:pt x="488" y="34"/>
                  </a:cubicBezTo>
                  <a:cubicBezTo>
                    <a:pt x="155" y="152"/>
                    <a:pt x="0" y="566"/>
                    <a:pt x="141" y="956"/>
                  </a:cubicBezTo>
                  <a:cubicBezTo>
                    <a:pt x="254" y="1273"/>
                    <a:pt x="529" y="1476"/>
                    <a:pt x="806" y="1476"/>
                  </a:cubicBezTo>
                  <a:cubicBezTo>
                    <a:pt x="870" y="1476"/>
                    <a:pt x="934" y="1466"/>
                    <a:pt x="995" y="1443"/>
                  </a:cubicBezTo>
                  <a:cubicBezTo>
                    <a:pt x="1328" y="1323"/>
                    <a:pt x="1485" y="911"/>
                    <a:pt x="1344" y="521"/>
                  </a:cubicBezTo>
                  <a:cubicBezTo>
                    <a:pt x="1230" y="204"/>
                    <a:pt x="954" y="0"/>
                    <a:pt x="67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154;p3"/>
            <p:cNvSpPr/>
            <p:nvPr/>
          </p:nvSpPr>
          <p:spPr>
            <a:xfrm>
              <a:off x="3505069" y="-568655"/>
              <a:ext cx="135853" cy="141989"/>
            </a:xfrm>
            <a:custGeom>
              <a:avLst/>
              <a:gdLst/>
              <a:ahLst/>
              <a:cxnLst/>
              <a:rect l="l" t="t" r="r" b="b"/>
              <a:pathLst>
                <a:path w="1594" h="1666" extrusionOk="0">
                  <a:moveTo>
                    <a:pt x="751" y="1"/>
                  </a:moveTo>
                  <a:cubicBezTo>
                    <a:pt x="708" y="1"/>
                    <a:pt x="665" y="5"/>
                    <a:pt x="622" y="14"/>
                  </a:cubicBezTo>
                  <a:cubicBezTo>
                    <a:pt x="237" y="98"/>
                    <a:pt x="0" y="530"/>
                    <a:pt x="96" y="981"/>
                  </a:cubicBezTo>
                  <a:cubicBezTo>
                    <a:pt x="181" y="1384"/>
                    <a:pt x="499" y="1665"/>
                    <a:pt x="841" y="1665"/>
                  </a:cubicBezTo>
                  <a:cubicBezTo>
                    <a:pt x="883" y="1665"/>
                    <a:pt x="926" y="1661"/>
                    <a:pt x="969" y="1652"/>
                  </a:cubicBezTo>
                  <a:cubicBezTo>
                    <a:pt x="1357" y="1571"/>
                    <a:pt x="1593" y="1136"/>
                    <a:pt x="1497" y="685"/>
                  </a:cubicBezTo>
                  <a:cubicBezTo>
                    <a:pt x="1412" y="282"/>
                    <a:pt x="1093" y="1"/>
                    <a:pt x="75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155;p3"/>
            <p:cNvSpPr/>
            <p:nvPr/>
          </p:nvSpPr>
          <p:spPr>
            <a:xfrm>
              <a:off x="3911679" y="-424965"/>
              <a:ext cx="126648" cy="125966"/>
            </a:xfrm>
            <a:custGeom>
              <a:avLst/>
              <a:gdLst/>
              <a:ahLst/>
              <a:cxnLst/>
              <a:rect l="l" t="t" r="r" b="b"/>
              <a:pathLst>
                <a:path w="1486" h="1478" extrusionOk="0">
                  <a:moveTo>
                    <a:pt x="810" y="1"/>
                  </a:moveTo>
                  <a:cubicBezTo>
                    <a:pt x="532" y="1"/>
                    <a:pt x="256" y="205"/>
                    <a:pt x="141" y="521"/>
                  </a:cubicBezTo>
                  <a:cubicBezTo>
                    <a:pt x="0" y="911"/>
                    <a:pt x="157" y="1325"/>
                    <a:pt x="490" y="1445"/>
                  </a:cubicBezTo>
                  <a:cubicBezTo>
                    <a:pt x="551" y="1467"/>
                    <a:pt x="614" y="1477"/>
                    <a:pt x="677" y="1477"/>
                  </a:cubicBezTo>
                  <a:cubicBezTo>
                    <a:pt x="955" y="1477"/>
                    <a:pt x="1232" y="1273"/>
                    <a:pt x="1347" y="955"/>
                  </a:cubicBezTo>
                  <a:cubicBezTo>
                    <a:pt x="1485" y="566"/>
                    <a:pt x="1330" y="154"/>
                    <a:pt x="998" y="33"/>
                  </a:cubicBezTo>
                  <a:cubicBezTo>
                    <a:pt x="936" y="11"/>
                    <a:pt x="873" y="1"/>
                    <a:pt x="81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156;p3"/>
            <p:cNvSpPr/>
            <p:nvPr/>
          </p:nvSpPr>
          <p:spPr>
            <a:xfrm>
              <a:off x="3732450" y="-567802"/>
              <a:ext cx="135853" cy="141819"/>
            </a:xfrm>
            <a:custGeom>
              <a:avLst/>
              <a:gdLst/>
              <a:ahLst/>
              <a:cxnLst/>
              <a:rect l="l" t="t" r="r" b="b"/>
              <a:pathLst>
                <a:path w="1594" h="1664" extrusionOk="0">
                  <a:moveTo>
                    <a:pt x="841" y="1"/>
                  </a:moveTo>
                  <a:cubicBezTo>
                    <a:pt x="499" y="1"/>
                    <a:pt x="181" y="282"/>
                    <a:pt x="96" y="683"/>
                  </a:cubicBezTo>
                  <a:cubicBezTo>
                    <a:pt x="0" y="1136"/>
                    <a:pt x="237" y="1569"/>
                    <a:pt x="622" y="1650"/>
                  </a:cubicBezTo>
                  <a:cubicBezTo>
                    <a:pt x="665" y="1659"/>
                    <a:pt x="708" y="1664"/>
                    <a:pt x="751" y="1664"/>
                  </a:cubicBezTo>
                  <a:cubicBezTo>
                    <a:pt x="1093" y="1664"/>
                    <a:pt x="1412" y="1382"/>
                    <a:pt x="1498" y="981"/>
                  </a:cubicBezTo>
                  <a:cubicBezTo>
                    <a:pt x="1593" y="528"/>
                    <a:pt x="1357" y="96"/>
                    <a:pt x="969" y="14"/>
                  </a:cubicBezTo>
                  <a:cubicBezTo>
                    <a:pt x="926" y="5"/>
                    <a:pt x="883" y="1"/>
                    <a:pt x="84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7" name="Google Shape;157;p3"/>
          <p:cNvGrpSpPr/>
          <p:nvPr/>
        </p:nvGrpSpPr>
        <p:grpSpPr>
          <a:xfrm rot="10412789">
            <a:off x="132756" y="630259"/>
            <a:ext cx="428195" cy="303047"/>
            <a:chOff x="3334703" y="-568655"/>
            <a:chExt cx="703624" cy="497978"/>
          </a:xfrm>
        </p:grpSpPr>
        <p:sp>
          <p:nvSpPr>
            <p:cNvPr id="158" name="Google Shape;158;p3"/>
            <p:cNvSpPr/>
            <p:nvPr/>
          </p:nvSpPr>
          <p:spPr>
            <a:xfrm>
              <a:off x="3439701" y="-356018"/>
              <a:ext cx="493979" cy="285342"/>
            </a:xfrm>
            <a:custGeom>
              <a:avLst/>
              <a:gdLst/>
              <a:ahLst/>
              <a:cxnLst/>
              <a:rect l="l" t="t" r="r" b="b"/>
              <a:pathLst>
                <a:path w="5796" h="3348" extrusionOk="0">
                  <a:moveTo>
                    <a:pt x="2897" y="1"/>
                  </a:moveTo>
                  <a:cubicBezTo>
                    <a:pt x="2551" y="1"/>
                    <a:pt x="2205" y="118"/>
                    <a:pt x="1920" y="352"/>
                  </a:cubicBezTo>
                  <a:cubicBezTo>
                    <a:pt x="1785" y="461"/>
                    <a:pt x="1661" y="585"/>
                    <a:pt x="1540" y="714"/>
                  </a:cubicBezTo>
                  <a:cubicBezTo>
                    <a:pt x="1287" y="981"/>
                    <a:pt x="936" y="1107"/>
                    <a:pt x="635" y="1307"/>
                  </a:cubicBezTo>
                  <a:cubicBezTo>
                    <a:pt x="74" y="1682"/>
                    <a:pt x="0" y="2447"/>
                    <a:pt x="471" y="2943"/>
                  </a:cubicBezTo>
                  <a:cubicBezTo>
                    <a:pt x="728" y="3212"/>
                    <a:pt x="1078" y="3347"/>
                    <a:pt x="1442" y="3347"/>
                  </a:cubicBezTo>
                  <a:cubicBezTo>
                    <a:pt x="1511" y="3347"/>
                    <a:pt x="1581" y="3343"/>
                    <a:pt x="1650" y="3333"/>
                  </a:cubicBezTo>
                  <a:cubicBezTo>
                    <a:pt x="1877" y="3302"/>
                    <a:pt x="2081" y="3208"/>
                    <a:pt x="2287" y="3119"/>
                  </a:cubicBezTo>
                  <a:cubicBezTo>
                    <a:pt x="2482" y="3036"/>
                    <a:pt x="2689" y="2995"/>
                    <a:pt x="2896" y="2995"/>
                  </a:cubicBezTo>
                  <a:cubicBezTo>
                    <a:pt x="3103" y="2995"/>
                    <a:pt x="3311" y="3036"/>
                    <a:pt x="3507" y="3119"/>
                  </a:cubicBezTo>
                  <a:cubicBezTo>
                    <a:pt x="3713" y="3204"/>
                    <a:pt x="3917" y="3300"/>
                    <a:pt x="4143" y="3333"/>
                  </a:cubicBezTo>
                  <a:cubicBezTo>
                    <a:pt x="4213" y="3343"/>
                    <a:pt x="4282" y="3347"/>
                    <a:pt x="4351" y="3347"/>
                  </a:cubicBezTo>
                  <a:cubicBezTo>
                    <a:pt x="4715" y="3347"/>
                    <a:pt x="5062" y="3212"/>
                    <a:pt x="5322" y="2943"/>
                  </a:cubicBezTo>
                  <a:cubicBezTo>
                    <a:pt x="5795" y="2447"/>
                    <a:pt x="5722" y="1685"/>
                    <a:pt x="5159" y="1307"/>
                  </a:cubicBezTo>
                  <a:cubicBezTo>
                    <a:pt x="4857" y="1107"/>
                    <a:pt x="4506" y="981"/>
                    <a:pt x="4253" y="714"/>
                  </a:cubicBezTo>
                  <a:cubicBezTo>
                    <a:pt x="4133" y="585"/>
                    <a:pt x="4006" y="461"/>
                    <a:pt x="3874" y="352"/>
                  </a:cubicBezTo>
                  <a:cubicBezTo>
                    <a:pt x="3589" y="118"/>
                    <a:pt x="3244" y="1"/>
                    <a:pt x="289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159;p3"/>
            <p:cNvSpPr/>
            <p:nvPr/>
          </p:nvSpPr>
          <p:spPr>
            <a:xfrm>
              <a:off x="3334703" y="-424284"/>
              <a:ext cx="126648" cy="125881"/>
            </a:xfrm>
            <a:custGeom>
              <a:avLst/>
              <a:gdLst/>
              <a:ahLst/>
              <a:cxnLst/>
              <a:rect l="l" t="t" r="r" b="b"/>
              <a:pathLst>
                <a:path w="1486" h="1477" extrusionOk="0">
                  <a:moveTo>
                    <a:pt x="677" y="0"/>
                  </a:moveTo>
                  <a:cubicBezTo>
                    <a:pt x="613" y="0"/>
                    <a:pt x="549" y="11"/>
                    <a:pt x="488" y="34"/>
                  </a:cubicBezTo>
                  <a:cubicBezTo>
                    <a:pt x="155" y="152"/>
                    <a:pt x="0" y="566"/>
                    <a:pt x="141" y="956"/>
                  </a:cubicBezTo>
                  <a:cubicBezTo>
                    <a:pt x="254" y="1273"/>
                    <a:pt x="529" y="1476"/>
                    <a:pt x="806" y="1476"/>
                  </a:cubicBezTo>
                  <a:cubicBezTo>
                    <a:pt x="870" y="1476"/>
                    <a:pt x="934" y="1466"/>
                    <a:pt x="995" y="1443"/>
                  </a:cubicBezTo>
                  <a:cubicBezTo>
                    <a:pt x="1328" y="1323"/>
                    <a:pt x="1485" y="911"/>
                    <a:pt x="1344" y="521"/>
                  </a:cubicBezTo>
                  <a:cubicBezTo>
                    <a:pt x="1230" y="204"/>
                    <a:pt x="954" y="0"/>
                    <a:pt x="67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160;p3"/>
            <p:cNvSpPr/>
            <p:nvPr/>
          </p:nvSpPr>
          <p:spPr>
            <a:xfrm>
              <a:off x="3505069" y="-568655"/>
              <a:ext cx="135853" cy="141989"/>
            </a:xfrm>
            <a:custGeom>
              <a:avLst/>
              <a:gdLst/>
              <a:ahLst/>
              <a:cxnLst/>
              <a:rect l="l" t="t" r="r" b="b"/>
              <a:pathLst>
                <a:path w="1594" h="1666" extrusionOk="0">
                  <a:moveTo>
                    <a:pt x="751" y="1"/>
                  </a:moveTo>
                  <a:cubicBezTo>
                    <a:pt x="708" y="1"/>
                    <a:pt x="665" y="5"/>
                    <a:pt x="622" y="14"/>
                  </a:cubicBezTo>
                  <a:cubicBezTo>
                    <a:pt x="237" y="98"/>
                    <a:pt x="0" y="530"/>
                    <a:pt x="96" y="981"/>
                  </a:cubicBezTo>
                  <a:cubicBezTo>
                    <a:pt x="181" y="1384"/>
                    <a:pt x="499" y="1665"/>
                    <a:pt x="841" y="1665"/>
                  </a:cubicBezTo>
                  <a:cubicBezTo>
                    <a:pt x="883" y="1665"/>
                    <a:pt x="926" y="1661"/>
                    <a:pt x="969" y="1652"/>
                  </a:cubicBezTo>
                  <a:cubicBezTo>
                    <a:pt x="1357" y="1571"/>
                    <a:pt x="1593" y="1136"/>
                    <a:pt x="1497" y="685"/>
                  </a:cubicBezTo>
                  <a:cubicBezTo>
                    <a:pt x="1412" y="282"/>
                    <a:pt x="1093" y="1"/>
                    <a:pt x="75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161;p3"/>
            <p:cNvSpPr/>
            <p:nvPr/>
          </p:nvSpPr>
          <p:spPr>
            <a:xfrm>
              <a:off x="3911679" y="-424965"/>
              <a:ext cx="126648" cy="125966"/>
            </a:xfrm>
            <a:custGeom>
              <a:avLst/>
              <a:gdLst/>
              <a:ahLst/>
              <a:cxnLst/>
              <a:rect l="l" t="t" r="r" b="b"/>
              <a:pathLst>
                <a:path w="1486" h="1478" extrusionOk="0">
                  <a:moveTo>
                    <a:pt x="810" y="1"/>
                  </a:moveTo>
                  <a:cubicBezTo>
                    <a:pt x="532" y="1"/>
                    <a:pt x="256" y="205"/>
                    <a:pt x="141" y="521"/>
                  </a:cubicBezTo>
                  <a:cubicBezTo>
                    <a:pt x="0" y="911"/>
                    <a:pt x="157" y="1325"/>
                    <a:pt x="490" y="1445"/>
                  </a:cubicBezTo>
                  <a:cubicBezTo>
                    <a:pt x="551" y="1467"/>
                    <a:pt x="614" y="1477"/>
                    <a:pt x="677" y="1477"/>
                  </a:cubicBezTo>
                  <a:cubicBezTo>
                    <a:pt x="955" y="1477"/>
                    <a:pt x="1232" y="1273"/>
                    <a:pt x="1347" y="955"/>
                  </a:cubicBezTo>
                  <a:cubicBezTo>
                    <a:pt x="1485" y="566"/>
                    <a:pt x="1330" y="154"/>
                    <a:pt x="998" y="33"/>
                  </a:cubicBezTo>
                  <a:cubicBezTo>
                    <a:pt x="936" y="11"/>
                    <a:pt x="873" y="1"/>
                    <a:pt x="81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162;p3"/>
            <p:cNvSpPr/>
            <p:nvPr/>
          </p:nvSpPr>
          <p:spPr>
            <a:xfrm>
              <a:off x="3732450" y="-567802"/>
              <a:ext cx="135853" cy="141819"/>
            </a:xfrm>
            <a:custGeom>
              <a:avLst/>
              <a:gdLst/>
              <a:ahLst/>
              <a:cxnLst/>
              <a:rect l="l" t="t" r="r" b="b"/>
              <a:pathLst>
                <a:path w="1594" h="1664" extrusionOk="0">
                  <a:moveTo>
                    <a:pt x="841" y="1"/>
                  </a:moveTo>
                  <a:cubicBezTo>
                    <a:pt x="499" y="1"/>
                    <a:pt x="181" y="282"/>
                    <a:pt x="96" y="683"/>
                  </a:cubicBezTo>
                  <a:cubicBezTo>
                    <a:pt x="0" y="1136"/>
                    <a:pt x="237" y="1569"/>
                    <a:pt x="622" y="1650"/>
                  </a:cubicBezTo>
                  <a:cubicBezTo>
                    <a:pt x="665" y="1659"/>
                    <a:pt x="708" y="1664"/>
                    <a:pt x="751" y="1664"/>
                  </a:cubicBezTo>
                  <a:cubicBezTo>
                    <a:pt x="1093" y="1664"/>
                    <a:pt x="1412" y="1382"/>
                    <a:pt x="1498" y="981"/>
                  </a:cubicBezTo>
                  <a:cubicBezTo>
                    <a:pt x="1593" y="528"/>
                    <a:pt x="1357" y="96"/>
                    <a:pt x="969" y="14"/>
                  </a:cubicBezTo>
                  <a:cubicBezTo>
                    <a:pt x="926" y="5"/>
                    <a:pt x="883" y="1"/>
                    <a:pt x="84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142869001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1_Section header"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3"/>
          <p:cNvSpPr txBox="1">
            <a:spLocks noGrp="1"/>
          </p:cNvSpPr>
          <p:nvPr>
            <p:ph type="title"/>
          </p:nvPr>
        </p:nvSpPr>
        <p:spPr>
          <a:xfrm>
            <a:off x="740125" y="2150850"/>
            <a:ext cx="38319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0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grpSp>
        <p:nvGrpSpPr>
          <p:cNvPr id="96" name="Google Shape;96;p3"/>
          <p:cNvGrpSpPr/>
          <p:nvPr/>
        </p:nvGrpSpPr>
        <p:grpSpPr>
          <a:xfrm rot="6435516" flipH="1">
            <a:off x="-745474" y="-911974"/>
            <a:ext cx="2184639" cy="2096635"/>
            <a:chOff x="2054181" y="1682500"/>
            <a:chExt cx="557500" cy="535042"/>
          </a:xfrm>
        </p:grpSpPr>
        <p:sp>
          <p:nvSpPr>
            <p:cNvPr id="97" name="Google Shape;97;p3"/>
            <p:cNvSpPr/>
            <p:nvPr/>
          </p:nvSpPr>
          <p:spPr>
            <a:xfrm>
              <a:off x="2054181" y="1734892"/>
              <a:ext cx="557500" cy="482650"/>
            </a:xfrm>
            <a:custGeom>
              <a:avLst/>
              <a:gdLst/>
              <a:ahLst/>
              <a:cxnLst/>
              <a:rect l="l" t="t" r="r" b="b"/>
              <a:pathLst>
                <a:path w="22300" h="19306" extrusionOk="0">
                  <a:moveTo>
                    <a:pt x="17029" y="1"/>
                  </a:moveTo>
                  <a:cubicBezTo>
                    <a:pt x="15601" y="1"/>
                    <a:pt x="14082" y="330"/>
                    <a:pt x="12862" y="771"/>
                  </a:cubicBezTo>
                  <a:cubicBezTo>
                    <a:pt x="12037" y="1071"/>
                    <a:pt x="11278" y="1177"/>
                    <a:pt x="10540" y="1177"/>
                  </a:cubicBezTo>
                  <a:cubicBezTo>
                    <a:pt x="8763" y="1177"/>
                    <a:pt x="7104" y="563"/>
                    <a:pt x="4920" y="563"/>
                  </a:cubicBezTo>
                  <a:cubicBezTo>
                    <a:pt x="4705" y="563"/>
                    <a:pt x="4485" y="569"/>
                    <a:pt x="4260" y="582"/>
                  </a:cubicBezTo>
                  <a:cubicBezTo>
                    <a:pt x="788" y="783"/>
                    <a:pt x="202" y="4198"/>
                    <a:pt x="1708" y="7372"/>
                  </a:cubicBezTo>
                  <a:cubicBezTo>
                    <a:pt x="3215" y="10546"/>
                    <a:pt x="1" y="13439"/>
                    <a:pt x="1258" y="16798"/>
                  </a:cubicBezTo>
                  <a:cubicBezTo>
                    <a:pt x="1942" y="18629"/>
                    <a:pt x="3846" y="18953"/>
                    <a:pt x="5847" y="18953"/>
                  </a:cubicBezTo>
                  <a:cubicBezTo>
                    <a:pt x="6944" y="18953"/>
                    <a:pt x="8069" y="18856"/>
                    <a:pt x="9039" y="18856"/>
                  </a:cubicBezTo>
                  <a:cubicBezTo>
                    <a:pt x="9546" y="18856"/>
                    <a:pt x="10011" y="18883"/>
                    <a:pt x="10407" y="18964"/>
                  </a:cubicBezTo>
                  <a:cubicBezTo>
                    <a:pt x="11570" y="19200"/>
                    <a:pt x="12633" y="19305"/>
                    <a:pt x="13600" y="19305"/>
                  </a:cubicBezTo>
                  <a:cubicBezTo>
                    <a:pt x="20113" y="19305"/>
                    <a:pt x="22247" y="14514"/>
                    <a:pt x="21247" y="12632"/>
                  </a:cubicBezTo>
                  <a:cubicBezTo>
                    <a:pt x="20090" y="10462"/>
                    <a:pt x="22299" y="6312"/>
                    <a:pt x="21496" y="2796"/>
                  </a:cubicBezTo>
                  <a:cubicBezTo>
                    <a:pt x="21018" y="707"/>
                    <a:pt x="19121" y="1"/>
                    <a:pt x="17029" y="1"/>
                  </a:cubicBezTo>
                  <a:close/>
                </a:path>
              </a:pathLst>
            </a:custGeom>
            <a:solidFill>
              <a:srgbClr val="B87CCF">
                <a:alpha val="529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" name="Google Shape;98;p3"/>
            <p:cNvSpPr/>
            <p:nvPr/>
          </p:nvSpPr>
          <p:spPr>
            <a:xfrm>
              <a:off x="2196000" y="1682500"/>
              <a:ext cx="189675" cy="60225"/>
            </a:xfrm>
            <a:custGeom>
              <a:avLst/>
              <a:gdLst/>
              <a:ahLst/>
              <a:cxnLst/>
              <a:rect l="l" t="t" r="r" b="b"/>
              <a:pathLst>
                <a:path w="7587" h="2409" extrusionOk="0">
                  <a:moveTo>
                    <a:pt x="984" y="1"/>
                  </a:moveTo>
                  <a:cubicBezTo>
                    <a:pt x="635" y="1"/>
                    <a:pt x="382" y="108"/>
                    <a:pt x="294" y="422"/>
                  </a:cubicBezTo>
                  <a:cubicBezTo>
                    <a:pt x="0" y="1457"/>
                    <a:pt x="1858" y="2408"/>
                    <a:pt x="3684" y="2408"/>
                  </a:cubicBezTo>
                  <a:cubicBezTo>
                    <a:pt x="3806" y="2408"/>
                    <a:pt x="3929" y="2404"/>
                    <a:pt x="4051" y="2395"/>
                  </a:cubicBezTo>
                  <a:cubicBezTo>
                    <a:pt x="6642" y="2210"/>
                    <a:pt x="7586" y="981"/>
                    <a:pt x="7325" y="374"/>
                  </a:cubicBezTo>
                  <a:cubicBezTo>
                    <a:pt x="7218" y="124"/>
                    <a:pt x="6925" y="30"/>
                    <a:pt x="6519" y="30"/>
                  </a:cubicBezTo>
                  <a:cubicBezTo>
                    <a:pt x="5946" y="30"/>
                    <a:pt x="5149" y="218"/>
                    <a:pt x="4336" y="422"/>
                  </a:cubicBezTo>
                  <a:cubicBezTo>
                    <a:pt x="4179" y="462"/>
                    <a:pt x="4010" y="479"/>
                    <a:pt x="3833" y="479"/>
                  </a:cubicBezTo>
                  <a:cubicBezTo>
                    <a:pt x="2889" y="479"/>
                    <a:pt x="1721" y="1"/>
                    <a:pt x="984" y="1"/>
                  </a:cubicBezTo>
                  <a:close/>
                </a:path>
              </a:pathLst>
            </a:custGeom>
            <a:solidFill>
              <a:srgbClr val="B87CCF">
                <a:alpha val="529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9" name="Google Shape;99;p3"/>
          <p:cNvSpPr/>
          <p:nvPr/>
        </p:nvSpPr>
        <p:spPr>
          <a:xfrm flipH="1">
            <a:off x="579829" y="1476575"/>
            <a:ext cx="215929" cy="199812"/>
          </a:xfrm>
          <a:custGeom>
            <a:avLst/>
            <a:gdLst/>
            <a:ahLst/>
            <a:cxnLst/>
            <a:rect l="l" t="t" r="r" b="b"/>
            <a:pathLst>
              <a:path w="1447" h="1339" extrusionOk="0">
                <a:moveTo>
                  <a:pt x="729" y="0"/>
                </a:moveTo>
                <a:cubicBezTo>
                  <a:pt x="719" y="0"/>
                  <a:pt x="709" y="1"/>
                  <a:pt x="699" y="1"/>
                </a:cubicBezTo>
                <a:cubicBezTo>
                  <a:pt x="486" y="13"/>
                  <a:pt x="286" y="122"/>
                  <a:pt x="161" y="298"/>
                </a:cubicBezTo>
                <a:cubicBezTo>
                  <a:pt x="36" y="475"/>
                  <a:pt x="0" y="692"/>
                  <a:pt x="61" y="893"/>
                </a:cubicBezTo>
                <a:cubicBezTo>
                  <a:pt x="121" y="1082"/>
                  <a:pt x="261" y="1238"/>
                  <a:pt x="458" y="1307"/>
                </a:cubicBezTo>
                <a:cubicBezTo>
                  <a:pt x="511" y="1327"/>
                  <a:pt x="571" y="1339"/>
                  <a:pt x="627" y="1339"/>
                </a:cubicBezTo>
                <a:cubicBezTo>
                  <a:pt x="760" y="1339"/>
                  <a:pt x="872" y="1279"/>
                  <a:pt x="953" y="1166"/>
                </a:cubicBezTo>
                <a:cubicBezTo>
                  <a:pt x="1053" y="1026"/>
                  <a:pt x="1089" y="801"/>
                  <a:pt x="932" y="604"/>
                </a:cubicBezTo>
                <a:cubicBezTo>
                  <a:pt x="860" y="511"/>
                  <a:pt x="744" y="455"/>
                  <a:pt x="631" y="455"/>
                </a:cubicBezTo>
                <a:cubicBezTo>
                  <a:pt x="543" y="455"/>
                  <a:pt x="466" y="495"/>
                  <a:pt x="418" y="563"/>
                </a:cubicBezTo>
                <a:cubicBezTo>
                  <a:pt x="350" y="652"/>
                  <a:pt x="338" y="756"/>
                  <a:pt x="378" y="853"/>
                </a:cubicBezTo>
                <a:cubicBezTo>
                  <a:pt x="418" y="945"/>
                  <a:pt x="507" y="1013"/>
                  <a:pt x="611" y="1026"/>
                </a:cubicBezTo>
                <a:cubicBezTo>
                  <a:pt x="616" y="1026"/>
                  <a:pt x="621" y="1027"/>
                  <a:pt x="626" y="1027"/>
                </a:cubicBezTo>
                <a:cubicBezTo>
                  <a:pt x="667" y="1027"/>
                  <a:pt x="700" y="997"/>
                  <a:pt x="703" y="957"/>
                </a:cubicBezTo>
                <a:cubicBezTo>
                  <a:pt x="707" y="917"/>
                  <a:pt x="679" y="877"/>
                  <a:pt x="639" y="873"/>
                </a:cubicBezTo>
                <a:cubicBezTo>
                  <a:pt x="587" y="865"/>
                  <a:pt x="547" y="837"/>
                  <a:pt x="527" y="797"/>
                </a:cubicBezTo>
                <a:cubicBezTo>
                  <a:pt x="507" y="756"/>
                  <a:pt x="511" y="716"/>
                  <a:pt x="531" y="672"/>
                </a:cubicBezTo>
                <a:cubicBezTo>
                  <a:pt x="551" y="636"/>
                  <a:pt x="583" y="612"/>
                  <a:pt x="623" y="604"/>
                </a:cubicBezTo>
                <a:cubicBezTo>
                  <a:pt x="629" y="603"/>
                  <a:pt x="636" y="602"/>
                  <a:pt x="643" y="602"/>
                </a:cubicBezTo>
                <a:cubicBezTo>
                  <a:pt x="689" y="602"/>
                  <a:pt x="745" y="625"/>
                  <a:pt x="784" y="660"/>
                </a:cubicBezTo>
                <a:cubicBezTo>
                  <a:pt x="860" y="724"/>
                  <a:pt x="900" y="825"/>
                  <a:pt x="892" y="925"/>
                </a:cubicBezTo>
                <a:cubicBezTo>
                  <a:pt x="888" y="1013"/>
                  <a:pt x="848" y="1086"/>
                  <a:pt x="784" y="1138"/>
                </a:cubicBezTo>
                <a:cubicBezTo>
                  <a:pt x="741" y="1170"/>
                  <a:pt x="693" y="1183"/>
                  <a:pt x="644" y="1183"/>
                </a:cubicBezTo>
                <a:cubicBezTo>
                  <a:pt x="516" y="1183"/>
                  <a:pt x="382" y="1092"/>
                  <a:pt x="310" y="1013"/>
                </a:cubicBezTo>
                <a:cubicBezTo>
                  <a:pt x="189" y="881"/>
                  <a:pt x="161" y="696"/>
                  <a:pt x="221" y="519"/>
                </a:cubicBezTo>
                <a:cubicBezTo>
                  <a:pt x="282" y="347"/>
                  <a:pt x="426" y="214"/>
                  <a:pt x="603" y="162"/>
                </a:cubicBezTo>
                <a:cubicBezTo>
                  <a:pt x="644" y="150"/>
                  <a:pt x="686" y="145"/>
                  <a:pt x="727" y="145"/>
                </a:cubicBezTo>
                <a:cubicBezTo>
                  <a:pt x="828" y="145"/>
                  <a:pt x="926" y="179"/>
                  <a:pt x="1009" y="242"/>
                </a:cubicBezTo>
                <a:cubicBezTo>
                  <a:pt x="1133" y="342"/>
                  <a:pt x="1270" y="604"/>
                  <a:pt x="1266" y="829"/>
                </a:cubicBezTo>
                <a:cubicBezTo>
                  <a:pt x="1258" y="945"/>
                  <a:pt x="1226" y="1030"/>
                  <a:pt x="1149" y="1082"/>
                </a:cubicBezTo>
                <a:cubicBezTo>
                  <a:pt x="1125" y="1098"/>
                  <a:pt x="1113" y="1126"/>
                  <a:pt x="1121" y="1150"/>
                </a:cubicBezTo>
                <a:cubicBezTo>
                  <a:pt x="1125" y="1182"/>
                  <a:pt x="1141" y="1206"/>
                  <a:pt x="1165" y="1218"/>
                </a:cubicBezTo>
                <a:cubicBezTo>
                  <a:pt x="1175" y="1221"/>
                  <a:pt x="1184" y="1223"/>
                  <a:pt x="1194" y="1223"/>
                </a:cubicBezTo>
                <a:cubicBezTo>
                  <a:pt x="1209" y="1223"/>
                  <a:pt x="1225" y="1219"/>
                  <a:pt x="1242" y="1206"/>
                </a:cubicBezTo>
                <a:cubicBezTo>
                  <a:pt x="1342" y="1138"/>
                  <a:pt x="1402" y="1021"/>
                  <a:pt x="1415" y="885"/>
                </a:cubicBezTo>
                <a:cubicBezTo>
                  <a:pt x="1447" y="632"/>
                  <a:pt x="1314" y="338"/>
                  <a:pt x="1173" y="178"/>
                </a:cubicBezTo>
                <a:cubicBezTo>
                  <a:pt x="1059" y="67"/>
                  <a:pt x="902" y="0"/>
                  <a:pt x="729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0;p3"/>
          <p:cNvSpPr/>
          <p:nvPr/>
        </p:nvSpPr>
        <p:spPr>
          <a:xfrm flipH="1">
            <a:off x="1766005" y="18188"/>
            <a:ext cx="232399" cy="236323"/>
          </a:xfrm>
          <a:custGeom>
            <a:avLst/>
            <a:gdLst/>
            <a:ahLst/>
            <a:cxnLst/>
            <a:rect l="l" t="t" r="r" b="b"/>
            <a:pathLst>
              <a:path w="1411" h="1435" extrusionOk="0">
                <a:moveTo>
                  <a:pt x="698" y="0"/>
                </a:moveTo>
                <a:cubicBezTo>
                  <a:pt x="487" y="0"/>
                  <a:pt x="299" y="92"/>
                  <a:pt x="169" y="254"/>
                </a:cubicBezTo>
                <a:cubicBezTo>
                  <a:pt x="45" y="410"/>
                  <a:pt x="1" y="615"/>
                  <a:pt x="49" y="816"/>
                </a:cubicBezTo>
                <a:cubicBezTo>
                  <a:pt x="101" y="1017"/>
                  <a:pt x="250" y="1146"/>
                  <a:pt x="447" y="1150"/>
                </a:cubicBezTo>
                <a:cubicBezTo>
                  <a:pt x="450" y="1150"/>
                  <a:pt x="453" y="1150"/>
                  <a:pt x="456" y="1150"/>
                </a:cubicBezTo>
                <a:cubicBezTo>
                  <a:pt x="623" y="1150"/>
                  <a:pt x="829" y="1045"/>
                  <a:pt x="897" y="812"/>
                </a:cubicBezTo>
                <a:cubicBezTo>
                  <a:pt x="933" y="696"/>
                  <a:pt x="913" y="567"/>
                  <a:pt x="852" y="475"/>
                </a:cubicBezTo>
                <a:cubicBezTo>
                  <a:pt x="804" y="406"/>
                  <a:pt x="728" y="366"/>
                  <a:pt x="635" y="362"/>
                </a:cubicBezTo>
                <a:cubicBezTo>
                  <a:pt x="628" y="362"/>
                  <a:pt x="621" y="361"/>
                  <a:pt x="614" y="361"/>
                </a:cubicBezTo>
                <a:cubicBezTo>
                  <a:pt x="518" y="361"/>
                  <a:pt x="430" y="412"/>
                  <a:pt x="374" y="491"/>
                </a:cubicBezTo>
                <a:cubicBezTo>
                  <a:pt x="322" y="583"/>
                  <a:pt x="314" y="692"/>
                  <a:pt x="366" y="784"/>
                </a:cubicBezTo>
                <a:cubicBezTo>
                  <a:pt x="380" y="811"/>
                  <a:pt x="407" y="826"/>
                  <a:pt x="435" y="826"/>
                </a:cubicBezTo>
                <a:cubicBezTo>
                  <a:pt x="448" y="826"/>
                  <a:pt x="462" y="823"/>
                  <a:pt x="475" y="816"/>
                </a:cubicBezTo>
                <a:cubicBezTo>
                  <a:pt x="515" y="796"/>
                  <a:pt x="527" y="752"/>
                  <a:pt x="507" y="716"/>
                </a:cubicBezTo>
                <a:cubicBezTo>
                  <a:pt x="483" y="672"/>
                  <a:pt x="483" y="623"/>
                  <a:pt x="507" y="583"/>
                </a:cubicBezTo>
                <a:cubicBezTo>
                  <a:pt x="527" y="543"/>
                  <a:pt x="567" y="523"/>
                  <a:pt x="611" y="515"/>
                </a:cubicBezTo>
                <a:cubicBezTo>
                  <a:pt x="615" y="514"/>
                  <a:pt x="620" y="514"/>
                  <a:pt x="624" y="514"/>
                </a:cubicBezTo>
                <a:cubicBezTo>
                  <a:pt x="659" y="514"/>
                  <a:pt x="690" y="529"/>
                  <a:pt x="712" y="551"/>
                </a:cubicBezTo>
                <a:cubicBezTo>
                  <a:pt x="748" y="587"/>
                  <a:pt x="768" y="651"/>
                  <a:pt x="756" y="716"/>
                </a:cubicBezTo>
                <a:cubicBezTo>
                  <a:pt x="744" y="816"/>
                  <a:pt x="688" y="909"/>
                  <a:pt x="603" y="957"/>
                </a:cubicBezTo>
                <a:cubicBezTo>
                  <a:pt x="557" y="988"/>
                  <a:pt x="506" y="1002"/>
                  <a:pt x="453" y="1002"/>
                </a:cubicBezTo>
                <a:cubicBezTo>
                  <a:pt x="424" y="1002"/>
                  <a:pt x="395" y="998"/>
                  <a:pt x="366" y="989"/>
                </a:cubicBezTo>
                <a:cubicBezTo>
                  <a:pt x="181" y="925"/>
                  <a:pt x="165" y="672"/>
                  <a:pt x="201" y="531"/>
                </a:cubicBezTo>
                <a:cubicBezTo>
                  <a:pt x="242" y="354"/>
                  <a:pt x="374" y="226"/>
                  <a:pt x="551" y="181"/>
                </a:cubicBezTo>
                <a:cubicBezTo>
                  <a:pt x="600" y="168"/>
                  <a:pt x="651" y="161"/>
                  <a:pt x="701" y="161"/>
                </a:cubicBezTo>
                <a:cubicBezTo>
                  <a:pt x="832" y="161"/>
                  <a:pt x="961" y="206"/>
                  <a:pt x="1057" y="290"/>
                </a:cubicBezTo>
                <a:cubicBezTo>
                  <a:pt x="1174" y="386"/>
                  <a:pt x="1234" y="527"/>
                  <a:pt x="1222" y="672"/>
                </a:cubicBezTo>
                <a:cubicBezTo>
                  <a:pt x="1214" y="836"/>
                  <a:pt x="1073" y="1093"/>
                  <a:pt x="884" y="1214"/>
                </a:cubicBezTo>
                <a:cubicBezTo>
                  <a:pt x="818" y="1258"/>
                  <a:pt x="752" y="1279"/>
                  <a:pt x="690" y="1279"/>
                </a:cubicBezTo>
                <a:cubicBezTo>
                  <a:pt x="661" y="1279"/>
                  <a:pt x="634" y="1275"/>
                  <a:pt x="607" y="1266"/>
                </a:cubicBezTo>
                <a:cubicBezTo>
                  <a:pt x="598" y="1262"/>
                  <a:pt x="588" y="1259"/>
                  <a:pt x="578" y="1259"/>
                </a:cubicBezTo>
                <a:cubicBezTo>
                  <a:pt x="561" y="1259"/>
                  <a:pt x="543" y="1266"/>
                  <a:pt x="531" y="1278"/>
                </a:cubicBezTo>
                <a:cubicBezTo>
                  <a:pt x="511" y="1302"/>
                  <a:pt x="495" y="1330"/>
                  <a:pt x="507" y="1355"/>
                </a:cubicBezTo>
                <a:cubicBezTo>
                  <a:pt x="511" y="1379"/>
                  <a:pt x="531" y="1403"/>
                  <a:pt x="555" y="1411"/>
                </a:cubicBezTo>
                <a:cubicBezTo>
                  <a:pt x="603" y="1427"/>
                  <a:pt x="647" y="1435"/>
                  <a:pt x="692" y="1435"/>
                </a:cubicBezTo>
                <a:cubicBezTo>
                  <a:pt x="768" y="1435"/>
                  <a:pt x="844" y="1415"/>
                  <a:pt x="917" y="1375"/>
                </a:cubicBezTo>
                <a:cubicBezTo>
                  <a:pt x="1146" y="1254"/>
                  <a:pt x="1314" y="985"/>
                  <a:pt x="1367" y="776"/>
                </a:cubicBezTo>
                <a:cubicBezTo>
                  <a:pt x="1411" y="603"/>
                  <a:pt x="1371" y="422"/>
                  <a:pt x="1258" y="274"/>
                </a:cubicBezTo>
                <a:cubicBezTo>
                  <a:pt x="1134" y="105"/>
                  <a:pt x="929" y="5"/>
                  <a:pt x="712" y="1"/>
                </a:cubicBezTo>
                <a:cubicBezTo>
                  <a:pt x="707" y="0"/>
                  <a:pt x="703" y="0"/>
                  <a:pt x="698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01" name="Google Shape;101;p3"/>
          <p:cNvGrpSpPr/>
          <p:nvPr/>
        </p:nvGrpSpPr>
        <p:grpSpPr>
          <a:xfrm flipH="1">
            <a:off x="-799476" y="306354"/>
            <a:ext cx="1459675" cy="2094679"/>
            <a:chOff x="8328491" y="505017"/>
            <a:chExt cx="1459675" cy="2094679"/>
          </a:xfrm>
        </p:grpSpPr>
        <p:grpSp>
          <p:nvGrpSpPr>
            <p:cNvPr id="102" name="Google Shape;102;p3"/>
            <p:cNvGrpSpPr/>
            <p:nvPr/>
          </p:nvGrpSpPr>
          <p:grpSpPr>
            <a:xfrm>
              <a:off x="8328491" y="2037929"/>
              <a:ext cx="580943" cy="561766"/>
              <a:chOff x="8328491" y="2037929"/>
              <a:chExt cx="580943" cy="561766"/>
            </a:xfrm>
          </p:grpSpPr>
          <p:sp>
            <p:nvSpPr>
              <p:cNvPr id="103" name="Google Shape;103;p3"/>
              <p:cNvSpPr/>
              <p:nvPr/>
            </p:nvSpPr>
            <p:spPr>
              <a:xfrm rot="1978064">
                <a:off x="8396332" y="2128457"/>
                <a:ext cx="445374" cy="380712"/>
              </a:xfrm>
              <a:custGeom>
                <a:avLst/>
                <a:gdLst/>
                <a:ahLst/>
                <a:cxnLst/>
                <a:rect l="l" t="t" r="r" b="b"/>
                <a:pathLst>
                  <a:path w="4601" h="3933" extrusionOk="0">
                    <a:moveTo>
                      <a:pt x="3465" y="0"/>
                    </a:moveTo>
                    <a:cubicBezTo>
                      <a:pt x="2561" y="0"/>
                      <a:pt x="2644" y="1918"/>
                      <a:pt x="2644" y="1918"/>
                    </a:cubicBezTo>
                    <a:cubicBezTo>
                      <a:pt x="2644" y="1918"/>
                      <a:pt x="1691" y="910"/>
                      <a:pt x="1051" y="910"/>
                    </a:cubicBezTo>
                    <a:cubicBezTo>
                      <a:pt x="902" y="910"/>
                      <a:pt x="770" y="964"/>
                      <a:pt x="671" y="1098"/>
                    </a:cubicBezTo>
                    <a:cubicBezTo>
                      <a:pt x="0" y="1996"/>
                      <a:pt x="2711" y="3932"/>
                      <a:pt x="3431" y="3932"/>
                    </a:cubicBezTo>
                    <a:cubicBezTo>
                      <a:pt x="3465" y="3932"/>
                      <a:pt x="3495" y="3928"/>
                      <a:pt x="3520" y="3919"/>
                    </a:cubicBezTo>
                    <a:cubicBezTo>
                      <a:pt x="4110" y="3698"/>
                      <a:pt x="4601" y="138"/>
                      <a:pt x="3548" y="6"/>
                    </a:cubicBezTo>
                    <a:cubicBezTo>
                      <a:pt x="3519" y="2"/>
                      <a:pt x="3492" y="0"/>
                      <a:pt x="3465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4" name="Google Shape;104;p3"/>
              <p:cNvSpPr/>
              <p:nvPr/>
            </p:nvSpPr>
            <p:spPr>
              <a:xfrm rot="1978064">
                <a:off x="8377767" y="2190279"/>
                <a:ext cx="376550" cy="292528"/>
              </a:xfrm>
              <a:custGeom>
                <a:avLst/>
                <a:gdLst/>
                <a:ahLst/>
                <a:cxnLst/>
                <a:rect l="l" t="t" r="r" b="b"/>
                <a:pathLst>
                  <a:path w="3890" h="3022" extrusionOk="0">
                    <a:moveTo>
                      <a:pt x="1050" y="1"/>
                    </a:moveTo>
                    <a:cubicBezTo>
                      <a:pt x="902" y="1"/>
                      <a:pt x="770" y="56"/>
                      <a:pt x="671" y="187"/>
                    </a:cubicBezTo>
                    <a:cubicBezTo>
                      <a:pt x="0" y="1088"/>
                      <a:pt x="2707" y="3021"/>
                      <a:pt x="3427" y="3021"/>
                    </a:cubicBezTo>
                    <a:cubicBezTo>
                      <a:pt x="3461" y="3021"/>
                      <a:pt x="3491" y="3017"/>
                      <a:pt x="3516" y="3008"/>
                    </a:cubicBezTo>
                    <a:cubicBezTo>
                      <a:pt x="3652" y="2956"/>
                      <a:pt x="3777" y="2735"/>
                      <a:pt x="3889" y="2425"/>
                    </a:cubicBezTo>
                    <a:cubicBezTo>
                      <a:pt x="3733" y="2345"/>
                      <a:pt x="3576" y="2248"/>
                      <a:pt x="3427" y="2152"/>
                    </a:cubicBezTo>
                    <a:cubicBezTo>
                      <a:pt x="2564" y="1594"/>
                      <a:pt x="1840" y="870"/>
                      <a:pt x="1266" y="35"/>
                    </a:cubicBezTo>
                    <a:cubicBezTo>
                      <a:pt x="1192" y="13"/>
                      <a:pt x="1119" y="1"/>
                      <a:pt x="1050" y="1"/>
                    </a:cubicBezTo>
                    <a:close/>
                  </a:path>
                </a:pathLst>
              </a:custGeom>
              <a:solidFill>
                <a:srgbClr val="FFF1F6">
                  <a:alpha val="333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05" name="Google Shape;105;p3"/>
            <p:cNvGrpSpPr/>
            <p:nvPr/>
          </p:nvGrpSpPr>
          <p:grpSpPr>
            <a:xfrm rot="-5889459" flipH="1">
              <a:off x="8298512" y="743391"/>
              <a:ext cx="1545354" cy="1227090"/>
              <a:chOff x="6766920" y="-660615"/>
              <a:chExt cx="1545325" cy="1227067"/>
            </a:xfrm>
          </p:grpSpPr>
          <p:grpSp>
            <p:nvGrpSpPr>
              <p:cNvPr id="106" name="Google Shape;106;p3"/>
              <p:cNvGrpSpPr/>
              <p:nvPr/>
            </p:nvGrpSpPr>
            <p:grpSpPr>
              <a:xfrm rot="-1338283">
                <a:off x="6766019" y="229092"/>
                <a:ext cx="900924" cy="172863"/>
                <a:chOff x="3564648" y="628675"/>
                <a:chExt cx="901001" cy="172878"/>
              </a:xfrm>
            </p:grpSpPr>
            <p:sp>
              <p:nvSpPr>
                <p:cNvPr id="107" name="Google Shape;107;p3"/>
                <p:cNvSpPr/>
                <p:nvPr/>
              </p:nvSpPr>
              <p:spPr>
                <a:xfrm>
                  <a:off x="3564648" y="647688"/>
                  <a:ext cx="32631" cy="260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2" h="193" extrusionOk="0">
                      <a:moveTo>
                        <a:pt x="73" y="0"/>
                      </a:moveTo>
                      <a:cubicBezTo>
                        <a:pt x="53" y="0"/>
                        <a:pt x="33" y="10"/>
                        <a:pt x="21" y="28"/>
                      </a:cubicBezTo>
                      <a:cubicBezTo>
                        <a:pt x="0" y="52"/>
                        <a:pt x="4" y="92"/>
                        <a:pt x="33" y="112"/>
                      </a:cubicBezTo>
                      <a:cubicBezTo>
                        <a:pt x="33" y="112"/>
                        <a:pt x="69" y="140"/>
                        <a:pt x="141" y="184"/>
                      </a:cubicBezTo>
                      <a:cubicBezTo>
                        <a:pt x="149" y="188"/>
                        <a:pt x="165" y="192"/>
                        <a:pt x="173" y="192"/>
                      </a:cubicBezTo>
                      <a:cubicBezTo>
                        <a:pt x="193" y="192"/>
                        <a:pt x="213" y="184"/>
                        <a:pt x="225" y="168"/>
                      </a:cubicBezTo>
                      <a:cubicBezTo>
                        <a:pt x="241" y="144"/>
                        <a:pt x="233" y="104"/>
                        <a:pt x="205" y="84"/>
                      </a:cubicBezTo>
                      <a:cubicBezTo>
                        <a:pt x="141" y="40"/>
                        <a:pt x="105" y="11"/>
                        <a:pt x="105" y="11"/>
                      </a:cubicBezTo>
                      <a:cubicBezTo>
                        <a:pt x="96" y="4"/>
                        <a:pt x="84" y="0"/>
                        <a:pt x="73" y="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8" name="Google Shape;108;p3"/>
                <p:cNvSpPr/>
                <p:nvPr/>
              </p:nvSpPr>
              <p:spPr>
                <a:xfrm>
                  <a:off x="3630180" y="628675"/>
                  <a:ext cx="835469" cy="17287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196" h="1282" extrusionOk="0">
                      <a:moveTo>
                        <a:pt x="6121" y="0"/>
                      </a:moveTo>
                      <a:cubicBezTo>
                        <a:pt x="6109" y="0"/>
                        <a:pt x="6097" y="4"/>
                        <a:pt x="6087" y="12"/>
                      </a:cubicBezTo>
                      <a:cubicBezTo>
                        <a:pt x="6023" y="64"/>
                        <a:pt x="5955" y="112"/>
                        <a:pt x="5891" y="160"/>
                      </a:cubicBezTo>
                      <a:cubicBezTo>
                        <a:pt x="5858" y="177"/>
                        <a:pt x="5854" y="213"/>
                        <a:pt x="5875" y="245"/>
                      </a:cubicBezTo>
                      <a:cubicBezTo>
                        <a:pt x="5887" y="261"/>
                        <a:pt x="5907" y="269"/>
                        <a:pt x="5927" y="269"/>
                      </a:cubicBezTo>
                      <a:cubicBezTo>
                        <a:pt x="5943" y="269"/>
                        <a:pt x="5951" y="265"/>
                        <a:pt x="5967" y="261"/>
                      </a:cubicBezTo>
                      <a:cubicBezTo>
                        <a:pt x="6035" y="213"/>
                        <a:pt x="6104" y="165"/>
                        <a:pt x="6168" y="112"/>
                      </a:cubicBezTo>
                      <a:cubicBezTo>
                        <a:pt x="6192" y="88"/>
                        <a:pt x="6196" y="48"/>
                        <a:pt x="6176" y="24"/>
                      </a:cubicBezTo>
                      <a:cubicBezTo>
                        <a:pt x="6161" y="9"/>
                        <a:pt x="6140" y="0"/>
                        <a:pt x="6121" y="0"/>
                      </a:cubicBezTo>
                      <a:close/>
                      <a:moveTo>
                        <a:pt x="5557" y="384"/>
                      </a:moveTo>
                      <a:cubicBezTo>
                        <a:pt x="5546" y="384"/>
                        <a:pt x="5535" y="387"/>
                        <a:pt x="5525" y="394"/>
                      </a:cubicBezTo>
                      <a:lnTo>
                        <a:pt x="5312" y="514"/>
                      </a:lnTo>
                      <a:cubicBezTo>
                        <a:pt x="5284" y="530"/>
                        <a:pt x="5272" y="570"/>
                        <a:pt x="5288" y="602"/>
                      </a:cubicBezTo>
                      <a:cubicBezTo>
                        <a:pt x="5296" y="623"/>
                        <a:pt x="5324" y="631"/>
                        <a:pt x="5344" y="631"/>
                      </a:cubicBezTo>
                      <a:cubicBezTo>
                        <a:pt x="5352" y="631"/>
                        <a:pt x="5364" y="631"/>
                        <a:pt x="5372" y="627"/>
                      </a:cubicBezTo>
                      <a:cubicBezTo>
                        <a:pt x="5445" y="586"/>
                        <a:pt x="5517" y="546"/>
                        <a:pt x="5589" y="502"/>
                      </a:cubicBezTo>
                      <a:cubicBezTo>
                        <a:pt x="5617" y="486"/>
                        <a:pt x="5629" y="446"/>
                        <a:pt x="5609" y="414"/>
                      </a:cubicBezTo>
                      <a:cubicBezTo>
                        <a:pt x="5599" y="395"/>
                        <a:pt x="5578" y="384"/>
                        <a:pt x="5557" y="384"/>
                      </a:cubicBezTo>
                      <a:close/>
                      <a:moveTo>
                        <a:pt x="68" y="434"/>
                      </a:moveTo>
                      <a:cubicBezTo>
                        <a:pt x="45" y="434"/>
                        <a:pt x="25" y="444"/>
                        <a:pt x="17" y="466"/>
                      </a:cubicBezTo>
                      <a:cubicBezTo>
                        <a:pt x="1" y="494"/>
                        <a:pt x="9" y="534"/>
                        <a:pt x="41" y="550"/>
                      </a:cubicBezTo>
                      <a:cubicBezTo>
                        <a:pt x="109" y="590"/>
                        <a:pt x="185" y="631"/>
                        <a:pt x="262" y="667"/>
                      </a:cubicBezTo>
                      <a:cubicBezTo>
                        <a:pt x="266" y="671"/>
                        <a:pt x="278" y="671"/>
                        <a:pt x="286" y="671"/>
                      </a:cubicBezTo>
                      <a:cubicBezTo>
                        <a:pt x="310" y="671"/>
                        <a:pt x="330" y="663"/>
                        <a:pt x="346" y="635"/>
                      </a:cubicBezTo>
                      <a:cubicBezTo>
                        <a:pt x="362" y="602"/>
                        <a:pt x="346" y="566"/>
                        <a:pt x="318" y="550"/>
                      </a:cubicBezTo>
                      <a:cubicBezTo>
                        <a:pt x="246" y="514"/>
                        <a:pt x="169" y="482"/>
                        <a:pt x="101" y="442"/>
                      </a:cubicBezTo>
                      <a:cubicBezTo>
                        <a:pt x="90" y="436"/>
                        <a:pt x="79" y="434"/>
                        <a:pt x="68" y="434"/>
                      </a:cubicBezTo>
                      <a:close/>
                      <a:moveTo>
                        <a:pt x="4947" y="705"/>
                      </a:moveTo>
                      <a:cubicBezTo>
                        <a:pt x="4939" y="705"/>
                        <a:pt x="4930" y="707"/>
                        <a:pt x="4922" y="711"/>
                      </a:cubicBezTo>
                      <a:cubicBezTo>
                        <a:pt x="4846" y="747"/>
                        <a:pt x="4770" y="775"/>
                        <a:pt x="4693" y="807"/>
                      </a:cubicBezTo>
                      <a:cubicBezTo>
                        <a:pt x="4665" y="815"/>
                        <a:pt x="4645" y="856"/>
                        <a:pt x="4661" y="888"/>
                      </a:cubicBezTo>
                      <a:cubicBezTo>
                        <a:pt x="4669" y="912"/>
                        <a:pt x="4693" y="928"/>
                        <a:pt x="4721" y="928"/>
                      </a:cubicBezTo>
                      <a:cubicBezTo>
                        <a:pt x="4729" y="928"/>
                        <a:pt x="4738" y="928"/>
                        <a:pt x="4746" y="920"/>
                      </a:cubicBezTo>
                      <a:cubicBezTo>
                        <a:pt x="4826" y="892"/>
                        <a:pt x="4902" y="860"/>
                        <a:pt x="4975" y="827"/>
                      </a:cubicBezTo>
                      <a:cubicBezTo>
                        <a:pt x="5007" y="811"/>
                        <a:pt x="5023" y="771"/>
                        <a:pt x="5007" y="739"/>
                      </a:cubicBezTo>
                      <a:cubicBezTo>
                        <a:pt x="4995" y="719"/>
                        <a:pt x="4971" y="705"/>
                        <a:pt x="4947" y="705"/>
                      </a:cubicBezTo>
                      <a:close/>
                      <a:moveTo>
                        <a:pt x="694" y="729"/>
                      </a:moveTo>
                      <a:cubicBezTo>
                        <a:pt x="670" y="729"/>
                        <a:pt x="644" y="741"/>
                        <a:pt x="631" y="767"/>
                      </a:cubicBezTo>
                      <a:cubicBezTo>
                        <a:pt x="619" y="795"/>
                        <a:pt x="639" y="831"/>
                        <a:pt x="668" y="848"/>
                      </a:cubicBezTo>
                      <a:cubicBezTo>
                        <a:pt x="744" y="884"/>
                        <a:pt x="824" y="908"/>
                        <a:pt x="901" y="936"/>
                      </a:cubicBezTo>
                      <a:cubicBezTo>
                        <a:pt x="905" y="944"/>
                        <a:pt x="913" y="944"/>
                        <a:pt x="921" y="944"/>
                      </a:cubicBezTo>
                      <a:cubicBezTo>
                        <a:pt x="949" y="944"/>
                        <a:pt x="969" y="924"/>
                        <a:pt x="981" y="896"/>
                      </a:cubicBezTo>
                      <a:cubicBezTo>
                        <a:pt x="989" y="864"/>
                        <a:pt x="969" y="827"/>
                        <a:pt x="941" y="815"/>
                      </a:cubicBezTo>
                      <a:cubicBezTo>
                        <a:pt x="864" y="791"/>
                        <a:pt x="788" y="763"/>
                        <a:pt x="712" y="731"/>
                      </a:cubicBezTo>
                      <a:cubicBezTo>
                        <a:pt x="706" y="729"/>
                        <a:pt x="700" y="729"/>
                        <a:pt x="694" y="729"/>
                      </a:cubicBezTo>
                      <a:close/>
                      <a:moveTo>
                        <a:pt x="1342" y="954"/>
                      </a:moveTo>
                      <a:cubicBezTo>
                        <a:pt x="1316" y="954"/>
                        <a:pt x="1288" y="973"/>
                        <a:pt x="1278" y="1004"/>
                      </a:cubicBezTo>
                      <a:cubicBezTo>
                        <a:pt x="1270" y="1032"/>
                        <a:pt x="1290" y="1069"/>
                        <a:pt x="1326" y="1077"/>
                      </a:cubicBezTo>
                      <a:lnTo>
                        <a:pt x="1567" y="1137"/>
                      </a:lnTo>
                      <a:lnTo>
                        <a:pt x="1580" y="1137"/>
                      </a:lnTo>
                      <a:cubicBezTo>
                        <a:pt x="1612" y="1137"/>
                        <a:pt x="1636" y="1117"/>
                        <a:pt x="1636" y="1093"/>
                      </a:cubicBezTo>
                      <a:cubicBezTo>
                        <a:pt x="1648" y="1056"/>
                        <a:pt x="1628" y="1028"/>
                        <a:pt x="1592" y="1016"/>
                      </a:cubicBezTo>
                      <a:cubicBezTo>
                        <a:pt x="1511" y="996"/>
                        <a:pt x="1435" y="976"/>
                        <a:pt x="1355" y="956"/>
                      </a:cubicBezTo>
                      <a:cubicBezTo>
                        <a:pt x="1350" y="955"/>
                        <a:pt x="1346" y="954"/>
                        <a:pt x="1342" y="954"/>
                      </a:cubicBezTo>
                      <a:close/>
                      <a:moveTo>
                        <a:pt x="4306" y="950"/>
                      </a:moveTo>
                      <a:cubicBezTo>
                        <a:pt x="4300" y="950"/>
                        <a:pt x="4294" y="951"/>
                        <a:pt x="4288" y="952"/>
                      </a:cubicBezTo>
                      <a:cubicBezTo>
                        <a:pt x="4207" y="976"/>
                        <a:pt x="4135" y="996"/>
                        <a:pt x="4054" y="1016"/>
                      </a:cubicBezTo>
                      <a:cubicBezTo>
                        <a:pt x="4018" y="1028"/>
                        <a:pt x="3998" y="1056"/>
                        <a:pt x="4006" y="1093"/>
                      </a:cubicBezTo>
                      <a:cubicBezTo>
                        <a:pt x="4014" y="1117"/>
                        <a:pt x="4038" y="1137"/>
                        <a:pt x="4067" y="1137"/>
                      </a:cubicBezTo>
                      <a:lnTo>
                        <a:pt x="4087" y="1137"/>
                      </a:lnTo>
                      <a:cubicBezTo>
                        <a:pt x="4167" y="1117"/>
                        <a:pt x="4247" y="1097"/>
                        <a:pt x="4328" y="1073"/>
                      </a:cubicBezTo>
                      <a:cubicBezTo>
                        <a:pt x="4360" y="1064"/>
                        <a:pt x="4380" y="1028"/>
                        <a:pt x="4368" y="992"/>
                      </a:cubicBezTo>
                      <a:cubicBezTo>
                        <a:pt x="4361" y="966"/>
                        <a:pt x="4335" y="950"/>
                        <a:pt x="4306" y="950"/>
                      </a:cubicBezTo>
                      <a:close/>
                      <a:moveTo>
                        <a:pt x="2020" y="1096"/>
                      </a:moveTo>
                      <a:cubicBezTo>
                        <a:pt x="1988" y="1096"/>
                        <a:pt x="1961" y="1116"/>
                        <a:pt x="1957" y="1149"/>
                      </a:cubicBezTo>
                      <a:cubicBezTo>
                        <a:pt x="1953" y="1185"/>
                        <a:pt x="1973" y="1213"/>
                        <a:pt x="2009" y="1217"/>
                      </a:cubicBezTo>
                      <a:cubicBezTo>
                        <a:pt x="2090" y="1233"/>
                        <a:pt x="2174" y="1245"/>
                        <a:pt x="2255" y="1253"/>
                      </a:cubicBezTo>
                      <a:lnTo>
                        <a:pt x="2259" y="1253"/>
                      </a:lnTo>
                      <a:cubicBezTo>
                        <a:pt x="2291" y="1253"/>
                        <a:pt x="2319" y="1229"/>
                        <a:pt x="2327" y="1197"/>
                      </a:cubicBezTo>
                      <a:cubicBezTo>
                        <a:pt x="2331" y="1161"/>
                        <a:pt x="2307" y="1133"/>
                        <a:pt x="2271" y="1129"/>
                      </a:cubicBezTo>
                      <a:cubicBezTo>
                        <a:pt x="2190" y="1125"/>
                        <a:pt x="2110" y="1109"/>
                        <a:pt x="2030" y="1097"/>
                      </a:cubicBezTo>
                      <a:cubicBezTo>
                        <a:pt x="2026" y="1096"/>
                        <a:pt x="2023" y="1096"/>
                        <a:pt x="2020" y="1096"/>
                      </a:cubicBezTo>
                      <a:close/>
                      <a:moveTo>
                        <a:pt x="3637" y="1103"/>
                      </a:moveTo>
                      <a:cubicBezTo>
                        <a:pt x="3633" y="1103"/>
                        <a:pt x="3629" y="1104"/>
                        <a:pt x="3625" y="1105"/>
                      </a:cubicBezTo>
                      <a:lnTo>
                        <a:pt x="3384" y="1133"/>
                      </a:lnTo>
                      <a:cubicBezTo>
                        <a:pt x="3351" y="1137"/>
                        <a:pt x="3323" y="1169"/>
                        <a:pt x="3331" y="1205"/>
                      </a:cubicBezTo>
                      <a:cubicBezTo>
                        <a:pt x="3331" y="1233"/>
                        <a:pt x="3359" y="1257"/>
                        <a:pt x="3388" y="1257"/>
                      </a:cubicBezTo>
                      <a:cubicBezTo>
                        <a:pt x="3388" y="1257"/>
                        <a:pt x="3396" y="1257"/>
                        <a:pt x="3400" y="1253"/>
                      </a:cubicBezTo>
                      <a:cubicBezTo>
                        <a:pt x="3480" y="1249"/>
                        <a:pt x="3564" y="1237"/>
                        <a:pt x="3645" y="1225"/>
                      </a:cubicBezTo>
                      <a:cubicBezTo>
                        <a:pt x="3677" y="1217"/>
                        <a:pt x="3701" y="1189"/>
                        <a:pt x="3697" y="1153"/>
                      </a:cubicBezTo>
                      <a:cubicBezTo>
                        <a:pt x="3693" y="1128"/>
                        <a:pt x="3668" y="1103"/>
                        <a:pt x="3637" y="1103"/>
                      </a:cubicBezTo>
                      <a:close/>
                      <a:moveTo>
                        <a:pt x="2709" y="1157"/>
                      </a:moveTo>
                      <a:cubicBezTo>
                        <a:pt x="2672" y="1157"/>
                        <a:pt x="2640" y="1181"/>
                        <a:pt x="2640" y="1217"/>
                      </a:cubicBezTo>
                      <a:cubicBezTo>
                        <a:pt x="2640" y="1253"/>
                        <a:pt x="2668" y="1281"/>
                        <a:pt x="2701" y="1281"/>
                      </a:cubicBezTo>
                      <a:lnTo>
                        <a:pt x="2954" y="1281"/>
                      </a:lnTo>
                      <a:cubicBezTo>
                        <a:pt x="2990" y="1281"/>
                        <a:pt x="3014" y="1253"/>
                        <a:pt x="3014" y="1217"/>
                      </a:cubicBezTo>
                      <a:cubicBezTo>
                        <a:pt x="3014" y="1181"/>
                        <a:pt x="2982" y="1157"/>
                        <a:pt x="2950" y="1157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109" name="Google Shape;109;p3"/>
              <p:cNvGrpSpPr/>
              <p:nvPr/>
            </p:nvGrpSpPr>
            <p:grpSpPr>
              <a:xfrm rot="8478049">
                <a:off x="7456155" y="-397939"/>
                <a:ext cx="900955" cy="172869"/>
                <a:chOff x="3564648" y="628675"/>
                <a:chExt cx="901001" cy="172878"/>
              </a:xfrm>
            </p:grpSpPr>
            <p:sp>
              <p:nvSpPr>
                <p:cNvPr id="110" name="Google Shape;110;p3"/>
                <p:cNvSpPr/>
                <p:nvPr/>
              </p:nvSpPr>
              <p:spPr>
                <a:xfrm>
                  <a:off x="3564648" y="647688"/>
                  <a:ext cx="32631" cy="260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2" h="193" extrusionOk="0">
                      <a:moveTo>
                        <a:pt x="73" y="0"/>
                      </a:moveTo>
                      <a:cubicBezTo>
                        <a:pt x="53" y="0"/>
                        <a:pt x="33" y="10"/>
                        <a:pt x="21" y="28"/>
                      </a:cubicBezTo>
                      <a:cubicBezTo>
                        <a:pt x="0" y="52"/>
                        <a:pt x="4" y="92"/>
                        <a:pt x="33" y="112"/>
                      </a:cubicBezTo>
                      <a:cubicBezTo>
                        <a:pt x="33" y="112"/>
                        <a:pt x="69" y="140"/>
                        <a:pt x="141" y="184"/>
                      </a:cubicBezTo>
                      <a:cubicBezTo>
                        <a:pt x="149" y="188"/>
                        <a:pt x="165" y="192"/>
                        <a:pt x="173" y="192"/>
                      </a:cubicBezTo>
                      <a:cubicBezTo>
                        <a:pt x="193" y="192"/>
                        <a:pt x="213" y="184"/>
                        <a:pt x="225" y="168"/>
                      </a:cubicBezTo>
                      <a:cubicBezTo>
                        <a:pt x="241" y="144"/>
                        <a:pt x="233" y="104"/>
                        <a:pt x="205" y="84"/>
                      </a:cubicBezTo>
                      <a:cubicBezTo>
                        <a:pt x="141" y="40"/>
                        <a:pt x="105" y="11"/>
                        <a:pt x="105" y="11"/>
                      </a:cubicBezTo>
                      <a:cubicBezTo>
                        <a:pt x="96" y="4"/>
                        <a:pt x="84" y="0"/>
                        <a:pt x="73" y="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1" name="Google Shape;111;p3"/>
                <p:cNvSpPr/>
                <p:nvPr/>
              </p:nvSpPr>
              <p:spPr>
                <a:xfrm>
                  <a:off x="3630180" y="628675"/>
                  <a:ext cx="835469" cy="17287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196" h="1282" extrusionOk="0">
                      <a:moveTo>
                        <a:pt x="6121" y="0"/>
                      </a:moveTo>
                      <a:cubicBezTo>
                        <a:pt x="6109" y="0"/>
                        <a:pt x="6097" y="4"/>
                        <a:pt x="6087" y="12"/>
                      </a:cubicBezTo>
                      <a:cubicBezTo>
                        <a:pt x="6023" y="64"/>
                        <a:pt x="5955" y="112"/>
                        <a:pt x="5891" y="160"/>
                      </a:cubicBezTo>
                      <a:cubicBezTo>
                        <a:pt x="5858" y="177"/>
                        <a:pt x="5854" y="213"/>
                        <a:pt x="5875" y="245"/>
                      </a:cubicBezTo>
                      <a:cubicBezTo>
                        <a:pt x="5887" y="261"/>
                        <a:pt x="5907" y="269"/>
                        <a:pt x="5927" y="269"/>
                      </a:cubicBezTo>
                      <a:cubicBezTo>
                        <a:pt x="5943" y="269"/>
                        <a:pt x="5951" y="265"/>
                        <a:pt x="5967" y="261"/>
                      </a:cubicBezTo>
                      <a:cubicBezTo>
                        <a:pt x="6035" y="213"/>
                        <a:pt x="6104" y="165"/>
                        <a:pt x="6168" y="112"/>
                      </a:cubicBezTo>
                      <a:cubicBezTo>
                        <a:pt x="6192" y="88"/>
                        <a:pt x="6196" y="48"/>
                        <a:pt x="6176" y="24"/>
                      </a:cubicBezTo>
                      <a:cubicBezTo>
                        <a:pt x="6161" y="9"/>
                        <a:pt x="6140" y="0"/>
                        <a:pt x="6121" y="0"/>
                      </a:cubicBezTo>
                      <a:close/>
                      <a:moveTo>
                        <a:pt x="5557" y="384"/>
                      </a:moveTo>
                      <a:cubicBezTo>
                        <a:pt x="5546" y="384"/>
                        <a:pt x="5535" y="387"/>
                        <a:pt x="5525" y="394"/>
                      </a:cubicBezTo>
                      <a:lnTo>
                        <a:pt x="5312" y="514"/>
                      </a:lnTo>
                      <a:cubicBezTo>
                        <a:pt x="5284" y="530"/>
                        <a:pt x="5272" y="570"/>
                        <a:pt x="5288" y="602"/>
                      </a:cubicBezTo>
                      <a:cubicBezTo>
                        <a:pt x="5296" y="623"/>
                        <a:pt x="5324" y="631"/>
                        <a:pt x="5344" y="631"/>
                      </a:cubicBezTo>
                      <a:cubicBezTo>
                        <a:pt x="5352" y="631"/>
                        <a:pt x="5364" y="631"/>
                        <a:pt x="5372" y="627"/>
                      </a:cubicBezTo>
                      <a:cubicBezTo>
                        <a:pt x="5445" y="586"/>
                        <a:pt x="5517" y="546"/>
                        <a:pt x="5589" y="502"/>
                      </a:cubicBezTo>
                      <a:cubicBezTo>
                        <a:pt x="5617" y="486"/>
                        <a:pt x="5629" y="446"/>
                        <a:pt x="5609" y="414"/>
                      </a:cubicBezTo>
                      <a:cubicBezTo>
                        <a:pt x="5599" y="395"/>
                        <a:pt x="5578" y="384"/>
                        <a:pt x="5557" y="384"/>
                      </a:cubicBezTo>
                      <a:close/>
                      <a:moveTo>
                        <a:pt x="68" y="434"/>
                      </a:moveTo>
                      <a:cubicBezTo>
                        <a:pt x="45" y="434"/>
                        <a:pt x="25" y="444"/>
                        <a:pt x="17" y="466"/>
                      </a:cubicBezTo>
                      <a:cubicBezTo>
                        <a:pt x="1" y="494"/>
                        <a:pt x="9" y="534"/>
                        <a:pt x="41" y="550"/>
                      </a:cubicBezTo>
                      <a:cubicBezTo>
                        <a:pt x="109" y="590"/>
                        <a:pt x="185" y="631"/>
                        <a:pt x="262" y="667"/>
                      </a:cubicBezTo>
                      <a:cubicBezTo>
                        <a:pt x="266" y="671"/>
                        <a:pt x="278" y="671"/>
                        <a:pt x="286" y="671"/>
                      </a:cubicBezTo>
                      <a:cubicBezTo>
                        <a:pt x="310" y="671"/>
                        <a:pt x="330" y="663"/>
                        <a:pt x="346" y="635"/>
                      </a:cubicBezTo>
                      <a:cubicBezTo>
                        <a:pt x="362" y="602"/>
                        <a:pt x="346" y="566"/>
                        <a:pt x="318" y="550"/>
                      </a:cubicBezTo>
                      <a:cubicBezTo>
                        <a:pt x="246" y="514"/>
                        <a:pt x="169" y="482"/>
                        <a:pt x="101" y="442"/>
                      </a:cubicBezTo>
                      <a:cubicBezTo>
                        <a:pt x="90" y="436"/>
                        <a:pt x="79" y="434"/>
                        <a:pt x="68" y="434"/>
                      </a:cubicBezTo>
                      <a:close/>
                      <a:moveTo>
                        <a:pt x="4947" y="705"/>
                      </a:moveTo>
                      <a:cubicBezTo>
                        <a:pt x="4939" y="705"/>
                        <a:pt x="4930" y="707"/>
                        <a:pt x="4922" y="711"/>
                      </a:cubicBezTo>
                      <a:cubicBezTo>
                        <a:pt x="4846" y="747"/>
                        <a:pt x="4770" y="775"/>
                        <a:pt x="4693" y="807"/>
                      </a:cubicBezTo>
                      <a:cubicBezTo>
                        <a:pt x="4665" y="815"/>
                        <a:pt x="4645" y="856"/>
                        <a:pt x="4661" y="888"/>
                      </a:cubicBezTo>
                      <a:cubicBezTo>
                        <a:pt x="4669" y="912"/>
                        <a:pt x="4693" y="928"/>
                        <a:pt x="4721" y="928"/>
                      </a:cubicBezTo>
                      <a:cubicBezTo>
                        <a:pt x="4729" y="928"/>
                        <a:pt x="4738" y="928"/>
                        <a:pt x="4746" y="920"/>
                      </a:cubicBezTo>
                      <a:cubicBezTo>
                        <a:pt x="4826" y="892"/>
                        <a:pt x="4902" y="860"/>
                        <a:pt x="4975" y="827"/>
                      </a:cubicBezTo>
                      <a:cubicBezTo>
                        <a:pt x="5007" y="811"/>
                        <a:pt x="5023" y="771"/>
                        <a:pt x="5007" y="739"/>
                      </a:cubicBezTo>
                      <a:cubicBezTo>
                        <a:pt x="4995" y="719"/>
                        <a:pt x="4971" y="705"/>
                        <a:pt x="4947" y="705"/>
                      </a:cubicBezTo>
                      <a:close/>
                      <a:moveTo>
                        <a:pt x="694" y="729"/>
                      </a:moveTo>
                      <a:cubicBezTo>
                        <a:pt x="670" y="729"/>
                        <a:pt x="644" y="741"/>
                        <a:pt x="631" y="767"/>
                      </a:cubicBezTo>
                      <a:cubicBezTo>
                        <a:pt x="619" y="795"/>
                        <a:pt x="639" y="831"/>
                        <a:pt x="668" y="848"/>
                      </a:cubicBezTo>
                      <a:cubicBezTo>
                        <a:pt x="744" y="884"/>
                        <a:pt x="824" y="908"/>
                        <a:pt x="901" y="936"/>
                      </a:cubicBezTo>
                      <a:cubicBezTo>
                        <a:pt x="905" y="944"/>
                        <a:pt x="913" y="944"/>
                        <a:pt x="921" y="944"/>
                      </a:cubicBezTo>
                      <a:cubicBezTo>
                        <a:pt x="949" y="944"/>
                        <a:pt x="969" y="924"/>
                        <a:pt x="981" y="896"/>
                      </a:cubicBezTo>
                      <a:cubicBezTo>
                        <a:pt x="989" y="864"/>
                        <a:pt x="969" y="827"/>
                        <a:pt x="941" y="815"/>
                      </a:cubicBezTo>
                      <a:cubicBezTo>
                        <a:pt x="864" y="791"/>
                        <a:pt x="788" y="763"/>
                        <a:pt x="712" y="731"/>
                      </a:cubicBezTo>
                      <a:cubicBezTo>
                        <a:pt x="706" y="729"/>
                        <a:pt x="700" y="729"/>
                        <a:pt x="694" y="729"/>
                      </a:cubicBezTo>
                      <a:close/>
                      <a:moveTo>
                        <a:pt x="1342" y="954"/>
                      </a:moveTo>
                      <a:cubicBezTo>
                        <a:pt x="1316" y="954"/>
                        <a:pt x="1288" y="973"/>
                        <a:pt x="1278" y="1004"/>
                      </a:cubicBezTo>
                      <a:cubicBezTo>
                        <a:pt x="1270" y="1032"/>
                        <a:pt x="1290" y="1069"/>
                        <a:pt x="1326" y="1077"/>
                      </a:cubicBezTo>
                      <a:lnTo>
                        <a:pt x="1567" y="1137"/>
                      </a:lnTo>
                      <a:lnTo>
                        <a:pt x="1580" y="1137"/>
                      </a:lnTo>
                      <a:cubicBezTo>
                        <a:pt x="1612" y="1137"/>
                        <a:pt x="1636" y="1117"/>
                        <a:pt x="1636" y="1093"/>
                      </a:cubicBezTo>
                      <a:cubicBezTo>
                        <a:pt x="1648" y="1056"/>
                        <a:pt x="1628" y="1028"/>
                        <a:pt x="1592" y="1016"/>
                      </a:cubicBezTo>
                      <a:cubicBezTo>
                        <a:pt x="1511" y="996"/>
                        <a:pt x="1435" y="976"/>
                        <a:pt x="1355" y="956"/>
                      </a:cubicBezTo>
                      <a:cubicBezTo>
                        <a:pt x="1350" y="955"/>
                        <a:pt x="1346" y="954"/>
                        <a:pt x="1342" y="954"/>
                      </a:cubicBezTo>
                      <a:close/>
                      <a:moveTo>
                        <a:pt x="4306" y="950"/>
                      </a:moveTo>
                      <a:cubicBezTo>
                        <a:pt x="4300" y="950"/>
                        <a:pt x="4294" y="951"/>
                        <a:pt x="4288" y="952"/>
                      </a:cubicBezTo>
                      <a:cubicBezTo>
                        <a:pt x="4207" y="976"/>
                        <a:pt x="4135" y="996"/>
                        <a:pt x="4054" y="1016"/>
                      </a:cubicBezTo>
                      <a:cubicBezTo>
                        <a:pt x="4018" y="1028"/>
                        <a:pt x="3998" y="1056"/>
                        <a:pt x="4006" y="1093"/>
                      </a:cubicBezTo>
                      <a:cubicBezTo>
                        <a:pt x="4014" y="1117"/>
                        <a:pt x="4038" y="1137"/>
                        <a:pt x="4067" y="1137"/>
                      </a:cubicBezTo>
                      <a:lnTo>
                        <a:pt x="4087" y="1137"/>
                      </a:lnTo>
                      <a:cubicBezTo>
                        <a:pt x="4167" y="1117"/>
                        <a:pt x="4247" y="1097"/>
                        <a:pt x="4328" y="1073"/>
                      </a:cubicBezTo>
                      <a:cubicBezTo>
                        <a:pt x="4360" y="1064"/>
                        <a:pt x="4380" y="1028"/>
                        <a:pt x="4368" y="992"/>
                      </a:cubicBezTo>
                      <a:cubicBezTo>
                        <a:pt x="4361" y="966"/>
                        <a:pt x="4335" y="950"/>
                        <a:pt x="4306" y="950"/>
                      </a:cubicBezTo>
                      <a:close/>
                      <a:moveTo>
                        <a:pt x="2020" y="1096"/>
                      </a:moveTo>
                      <a:cubicBezTo>
                        <a:pt x="1988" y="1096"/>
                        <a:pt x="1961" y="1116"/>
                        <a:pt x="1957" y="1149"/>
                      </a:cubicBezTo>
                      <a:cubicBezTo>
                        <a:pt x="1953" y="1185"/>
                        <a:pt x="1973" y="1213"/>
                        <a:pt x="2009" y="1217"/>
                      </a:cubicBezTo>
                      <a:cubicBezTo>
                        <a:pt x="2090" y="1233"/>
                        <a:pt x="2174" y="1245"/>
                        <a:pt x="2255" y="1253"/>
                      </a:cubicBezTo>
                      <a:lnTo>
                        <a:pt x="2259" y="1253"/>
                      </a:lnTo>
                      <a:cubicBezTo>
                        <a:pt x="2291" y="1253"/>
                        <a:pt x="2319" y="1229"/>
                        <a:pt x="2327" y="1197"/>
                      </a:cubicBezTo>
                      <a:cubicBezTo>
                        <a:pt x="2331" y="1161"/>
                        <a:pt x="2307" y="1133"/>
                        <a:pt x="2271" y="1129"/>
                      </a:cubicBezTo>
                      <a:cubicBezTo>
                        <a:pt x="2190" y="1125"/>
                        <a:pt x="2110" y="1109"/>
                        <a:pt x="2030" y="1097"/>
                      </a:cubicBezTo>
                      <a:cubicBezTo>
                        <a:pt x="2026" y="1096"/>
                        <a:pt x="2023" y="1096"/>
                        <a:pt x="2020" y="1096"/>
                      </a:cubicBezTo>
                      <a:close/>
                      <a:moveTo>
                        <a:pt x="3637" y="1103"/>
                      </a:moveTo>
                      <a:cubicBezTo>
                        <a:pt x="3633" y="1103"/>
                        <a:pt x="3629" y="1104"/>
                        <a:pt x="3625" y="1105"/>
                      </a:cubicBezTo>
                      <a:lnTo>
                        <a:pt x="3384" y="1133"/>
                      </a:lnTo>
                      <a:cubicBezTo>
                        <a:pt x="3351" y="1137"/>
                        <a:pt x="3323" y="1169"/>
                        <a:pt x="3331" y="1205"/>
                      </a:cubicBezTo>
                      <a:cubicBezTo>
                        <a:pt x="3331" y="1233"/>
                        <a:pt x="3359" y="1257"/>
                        <a:pt x="3388" y="1257"/>
                      </a:cubicBezTo>
                      <a:cubicBezTo>
                        <a:pt x="3388" y="1257"/>
                        <a:pt x="3396" y="1257"/>
                        <a:pt x="3400" y="1253"/>
                      </a:cubicBezTo>
                      <a:cubicBezTo>
                        <a:pt x="3480" y="1249"/>
                        <a:pt x="3564" y="1237"/>
                        <a:pt x="3645" y="1225"/>
                      </a:cubicBezTo>
                      <a:cubicBezTo>
                        <a:pt x="3677" y="1217"/>
                        <a:pt x="3701" y="1189"/>
                        <a:pt x="3697" y="1153"/>
                      </a:cubicBezTo>
                      <a:cubicBezTo>
                        <a:pt x="3693" y="1128"/>
                        <a:pt x="3668" y="1103"/>
                        <a:pt x="3637" y="1103"/>
                      </a:cubicBezTo>
                      <a:close/>
                      <a:moveTo>
                        <a:pt x="2709" y="1157"/>
                      </a:moveTo>
                      <a:cubicBezTo>
                        <a:pt x="2672" y="1157"/>
                        <a:pt x="2640" y="1181"/>
                        <a:pt x="2640" y="1217"/>
                      </a:cubicBezTo>
                      <a:cubicBezTo>
                        <a:pt x="2640" y="1253"/>
                        <a:pt x="2668" y="1281"/>
                        <a:pt x="2701" y="1281"/>
                      </a:cubicBezTo>
                      <a:lnTo>
                        <a:pt x="2954" y="1281"/>
                      </a:lnTo>
                      <a:cubicBezTo>
                        <a:pt x="2990" y="1281"/>
                        <a:pt x="3014" y="1253"/>
                        <a:pt x="3014" y="1217"/>
                      </a:cubicBezTo>
                      <a:cubicBezTo>
                        <a:pt x="3014" y="1181"/>
                        <a:pt x="2982" y="1157"/>
                        <a:pt x="2950" y="1157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</p:grpSp>
      <p:grpSp>
        <p:nvGrpSpPr>
          <p:cNvPr id="112" name="Google Shape;112;p3"/>
          <p:cNvGrpSpPr/>
          <p:nvPr/>
        </p:nvGrpSpPr>
        <p:grpSpPr>
          <a:xfrm rot="-2995951">
            <a:off x="4429344" y="513243"/>
            <a:ext cx="4074052" cy="3919122"/>
            <a:chOff x="2032175" y="1682500"/>
            <a:chExt cx="557500" cy="536300"/>
          </a:xfrm>
        </p:grpSpPr>
        <p:sp>
          <p:nvSpPr>
            <p:cNvPr id="113" name="Google Shape;113;p3"/>
            <p:cNvSpPr/>
            <p:nvPr/>
          </p:nvSpPr>
          <p:spPr>
            <a:xfrm>
              <a:off x="2032175" y="1736150"/>
              <a:ext cx="557500" cy="482650"/>
            </a:xfrm>
            <a:custGeom>
              <a:avLst/>
              <a:gdLst/>
              <a:ahLst/>
              <a:cxnLst/>
              <a:rect l="l" t="t" r="r" b="b"/>
              <a:pathLst>
                <a:path w="22300" h="19306" extrusionOk="0">
                  <a:moveTo>
                    <a:pt x="17029" y="1"/>
                  </a:moveTo>
                  <a:cubicBezTo>
                    <a:pt x="15601" y="1"/>
                    <a:pt x="14082" y="330"/>
                    <a:pt x="12862" y="771"/>
                  </a:cubicBezTo>
                  <a:cubicBezTo>
                    <a:pt x="12037" y="1071"/>
                    <a:pt x="11278" y="1177"/>
                    <a:pt x="10540" y="1177"/>
                  </a:cubicBezTo>
                  <a:cubicBezTo>
                    <a:pt x="8763" y="1177"/>
                    <a:pt x="7104" y="563"/>
                    <a:pt x="4920" y="563"/>
                  </a:cubicBezTo>
                  <a:cubicBezTo>
                    <a:pt x="4705" y="563"/>
                    <a:pt x="4485" y="569"/>
                    <a:pt x="4260" y="582"/>
                  </a:cubicBezTo>
                  <a:cubicBezTo>
                    <a:pt x="788" y="783"/>
                    <a:pt x="202" y="4198"/>
                    <a:pt x="1708" y="7372"/>
                  </a:cubicBezTo>
                  <a:cubicBezTo>
                    <a:pt x="3215" y="10546"/>
                    <a:pt x="1" y="13439"/>
                    <a:pt x="1258" y="16798"/>
                  </a:cubicBezTo>
                  <a:cubicBezTo>
                    <a:pt x="1942" y="18629"/>
                    <a:pt x="3846" y="18953"/>
                    <a:pt x="5847" y="18953"/>
                  </a:cubicBezTo>
                  <a:cubicBezTo>
                    <a:pt x="6944" y="18953"/>
                    <a:pt x="8069" y="18856"/>
                    <a:pt x="9039" y="18856"/>
                  </a:cubicBezTo>
                  <a:cubicBezTo>
                    <a:pt x="9546" y="18856"/>
                    <a:pt x="10011" y="18883"/>
                    <a:pt x="10407" y="18964"/>
                  </a:cubicBezTo>
                  <a:cubicBezTo>
                    <a:pt x="11570" y="19200"/>
                    <a:pt x="12633" y="19305"/>
                    <a:pt x="13600" y="19305"/>
                  </a:cubicBezTo>
                  <a:cubicBezTo>
                    <a:pt x="20113" y="19305"/>
                    <a:pt x="22247" y="14514"/>
                    <a:pt x="21247" y="12632"/>
                  </a:cubicBezTo>
                  <a:cubicBezTo>
                    <a:pt x="20090" y="10462"/>
                    <a:pt x="22299" y="6312"/>
                    <a:pt x="21496" y="2796"/>
                  </a:cubicBezTo>
                  <a:cubicBezTo>
                    <a:pt x="21018" y="707"/>
                    <a:pt x="19121" y="1"/>
                    <a:pt x="17029" y="1"/>
                  </a:cubicBezTo>
                  <a:close/>
                </a:path>
              </a:pathLst>
            </a:custGeom>
            <a:solidFill>
              <a:srgbClr val="FF5A78">
                <a:alpha val="225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" name="Google Shape;114;p3"/>
            <p:cNvSpPr/>
            <p:nvPr/>
          </p:nvSpPr>
          <p:spPr>
            <a:xfrm>
              <a:off x="2196000" y="1682500"/>
              <a:ext cx="189675" cy="60225"/>
            </a:xfrm>
            <a:custGeom>
              <a:avLst/>
              <a:gdLst/>
              <a:ahLst/>
              <a:cxnLst/>
              <a:rect l="l" t="t" r="r" b="b"/>
              <a:pathLst>
                <a:path w="7587" h="2409" extrusionOk="0">
                  <a:moveTo>
                    <a:pt x="984" y="1"/>
                  </a:moveTo>
                  <a:cubicBezTo>
                    <a:pt x="635" y="1"/>
                    <a:pt x="382" y="108"/>
                    <a:pt x="294" y="422"/>
                  </a:cubicBezTo>
                  <a:cubicBezTo>
                    <a:pt x="0" y="1457"/>
                    <a:pt x="1858" y="2408"/>
                    <a:pt x="3684" y="2408"/>
                  </a:cubicBezTo>
                  <a:cubicBezTo>
                    <a:pt x="3806" y="2408"/>
                    <a:pt x="3929" y="2404"/>
                    <a:pt x="4051" y="2395"/>
                  </a:cubicBezTo>
                  <a:cubicBezTo>
                    <a:pt x="6642" y="2210"/>
                    <a:pt x="7586" y="981"/>
                    <a:pt x="7325" y="374"/>
                  </a:cubicBezTo>
                  <a:cubicBezTo>
                    <a:pt x="7218" y="124"/>
                    <a:pt x="6925" y="30"/>
                    <a:pt x="6519" y="30"/>
                  </a:cubicBezTo>
                  <a:cubicBezTo>
                    <a:pt x="5946" y="30"/>
                    <a:pt x="5149" y="218"/>
                    <a:pt x="4336" y="422"/>
                  </a:cubicBezTo>
                  <a:cubicBezTo>
                    <a:pt x="4179" y="462"/>
                    <a:pt x="4010" y="479"/>
                    <a:pt x="3833" y="479"/>
                  </a:cubicBezTo>
                  <a:cubicBezTo>
                    <a:pt x="2889" y="479"/>
                    <a:pt x="1721" y="1"/>
                    <a:pt x="984" y="1"/>
                  </a:cubicBezTo>
                  <a:close/>
                </a:path>
              </a:pathLst>
            </a:custGeom>
            <a:solidFill>
              <a:srgbClr val="FF5A78">
                <a:alpha val="225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5" name="Google Shape;115;p3"/>
          <p:cNvSpPr txBox="1">
            <a:spLocks noGrp="1"/>
          </p:cNvSpPr>
          <p:nvPr>
            <p:ph type="title" idx="2" hasCustomPrompt="1"/>
          </p:nvPr>
        </p:nvSpPr>
        <p:spPr>
          <a:xfrm>
            <a:off x="740125" y="831100"/>
            <a:ext cx="3831900" cy="1395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8000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116" name="Google Shape;116;p3"/>
          <p:cNvSpPr txBox="1">
            <a:spLocks noGrp="1"/>
          </p:cNvSpPr>
          <p:nvPr>
            <p:ph type="subTitle" idx="1"/>
          </p:nvPr>
        </p:nvSpPr>
        <p:spPr>
          <a:xfrm>
            <a:off x="1279975" y="3010100"/>
            <a:ext cx="2752200" cy="728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Font typeface="Bellota Text"/>
              <a:buNone/>
              <a:defRPr sz="1600">
                <a:solidFill>
                  <a:schemeClr val="dk1"/>
                </a:solidFill>
                <a:latin typeface="Bellota Text"/>
                <a:ea typeface="Bellota Text"/>
                <a:cs typeface="Bellota Text"/>
                <a:sym typeface="Bellota Text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grpSp>
        <p:nvGrpSpPr>
          <p:cNvPr id="117" name="Google Shape;117;p3"/>
          <p:cNvGrpSpPr/>
          <p:nvPr/>
        </p:nvGrpSpPr>
        <p:grpSpPr>
          <a:xfrm rot="7153394">
            <a:off x="7700648" y="3361727"/>
            <a:ext cx="2039530" cy="1399524"/>
            <a:chOff x="6272659" y="-660615"/>
            <a:chExt cx="2039586" cy="1399562"/>
          </a:xfrm>
        </p:grpSpPr>
        <p:grpSp>
          <p:nvGrpSpPr>
            <p:cNvPr id="118" name="Google Shape;118;p3"/>
            <p:cNvGrpSpPr/>
            <p:nvPr/>
          </p:nvGrpSpPr>
          <p:grpSpPr>
            <a:xfrm rot="8478049">
              <a:off x="7456155" y="-397939"/>
              <a:ext cx="900955" cy="172869"/>
              <a:chOff x="3564648" y="628675"/>
              <a:chExt cx="901001" cy="172878"/>
            </a:xfrm>
          </p:grpSpPr>
          <p:sp>
            <p:nvSpPr>
              <p:cNvPr id="119" name="Google Shape;119;p3"/>
              <p:cNvSpPr/>
              <p:nvPr/>
            </p:nvSpPr>
            <p:spPr>
              <a:xfrm>
                <a:off x="3564648" y="647688"/>
                <a:ext cx="32631" cy="26026"/>
              </a:xfrm>
              <a:custGeom>
                <a:avLst/>
                <a:gdLst/>
                <a:ahLst/>
                <a:cxnLst/>
                <a:rect l="l" t="t" r="r" b="b"/>
                <a:pathLst>
                  <a:path w="242" h="193" extrusionOk="0">
                    <a:moveTo>
                      <a:pt x="73" y="0"/>
                    </a:moveTo>
                    <a:cubicBezTo>
                      <a:pt x="53" y="0"/>
                      <a:pt x="33" y="10"/>
                      <a:pt x="21" y="28"/>
                    </a:cubicBezTo>
                    <a:cubicBezTo>
                      <a:pt x="0" y="52"/>
                      <a:pt x="4" y="92"/>
                      <a:pt x="33" y="112"/>
                    </a:cubicBezTo>
                    <a:cubicBezTo>
                      <a:pt x="33" y="112"/>
                      <a:pt x="69" y="140"/>
                      <a:pt x="141" y="184"/>
                    </a:cubicBezTo>
                    <a:cubicBezTo>
                      <a:pt x="149" y="188"/>
                      <a:pt x="165" y="192"/>
                      <a:pt x="173" y="192"/>
                    </a:cubicBezTo>
                    <a:cubicBezTo>
                      <a:pt x="193" y="192"/>
                      <a:pt x="213" y="184"/>
                      <a:pt x="225" y="168"/>
                    </a:cubicBezTo>
                    <a:cubicBezTo>
                      <a:pt x="241" y="144"/>
                      <a:pt x="233" y="104"/>
                      <a:pt x="205" y="84"/>
                    </a:cubicBezTo>
                    <a:cubicBezTo>
                      <a:pt x="141" y="40"/>
                      <a:pt x="105" y="11"/>
                      <a:pt x="105" y="11"/>
                    </a:cubicBezTo>
                    <a:cubicBezTo>
                      <a:pt x="96" y="4"/>
                      <a:pt x="84" y="0"/>
                      <a:pt x="73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0" name="Google Shape;120;p3"/>
              <p:cNvSpPr/>
              <p:nvPr/>
            </p:nvSpPr>
            <p:spPr>
              <a:xfrm>
                <a:off x="3630180" y="628675"/>
                <a:ext cx="835469" cy="172878"/>
              </a:xfrm>
              <a:custGeom>
                <a:avLst/>
                <a:gdLst/>
                <a:ahLst/>
                <a:cxnLst/>
                <a:rect l="l" t="t" r="r" b="b"/>
                <a:pathLst>
                  <a:path w="6196" h="1282" extrusionOk="0">
                    <a:moveTo>
                      <a:pt x="6121" y="0"/>
                    </a:moveTo>
                    <a:cubicBezTo>
                      <a:pt x="6109" y="0"/>
                      <a:pt x="6097" y="4"/>
                      <a:pt x="6087" y="12"/>
                    </a:cubicBezTo>
                    <a:cubicBezTo>
                      <a:pt x="6023" y="64"/>
                      <a:pt x="5955" y="112"/>
                      <a:pt x="5891" y="160"/>
                    </a:cubicBezTo>
                    <a:cubicBezTo>
                      <a:pt x="5858" y="177"/>
                      <a:pt x="5854" y="213"/>
                      <a:pt x="5875" y="245"/>
                    </a:cubicBezTo>
                    <a:cubicBezTo>
                      <a:pt x="5887" y="261"/>
                      <a:pt x="5907" y="269"/>
                      <a:pt x="5927" y="269"/>
                    </a:cubicBezTo>
                    <a:cubicBezTo>
                      <a:pt x="5943" y="269"/>
                      <a:pt x="5951" y="265"/>
                      <a:pt x="5967" y="261"/>
                    </a:cubicBezTo>
                    <a:cubicBezTo>
                      <a:pt x="6035" y="213"/>
                      <a:pt x="6104" y="165"/>
                      <a:pt x="6168" y="112"/>
                    </a:cubicBezTo>
                    <a:cubicBezTo>
                      <a:pt x="6192" y="88"/>
                      <a:pt x="6196" y="48"/>
                      <a:pt x="6176" y="24"/>
                    </a:cubicBezTo>
                    <a:cubicBezTo>
                      <a:pt x="6161" y="9"/>
                      <a:pt x="6140" y="0"/>
                      <a:pt x="6121" y="0"/>
                    </a:cubicBezTo>
                    <a:close/>
                    <a:moveTo>
                      <a:pt x="5557" y="384"/>
                    </a:moveTo>
                    <a:cubicBezTo>
                      <a:pt x="5546" y="384"/>
                      <a:pt x="5535" y="387"/>
                      <a:pt x="5525" y="394"/>
                    </a:cubicBezTo>
                    <a:lnTo>
                      <a:pt x="5312" y="514"/>
                    </a:lnTo>
                    <a:cubicBezTo>
                      <a:pt x="5284" y="530"/>
                      <a:pt x="5272" y="570"/>
                      <a:pt x="5288" y="602"/>
                    </a:cubicBezTo>
                    <a:cubicBezTo>
                      <a:pt x="5296" y="623"/>
                      <a:pt x="5324" y="631"/>
                      <a:pt x="5344" y="631"/>
                    </a:cubicBezTo>
                    <a:cubicBezTo>
                      <a:pt x="5352" y="631"/>
                      <a:pt x="5364" y="631"/>
                      <a:pt x="5372" y="627"/>
                    </a:cubicBezTo>
                    <a:cubicBezTo>
                      <a:pt x="5445" y="586"/>
                      <a:pt x="5517" y="546"/>
                      <a:pt x="5589" y="502"/>
                    </a:cubicBezTo>
                    <a:cubicBezTo>
                      <a:pt x="5617" y="486"/>
                      <a:pt x="5629" y="446"/>
                      <a:pt x="5609" y="414"/>
                    </a:cubicBezTo>
                    <a:cubicBezTo>
                      <a:pt x="5599" y="395"/>
                      <a:pt x="5578" y="384"/>
                      <a:pt x="5557" y="384"/>
                    </a:cubicBezTo>
                    <a:close/>
                    <a:moveTo>
                      <a:pt x="68" y="434"/>
                    </a:moveTo>
                    <a:cubicBezTo>
                      <a:pt x="45" y="434"/>
                      <a:pt x="25" y="444"/>
                      <a:pt x="17" y="466"/>
                    </a:cubicBezTo>
                    <a:cubicBezTo>
                      <a:pt x="1" y="494"/>
                      <a:pt x="9" y="534"/>
                      <a:pt x="41" y="550"/>
                    </a:cubicBezTo>
                    <a:cubicBezTo>
                      <a:pt x="109" y="590"/>
                      <a:pt x="185" y="631"/>
                      <a:pt x="262" y="667"/>
                    </a:cubicBezTo>
                    <a:cubicBezTo>
                      <a:pt x="266" y="671"/>
                      <a:pt x="278" y="671"/>
                      <a:pt x="286" y="671"/>
                    </a:cubicBezTo>
                    <a:cubicBezTo>
                      <a:pt x="310" y="671"/>
                      <a:pt x="330" y="663"/>
                      <a:pt x="346" y="635"/>
                    </a:cubicBezTo>
                    <a:cubicBezTo>
                      <a:pt x="362" y="602"/>
                      <a:pt x="346" y="566"/>
                      <a:pt x="318" y="550"/>
                    </a:cubicBezTo>
                    <a:cubicBezTo>
                      <a:pt x="246" y="514"/>
                      <a:pt x="169" y="482"/>
                      <a:pt x="101" y="442"/>
                    </a:cubicBezTo>
                    <a:cubicBezTo>
                      <a:pt x="90" y="436"/>
                      <a:pt x="79" y="434"/>
                      <a:pt x="68" y="434"/>
                    </a:cubicBezTo>
                    <a:close/>
                    <a:moveTo>
                      <a:pt x="4947" y="705"/>
                    </a:moveTo>
                    <a:cubicBezTo>
                      <a:pt x="4939" y="705"/>
                      <a:pt x="4930" y="707"/>
                      <a:pt x="4922" y="711"/>
                    </a:cubicBezTo>
                    <a:cubicBezTo>
                      <a:pt x="4846" y="747"/>
                      <a:pt x="4770" y="775"/>
                      <a:pt x="4693" y="807"/>
                    </a:cubicBezTo>
                    <a:cubicBezTo>
                      <a:pt x="4665" y="815"/>
                      <a:pt x="4645" y="856"/>
                      <a:pt x="4661" y="888"/>
                    </a:cubicBezTo>
                    <a:cubicBezTo>
                      <a:pt x="4669" y="912"/>
                      <a:pt x="4693" y="928"/>
                      <a:pt x="4721" y="928"/>
                    </a:cubicBezTo>
                    <a:cubicBezTo>
                      <a:pt x="4729" y="928"/>
                      <a:pt x="4738" y="928"/>
                      <a:pt x="4746" y="920"/>
                    </a:cubicBezTo>
                    <a:cubicBezTo>
                      <a:pt x="4826" y="892"/>
                      <a:pt x="4902" y="860"/>
                      <a:pt x="4975" y="827"/>
                    </a:cubicBezTo>
                    <a:cubicBezTo>
                      <a:pt x="5007" y="811"/>
                      <a:pt x="5023" y="771"/>
                      <a:pt x="5007" y="739"/>
                    </a:cubicBezTo>
                    <a:cubicBezTo>
                      <a:pt x="4995" y="719"/>
                      <a:pt x="4971" y="705"/>
                      <a:pt x="4947" y="705"/>
                    </a:cubicBezTo>
                    <a:close/>
                    <a:moveTo>
                      <a:pt x="694" y="729"/>
                    </a:moveTo>
                    <a:cubicBezTo>
                      <a:pt x="670" y="729"/>
                      <a:pt x="644" y="741"/>
                      <a:pt x="631" y="767"/>
                    </a:cubicBezTo>
                    <a:cubicBezTo>
                      <a:pt x="619" y="795"/>
                      <a:pt x="639" y="831"/>
                      <a:pt x="668" y="848"/>
                    </a:cubicBezTo>
                    <a:cubicBezTo>
                      <a:pt x="744" y="884"/>
                      <a:pt x="824" y="908"/>
                      <a:pt x="901" y="936"/>
                    </a:cubicBezTo>
                    <a:cubicBezTo>
                      <a:pt x="905" y="944"/>
                      <a:pt x="913" y="944"/>
                      <a:pt x="921" y="944"/>
                    </a:cubicBezTo>
                    <a:cubicBezTo>
                      <a:pt x="949" y="944"/>
                      <a:pt x="969" y="924"/>
                      <a:pt x="981" y="896"/>
                    </a:cubicBezTo>
                    <a:cubicBezTo>
                      <a:pt x="989" y="864"/>
                      <a:pt x="969" y="827"/>
                      <a:pt x="941" y="815"/>
                    </a:cubicBezTo>
                    <a:cubicBezTo>
                      <a:pt x="864" y="791"/>
                      <a:pt x="788" y="763"/>
                      <a:pt x="712" y="731"/>
                    </a:cubicBezTo>
                    <a:cubicBezTo>
                      <a:pt x="706" y="729"/>
                      <a:pt x="700" y="729"/>
                      <a:pt x="694" y="729"/>
                    </a:cubicBezTo>
                    <a:close/>
                    <a:moveTo>
                      <a:pt x="1342" y="954"/>
                    </a:moveTo>
                    <a:cubicBezTo>
                      <a:pt x="1316" y="954"/>
                      <a:pt x="1288" y="973"/>
                      <a:pt x="1278" y="1004"/>
                    </a:cubicBezTo>
                    <a:cubicBezTo>
                      <a:pt x="1270" y="1032"/>
                      <a:pt x="1290" y="1069"/>
                      <a:pt x="1326" y="1077"/>
                    </a:cubicBezTo>
                    <a:lnTo>
                      <a:pt x="1567" y="1137"/>
                    </a:lnTo>
                    <a:lnTo>
                      <a:pt x="1580" y="1137"/>
                    </a:lnTo>
                    <a:cubicBezTo>
                      <a:pt x="1612" y="1137"/>
                      <a:pt x="1636" y="1117"/>
                      <a:pt x="1636" y="1093"/>
                    </a:cubicBezTo>
                    <a:cubicBezTo>
                      <a:pt x="1648" y="1056"/>
                      <a:pt x="1628" y="1028"/>
                      <a:pt x="1592" y="1016"/>
                    </a:cubicBezTo>
                    <a:cubicBezTo>
                      <a:pt x="1511" y="996"/>
                      <a:pt x="1435" y="976"/>
                      <a:pt x="1355" y="956"/>
                    </a:cubicBezTo>
                    <a:cubicBezTo>
                      <a:pt x="1350" y="955"/>
                      <a:pt x="1346" y="954"/>
                      <a:pt x="1342" y="954"/>
                    </a:cubicBezTo>
                    <a:close/>
                    <a:moveTo>
                      <a:pt x="4306" y="950"/>
                    </a:moveTo>
                    <a:cubicBezTo>
                      <a:pt x="4300" y="950"/>
                      <a:pt x="4294" y="951"/>
                      <a:pt x="4288" y="952"/>
                    </a:cubicBezTo>
                    <a:cubicBezTo>
                      <a:pt x="4207" y="976"/>
                      <a:pt x="4135" y="996"/>
                      <a:pt x="4054" y="1016"/>
                    </a:cubicBezTo>
                    <a:cubicBezTo>
                      <a:pt x="4018" y="1028"/>
                      <a:pt x="3998" y="1056"/>
                      <a:pt x="4006" y="1093"/>
                    </a:cubicBezTo>
                    <a:cubicBezTo>
                      <a:pt x="4014" y="1117"/>
                      <a:pt x="4038" y="1137"/>
                      <a:pt x="4067" y="1137"/>
                    </a:cubicBezTo>
                    <a:lnTo>
                      <a:pt x="4087" y="1137"/>
                    </a:lnTo>
                    <a:cubicBezTo>
                      <a:pt x="4167" y="1117"/>
                      <a:pt x="4247" y="1097"/>
                      <a:pt x="4328" y="1073"/>
                    </a:cubicBezTo>
                    <a:cubicBezTo>
                      <a:pt x="4360" y="1064"/>
                      <a:pt x="4380" y="1028"/>
                      <a:pt x="4368" y="992"/>
                    </a:cubicBezTo>
                    <a:cubicBezTo>
                      <a:pt x="4361" y="966"/>
                      <a:pt x="4335" y="950"/>
                      <a:pt x="4306" y="950"/>
                    </a:cubicBezTo>
                    <a:close/>
                    <a:moveTo>
                      <a:pt x="2020" y="1096"/>
                    </a:moveTo>
                    <a:cubicBezTo>
                      <a:pt x="1988" y="1096"/>
                      <a:pt x="1961" y="1116"/>
                      <a:pt x="1957" y="1149"/>
                    </a:cubicBezTo>
                    <a:cubicBezTo>
                      <a:pt x="1953" y="1185"/>
                      <a:pt x="1973" y="1213"/>
                      <a:pt x="2009" y="1217"/>
                    </a:cubicBezTo>
                    <a:cubicBezTo>
                      <a:pt x="2090" y="1233"/>
                      <a:pt x="2174" y="1245"/>
                      <a:pt x="2255" y="1253"/>
                    </a:cubicBezTo>
                    <a:lnTo>
                      <a:pt x="2259" y="1253"/>
                    </a:lnTo>
                    <a:cubicBezTo>
                      <a:pt x="2291" y="1253"/>
                      <a:pt x="2319" y="1229"/>
                      <a:pt x="2327" y="1197"/>
                    </a:cubicBezTo>
                    <a:cubicBezTo>
                      <a:pt x="2331" y="1161"/>
                      <a:pt x="2307" y="1133"/>
                      <a:pt x="2271" y="1129"/>
                    </a:cubicBezTo>
                    <a:cubicBezTo>
                      <a:pt x="2190" y="1125"/>
                      <a:pt x="2110" y="1109"/>
                      <a:pt x="2030" y="1097"/>
                    </a:cubicBezTo>
                    <a:cubicBezTo>
                      <a:pt x="2026" y="1096"/>
                      <a:pt x="2023" y="1096"/>
                      <a:pt x="2020" y="1096"/>
                    </a:cubicBezTo>
                    <a:close/>
                    <a:moveTo>
                      <a:pt x="3637" y="1103"/>
                    </a:moveTo>
                    <a:cubicBezTo>
                      <a:pt x="3633" y="1103"/>
                      <a:pt x="3629" y="1104"/>
                      <a:pt x="3625" y="1105"/>
                    </a:cubicBezTo>
                    <a:lnTo>
                      <a:pt x="3384" y="1133"/>
                    </a:lnTo>
                    <a:cubicBezTo>
                      <a:pt x="3351" y="1137"/>
                      <a:pt x="3323" y="1169"/>
                      <a:pt x="3331" y="1205"/>
                    </a:cubicBezTo>
                    <a:cubicBezTo>
                      <a:pt x="3331" y="1233"/>
                      <a:pt x="3359" y="1257"/>
                      <a:pt x="3388" y="1257"/>
                    </a:cubicBezTo>
                    <a:cubicBezTo>
                      <a:pt x="3388" y="1257"/>
                      <a:pt x="3396" y="1257"/>
                      <a:pt x="3400" y="1253"/>
                    </a:cubicBezTo>
                    <a:cubicBezTo>
                      <a:pt x="3480" y="1249"/>
                      <a:pt x="3564" y="1237"/>
                      <a:pt x="3645" y="1225"/>
                    </a:cubicBezTo>
                    <a:cubicBezTo>
                      <a:pt x="3677" y="1217"/>
                      <a:pt x="3701" y="1189"/>
                      <a:pt x="3697" y="1153"/>
                    </a:cubicBezTo>
                    <a:cubicBezTo>
                      <a:pt x="3693" y="1128"/>
                      <a:pt x="3668" y="1103"/>
                      <a:pt x="3637" y="1103"/>
                    </a:cubicBezTo>
                    <a:close/>
                    <a:moveTo>
                      <a:pt x="2709" y="1157"/>
                    </a:moveTo>
                    <a:cubicBezTo>
                      <a:pt x="2672" y="1157"/>
                      <a:pt x="2640" y="1181"/>
                      <a:pt x="2640" y="1217"/>
                    </a:cubicBezTo>
                    <a:cubicBezTo>
                      <a:pt x="2640" y="1253"/>
                      <a:pt x="2668" y="1281"/>
                      <a:pt x="2701" y="1281"/>
                    </a:cubicBezTo>
                    <a:lnTo>
                      <a:pt x="2954" y="1281"/>
                    </a:lnTo>
                    <a:cubicBezTo>
                      <a:pt x="2990" y="1281"/>
                      <a:pt x="3014" y="1253"/>
                      <a:pt x="3014" y="1217"/>
                    </a:cubicBezTo>
                    <a:cubicBezTo>
                      <a:pt x="3014" y="1181"/>
                      <a:pt x="2982" y="1157"/>
                      <a:pt x="2950" y="1157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1" name="Google Shape;121;p3"/>
            <p:cNvGrpSpPr/>
            <p:nvPr/>
          </p:nvGrpSpPr>
          <p:grpSpPr>
            <a:xfrm rot="-1338283">
              <a:off x="6304777" y="70229"/>
              <a:ext cx="1332686" cy="431981"/>
              <a:chOff x="3132849" y="378861"/>
              <a:chExt cx="1332799" cy="432018"/>
            </a:xfrm>
          </p:grpSpPr>
          <p:sp>
            <p:nvSpPr>
              <p:cNvPr id="122" name="Google Shape;122;p3"/>
              <p:cNvSpPr/>
              <p:nvPr/>
            </p:nvSpPr>
            <p:spPr>
              <a:xfrm>
                <a:off x="3564648" y="647688"/>
                <a:ext cx="32631" cy="26026"/>
              </a:xfrm>
              <a:custGeom>
                <a:avLst/>
                <a:gdLst/>
                <a:ahLst/>
                <a:cxnLst/>
                <a:rect l="l" t="t" r="r" b="b"/>
                <a:pathLst>
                  <a:path w="242" h="193" extrusionOk="0">
                    <a:moveTo>
                      <a:pt x="73" y="0"/>
                    </a:moveTo>
                    <a:cubicBezTo>
                      <a:pt x="53" y="0"/>
                      <a:pt x="33" y="10"/>
                      <a:pt x="21" y="28"/>
                    </a:cubicBezTo>
                    <a:cubicBezTo>
                      <a:pt x="0" y="52"/>
                      <a:pt x="4" y="92"/>
                      <a:pt x="33" y="112"/>
                    </a:cubicBezTo>
                    <a:cubicBezTo>
                      <a:pt x="33" y="112"/>
                      <a:pt x="69" y="140"/>
                      <a:pt x="141" y="184"/>
                    </a:cubicBezTo>
                    <a:cubicBezTo>
                      <a:pt x="149" y="188"/>
                      <a:pt x="165" y="192"/>
                      <a:pt x="173" y="192"/>
                    </a:cubicBezTo>
                    <a:cubicBezTo>
                      <a:pt x="193" y="192"/>
                      <a:pt x="213" y="184"/>
                      <a:pt x="225" y="168"/>
                    </a:cubicBezTo>
                    <a:cubicBezTo>
                      <a:pt x="241" y="144"/>
                      <a:pt x="233" y="104"/>
                      <a:pt x="205" y="84"/>
                    </a:cubicBezTo>
                    <a:cubicBezTo>
                      <a:pt x="141" y="40"/>
                      <a:pt x="105" y="11"/>
                      <a:pt x="105" y="11"/>
                    </a:cubicBezTo>
                    <a:cubicBezTo>
                      <a:pt x="96" y="4"/>
                      <a:pt x="84" y="0"/>
                      <a:pt x="73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3" name="Google Shape;123;p3"/>
              <p:cNvSpPr/>
              <p:nvPr/>
            </p:nvSpPr>
            <p:spPr>
              <a:xfrm>
                <a:off x="3630180" y="628675"/>
                <a:ext cx="835469" cy="172878"/>
              </a:xfrm>
              <a:custGeom>
                <a:avLst/>
                <a:gdLst/>
                <a:ahLst/>
                <a:cxnLst/>
                <a:rect l="l" t="t" r="r" b="b"/>
                <a:pathLst>
                  <a:path w="6196" h="1282" extrusionOk="0">
                    <a:moveTo>
                      <a:pt x="6121" y="0"/>
                    </a:moveTo>
                    <a:cubicBezTo>
                      <a:pt x="6109" y="0"/>
                      <a:pt x="6097" y="4"/>
                      <a:pt x="6087" y="12"/>
                    </a:cubicBezTo>
                    <a:cubicBezTo>
                      <a:pt x="6023" y="64"/>
                      <a:pt x="5955" y="112"/>
                      <a:pt x="5891" y="160"/>
                    </a:cubicBezTo>
                    <a:cubicBezTo>
                      <a:pt x="5858" y="177"/>
                      <a:pt x="5854" y="213"/>
                      <a:pt x="5875" y="245"/>
                    </a:cubicBezTo>
                    <a:cubicBezTo>
                      <a:pt x="5887" y="261"/>
                      <a:pt x="5907" y="269"/>
                      <a:pt x="5927" y="269"/>
                    </a:cubicBezTo>
                    <a:cubicBezTo>
                      <a:pt x="5943" y="269"/>
                      <a:pt x="5951" y="265"/>
                      <a:pt x="5967" y="261"/>
                    </a:cubicBezTo>
                    <a:cubicBezTo>
                      <a:pt x="6035" y="213"/>
                      <a:pt x="6104" y="165"/>
                      <a:pt x="6168" y="112"/>
                    </a:cubicBezTo>
                    <a:cubicBezTo>
                      <a:pt x="6192" y="88"/>
                      <a:pt x="6196" y="48"/>
                      <a:pt x="6176" y="24"/>
                    </a:cubicBezTo>
                    <a:cubicBezTo>
                      <a:pt x="6161" y="9"/>
                      <a:pt x="6140" y="0"/>
                      <a:pt x="6121" y="0"/>
                    </a:cubicBezTo>
                    <a:close/>
                    <a:moveTo>
                      <a:pt x="5557" y="384"/>
                    </a:moveTo>
                    <a:cubicBezTo>
                      <a:pt x="5546" y="384"/>
                      <a:pt x="5535" y="387"/>
                      <a:pt x="5525" y="394"/>
                    </a:cubicBezTo>
                    <a:lnTo>
                      <a:pt x="5312" y="514"/>
                    </a:lnTo>
                    <a:cubicBezTo>
                      <a:pt x="5284" y="530"/>
                      <a:pt x="5272" y="570"/>
                      <a:pt x="5288" y="602"/>
                    </a:cubicBezTo>
                    <a:cubicBezTo>
                      <a:pt x="5296" y="623"/>
                      <a:pt x="5324" y="631"/>
                      <a:pt x="5344" y="631"/>
                    </a:cubicBezTo>
                    <a:cubicBezTo>
                      <a:pt x="5352" y="631"/>
                      <a:pt x="5364" y="631"/>
                      <a:pt x="5372" y="627"/>
                    </a:cubicBezTo>
                    <a:cubicBezTo>
                      <a:pt x="5445" y="586"/>
                      <a:pt x="5517" y="546"/>
                      <a:pt x="5589" y="502"/>
                    </a:cubicBezTo>
                    <a:cubicBezTo>
                      <a:pt x="5617" y="486"/>
                      <a:pt x="5629" y="446"/>
                      <a:pt x="5609" y="414"/>
                    </a:cubicBezTo>
                    <a:cubicBezTo>
                      <a:pt x="5599" y="395"/>
                      <a:pt x="5578" y="384"/>
                      <a:pt x="5557" y="384"/>
                    </a:cubicBezTo>
                    <a:close/>
                    <a:moveTo>
                      <a:pt x="68" y="434"/>
                    </a:moveTo>
                    <a:cubicBezTo>
                      <a:pt x="45" y="434"/>
                      <a:pt x="25" y="444"/>
                      <a:pt x="17" y="466"/>
                    </a:cubicBezTo>
                    <a:cubicBezTo>
                      <a:pt x="1" y="494"/>
                      <a:pt x="9" y="534"/>
                      <a:pt x="41" y="550"/>
                    </a:cubicBezTo>
                    <a:cubicBezTo>
                      <a:pt x="109" y="590"/>
                      <a:pt x="185" y="631"/>
                      <a:pt x="262" y="667"/>
                    </a:cubicBezTo>
                    <a:cubicBezTo>
                      <a:pt x="266" y="671"/>
                      <a:pt x="278" y="671"/>
                      <a:pt x="286" y="671"/>
                    </a:cubicBezTo>
                    <a:cubicBezTo>
                      <a:pt x="310" y="671"/>
                      <a:pt x="330" y="663"/>
                      <a:pt x="346" y="635"/>
                    </a:cubicBezTo>
                    <a:cubicBezTo>
                      <a:pt x="362" y="602"/>
                      <a:pt x="346" y="566"/>
                      <a:pt x="318" y="550"/>
                    </a:cubicBezTo>
                    <a:cubicBezTo>
                      <a:pt x="246" y="514"/>
                      <a:pt x="169" y="482"/>
                      <a:pt x="101" y="442"/>
                    </a:cubicBezTo>
                    <a:cubicBezTo>
                      <a:pt x="90" y="436"/>
                      <a:pt x="79" y="434"/>
                      <a:pt x="68" y="434"/>
                    </a:cubicBezTo>
                    <a:close/>
                    <a:moveTo>
                      <a:pt x="4947" y="705"/>
                    </a:moveTo>
                    <a:cubicBezTo>
                      <a:pt x="4939" y="705"/>
                      <a:pt x="4930" y="707"/>
                      <a:pt x="4922" y="711"/>
                    </a:cubicBezTo>
                    <a:cubicBezTo>
                      <a:pt x="4846" y="747"/>
                      <a:pt x="4770" y="775"/>
                      <a:pt x="4693" y="807"/>
                    </a:cubicBezTo>
                    <a:cubicBezTo>
                      <a:pt x="4665" y="815"/>
                      <a:pt x="4645" y="856"/>
                      <a:pt x="4661" y="888"/>
                    </a:cubicBezTo>
                    <a:cubicBezTo>
                      <a:pt x="4669" y="912"/>
                      <a:pt x="4693" y="928"/>
                      <a:pt x="4721" y="928"/>
                    </a:cubicBezTo>
                    <a:cubicBezTo>
                      <a:pt x="4729" y="928"/>
                      <a:pt x="4738" y="928"/>
                      <a:pt x="4746" y="920"/>
                    </a:cubicBezTo>
                    <a:cubicBezTo>
                      <a:pt x="4826" y="892"/>
                      <a:pt x="4902" y="860"/>
                      <a:pt x="4975" y="827"/>
                    </a:cubicBezTo>
                    <a:cubicBezTo>
                      <a:pt x="5007" y="811"/>
                      <a:pt x="5023" y="771"/>
                      <a:pt x="5007" y="739"/>
                    </a:cubicBezTo>
                    <a:cubicBezTo>
                      <a:pt x="4995" y="719"/>
                      <a:pt x="4971" y="705"/>
                      <a:pt x="4947" y="705"/>
                    </a:cubicBezTo>
                    <a:close/>
                    <a:moveTo>
                      <a:pt x="694" y="729"/>
                    </a:moveTo>
                    <a:cubicBezTo>
                      <a:pt x="670" y="729"/>
                      <a:pt x="644" y="741"/>
                      <a:pt x="631" y="767"/>
                    </a:cubicBezTo>
                    <a:cubicBezTo>
                      <a:pt x="619" y="795"/>
                      <a:pt x="639" y="831"/>
                      <a:pt x="668" y="848"/>
                    </a:cubicBezTo>
                    <a:cubicBezTo>
                      <a:pt x="744" y="884"/>
                      <a:pt x="824" y="908"/>
                      <a:pt x="901" y="936"/>
                    </a:cubicBezTo>
                    <a:cubicBezTo>
                      <a:pt x="905" y="944"/>
                      <a:pt x="913" y="944"/>
                      <a:pt x="921" y="944"/>
                    </a:cubicBezTo>
                    <a:cubicBezTo>
                      <a:pt x="949" y="944"/>
                      <a:pt x="969" y="924"/>
                      <a:pt x="981" y="896"/>
                    </a:cubicBezTo>
                    <a:cubicBezTo>
                      <a:pt x="989" y="864"/>
                      <a:pt x="969" y="827"/>
                      <a:pt x="941" y="815"/>
                    </a:cubicBezTo>
                    <a:cubicBezTo>
                      <a:pt x="864" y="791"/>
                      <a:pt x="788" y="763"/>
                      <a:pt x="712" y="731"/>
                    </a:cubicBezTo>
                    <a:cubicBezTo>
                      <a:pt x="706" y="729"/>
                      <a:pt x="700" y="729"/>
                      <a:pt x="694" y="729"/>
                    </a:cubicBezTo>
                    <a:close/>
                    <a:moveTo>
                      <a:pt x="1342" y="954"/>
                    </a:moveTo>
                    <a:cubicBezTo>
                      <a:pt x="1316" y="954"/>
                      <a:pt x="1288" y="973"/>
                      <a:pt x="1278" y="1004"/>
                    </a:cubicBezTo>
                    <a:cubicBezTo>
                      <a:pt x="1270" y="1032"/>
                      <a:pt x="1290" y="1069"/>
                      <a:pt x="1326" y="1077"/>
                    </a:cubicBezTo>
                    <a:lnTo>
                      <a:pt x="1567" y="1137"/>
                    </a:lnTo>
                    <a:lnTo>
                      <a:pt x="1580" y="1137"/>
                    </a:lnTo>
                    <a:cubicBezTo>
                      <a:pt x="1612" y="1137"/>
                      <a:pt x="1636" y="1117"/>
                      <a:pt x="1636" y="1093"/>
                    </a:cubicBezTo>
                    <a:cubicBezTo>
                      <a:pt x="1648" y="1056"/>
                      <a:pt x="1628" y="1028"/>
                      <a:pt x="1592" y="1016"/>
                    </a:cubicBezTo>
                    <a:cubicBezTo>
                      <a:pt x="1511" y="996"/>
                      <a:pt x="1435" y="976"/>
                      <a:pt x="1355" y="956"/>
                    </a:cubicBezTo>
                    <a:cubicBezTo>
                      <a:pt x="1350" y="955"/>
                      <a:pt x="1346" y="954"/>
                      <a:pt x="1342" y="954"/>
                    </a:cubicBezTo>
                    <a:close/>
                    <a:moveTo>
                      <a:pt x="4306" y="950"/>
                    </a:moveTo>
                    <a:cubicBezTo>
                      <a:pt x="4300" y="950"/>
                      <a:pt x="4294" y="951"/>
                      <a:pt x="4288" y="952"/>
                    </a:cubicBezTo>
                    <a:cubicBezTo>
                      <a:pt x="4207" y="976"/>
                      <a:pt x="4135" y="996"/>
                      <a:pt x="4054" y="1016"/>
                    </a:cubicBezTo>
                    <a:cubicBezTo>
                      <a:pt x="4018" y="1028"/>
                      <a:pt x="3998" y="1056"/>
                      <a:pt x="4006" y="1093"/>
                    </a:cubicBezTo>
                    <a:cubicBezTo>
                      <a:pt x="4014" y="1117"/>
                      <a:pt x="4038" y="1137"/>
                      <a:pt x="4067" y="1137"/>
                    </a:cubicBezTo>
                    <a:lnTo>
                      <a:pt x="4087" y="1137"/>
                    </a:lnTo>
                    <a:cubicBezTo>
                      <a:pt x="4167" y="1117"/>
                      <a:pt x="4247" y="1097"/>
                      <a:pt x="4328" y="1073"/>
                    </a:cubicBezTo>
                    <a:cubicBezTo>
                      <a:pt x="4360" y="1064"/>
                      <a:pt x="4380" y="1028"/>
                      <a:pt x="4368" y="992"/>
                    </a:cubicBezTo>
                    <a:cubicBezTo>
                      <a:pt x="4361" y="966"/>
                      <a:pt x="4335" y="950"/>
                      <a:pt x="4306" y="950"/>
                    </a:cubicBezTo>
                    <a:close/>
                    <a:moveTo>
                      <a:pt x="2020" y="1096"/>
                    </a:moveTo>
                    <a:cubicBezTo>
                      <a:pt x="1988" y="1096"/>
                      <a:pt x="1961" y="1116"/>
                      <a:pt x="1957" y="1149"/>
                    </a:cubicBezTo>
                    <a:cubicBezTo>
                      <a:pt x="1953" y="1185"/>
                      <a:pt x="1973" y="1213"/>
                      <a:pt x="2009" y="1217"/>
                    </a:cubicBezTo>
                    <a:cubicBezTo>
                      <a:pt x="2090" y="1233"/>
                      <a:pt x="2174" y="1245"/>
                      <a:pt x="2255" y="1253"/>
                    </a:cubicBezTo>
                    <a:lnTo>
                      <a:pt x="2259" y="1253"/>
                    </a:lnTo>
                    <a:cubicBezTo>
                      <a:pt x="2291" y="1253"/>
                      <a:pt x="2319" y="1229"/>
                      <a:pt x="2327" y="1197"/>
                    </a:cubicBezTo>
                    <a:cubicBezTo>
                      <a:pt x="2331" y="1161"/>
                      <a:pt x="2307" y="1133"/>
                      <a:pt x="2271" y="1129"/>
                    </a:cubicBezTo>
                    <a:cubicBezTo>
                      <a:pt x="2190" y="1125"/>
                      <a:pt x="2110" y="1109"/>
                      <a:pt x="2030" y="1097"/>
                    </a:cubicBezTo>
                    <a:cubicBezTo>
                      <a:pt x="2026" y="1096"/>
                      <a:pt x="2023" y="1096"/>
                      <a:pt x="2020" y="1096"/>
                    </a:cubicBezTo>
                    <a:close/>
                    <a:moveTo>
                      <a:pt x="3637" y="1103"/>
                    </a:moveTo>
                    <a:cubicBezTo>
                      <a:pt x="3633" y="1103"/>
                      <a:pt x="3629" y="1104"/>
                      <a:pt x="3625" y="1105"/>
                    </a:cubicBezTo>
                    <a:lnTo>
                      <a:pt x="3384" y="1133"/>
                    </a:lnTo>
                    <a:cubicBezTo>
                      <a:pt x="3351" y="1137"/>
                      <a:pt x="3323" y="1169"/>
                      <a:pt x="3331" y="1205"/>
                    </a:cubicBezTo>
                    <a:cubicBezTo>
                      <a:pt x="3331" y="1233"/>
                      <a:pt x="3359" y="1257"/>
                      <a:pt x="3388" y="1257"/>
                    </a:cubicBezTo>
                    <a:cubicBezTo>
                      <a:pt x="3388" y="1257"/>
                      <a:pt x="3396" y="1257"/>
                      <a:pt x="3400" y="1253"/>
                    </a:cubicBezTo>
                    <a:cubicBezTo>
                      <a:pt x="3480" y="1249"/>
                      <a:pt x="3564" y="1237"/>
                      <a:pt x="3645" y="1225"/>
                    </a:cubicBezTo>
                    <a:cubicBezTo>
                      <a:pt x="3677" y="1217"/>
                      <a:pt x="3701" y="1189"/>
                      <a:pt x="3697" y="1153"/>
                    </a:cubicBezTo>
                    <a:cubicBezTo>
                      <a:pt x="3693" y="1128"/>
                      <a:pt x="3668" y="1103"/>
                      <a:pt x="3637" y="1103"/>
                    </a:cubicBezTo>
                    <a:close/>
                    <a:moveTo>
                      <a:pt x="2709" y="1157"/>
                    </a:moveTo>
                    <a:cubicBezTo>
                      <a:pt x="2672" y="1157"/>
                      <a:pt x="2640" y="1181"/>
                      <a:pt x="2640" y="1217"/>
                    </a:cubicBezTo>
                    <a:cubicBezTo>
                      <a:pt x="2640" y="1253"/>
                      <a:pt x="2668" y="1281"/>
                      <a:pt x="2701" y="1281"/>
                    </a:cubicBezTo>
                    <a:lnTo>
                      <a:pt x="2954" y="1281"/>
                    </a:lnTo>
                    <a:cubicBezTo>
                      <a:pt x="2990" y="1281"/>
                      <a:pt x="3014" y="1253"/>
                      <a:pt x="3014" y="1217"/>
                    </a:cubicBezTo>
                    <a:cubicBezTo>
                      <a:pt x="3014" y="1181"/>
                      <a:pt x="2982" y="1157"/>
                      <a:pt x="2950" y="1157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4" name="Google Shape;124;p3"/>
              <p:cNvSpPr/>
              <p:nvPr/>
            </p:nvSpPr>
            <p:spPr>
              <a:xfrm>
                <a:off x="3314385" y="432198"/>
                <a:ext cx="22249" cy="64593"/>
              </a:xfrm>
              <a:custGeom>
                <a:avLst/>
                <a:gdLst/>
                <a:ahLst/>
                <a:cxnLst/>
                <a:rect l="l" t="t" r="r" b="b"/>
                <a:pathLst>
                  <a:path w="165" h="479" extrusionOk="0">
                    <a:moveTo>
                      <a:pt x="89" y="1"/>
                    </a:moveTo>
                    <a:cubicBezTo>
                      <a:pt x="65" y="1"/>
                      <a:pt x="35" y="20"/>
                      <a:pt x="28" y="51"/>
                    </a:cubicBezTo>
                    <a:cubicBezTo>
                      <a:pt x="0" y="175"/>
                      <a:pt x="4" y="304"/>
                      <a:pt x="32" y="428"/>
                    </a:cubicBezTo>
                    <a:cubicBezTo>
                      <a:pt x="36" y="459"/>
                      <a:pt x="65" y="478"/>
                      <a:pt x="97" y="478"/>
                    </a:cubicBezTo>
                    <a:cubicBezTo>
                      <a:pt x="102" y="478"/>
                      <a:pt x="107" y="478"/>
                      <a:pt x="113" y="476"/>
                    </a:cubicBezTo>
                    <a:cubicBezTo>
                      <a:pt x="145" y="464"/>
                      <a:pt x="165" y="428"/>
                      <a:pt x="157" y="396"/>
                    </a:cubicBezTo>
                    <a:cubicBezTo>
                      <a:pt x="153" y="380"/>
                      <a:pt x="153" y="364"/>
                      <a:pt x="145" y="356"/>
                    </a:cubicBezTo>
                    <a:cubicBezTo>
                      <a:pt x="145" y="344"/>
                      <a:pt x="141" y="340"/>
                      <a:pt x="141" y="328"/>
                    </a:cubicBezTo>
                    <a:lnTo>
                      <a:pt x="141" y="320"/>
                    </a:lnTo>
                    <a:cubicBezTo>
                      <a:pt x="137" y="296"/>
                      <a:pt x="137" y="264"/>
                      <a:pt x="137" y="239"/>
                    </a:cubicBezTo>
                    <a:cubicBezTo>
                      <a:pt x="137" y="179"/>
                      <a:pt x="141" y="131"/>
                      <a:pt x="149" y="83"/>
                    </a:cubicBezTo>
                    <a:cubicBezTo>
                      <a:pt x="153" y="51"/>
                      <a:pt x="137" y="14"/>
                      <a:pt x="101" y="2"/>
                    </a:cubicBezTo>
                    <a:cubicBezTo>
                      <a:pt x="97" y="1"/>
                      <a:pt x="93" y="1"/>
                      <a:pt x="89" y="1"/>
                    </a:cubicBezTo>
                    <a:close/>
                  </a:path>
                </a:pathLst>
              </a:custGeom>
              <a:solidFill>
                <a:srgbClr val="FFF1F6">
                  <a:alpha val="333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5" name="Google Shape;125;p3"/>
              <p:cNvSpPr/>
              <p:nvPr/>
            </p:nvSpPr>
            <p:spPr>
              <a:xfrm>
                <a:off x="3326790" y="513513"/>
                <a:ext cx="39104" cy="76055"/>
              </a:xfrm>
              <a:custGeom>
                <a:avLst/>
                <a:gdLst/>
                <a:ahLst/>
                <a:cxnLst/>
                <a:rect l="l" t="t" r="r" b="b"/>
                <a:pathLst>
                  <a:path w="290" h="564" extrusionOk="0">
                    <a:moveTo>
                      <a:pt x="70" y="0"/>
                    </a:moveTo>
                    <a:cubicBezTo>
                      <a:pt x="66" y="0"/>
                      <a:pt x="61" y="1"/>
                      <a:pt x="57" y="2"/>
                    </a:cubicBezTo>
                    <a:cubicBezTo>
                      <a:pt x="17" y="14"/>
                      <a:pt x="1" y="50"/>
                      <a:pt x="5" y="82"/>
                    </a:cubicBezTo>
                    <a:cubicBezTo>
                      <a:pt x="29" y="239"/>
                      <a:pt x="85" y="392"/>
                      <a:pt x="161" y="532"/>
                    </a:cubicBezTo>
                    <a:cubicBezTo>
                      <a:pt x="172" y="552"/>
                      <a:pt x="197" y="564"/>
                      <a:pt x="221" y="564"/>
                    </a:cubicBezTo>
                    <a:cubicBezTo>
                      <a:pt x="231" y="564"/>
                      <a:pt x="241" y="561"/>
                      <a:pt x="250" y="556"/>
                    </a:cubicBezTo>
                    <a:cubicBezTo>
                      <a:pt x="282" y="536"/>
                      <a:pt x="290" y="500"/>
                      <a:pt x="278" y="464"/>
                    </a:cubicBezTo>
                    <a:cubicBezTo>
                      <a:pt x="206" y="335"/>
                      <a:pt x="161" y="199"/>
                      <a:pt x="137" y="50"/>
                    </a:cubicBezTo>
                    <a:cubicBezTo>
                      <a:pt x="130" y="19"/>
                      <a:pt x="97" y="0"/>
                      <a:pt x="70" y="0"/>
                    </a:cubicBezTo>
                    <a:close/>
                  </a:path>
                </a:pathLst>
              </a:custGeom>
              <a:solidFill>
                <a:srgbClr val="FFF1F6">
                  <a:alpha val="333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6" name="Google Shape;126;p3"/>
              <p:cNvSpPr/>
              <p:nvPr/>
            </p:nvSpPr>
            <p:spPr>
              <a:xfrm rot="-5563485">
                <a:off x="3094862" y="433994"/>
                <a:ext cx="417195" cy="321752"/>
              </a:xfrm>
              <a:custGeom>
                <a:avLst/>
                <a:gdLst/>
                <a:ahLst/>
                <a:cxnLst/>
                <a:rect l="l" t="t" r="r" b="b"/>
                <a:pathLst>
                  <a:path w="3094" h="2386" extrusionOk="0">
                    <a:moveTo>
                      <a:pt x="761" y="1"/>
                    </a:moveTo>
                    <a:cubicBezTo>
                      <a:pt x="715" y="1"/>
                      <a:pt x="666" y="10"/>
                      <a:pt x="615" y="31"/>
                    </a:cubicBezTo>
                    <a:cubicBezTo>
                      <a:pt x="1" y="280"/>
                      <a:pt x="877" y="2349"/>
                      <a:pt x="1274" y="2385"/>
                    </a:cubicBezTo>
                    <a:cubicBezTo>
                      <a:pt x="1277" y="2386"/>
                      <a:pt x="1281" y="2386"/>
                      <a:pt x="1284" y="2386"/>
                    </a:cubicBezTo>
                    <a:cubicBezTo>
                      <a:pt x="1654" y="2386"/>
                      <a:pt x="3093" y="666"/>
                      <a:pt x="2524" y="216"/>
                    </a:cubicBezTo>
                    <a:cubicBezTo>
                      <a:pt x="2468" y="172"/>
                      <a:pt x="2409" y="153"/>
                      <a:pt x="2348" y="153"/>
                    </a:cubicBezTo>
                    <a:cubicBezTo>
                      <a:pt x="1937" y="153"/>
                      <a:pt x="1467" y="1036"/>
                      <a:pt x="1467" y="1036"/>
                    </a:cubicBezTo>
                    <a:cubicBezTo>
                      <a:pt x="1467" y="1036"/>
                      <a:pt x="1243" y="1"/>
                      <a:pt x="761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7" name="Google Shape;127;p3"/>
              <p:cNvSpPr/>
              <p:nvPr/>
            </p:nvSpPr>
            <p:spPr>
              <a:xfrm rot="-5563485">
                <a:off x="3166434" y="379837"/>
                <a:ext cx="288827" cy="300850"/>
              </a:xfrm>
              <a:custGeom>
                <a:avLst/>
                <a:gdLst/>
                <a:ahLst/>
                <a:cxnLst/>
                <a:rect l="l" t="t" r="r" b="b"/>
                <a:pathLst>
                  <a:path w="2142" h="2231" extrusionOk="0">
                    <a:moveTo>
                      <a:pt x="1403" y="0"/>
                    </a:moveTo>
                    <a:cubicBezTo>
                      <a:pt x="1398" y="0"/>
                      <a:pt x="1392" y="0"/>
                      <a:pt x="1387" y="1"/>
                    </a:cubicBezTo>
                    <a:cubicBezTo>
                      <a:pt x="1009" y="700"/>
                      <a:pt x="535" y="1351"/>
                      <a:pt x="1" y="1941"/>
                    </a:cubicBezTo>
                    <a:cubicBezTo>
                      <a:pt x="113" y="2110"/>
                      <a:pt x="230" y="2222"/>
                      <a:pt x="314" y="2230"/>
                    </a:cubicBezTo>
                    <a:cubicBezTo>
                      <a:pt x="318" y="2231"/>
                      <a:pt x="321" y="2231"/>
                      <a:pt x="324" y="2231"/>
                    </a:cubicBezTo>
                    <a:cubicBezTo>
                      <a:pt x="702" y="2231"/>
                      <a:pt x="2141" y="511"/>
                      <a:pt x="1572" y="61"/>
                    </a:cubicBezTo>
                    <a:cubicBezTo>
                      <a:pt x="1517" y="20"/>
                      <a:pt x="1461" y="0"/>
                      <a:pt x="1403" y="0"/>
                    </a:cubicBezTo>
                    <a:close/>
                  </a:path>
                </a:pathLst>
              </a:custGeom>
              <a:solidFill>
                <a:srgbClr val="FFF1F6">
                  <a:alpha val="333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128" name="Google Shape;128;p3"/>
          <p:cNvSpPr/>
          <p:nvPr/>
        </p:nvSpPr>
        <p:spPr>
          <a:xfrm>
            <a:off x="8082620" y="4542638"/>
            <a:ext cx="215929" cy="199812"/>
          </a:xfrm>
          <a:custGeom>
            <a:avLst/>
            <a:gdLst/>
            <a:ahLst/>
            <a:cxnLst/>
            <a:rect l="l" t="t" r="r" b="b"/>
            <a:pathLst>
              <a:path w="1447" h="1339" extrusionOk="0">
                <a:moveTo>
                  <a:pt x="729" y="0"/>
                </a:moveTo>
                <a:cubicBezTo>
                  <a:pt x="719" y="0"/>
                  <a:pt x="709" y="1"/>
                  <a:pt x="699" y="1"/>
                </a:cubicBezTo>
                <a:cubicBezTo>
                  <a:pt x="486" y="13"/>
                  <a:pt x="286" y="122"/>
                  <a:pt x="161" y="298"/>
                </a:cubicBezTo>
                <a:cubicBezTo>
                  <a:pt x="36" y="475"/>
                  <a:pt x="0" y="692"/>
                  <a:pt x="61" y="893"/>
                </a:cubicBezTo>
                <a:cubicBezTo>
                  <a:pt x="121" y="1082"/>
                  <a:pt x="261" y="1238"/>
                  <a:pt x="458" y="1307"/>
                </a:cubicBezTo>
                <a:cubicBezTo>
                  <a:pt x="511" y="1327"/>
                  <a:pt x="571" y="1339"/>
                  <a:pt x="627" y="1339"/>
                </a:cubicBezTo>
                <a:cubicBezTo>
                  <a:pt x="760" y="1339"/>
                  <a:pt x="872" y="1279"/>
                  <a:pt x="953" y="1166"/>
                </a:cubicBezTo>
                <a:cubicBezTo>
                  <a:pt x="1053" y="1026"/>
                  <a:pt x="1089" y="801"/>
                  <a:pt x="932" y="604"/>
                </a:cubicBezTo>
                <a:cubicBezTo>
                  <a:pt x="860" y="511"/>
                  <a:pt x="744" y="455"/>
                  <a:pt x="631" y="455"/>
                </a:cubicBezTo>
                <a:cubicBezTo>
                  <a:pt x="543" y="455"/>
                  <a:pt x="466" y="495"/>
                  <a:pt x="418" y="563"/>
                </a:cubicBezTo>
                <a:cubicBezTo>
                  <a:pt x="350" y="652"/>
                  <a:pt x="338" y="756"/>
                  <a:pt x="378" y="853"/>
                </a:cubicBezTo>
                <a:cubicBezTo>
                  <a:pt x="418" y="945"/>
                  <a:pt x="507" y="1013"/>
                  <a:pt x="611" y="1026"/>
                </a:cubicBezTo>
                <a:cubicBezTo>
                  <a:pt x="616" y="1026"/>
                  <a:pt x="621" y="1027"/>
                  <a:pt x="626" y="1027"/>
                </a:cubicBezTo>
                <a:cubicBezTo>
                  <a:pt x="667" y="1027"/>
                  <a:pt x="700" y="997"/>
                  <a:pt x="703" y="957"/>
                </a:cubicBezTo>
                <a:cubicBezTo>
                  <a:pt x="707" y="917"/>
                  <a:pt x="679" y="877"/>
                  <a:pt x="639" y="873"/>
                </a:cubicBezTo>
                <a:cubicBezTo>
                  <a:pt x="587" y="865"/>
                  <a:pt x="547" y="837"/>
                  <a:pt x="527" y="797"/>
                </a:cubicBezTo>
                <a:cubicBezTo>
                  <a:pt x="507" y="756"/>
                  <a:pt x="511" y="716"/>
                  <a:pt x="531" y="672"/>
                </a:cubicBezTo>
                <a:cubicBezTo>
                  <a:pt x="551" y="636"/>
                  <a:pt x="583" y="612"/>
                  <a:pt x="623" y="604"/>
                </a:cubicBezTo>
                <a:cubicBezTo>
                  <a:pt x="629" y="603"/>
                  <a:pt x="636" y="602"/>
                  <a:pt x="643" y="602"/>
                </a:cubicBezTo>
                <a:cubicBezTo>
                  <a:pt x="689" y="602"/>
                  <a:pt x="745" y="625"/>
                  <a:pt x="784" y="660"/>
                </a:cubicBezTo>
                <a:cubicBezTo>
                  <a:pt x="860" y="724"/>
                  <a:pt x="900" y="825"/>
                  <a:pt x="892" y="925"/>
                </a:cubicBezTo>
                <a:cubicBezTo>
                  <a:pt x="888" y="1013"/>
                  <a:pt x="848" y="1086"/>
                  <a:pt x="784" y="1138"/>
                </a:cubicBezTo>
                <a:cubicBezTo>
                  <a:pt x="741" y="1170"/>
                  <a:pt x="693" y="1183"/>
                  <a:pt x="644" y="1183"/>
                </a:cubicBezTo>
                <a:cubicBezTo>
                  <a:pt x="516" y="1183"/>
                  <a:pt x="382" y="1092"/>
                  <a:pt x="310" y="1013"/>
                </a:cubicBezTo>
                <a:cubicBezTo>
                  <a:pt x="189" y="881"/>
                  <a:pt x="161" y="696"/>
                  <a:pt x="221" y="519"/>
                </a:cubicBezTo>
                <a:cubicBezTo>
                  <a:pt x="282" y="347"/>
                  <a:pt x="426" y="214"/>
                  <a:pt x="603" y="162"/>
                </a:cubicBezTo>
                <a:cubicBezTo>
                  <a:pt x="644" y="150"/>
                  <a:pt x="686" y="145"/>
                  <a:pt x="727" y="145"/>
                </a:cubicBezTo>
                <a:cubicBezTo>
                  <a:pt x="828" y="145"/>
                  <a:pt x="926" y="179"/>
                  <a:pt x="1009" y="242"/>
                </a:cubicBezTo>
                <a:cubicBezTo>
                  <a:pt x="1133" y="342"/>
                  <a:pt x="1270" y="604"/>
                  <a:pt x="1266" y="829"/>
                </a:cubicBezTo>
                <a:cubicBezTo>
                  <a:pt x="1258" y="945"/>
                  <a:pt x="1226" y="1030"/>
                  <a:pt x="1149" y="1082"/>
                </a:cubicBezTo>
                <a:cubicBezTo>
                  <a:pt x="1125" y="1098"/>
                  <a:pt x="1113" y="1126"/>
                  <a:pt x="1121" y="1150"/>
                </a:cubicBezTo>
                <a:cubicBezTo>
                  <a:pt x="1125" y="1182"/>
                  <a:pt x="1141" y="1206"/>
                  <a:pt x="1165" y="1218"/>
                </a:cubicBezTo>
                <a:cubicBezTo>
                  <a:pt x="1175" y="1221"/>
                  <a:pt x="1184" y="1223"/>
                  <a:pt x="1194" y="1223"/>
                </a:cubicBezTo>
                <a:cubicBezTo>
                  <a:pt x="1209" y="1223"/>
                  <a:pt x="1225" y="1219"/>
                  <a:pt x="1242" y="1206"/>
                </a:cubicBezTo>
                <a:cubicBezTo>
                  <a:pt x="1342" y="1138"/>
                  <a:pt x="1402" y="1021"/>
                  <a:pt x="1415" y="885"/>
                </a:cubicBezTo>
                <a:cubicBezTo>
                  <a:pt x="1447" y="632"/>
                  <a:pt x="1314" y="338"/>
                  <a:pt x="1173" y="178"/>
                </a:cubicBezTo>
                <a:cubicBezTo>
                  <a:pt x="1059" y="67"/>
                  <a:pt x="902" y="0"/>
                  <a:pt x="729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29" name="Google Shape;129;p3"/>
          <p:cNvGrpSpPr/>
          <p:nvPr/>
        </p:nvGrpSpPr>
        <p:grpSpPr>
          <a:xfrm rot="2700000">
            <a:off x="8850543" y="3860238"/>
            <a:ext cx="296110" cy="307950"/>
            <a:chOff x="2402806" y="1534404"/>
            <a:chExt cx="197214" cy="205099"/>
          </a:xfrm>
        </p:grpSpPr>
        <p:sp>
          <p:nvSpPr>
            <p:cNvPr id="130" name="Google Shape;130;p3"/>
            <p:cNvSpPr/>
            <p:nvPr/>
          </p:nvSpPr>
          <p:spPr>
            <a:xfrm>
              <a:off x="2402806" y="1605082"/>
              <a:ext cx="85428" cy="127119"/>
            </a:xfrm>
            <a:custGeom>
              <a:avLst/>
              <a:gdLst/>
              <a:ahLst/>
              <a:cxnLst/>
              <a:rect l="l" t="t" r="r" b="b"/>
              <a:pathLst>
                <a:path w="1170" h="1741" extrusionOk="0">
                  <a:moveTo>
                    <a:pt x="273" y="0"/>
                  </a:moveTo>
                  <a:cubicBezTo>
                    <a:pt x="220" y="0"/>
                    <a:pt x="176" y="36"/>
                    <a:pt x="165" y="85"/>
                  </a:cubicBezTo>
                  <a:cubicBezTo>
                    <a:pt x="0" y="1226"/>
                    <a:pt x="1005" y="1724"/>
                    <a:pt x="1017" y="1728"/>
                  </a:cubicBezTo>
                  <a:cubicBezTo>
                    <a:pt x="1033" y="1732"/>
                    <a:pt x="1045" y="1740"/>
                    <a:pt x="1061" y="1740"/>
                  </a:cubicBezTo>
                  <a:cubicBezTo>
                    <a:pt x="1101" y="1740"/>
                    <a:pt x="1137" y="1720"/>
                    <a:pt x="1145" y="1684"/>
                  </a:cubicBezTo>
                  <a:cubicBezTo>
                    <a:pt x="1169" y="1632"/>
                    <a:pt x="1149" y="1572"/>
                    <a:pt x="1101" y="1548"/>
                  </a:cubicBezTo>
                  <a:cubicBezTo>
                    <a:pt x="1097" y="1544"/>
                    <a:pt x="221" y="1118"/>
                    <a:pt x="366" y="117"/>
                  </a:cubicBezTo>
                  <a:cubicBezTo>
                    <a:pt x="374" y="61"/>
                    <a:pt x="338" y="13"/>
                    <a:pt x="281" y="1"/>
                  </a:cubicBezTo>
                  <a:cubicBezTo>
                    <a:pt x="279" y="1"/>
                    <a:pt x="276" y="0"/>
                    <a:pt x="27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131;p3"/>
            <p:cNvSpPr/>
            <p:nvPr/>
          </p:nvSpPr>
          <p:spPr>
            <a:xfrm>
              <a:off x="2441796" y="1605886"/>
              <a:ext cx="64910" cy="98424"/>
            </a:xfrm>
            <a:custGeom>
              <a:avLst/>
              <a:gdLst/>
              <a:ahLst/>
              <a:cxnLst/>
              <a:rect l="l" t="t" r="r" b="b"/>
              <a:pathLst>
                <a:path w="889" h="1348" extrusionOk="0">
                  <a:moveTo>
                    <a:pt x="113" y="1"/>
                  </a:moveTo>
                  <a:cubicBezTo>
                    <a:pt x="109" y="1"/>
                    <a:pt x="105" y="1"/>
                    <a:pt x="101" y="2"/>
                  </a:cubicBezTo>
                  <a:cubicBezTo>
                    <a:pt x="45" y="6"/>
                    <a:pt x="1" y="50"/>
                    <a:pt x="5" y="106"/>
                  </a:cubicBezTo>
                  <a:cubicBezTo>
                    <a:pt x="5" y="130"/>
                    <a:pt x="57" y="837"/>
                    <a:pt x="712" y="1328"/>
                  </a:cubicBezTo>
                  <a:cubicBezTo>
                    <a:pt x="732" y="1340"/>
                    <a:pt x="752" y="1348"/>
                    <a:pt x="772" y="1348"/>
                  </a:cubicBezTo>
                  <a:cubicBezTo>
                    <a:pt x="804" y="1348"/>
                    <a:pt x="832" y="1332"/>
                    <a:pt x="852" y="1312"/>
                  </a:cubicBezTo>
                  <a:cubicBezTo>
                    <a:pt x="888" y="1267"/>
                    <a:pt x="880" y="1207"/>
                    <a:pt x="832" y="1171"/>
                  </a:cubicBezTo>
                  <a:cubicBezTo>
                    <a:pt x="250" y="737"/>
                    <a:pt x="205" y="106"/>
                    <a:pt x="205" y="94"/>
                  </a:cubicBezTo>
                  <a:cubicBezTo>
                    <a:pt x="202" y="46"/>
                    <a:pt x="164" y="1"/>
                    <a:pt x="11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132;p3"/>
            <p:cNvSpPr/>
            <p:nvPr/>
          </p:nvSpPr>
          <p:spPr>
            <a:xfrm>
              <a:off x="2470272" y="1604206"/>
              <a:ext cx="45561" cy="62866"/>
            </a:xfrm>
            <a:custGeom>
              <a:avLst/>
              <a:gdLst/>
              <a:ahLst/>
              <a:cxnLst/>
              <a:rect l="l" t="t" r="r" b="b"/>
              <a:pathLst>
                <a:path w="624" h="861" extrusionOk="0">
                  <a:moveTo>
                    <a:pt x="175" y="1"/>
                  </a:moveTo>
                  <a:cubicBezTo>
                    <a:pt x="132" y="1"/>
                    <a:pt x="91" y="33"/>
                    <a:pt x="81" y="77"/>
                  </a:cubicBezTo>
                  <a:cubicBezTo>
                    <a:pt x="77" y="97"/>
                    <a:pt x="0" y="479"/>
                    <a:pt x="450" y="840"/>
                  </a:cubicBezTo>
                  <a:cubicBezTo>
                    <a:pt x="466" y="856"/>
                    <a:pt x="494" y="860"/>
                    <a:pt x="515" y="860"/>
                  </a:cubicBezTo>
                  <a:cubicBezTo>
                    <a:pt x="543" y="860"/>
                    <a:pt x="571" y="848"/>
                    <a:pt x="591" y="828"/>
                  </a:cubicBezTo>
                  <a:cubicBezTo>
                    <a:pt x="623" y="788"/>
                    <a:pt x="619" y="720"/>
                    <a:pt x="575" y="688"/>
                  </a:cubicBezTo>
                  <a:cubicBezTo>
                    <a:pt x="229" y="410"/>
                    <a:pt x="273" y="137"/>
                    <a:pt x="277" y="125"/>
                  </a:cubicBezTo>
                  <a:cubicBezTo>
                    <a:pt x="294" y="69"/>
                    <a:pt x="257" y="13"/>
                    <a:pt x="201" y="5"/>
                  </a:cubicBezTo>
                  <a:cubicBezTo>
                    <a:pt x="193" y="2"/>
                    <a:pt x="184" y="1"/>
                    <a:pt x="17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133;p3"/>
            <p:cNvSpPr/>
            <p:nvPr/>
          </p:nvSpPr>
          <p:spPr>
            <a:xfrm>
              <a:off x="2504005" y="1627498"/>
              <a:ext cx="52571" cy="112005"/>
            </a:xfrm>
            <a:custGeom>
              <a:avLst/>
              <a:gdLst/>
              <a:ahLst/>
              <a:cxnLst/>
              <a:rect l="l" t="t" r="r" b="b"/>
              <a:pathLst>
                <a:path w="720" h="1534" extrusionOk="0">
                  <a:moveTo>
                    <a:pt x="409" y="0"/>
                  </a:moveTo>
                  <a:cubicBezTo>
                    <a:pt x="400" y="0"/>
                    <a:pt x="391" y="1"/>
                    <a:pt x="382" y="3"/>
                  </a:cubicBezTo>
                  <a:cubicBezTo>
                    <a:pt x="330" y="19"/>
                    <a:pt x="302" y="79"/>
                    <a:pt x="318" y="132"/>
                  </a:cubicBezTo>
                  <a:cubicBezTo>
                    <a:pt x="318" y="136"/>
                    <a:pt x="494" y="702"/>
                    <a:pt x="32" y="1377"/>
                  </a:cubicBezTo>
                  <a:cubicBezTo>
                    <a:pt x="0" y="1421"/>
                    <a:pt x="12" y="1486"/>
                    <a:pt x="57" y="1518"/>
                  </a:cubicBezTo>
                  <a:cubicBezTo>
                    <a:pt x="73" y="1526"/>
                    <a:pt x="93" y="1534"/>
                    <a:pt x="113" y="1534"/>
                  </a:cubicBezTo>
                  <a:cubicBezTo>
                    <a:pt x="141" y="1534"/>
                    <a:pt x="177" y="1518"/>
                    <a:pt x="197" y="1494"/>
                  </a:cubicBezTo>
                  <a:cubicBezTo>
                    <a:pt x="719" y="734"/>
                    <a:pt x="519" y="96"/>
                    <a:pt x="511" y="71"/>
                  </a:cubicBezTo>
                  <a:cubicBezTo>
                    <a:pt x="497" y="25"/>
                    <a:pt x="453" y="0"/>
                    <a:pt x="40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134;p3"/>
            <p:cNvSpPr/>
            <p:nvPr/>
          </p:nvSpPr>
          <p:spPr>
            <a:xfrm>
              <a:off x="2548909" y="1634508"/>
              <a:ext cx="26431" cy="80682"/>
            </a:xfrm>
            <a:custGeom>
              <a:avLst/>
              <a:gdLst/>
              <a:ahLst/>
              <a:cxnLst/>
              <a:rect l="l" t="t" r="r" b="b"/>
              <a:pathLst>
                <a:path w="362" h="1105" extrusionOk="0">
                  <a:moveTo>
                    <a:pt x="128" y="1"/>
                  </a:moveTo>
                  <a:cubicBezTo>
                    <a:pt x="120" y="1"/>
                    <a:pt x="112" y="2"/>
                    <a:pt x="104" y="4"/>
                  </a:cubicBezTo>
                  <a:cubicBezTo>
                    <a:pt x="56" y="16"/>
                    <a:pt x="20" y="72"/>
                    <a:pt x="36" y="124"/>
                  </a:cubicBezTo>
                  <a:cubicBezTo>
                    <a:pt x="157" y="586"/>
                    <a:pt x="16" y="964"/>
                    <a:pt x="16" y="968"/>
                  </a:cubicBezTo>
                  <a:cubicBezTo>
                    <a:pt x="0" y="1024"/>
                    <a:pt x="24" y="1080"/>
                    <a:pt x="76" y="1100"/>
                  </a:cubicBezTo>
                  <a:cubicBezTo>
                    <a:pt x="84" y="1104"/>
                    <a:pt x="100" y="1104"/>
                    <a:pt x="109" y="1104"/>
                  </a:cubicBezTo>
                  <a:cubicBezTo>
                    <a:pt x="149" y="1104"/>
                    <a:pt x="189" y="1080"/>
                    <a:pt x="197" y="1044"/>
                  </a:cubicBezTo>
                  <a:cubicBezTo>
                    <a:pt x="205" y="1024"/>
                    <a:pt x="362" y="602"/>
                    <a:pt x="225" y="76"/>
                  </a:cubicBezTo>
                  <a:cubicBezTo>
                    <a:pt x="218" y="31"/>
                    <a:pt x="176" y="1"/>
                    <a:pt x="12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135;p3"/>
            <p:cNvSpPr/>
            <p:nvPr/>
          </p:nvSpPr>
          <p:spPr>
            <a:xfrm>
              <a:off x="2577020" y="1637939"/>
              <a:ext cx="23000" cy="51695"/>
            </a:xfrm>
            <a:custGeom>
              <a:avLst/>
              <a:gdLst/>
              <a:ahLst/>
              <a:cxnLst/>
              <a:rect l="l" t="t" r="r" b="b"/>
              <a:pathLst>
                <a:path w="315" h="708" extrusionOk="0">
                  <a:moveTo>
                    <a:pt x="117" y="0"/>
                  </a:moveTo>
                  <a:cubicBezTo>
                    <a:pt x="106" y="0"/>
                    <a:pt x="96" y="2"/>
                    <a:pt x="85" y="5"/>
                  </a:cubicBezTo>
                  <a:cubicBezTo>
                    <a:pt x="33" y="17"/>
                    <a:pt x="1" y="73"/>
                    <a:pt x="17" y="129"/>
                  </a:cubicBezTo>
                  <a:cubicBezTo>
                    <a:pt x="97" y="411"/>
                    <a:pt x="45" y="567"/>
                    <a:pt x="45" y="571"/>
                  </a:cubicBezTo>
                  <a:cubicBezTo>
                    <a:pt x="33" y="627"/>
                    <a:pt x="57" y="680"/>
                    <a:pt x="105" y="700"/>
                  </a:cubicBezTo>
                  <a:cubicBezTo>
                    <a:pt x="117" y="708"/>
                    <a:pt x="133" y="708"/>
                    <a:pt x="141" y="708"/>
                  </a:cubicBezTo>
                  <a:cubicBezTo>
                    <a:pt x="182" y="708"/>
                    <a:pt x="218" y="680"/>
                    <a:pt x="238" y="648"/>
                  </a:cubicBezTo>
                  <a:cubicBezTo>
                    <a:pt x="242" y="619"/>
                    <a:pt x="314" y="427"/>
                    <a:pt x="214" y="73"/>
                  </a:cubicBezTo>
                  <a:cubicBezTo>
                    <a:pt x="201" y="27"/>
                    <a:pt x="161" y="0"/>
                    <a:pt x="11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136;p3"/>
            <p:cNvSpPr/>
            <p:nvPr/>
          </p:nvSpPr>
          <p:spPr>
            <a:xfrm>
              <a:off x="2493710" y="1595664"/>
              <a:ext cx="96307" cy="27089"/>
            </a:xfrm>
            <a:custGeom>
              <a:avLst/>
              <a:gdLst/>
              <a:ahLst/>
              <a:cxnLst/>
              <a:rect l="l" t="t" r="r" b="b"/>
              <a:pathLst>
                <a:path w="1319" h="371" extrusionOk="0">
                  <a:moveTo>
                    <a:pt x="485" y="0"/>
                  </a:moveTo>
                  <a:cubicBezTo>
                    <a:pt x="241" y="0"/>
                    <a:pt x="88" y="59"/>
                    <a:pt x="77" y="65"/>
                  </a:cubicBezTo>
                  <a:cubicBezTo>
                    <a:pt x="29" y="86"/>
                    <a:pt x="1" y="146"/>
                    <a:pt x="21" y="194"/>
                  </a:cubicBezTo>
                  <a:cubicBezTo>
                    <a:pt x="36" y="234"/>
                    <a:pt x="75" y="257"/>
                    <a:pt x="115" y="257"/>
                  </a:cubicBezTo>
                  <a:cubicBezTo>
                    <a:pt x="128" y="257"/>
                    <a:pt x="141" y="255"/>
                    <a:pt x="153" y="250"/>
                  </a:cubicBezTo>
                  <a:cubicBezTo>
                    <a:pt x="156" y="250"/>
                    <a:pt x="281" y="203"/>
                    <a:pt x="487" y="203"/>
                  </a:cubicBezTo>
                  <a:cubicBezTo>
                    <a:pt x="662" y="203"/>
                    <a:pt x="896" y="237"/>
                    <a:pt x="1162" y="363"/>
                  </a:cubicBezTo>
                  <a:cubicBezTo>
                    <a:pt x="1174" y="367"/>
                    <a:pt x="1186" y="371"/>
                    <a:pt x="1202" y="371"/>
                  </a:cubicBezTo>
                  <a:cubicBezTo>
                    <a:pt x="1242" y="371"/>
                    <a:pt x="1278" y="351"/>
                    <a:pt x="1298" y="315"/>
                  </a:cubicBezTo>
                  <a:cubicBezTo>
                    <a:pt x="1319" y="266"/>
                    <a:pt x="1298" y="206"/>
                    <a:pt x="1246" y="182"/>
                  </a:cubicBezTo>
                  <a:cubicBezTo>
                    <a:pt x="950" y="40"/>
                    <a:pt x="687" y="0"/>
                    <a:pt x="48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137;p3"/>
            <p:cNvSpPr/>
            <p:nvPr/>
          </p:nvSpPr>
          <p:spPr>
            <a:xfrm>
              <a:off x="2446469" y="1562077"/>
              <a:ext cx="145300" cy="33733"/>
            </a:xfrm>
            <a:custGeom>
              <a:avLst/>
              <a:gdLst/>
              <a:ahLst/>
              <a:cxnLst/>
              <a:rect l="l" t="t" r="r" b="b"/>
              <a:pathLst>
                <a:path w="1990" h="462" extrusionOk="0">
                  <a:moveTo>
                    <a:pt x="886" y="1"/>
                  </a:moveTo>
                  <a:cubicBezTo>
                    <a:pt x="424" y="1"/>
                    <a:pt x="92" y="145"/>
                    <a:pt x="73" y="152"/>
                  </a:cubicBezTo>
                  <a:cubicBezTo>
                    <a:pt x="21" y="172"/>
                    <a:pt x="1" y="232"/>
                    <a:pt x="21" y="284"/>
                  </a:cubicBezTo>
                  <a:cubicBezTo>
                    <a:pt x="36" y="320"/>
                    <a:pt x="73" y="340"/>
                    <a:pt x="112" y="340"/>
                  </a:cubicBezTo>
                  <a:cubicBezTo>
                    <a:pt x="126" y="340"/>
                    <a:pt x="140" y="338"/>
                    <a:pt x="153" y="333"/>
                  </a:cubicBezTo>
                  <a:cubicBezTo>
                    <a:pt x="158" y="330"/>
                    <a:pt x="460" y="200"/>
                    <a:pt x="883" y="200"/>
                  </a:cubicBezTo>
                  <a:cubicBezTo>
                    <a:pt x="1161" y="200"/>
                    <a:pt x="1492" y="257"/>
                    <a:pt x="1825" y="445"/>
                  </a:cubicBezTo>
                  <a:cubicBezTo>
                    <a:pt x="1841" y="453"/>
                    <a:pt x="1861" y="461"/>
                    <a:pt x="1873" y="461"/>
                  </a:cubicBezTo>
                  <a:cubicBezTo>
                    <a:pt x="1909" y="461"/>
                    <a:pt x="1945" y="445"/>
                    <a:pt x="1966" y="409"/>
                  </a:cubicBezTo>
                  <a:cubicBezTo>
                    <a:pt x="1990" y="365"/>
                    <a:pt x="1974" y="300"/>
                    <a:pt x="1925" y="272"/>
                  </a:cubicBezTo>
                  <a:cubicBezTo>
                    <a:pt x="1557" y="64"/>
                    <a:pt x="1193" y="1"/>
                    <a:pt x="88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138;p3"/>
            <p:cNvSpPr/>
            <p:nvPr/>
          </p:nvSpPr>
          <p:spPr>
            <a:xfrm>
              <a:off x="2495754" y="1534404"/>
              <a:ext cx="76374" cy="23803"/>
            </a:xfrm>
            <a:custGeom>
              <a:avLst/>
              <a:gdLst/>
              <a:ahLst/>
              <a:cxnLst/>
              <a:rect l="l" t="t" r="r" b="b"/>
              <a:pathLst>
                <a:path w="1046" h="326" extrusionOk="0">
                  <a:moveTo>
                    <a:pt x="384" y="1"/>
                  </a:moveTo>
                  <a:cubicBezTo>
                    <a:pt x="213" y="1"/>
                    <a:pt x="95" y="32"/>
                    <a:pt x="85" y="37"/>
                  </a:cubicBezTo>
                  <a:cubicBezTo>
                    <a:pt x="29" y="49"/>
                    <a:pt x="1" y="105"/>
                    <a:pt x="13" y="161"/>
                  </a:cubicBezTo>
                  <a:cubicBezTo>
                    <a:pt x="26" y="207"/>
                    <a:pt x="65" y="234"/>
                    <a:pt x="110" y="234"/>
                  </a:cubicBezTo>
                  <a:cubicBezTo>
                    <a:pt x="120" y="234"/>
                    <a:pt x="131" y="232"/>
                    <a:pt x="141" y="229"/>
                  </a:cubicBezTo>
                  <a:cubicBezTo>
                    <a:pt x="141" y="229"/>
                    <a:pt x="240" y="203"/>
                    <a:pt x="386" y="203"/>
                  </a:cubicBezTo>
                  <a:cubicBezTo>
                    <a:pt x="524" y="203"/>
                    <a:pt x="704" y="226"/>
                    <a:pt x="885" y="318"/>
                  </a:cubicBezTo>
                  <a:cubicBezTo>
                    <a:pt x="897" y="322"/>
                    <a:pt x="913" y="326"/>
                    <a:pt x="929" y="326"/>
                  </a:cubicBezTo>
                  <a:cubicBezTo>
                    <a:pt x="969" y="326"/>
                    <a:pt x="1005" y="302"/>
                    <a:pt x="1017" y="270"/>
                  </a:cubicBezTo>
                  <a:cubicBezTo>
                    <a:pt x="1045" y="221"/>
                    <a:pt x="1025" y="161"/>
                    <a:pt x="973" y="137"/>
                  </a:cubicBezTo>
                  <a:cubicBezTo>
                    <a:pt x="758" y="29"/>
                    <a:pt x="546" y="1"/>
                    <a:pt x="38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9" name="Google Shape;139;p3"/>
          <p:cNvSpPr/>
          <p:nvPr/>
        </p:nvSpPr>
        <p:spPr>
          <a:xfrm flipH="1">
            <a:off x="7326047" y="4041323"/>
            <a:ext cx="285802" cy="287674"/>
          </a:xfrm>
          <a:custGeom>
            <a:avLst/>
            <a:gdLst/>
            <a:ahLst/>
            <a:cxnLst/>
            <a:rect l="l" t="t" r="r" b="b"/>
            <a:pathLst>
              <a:path w="1403" h="1412" extrusionOk="0">
                <a:moveTo>
                  <a:pt x="538" y="1"/>
                </a:moveTo>
                <a:cubicBezTo>
                  <a:pt x="410" y="5"/>
                  <a:pt x="301" y="65"/>
                  <a:pt x="217" y="178"/>
                </a:cubicBezTo>
                <a:cubicBezTo>
                  <a:pt x="56" y="379"/>
                  <a:pt x="0" y="688"/>
                  <a:pt x="36" y="901"/>
                </a:cubicBezTo>
                <a:cubicBezTo>
                  <a:pt x="64" y="1082"/>
                  <a:pt x="165" y="1230"/>
                  <a:pt x="325" y="1323"/>
                </a:cubicBezTo>
                <a:cubicBezTo>
                  <a:pt x="430" y="1383"/>
                  <a:pt x="550" y="1411"/>
                  <a:pt x="671" y="1411"/>
                </a:cubicBezTo>
                <a:cubicBezTo>
                  <a:pt x="763" y="1411"/>
                  <a:pt x="852" y="1395"/>
                  <a:pt x="940" y="1363"/>
                </a:cubicBezTo>
                <a:cubicBezTo>
                  <a:pt x="1141" y="1283"/>
                  <a:pt x="1286" y="1122"/>
                  <a:pt x="1346" y="921"/>
                </a:cubicBezTo>
                <a:cubicBezTo>
                  <a:pt x="1402" y="724"/>
                  <a:pt x="1362" y="519"/>
                  <a:pt x="1242" y="351"/>
                </a:cubicBezTo>
                <a:cubicBezTo>
                  <a:pt x="1150" y="230"/>
                  <a:pt x="1027" y="167"/>
                  <a:pt x="899" y="167"/>
                </a:cubicBezTo>
                <a:cubicBezTo>
                  <a:pt x="848" y="167"/>
                  <a:pt x="795" y="177"/>
                  <a:pt x="743" y="198"/>
                </a:cubicBezTo>
                <a:cubicBezTo>
                  <a:pt x="583" y="258"/>
                  <a:pt x="430" y="435"/>
                  <a:pt x="458" y="684"/>
                </a:cubicBezTo>
                <a:cubicBezTo>
                  <a:pt x="470" y="805"/>
                  <a:pt x="534" y="913"/>
                  <a:pt x="627" y="977"/>
                </a:cubicBezTo>
                <a:cubicBezTo>
                  <a:pt x="673" y="1004"/>
                  <a:pt x="723" y="1018"/>
                  <a:pt x="774" y="1018"/>
                </a:cubicBezTo>
                <a:cubicBezTo>
                  <a:pt x="806" y="1018"/>
                  <a:pt x="839" y="1012"/>
                  <a:pt x="872" y="1001"/>
                </a:cubicBezTo>
                <a:cubicBezTo>
                  <a:pt x="972" y="965"/>
                  <a:pt x="1045" y="881"/>
                  <a:pt x="1061" y="780"/>
                </a:cubicBezTo>
                <a:cubicBezTo>
                  <a:pt x="1081" y="676"/>
                  <a:pt x="1041" y="576"/>
                  <a:pt x="960" y="503"/>
                </a:cubicBezTo>
                <a:cubicBezTo>
                  <a:pt x="944" y="491"/>
                  <a:pt x="924" y="484"/>
                  <a:pt x="905" y="484"/>
                </a:cubicBezTo>
                <a:cubicBezTo>
                  <a:pt x="882" y="484"/>
                  <a:pt x="859" y="494"/>
                  <a:pt x="844" y="511"/>
                </a:cubicBezTo>
                <a:cubicBezTo>
                  <a:pt x="820" y="547"/>
                  <a:pt x="820" y="592"/>
                  <a:pt x="852" y="620"/>
                </a:cubicBezTo>
                <a:cubicBezTo>
                  <a:pt x="892" y="648"/>
                  <a:pt x="912" y="700"/>
                  <a:pt x="908" y="744"/>
                </a:cubicBezTo>
                <a:cubicBezTo>
                  <a:pt x="904" y="788"/>
                  <a:pt x="880" y="825"/>
                  <a:pt x="840" y="845"/>
                </a:cubicBezTo>
                <a:cubicBezTo>
                  <a:pt x="821" y="855"/>
                  <a:pt x="800" y="860"/>
                  <a:pt x="780" y="860"/>
                </a:cubicBezTo>
                <a:cubicBezTo>
                  <a:pt x="762" y="860"/>
                  <a:pt x="744" y="856"/>
                  <a:pt x="727" y="849"/>
                </a:cubicBezTo>
                <a:cubicBezTo>
                  <a:pt x="683" y="829"/>
                  <a:pt x="639" y="772"/>
                  <a:pt x="623" y="712"/>
                </a:cubicBezTo>
                <a:cubicBezTo>
                  <a:pt x="599" y="620"/>
                  <a:pt x="619" y="511"/>
                  <a:pt x="671" y="435"/>
                </a:cubicBezTo>
                <a:cubicBezTo>
                  <a:pt x="723" y="363"/>
                  <a:pt x="792" y="322"/>
                  <a:pt x="880" y="318"/>
                </a:cubicBezTo>
                <a:cubicBezTo>
                  <a:pt x="886" y="318"/>
                  <a:pt x="893" y="318"/>
                  <a:pt x="899" y="318"/>
                </a:cubicBezTo>
                <a:cubicBezTo>
                  <a:pt x="1080" y="318"/>
                  <a:pt x="1186" y="540"/>
                  <a:pt x="1205" y="680"/>
                </a:cubicBezTo>
                <a:cubicBezTo>
                  <a:pt x="1233" y="853"/>
                  <a:pt x="1161" y="1026"/>
                  <a:pt x="1012" y="1142"/>
                </a:cubicBezTo>
                <a:cubicBezTo>
                  <a:pt x="913" y="1216"/>
                  <a:pt x="790" y="1257"/>
                  <a:pt x="668" y="1257"/>
                </a:cubicBezTo>
                <a:cubicBezTo>
                  <a:pt x="611" y="1257"/>
                  <a:pt x="555" y="1248"/>
                  <a:pt x="502" y="1230"/>
                </a:cubicBezTo>
                <a:cubicBezTo>
                  <a:pt x="358" y="1186"/>
                  <a:pt x="249" y="1086"/>
                  <a:pt x="201" y="941"/>
                </a:cubicBezTo>
                <a:cubicBezTo>
                  <a:pt x="149" y="784"/>
                  <a:pt x="181" y="491"/>
                  <a:pt x="305" y="306"/>
                </a:cubicBezTo>
                <a:cubicBezTo>
                  <a:pt x="370" y="210"/>
                  <a:pt x="450" y="162"/>
                  <a:pt x="542" y="158"/>
                </a:cubicBezTo>
                <a:cubicBezTo>
                  <a:pt x="571" y="158"/>
                  <a:pt x="599" y="142"/>
                  <a:pt x="607" y="117"/>
                </a:cubicBezTo>
                <a:cubicBezTo>
                  <a:pt x="623" y="89"/>
                  <a:pt x="619" y="61"/>
                  <a:pt x="603" y="37"/>
                </a:cubicBezTo>
                <a:cubicBezTo>
                  <a:pt x="587" y="17"/>
                  <a:pt x="563" y="1"/>
                  <a:pt x="538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0" name="Google Shape;140;p3"/>
          <p:cNvGrpSpPr/>
          <p:nvPr/>
        </p:nvGrpSpPr>
        <p:grpSpPr>
          <a:xfrm rot="10200497" flipH="1">
            <a:off x="5753905" y="4183465"/>
            <a:ext cx="2029153" cy="1375659"/>
            <a:chOff x="6283024" y="-660615"/>
            <a:chExt cx="2029221" cy="1375705"/>
          </a:xfrm>
        </p:grpSpPr>
        <p:grpSp>
          <p:nvGrpSpPr>
            <p:cNvPr id="141" name="Google Shape;141;p3"/>
            <p:cNvGrpSpPr/>
            <p:nvPr/>
          </p:nvGrpSpPr>
          <p:grpSpPr>
            <a:xfrm rot="8478049">
              <a:off x="7456155" y="-397939"/>
              <a:ext cx="900955" cy="172869"/>
              <a:chOff x="3564648" y="628675"/>
              <a:chExt cx="901001" cy="172878"/>
            </a:xfrm>
          </p:grpSpPr>
          <p:sp>
            <p:nvSpPr>
              <p:cNvPr id="142" name="Google Shape;142;p3"/>
              <p:cNvSpPr/>
              <p:nvPr/>
            </p:nvSpPr>
            <p:spPr>
              <a:xfrm>
                <a:off x="3564648" y="647688"/>
                <a:ext cx="32631" cy="26026"/>
              </a:xfrm>
              <a:custGeom>
                <a:avLst/>
                <a:gdLst/>
                <a:ahLst/>
                <a:cxnLst/>
                <a:rect l="l" t="t" r="r" b="b"/>
                <a:pathLst>
                  <a:path w="242" h="193" extrusionOk="0">
                    <a:moveTo>
                      <a:pt x="73" y="0"/>
                    </a:moveTo>
                    <a:cubicBezTo>
                      <a:pt x="53" y="0"/>
                      <a:pt x="33" y="10"/>
                      <a:pt x="21" y="28"/>
                    </a:cubicBezTo>
                    <a:cubicBezTo>
                      <a:pt x="0" y="52"/>
                      <a:pt x="4" y="92"/>
                      <a:pt x="33" y="112"/>
                    </a:cubicBezTo>
                    <a:cubicBezTo>
                      <a:pt x="33" y="112"/>
                      <a:pt x="69" y="140"/>
                      <a:pt x="141" y="184"/>
                    </a:cubicBezTo>
                    <a:cubicBezTo>
                      <a:pt x="149" y="188"/>
                      <a:pt x="165" y="192"/>
                      <a:pt x="173" y="192"/>
                    </a:cubicBezTo>
                    <a:cubicBezTo>
                      <a:pt x="193" y="192"/>
                      <a:pt x="213" y="184"/>
                      <a:pt x="225" y="168"/>
                    </a:cubicBezTo>
                    <a:cubicBezTo>
                      <a:pt x="241" y="144"/>
                      <a:pt x="233" y="104"/>
                      <a:pt x="205" y="84"/>
                    </a:cubicBezTo>
                    <a:cubicBezTo>
                      <a:pt x="141" y="40"/>
                      <a:pt x="105" y="11"/>
                      <a:pt x="105" y="11"/>
                    </a:cubicBezTo>
                    <a:cubicBezTo>
                      <a:pt x="96" y="4"/>
                      <a:pt x="84" y="0"/>
                      <a:pt x="73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3" name="Google Shape;143;p3"/>
              <p:cNvSpPr/>
              <p:nvPr/>
            </p:nvSpPr>
            <p:spPr>
              <a:xfrm>
                <a:off x="3630180" y="628675"/>
                <a:ext cx="835469" cy="172878"/>
              </a:xfrm>
              <a:custGeom>
                <a:avLst/>
                <a:gdLst/>
                <a:ahLst/>
                <a:cxnLst/>
                <a:rect l="l" t="t" r="r" b="b"/>
                <a:pathLst>
                  <a:path w="6196" h="1282" extrusionOk="0">
                    <a:moveTo>
                      <a:pt x="6121" y="0"/>
                    </a:moveTo>
                    <a:cubicBezTo>
                      <a:pt x="6109" y="0"/>
                      <a:pt x="6097" y="4"/>
                      <a:pt x="6087" y="12"/>
                    </a:cubicBezTo>
                    <a:cubicBezTo>
                      <a:pt x="6023" y="64"/>
                      <a:pt x="5955" y="112"/>
                      <a:pt x="5891" y="160"/>
                    </a:cubicBezTo>
                    <a:cubicBezTo>
                      <a:pt x="5858" y="177"/>
                      <a:pt x="5854" y="213"/>
                      <a:pt x="5875" y="245"/>
                    </a:cubicBezTo>
                    <a:cubicBezTo>
                      <a:pt x="5887" y="261"/>
                      <a:pt x="5907" y="269"/>
                      <a:pt x="5927" y="269"/>
                    </a:cubicBezTo>
                    <a:cubicBezTo>
                      <a:pt x="5943" y="269"/>
                      <a:pt x="5951" y="265"/>
                      <a:pt x="5967" y="261"/>
                    </a:cubicBezTo>
                    <a:cubicBezTo>
                      <a:pt x="6035" y="213"/>
                      <a:pt x="6104" y="165"/>
                      <a:pt x="6168" y="112"/>
                    </a:cubicBezTo>
                    <a:cubicBezTo>
                      <a:pt x="6192" y="88"/>
                      <a:pt x="6196" y="48"/>
                      <a:pt x="6176" y="24"/>
                    </a:cubicBezTo>
                    <a:cubicBezTo>
                      <a:pt x="6161" y="9"/>
                      <a:pt x="6140" y="0"/>
                      <a:pt x="6121" y="0"/>
                    </a:cubicBezTo>
                    <a:close/>
                    <a:moveTo>
                      <a:pt x="5557" y="384"/>
                    </a:moveTo>
                    <a:cubicBezTo>
                      <a:pt x="5546" y="384"/>
                      <a:pt x="5535" y="387"/>
                      <a:pt x="5525" y="394"/>
                    </a:cubicBezTo>
                    <a:lnTo>
                      <a:pt x="5312" y="514"/>
                    </a:lnTo>
                    <a:cubicBezTo>
                      <a:pt x="5284" y="530"/>
                      <a:pt x="5272" y="570"/>
                      <a:pt x="5288" y="602"/>
                    </a:cubicBezTo>
                    <a:cubicBezTo>
                      <a:pt x="5296" y="623"/>
                      <a:pt x="5324" y="631"/>
                      <a:pt x="5344" y="631"/>
                    </a:cubicBezTo>
                    <a:cubicBezTo>
                      <a:pt x="5352" y="631"/>
                      <a:pt x="5364" y="631"/>
                      <a:pt x="5372" y="627"/>
                    </a:cubicBezTo>
                    <a:cubicBezTo>
                      <a:pt x="5445" y="586"/>
                      <a:pt x="5517" y="546"/>
                      <a:pt x="5589" y="502"/>
                    </a:cubicBezTo>
                    <a:cubicBezTo>
                      <a:pt x="5617" y="486"/>
                      <a:pt x="5629" y="446"/>
                      <a:pt x="5609" y="414"/>
                    </a:cubicBezTo>
                    <a:cubicBezTo>
                      <a:pt x="5599" y="395"/>
                      <a:pt x="5578" y="384"/>
                      <a:pt x="5557" y="384"/>
                    </a:cubicBezTo>
                    <a:close/>
                    <a:moveTo>
                      <a:pt x="68" y="434"/>
                    </a:moveTo>
                    <a:cubicBezTo>
                      <a:pt x="45" y="434"/>
                      <a:pt x="25" y="444"/>
                      <a:pt x="17" y="466"/>
                    </a:cubicBezTo>
                    <a:cubicBezTo>
                      <a:pt x="1" y="494"/>
                      <a:pt x="9" y="534"/>
                      <a:pt x="41" y="550"/>
                    </a:cubicBezTo>
                    <a:cubicBezTo>
                      <a:pt x="109" y="590"/>
                      <a:pt x="185" y="631"/>
                      <a:pt x="262" y="667"/>
                    </a:cubicBezTo>
                    <a:cubicBezTo>
                      <a:pt x="266" y="671"/>
                      <a:pt x="278" y="671"/>
                      <a:pt x="286" y="671"/>
                    </a:cubicBezTo>
                    <a:cubicBezTo>
                      <a:pt x="310" y="671"/>
                      <a:pt x="330" y="663"/>
                      <a:pt x="346" y="635"/>
                    </a:cubicBezTo>
                    <a:cubicBezTo>
                      <a:pt x="362" y="602"/>
                      <a:pt x="346" y="566"/>
                      <a:pt x="318" y="550"/>
                    </a:cubicBezTo>
                    <a:cubicBezTo>
                      <a:pt x="246" y="514"/>
                      <a:pt x="169" y="482"/>
                      <a:pt x="101" y="442"/>
                    </a:cubicBezTo>
                    <a:cubicBezTo>
                      <a:pt x="90" y="436"/>
                      <a:pt x="79" y="434"/>
                      <a:pt x="68" y="434"/>
                    </a:cubicBezTo>
                    <a:close/>
                    <a:moveTo>
                      <a:pt x="4947" y="705"/>
                    </a:moveTo>
                    <a:cubicBezTo>
                      <a:pt x="4939" y="705"/>
                      <a:pt x="4930" y="707"/>
                      <a:pt x="4922" y="711"/>
                    </a:cubicBezTo>
                    <a:cubicBezTo>
                      <a:pt x="4846" y="747"/>
                      <a:pt x="4770" y="775"/>
                      <a:pt x="4693" y="807"/>
                    </a:cubicBezTo>
                    <a:cubicBezTo>
                      <a:pt x="4665" y="815"/>
                      <a:pt x="4645" y="856"/>
                      <a:pt x="4661" y="888"/>
                    </a:cubicBezTo>
                    <a:cubicBezTo>
                      <a:pt x="4669" y="912"/>
                      <a:pt x="4693" y="928"/>
                      <a:pt x="4721" y="928"/>
                    </a:cubicBezTo>
                    <a:cubicBezTo>
                      <a:pt x="4729" y="928"/>
                      <a:pt x="4738" y="928"/>
                      <a:pt x="4746" y="920"/>
                    </a:cubicBezTo>
                    <a:cubicBezTo>
                      <a:pt x="4826" y="892"/>
                      <a:pt x="4902" y="860"/>
                      <a:pt x="4975" y="827"/>
                    </a:cubicBezTo>
                    <a:cubicBezTo>
                      <a:pt x="5007" y="811"/>
                      <a:pt x="5023" y="771"/>
                      <a:pt x="5007" y="739"/>
                    </a:cubicBezTo>
                    <a:cubicBezTo>
                      <a:pt x="4995" y="719"/>
                      <a:pt x="4971" y="705"/>
                      <a:pt x="4947" y="705"/>
                    </a:cubicBezTo>
                    <a:close/>
                    <a:moveTo>
                      <a:pt x="694" y="729"/>
                    </a:moveTo>
                    <a:cubicBezTo>
                      <a:pt x="670" y="729"/>
                      <a:pt x="644" y="741"/>
                      <a:pt x="631" y="767"/>
                    </a:cubicBezTo>
                    <a:cubicBezTo>
                      <a:pt x="619" y="795"/>
                      <a:pt x="639" y="831"/>
                      <a:pt x="668" y="848"/>
                    </a:cubicBezTo>
                    <a:cubicBezTo>
                      <a:pt x="744" y="884"/>
                      <a:pt x="824" y="908"/>
                      <a:pt x="901" y="936"/>
                    </a:cubicBezTo>
                    <a:cubicBezTo>
                      <a:pt x="905" y="944"/>
                      <a:pt x="913" y="944"/>
                      <a:pt x="921" y="944"/>
                    </a:cubicBezTo>
                    <a:cubicBezTo>
                      <a:pt x="949" y="944"/>
                      <a:pt x="969" y="924"/>
                      <a:pt x="981" y="896"/>
                    </a:cubicBezTo>
                    <a:cubicBezTo>
                      <a:pt x="989" y="864"/>
                      <a:pt x="969" y="827"/>
                      <a:pt x="941" y="815"/>
                    </a:cubicBezTo>
                    <a:cubicBezTo>
                      <a:pt x="864" y="791"/>
                      <a:pt x="788" y="763"/>
                      <a:pt x="712" y="731"/>
                    </a:cubicBezTo>
                    <a:cubicBezTo>
                      <a:pt x="706" y="729"/>
                      <a:pt x="700" y="729"/>
                      <a:pt x="694" y="729"/>
                    </a:cubicBezTo>
                    <a:close/>
                    <a:moveTo>
                      <a:pt x="1342" y="954"/>
                    </a:moveTo>
                    <a:cubicBezTo>
                      <a:pt x="1316" y="954"/>
                      <a:pt x="1288" y="973"/>
                      <a:pt x="1278" y="1004"/>
                    </a:cubicBezTo>
                    <a:cubicBezTo>
                      <a:pt x="1270" y="1032"/>
                      <a:pt x="1290" y="1069"/>
                      <a:pt x="1326" y="1077"/>
                    </a:cubicBezTo>
                    <a:lnTo>
                      <a:pt x="1567" y="1137"/>
                    </a:lnTo>
                    <a:lnTo>
                      <a:pt x="1580" y="1137"/>
                    </a:lnTo>
                    <a:cubicBezTo>
                      <a:pt x="1612" y="1137"/>
                      <a:pt x="1636" y="1117"/>
                      <a:pt x="1636" y="1093"/>
                    </a:cubicBezTo>
                    <a:cubicBezTo>
                      <a:pt x="1648" y="1056"/>
                      <a:pt x="1628" y="1028"/>
                      <a:pt x="1592" y="1016"/>
                    </a:cubicBezTo>
                    <a:cubicBezTo>
                      <a:pt x="1511" y="996"/>
                      <a:pt x="1435" y="976"/>
                      <a:pt x="1355" y="956"/>
                    </a:cubicBezTo>
                    <a:cubicBezTo>
                      <a:pt x="1350" y="955"/>
                      <a:pt x="1346" y="954"/>
                      <a:pt x="1342" y="954"/>
                    </a:cubicBezTo>
                    <a:close/>
                    <a:moveTo>
                      <a:pt x="4306" y="950"/>
                    </a:moveTo>
                    <a:cubicBezTo>
                      <a:pt x="4300" y="950"/>
                      <a:pt x="4294" y="951"/>
                      <a:pt x="4288" y="952"/>
                    </a:cubicBezTo>
                    <a:cubicBezTo>
                      <a:pt x="4207" y="976"/>
                      <a:pt x="4135" y="996"/>
                      <a:pt x="4054" y="1016"/>
                    </a:cubicBezTo>
                    <a:cubicBezTo>
                      <a:pt x="4018" y="1028"/>
                      <a:pt x="3998" y="1056"/>
                      <a:pt x="4006" y="1093"/>
                    </a:cubicBezTo>
                    <a:cubicBezTo>
                      <a:pt x="4014" y="1117"/>
                      <a:pt x="4038" y="1137"/>
                      <a:pt x="4067" y="1137"/>
                    </a:cubicBezTo>
                    <a:lnTo>
                      <a:pt x="4087" y="1137"/>
                    </a:lnTo>
                    <a:cubicBezTo>
                      <a:pt x="4167" y="1117"/>
                      <a:pt x="4247" y="1097"/>
                      <a:pt x="4328" y="1073"/>
                    </a:cubicBezTo>
                    <a:cubicBezTo>
                      <a:pt x="4360" y="1064"/>
                      <a:pt x="4380" y="1028"/>
                      <a:pt x="4368" y="992"/>
                    </a:cubicBezTo>
                    <a:cubicBezTo>
                      <a:pt x="4361" y="966"/>
                      <a:pt x="4335" y="950"/>
                      <a:pt x="4306" y="950"/>
                    </a:cubicBezTo>
                    <a:close/>
                    <a:moveTo>
                      <a:pt x="2020" y="1096"/>
                    </a:moveTo>
                    <a:cubicBezTo>
                      <a:pt x="1988" y="1096"/>
                      <a:pt x="1961" y="1116"/>
                      <a:pt x="1957" y="1149"/>
                    </a:cubicBezTo>
                    <a:cubicBezTo>
                      <a:pt x="1953" y="1185"/>
                      <a:pt x="1973" y="1213"/>
                      <a:pt x="2009" y="1217"/>
                    </a:cubicBezTo>
                    <a:cubicBezTo>
                      <a:pt x="2090" y="1233"/>
                      <a:pt x="2174" y="1245"/>
                      <a:pt x="2255" y="1253"/>
                    </a:cubicBezTo>
                    <a:lnTo>
                      <a:pt x="2259" y="1253"/>
                    </a:lnTo>
                    <a:cubicBezTo>
                      <a:pt x="2291" y="1253"/>
                      <a:pt x="2319" y="1229"/>
                      <a:pt x="2327" y="1197"/>
                    </a:cubicBezTo>
                    <a:cubicBezTo>
                      <a:pt x="2331" y="1161"/>
                      <a:pt x="2307" y="1133"/>
                      <a:pt x="2271" y="1129"/>
                    </a:cubicBezTo>
                    <a:cubicBezTo>
                      <a:pt x="2190" y="1125"/>
                      <a:pt x="2110" y="1109"/>
                      <a:pt x="2030" y="1097"/>
                    </a:cubicBezTo>
                    <a:cubicBezTo>
                      <a:pt x="2026" y="1096"/>
                      <a:pt x="2023" y="1096"/>
                      <a:pt x="2020" y="1096"/>
                    </a:cubicBezTo>
                    <a:close/>
                    <a:moveTo>
                      <a:pt x="3637" y="1103"/>
                    </a:moveTo>
                    <a:cubicBezTo>
                      <a:pt x="3633" y="1103"/>
                      <a:pt x="3629" y="1104"/>
                      <a:pt x="3625" y="1105"/>
                    </a:cubicBezTo>
                    <a:lnTo>
                      <a:pt x="3384" y="1133"/>
                    </a:lnTo>
                    <a:cubicBezTo>
                      <a:pt x="3351" y="1137"/>
                      <a:pt x="3323" y="1169"/>
                      <a:pt x="3331" y="1205"/>
                    </a:cubicBezTo>
                    <a:cubicBezTo>
                      <a:pt x="3331" y="1233"/>
                      <a:pt x="3359" y="1257"/>
                      <a:pt x="3388" y="1257"/>
                    </a:cubicBezTo>
                    <a:cubicBezTo>
                      <a:pt x="3388" y="1257"/>
                      <a:pt x="3396" y="1257"/>
                      <a:pt x="3400" y="1253"/>
                    </a:cubicBezTo>
                    <a:cubicBezTo>
                      <a:pt x="3480" y="1249"/>
                      <a:pt x="3564" y="1237"/>
                      <a:pt x="3645" y="1225"/>
                    </a:cubicBezTo>
                    <a:cubicBezTo>
                      <a:pt x="3677" y="1217"/>
                      <a:pt x="3701" y="1189"/>
                      <a:pt x="3697" y="1153"/>
                    </a:cubicBezTo>
                    <a:cubicBezTo>
                      <a:pt x="3693" y="1128"/>
                      <a:pt x="3668" y="1103"/>
                      <a:pt x="3637" y="1103"/>
                    </a:cubicBezTo>
                    <a:close/>
                    <a:moveTo>
                      <a:pt x="2709" y="1157"/>
                    </a:moveTo>
                    <a:cubicBezTo>
                      <a:pt x="2672" y="1157"/>
                      <a:pt x="2640" y="1181"/>
                      <a:pt x="2640" y="1217"/>
                    </a:cubicBezTo>
                    <a:cubicBezTo>
                      <a:pt x="2640" y="1253"/>
                      <a:pt x="2668" y="1281"/>
                      <a:pt x="2701" y="1281"/>
                    </a:cubicBezTo>
                    <a:lnTo>
                      <a:pt x="2954" y="1281"/>
                    </a:lnTo>
                    <a:cubicBezTo>
                      <a:pt x="2990" y="1281"/>
                      <a:pt x="3014" y="1253"/>
                      <a:pt x="3014" y="1217"/>
                    </a:cubicBezTo>
                    <a:cubicBezTo>
                      <a:pt x="3014" y="1181"/>
                      <a:pt x="2982" y="1157"/>
                      <a:pt x="2950" y="1157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4" name="Google Shape;144;p3"/>
            <p:cNvGrpSpPr/>
            <p:nvPr/>
          </p:nvGrpSpPr>
          <p:grpSpPr>
            <a:xfrm rot="-1338283">
              <a:off x="6334133" y="-30863"/>
              <a:ext cx="1282386" cy="522134"/>
              <a:chOff x="3183154" y="283548"/>
              <a:chExt cx="1282495" cy="522178"/>
            </a:xfrm>
          </p:grpSpPr>
          <p:sp>
            <p:nvSpPr>
              <p:cNvPr id="145" name="Google Shape;145;p3"/>
              <p:cNvSpPr/>
              <p:nvPr/>
            </p:nvSpPr>
            <p:spPr>
              <a:xfrm>
                <a:off x="3564648" y="647688"/>
                <a:ext cx="32631" cy="26026"/>
              </a:xfrm>
              <a:custGeom>
                <a:avLst/>
                <a:gdLst/>
                <a:ahLst/>
                <a:cxnLst/>
                <a:rect l="l" t="t" r="r" b="b"/>
                <a:pathLst>
                  <a:path w="242" h="193" extrusionOk="0">
                    <a:moveTo>
                      <a:pt x="73" y="0"/>
                    </a:moveTo>
                    <a:cubicBezTo>
                      <a:pt x="53" y="0"/>
                      <a:pt x="33" y="10"/>
                      <a:pt x="21" y="28"/>
                    </a:cubicBezTo>
                    <a:cubicBezTo>
                      <a:pt x="0" y="52"/>
                      <a:pt x="4" y="92"/>
                      <a:pt x="33" y="112"/>
                    </a:cubicBezTo>
                    <a:cubicBezTo>
                      <a:pt x="33" y="112"/>
                      <a:pt x="69" y="140"/>
                      <a:pt x="141" y="184"/>
                    </a:cubicBezTo>
                    <a:cubicBezTo>
                      <a:pt x="149" y="188"/>
                      <a:pt x="165" y="192"/>
                      <a:pt x="173" y="192"/>
                    </a:cubicBezTo>
                    <a:cubicBezTo>
                      <a:pt x="193" y="192"/>
                      <a:pt x="213" y="184"/>
                      <a:pt x="225" y="168"/>
                    </a:cubicBezTo>
                    <a:cubicBezTo>
                      <a:pt x="241" y="144"/>
                      <a:pt x="233" y="104"/>
                      <a:pt x="205" y="84"/>
                    </a:cubicBezTo>
                    <a:cubicBezTo>
                      <a:pt x="141" y="40"/>
                      <a:pt x="105" y="11"/>
                      <a:pt x="105" y="11"/>
                    </a:cubicBezTo>
                    <a:cubicBezTo>
                      <a:pt x="96" y="4"/>
                      <a:pt x="84" y="0"/>
                      <a:pt x="73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6" name="Google Shape;146;p3"/>
              <p:cNvSpPr/>
              <p:nvPr/>
            </p:nvSpPr>
            <p:spPr>
              <a:xfrm>
                <a:off x="3630180" y="628675"/>
                <a:ext cx="835469" cy="172878"/>
              </a:xfrm>
              <a:custGeom>
                <a:avLst/>
                <a:gdLst/>
                <a:ahLst/>
                <a:cxnLst/>
                <a:rect l="l" t="t" r="r" b="b"/>
                <a:pathLst>
                  <a:path w="6196" h="1282" extrusionOk="0">
                    <a:moveTo>
                      <a:pt x="6121" y="0"/>
                    </a:moveTo>
                    <a:cubicBezTo>
                      <a:pt x="6109" y="0"/>
                      <a:pt x="6097" y="4"/>
                      <a:pt x="6087" y="12"/>
                    </a:cubicBezTo>
                    <a:cubicBezTo>
                      <a:pt x="6023" y="64"/>
                      <a:pt x="5955" y="112"/>
                      <a:pt x="5891" y="160"/>
                    </a:cubicBezTo>
                    <a:cubicBezTo>
                      <a:pt x="5858" y="177"/>
                      <a:pt x="5854" y="213"/>
                      <a:pt x="5875" y="245"/>
                    </a:cubicBezTo>
                    <a:cubicBezTo>
                      <a:pt x="5887" y="261"/>
                      <a:pt x="5907" y="269"/>
                      <a:pt x="5927" y="269"/>
                    </a:cubicBezTo>
                    <a:cubicBezTo>
                      <a:pt x="5943" y="269"/>
                      <a:pt x="5951" y="265"/>
                      <a:pt x="5967" y="261"/>
                    </a:cubicBezTo>
                    <a:cubicBezTo>
                      <a:pt x="6035" y="213"/>
                      <a:pt x="6104" y="165"/>
                      <a:pt x="6168" y="112"/>
                    </a:cubicBezTo>
                    <a:cubicBezTo>
                      <a:pt x="6192" y="88"/>
                      <a:pt x="6196" y="48"/>
                      <a:pt x="6176" y="24"/>
                    </a:cubicBezTo>
                    <a:cubicBezTo>
                      <a:pt x="6161" y="9"/>
                      <a:pt x="6140" y="0"/>
                      <a:pt x="6121" y="0"/>
                    </a:cubicBezTo>
                    <a:close/>
                    <a:moveTo>
                      <a:pt x="5557" y="384"/>
                    </a:moveTo>
                    <a:cubicBezTo>
                      <a:pt x="5546" y="384"/>
                      <a:pt x="5535" y="387"/>
                      <a:pt x="5525" y="394"/>
                    </a:cubicBezTo>
                    <a:lnTo>
                      <a:pt x="5312" y="514"/>
                    </a:lnTo>
                    <a:cubicBezTo>
                      <a:pt x="5284" y="530"/>
                      <a:pt x="5272" y="570"/>
                      <a:pt x="5288" y="602"/>
                    </a:cubicBezTo>
                    <a:cubicBezTo>
                      <a:pt x="5296" y="623"/>
                      <a:pt x="5324" y="631"/>
                      <a:pt x="5344" y="631"/>
                    </a:cubicBezTo>
                    <a:cubicBezTo>
                      <a:pt x="5352" y="631"/>
                      <a:pt x="5364" y="631"/>
                      <a:pt x="5372" y="627"/>
                    </a:cubicBezTo>
                    <a:cubicBezTo>
                      <a:pt x="5445" y="586"/>
                      <a:pt x="5517" y="546"/>
                      <a:pt x="5589" y="502"/>
                    </a:cubicBezTo>
                    <a:cubicBezTo>
                      <a:pt x="5617" y="486"/>
                      <a:pt x="5629" y="446"/>
                      <a:pt x="5609" y="414"/>
                    </a:cubicBezTo>
                    <a:cubicBezTo>
                      <a:pt x="5599" y="395"/>
                      <a:pt x="5578" y="384"/>
                      <a:pt x="5557" y="384"/>
                    </a:cubicBezTo>
                    <a:close/>
                    <a:moveTo>
                      <a:pt x="68" y="434"/>
                    </a:moveTo>
                    <a:cubicBezTo>
                      <a:pt x="45" y="434"/>
                      <a:pt x="25" y="444"/>
                      <a:pt x="17" y="466"/>
                    </a:cubicBezTo>
                    <a:cubicBezTo>
                      <a:pt x="1" y="494"/>
                      <a:pt x="9" y="534"/>
                      <a:pt x="41" y="550"/>
                    </a:cubicBezTo>
                    <a:cubicBezTo>
                      <a:pt x="109" y="590"/>
                      <a:pt x="185" y="631"/>
                      <a:pt x="262" y="667"/>
                    </a:cubicBezTo>
                    <a:cubicBezTo>
                      <a:pt x="266" y="671"/>
                      <a:pt x="278" y="671"/>
                      <a:pt x="286" y="671"/>
                    </a:cubicBezTo>
                    <a:cubicBezTo>
                      <a:pt x="310" y="671"/>
                      <a:pt x="330" y="663"/>
                      <a:pt x="346" y="635"/>
                    </a:cubicBezTo>
                    <a:cubicBezTo>
                      <a:pt x="362" y="602"/>
                      <a:pt x="346" y="566"/>
                      <a:pt x="318" y="550"/>
                    </a:cubicBezTo>
                    <a:cubicBezTo>
                      <a:pt x="246" y="514"/>
                      <a:pt x="169" y="482"/>
                      <a:pt x="101" y="442"/>
                    </a:cubicBezTo>
                    <a:cubicBezTo>
                      <a:pt x="90" y="436"/>
                      <a:pt x="79" y="434"/>
                      <a:pt x="68" y="434"/>
                    </a:cubicBezTo>
                    <a:close/>
                    <a:moveTo>
                      <a:pt x="4947" y="705"/>
                    </a:moveTo>
                    <a:cubicBezTo>
                      <a:pt x="4939" y="705"/>
                      <a:pt x="4930" y="707"/>
                      <a:pt x="4922" y="711"/>
                    </a:cubicBezTo>
                    <a:cubicBezTo>
                      <a:pt x="4846" y="747"/>
                      <a:pt x="4770" y="775"/>
                      <a:pt x="4693" y="807"/>
                    </a:cubicBezTo>
                    <a:cubicBezTo>
                      <a:pt x="4665" y="815"/>
                      <a:pt x="4645" y="856"/>
                      <a:pt x="4661" y="888"/>
                    </a:cubicBezTo>
                    <a:cubicBezTo>
                      <a:pt x="4669" y="912"/>
                      <a:pt x="4693" y="928"/>
                      <a:pt x="4721" y="928"/>
                    </a:cubicBezTo>
                    <a:cubicBezTo>
                      <a:pt x="4729" y="928"/>
                      <a:pt x="4738" y="928"/>
                      <a:pt x="4746" y="920"/>
                    </a:cubicBezTo>
                    <a:cubicBezTo>
                      <a:pt x="4826" y="892"/>
                      <a:pt x="4902" y="860"/>
                      <a:pt x="4975" y="827"/>
                    </a:cubicBezTo>
                    <a:cubicBezTo>
                      <a:pt x="5007" y="811"/>
                      <a:pt x="5023" y="771"/>
                      <a:pt x="5007" y="739"/>
                    </a:cubicBezTo>
                    <a:cubicBezTo>
                      <a:pt x="4995" y="719"/>
                      <a:pt x="4971" y="705"/>
                      <a:pt x="4947" y="705"/>
                    </a:cubicBezTo>
                    <a:close/>
                    <a:moveTo>
                      <a:pt x="694" y="729"/>
                    </a:moveTo>
                    <a:cubicBezTo>
                      <a:pt x="670" y="729"/>
                      <a:pt x="644" y="741"/>
                      <a:pt x="631" y="767"/>
                    </a:cubicBezTo>
                    <a:cubicBezTo>
                      <a:pt x="619" y="795"/>
                      <a:pt x="639" y="831"/>
                      <a:pt x="668" y="848"/>
                    </a:cubicBezTo>
                    <a:cubicBezTo>
                      <a:pt x="744" y="884"/>
                      <a:pt x="824" y="908"/>
                      <a:pt x="901" y="936"/>
                    </a:cubicBezTo>
                    <a:cubicBezTo>
                      <a:pt x="905" y="944"/>
                      <a:pt x="913" y="944"/>
                      <a:pt x="921" y="944"/>
                    </a:cubicBezTo>
                    <a:cubicBezTo>
                      <a:pt x="949" y="944"/>
                      <a:pt x="969" y="924"/>
                      <a:pt x="981" y="896"/>
                    </a:cubicBezTo>
                    <a:cubicBezTo>
                      <a:pt x="989" y="864"/>
                      <a:pt x="969" y="827"/>
                      <a:pt x="941" y="815"/>
                    </a:cubicBezTo>
                    <a:cubicBezTo>
                      <a:pt x="864" y="791"/>
                      <a:pt x="788" y="763"/>
                      <a:pt x="712" y="731"/>
                    </a:cubicBezTo>
                    <a:cubicBezTo>
                      <a:pt x="706" y="729"/>
                      <a:pt x="700" y="729"/>
                      <a:pt x="694" y="729"/>
                    </a:cubicBezTo>
                    <a:close/>
                    <a:moveTo>
                      <a:pt x="1342" y="954"/>
                    </a:moveTo>
                    <a:cubicBezTo>
                      <a:pt x="1316" y="954"/>
                      <a:pt x="1288" y="973"/>
                      <a:pt x="1278" y="1004"/>
                    </a:cubicBezTo>
                    <a:cubicBezTo>
                      <a:pt x="1270" y="1032"/>
                      <a:pt x="1290" y="1069"/>
                      <a:pt x="1326" y="1077"/>
                    </a:cubicBezTo>
                    <a:lnTo>
                      <a:pt x="1567" y="1137"/>
                    </a:lnTo>
                    <a:lnTo>
                      <a:pt x="1580" y="1137"/>
                    </a:lnTo>
                    <a:cubicBezTo>
                      <a:pt x="1612" y="1137"/>
                      <a:pt x="1636" y="1117"/>
                      <a:pt x="1636" y="1093"/>
                    </a:cubicBezTo>
                    <a:cubicBezTo>
                      <a:pt x="1648" y="1056"/>
                      <a:pt x="1628" y="1028"/>
                      <a:pt x="1592" y="1016"/>
                    </a:cubicBezTo>
                    <a:cubicBezTo>
                      <a:pt x="1511" y="996"/>
                      <a:pt x="1435" y="976"/>
                      <a:pt x="1355" y="956"/>
                    </a:cubicBezTo>
                    <a:cubicBezTo>
                      <a:pt x="1350" y="955"/>
                      <a:pt x="1346" y="954"/>
                      <a:pt x="1342" y="954"/>
                    </a:cubicBezTo>
                    <a:close/>
                    <a:moveTo>
                      <a:pt x="4306" y="950"/>
                    </a:moveTo>
                    <a:cubicBezTo>
                      <a:pt x="4300" y="950"/>
                      <a:pt x="4294" y="951"/>
                      <a:pt x="4288" y="952"/>
                    </a:cubicBezTo>
                    <a:cubicBezTo>
                      <a:pt x="4207" y="976"/>
                      <a:pt x="4135" y="996"/>
                      <a:pt x="4054" y="1016"/>
                    </a:cubicBezTo>
                    <a:cubicBezTo>
                      <a:pt x="4018" y="1028"/>
                      <a:pt x="3998" y="1056"/>
                      <a:pt x="4006" y="1093"/>
                    </a:cubicBezTo>
                    <a:cubicBezTo>
                      <a:pt x="4014" y="1117"/>
                      <a:pt x="4038" y="1137"/>
                      <a:pt x="4067" y="1137"/>
                    </a:cubicBezTo>
                    <a:lnTo>
                      <a:pt x="4087" y="1137"/>
                    </a:lnTo>
                    <a:cubicBezTo>
                      <a:pt x="4167" y="1117"/>
                      <a:pt x="4247" y="1097"/>
                      <a:pt x="4328" y="1073"/>
                    </a:cubicBezTo>
                    <a:cubicBezTo>
                      <a:pt x="4360" y="1064"/>
                      <a:pt x="4380" y="1028"/>
                      <a:pt x="4368" y="992"/>
                    </a:cubicBezTo>
                    <a:cubicBezTo>
                      <a:pt x="4361" y="966"/>
                      <a:pt x="4335" y="950"/>
                      <a:pt x="4306" y="950"/>
                    </a:cubicBezTo>
                    <a:close/>
                    <a:moveTo>
                      <a:pt x="2020" y="1096"/>
                    </a:moveTo>
                    <a:cubicBezTo>
                      <a:pt x="1988" y="1096"/>
                      <a:pt x="1961" y="1116"/>
                      <a:pt x="1957" y="1149"/>
                    </a:cubicBezTo>
                    <a:cubicBezTo>
                      <a:pt x="1953" y="1185"/>
                      <a:pt x="1973" y="1213"/>
                      <a:pt x="2009" y="1217"/>
                    </a:cubicBezTo>
                    <a:cubicBezTo>
                      <a:pt x="2090" y="1233"/>
                      <a:pt x="2174" y="1245"/>
                      <a:pt x="2255" y="1253"/>
                    </a:cubicBezTo>
                    <a:lnTo>
                      <a:pt x="2259" y="1253"/>
                    </a:lnTo>
                    <a:cubicBezTo>
                      <a:pt x="2291" y="1253"/>
                      <a:pt x="2319" y="1229"/>
                      <a:pt x="2327" y="1197"/>
                    </a:cubicBezTo>
                    <a:cubicBezTo>
                      <a:pt x="2331" y="1161"/>
                      <a:pt x="2307" y="1133"/>
                      <a:pt x="2271" y="1129"/>
                    </a:cubicBezTo>
                    <a:cubicBezTo>
                      <a:pt x="2190" y="1125"/>
                      <a:pt x="2110" y="1109"/>
                      <a:pt x="2030" y="1097"/>
                    </a:cubicBezTo>
                    <a:cubicBezTo>
                      <a:pt x="2026" y="1096"/>
                      <a:pt x="2023" y="1096"/>
                      <a:pt x="2020" y="1096"/>
                    </a:cubicBezTo>
                    <a:close/>
                    <a:moveTo>
                      <a:pt x="3637" y="1103"/>
                    </a:moveTo>
                    <a:cubicBezTo>
                      <a:pt x="3633" y="1103"/>
                      <a:pt x="3629" y="1104"/>
                      <a:pt x="3625" y="1105"/>
                    </a:cubicBezTo>
                    <a:lnTo>
                      <a:pt x="3384" y="1133"/>
                    </a:lnTo>
                    <a:cubicBezTo>
                      <a:pt x="3351" y="1137"/>
                      <a:pt x="3323" y="1169"/>
                      <a:pt x="3331" y="1205"/>
                    </a:cubicBezTo>
                    <a:cubicBezTo>
                      <a:pt x="3331" y="1233"/>
                      <a:pt x="3359" y="1257"/>
                      <a:pt x="3388" y="1257"/>
                    </a:cubicBezTo>
                    <a:cubicBezTo>
                      <a:pt x="3388" y="1257"/>
                      <a:pt x="3396" y="1257"/>
                      <a:pt x="3400" y="1253"/>
                    </a:cubicBezTo>
                    <a:cubicBezTo>
                      <a:pt x="3480" y="1249"/>
                      <a:pt x="3564" y="1237"/>
                      <a:pt x="3645" y="1225"/>
                    </a:cubicBezTo>
                    <a:cubicBezTo>
                      <a:pt x="3677" y="1217"/>
                      <a:pt x="3701" y="1189"/>
                      <a:pt x="3697" y="1153"/>
                    </a:cubicBezTo>
                    <a:cubicBezTo>
                      <a:pt x="3693" y="1128"/>
                      <a:pt x="3668" y="1103"/>
                      <a:pt x="3637" y="1103"/>
                    </a:cubicBezTo>
                    <a:close/>
                    <a:moveTo>
                      <a:pt x="2709" y="1157"/>
                    </a:moveTo>
                    <a:cubicBezTo>
                      <a:pt x="2672" y="1157"/>
                      <a:pt x="2640" y="1181"/>
                      <a:pt x="2640" y="1217"/>
                    </a:cubicBezTo>
                    <a:cubicBezTo>
                      <a:pt x="2640" y="1253"/>
                      <a:pt x="2668" y="1281"/>
                      <a:pt x="2701" y="1281"/>
                    </a:cubicBezTo>
                    <a:lnTo>
                      <a:pt x="2954" y="1281"/>
                    </a:lnTo>
                    <a:cubicBezTo>
                      <a:pt x="2990" y="1281"/>
                      <a:pt x="3014" y="1253"/>
                      <a:pt x="3014" y="1217"/>
                    </a:cubicBezTo>
                    <a:cubicBezTo>
                      <a:pt x="3014" y="1181"/>
                      <a:pt x="2982" y="1157"/>
                      <a:pt x="2950" y="1157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7" name="Google Shape;147;p3"/>
              <p:cNvSpPr/>
              <p:nvPr/>
            </p:nvSpPr>
            <p:spPr>
              <a:xfrm>
                <a:off x="3314385" y="432198"/>
                <a:ext cx="22249" cy="64593"/>
              </a:xfrm>
              <a:custGeom>
                <a:avLst/>
                <a:gdLst/>
                <a:ahLst/>
                <a:cxnLst/>
                <a:rect l="l" t="t" r="r" b="b"/>
                <a:pathLst>
                  <a:path w="165" h="479" extrusionOk="0">
                    <a:moveTo>
                      <a:pt x="89" y="1"/>
                    </a:moveTo>
                    <a:cubicBezTo>
                      <a:pt x="65" y="1"/>
                      <a:pt x="35" y="20"/>
                      <a:pt x="28" y="51"/>
                    </a:cubicBezTo>
                    <a:cubicBezTo>
                      <a:pt x="0" y="175"/>
                      <a:pt x="4" y="304"/>
                      <a:pt x="32" y="428"/>
                    </a:cubicBezTo>
                    <a:cubicBezTo>
                      <a:pt x="36" y="459"/>
                      <a:pt x="65" y="478"/>
                      <a:pt x="97" y="478"/>
                    </a:cubicBezTo>
                    <a:cubicBezTo>
                      <a:pt x="102" y="478"/>
                      <a:pt x="107" y="478"/>
                      <a:pt x="113" y="476"/>
                    </a:cubicBezTo>
                    <a:cubicBezTo>
                      <a:pt x="145" y="464"/>
                      <a:pt x="165" y="428"/>
                      <a:pt x="157" y="396"/>
                    </a:cubicBezTo>
                    <a:cubicBezTo>
                      <a:pt x="153" y="380"/>
                      <a:pt x="153" y="364"/>
                      <a:pt x="145" y="356"/>
                    </a:cubicBezTo>
                    <a:cubicBezTo>
                      <a:pt x="145" y="344"/>
                      <a:pt x="141" y="340"/>
                      <a:pt x="141" y="328"/>
                    </a:cubicBezTo>
                    <a:lnTo>
                      <a:pt x="141" y="320"/>
                    </a:lnTo>
                    <a:cubicBezTo>
                      <a:pt x="137" y="296"/>
                      <a:pt x="137" y="264"/>
                      <a:pt x="137" y="239"/>
                    </a:cubicBezTo>
                    <a:cubicBezTo>
                      <a:pt x="137" y="179"/>
                      <a:pt x="141" y="131"/>
                      <a:pt x="149" y="83"/>
                    </a:cubicBezTo>
                    <a:cubicBezTo>
                      <a:pt x="153" y="51"/>
                      <a:pt x="137" y="14"/>
                      <a:pt x="101" y="2"/>
                    </a:cubicBezTo>
                    <a:cubicBezTo>
                      <a:pt x="97" y="1"/>
                      <a:pt x="93" y="1"/>
                      <a:pt x="89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8" name="Google Shape;148;p3"/>
              <p:cNvSpPr/>
              <p:nvPr/>
            </p:nvSpPr>
            <p:spPr>
              <a:xfrm>
                <a:off x="3326790" y="513513"/>
                <a:ext cx="39104" cy="76055"/>
              </a:xfrm>
              <a:custGeom>
                <a:avLst/>
                <a:gdLst/>
                <a:ahLst/>
                <a:cxnLst/>
                <a:rect l="l" t="t" r="r" b="b"/>
                <a:pathLst>
                  <a:path w="290" h="564" extrusionOk="0">
                    <a:moveTo>
                      <a:pt x="70" y="0"/>
                    </a:moveTo>
                    <a:cubicBezTo>
                      <a:pt x="66" y="0"/>
                      <a:pt x="61" y="1"/>
                      <a:pt x="57" y="2"/>
                    </a:cubicBezTo>
                    <a:cubicBezTo>
                      <a:pt x="17" y="14"/>
                      <a:pt x="1" y="50"/>
                      <a:pt x="5" y="82"/>
                    </a:cubicBezTo>
                    <a:cubicBezTo>
                      <a:pt x="29" y="239"/>
                      <a:pt x="85" y="392"/>
                      <a:pt x="161" y="532"/>
                    </a:cubicBezTo>
                    <a:cubicBezTo>
                      <a:pt x="172" y="552"/>
                      <a:pt x="197" y="564"/>
                      <a:pt x="221" y="564"/>
                    </a:cubicBezTo>
                    <a:cubicBezTo>
                      <a:pt x="231" y="564"/>
                      <a:pt x="241" y="561"/>
                      <a:pt x="250" y="556"/>
                    </a:cubicBezTo>
                    <a:cubicBezTo>
                      <a:pt x="282" y="536"/>
                      <a:pt x="290" y="500"/>
                      <a:pt x="278" y="464"/>
                    </a:cubicBezTo>
                    <a:cubicBezTo>
                      <a:pt x="206" y="335"/>
                      <a:pt x="161" y="199"/>
                      <a:pt x="137" y="50"/>
                    </a:cubicBezTo>
                    <a:cubicBezTo>
                      <a:pt x="130" y="19"/>
                      <a:pt x="97" y="0"/>
                      <a:pt x="7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9" name="Google Shape;149;p3"/>
              <p:cNvSpPr/>
              <p:nvPr/>
            </p:nvSpPr>
            <p:spPr>
              <a:xfrm rot="7199998">
                <a:off x="3218177" y="383762"/>
                <a:ext cx="417195" cy="321750"/>
              </a:xfrm>
              <a:custGeom>
                <a:avLst/>
                <a:gdLst/>
                <a:ahLst/>
                <a:cxnLst/>
                <a:rect l="l" t="t" r="r" b="b"/>
                <a:pathLst>
                  <a:path w="3094" h="2386" extrusionOk="0">
                    <a:moveTo>
                      <a:pt x="761" y="1"/>
                    </a:moveTo>
                    <a:cubicBezTo>
                      <a:pt x="715" y="1"/>
                      <a:pt x="666" y="10"/>
                      <a:pt x="615" y="31"/>
                    </a:cubicBezTo>
                    <a:cubicBezTo>
                      <a:pt x="1" y="280"/>
                      <a:pt x="877" y="2349"/>
                      <a:pt x="1274" y="2385"/>
                    </a:cubicBezTo>
                    <a:cubicBezTo>
                      <a:pt x="1277" y="2386"/>
                      <a:pt x="1281" y="2386"/>
                      <a:pt x="1284" y="2386"/>
                    </a:cubicBezTo>
                    <a:cubicBezTo>
                      <a:pt x="1654" y="2386"/>
                      <a:pt x="3093" y="666"/>
                      <a:pt x="2524" y="216"/>
                    </a:cubicBezTo>
                    <a:cubicBezTo>
                      <a:pt x="2468" y="172"/>
                      <a:pt x="2409" y="153"/>
                      <a:pt x="2348" y="153"/>
                    </a:cubicBezTo>
                    <a:cubicBezTo>
                      <a:pt x="1937" y="153"/>
                      <a:pt x="1467" y="1036"/>
                      <a:pt x="1467" y="1036"/>
                    </a:cubicBezTo>
                    <a:cubicBezTo>
                      <a:pt x="1467" y="1036"/>
                      <a:pt x="1243" y="1"/>
                      <a:pt x="761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0" name="Google Shape;150;p3"/>
              <p:cNvSpPr/>
              <p:nvPr/>
            </p:nvSpPr>
            <p:spPr>
              <a:xfrm rot="7199998">
                <a:off x="3241218" y="444572"/>
                <a:ext cx="288828" cy="300848"/>
              </a:xfrm>
              <a:custGeom>
                <a:avLst/>
                <a:gdLst/>
                <a:ahLst/>
                <a:cxnLst/>
                <a:rect l="l" t="t" r="r" b="b"/>
                <a:pathLst>
                  <a:path w="2142" h="2231" extrusionOk="0">
                    <a:moveTo>
                      <a:pt x="1403" y="0"/>
                    </a:moveTo>
                    <a:cubicBezTo>
                      <a:pt x="1398" y="0"/>
                      <a:pt x="1392" y="0"/>
                      <a:pt x="1387" y="1"/>
                    </a:cubicBezTo>
                    <a:cubicBezTo>
                      <a:pt x="1009" y="700"/>
                      <a:pt x="535" y="1351"/>
                      <a:pt x="1" y="1941"/>
                    </a:cubicBezTo>
                    <a:cubicBezTo>
                      <a:pt x="113" y="2110"/>
                      <a:pt x="230" y="2222"/>
                      <a:pt x="314" y="2230"/>
                    </a:cubicBezTo>
                    <a:cubicBezTo>
                      <a:pt x="318" y="2231"/>
                      <a:pt x="321" y="2231"/>
                      <a:pt x="324" y="2231"/>
                    </a:cubicBezTo>
                    <a:cubicBezTo>
                      <a:pt x="702" y="2231"/>
                      <a:pt x="2141" y="511"/>
                      <a:pt x="1572" y="61"/>
                    </a:cubicBezTo>
                    <a:cubicBezTo>
                      <a:pt x="1517" y="20"/>
                      <a:pt x="1461" y="0"/>
                      <a:pt x="1403" y="0"/>
                    </a:cubicBezTo>
                    <a:close/>
                  </a:path>
                </a:pathLst>
              </a:custGeom>
              <a:solidFill>
                <a:srgbClr val="FFF1F6">
                  <a:alpha val="333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1" name="Google Shape;151;p3"/>
          <p:cNvGrpSpPr/>
          <p:nvPr/>
        </p:nvGrpSpPr>
        <p:grpSpPr>
          <a:xfrm rot="8887361">
            <a:off x="330669" y="108279"/>
            <a:ext cx="513893" cy="363699"/>
            <a:chOff x="3334703" y="-568655"/>
            <a:chExt cx="703624" cy="497978"/>
          </a:xfrm>
        </p:grpSpPr>
        <p:sp>
          <p:nvSpPr>
            <p:cNvPr id="152" name="Google Shape;152;p3"/>
            <p:cNvSpPr/>
            <p:nvPr/>
          </p:nvSpPr>
          <p:spPr>
            <a:xfrm>
              <a:off x="3439701" y="-356018"/>
              <a:ext cx="493979" cy="285342"/>
            </a:xfrm>
            <a:custGeom>
              <a:avLst/>
              <a:gdLst/>
              <a:ahLst/>
              <a:cxnLst/>
              <a:rect l="l" t="t" r="r" b="b"/>
              <a:pathLst>
                <a:path w="5796" h="3348" extrusionOk="0">
                  <a:moveTo>
                    <a:pt x="2897" y="1"/>
                  </a:moveTo>
                  <a:cubicBezTo>
                    <a:pt x="2551" y="1"/>
                    <a:pt x="2205" y="118"/>
                    <a:pt x="1920" y="352"/>
                  </a:cubicBezTo>
                  <a:cubicBezTo>
                    <a:pt x="1785" y="461"/>
                    <a:pt x="1661" y="585"/>
                    <a:pt x="1540" y="714"/>
                  </a:cubicBezTo>
                  <a:cubicBezTo>
                    <a:pt x="1287" y="981"/>
                    <a:pt x="936" y="1107"/>
                    <a:pt x="635" y="1307"/>
                  </a:cubicBezTo>
                  <a:cubicBezTo>
                    <a:pt x="74" y="1682"/>
                    <a:pt x="0" y="2447"/>
                    <a:pt x="471" y="2943"/>
                  </a:cubicBezTo>
                  <a:cubicBezTo>
                    <a:pt x="728" y="3212"/>
                    <a:pt x="1078" y="3347"/>
                    <a:pt x="1442" y="3347"/>
                  </a:cubicBezTo>
                  <a:cubicBezTo>
                    <a:pt x="1511" y="3347"/>
                    <a:pt x="1581" y="3343"/>
                    <a:pt x="1650" y="3333"/>
                  </a:cubicBezTo>
                  <a:cubicBezTo>
                    <a:pt x="1877" y="3302"/>
                    <a:pt x="2081" y="3208"/>
                    <a:pt x="2287" y="3119"/>
                  </a:cubicBezTo>
                  <a:cubicBezTo>
                    <a:pt x="2482" y="3036"/>
                    <a:pt x="2689" y="2995"/>
                    <a:pt x="2896" y="2995"/>
                  </a:cubicBezTo>
                  <a:cubicBezTo>
                    <a:pt x="3103" y="2995"/>
                    <a:pt x="3311" y="3036"/>
                    <a:pt x="3507" y="3119"/>
                  </a:cubicBezTo>
                  <a:cubicBezTo>
                    <a:pt x="3713" y="3204"/>
                    <a:pt x="3917" y="3300"/>
                    <a:pt x="4143" y="3333"/>
                  </a:cubicBezTo>
                  <a:cubicBezTo>
                    <a:pt x="4213" y="3343"/>
                    <a:pt x="4282" y="3347"/>
                    <a:pt x="4351" y="3347"/>
                  </a:cubicBezTo>
                  <a:cubicBezTo>
                    <a:pt x="4715" y="3347"/>
                    <a:pt x="5062" y="3212"/>
                    <a:pt x="5322" y="2943"/>
                  </a:cubicBezTo>
                  <a:cubicBezTo>
                    <a:pt x="5795" y="2447"/>
                    <a:pt x="5722" y="1685"/>
                    <a:pt x="5159" y="1307"/>
                  </a:cubicBezTo>
                  <a:cubicBezTo>
                    <a:pt x="4857" y="1107"/>
                    <a:pt x="4506" y="981"/>
                    <a:pt x="4253" y="714"/>
                  </a:cubicBezTo>
                  <a:cubicBezTo>
                    <a:pt x="4133" y="585"/>
                    <a:pt x="4006" y="461"/>
                    <a:pt x="3874" y="352"/>
                  </a:cubicBezTo>
                  <a:cubicBezTo>
                    <a:pt x="3589" y="118"/>
                    <a:pt x="3244" y="1"/>
                    <a:pt x="289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153;p3"/>
            <p:cNvSpPr/>
            <p:nvPr/>
          </p:nvSpPr>
          <p:spPr>
            <a:xfrm>
              <a:off x="3334703" y="-424284"/>
              <a:ext cx="126648" cy="125881"/>
            </a:xfrm>
            <a:custGeom>
              <a:avLst/>
              <a:gdLst/>
              <a:ahLst/>
              <a:cxnLst/>
              <a:rect l="l" t="t" r="r" b="b"/>
              <a:pathLst>
                <a:path w="1486" h="1477" extrusionOk="0">
                  <a:moveTo>
                    <a:pt x="677" y="0"/>
                  </a:moveTo>
                  <a:cubicBezTo>
                    <a:pt x="613" y="0"/>
                    <a:pt x="549" y="11"/>
                    <a:pt x="488" y="34"/>
                  </a:cubicBezTo>
                  <a:cubicBezTo>
                    <a:pt x="155" y="152"/>
                    <a:pt x="0" y="566"/>
                    <a:pt x="141" y="956"/>
                  </a:cubicBezTo>
                  <a:cubicBezTo>
                    <a:pt x="254" y="1273"/>
                    <a:pt x="529" y="1476"/>
                    <a:pt x="806" y="1476"/>
                  </a:cubicBezTo>
                  <a:cubicBezTo>
                    <a:pt x="870" y="1476"/>
                    <a:pt x="934" y="1466"/>
                    <a:pt x="995" y="1443"/>
                  </a:cubicBezTo>
                  <a:cubicBezTo>
                    <a:pt x="1328" y="1323"/>
                    <a:pt x="1485" y="911"/>
                    <a:pt x="1344" y="521"/>
                  </a:cubicBezTo>
                  <a:cubicBezTo>
                    <a:pt x="1230" y="204"/>
                    <a:pt x="954" y="0"/>
                    <a:pt x="67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154;p3"/>
            <p:cNvSpPr/>
            <p:nvPr/>
          </p:nvSpPr>
          <p:spPr>
            <a:xfrm>
              <a:off x="3505069" y="-568655"/>
              <a:ext cx="135853" cy="141989"/>
            </a:xfrm>
            <a:custGeom>
              <a:avLst/>
              <a:gdLst/>
              <a:ahLst/>
              <a:cxnLst/>
              <a:rect l="l" t="t" r="r" b="b"/>
              <a:pathLst>
                <a:path w="1594" h="1666" extrusionOk="0">
                  <a:moveTo>
                    <a:pt x="751" y="1"/>
                  </a:moveTo>
                  <a:cubicBezTo>
                    <a:pt x="708" y="1"/>
                    <a:pt x="665" y="5"/>
                    <a:pt x="622" y="14"/>
                  </a:cubicBezTo>
                  <a:cubicBezTo>
                    <a:pt x="237" y="98"/>
                    <a:pt x="0" y="530"/>
                    <a:pt x="96" y="981"/>
                  </a:cubicBezTo>
                  <a:cubicBezTo>
                    <a:pt x="181" y="1384"/>
                    <a:pt x="499" y="1665"/>
                    <a:pt x="841" y="1665"/>
                  </a:cubicBezTo>
                  <a:cubicBezTo>
                    <a:pt x="883" y="1665"/>
                    <a:pt x="926" y="1661"/>
                    <a:pt x="969" y="1652"/>
                  </a:cubicBezTo>
                  <a:cubicBezTo>
                    <a:pt x="1357" y="1571"/>
                    <a:pt x="1593" y="1136"/>
                    <a:pt x="1497" y="685"/>
                  </a:cubicBezTo>
                  <a:cubicBezTo>
                    <a:pt x="1412" y="282"/>
                    <a:pt x="1093" y="1"/>
                    <a:pt x="75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155;p3"/>
            <p:cNvSpPr/>
            <p:nvPr/>
          </p:nvSpPr>
          <p:spPr>
            <a:xfrm>
              <a:off x="3911679" y="-424965"/>
              <a:ext cx="126648" cy="125966"/>
            </a:xfrm>
            <a:custGeom>
              <a:avLst/>
              <a:gdLst/>
              <a:ahLst/>
              <a:cxnLst/>
              <a:rect l="l" t="t" r="r" b="b"/>
              <a:pathLst>
                <a:path w="1486" h="1478" extrusionOk="0">
                  <a:moveTo>
                    <a:pt x="810" y="1"/>
                  </a:moveTo>
                  <a:cubicBezTo>
                    <a:pt x="532" y="1"/>
                    <a:pt x="256" y="205"/>
                    <a:pt x="141" y="521"/>
                  </a:cubicBezTo>
                  <a:cubicBezTo>
                    <a:pt x="0" y="911"/>
                    <a:pt x="157" y="1325"/>
                    <a:pt x="490" y="1445"/>
                  </a:cubicBezTo>
                  <a:cubicBezTo>
                    <a:pt x="551" y="1467"/>
                    <a:pt x="614" y="1477"/>
                    <a:pt x="677" y="1477"/>
                  </a:cubicBezTo>
                  <a:cubicBezTo>
                    <a:pt x="955" y="1477"/>
                    <a:pt x="1232" y="1273"/>
                    <a:pt x="1347" y="955"/>
                  </a:cubicBezTo>
                  <a:cubicBezTo>
                    <a:pt x="1485" y="566"/>
                    <a:pt x="1330" y="154"/>
                    <a:pt x="998" y="33"/>
                  </a:cubicBezTo>
                  <a:cubicBezTo>
                    <a:pt x="936" y="11"/>
                    <a:pt x="873" y="1"/>
                    <a:pt x="81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156;p3"/>
            <p:cNvSpPr/>
            <p:nvPr/>
          </p:nvSpPr>
          <p:spPr>
            <a:xfrm>
              <a:off x="3732450" y="-567802"/>
              <a:ext cx="135853" cy="141819"/>
            </a:xfrm>
            <a:custGeom>
              <a:avLst/>
              <a:gdLst/>
              <a:ahLst/>
              <a:cxnLst/>
              <a:rect l="l" t="t" r="r" b="b"/>
              <a:pathLst>
                <a:path w="1594" h="1664" extrusionOk="0">
                  <a:moveTo>
                    <a:pt x="841" y="1"/>
                  </a:moveTo>
                  <a:cubicBezTo>
                    <a:pt x="499" y="1"/>
                    <a:pt x="181" y="282"/>
                    <a:pt x="96" y="683"/>
                  </a:cubicBezTo>
                  <a:cubicBezTo>
                    <a:pt x="0" y="1136"/>
                    <a:pt x="237" y="1569"/>
                    <a:pt x="622" y="1650"/>
                  </a:cubicBezTo>
                  <a:cubicBezTo>
                    <a:pt x="665" y="1659"/>
                    <a:pt x="708" y="1664"/>
                    <a:pt x="751" y="1664"/>
                  </a:cubicBezTo>
                  <a:cubicBezTo>
                    <a:pt x="1093" y="1664"/>
                    <a:pt x="1412" y="1382"/>
                    <a:pt x="1498" y="981"/>
                  </a:cubicBezTo>
                  <a:cubicBezTo>
                    <a:pt x="1593" y="528"/>
                    <a:pt x="1357" y="96"/>
                    <a:pt x="969" y="14"/>
                  </a:cubicBezTo>
                  <a:cubicBezTo>
                    <a:pt x="926" y="5"/>
                    <a:pt x="883" y="1"/>
                    <a:pt x="84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7" name="Google Shape;157;p3"/>
          <p:cNvGrpSpPr/>
          <p:nvPr/>
        </p:nvGrpSpPr>
        <p:grpSpPr>
          <a:xfrm rot="10412789">
            <a:off x="132756" y="630259"/>
            <a:ext cx="428195" cy="303047"/>
            <a:chOff x="3334703" y="-568655"/>
            <a:chExt cx="703624" cy="497978"/>
          </a:xfrm>
        </p:grpSpPr>
        <p:sp>
          <p:nvSpPr>
            <p:cNvPr id="158" name="Google Shape;158;p3"/>
            <p:cNvSpPr/>
            <p:nvPr/>
          </p:nvSpPr>
          <p:spPr>
            <a:xfrm>
              <a:off x="3439701" y="-356018"/>
              <a:ext cx="493979" cy="285342"/>
            </a:xfrm>
            <a:custGeom>
              <a:avLst/>
              <a:gdLst/>
              <a:ahLst/>
              <a:cxnLst/>
              <a:rect l="l" t="t" r="r" b="b"/>
              <a:pathLst>
                <a:path w="5796" h="3348" extrusionOk="0">
                  <a:moveTo>
                    <a:pt x="2897" y="1"/>
                  </a:moveTo>
                  <a:cubicBezTo>
                    <a:pt x="2551" y="1"/>
                    <a:pt x="2205" y="118"/>
                    <a:pt x="1920" y="352"/>
                  </a:cubicBezTo>
                  <a:cubicBezTo>
                    <a:pt x="1785" y="461"/>
                    <a:pt x="1661" y="585"/>
                    <a:pt x="1540" y="714"/>
                  </a:cubicBezTo>
                  <a:cubicBezTo>
                    <a:pt x="1287" y="981"/>
                    <a:pt x="936" y="1107"/>
                    <a:pt x="635" y="1307"/>
                  </a:cubicBezTo>
                  <a:cubicBezTo>
                    <a:pt x="74" y="1682"/>
                    <a:pt x="0" y="2447"/>
                    <a:pt x="471" y="2943"/>
                  </a:cubicBezTo>
                  <a:cubicBezTo>
                    <a:pt x="728" y="3212"/>
                    <a:pt x="1078" y="3347"/>
                    <a:pt x="1442" y="3347"/>
                  </a:cubicBezTo>
                  <a:cubicBezTo>
                    <a:pt x="1511" y="3347"/>
                    <a:pt x="1581" y="3343"/>
                    <a:pt x="1650" y="3333"/>
                  </a:cubicBezTo>
                  <a:cubicBezTo>
                    <a:pt x="1877" y="3302"/>
                    <a:pt x="2081" y="3208"/>
                    <a:pt x="2287" y="3119"/>
                  </a:cubicBezTo>
                  <a:cubicBezTo>
                    <a:pt x="2482" y="3036"/>
                    <a:pt x="2689" y="2995"/>
                    <a:pt x="2896" y="2995"/>
                  </a:cubicBezTo>
                  <a:cubicBezTo>
                    <a:pt x="3103" y="2995"/>
                    <a:pt x="3311" y="3036"/>
                    <a:pt x="3507" y="3119"/>
                  </a:cubicBezTo>
                  <a:cubicBezTo>
                    <a:pt x="3713" y="3204"/>
                    <a:pt x="3917" y="3300"/>
                    <a:pt x="4143" y="3333"/>
                  </a:cubicBezTo>
                  <a:cubicBezTo>
                    <a:pt x="4213" y="3343"/>
                    <a:pt x="4282" y="3347"/>
                    <a:pt x="4351" y="3347"/>
                  </a:cubicBezTo>
                  <a:cubicBezTo>
                    <a:pt x="4715" y="3347"/>
                    <a:pt x="5062" y="3212"/>
                    <a:pt x="5322" y="2943"/>
                  </a:cubicBezTo>
                  <a:cubicBezTo>
                    <a:pt x="5795" y="2447"/>
                    <a:pt x="5722" y="1685"/>
                    <a:pt x="5159" y="1307"/>
                  </a:cubicBezTo>
                  <a:cubicBezTo>
                    <a:pt x="4857" y="1107"/>
                    <a:pt x="4506" y="981"/>
                    <a:pt x="4253" y="714"/>
                  </a:cubicBezTo>
                  <a:cubicBezTo>
                    <a:pt x="4133" y="585"/>
                    <a:pt x="4006" y="461"/>
                    <a:pt x="3874" y="352"/>
                  </a:cubicBezTo>
                  <a:cubicBezTo>
                    <a:pt x="3589" y="118"/>
                    <a:pt x="3244" y="1"/>
                    <a:pt x="289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159;p3"/>
            <p:cNvSpPr/>
            <p:nvPr/>
          </p:nvSpPr>
          <p:spPr>
            <a:xfrm>
              <a:off x="3334703" y="-424284"/>
              <a:ext cx="126648" cy="125881"/>
            </a:xfrm>
            <a:custGeom>
              <a:avLst/>
              <a:gdLst/>
              <a:ahLst/>
              <a:cxnLst/>
              <a:rect l="l" t="t" r="r" b="b"/>
              <a:pathLst>
                <a:path w="1486" h="1477" extrusionOk="0">
                  <a:moveTo>
                    <a:pt x="677" y="0"/>
                  </a:moveTo>
                  <a:cubicBezTo>
                    <a:pt x="613" y="0"/>
                    <a:pt x="549" y="11"/>
                    <a:pt x="488" y="34"/>
                  </a:cubicBezTo>
                  <a:cubicBezTo>
                    <a:pt x="155" y="152"/>
                    <a:pt x="0" y="566"/>
                    <a:pt x="141" y="956"/>
                  </a:cubicBezTo>
                  <a:cubicBezTo>
                    <a:pt x="254" y="1273"/>
                    <a:pt x="529" y="1476"/>
                    <a:pt x="806" y="1476"/>
                  </a:cubicBezTo>
                  <a:cubicBezTo>
                    <a:pt x="870" y="1476"/>
                    <a:pt x="934" y="1466"/>
                    <a:pt x="995" y="1443"/>
                  </a:cubicBezTo>
                  <a:cubicBezTo>
                    <a:pt x="1328" y="1323"/>
                    <a:pt x="1485" y="911"/>
                    <a:pt x="1344" y="521"/>
                  </a:cubicBezTo>
                  <a:cubicBezTo>
                    <a:pt x="1230" y="204"/>
                    <a:pt x="954" y="0"/>
                    <a:pt x="67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160;p3"/>
            <p:cNvSpPr/>
            <p:nvPr/>
          </p:nvSpPr>
          <p:spPr>
            <a:xfrm>
              <a:off x="3505069" y="-568655"/>
              <a:ext cx="135853" cy="141989"/>
            </a:xfrm>
            <a:custGeom>
              <a:avLst/>
              <a:gdLst/>
              <a:ahLst/>
              <a:cxnLst/>
              <a:rect l="l" t="t" r="r" b="b"/>
              <a:pathLst>
                <a:path w="1594" h="1666" extrusionOk="0">
                  <a:moveTo>
                    <a:pt x="751" y="1"/>
                  </a:moveTo>
                  <a:cubicBezTo>
                    <a:pt x="708" y="1"/>
                    <a:pt x="665" y="5"/>
                    <a:pt x="622" y="14"/>
                  </a:cubicBezTo>
                  <a:cubicBezTo>
                    <a:pt x="237" y="98"/>
                    <a:pt x="0" y="530"/>
                    <a:pt x="96" y="981"/>
                  </a:cubicBezTo>
                  <a:cubicBezTo>
                    <a:pt x="181" y="1384"/>
                    <a:pt x="499" y="1665"/>
                    <a:pt x="841" y="1665"/>
                  </a:cubicBezTo>
                  <a:cubicBezTo>
                    <a:pt x="883" y="1665"/>
                    <a:pt x="926" y="1661"/>
                    <a:pt x="969" y="1652"/>
                  </a:cubicBezTo>
                  <a:cubicBezTo>
                    <a:pt x="1357" y="1571"/>
                    <a:pt x="1593" y="1136"/>
                    <a:pt x="1497" y="685"/>
                  </a:cubicBezTo>
                  <a:cubicBezTo>
                    <a:pt x="1412" y="282"/>
                    <a:pt x="1093" y="1"/>
                    <a:pt x="75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161;p3"/>
            <p:cNvSpPr/>
            <p:nvPr/>
          </p:nvSpPr>
          <p:spPr>
            <a:xfrm>
              <a:off x="3911679" y="-424965"/>
              <a:ext cx="126648" cy="125966"/>
            </a:xfrm>
            <a:custGeom>
              <a:avLst/>
              <a:gdLst/>
              <a:ahLst/>
              <a:cxnLst/>
              <a:rect l="l" t="t" r="r" b="b"/>
              <a:pathLst>
                <a:path w="1486" h="1478" extrusionOk="0">
                  <a:moveTo>
                    <a:pt x="810" y="1"/>
                  </a:moveTo>
                  <a:cubicBezTo>
                    <a:pt x="532" y="1"/>
                    <a:pt x="256" y="205"/>
                    <a:pt x="141" y="521"/>
                  </a:cubicBezTo>
                  <a:cubicBezTo>
                    <a:pt x="0" y="911"/>
                    <a:pt x="157" y="1325"/>
                    <a:pt x="490" y="1445"/>
                  </a:cubicBezTo>
                  <a:cubicBezTo>
                    <a:pt x="551" y="1467"/>
                    <a:pt x="614" y="1477"/>
                    <a:pt x="677" y="1477"/>
                  </a:cubicBezTo>
                  <a:cubicBezTo>
                    <a:pt x="955" y="1477"/>
                    <a:pt x="1232" y="1273"/>
                    <a:pt x="1347" y="955"/>
                  </a:cubicBezTo>
                  <a:cubicBezTo>
                    <a:pt x="1485" y="566"/>
                    <a:pt x="1330" y="154"/>
                    <a:pt x="998" y="33"/>
                  </a:cubicBezTo>
                  <a:cubicBezTo>
                    <a:pt x="936" y="11"/>
                    <a:pt x="873" y="1"/>
                    <a:pt x="81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162;p3"/>
            <p:cNvSpPr/>
            <p:nvPr/>
          </p:nvSpPr>
          <p:spPr>
            <a:xfrm>
              <a:off x="3732450" y="-567802"/>
              <a:ext cx="135853" cy="141819"/>
            </a:xfrm>
            <a:custGeom>
              <a:avLst/>
              <a:gdLst/>
              <a:ahLst/>
              <a:cxnLst/>
              <a:rect l="l" t="t" r="r" b="b"/>
              <a:pathLst>
                <a:path w="1594" h="1664" extrusionOk="0">
                  <a:moveTo>
                    <a:pt x="841" y="1"/>
                  </a:moveTo>
                  <a:cubicBezTo>
                    <a:pt x="499" y="1"/>
                    <a:pt x="181" y="282"/>
                    <a:pt x="96" y="683"/>
                  </a:cubicBezTo>
                  <a:cubicBezTo>
                    <a:pt x="0" y="1136"/>
                    <a:pt x="237" y="1569"/>
                    <a:pt x="622" y="1650"/>
                  </a:cubicBezTo>
                  <a:cubicBezTo>
                    <a:pt x="665" y="1659"/>
                    <a:pt x="708" y="1664"/>
                    <a:pt x="751" y="1664"/>
                  </a:cubicBezTo>
                  <a:cubicBezTo>
                    <a:pt x="1093" y="1664"/>
                    <a:pt x="1412" y="1382"/>
                    <a:pt x="1498" y="981"/>
                  </a:cubicBezTo>
                  <a:cubicBezTo>
                    <a:pt x="1593" y="528"/>
                    <a:pt x="1357" y="96"/>
                    <a:pt x="969" y="14"/>
                  </a:cubicBezTo>
                  <a:cubicBezTo>
                    <a:pt x="926" y="5"/>
                    <a:pt x="883" y="1"/>
                    <a:pt x="84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83799770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1_Section header"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3"/>
          <p:cNvSpPr txBox="1">
            <a:spLocks noGrp="1"/>
          </p:cNvSpPr>
          <p:nvPr>
            <p:ph type="title"/>
          </p:nvPr>
        </p:nvSpPr>
        <p:spPr>
          <a:xfrm>
            <a:off x="740125" y="2150850"/>
            <a:ext cx="38319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0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grpSp>
        <p:nvGrpSpPr>
          <p:cNvPr id="96" name="Google Shape;96;p3"/>
          <p:cNvGrpSpPr/>
          <p:nvPr/>
        </p:nvGrpSpPr>
        <p:grpSpPr>
          <a:xfrm rot="6435516" flipH="1">
            <a:off x="-745474" y="-911974"/>
            <a:ext cx="2184639" cy="2096635"/>
            <a:chOff x="2054181" y="1682500"/>
            <a:chExt cx="557500" cy="535042"/>
          </a:xfrm>
        </p:grpSpPr>
        <p:sp>
          <p:nvSpPr>
            <p:cNvPr id="97" name="Google Shape;97;p3"/>
            <p:cNvSpPr/>
            <p:nvPr/>
          </p:nvSpPr>
          <p:spPr>
            <a:xfrm>
              <a:off x="2054181" y="1734892"/>
              <a:ext cx="557500" cy="482650"/>
            </a:xfrm>
            <a:custGeom>
              <a:avLst/>
              <a:gdLst/>
              <a:ahLst/>
              <a:cxnLst/>
              <a:rect l="l" t="t" r="r" b="b"/>
              <a:pathLst>
                <a:path w="22300" h="19306" extrusionOk="0">
                  <a:moveTo>
                    <a:pt x="17029" y="1"/>
                  </a:moveTo>
                  <a:cubicBezTo>
                    <a:pt x="15601" y="1"/>
                    <a:pt x="14082" y="330"/>
                    <a:pt x="12862" y="771"/>
                  </a:cubicBezTo>
                  <a:cubicBezTo>
                    <a:pt x="12037" y="1071"/>
                    <a:pt x="11278" y="1177"/>
                    <a:pt x="10540" y="1177"/>
                  </a:cubicBezTo>
                  <a:cubicBezTo>
                    <a:pt x="8763" y="1177"/>
                    <a:pt x="7104" y="563"/>
                    <a:pt x="4920" y="563"/>
                  </a:cubicBezTo>
                  <a:cubicBezTo>
                    <a:pt x="4705" y="563"/>
                    <a:pt x="4485" y="569"/>
                    <a:pt x="4260" y="582"/>
                  </a:cubicBezTo>
                  <a:cubicBezTo>
                    <a:pt x="788" y="783"/>
                    <a:pt x="202" y="4198"/>
                    <a:pt x="1708" y="7372"/>
                  </a:cubicBezTo>
                  <a:cubicBezTo>
                    <a:pt x="3215" y="10546"/>
                    <a:pt x="1" y="13439"/>
                    <a:pt x="1258" y="16798"/>
                  </a:cubicBezTo>
                  <a:cubicBezTo>
                    <a:pt x="1942" y="18629"/>
                    <a:pt x="3846" y="18953"/>
                    <a:pt x="5847" y="18953"/>
                  </a:cubicBezTo>
                  <a:cubicBezTo>
                    <a:pt x="6944" y="18953"/>
                    <a:pt x="8069" y="18856"/>
                    <a:pt x="9039" y="18856"/>
                  </a:cubicBezTo>
                  <a:cubicBezTo>
                    <a:pt x="9546" y="18856"/>
                    <a:pt x="10011" y="18883"/>
                    <a:pt x="10407" y="18964"/>
                  </a:cubicBezTo>
                  <a:cubicBezTo>
                    <a:pt x="11570" y="19200"/>
                    <a:pt x="12633" y="19305"/>
                    <a:pt x="13600" y="19305"/>
                  </a:cubicBezTo>
                  <a:cubicBezTo>
                    <a:pt x="20113" y="19305"/>
                    <a:pt x="22247" y="14514"/>
                    <a:pt x="21247" y="12632"/>
                  </a:cubicBezTo>
                  <a:cubicBezTo>
                    <a:pt x="20090" y="10462"/>
                    <a:pt x="22299" y="6312"/>
                    <a:pt x="21496" y="2796"/>
                  </a:cubicBezTo>
                  <a:cubicBezTo>
                    <a:pt x="21018" y="707"/>
                    <a:pt x="19121" y="1"/>
                    <a:pt x="17029" y="1"/>
                  </a:cubicBezTo>
                  <a:close/>
                </a:path>
              </a:pathLst>
            </a:custGeom>
            <a:solidFill>
              <a:srgbClr val="B87CCF">
                <a:alpha val="529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" name="Google Shape;98;p3"/>
            <p:cNvSpPr/>
            <p:nvPr/>
          </p:nvSpPr>
          <p:spPr>
            <a:xfrm>
              <a:off x="2196000" y="1682500"/>
              <a:ext cx="189675" cy="60225"/>
            </a:xfrm>
            <a:custGeom>
              <a:avLst/>
              <a:gdLst/>
              <a:ahLst/>
              <a:cxnLst/>
              <a:rect l="l" t="t" r="r" b="b"/>
              <a:pathLst>
                <a:path w="7587" h="2409" extrusionOk="0">
                  <a:moveTo>
                    <a:pt x="984" y="1"/>
                  </a:moveTo>
                  <a:cubicBezTo>
                    <a:pt x="635" y="1"/>
                    <a:pt x="382" y="108"/>
                    <a:pt x="294" y="422"/>
                  </a:cubicBezTo>
                  <a:cubicBezTo>
                    <a:pt x="0" y="1457"/>
                    <a:pt x="1858" y="2408"/>
                    <a:pt x="3684" y="2408"/>
                  </a:cubicBezTo>
                  <a:cubicBezTo>
                    <a:pt x="3806" y="2408"/>
                    <a:pt x="3929" y="2404"/>
                    <a:pt x="4051" y="2395"/>
                  </a:cubicBezTo>
                  <a:cubicBezTo>
                    <a:pt x="6642" y="2210"/>
                    <a:pt x="7586" y="981"/>
                    <a:pt x="7325" y="374"/>
                  </a:cubicBezTo>
                  <a:cubicBezTo>
                    <a:pt x="7218" y="124"/>
                    <a:pt x="6925" y="30"/>
                    <a:pt x="6519" y="30"/>
                  </a:cubicBezTo>
                  <a:cubicBezTo>
                    <a:pt x="5946" y="30"/>
                    <a:pt x="5149" y="218"/>
                    <a:pt x="4336" y="422"/>
                  </a:cubicBezTo>
                  <a:cubicBezTo>
                    <a:pt x="4179" y="462"/>
                    <a:pt x="4010" y="479"/>
                    <a:pt x="3833" y="479"/>
                  </a:cubicBezTo>
                  <a:cubicBezTo>
                    <a:pt x="2889" y="479"/>
                    <a:pt x="1721" y="1"/>
                    <a:pt x="984" y="1"/>
                  </a:cubicBezTo>
                  <a:close/>
                </a:path>
              </a:pathLst>
            </a:custGeom>
            <a:solidFill>
              <a:srgbClr val="B87CCF">
                <a:alpha val="529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9" name="Google Shape;99;p3"/>
          <p:cNvSpPr/>
          <p:nvPr/>
        </p:nvSpPr>
        <p:spPr>
          <a:xfrm flipH="1">
            <a:off x="579829" y="1476575"/>
            <a:ext cx="215929" cy="199812"/>
          </a:xfrm>
          <a:custGeom>
            <a:avLst/>
            <a:gdLst/>
            <a:ahLst/>
            <a:cxnLst/>
            <a:rect l="l" t="t" r="r" b="b"/>
            <a:pathLst>
              <a:path w="1447" h="1339" extrusionOk="0">
                <a:moveTo>
                  <a:pt x="729" y="0"/>
                </a:moveTo>
                <a:cubicBezTo>
                  <a:pt x="719" y="0"/>
                  <a:pt x="709" y="1"/>
                  <a:pt x="699" y="1"/>
                </a:cubicBezTo>
                <a:cubicBezTo>
                  <a:pt x="486" y="13"/>
                  <a:pt x="286" y="122"/>
                  <a:pt x="161" y="298"/>
                </a:cubicBezTo>
                <a:cubicBezTo>
                  <a:pt x="36" y="475"/>
                  <a:pt x="0" y="692"/>
                  <a:pt x="61" y="893"/>
                </a:cubicBezTo>
                <a:cubicBezTo>
                  <a:pt x="121" y="1082"/>
                  <a:pt x="261" y="1238"/>
                  <a:pt x="458" y="1307"/>
                </a:cubicBezTo>
                <a:cubicBezTo>
                  <a:pt x="511" y="1327"/>
                  <a:pt x="571" y="1339"/>
                  <a:pt x="627" y="1339"/>
                </a:cubicBezTo>
                <a:cubicBezTo>
                  <a:pt x="760" y="1339"/>
                  <a:pt x="872" y="1279"/>
                  <a:pt x="953" y="1166"/>
                </a:cubicBezTo>
                <a:cubicBezTo>
                  <a:pt x="1053" y="1026"/>
                  <a:pt x="1089" y="801"/>
                  <a:pt x="932" y="604"/>
                </a:cubicBezTo>
                <a:cubicBezTo>
                  <a:pt x="860" y="511"/>
                  <a:pt x="744" y="455"/>
                  <a:pt x="631" y="455"/>
                </a:cubicBezTo>
                <a:cubicBezTo>
                  <a:pt x="543" y="455"/>
                  <a:pt x="466" y="495"/>
                  <a:pt x="418" y="563"/>
                </a:cubicBezTo>
                <a:cubicBezTo>
                  <a:pt x="350" y="652"/>
                  <a:pt x="338" y="756"/>
                  <a:pt x="378" y="853"/>
                </a:cubicBezTo>
                <a:cubicBezTo>
                  <a:pt x="418" y="945"/>
                  <a:pt x="507" y="1013"/>
                  <a:pt x="611" y="1026"/>
                </a:cubicBezTo>
                <a:cubicBezTo>
                  <a:pt x="616" y="1026"/>
                  <a:pt x="621" y="1027"/>
                  <a:pt x="626" y="1027"/>
                </a:cubicBezTo>
                <a:cubicBezTo>
                  <a:pt x="667" y="1027"/>
                  <a:pt x="700" y="997"/>
                  <a:pt x="703" y="957"/>
                </a:cubicBezTo>
                <a:cubicBezTo>
                  <a:pt x="707" y="917"/>
                  <a:pt x="679" y="877"/>
                  <a:pt x="639" y="873"/>
                </a:cubicBezTo>
                <a:cubicBezTo>
                  <a:pt x="587" y="865"/>
                  <a:pt x="547" y="837"/>
                  <a:pt x="527" y="797"/>
                </a:cubicBezTo>
                <a:cubicBezTo>
                  <a:pt x="507" y="756"/>
                  <a:pt x="511" y="716"/>
                  <a:pt x="531" y="672"/>
                </a:cubicBezTo>
                <a:cubicBezTo>
                  <a:pt x="551" y="636"/>
                  <a:pt x="583" y="612"/>
                  <a:pt x="623" y="604"/>
                </a:cubicBezTo>
                <a:cubicBezTo>
                  <a:pt x="629" y="603"/>
                  <a:pt x="636" y="602"/>
                  <a:pt x="643" y="602"/>
                </a:cubicBezTo>
                <a:cubicBezTo>
                  <a:pt x="689" y="602"/>
                  <a:pt x="745" y="625"/>
                  <a:pt x="784" y="660"/>
                </a:cubicBezTo>
                <a:cubicBezTo>
                  <a:pt x="860" y="724"/>
                  <a:pt x="900" y="825"/>
                  <a:pt x="892" y="925"/>
                </a:cubicBezTo>
                <a:cubicBezTo>
                  <a:pt x="888" y="1013"/>
                  <a:pt x="848" y="1086"/>
                  <a:pt x="784" y="1138"/>
                </a:cubicBezTo>
                <a:cubicBezTo>
                  <a:pt x="741" y="1170"/>
                  <a:pt x="693" y="1183"/>
                  <a:pt x="644" y="1183"/>
                </a:cubicBezTo>
                <a:cubicBezTo>
                  <a:pt x="516" y="1183"/>
                  <a:pt x="382" y="1092"/>
                  <a:pt x="310" y="1013"/>
                </a:cubicBezTo>
                <a:cubicBezTo>
                  <a:pt x="189" y="881"/>
                  <a:pt x="161" y="696"/>
                  <a:pt x="221" y="519"/>
                </a:cubicBezTo>
                <a:cubicBezTo>
                  <a:pt x="282" y="347"/>
                  <a:pt x="426" y="214"/>
                  <a:pt x="603" y="162"/>
                </a:cubicBezTo>
                <a:cubicBezTo>
                  <a:pt x="644" y="150"/>
                  <a:pt x="686" y="145"/>
                  <a:pt x="727" y="145"/>
                </a:cubicBezTo>
                <a:cubicBezTo>
                  <a:pt x="828" y="145"/>
                  <a:pt x="926" y="179"/>
                  <a:pt x="1009" y="242"/>
                </a:cubicBezTo>
                <a:cubicBezTo>
                  <a:pt x="1133" y="342"/>
                  <a:pt x="1270" y="604"/>
                  <a:pt x="1266" y="829"/>
                </a:cubicBezTo>
                <a:cubicBezTo>
                  <a:pt x="1258" y="945"/>
                  <a:pt x="1226" y="1030"/>
                  <a:pt x="1149" y="1082"/>
                </a:cubicBezTo>
                <a:cubicBezTo>
                  <a:pt x="1125" y="1098"/>
                  <a:pt x="1113" y="1126"/>
                  <a:pt x="1121" y="1150"/>
                </a:cubicBezTo>
                <a:cubicBezTo>
                  <a:pt x="1125" y="1182"/>
                  <a:pt x="1141" y="1206"/>
                  <a:pt x="1165" y="1218"/>
                </a:cubicBezTo>
                <a:cubicBezTo>
                  <a:pt x="1175" y="1221"/>
                  <a:pt x="1184" y="1223"/>
                  <a:pt x="1194" y="1223"/>
                </a:cubicBezTo>
                <a:cubicBezTo>
                  <a:pt x="1209" y="1223"/>
                  <a:pt x="1225" y="1219"/>
                  <a:pt x="1242" y="1206"/>
                </a:cubicBezTo>
                <a:cubicBezTo>
                  <a:pt x="1342" y="1138"/>
                  <a:pt x="1402" y="1021"/>
                  <a:pt x="1415" y="885"/>
                </a:cubicBezTo>
                <a:cubicBezTo>
                  <a:pt x="1447" y="632"/>
                  <a:pt x="1314" y="338"/>
                  <a:pt x="1173" y="178"/>
                </a:cubicBezTo>
                <a:cubicBezTo>
                  <a:pt x="1059" y="67"/>
                  <a:pt x="902" y="0"/>
                  <a:pt x="729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0;p3"/>
          <p:cNvSpPr/>
          <p:nvPr/>
        </p:nvSpPr>
        <p:spPr>
          <a:xfrm flipH="1">
            <a:off x="1766005" y="18188"/>
            <a:ext cx="232399" cy="236323"/>
          </a:xfrm>
          <a:custGeom>
            <a:avLst/>
            <a:gdLst/>
            <a:ahLst/>
            <a:cxnLst/>
            <a:rect l="l" t="t" r="r" b="b"/>
            <a:pathLst>
              <a:path w="1411" h="1435" extrusionOk="0">
                <a:moveTo>
                  <a:pt x="698" y="0"/>
                </a:moveTo>
                <a:cubicBezTo>
                  <a:pt x="487" y="0"/>
                  <a:pt x="299" y="92"/>
                  <a:pt x="169" y="254"/>
                </a:cubicBezTo>
                <a:cubicBezTo>
                  <a:pt x="45" y="410"/>
                  <a:pt x="1" y="615"/>
                  <a:pt x="49" y="816"/>
                </a:cubicBezTo>
                <a:cubicBezTo>
                  <a:pt x="101" y="1017"/>
                  <a:pt x="250" y="1146"/>
                  <a:pt x="447" y="1150"/>
                </a:cubicBezTo>
                <a:cubicBezTo>
                  <a:pt x="450" y="1150"/>
                  <a:pt x="453" y="1150"/>
                  <a:pt x="456" y="1150"/>
                </a:cubicBezTo>
                <a:cubicBezTo>
                  <a:pt x="623" y="1150"/>
                  <a:pt x="829" y="1045"/>
                  <a:pt x="897" y="812"/>
                </a:cubicBezTo>
                <a:cubicBezTo>
                  <a:pt x="933" y="696"/>
                  <a:pt x="913" y="567"/>
                  <a:pt x="852" y="475"/>
                </a:cubicBezTo>
                <a:cubicBezTo>
                  <a:pt x="804" y="406"/>
                  <a:pt x="728" y="366"/>
                  <a:pt x="635" y="362"/>
                </a:cubicBezTo>
                <a:cubicBezTo>
                  <a:pt x="628" y="362"/>
                  <a:pt x="621" y="361"/>
                  <a:pt x="614" y="361"/>
                </a:cubicBezTo>
                <a:cubicBezTo>
                  <a:pt x="518" y="361"/>
                  <a:pt x="430" y="412"/>
                  <a:pt x="374" y="491"/>
                </a:cubicBezTo>
                <a:cubicBezTo>
                  <a:pt x="322" y="583"/>
                  <a:pt x="314" y="692"/>
                  <a:pt x="366" y="784"/>
                </a:cubicBezTo>
                <a:cubicBezTo>
                  <a:pt x="380" y="811"/>
                  <a:pt x="407" y="826"/>
                  <a:pt x="435" y="826"/>
                </a:cubicBezTo>
                <a:cubicBezTo>
                  <a:pt x="448" y="826"/>
                  <a:pt x="462" y="823"/>
                  <a:pt x="475" y="816"/>
                </a:cubicBezTo>
                <a:cubicBezTo>
                  <a:pt x="515" y="796"/>
                  <a:pt x="527" y="752"/>
                  <a:pt x="507" y="716"/>
                </a:cubicBezTo>
                <a:cubicBezTo>
                  <a:pt x="483" y="672"/>
                  <a:pt x="483" y="623"/>
                  <a:pt x="507" y="583"/>
                </a:cubicBezTo>
                <a:cubicBezTo>
                  <a:pt x="527" y="543"/>
                  <a:pt x="567" y="523"/>
                  <a:pt x="611" y="515"/>
                </a:cubicBezTo>
                <a:cubicBezTo>
                  <a:pt x="615" y="514"/>
                  <a:pt x="620" y="514"/>
                  <a:pt x="624" y="514"/>
                </a:cubicBezTo>
                <a:cubicBezTo>
                  <a:pt x="659" y="514"/>
                  <a:pt x="690" y="529"/>
                  <a:pt x="712" y="551"/>
                </a:cubicBezTo>
                <a:cubicBezTo>
                  <a:pt x="748" y="587"/>
                  <a:pt x="768" y="651"/>
                  <a:pt x="756" y="716"/>
                </a:cubicBezTo>
                <a:cubicBezTo>
                  <a:pt x="744" y="816"/>
                  <a:pt x="688" y="909"/>
                  <a:pt x="603" y="957"/>
                </a:cubicBezTo>
                <a:cubicBezTo>
                  <a:pt x="557" y="988"/>
                  <a:pt x="506" y="1002"/>
                  <a:pt x="453" y="1002"/>
                </a:cubicBezTo>
                <a:cubicBezTo>
                  <a:pt x="424" y="1002"/>
                  <a:pt x="395" y="998"/>
                  <a:pt x="366" y="989"/>
                </a:cubicBezTo>
                <a:cubicBezTo>
                  <a:pt x="181" y="925"/>
                  <a:pt x="165" y="672"/>
                  <a:pt x="201" y="531"/>
                </a:cubicBezTo>
                <a:cubicBezTo>
                  <a:pt x="242" y="354"/>
                  <a:pt x="374" y="226"/>
                  <a:pt x="551" y="181"/>
                </a:cubicBezTo>
                <a:cubicBezTo>
                  <a:pt x="600" y="168"/>
                  <a:pt x="651" y="161"/>
                  <a:pt x="701" y="161"/>
                </a:cubicBezTo>
                <a:cubicBezTo>
                  <a:pt x="832" y="161"/>
                  <a:pt x="961" y="206"/>
                  <a:pt x="1057" y="290"/>
                </a:cubicBezTo>
                <a:cubicBezTo>
                  <a:pt x="1174" y="386"/>
                  <a:pt x="1234" y="527"/>
                  <a:pt x="1222" y="672"/>
                </a:cubicBezTo>
                <a:cubicBezTo>
                  <a:pt x="1214" y="836"/>
                  <a:pt x="1073" y="1093"/>
                  <a:pt x="884" y="1214"/>
                </a:cubicBezTo>
                <a:cubicBezTo>
                  <a:pt x="818" y="1258"/>
                  <a:pt x="752" y="1279"/>
                  <a:pt x="690" y="1279"/>
                </a:cubicBezTo>
                <a:cubicBezTo>
                  <a:pt x="661" y="1279"/>
                  <a:pt x="634" y="1275"/>
                  <a:pt x="607" y="1266"/>
                </a:cubicBezTo>
                <a:cubicBezTo>
                  <a:pt x="598" y="1262"/>
                  <a:pt x="588" y="1259"/>
                  <a:pt x="578" y="1259"/>
                </a:cubicBezTo>
                <a:cubicBezTo>
                  <a:pt x="561" y="1259"/>
                  <a:pt x="543" y="1266"/>
                  <a:pt x="531" y="1278"/>
                </a:cubicBezTo>
                <a:cubicBezTo>
                  <a:pt x="511" y="1302"/>
                  <a:pt x="495" y="1330"/>
                  <a:pt x="507" y="1355"/>
                </a:cubicBezTo>
                <a:cubicBezTo>
                  <a:pt x="511" y="1379"/>
                  <a:pt x="531" y="1403"/>
                  <a:pt x="555" y="1411"/>
                </a:cubicBezTo>
                <a:cubicBezTo>
                  <a:pt x="603" y="1427"/>
                  <a:pt x="647" y="1435"/>
                  <a:pt x="692" y="1435"/>
                </a:cubicBezTo>
                <a:cubicBezTo>
                  <a:pt x="768" y="1435"/>
                  <a:pt x="844" y="1415"/>
                  <a:pt x="917" y="1375"/>
                </a:cubicBezTo>
                <a:cubicBezTo>
                  <a:pt x="1146" y="1254"/>
                  <a:pt x="1314" y="985"/>
                  <a:pt x="1367" y="776"/>
                </a:cubicBezTo>
                <a:cubicBezTo>
                  <a:pt x="1411" y="603"/>
                  <a:pt x="1371" y="422"/>
                  <a:pt x="1258" y="274"/>
                </a:cubicBezTo>
                <a:cubicBezTo>
                  <a:pt x="1134" y="105"/>
                  <a:pt x="929" y="5"/>
                  <a:pt x="712" y="1"/>
                </a:cubicBezTo>
                <a:cubicBezTo>
                  <a:pt x="707" y="0"/>
                  <a:pt x="703" y="0"/>
                  <a:pt x="698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01" name="Google Shape;101;p3"/>
          <p:cNvGrpSpPr/>
          <p:nvPr/>
        </p:nvGrpSpPr>
        <p:grpSpPr>
          <a:xfrm flipH="1">
            <a:off x="-799476" y="306354"/>
            <a:ext cx="1459675" cy="2094679"/>
            <a:chOff x="8328491" y="505017"/>
            <a:chExt cx="1459675" cy="2094679"/>
          </a:xfrm>
        </p:grpSpPr>
        <p:grpSp>
          <p:nvGrpSpPr>
            <p:cNvPr id="102" name="Google Shape;102;p3"/>
            <p:cNvGrpSpPr/>
            <p:nvPr/>
          </p:nvGrpSpPr>
          <p:grpSpPr>
            <a:xfrm>
              <a:off x="8328491" y="2037929"/>
              <a:ext cx="580943" cy="561766"/>
              <a:chOff x="8328491" y="2037929"/>
              <a:chExt cx="580943" cy="561766"/>
            </a:xfrm>
          </p:grpSpPr>
          <p:sp>
            <p:nvSpPr>
              <p:cNvPr id="103" name="Google Shape;103;p3"/>
              <p:cNvSpPr/>
              <p:nvPr/>
            </p:nvSpPr>
            <p:spPr>
              <a:xfrm rot="1978064">
                <a:off x="8396332" y="2128457"/>
                <a:ext cx="445374" cy="380712"/>
              </a:xfrm>
              <a:custGeom>
                <a:avLst/>
                <a:gdLst/>
                <a:ahLst/>
                <a:cxnLst/>
                <a:rect l="l" t="t" r="r" b="b"/>
                <a:pathLst>
                  <a:path w="4601" h="3933" extrusionOk="0">
                    <a:moveTo>
                      <a:pt x="3465" y="0"/>
                    </a:moveTo>
                    <a:cubicBezTo>
                      <a:pt x="2561" y="0"/>
                      <a:pt x="2644" y="1918"/>
                      <a:pt x="2644" y="1918"/>
                    </a:cubicBezTo>
                    <a:cubicBezTo>
                      <a:pt x="2644" y="1918"/>
                      <a:pt x="1691" y="910"/>
                      <a:pt x="1051" y="910"/>
                    </a:cubicBezTo>
                    <a:cubicBezTo>
                      <a:pt x="902" y="910"/>
                      <a:pt x="770" y="964"/>
                      <a:pt x="671" y="1098"/>
                    </a:cubicBezTo>
                    <a:cubicBezTo>
                      <a:pt x="0" y="1996"/>
                      <a:pt x="2711" y="3932"/>
                      <a:pt x="3431" y="3932"/>
                    </a:cubicBezTo>
                    <a:cubicBezTo>
                      <a:pt x="3465" y="3932"/>
                      <a:pt x="3495" y="3928"/>
                      <a:pt x="3520" y="3919"/>
                    </a:cubicBezTo>
                    <a:cubicBezTo>
                      <a:pt x="4110" y="3698"/>
                      <a:pt x="4601" y="138"/>
                      <a:pt x="3548" y="6"/>
                    </a:cubicBezTo>
                    <a:cubicBezTo>
                      <a:pt x="3519" y="2"/>
                      <a:pt x="3492" y="0"/>
                      <a:pt x="3465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4" name="Google Shape;104;p3"/>
              <p:cNvSpPr/>
              <p:nvPr/>
            </p:nvSpPr>
            <p:spPr>
              <a:xfrm rot="1978064">
                <a:off x="8377767" y="2190279"/>
                <a:ext cx="376550" cy="292528"/>
              </a:xfrm>
              <a:custGeom>
                <a:avLst/>
                <a:gdLst/>
                <a:ahLst/>
                <a:cxnLst/>
                <a:rect l="l" t="t" r="r" b="b"/>
                <a:pathLst>
                  <a:path w="3890" h="3022" extrusionOk="0">
                    <a:moveTo>
                      <a:pt x="1050" y="1"/>
                    </a:moveTo>
                    <a:cubicBezTo>
                      <a:pt x="902" y="1"/>
                      <a:pt x="770" y="56"/>
                      <a:pt x="671" y="187"/>
                    </a:cubicBezTo>
                    <a:cubicBezTo>
                      <a:pt x="0" y="1088"/>
                      <a:pt x="2707" y="3021"/>
                      <a:pt x="3427" y="3021"/>
                    </a:cubicBezTo>
                    <a:cubicBezTo>
                      <a:pt x="3461" y="3021"/>
                      <a:pt x="3491" y="3017"/>
                      <a:pt x="3516" y="3008"/>
                    </a:cubicBezTo>
                    <a:cubicBezTo>
                      <a:pt x="3652" y="2956"/>
                      <a:pt x="3777" y="2735"/>
                      <a:pt x="3889" y="2425"/>
                    </a:cubicBezTo>
                    <a:cubicBezTo>
                      <a:pt x="3733" y="2345"/>
                      <a:pt x="3576" y="2248"/>
                      <a:pt x="3427" y="2152"/>
                    </a:cubicBezTo>
                    <a:cubicBezTo>
                      <a:pt x="2564" y="1594"/>
                      <a:pt x="1840" y="870"/>
                      <a:pt x="1266" y="35"/>
                    </a:cubicBezTo>
                    <a:cubicBezTo>
                      <a:pt x="1192" y="13"/>
                      <a:pt x="1119" y="1"/>
                      <a:pt x="1050" y="1"/>
                    </a:cubicBezTo>
                    <a:close/>
                  </a:path>
                </a:pathLst>
              </a:custGeom>
              <a:solidFill>
                <a:srgbClr val="FFF1F6">
                  <a:alpha val="333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05" name="Google Shape;105;p3"/>
            <p:cNvGrpSpPr/>
            <p:nvPr/>
          </p:nvGrpSpPr>
          <p:grpSpPr>
            <a:xfrm rot="-5889459" flipH="1">
              <a:off x="8298512" y="743391"/>
              <a:ext cx="1545354" cy="1227090"/>
              <a:chOff x="6766920" y="-660615"/>
              <a:chExt cx="1545325" cy="1227067"/>
            </a:xfrm>
          </p:grpSpPr>
          <p:grpSp>
            <p:nvGrpSpPr>
              <p:cNvPr id="106" name="Google Shape;106;p3"/>
              <p:cNvGrpSpPr/>
              <p:nvPr/>
            </p:nvGrpSpPr>
            <p:grpSpPr>
              <a:xfrm rot="-1338283">
                <a:off x="6766019" y="229092"/>
                <a:ext cx="900924" cy="172863"/>
                <a:chOff x="3564648" y="628675"/>
                <a:chExt cx="901001" cy="172878"/>
              </a:xfrm>
            </p:grpSpPr>
            <p:sp>
              <p:nvSpPr>
                <p:cNvPr id="107" name="Google Shape;107;p3"/>
                <p:cNvSpPr/>
                <p:nvPr/>
              </p:nvSpPr>
              <p:spPr>
                <a:xfrm>
                  <a:off x="3564648" y="647688"/>
                  <a:ext cx="32631" cy="260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2" h="193" extrusionOk="0">
                      <a:moveTo>
                        <a:pt x="73" y="0"/>
                      </a:moveTo>
                      <a:cubicBezTo>
                        <a:pt x="53" y="0"/>
                        <a:pt x="33" y="10"/>
                        <a:pt x="21" y="28"/>
                      </a:cubicBezTo>
                      <a:cubicBezTo>
                        <a:pt x="0" y="52"/>
                        <a:pt x="4" y="92"/>
                        <a:pt x="33" y="112"/>
                      </a:cubicBezTo>
                      <a:cubicBezTo>
                        <a:pt x="33" y="112"/>
                        <a:pt x="69" y="140"/>
                        <a:pt x="141" y="184"/>
                      </a:cubicBezTo>
                      <a:cubicBezTo>
                        <a:pt x="149" y="188"/>
                        <a:pt x="165" y="192"/>
                        <a:pt x="173" y="192"/>
                      </a:cubicBezTo>
                      <a:cubicBezTo>
                        <a:pt x="193" y="192"/>
                        <a:pt x="213" y="184"/>
                        <a:pt x="225" y="168"/>
                      </a:cubicBezTo>
                      <a:cubicBezTo>
                        <a:pt x="241" y="144"/>
                        <a:pt x="233" y="104"/>
                        <a:pt x="205" y="84"/>
                      </a:cubicBezTo>
                      <a:cubicBezTo>
                        <a:pt x="141" y="40"/>
                        <a:pt x="105" y="11"/>
                        <a:pt x="105" y="11"/>
                      </a:cubicBezTo>
                      <a:cubicBezTo>
                        <a:pt x="96" y="4"/>
                        <a:pt x="84" y="0"/>
                        <a:pt x="73" y="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8" name="Google Shape;108;p3"/>
                <p:cNvSpPr/>
                <p:nvPr/>
              </p:nvSpPr>
              <p:spPr>
                <a:xfrm>
                  <a:off x="3630180" y="628675"/>
                  <a:ext cx="835469" cy="17287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196" h="1282" extrusionOk="0">
                      <a:moveTo>
                        <a:pt x="6121" y="0"/>
                      </a:moveTo>
                      <a:cubicBezTo>
                        <a:pt x="6109" y="0"/>
                        <a:pt x="6097" y="4"/>
                        <a:pt x="6087" y="12"/>
                      </a:cubicBezTo>
                      <a:cubicBezTo>
                        <a:pt x="6023" y="64"/>
                        <a:pt x="5955" y="112"/>
                        <a:pt x="5891" y="160"/>
                      </a:cubicBezTo>
                      <a:cubicBezTo>
                        <a:pt x="5858" y="177"/>
                        <a:pt x="5854" y="213"/>
                        <a:pt x="5875" y="245"/>
                      </a:cubicBezTo>
                      <a:cubicBezTo>
                        <a:pt x="5887" y="261"/>
                        <a:pt x="5907" y="269"/>
                        <a:pt x="5927" y="269"/>
                      </a:cubicBezTo>
                      <a:cubicBezTo>
                        <a:pt x="5943" y="269"/>
                        <a:pt x="5951" y="265"/>
                        <a:pt x="5967" y="261"/>
                      </a:cubicBezTo>
                      <a:cubicBezTo>
                        <a:pt x="6035" y="213"/>
                        <a:pt x="6104" y="165"/>
                        <a:pt x="6168" y="112"/>
                      </a:cubicBezTo>
                      <a:cubicBezTo>
                        <a:pt x="6192" y="88"/>
                        <a:pt x="6196" y="48"/>
                        <a:pt x="6176" y="24"/>
                      </a:cubicBezTo>
                      <a:cubicBezTo>
                        <a:pt x="6161" y="9"/>
                        <a:pt x="6140" y="0"/>
                        <a:pt x="6121" y="0"/>
                      </a:cubicBezTo>
                      <a:close/>
                      <a:moveTo>
                        <a:pt x="5557" y="384"/>
                      </a:moveTo>
                      <a:cubicBezTo>
                        <a:pt x="5546" y="384"/>
                        <a:pt x="5535" y="387"/>
                        <a:pt x="5525" y="394"/>
                      </a:cubicBezTo>
                      <a:lnTo>
                        <a:pt x="5312" y="514"/>
                      </a:lnTo>
                      <a:cubicBezTo>
                        <a:pt x="5284" y="530"/>
                        <a:pt x="5272" y="570"/>
                        <a:pt x="5288" y="602"/>
                      </a:cubicBezTo>
                      <a:cubicBezTo>
                        <a:pt x="5296" y="623"/>
                        <a:pt x="5324" y="631"/>
                        <a:pt x="5344" y="631"/>
                      </a:cubicBezTo>
                      <a:cubicBezTo>
                        <a:pt x="5352" y="631"/>
                        <a:pt x="5364" y="631"/>
                        <a:pt x="5372" y="627"/>
                      </a:cubicBezTo>
                      <a:cubicBezTo>
                        <a:pt x="5445" y="586"/>
                        <a:pt x="5517" y="546"/>
                        <a:pt x="5589" y="502"/>
                      </a:cubicBezTo>
                      <a:cubicBezTo>
                        <a:pt x="5617" y="486"/>
                        <a:pt x="5629" y="446"/>
                        <a:pt x="5609" y="414"/>
                      </a:cubicBezTo>
                      <a:cubicBezTo>
                        <a:pt x="5599" y="395"/>
                        <a:pt x="5578" y="384"/>
                        <a:pt x="5557" y="384"/>
                      </a:cubicBezTo>
                      <a:close/>
                      <a:moveTo>
                        <a:pt x="68" y="434"/>
                      </a:moveTo>
                      <a:cubicBezTo>
                        <a:pt x="45" y="434"/>
                        <a:pt x="25" y="444"/>
                        <a:pt x="17" y="466"/>
                      </a:cubicBezTo>
                      <a:cubicBezTo>
                        <a:pt x="1" y="494"/>
                        <a:pt x="9" y="534"/>
                        <a:pt x="41" y="550"/>
                      </a:cubicBezTo>
                      <a:cubicBezTo>
                        <a:pt x="109" y="590"/>
                        <a:pt x="185" y="631"/>
                        <a:pt x="262" y="667"/>
                      </a:cubicBezTo>
                      <a:cubicBezTo>
                        <a:pt x="266" y="671"/>
                        <a:pt x="278" y="671"/>
                        <a:pt x="286" y="671"/>
                      </a:cubicBezTo>
                      <a:cubicBezTo>
                        <a:pt x="310" y="671"/>
                        <a:pt x="330" y="663"/>
                        <a:pt x="346" y="635"/>
                      </a:cubicBezTo>
                      <a:cubicBezTo>
                        <a:pt x="362" y="602"/>
                        <a:pt x="346" y="566"/>
                        <a:pt x="318" y="550"/>
                      </a:cubicBezTo>
                      <a:cubicBezTo>
                        <a:pt x="246" y="514"/>
                        <a:pt x="169" y="482"/>
                        <a:pt x="101" y="442"/>
                      </a:cubicBezTo>
                      <a:cubicBezTo>
                        <a:pt x="90" y="436"/>
                        <a:pt x="79" y="434"/>
                        <a:pt x="68" y="434"/>
                      </a:cubicBezTo>
                      <a:close/>
                      <a:moveTo>
                        <a:pt x="4947" y="705"/>
                      </a:moveTo>
                      <a:cubicBezTo>
                        <a:pt x="4939" y="705"/>
                        <a:pt x="4930" y="707"/>
                        <a:pt x="4922" y="711"/>
                      </a:cubicBezTo>
                      <a:cubicBezTo>
                        <a:pt x="4846" y="747"/>
                        <a:pt x="4770" y="775"/>
                        <a:pt x="4693" y="807"/>
                      </a:cubicBezTo>
                      <a:cubicBezTo>
                        <a:pt x="4665" y="815"/>
                        <a:pt x="4645" y="856"/>
                        <a:pt x="4661" y="888"/>
                      </a:cubicBezTo>
                      <a:cubicBezTo>
                        <a:pt x="4669" y="912"/>
                        <a:pt x="4693" y="928"/>
                        <a:pt x="4721" y="928"/>
                      </a:cubicBezTo>
                      <a:cubicBezTo>
                        <a:pt x="4729" y="928"/>
                        <a:pt x="4738" y="928"/>
                        <a:pt x="4746" y="920"/>
                      </a:cubicBezTo>
                      <a:cubicBezTo>
                        <a:pt x="4826" y="892"/>
                        <a:pt x="4902" y="860"/>
                        <a:pt x="4975" y="827"/>
                      </a:cubicBezTo>
                      <a:cubicBezTo>
                        <a:pt x="5007" y="811"/>
                        <a:pt x="5023" y="771"/>
                        <a:pt x="5007" y="739"/>
                      </a:cubicBezTo>
                      <a:cubicBezTo>
                        <a:pt x="4995" y="719"/>
                        <a:pt x="4971" y="705"/>
                        <a:pt x="4947" y="705"/>
                      </a:cubicBezTo>
                      <a:close/>
                      <a:moveTo>
                        <a:pt x="694" y="729"/>
                      </a:moveTo>
                      <a:cubicBezTo>
                        <a:pt x="670" y="729"/>
                        <a:pt x="644" y="741"/>
                        <a:pt x="631" y="767"/>
                      </a:cubicBezTo>
                      <a:cubicBezTo>
                        <a:pt x="619" y="795"/>
                        <a:pt x="639" y="831"/>
                        <a:pt x="668" y="848"/>
                      </a:cubicBezTo>
                      <a:cubicBezTo>
                        <a:pt x="744" y="884"/>
                        <a:pt x="824" y="908"/>
                        <a:pt x="901" y="936"/>
                      </a:cubicBezTo>
                      <a:cubicBezTo>
                        <a:pt x="905" y="944"/>
                        <a:pt x="913" y="944"/>
                        <a:pt x="921" y="944"/>
                      </a:cubicBezTo>
                      <a:cubicBezTo>
                        <a:pt x="949" y="944"/>
                        <a:pt x="969" y="924"/>
                        <a:pt x="981" y="896"/>
                      </a:cubicBezTo>
                      <a:cubicBezTo>
                        <a:pt x="989" y="864"/>
                        <a:pt x="969" y="827"/>
                        <a:pt x="941" y="815"/>
                      </a:cubicBezTo>
                      <a:cubicBezTo>
                        <a:pt x="864" y="791"/>
                        <a:pt x="788" y="763"/>
                        <a:pt x="712" y="731"/>
                      </a:cubicBezTo>
                      <a:cubicBezTo>
                        <a:pt x="706" y="729"/>
                        <a:pt x="700" y="729"/>
                        <a:pt x="694" y="729"/>
                      </a:cubicBezTo>
                      <a:close/>
                      <a:moveTo>
                        <a:pt x="1342" y="954"/>
                      </a:moveTo>
                      <a:cubicBezTo>
                        <a:pt x="1316" y="954"/>
                        <a:pt x="1288" y="973"/>
                        <a:pt x="1278" y="1004"/>
                      </a:cubicBezTo>
                      <a:cubicBezTo>
                        <a:pt x="1270" y="1032"/>
                        <a:pt x="1290" y="1069"/>
                        <a:pt x="1326" y="1077"/>
                      </a:cubicBezTo>
                      <a:lnTo>
                        <a:pt x="1567" y="1137"/>
                      </a:lnTo>
                      <a:lnTo>
                        <a:pt x="1580" y="1137"/>
                      </a:lnTo>
                      <a:cubicBezTo>
                        <a:pt x="1612" y="1137"/>
                        <a:pt x="1636" y="1117"/>
                        <a:pt x="1636" y="1093"/>
                      </a:cubicBezTo>
                      <a:cubicBezTo>
                        <a:pt x="1648" y="1056"/>
                        <a:pt x="1628" y="1028"/>
                        <a:pt x="1592" y="1016"/>
                      </a:cubicBezTo>
                      <a:cubicBezTo>
                        <a:pt x="1511" y="996"/>
                        <a:pt x="1435" y="976"/>
                        <a:pt x="1355" y="956"/>
                      </a:cubicBezTo>
                      <a:cubicBezTo>
                        <a:pt x="1350" y="955"/>
                        <a:pt x="1346" y="954"/>
                        <a:pt x="1342" y="954"/>
                      </a:cubicBezTo>
                      <a:close/>
                      <a:moveTo>
                        <a:pt x="4306" y="950"/>
                      </a:moveTo>
                      <a:cubicBezTo>
                        <a:pt x="4300" y="950"/>
                        <a:pt x="4294" y="951"/>
                        <a:pt x="4288" y="952"/>
                      </a:cubicBezTo>
                      <a:cubicBezTo>
                        <a:pt x="4207" y="976"/>
                        <a:pt x="4135" y="996"/>
                        <a:pt x="4054" y="1016"/>
                      </a:cubicBezTo>
                      <a:cubicBezTo>
                        <a:pt x="4018" y="1028"/>
                        <a:pt x="3998" y="1056"/>
                        <a:pt x="4006" y="1093"/>
                      </a:cubicBezTo>
                      <a:cubicBezTo>
                        <a:pt x="4014" y="1117"/>
                        <a:pt x="4038" y="1137"/>
                        <a:pt x="4067" y="1137"/>
                      </a:cubicBezTo>
                      <a:lnTo>
                        <a:pt x="4087" y="1137"/>
                      </a:lnTo>
                      <a:cubicBezTo>
                        <a:pt x="4167" y="1117"/>
                        <a:pt x="4247" y="1097"/>
                        <a:pt x="4328" y="1073"/>
                      </a:cubicBezTo>
                      <a:cubicBezTo>
                        <a:pt x="4360" y="1064"/>
                        <a:pt x="4380" y="1028"/>
                        <a:pt x="4368" y="992"/>
                      </a:cubicBezTo>
                      <a:cubicBezTo>
                        <a:pt x="4361" y="966"/>
                        <a:pt x="4335" y="950"/>
                        <a:pt x="4306" y="950"/>
                      </a:cubicBezTo>
                      <a:close/>
                      <a:moveTo>
                        <a:pt x="2020" y="1096"/>
                      </a:moveTo>
                      <a:cubicBezTo>
                        <a:pt x="1988" y="1096"/>
                        <a:pt x="1961" y="1116"/>
                        <a:pt x="1957" y="1149"/>
                      </a:cubicBezTo>
                      <a:cubicBezTo>
                        <a:pt x="1953" y="1185"/>
                        <a:pt x="1973" y="1213"/>
                        <a:pt x="2009" y="1217"/>
                      </a:cubicBezTo>
                      <a:cubicBezTo>
                        <a:pt x="2090" y="1233"/>
                        <a:pt x="2174" y="1245"/>
                        <a:pt x="2255" y="1253"/>
                      </a:cubicBezTo>
                      <a:lnTo>
                        <a:pt x="2259" y="1253"/>
                      </a:lnTo>
                      <a:cubicBezTo>
                        <a:pt x="2291" y="1253"/>
                        <a:pt x="2319" y="1229"/>
                        <a:pt x="2327" y="1197"/>
                      </a:cubicBezTo>
                      <a:cubicBezTo>
                        <a:pt x="2331" y="1161"/>
                        <a:pt x="2307" y="1133"/>
                        <a:pt x="2271" y="1129"/>
                      </a:cubicBezTo>
                      <a:cubicBezTo>
                        <a:pt x="2190" y="1125"/>
                        <a:pt x="2110" y="1109"/>
                        <a:pt x="2030" y="1097"/>
                      </a:cubicBezTo>
                      <a:cubicBezTo>
                        <a:pt x="2026" y="1096"/>
                        <a:pt x="2023" y="1096"/>
                        <a:pt x="2020" y="1096"/>
                      </a:cubicBezTo>
                      <a:close/>
                      <a:moveTo>
                        <a:pt x="3637" y="1103"/>
                      </a:moveTo>
                      <a:cubicBezTo>
                        <a:pt x="3633" y="1103"/>
                        <a:pt x="3629" y="1104"/>
                        <a:pt x="3625" y="1105"/>
                      </a:cubicBezTo>
                      <a:lnTo>
                        <a:pt x="3384" y="1133"/>
                      </a:lnTo>
                      <a:cubicBezTo>
                        <a:pt x="3351" y="1137"/>
                        <a:pt x="3323" y="1169"/>
                        <a:pt x="3331" y="1205"/>
                      </a:cubicBezTo>
                      <a:cubicBezTo>
                        <a:pt x="3331" y="1233"/>
                        <a:pt x="3359" y="1257"/>
                        <a:pt x="3388" y="1257"/>
                      </a:cubicBezTo>
                      <a:cubicBezTo>
                        <a:pt x="3388" y="1257"/>
                        <a:pt x="3396" y="1257"/>
                        <a:pt x="3400" y="1253"/>
                      </a:cubicBezTo>
                      <a:cubicBezTo>
                        <a:pt x="3480" y="1249"/>
                        <a:pt x="3564" y="1237"/>
                        <a:pt x="3645" y="1225"/>
                      </a:cubicBezTo>
                      <a:cubicBezTo>
                        <a:pt x="3677" y="1217"/>
                        <a:pt x="3701" y="1189"/>
                        <a:pt x="3697" y="1153"/>
                      </a:cubicBezTo>
                      <a:cubicBezTo>
                        <a:pt x="3693" y="1128"/>
                        <a:pt x="3668" y="1103"/>
                        <a:pt x="3637" y="1103"/>
                      </a:cubicBezTo>
                      <a:close/>
                      <a:moveTo>
                        <a:pt x="2709" y="1157"/>
                      </a:moveTo>
                      <a:cubicBezTo>
                        <a:pt x="2672" y="1157"/>
                        <a:pt x="2640" y="1181"/>
                        <a:pt x="2640" y="1217"/>
                      </a:cubicBezTo>
                      <a:cubicBezTo>
                        <a:pt x="2640" y="1253"/>
                        <a:pt x="2668" y="1281"/>
                        <a:pt x="2701" y="1281"/>
                      </a:cubicBezTo>
                      <a:lnTo>
                        <a:pt x="2954" y="1281"/>
                      </a:lnTo>
                      <a:cubicBezTo>
                        <a:pt x="2990" y="1281"/>
                        <a:pt x="3014" y="1253"/>
                        <a:pt x="3014" y="1217"/>
                      </a:cubicBezTo>
                      <a:cubicBezTo>
                        <a:pt x="3014" y="1181"/>
                        <a:pt x="2982" y="1157"/>
                        <a:pt x="2950" y="1157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109" name="Google Shape;109;p3"/>
              <p:cNvGrpSpPr/>
              <p:nvPr/>
            </p:nvGrpSpPr>
            <p:grpSpPr>
              <a:xfrm rot="8478049">
                <a:off x="7456155" y="-397939"/>
                <a:ext cx="900955" cy="172869"/>
                <a:chOff x="3564648" y="628675"/>
                <a:chExt cx="901001" cy="172878"/>
              </a:xfrm>
            </p:grpSpPr>
            <p:sp>
              <p:nvSpPr>
                <p:cNvPr id="110" name="Google Shape;110;p3"/>
                <p:cNvSpPr/>
                <p:nvPr/>
              </p:nvSpPr>
              <p:spPr>
                <a:xfrm>
                  <a:off x="3564648" y="647688"/>
                  <a:ext cx="32631" cy="260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2" h="193" extrusionOk="0">
                      <a:moveTo>
                        <a:pt x="73" y="0"/>
                      </a:moveTo>
                      <a:cubicBezTo>
                        <a:pt x="53" y="0"/>
                        <a:pt x="33" y="10"/>
                        <a:pt x="21" y="28"/>
                      </a:cubicBezTo>
                      <a:cubicBezTo>
                        <a:pt x="0" y="52"/>
                        <a:pt x="4" y="92"/>
                        <a:pt x="33" y="112"/>
                      </a:cubicBezTo>
                      <a:cubicBezTo>
                        <a:pt x="33" y="112"/>
                        <a:pt x="69" y="140"/>
                        <a:pt x="141" y="184"/>
                      </a:cubicBezTo>
                      <a:cubicBezTo>
                        <a:pt x="149" y="188"/>
                        <a:pt x="165" y="192"/>
                        <a:pt x="173" y="192"/>
                      </a:cubicBezTo>
                      <a:cubicBezTo>
                        <a:pt x="193" y="192"/>
                        <a:pt x="213" y="184"/>
                        <a:pt x="225" y="168"/>
                      </a:cubicBezTo>
                      <a:cubicBezTo>
                        <a:pt x="241" y="144"/>
                        <a:pt x="233" y="104"/>
                        <a:pt x="205" y="84"/>
                      </a:cubicBezTo>
                      <a:cubicBezTo>
                        <a:pt x="141" y="40"/>
                        <a:pt x="105" y="11"/>
                        <a:pt x="105" y="11"/>
                      </a:cubicBezTo>
                      <a:cubicBezTo>
                        <a:pt x="96" y="4"/>
                        <a:pt x="84" y="0"/>
                        <a:pt x="73" y="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1" name="Google Shape;111;p3"/>
                <p:cNvSpPr/>
                <p:nvPr/>
              </p:nvSpPr>
              <p:spPr>
                <a:xfrm>
                  <a:off x="3630180" y="628675"/>
                  <a:ext cx="835469" cy="17287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196" h="1282" extrusionOk="0">
                      <a:moveTo>
                        <a:pt x="6121" y="0"/>
                      </a:moveTo>
                      <a:cubicBezTo>
                        <a:pt x="6109" y="0"/>
                        <a:pt x="6097" y="4"/>
                        <a:pt x="6087" y="12"/>
                      </a:cubicBezTo>
                      <a:cubicBezTo>
                        <a:pt x="6023" y="64"/>
                        <a:pt x="5955" y="112"/>
                        <a:pt x="5891" y="160"/>
                      </a:cubicBezTo>
                      <a:cubicBezTo>
                        <a:pt x="5858" y="177"/>
                        <a:pt x="5854" y="213"/>
                        <a:pt x="5875" y="245"/>
                      </a:cubicBezTo>
                      <a:cubicBezTo>
                        <a:pt x="5887" y="261"/>
                        <a:pt x="5907" y="269"/>
                        <a:pt x="5927" y="269"/>
                      </a:cubicBezTo>
                      <a:cubicBezTo>
                        <a:pt x="5943" y="269"/>
                        <a:pt x="5951" y="265"/>
                        <a:pt x="5967" y="261"/>
                      </a:cubicBezTo>
                      <a:cubicBezTo>
                        <a:pt x="6035" y="213"/>
                        <a:pt x="6104" y="165"/>
                        <a:pt x="6168" y="112"/>
                      </a:cubicBezTo>
                      <a:cubicBezTo>
                        <a:pt x="6192" y="88"/>
                        <a:pt x="6196" y="48"/>
                        <a:pt x="6176" y="24"/>
                      </a:cubicBezTo>
                      <a:cubicBezTo>
                        <a:pt x="6161" y="9"/>
                        <a:pt x="6140" y="0"/>
                        <a:pt x="6121" y="0"/>
                      </a:cubicBezTo>
                      <a:close/>
                      <a:moveTo>
                        <a:pt x="5557" y="384"/>
                      </a:moveTo>
                      <a:cubicBezTo>
                        <a:pt x="5546" y="384"/>
                        <a:pt x="5535" y="387"/>
                        <a:pt x="5525" y="394"/>
                      </a:cubicBezTo>
                      <a:lnTo>
                        <a:pt x="5312" y="514"/>
                      </a:lnTo>
                      <a:cubicBezTo>
                        <a:pt x="5284" y="530"/>
                        <a:pt x="5272" y="570"/>
                        <a:pt x="5288" y="602"/>
                      </a:cubicBezTo>
                      <a:cubicBezTo>
                        <a:pt x="5296" y="623"/>
                        <a:pt x="5324" y="631"/>
                        <a:pt x="5344" y="631"/>
                      </a:cubicBezTo>
                      <a:cubicBezTo>
                        <a:pt x="5352" y="631"/>
                        <a:pt x="5364" y="631"/>
                        <a:pt x="5372" y="627"/>
                      </a:cubicBezTo>
                      <a:cubicBezTo>
                        <a:pt x="5445" y="586"/>
                        <a:pt x="5517" y="546"/>
                        <a:pt x="5589" y="502"/>
                      </a:cubicBezTo>
                      <a:cubicBezTo>
                        <a:pt x="5617" y="486"/>
                        <a:pt x="5629" y="446"/>
                        <a:pt x="5609" y="414"/>
                      </a:cubicBezTo>
                      <a:cubicBezTo>
                        <a:pt x="5599" y="395"/>
                        <a:pt x="5578" y="384"/>
                        <a:pt x="5557" y="384"/>
                      </a:cubicBezTo>
                      <a:close/>
                      <a:moveTo>
                        <a:pt x="68" y="434"/>
                      </a:moveTo>
                      <a:cubicBezTo>
                        <a:pt x="45" y="434"/>
                        <a:pt x="25" y="444"/>
                        <a:pt x="17" y="466"/>
                      </a:cubicBezTo>
                      <a:cubicBezTo>
                        <a:pt x="1" y="494"/>
                        <a:pt x="9" y="534"/>
                        <a:pt x="41" y="550"/>
                      </a:cubicBezTo>
                      <a:cubicBezTo>
                        <a:pt x="109" y="590"/>
                        <a:pt x="185" y="631"/>
                        <a:pt x="262" y="667"/>
                      </a:cubicBezTo>
                      <a:cubicBezTo>
                        <a:pt x="266" y="671"/>
                        <a:pt x="278" y="671"/>
                        <a:pt x="286" y="671"/>
                      </a:cubicBezTo>
                      <a:cubicBezTo>
                        <a:pt x="310" y="671"/>
                        <a:pt x="330" y="663"/>
                        <a:pt x="346" y="635"/>
                      </a:cubicBezTo>
                      <a:cubicBezTo>
                        <a:pt x="362" y="602"/>
                        <a:pt x="346" y="566"/>
                        <a:pt x="318" y="550"/>
                      </a:cubicBezTo>
                      <a:cubicBezTo>
                        <a:pt x="246" y="514"/>
                        <a:pt x="169" y="482"/>
                        <a:pt x="101" y="442"/>
                      </a:cubicBezTo>
                      <a:cubicBezTo>
                        <a:pt x="90" y="436"/>
                        <a:pt x="79" y="434"/>
                        <a:pt x="68" y="434"/>
                      </a:cubicBezTo>
                      <a:close/>
                      <a:moveTo>
                        <a:pt x="4947" y="705"/>
                      </a:moveTo>
                      <a:cubicBezTo>
                        <a:pt x="4939" y="705"/>
                        <a:pt x="4930" y="707"/>
                        <a:pt x="4922" y="711"/>
                      </a:cubicBezTo>
                      <a:cubicBezTo>
                        <a:pt x="4846" y="747"/>
                        <a:pt x="4770" y="775"/>
                        <a:pt x="4693" y="807"/>
                      </a:cubicBezTo>
                      <a:cubicBezTo>
                        <a:pt x="4665" y="815"/>
                        <a:pt x="4645" y="856"/>
                        <a:pt x="4661" y="888"/>
                      </a:cubicBezTo>
                      <a:cubicBezTo>
                        <a:pt x="4669" y="912"/>
                        <a:pt x="4693" y="928"/>
                        <a:pt x="4721" y="928"/>
                      </a:cubicBezTo>
                      <a:cubicBezTo>
                        <a:pt x="4729" y="928"/>
                        <a:pt x="4738" y="928"/>
                        <a:pt x="4746" y="920"/>
                      </a:cubicBezTo>
                      <a:cubicBezTo>
                        <a:pt x="4826" y="892"/>
                        <a:pt x="4902" y="860"/>
                        <a:pt x="4975" y="827"/>
                      </a:cubicBezTo>
                      <a:cubicBezTo>
                        <a:pt x="5007" y="811"/>
                        <a:pt x="5023" y="771"/>
                        <a:pt x="5007" y="739"/>
                      </a:cubicBezTo>
                      <a:cubicBezTo>
                        <a:pt x="4995" y="719"/>
                        <a:pt x="4971" y="705"/>
                        <a:pt x="4947" y="705"/>
                      </a:cubicBezTo>
                      <a:close/>
                      <a:moveTo>
                        <a:pt x="694" y="729"/>
                      </a:moveTo>
                      <a:cubicBezTo>
                        <a:pt x="670" y="729"/>
                        <a:pt x="644" y="741"/>
                        <a:pt x="631" y="767"/>
                      </a:cubicBezTo>
                      <a:cubicBezTo>
                        <a:pt x="619" y="795"/>
                        <a:pt x="639" y="831"/>
                        <a:pt x="668" y="848"/>
                      </a:cubicBezTo>
                      <a:cubicBezTo>
                        <a:pt x="744" y="884"/>
                        <a:pt x="824" y="908"/>
                        <a:pt x="901" y="936"/>
                      </a:cubicBezTo>
                      <a:cubicBezTo>
                        <a:pt x="905" y="944"/>
                        <a:pt x="913" y="944"/>
                        <a:pt x="921" y="944"/>
                      </a:cubicBezTo>
                      <a:cubicBezTo>
                        <a:pt x="949" y="944"/>
                        <a:pt x="969" y="924"/>
                        <a:pt x="981" y="896"/>
                      </a:cubicBezTo>
                      <a:cubicBezTo>
                        <a:pt x="989" y="864"/>
                        <a:pt x="969" y="827"/>
                        <a:pt x="941" y="815"/>
                      </a:cubicBezTo>
                      <a:cubicBezTo>
                        <a:pt x="864" y="791"/>
                        <a:pt x="788" y="763"/>
                        <a:pt x="712" y="731"/>
                      </a:cubicBezTo>
                      <a:cubicBezTo>
                        <a:pt x="706" y="729"/>
                        <a:pt x="700" y="729"/>
                        <a:pt x="694" y="729"/>
                      </a:cubicBezTo>
                      <a:close/>
                      <a:moveTo>
                        <a:pt x="1342" y="954"/>
                      </a:moveTo>
                      <a:cubicBezTo>
                        <a:pt x="1316" y="954"/>
                        <a:pt x="1288" y="973"/>
                        <a:pt x="1278" y="1004"/>
                      </a:cubicBezTo>
                      <a:cubicBezTo>
                        <a:pt x="1270" y="1032"/>
                        <a:pt x="1290" y="1069"/>
                        <a:pt x="1326" y="1077"/>
                      </a:cubicBezTo>
                      <a:lnTo>
                        <a:pt x="1567" y="1137"/>
                      </a:lnTo>
                      <a:lnTo>
                        <a:pt x="1580" y="1137"/>
                      </a:lnTo>
                      <a:cubicBezTo>
                        <a:pt x="1612" y="1137"/>
                        <a:pt x="1636" y="1117"/>
                        <a:pt x="1636" y="1093"/>
                      </a:cubicBezTo>
                      <a:cubicBezTo>
                        <a:pt x="1648" y="1056"/>
                        <a:pt x="1628" y="1028"/>
                        <a:pt x="1592" y="1016"/>
                      </a:cubicBezTo>
                      <a:cubicBezTo>
                        <a:pt x="1511" y="996"/>
                        <a:pt x="1435" y="976"/>
                        <a:pt x="1355" y="956"/>
                      </a:cubicBezTo>
                      <a:cubicBezTo>
                        <a:pt x="1350" y="955"/>
                        <a:pt x="1346" y="954"/>
                        <a:pt x="1342" y="954"/>
                      </a:cubicBezTo>
                      <a:close/>
                      <a:moveTo>
                        <a:pt x="4306" y="950"/>
                      </a:moveTo>
                      <a:cubicBezTo>
                        <a:pt x="4300" y="950"/>
                        <a:pt x="4294" y="951"/>
                        <a:pt x="4288" y="952"/>
                      </a:cubicBezTo>
                      <a:cubicBezTo>
                        <a:pt x="4207" y="976"/>
                        <a:pt x="4135" y="996"/>
                        <a:pt x="4054" y="1016"/>
                      </a:cubicBezTo>
                      <a:cubicBezTo>
                        <a:pt x="4018" y="1028"/>
                        <a:pt x="3998" y="1056"/>
                        <a:pt x="4006" y="1093"/>
                      </a:cubicBezTo>
                      <a:cubicBezTo>
                        <a:pt x="4014" y="1117"/>
                        <a:pt x="4038" y="1137"/>
                        <a:pt x="4067" y="1137"/>
                      </a:cubicBezTo>
                      <a:lnTo>
                        <a:pt x="4087" y="1137"/>
                      </a:lnTo>
                      <a:cubicBezTo>
                        <a:pt x="4167" y="1117"/>
                        <a:pt x="4247" y="1097"/>
                        <a:pt x="4328" y="1073"/>
                      </a:cubicBezTo>
                      <a:cubicBezTo>
                        <a:pt x="4360" y="1064"/>
                        <a:pt x="4380" y="1028"/>
                        <a:pt x="4368" y="992"/>
                      </a:cubicBezTo>
                      <a:cubicBezTo>
                        <a:pt x="4361" y="966"/>
                        <a:pt x="4335" y="950"/>
                        <a:pt x="4306" y="950"/>
                      </a:cubicBezTo>
                      <a:close/>
                      <a:moveTo>
                        <a:pt x="2020" y="1096"/>
                      </a:moveTo>
                      <a:cubicBezTo>
                        <a:pt x="1988" y="1096"/>
                        <a:pt x="1961" y="1116"/>
                        <a:pt x="1957" y="1149"/>
                      </a:cubicBezTo>
                      <a:cubicBezTo>
                        <a:pt x="1953" y="1185"/>
                        <a:pt x="1973" y="1213"/>
                        <a:pt x="2009" y="1217"/>
                      </a:cubicBezTo>
                      <a:cubicBezTo>
                        <a:pt x="2090" y="1233"/>
                        <a:pt x="2174" y="1245"/>
                        <a:pt x="2255" y="1253"/>
                      </a:cubicBezTo>
                      <a:lnTo>
                        <a:pt x="2259" y="1253"/>
                      </a:lnTo>
                      <a:cubicBezTo>
                        <a:pt x="2291" y="1253"/>
                        <a:pt x="2319" y="1229"/>
                        <a:pt x="2327" y="1197"/>
                      </a:cubicBezTo>
                      <a:cubicBezTo>
                        <a:pt x="2331" y="1161"/>
                        <a:pt x="2307" y="1133"/>
                        <a:pt x="2271" y="1129"/>
                      </a:cubicBezTo>
                      <a:cubicBezTo>
                        <a:pt x="2190" y="1125"/>
                        <a:pt x="2110" y="1109"/>
                        <a:pt x="2030" y="1097"/>
                      </a:cubicBezTo>
                      <a:cubicBezTo>
                        <a:pt x="2026" y="1096"/>
                        <a:pt x="2023" y="1096"/>
                        <a:pt x="2020" y="1096"/>
                      </a:cubicBezTo>
                      <a:close/>
                      <a:moveTo>
                        <a:pt x="3637" y="1103"/>
                      </a:moveTo>
                      <a:cubicBezTo>
                        <a:pt x="3633" y="1103"/>
                        <a:pt x="3629" y="1104"/>
                        <a:pt x="3625" y="1105"/>
                      </a:cubicBezTo>
                      <a:lnTo>
                        <a:pt x="3384" y="1133"/>
                      </a:lnTo>
                      <a:cubicBezTo>
                        <a:pt x="3351" y="1137"/>
                        <a:pt x="3323" y="1169"/>
                        <a:pt x="3331" y="1205"/>
                      </a:cubicBezTo>
                      <a:cubicBezTo>
                        <a:pt x="3331" y="1233"/>
                        <a:pt x="3359" y="1257"/>
                        <a:pt x="3388" y="1257"/>
                      </a:cubicBezTo>
                      <a:cubicBezTo>
                        <a:pt x="3388" y="1257"/>
                        <a:pt x="3396" y="1257"/>
                        <a:pt x="3400" y="1253"/>
                      </a:cubicBezTo>
                      <a:cubicBezTo>
                        <a:pt x="3480" y="1249"/>
                        <a:pt x="3564" y="1237"/>
                        <a:pt x="3645" y="1225"/>
                      </a:cubicBezTo>
                      <a:cubicBezTo>
                        <a:pt x="3677" y="1217"/>
                        <a:pt x="3701" y="1189"/>
                        <a:pt x="3697" y="1153"/>
                      </a:cubicBezTo>
                      <a:cubicBezTo>
                        <a:pt x="3693" y="1128"/>
                        <a:pt x="3668" y="1103"/>
                        <a:pt x="3637" y="1103"/>
                      </a:cubicBezTo>
                      <a:close/>
                      <a:moveTo>
                        <a:pt x="2709" y="1157"/>
                      </a:moveTo>
                      <a:cubicBezTo>
                        <a:pt x="2672" y="1157"/>
                        <a:pt x="2640" y="1181"/>
                        <a:pt x="2640" y="1217"/>
                      </a:cubicBezTo>
                      <a:cubicBezTo>
                        <a:pt x="2640" y="1253"/>
                        <a:pt x="2668" y="1281"/>
                        <a:pt x="2701" y="1281"/>
                      </a:cubicBezTo>
                      <a:lnTo>
                        <a:pt x="2954" y="1281"/>
                      </a:lnTo>
                      <a:cubicBezTo>
                        <a:pt x="2990" y="1281"/>
                        <a:pt x="3014" y="1253"/>
                        <a:pt x="3014" y="1217"/>
                      </a:cubicBezTo>
                      <a:cubicBezTo>
                        <a:pt x="3014" y="1181"/>
                        <a:pt x="2982" y="1157"/>
                        <a:pt x="2950" y="1157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</p:grpSp>
      <p:grpSp>
        <p:nvGrpSpPr>
          <p:cNvPr id="112" name="Google Shape;112;p3"/>
          <p:cNvGrpSpPr/>
          <p:nvPr/>
        </p:nvGrpSpPr>
        <p:grpSpPr>
          <a:xfrm rot="-2995951">
            <a:off x="4429344" y="513243"/>
            <a:ext cx="4074052" cy="3919122"/>
            <a:chOff x="2032175" y="1682500"/>
            <a:chExt cx="557500" cy="536300"/>
          </a:xfrm>
        </p:grpSpPr>
        <p:sp>
          <p:nvSpPr>
            <p:cNvPr id="113" name="Google Shape;113;p3"/>
            <p:cNvSpPr/>
            <p:nvPr/>
          </p:nvSpPr>
          <p:spPr>
            <a:xfrm>
              <a:off x="2032175" y="1736150"/>
              <a:ext cx="557500" cy="482650"/>
            </a:xfrm>
            <a:custGeom>
              <a:avLst/>
              <a:gdLst/>
              <a:ahLst/>
              <a:cxnLst/>
              <a:rect l="l" t="t" r="r" b="b"/>
              <a:pathLst>
                <a:path w="22300" h="19306" extrusionOk="0">
                  <a:moveTo>
                    <a:pt x="17029" y="1"/>
                  </a:moveTo>
                  <a:cubicBezTo>
                    <a:pt x="15601" y="1"/>
                    <a:pt x="14082" y="330"/>
                    <a:pt x="12862" y="771"/>
                  </a:cubicBezTo>
                  <a:cubicBezTo>
                    <a:pt x="12037" y="1071"/>
                    <a:pt x="11278" y="1177"/>
                    <a:pt x="10540" y="1177"/>
                  </a:cubicBezTo>
                  <a:cubicBezTo>
                    <a:pt x="8763" y="1177"/>
                    <a:pt x="7104" y="563"/>
                    <a:pt x="4920" y="563"/>
                  </a:cubicBezTo>
                  <a:cubicBezTo>
                    <a:pt x="4705" y="563"/>
                    <a:pt x="4485" y="569"/>
                    <a:pt x="4260" y="582"/>
                  </a:cubicBezTo>
                  <a:cubicBezTo>
                    <a:pt x="788" y="783"/>
                    <a:pt x="202" y="4198"/>
                    <a:pt x="1708" y="7372"/>
                  </a:cubicBezTo>
                  <a:cubicBezTo>
                    <a:pt x="3215" y="10546"/>
                    <a:pt x="1" y="13439"/>
                    <a:pt x="1258" y="16798"/>
                  </a:cubicBezTo>
                  <a:cubicBezTo>
                    <a:pt x="1942" y="18629"/>
                    <a:pt x="3846" y="18953"/>
                    <a:pt x="5847" y="18953"/>
                  </a:cubicBezTo>
                  <a:cubicBezTo>
                    <a:pt x="6944" y="18953"/>
                    <a:pt x="8069" y="18856"/>
                    <a:pt x="9039" y="18856"/>
                  </a:cubicBezTo>
                  <a:cubicBezTo>
                    <a:pt x="9546" y="18856"/>
                    <a:pt x="10011" y="18883"/>
                    <a:pt x="10407" y="18964"/>
                  </a:cubicBezTo>
                  <a:cubicBezTo>
                    <a:pt x="11570" y="19200"/>
                    <a:pt x="12633" y="19305"/>
                    <a:pt x="13600" y="19305"/>
                  </a:cubicBezTo>
                  <a:cubicBezTo>
                    <a:pt x="20113" y="19305"/>
                    <a:pt x="22247" y="14514"/>
                    <a:pt x="21247" y="12632"/>
                  </a:cubicBezTo>
                  <a:cubicBezTo>
                    <a:pt x="20090" y="10462"/>
                    <a:pt x="22299" y="6312"/>
                    <a:pt x="21496" y="2796"/>
                  </a:cubicBezTo>
                  <a:cubicBezTo>
                    <a:pt x="21018" y="707"/>
                    <a:pt x="19121" y="1"/>
                    <a:pt x="17029" y="1"/>
                  </a:cubicBezTo>
                  <a:close/>
                </a:path>
              </a:pathLst>
            </a:custGeom>
            <a:solidFill>
              <a:srgbClr val="FF5A78">
                <a:alpha val="225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" name="Google Shape;114;p3"/>
            <p:cNvSpPr/>
            <p:nvPr/>
          </p:nvSpPr>
          <p:spPr>
            <a:xfrm>
              <a:off x="2196000" y="1682500"/>
              <a:ext cx="189675" cy="60225"/>
            </a:xfrm>
            <a:custGeom>
              <a:avLst/>
              <a:gdLst/>
              <a:ahLst/>
              <a:cxnLst/>
              <a:rect l="l" t="t" r="r" b="b"/>
              <a:pathLst>
                <a:path w="7587" h="2409" extrusionOk="0">
                  <a:moveTo>
                    <a:pt x="984" y="1"/>
                  </a:moveTo>
                  <a:cubicBezTo>
                    <a:pt x="635" y="1"/>
                    <a:pt x="382" y="108"/>
                    <a:pt x="294" y="422"/>
                  </a:cubicBezTo>
                  <a:cubicBezTo>
                    <a:pt x="0" y="1457"/>
                    <a:pt x="1858" y="2408"/>
                    <a:pt x="3684" y="2408"/>
                  </a:cubicBezTo>
                  <a:cubicBezTo>
                    <a:pt x="3806" y="2408"/>
                    <a:pt x="3929" y="2404"/>
                    <a:pt x="4051" y="2395"/>
                  </a:cubicBezTo>
                  <a:cubicBezTo>
                    <a:pt x="6642" y="2210"/>
                    <a:pt x="7586" y="981"/>
                    <a:pt x="7325" y="374"/>
                  </a:cubicBezTo>
                  <a:cubicBezTo>
                    <a:pt x="7218" y="124"/>
                    <a:pt x="6925" y="30"/>
                    <a:pt x="6519" y="30"/>
                  </a:cubicBezTo>
                  <a:cubicBezTo>
                    <a:pt x="5946" y="30"/>
                    <a:pt x="5149" y="218"/>
                    <a:pt x="4336" y="422"/>
                  </a:cubicBezTo>
                  <a:cubicBezTo>
                    <a:pt x="4179" y="462"/>
                    <a:pt x="4010" y="479"/>
                    <a:pt x="3833" y="479"/>
                  </a:cubicBezTo>
                  <a:cubicBezTo>
                    <a:pt x="2889" y="479"/>
                    <a:pt x="1721" y="1"/>
                    <a:pt x="984" y="1"/>
                  </a:cubicBezTo>
                  <a:close/>
                </a:path>
              </a:pathLst>
            </a:custGeom>
            <a:solidFill>
              <a:srgbClr val="FF5A78">
                <a:alpha val="225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5" name="Google Shape;115;p3"/>
          <p:cNvSpPr txBox="1">
            <a:spLocks noGrp="1"/>
          </p:cNvSpPr>
          <p:nvPr>
            <p:ph type="title" idx="2" hasCustomPrompt="1"/>
          </p:nvPr>
        </p:nvSpPr>
        <p:spPr>
          <a:xfrm>
            <a:off x="740125" y="831100"/>
            <a:ext cx="3831900" cy="1395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8000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116" name="Google Shape;116;p3"/>
          <p:cNvSpPr txBox="1">
            <a:spLocks noGrp="1"/>
          </p:cNvSpPr>
          <p:nvPr>
            <p:ph type="subTitle" idx="1"/>
          </p:nvPr>
        </p:nvSpPr>
        <p:spPr>
          <a:xfrm>
            <a:off x="1279975" y="3010100"/>
            <a:ext cx="2752200" cy="728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Font typeface="Bellota Text"/>
              <a:buNone/>
              <a:defRPr sz="1600">
                <a:solidFill>
                  <a:schemeClr val="dk1"/>
                </a:solidFill>
                <a:latin typeface="Bellota Text"/>
                <a:ea typeface="Bellota Text"/>
                <a:cs typeface="Bellota Text"/>
                <a:sym typeface="Bellota Text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grpSp>
        <p:nvGrpSpPr>
          <p:cNvPr id="117" name="Google Shape;117;p3"/>
          <p:cNvGrpSpPr/>
          <p:nvPr/>
        </p:nvGrpSpPr>
        <p:grpSpPr>
          <a:xfrm rot="7153394">
            <a:off x="7700648" y="3361727"/>
            <a:ext cx="2039530" cy="1399524"/>
            <a:chOff x="6272659" y="-660615"/>
            <a:chExt cx="2039586" cy="1399562"/>
          </a:xfrm>
        </p:grpSpPr>
        <p:grpSp>
          <p:nvGrpSpPr>
            <p:cNvPr id="118" name="Google Shape;118;p3"/>
            <p:cNvGrpSpPr/>
            <p:nvPr/>
          </p:nvGrpSpPr>
          <p:grpSpPr>
            <a:xfrm rot="8478049">
              <a:off x="7456155" y="-397939"/>
              <a:ext cx="900955" cy="172869"/>
              <a:chOff x="3564648" y="628675"/>
              <a:chExt cx="901001" cy="172878"/>
            </a:xfrm>
          </p:grpSpPr>
          <p:sp>
            <p:nvSpPr>
              <p:cNvPr id="119" name="Google Shape;119;p3"/>
              <p:cNvSpPr/>
              <p:nvPr/>
            </p:nvSpPr>
            <p:spPr>
              <a:xfrm>
                <a:off x="3564648" y="647688"/>
                <a:ext cx="32631" cy="26026"/>
              </a:xfrm>
              <a:custGeom>
                <a:avLst/>
                <a:gdLst/>
                <a:ahLst/>
                <a:cxnLst/>
                <a:rect l="l" t="t" r="r" b="b"/>
                <a:pathLst>
                  <a:path w="242" h="193" extrusionOk="0">
                    <a:moveTo>
                      <a:pt x="73" y="0"/>
                    </a:moveTo>
                    <a:cubicBezTo>
                      <a:pt x="53" y="0"/>
                      <a:pt x="33" y="10"/>
                      <a:pt x="21" y="28"/>
                    </a:cubicBezTo>
                    <a:cubicBezTo>
                      <a:pt x="0" y="52"/>
                      <a:pt x="4" y="92"/>
                      <a:pt x="33" y="112"/>
                    </a:cubicBezTo>
                    <a:cubicBezTo>
                      <a:pt x="33" y="112"/>
                      <a:pt x="69" y="140"/>
                      <a:pt x="141" y="184"/>
                    </a:cubicBezTo>
                    <a:cubicBezTo>
                      <a:pt x="149" y="188"/>
                      <a:pt x="165" y="192"/>
                      <a:pt x="173" y="192"/>
                    </a:cubicBezTo>
                    <a:cubicBezTo>
                      <a:pt x="193" y="192"/>
                      <a:pt x="213" y="184"/>
                      <a:pt x="225" y="168"/>
                    </a:cubicBezTo>
                    <a:cubicBezTo>
                      <a:pt x="241" y="144"/>
                      <a:pt x="233" y="104"/>
                      <a:pt x="205" y="84"/>
                    </a:cubicBezTo>
                    <a:cubicBezTo>
                      <a:pt x="141" y="40"/>
                      <a:pt x="105" y="11"/>
                      <a:pt x="105" y="11"/>
                    </a:cubicBezTo>
                    <a:cubicBezTo>
                      <a:pt x="96" y="4"/>
                      <a:pt x="84" y="0"/>
                      <a:pt x="73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0" name="Google Shape;120;p3"/>
              <p:cNvSpPr/>
              <p:nvPr/>
            </p:nvSpPr>
            <p:spPr>
              <a:xfrm>
                <a:off x="3630180" y="628675"/>
                <a:ext cx="835469" cy="172878"/>
              </a:xfrm>
              <a:custGeom>
                <a:avLst/>
                <a:gdLst/>
                <a:ahLst/>
                <a:cxnLst/>
                <a:rect l="l" t="t" r="r" b="b"/>
                <a:pathLst>
                  <a:path w="6196" h="1282" extrusionOk="0">
                    <a:moveTo>
                      <a:pt x="6121" y="0"/>
                    </a:moveTo>
                    <a:cubicBezTo>
                      <a:pt x="6109" y="0"/>
                      <a:pt x="6097" y="4"/>
                      <a:pt x="6087" y="12"/>
                    </a:cubicBezTo>
                    <a:cubicBezTo>
                      <a:pt x="6023" y="64"/>
                      <a:pt x="5955" y="112"/>
                      <a:pt x="5891" y="160"/>
                    </a:cubicBezTo>
                    <a:cubicBezTo>
                      <a:pt x="5858" y="177"/>
                      <a:pt x="5854" y="213"/>
                      <a:pt x="5875" y="245"/>
                    </a:cubicBezTo>
                    <a:cubicBezTo>
                      <a:pt x="5887" y="261"/>
                      <a:pt x="5907" y="269"/>
                      <a:pt x="5927" y="269"/>
                    </a:cubicBezTo>
                    <a:cubicBezTo>
                      <a:pt x="5943" y="269"/>
                      <a:pt x="5951" y="265"/>
                      <a:pt x="5967" y="261"/>
                    </a:cubicBezTo>
                    <a:cubicBezTo>
                      <a:pt x="6035" y="213"/>
                      <a:pt x="6104" y="165"/>
                      <a:pt x="6168" y="112"/>
                    </a:cubicBezTo>
                    <a:cubicBezTo>
                      <a:pt x="6192" y="88"/>
                      <a:pt x="6196" y="48"/>
                      <a:pt x="6176" y="24"/>
                    </a:cubicBezTo>
                    <a:cubicBezTo>
                      <a:pt x="6161" y="9"/>
                      <a:pt x="6140" y="0"/>
                      <a:pt x="6121" y="0"/>
                    </a:cubicBezTo>
                    <a:close/>
                    <a:moveTo>
                      <a:pt x="5557" y="384"/>
                    </a:moveTo>
                    <a:cubicBezTo>
                      <a:pt x="5546" y="384"/>
                      <a:pt x="5535" y="387"/>
                      <a:pt x="5525" y="394"/>
                    </a:cubicBezTo>
                    <a:lnTo>
                      <a:pt x="5312" y="514"/>
                    </a:lnTo>
                    <a:cubicBezTo>
                      <a:pt x="5284" y="530"/>
                      <a:pt x="5272" y="570"/>
                      <a:pt x="5288" y="602"/>
                    </a:cubicBezTo>
                    <a:cubicBezTo>
                      <a:pt x="5296" y="623"/>
                      <a:pt x="5324" y="631"/>
                      <a:pt x="5344" y="631"/>
                    </a:cubicBezTo>
                    <a:cubicBezTo>
                      <a:pt x="5352" y="631"/>
                      <a:pt x="5364" y="631"/>
                      <a:pt x="5372" y="627"/>
                    </a:cubicBezTo>
                    <a:cubicBezTo>
                      <a:pt x="5445" y="586"/>
                      <a:pt x="5517" y="546"/>
                      <a:pt x="5589" y="502"/>
                    </a:cubicBezTo>
                    <a:cubicBezTo>
                      <a:pt x="5617" y="486"/>
                      <a:pt x="5629" y="446"/>
                      <a:pt x="5609" y="414"/>
                    </a:cubicBezTo>
                    <a:cubicBezTo>
                      <a:pt x="5599" y="395"/>
                      <a:pt x="5578" y="384"/>
                      <a:pt x="5557" y="384"/>
                    </a:cubicBezTo>
                    <a:close/>
                    <a:moveTo>
                      <a:pt x="68" y="434"/>
                    </a:moveTo>
                    <a:cubicBezTo>
                      <a:pt x="45" y="434"/>
                      <a:pt x="25" y="444"/>
                      <a:pt x="17" y="466"/>
                    </a:cubicBezTo>
                    <a:cubicBezTo>
                      <a:pt x="1" y="494"/>
                      <a:pt x="9" y="534"/>
                      <a:pt x="41" y="550"/>
                    </a:cubicBezTo>
                    <a:cubicBezTo>
                      <a:pt x="109" y="590"/>
                      <a:pt x="185" y="631"/>
                      <a:pt x="262" y="667"/>
                    </a:cubicBezTo>
                    <a:cubicBezTo>
                      <a:pt x="266" y="671"/>
                      <a:pt x="278" y="671"/>
                      <a:pt x="286" y="671"/>
                    </a:cubicBezTo>
                    <a:cubicBezTo>
                      <a:pt x="310" y="671"/>
                      <a:pt x="330" y="663"/>
                      <a:pt x="346" y="635"/>
                    </a:cubicBezTo>
                    <a:cubicBezTo>
                      <a:pt x="362" y="602"/>
                      <a:pt x="346" y="566"/>
                      <a:pt x="318" y="550"/>
                    </a:cubicBezTo>
                    <a:cubicBezTo>
                      <a:pt x="246" y="514"/>
                      <a:pt x="169" y="482"/>
                      <a:pt x="101" y="442"/>
                    </a:cubicBezTo>
                    <a:cubicBezTo>
                      <a:pt x="90" y="436"/>
                      <a:pt x="79" y="434"/>
                      <a:pt x="68" y="434"/>
                    </a:cubicBezTo>
                    <a:close/>
                    <a:moveTo>
                      <a:pt x="4947" y="705"/>
                    </a:moveTo>
                    <a:cubicBezTo>
                      <a:pt x="4939" y="705"/>
                      <a:pt x="4930" y="707"/>
                      <a:pt x="4922" y="711"/>
                    </a:cubicBezTo>
                    <a:cubicBezTo>
                      <a:pt x="4846" y="747"/>
                      <a:pt x="4770" y="775"/>
                      <a:pt x="4693" y="807"/>
                    </a:cubicBezTo>
                    <a:cubicBezTo>
                      <a:pt x="4665" y="815"/>
                      <a:pt x="4645" y="856"/>
                      <a:pt x="4661" y="888"/>
                    </a:cubicBezTo>
                    <a:cubicBezTo>
                      <a:pt x="4669" y="912"/>
                      <a:pt x="4693" y="928"/>
                      <a:pt x="4721" y="928"/>
                    </a:cubicBezTo>
                    <a:cubicBezTo>
                      <a:pt x="4729" y="928"/>
                      <a:pt x="4738" y="928"/>
                      <a:pt x="4746" y="920"/>
                    </a:cubicBezTo>
                    <a:cubicBezTo>
                      <a:pt x="4826" y="892"/>
                      <a:pt x="4902" y="860"/>
                      <a:pt x="4975" y="827"/>
                    </a:cubicBezTo>
                    <a:cubicBezTo>
                      <a:pt x="5007" y="811"/>
                      <a:pt x="5023" y="771"/>
                      <a:pt x="5007" y="739"/>
                    </a:cubicBezTo>
                    <a:cubicBezTo>
                      <a:pt x="4995" y="719"/>
                      <a:pt x="4971" y="705"/>
                      <a:pt x="4947" y="705"/>
                    </a:cubicBezTo>
                    <a:close/>
                    <a:moveTo>
                      <a:pt x="694" y="729"/>
                    </a:moveTo>
                    <a:cubicBezTo>
                      <a:pt x="670" y="729"/>
                      <a:pt x="644" y="741"/>
                      <a:pt x="631" y="767"/>
                    </a:cubicBezTo>
                    <a:cubicBezTo>
                      <a:pt x="619" y="795"/>
                      <a:pt x="639" y="831"/>
                      <a:pt x="668" y="848"/>
                    </a:cubicBezTo>
                    <a:cubicBezTo>
                      <a:pt x="744" y="884"/>
                      <a:pt x="824" y="908"/>
                      <a:pt x="901" y="936"/>
                    </a:cubicBezTo>
                    <a:cubicBezTo>
                      <a:pt x="905" y="944"/>
                      <a:pt x="913" y="944"/>
                      <a:pt x="921" y="944"/>
                    </a:cubicBezTo>
                    <a:cubicBezTo>
                      <a:pt x="949" y="944"/>
                      <a:pt x="969" y="924"/>
                      <a:pt x="981" y="896"/>
                    </a:cubicBezTo>
                    <a:cubicBezTo>
                      <a:pt x="989" y="864"/>
                      <a:pt x="969" y="827"/>
                      <a:pt x="941" y="815"/>
                    </a:cubicBezTo>
                    <a:cubicBezTo>
                      <a:pt x="864" y="791"/>
                      <a:pt x="788" y="763"/>
                      <a:pt x="712" y="731"/>
                    </a:cubicBezTo>
                    <a:cubicBezTo>
                      <a:pt x="706" y="729"/>
                      <a:pt x="700" y="729"/>
                      <a:pt x="694" y="729"/>
                    </a:cubicBezTo>
                    <a:close/>
                    <a:moveTo>
                      <a:pt x="1342" y="954"/>
                    </a:moveTo>
                    <a:cubicBezTo>
                      <a:pt x="1316" y="954"/>
                      <a:pt x="1288" y="973"/>
                      <a:pt x="1278" y="1004"/>
                    </a:cubicBezTo>
                    <a:cubicBezTo>
                      <a:pt x="1270" y="1032"/>
                      <a:pt x="1290" y="1069"/>
                      <a:pt x="1326" y="1077"/>
                    </a:cubicBezTo>
                    <a:lnTo>
                      <a:pt x="1567" y="1137"/>
                    </a:lnTo>
                    <a:lnTo>
                      <a:pt x="1580" y="1137"/>
                    </a:lnTo>
                    <a:cubicBezTo>
                      <a:pt x="1612" y="1137"/>
                      <a:pt x="1636" y="1117"/>
                      <a:pt x="1636" y="1093"/>
                    </a:cubicBezTo>
                    <a:cubicBezTo>
                      <a:pt x="1648" y="1056"/>
                      <a:pt x="1628" y="1028"/>
                      <a:pt x="1592" y="1016"/>
                    </a:cubicBezTo>
                    <a:cubicBezTo>
                      <a:pt x="1511" y="996"/>
                      <a:pt x="1435" y="976"/>
                      <a:pt x="1355" y="956"/>
                    </a:cubicBezTo>
                    <a:cubicBezTo>
                      <a:pt x="1350" y="955"/>
                      <a:pt x="1346" y="954"/>
                      <a:pt x="1342" y="954"/>
                    </a:cubicBezTo>
                    <a:close/>
                    <a:moveTo>
                      <a:pt x="4306" y="950"/>
                    </a:moveTo>
                    <a:cubicBezTo>
                      <a:pt x="4300" y="950"/>
                      <a:pt x="4294" y="951"/>
                      <a:pt x="4288" y="952"/>
                    </a:cubicBezTo>
                    <a:cubicBezTo>
                      <a:pt x="4207" y="976"/>
                      <a:pt x="4135" y="996"/>
                      <a:pt x="4054" y="1016"/>
                    </a:cubicBezTo>
                    <a:cubicBezTo>
                      <a:pt x="4018" y="1028"/>
                      <a:pt x="3998" y="1056"/>
                      <a:pt x="4006" y="1093"/>
                    </a:cubicBezTo>
                    <a:cubicBezTo>
                      <a:pt x="4014" y="1117"/>
                      <a:pt x="4038" y="1137"/>
                      <a:pt x="4067" y="1137"/>
                    </a:cubicBezTo>
                    <a:lnTo>
                      <a:pt x="4087" y="1137"/>
                    </a:lnTo>
                    <a:cubicBezTo>
                      <a:pt x="4167" y="1117"/>
                      <a:pt x="4247" y="1097"/>
                      <a:pt x="4328" y="1073"/>
                    </a:cubicBezTo>
                    <a:cubicBezTo>
                      <a:pt x="4360" y="1064"/>
                      <a:pt x="4380" y="1028"/>
                      <a:pt x="4368" y="992"/>
                    </a:cubicBezTo>
                    <a:cubicBezTo>
                      <a:pt x="4361" y="966"/>
                      <a:pt x="4335" y="950"/>
                      <a:pt x="4306" y="950"/>
                    </a:cubicBezTo>
                    <a:close/>
                    <a:moveTo>
                      <a:pt x="2020" y="1096"/>
                    </a:moveTo>
                    <a:cubicBezTo>
                      <a:pt x="1988" y="1096"/>
                      <a:pt x="1961" y="1116"/>
                      <a:pt x="1957" y="1149"/>
                    </a:cubicBezTo>
                    <a:cubicBezTo>
                      <a:pt x="1953" y="1185"/>
                      <a:pt x="1973" y="1213"/>
                      <a:pt x="2009" y="1217"/>
                    </a:cubicBezTo>
                    <a:cubicBezTo>
                      <a:pt x="2090" y="1233"/>
                      <a:pt x="2174" y="1245"/>
                      <a:pt x="2255" y="1253"/>
                    </a:cubicBezTo>
                    <a:lnTo>
                      <a:pt x="2259" y="1253"/>
                    </a:lnTo>
                    <a:cubicBezTo>
                      <a:pt x="2291" y="1253"/>
                      <a:pt x="2319" y="1229"/>
                      <a:pt x="2327" y="1197"/>
                    </a:cubicBezTo>
                    <a:cubicBezTo>
                      <a:pt x="2331" y="1161"/>
                      <a:pt x="2307" y="1133"/>
                      <a:pt x="2271" y="1129"/>
                    </a:cubicBezTo>
                    <a:cubicBezTo>
                      <a:pt x="2190" y="1125"/>
                      <a:pt x="2110" y="1109"/>
                      <a:pt x="2030" y="1097"/>
                    </a:cubicBezTo>
                    <a:cubicBezTo>
                      <a:pt x="2026" y="1096"/>
                      <a:pt x="2023" y="1096"/>
                      <a:pt x="2020" y="1096"/>
                    </a:cubicBezTo>
                    <a:close/>
                    <a:moveTo>
                      <a:pt x="3637" y="1103"/>
                    </a:moveTo>
                    <a:cubicBezTo>
                      <a:pt x="3633" y="1103"/>
                      <a:pt x="3629" y="1104"/>
                      <a:pt x="3625" y="1105"/>
                    </a:cubicBezTo>
                    <a:lnTo>
                      <a:pt x="3384" y="1133"/>
                    </a:lnTo>
                    <a:cubicBezTo>
                      <a:pt x="3351" y="1137"/>
                      <a:pt x="3323" y="1169"/>
                      <a:pt x="3331" y="1205"/>
                    </a:cubicBezTo>
                    <a:cubicBezTo>
                      <a:pt x="3331" y="1233"/>
                      <a:pt x="3359" y="1257"/>
                      <a:pt x="3388" y="1257"/>
                    </a:cubicBezTo>
                    <a:cubicBezTo>
                      <a:pt x="3388" y="1257"/>
                      <a:pt x="3396" y="1257"/>
                      <a:pt x="3400" y="1253"/>
                    </a:cubicBezTo>
                    <a:cubicBezTo>
                      <a:pt x="3480" y="1249"/>
                      <a:pt x="3564" y="1237"/>
                      <a:pt x="3645" y="1225"/>
                    </a:cubicBezTo>
                    <a:cubicBezTo>
                      <a:pt x="3677" y="1217"/>
                      <a:pt x="3701" y="1189"/>
                      <a:pt x="3697" y="1153"/>
                    </a:cubicBezTo>
                    <a:cubicBezTo>
                      <a:pt x="3693" y="1128"/>
                      <a:pt x="3668" y="1103"/>
                      <a:pt x="3637" y="1103"/>
                    </a:cubicBezTo>
                    <a:close/>
                    <a:moveTo>
                      <a:pt x="2709" y="1157"/>
                    </a:moveTo>
                    <a:cubicBezTo>
                      <a:pt x="2672" y="1157"/>
                      <a:pt x="2640" y="1181"/>
                      <a:pt x="2640" y="1217"/>
                    </a:cubicBezTo>
                    <a:cubicBezTo>
                      <a:pt x="2640" y="1253"/>
                      <a:pt x="2668" y="1281"/>
                      <a:pt x="2701" y="1281"/>
                    </a:cubicBezTo>
                    <a:lnTo>
                      <a:pt x="2954" y="1281"/>
                    </a:lnTo>
                    <a:cubicBezTo>
                      <a:pt x="2990" y="1281"/>
                      <a:pt x="3014" y="1253"/>
                      <a:pt x="3014" y="1217"/>
                    </a:cubicBezTo>
                    <a:cubicBezTo>
                      <a:pt x="3014" y="1181"/>
                      <a:pt x="2982" y="1157"/>
                      <a:pt x="2950" y="1157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1" name="Google Shape;121;p3"/>
            <p:cNvGrpSpPr/>
            <p:nvPr/>
          </p:nvGrpSpPr>
          <p:grpSpPr>
            <a:xfrm rot="-1338283">
              <a:off x="6304777" y="70229"/>
              <a:ext cx="1332686" cy="431981"/>
              <a:chOff x="3132849" y="378861"/>
              <a:chExt cx="1332799" cy="432018"/>
            </a:xfrm>
          </p:grpSpPr>
          <p:sp>
            <p:nvSpPr>
              <p:cNvPr id="122" name="Google Shape;122;p3"/>
              <p:cNvSpPr/>
              <p:nvPr/>
            </p:nvSpPr>
            <p:spPr>
              <a:xfrm>
                <a:off x="3564648" y="647688"/>
                <a:ext cx="32631" cy="26026"/>
              </a:xfrm>
              <a:custGeom>
                <a:avLst/>
                <a:gdLst/>
                <a:ahLst/>
                <a:cxnLst/>
                <a:rect l="l" t="t" r="r" b="b"/>
                <a:pathLst>
                  <a:path w="242" h="193" extrusionOk="0">
                    <a:moveTo>
                      <a:pt x="73" y="0"/>
                    </a:moveTo>
                    <a:cubicBezTo>
                      <a:pt x="53" y="0"/>
                      <a:pt x="33" y="10"/>
                      <a:pt x="21" y="28"/>
                    </a:cubicBezTo>
                    <a:cubicBezTo>
                      <a:pt x="0" y="52"/>
                      <a:pt x="4" y="92"/>
                      <a:pt x="33" y="112"/>
                    </a:cubicBezTo>
                    <a:cubicBezTo>
                      <a:pt x="33" y="112"/>
                      <a:pt x="69" y="140"/>
                      <a:pt x="141" y="184"/>
                    </a:cubicBezTo>
                    <a:cubicBezTo>
                      <a:pt x="149" y="188"/>
                      <a:pt x="165" y="192"/>
                      <a:pt x="173" y="192"/>
                    </a:cubicBezTo>
                    <a:cubicBezTo>
                      <a:pt x="193" y="192"/>
                      <a:pt x="213" y="184"/>
                      <a:pt x="225" y="168"/>
                    </a:cubicBezTo>
                    <a:cubicBezTo>
                      <a:pt x="241" y="144"/>
                      <a:pt x="233" y="104"/>
                      <a:pt x="205" y="84"/>
                    </a:cubicBezTo>
                    <a:cubicBezTo>
                      <a:pt x="141" y="40"/>
                      <a:pt x="105" y="11"/>
                      <a:pt x="105" y="11"/>
                    </a:cubicBezTo>
                    <a:cubicBezTo>
                      <a:pt x="96" y="4"/>
                      <a:pt x="84" y="0"/>
                      <a:pt x="73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3" name="Google Shape;123;p3"/>
              <p:cNvSpPr/>
              <p:nvPr/>
            </p:nvSpPr>
            <p:spPr>
              <a:xfrm>
                <a:off x="3630180" y="628675"/>
                <a:ext cx="835469" cy="172878"/>
              </a:xfrm>
              <a:custGeom>
                <a:avLst/>
                <a:gdLst/>
                <a:ahLst/>
                <a:cxnLst/>
                <a:rect l="l" t="t" r="r" b="b"/>
                <a:pathLst>
                  <a:path w="6196" h="1282" extrusionOk="0">
                    <a:moveTo>
                      <a:pt x="6121" y="0"/>
                    </a:moveTo>
                    <a:cubicBezTo>
                      <a:pt x="6109" y="0"/>
                      <a:pt x="6097" y="4"/>
                      <a:pt x="6087" y="12"/>
                    </a:cubicBezTo>
                    <a:cubicBezTo>
                      <a:pt x="6023" y="64"/>
                      <a:pt x="5955" y="112"/>
                      <a:pt x="5891" y="160"/>
                    </a:cubicBezTo>
                    <a:cubicBezTo>
                      <a:pt x="5858" y="177"/>
                      <a:pt x="5854" y="213"/>
                      <a:pt x="5875" y="245"/>
                    </a:cubicBezTo>
                    <a:cubicBezTo>
                      <a:pt x="5887" y="261"/>
                      <a:pt x="5907" y="269"/>
                      <a:pt x="5927" y="269"/>
                    </a:cubicBezTo>
                    <a:cubicBezTo>
                      <a:pt x="5943" y="269"/>
                      <a:pt x="5951" y="265"/>
                      <a:pt x="5967" y="261"/>
                    </a:cubicBezTo>
                    <a:cubicBezTo>
                      <a:pt x="6035" y="213"/>
                      <a:pt x="6104" y="165"/>
                      <a:pt x="6168" y="112"/>
                    </a:cubicBezTo>
                    <a:cubicBezTo>
                      <a:pt x="6192" y="88"/>
                      <a:pt x="6196" y="48"/>
                      <a:pt x="6176" y="24"/>
                    </a:cubicBezTo>
                    <a:cubicBezTo>
                      <a:pt x="6161" y="9"/>
                      <a:pt x="6140" y="0"/>
                      <a:pt x="6121" y="0"/>
                    </a:cubicBezTo>
                    <a:close/>
                    <a:moveTo>
                      <a:pt x="5557" y="384"/>
                    </a:moveTo>
                    <a:cubicBezTo>
                      <a:pt x="5546" y="384"/>
                      <a:pt x="5535" y="387"/>
                      <a:pt x="5525" y="394"/>
                    </a:cubicBezTo>
                    <a:lnTo>
                      <a:pt x="5312" y="514"/>
                    </a:lnTo>
                    <a:cubicBezTo>
                      <a:pt x="5284" y="530"/>
                      <a:pt x="5272" y="570"/>
                      <a:pt x="5288" y="602"/>
                    </a:cubicBezTo>
                    <a:cubicBezTo>
                      <a:pt x="5296" y="623"/>
                      <a:pt x="5324" y="631"/>
                      <a:pt x="5344" y="631"/>
                    </a:cubicBezTo>
                    <a:cubicBezTo>
                      <a:pt x="5352" y="631"/>
                      <a:pt x="5364" y="631"/>
                      <a:pt x="5372" y="627"/>
                    </a:cubicBezTo>
                    <a:cubicBezTo>
                      <a:pt x="5445" y="586"/>
                      <a:pt x="5517" y="546"/>
                      <a:pt x="5589" y="502"/>
                    </a:cubicBezTo>
                    <a:cubicBezTo>
                      <a:pt x="5617" y="486"/>
                      <a:pt x="5629" y="446"/>
                      <a:pt x="5609" y="414"/>
                    </a:cubicBezTo>
                    <a:cubicBezTo>
                      <a:pt x="5599" y="395"/>
                      <a:pt x="5578" y="384"/>
                      <a:pt x="5557" y="384"/>
                    </a:cubicBezTo>
                    <a:close/>
                    <a:moveTo>
                      <a:pt x="68" y="434"/>
                    </a:moveTo>
                    <a:cubicBezTo>
                      <a:pt x="45" y="434"/>
                      <a:pt x="25" y="444"/>
                      <a:pt x="17" y="466"/>
                    </a:cubicBezTo>
                    <a:cubicBezTo>
                      <a:pt x="1" y="494"/>
                      <a:pt x="9" y="534"/>
                      <a:pt x="41" y="550"/>
                    </a:cubicBezTo>
                    <a:cubicBezTo>
                      <a:pt x="109" y="590"/>
                      <a:pt x="185" y="631"/>
                      <a:pt x="262" y="667"/>
                    </a:cubicBezTo>
                    <a:cubicBezTo>
                      <a:pt x="266" y="671"/>
                      <a:pt x="278" y="671"/>
                      <a:pt x="286" y="671"/>
                    </a:cubicBezTo>
                    <a:cubicBezTo>
                      <a:pt x="310" y="671"/>
                      <a:pt x="330" y="663"/>
                      <a:pt x="346" y="635"/>
                    </a:cubicBezTo>
                    <a:cubicBezTo>
                      <a:pt x="362" y="602"/>
                      <a:pt x="346" y="566"/>
                      <a:pt x="318" y="550"/>
                    </a:cubicBezTo>
                    <a:cubicBezTo>
                      <a:pt x="246" y="514"/>
                      <a:pt x="169" y="482"/>
                      <a:pt x="101" y="442"/>
                    </a:cubicBezTo>
                    <a:cubicBezTo>
                      <a:pt x="90" y="436"/>
                      <a:pt x="79" y="434"/>
                      <a:pt x="68" y="434"/>
                    </a:cubicBezTo>
                    <a:close/>
                    <a:moveTo>
                      <a:pt x="4947" y="705"/>
                    </a:moveTo>
                    <a:cubicBezTo>
                      <a:pt x="4939" y="705"/>
                      <a:pt x="4930" y="707"/>
                      <a:pt x="4922" y="711"/>
                    </a:cubicBezTo>
                    <a:cubicBezTo>
                      <a:pt x="4846" y="747"/>
                      <a:pt x="4770" y="775"/>
                      <a:pt x="4693" y="807"/>
                    </a:cubicBezTo>
                    <a:cubicBezTo>
                      <a:pt x="4665" y="815"/>
                      <a:pt x="4645" y="856"/>
                      <a:pt x="4661" y="888"/>
                    </a:cubicBezTo>
                    <a:cubicBezTo>
                      <a:pt x="4669" y="912"/>
                      <a:pt x="4693" y="928"/>
                      <a:pt x="4721" y="928"/>
                    </a:cubicBezTo>
                    <a:cubicBezTo>
                      <a:pt x="4729" y="928"/>
                      <a:pt x="4738" y="928"/>
                      <a:pt x="4746" y="920"/>
                    </a:cubicBezTo>
                    <a:cubicBezTo>
                      <a:pt x="4826" y="892"/>
                      <a:pt x="4902" y="860"/>
                      <a:pt x="4975" y="827"/>
                    </a:cubicBezTo>
                    <a:cubicBezTo>
                      <a:pt x="5007" y="811"/>
                      <a:pt x="5023" y="771"/>
                      <a:pt x="5007" y="739"/>
                    </a:cubicBezTo>
                    <a:cubicBezTo>
                      <a:pt x="4995" y="719"/>
                      <a:pt x="4971" y="705"/>
                      <a:pt x="4947" y="705"/>
                    </a:cubicBezTo>
                    <a:close/>
                    <a:moveTo>
                      <a:pt x="694" y="729"/>
                    </a:moveTo>
                    <a:cubicBezTo>
                      <a:pt x="670" y="729"/>
                      <a:pt x="644" y="741"/>
                      <a:pt x="631" y="767"/>
                    </a:cubicBezTo>
                    <a:cubicBezTo>
                      <a:pt x="619" y="795"/>
                      <a:pt x="639" y="831"/>
                      <a:pt x="668" y="848"/>
                    </a:cubicBezTo>
                    <a:cubicBezTo>
                      <a:pt x="744" y="884"/>
                      <a:pt x="824" y="908"/>
                      <a:pt x="901" y="936"/>
                    </a:cubicBezTo>
                    <a:cubicBezTo>
                      <a:pt x="905" y="944"/>
                      <a:pt x="913" y="944"/>
                      <a:pt x="921" y="944"/>
                    </a:cubicBezTo>
                    <a:cubicBezTo>
                      <a:pt x="949" y="944"/>
                      <a:pt x="969" y="924"/>
                      <a:pt x="981" y="896"/>
                    </a:cubicBezTo>
                    <a:cubicBezTo>
                      <a:pt x="989" y="864"/>
                      <a:pt x="969" y="827"/>
                      <a:pt x="941" y="815"/>
                    </a:cubicBezTo>
                    <a:cubicBezTo>
                      <a:pt x="864" y="791"/>
                      <a:pt x="788" y="763"/>
                      <a:pt x="712" y="731"/>
                    </a:cubicBezTo>
                    <a:cubicBezTo>
                      <a:pt x="706" y="729"/>
                      <a:pt x="700" y="729"/>
                      <a:pt x="694" y="729"/>
                    </a:cubicBezTo>
                    <a:close/>
                    <a:moveTo>
                      <a:pt x="1342" y="954"/>
                    </a:moveTo>
                    <a:cubicBezTo>
                      <a:pt x="1316" y="954"/>
                      <a:pt x="1288" y="973"/>
                      <a:pt x="1278" y="1004"/>
                    </a:cubicBezTo>
                    <a:cubicBezTo>
                      <a:pt x="1270" y="1032"/>
                      <a:pt x="1290" y="1069"/>
                      <a:pt x="1326" y="1077"/>
                    </a:cubicBezTo>
                    <a:lnTo>
                      <a:pt x="1567" y="1137"/>
                    </a:lnTo>
                    <a:lnTo>
                      <a:pt x="1580" y="1137"/>
                    </a:lnTo>
                    <a:cubicBezTo>
                      <a:pt x="1612" y="1137"/>
                      <a:pt x="1636" y="1117"/>
                      <a:pt x="1636" y="1093"/>
                    </a:cubicBezTo>
                    <a:cubicBezTo>
                      <a:pt x="1648" y="1056"/>
                      <a:pt x="1628" y="1028"/>
                      <a:pt x="1592" y="1016"/>
                    </a:cubicBezTo>
                    <a:cubicBezTo>
                      <a:pt x="1511" y="996"/>
                      <a:pt x="1435" y="976"/>
                      <a:pt x="1355" y="956"/>
                    </a:cubicBezTo>
                    <a:cubicBezTo>
                      <a:pt x="1350" y="955"/>
                      <a:pt x="1346" y="954"/>
                      <a:pt x="1342" y="954"/>
                    </a:cubicBezTo>
                    <a:close/>
                    <a:moveTo>
                      <a:pt x="4306" y="950"/>
                    </a:moveTo>
                    <a:cubicBezTo>
                      <a:pt x="4300" y="950"/>
                      <a:pt x="4294" y="951"/>
                      <a:pt x="4288" y="952"/>
                    </a:cubicBezTo>
                    <a:cubicBezTo>
                      <a:pt x="4207" y="976"/>
                      <a:pt x="4135" y="996"/>
                      <a:pt x="4054" y="1016"/>
                    </a:cubicBezTo>
                    <a:cubicBezTo>
                      <a:pt x="4018" y="1028"/>
                      <a:pt x="3998" y="1056"/>
                      <a:pt x="4006" y="1093"/>
                    </a:cubicBezTo>
                    <a:cubicBezTo>
                      <a:pt x="4014" y="1117"/>
                      <a:pt x="4038" y="1137"/>
                      <a:pt x="4067" y="1137"/>
                    </a:cubicBezTo>
                    <a:lnTo>
                      <a:pt x="4087" y="1137"/>
                    </a:lnTo>
                    <a:cubicBezTo>
                      <a:pt x="4167" y="1117"/>
                      <a:pt x="4247" y="1097"/>
                      <a:pt x="4328" y="1073"/>
                    </a:cubicBezTo>
                    <a:cubicBezTo>
                      <a:pt x="4360" y="1064"/>
                      <a:pt x="4380" y="1028"/>
                      <a:pt x="4368" y="992"/>
                    </a:cubicBezTo>
                    <a:cubicBezTo>
                      <a:pt x="4361" y="966"/>
                      <a:pt x="4335" y="950"/>
                      <a:pt x="4306" y="950"/>
                    </a:cubicBezTo>
                    <a:close/>
                    <a:moveTo>
                      <a:pt x="2020" y="1096"/>
                    </a:moveTo>
                    <a:cubicBezTo>
                      <a:pt x="1988" y="1096"/>
                      <a:pt x="1961" y="1116"/>
                      <a:pt x="1957" y="1149"/>
                    </a:cubicBezTo>
                    <a:cubicBezTo>
                      <a:pt x="1953" y="1185"/>
                      <a:pt x="1973" y="1213"/>
                      <a:pt x="2009" y="1217"/>
                    </a:cubicBezTo>
                    <a:cubicBezTo>
                      <a:pt x="2090" y="1233"/>
                      <a:pt x="2174" y="1245"/>
                      <a:pt x="2255" y="1253"/>
                    </a:cubicBezTo>
                    <a:lnTo>
                      <a:pt x="2259" y="1253"/>
                    </a:lnTo>
                    <a:cubicBezTo>
                      <a:pt x="2291" y="1253"/>
                      <a:pt x="2319" y="1229"/>
                      <a:pt x="2327" y="1197"/>
                    </a:cubicBezTo>
                    <a:cubicBezTo>
                      <a:pt x="2331" y="1161"/>
                      <a:pt x="2307" y="1133"/>
                      <a:pt x="2271" y="1129"/>
                    </a:cubicBezTo>
                    <a:cubicBezTo>
                      <a:pt x="2190" y="1125"/>
                      <a:pt x="2110" y="1109"/>
                      <a:pt x="2030" y="1097"/>
                    </a:cubicBezTo>
                    <a:cubicBezTo>
                      <a:pt x="2026" y="1096"/>
                      <a:pt x="2023" y="1096"/>
                      <a:pt x="2020" y="1096"/>
                    </a:cubicBezTo>
                    <a:close/>
                    <a:moveTo>
                      <a:pt x="3637" y="1103"/>
                    </a:moveTo>
                    <a:cubicBezTo>
                      <a:pt x="3633" y="1103"/>
                      <a:pt x="3629" y="1104"/>
                      <a:pt x="3625" y="1105"/>
                    </a:cubicBezTo>
                    <a:lnTo>
                      <a:pt x="3384" y="1133"/>
                    </a:lnTo>
                    <a:cubicBezTo>
                      <a:pt x="3351" y="1137"/>
                      <a:pt x="3323" y="1169"/>
                      <a:pt x="3331" y="1205"/>
                    </a:cubicBezTo>
                    <a:cubicBezTo>
                      <a:pt x="3331" y="1233"/>
                      <a:pt x="3359" y="1257"/>
                      <a:pt x="3388" y="1257"/>
                    </a:cubicBezTo>
                    <a:cubicBezTo>
                      <a:pt x="3388" y="1257"/>
                      <a:pt x="3396" y="1257"/>
                      <a:pt x="3400" y="1253"/>
                    </a:cubicBezTo>
                    <a:cubicBezTo>
                      <a:pt x="3480" y="1249"/>
                      <a:pt x="3564" y="1237"/>
                      <a:pt x="3645" y="1225"/>
                    </a:cubicBezTo>
                    <a:cubicBezTo>
                      <a:pt x="3677" y="1217"/>
                      <a:pt x="3701" y="1189"/>
                      <a:pt x="3697" y="1153"/>
                    </a:cubicBezTo>
                    <a:cubicBezTo>
                      <a:pt x="3693" y="1128"/>
                      <a:pt x="3668" y="1103"/>
                      <a:pt x="3637" y="1103"/>
                    </a:cubicBezTo>
                    <a:close/>
                    <a:moveTo>
                      <a:pt x="2709" y="1157"/>
                    </a:moveTo>
                    <a:cubicBezTo>
                      <a:pt x="2672" y="1157"/>
                      <a:pt x="2640" y="1181"/>
                      <a:pt x="2640" y="1217"/>
                    </a:cubicBezTo>
                    <a:cubicBezTo>
                      <a:pt x="2640" y="1253"/>
                      <a:pt x="2668" y="1281"/>
                      <a:pt x="2701" y="1281"/>
                    </a:cubicBezTo>
                    <a:lnTo>
                      <a:pt x="2954" y="1281"/>
                    </a:lnTo>
                    <a:cubicBezTo>
                      <a:pt x="2990" y="1281"/>
                      <a:pt x="3014" y="1253"/>
                      <a:pt x="3014" y="1217"/>
                    </a:cubicBezTo>
                    <a:cubicBezTo>
                      <a:pt x="3014" y="1181"/>
                      <a:pt x="2982" y="1157"/>
                      <a:pt x="2950" y="1157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4" name="Google Shape;124;p3"/>
              <p:cNvSpPr/>
              <p:nvPr/>
            </p:nvSpPr>
            <p:spPr>
              <a:xfrm>
                <a:off x="3314385" y="432198"/>
                <a:ext cx="22249" cy="64593"/>
              </a:xfrm>
              <a:custGeom>
                <a:avLst/>
                <a:gdLst/>
                <a:ahLst/>
                <a:cxnLst/>
                <a:rect l="l" t="t" r="r" b="b"/>
                <a:pathLst>
                  <a:path w="165" h="479" extrusionOk="0">
                    <a:moveTo>
                      <a:pt x="89" y="1"/>
                    </a:moveTo>
                    <a:cubicBezTo>
                      <a:pt x="65" y="1"/>
                      <a:pt x="35" y="20"/>
                      <a:pt x="28" y="51"/>
                    </a:cubicBezTo>
                    <a:cubicBezTo>
                      <a:pt x="0" y="175"/>
                      <a:pt x="4" y="304"/>
                      <a:pt x="32" y="428"/>
                    </a:cubicBezTo>
                    <a:cubicBezTo>
                      <a:pt x="36" y="459"/>
                      <a:pt x="65" y="478"/>
                      <a:pt x="97" y="478"/>
                    </a:cubicBezTo>
                    <a:cubicBezTo>
                      <a:pt x="102" y="478"/>
                      <a:pt x="107" y="478"/>
                      <a:pt x="113" y="476"/>
                    </a:cubicBezTo>
                    <a:cubicBezTo>
                      <a:pt x="145" y="464"/>
                      <a:pt x="165" y="428"/>
                      <a:pt x="157" y="396"/>
                    </a:cubicBezTo>
                    <a:cubicBezTo>
                      <a:pt x="153" y="380"/>
                      <a:pt x="153" y="364"/>
                      <a:pt x="145" y="356"/>
                    </a:cubicBezTo>
                    <a:cubicBezTo>
                      <a:pt x="145" y="344"/>
                      <a:pt x="141" y="340"/>
                      <a:pt x="141" y="328"/>
                    </a:cubicBezTo>
                    <a:lnTo>
                      <a:pt x="141" y="320"/>
                    </a:lnTo>
                    <a:cubicBezTo>
                      <a:pt x="137" y="296"/>
                      <a:pt x="137" y="264"/>
                      <a:pt x="137" y="239"/>
                    </a:cubicBezTo>
                    <a:cubicBezTo>
                      <a:pt x="137" y="179"/>
                      <a:pt x="141" y="131"/>
                      <a:pt x="149" y="83"/>
                    </a:cubicBezTo>
                    <a:cubicBezTo>
                      <a:pt x="153" y="51"/>
                      <a:pt x="137" y="14"/>
                      <a:pt x="101" y="2"/>
                    </a:cubicBezTo>
                    <a:cubicBezTo>
                      <a:pt x="97" y="1"/>
                      <a:pt x="93" y="1"/>
                      <a:pt x="89" y="1"/>
                    </a:cubicBezTo>
                    <a:close/>
                  </a:path>
                </a:pathLst>
              </a:custGeom>
              <a:solidFill>
                <a:srgbClr val="FFF1F6">
                  <a:alpha val="333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5" name="Google Shape;125;p3"/>
              <p:cNvSpPr/>
              <p:nvPr/>
            </p:nvSpPr>
            <p:spPr>
              <a:xfrm>
                <a:off x="3326790" y="513513"/>
                <a:ext cx="39104" cy="76055"/>
              </a:xfrm>
              <a:custGeom>
                <a:avLst/>
                <a:gdLst/>
                <a:ahLst/>
                <a:cxnLst/>
                <a:rect l="l" t="t" r="r" b="b"/>
                <a:pathLst>
                  <a:path w="290" h="564" extrusionOk="0">
                    <a:moveTo>
                      <a:pt x="70" y="0"/>
                    </a:moveTo>
                    <a:cubicBezTo>
                      <a:pt x="66" y="0"/>
                      <a:pt x="61" y="1"/>
                      <a:pt x="57" y="2"/>
                    </a:cubicBezTo>
                    <a:cubicBezTo>
                      <a:pt x="17" y="14"/>
                      <a:pt x="1" y="50"/>
                      <a:pt x="5" y="82"/>
                    </a:cubicBezTo>
                    <a:cubicBezTo>
                      <a:pt x="29" y="239"/>
                      <a:pt x="85" y="392"/>
                      <a:pt x="161" y="532"/>
                    </a:cubicBezTo>
                    <a:cubicBezTo>
                      <a:pt x="172" y="552"/>
                      <a:pt x="197" y="564"/>
                      <a:pt x="221" y="564"/>
                    </a:cubicBezTo>
                    <a:cubicBezTo>
                      <a:pt x="231" y="564"/>
                      <a:pt x="241" y="561"/>
                      <a:pt x="250" y="556"/>
                    </a:cubicBezTo>
                    <a:cubicBezTo>
                      <a:pt x="282" y="536"/>
                      <a:pt x="290" y="500"/>
                      <a:pt x="278" y="464"/>
                    </a:cubicBezTo>
                    <a:cubicBezTo>
                      <a:pt x="206" y="335"/>
                      <a:pt x="161" y="199"/>
                      <a:pt x="137" y="50"/>
                    </a:cubicBezTo>
                    <a:cubicBezTo>
                      <a:pt x="130" y="19"/>
                      <a:pt x="97" y="0"/>
                      <a:pt x="70" y="0"/>
                    </a:cubicBezTo>
                    <a:close/>
                  </a:path>
                </a:pathLst>
              </a:custGeom>
              <a:solidFill>
                <a:srgbClr val="FFF1F6">
                  <a:alpha val="333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6" name="Google Shape;126;p3"/>
              <p:cNvSpPr/>
              <p:nvPr/>
            </p:nvSpPr>
            <p:spPr>
              <a:xfrm rot="-5563485">
                <a:off x="3094862" y="433994"/>
                <a:ext cx="417195" cy="321752"/>
              </a:xfrm>
              <a:custGeom>
                <a:avLst/>
                <a:gdLst/>
                <a:ahLst/>
                <a:cxnLst/>
                <a:rect l="l" t="t" r="r" b="b"/>
                <a:pathLst>
                  <a:path w="3094" h="2386" extrusionOk="0">
                    <a:moveTo>
                      <a:pt x="761" y="1"/>
                    </a:moveTo>
                    <a:cubicBezTo>
                      <a:pt x="715" y="1"/>
                      <a:pt x="666" y="10"/>
                      <a:pt x="615" y="31"/>
                    </a:cubicBezTo>
                    <a:cubicBezTo>
                      <a:pt x="1" y="280"/>
                      <a:pt x="877" y="2349"/>
                      <a:pt x="1274" y="2385"/>
                    </a:cubicBezTo>
                    <a:cubicBezTo>
                      <a:pt x="1277" y="2386"/>
                      <a:pt x="1281" y="2386"/>
                      <a:pt x="1284" y="2386"/>
                    </a:cubicBezTo>
                    <a:cubicBezTo>
                      <a:pt x="1654" y="2386"/>
                      <a:pt x="3093" y="666"/>
                      <a:pt x="2524" y="216"/>
                    </a:cubicBezTo>
                    <a:cubicBezTo>
                      <a:pt x="2468" y="172"/>
                      <a:pt x="2409" y="153"/>
                      <a:pt x="2348" y="153"/>
                    </a:cubicBezTo>
                    <a:cubicBezTo>
                      <a:pt x="1937" y="153"/>
                      <a:pt x="1467" y="1036"/>
                      <a:pt x="1467" y="1036"/>
                    </a:cubicBezTo>
                    <a:cubicBezTo>
                      <a:pt x="1467" y="1036"/>
                      <a:pt x="1243" y="1"/>
                      <a:pt x="761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7" name="Google Shape;127;p3"/>
              <p:cNvSpPr/>
              <p:nvPr/>
            </p:nvSpPr>
            <p:spPr>
              <a:xfrm rot="-5563485">
                <a:off x="3166434" y="379837"/>
                <a:ext cx="288827" cy="300850"/>
              </a:xfrm>
              <a:custGeom>
                <a:avLst/>
                <a:gdLst/>
                <a:ahLst/>
                <a:cxnLst/>
                <a:rect l="l" t="t" r="r" b="b"/>
                <a:pathLst>
                  <a:path w="2142" h="2231" extrusionOk="0">
                    <a:moveTo>
                      <a:pt x="1403" y="0"/>
                    </a:moveTo>
                    <a:cubicBezTo>
                      <a:pt x="1398" y="0"/>
                      <a:pt x="1392" y="0"/>
                      <a:pt x="1387" y="1"/>
                    </a:cubicBezTo>
                    <a:cubicBezTo>
                      <a:pt x="1009" y="700"/>
                      <a:pt x="535" y="1351"/>
                      <a:pt x="1" y="1941"/>
                    </a:cubicBezTo>
                    <a:cubicBezTo>
                      <a:pt x="113" y="2110"/>
                      <a:pt x="230" y="2222"/>
                      <a:pt x="314" y="2230"/>
                    </a:cubicBezTo>
                    <a:cubicBezTo>
                      <a:pt x="318" y="2231"/>
                      <a:pt x="321" y="2231"/>
                      <a:pt x="324" y="2231"/>
                    </a:cubicBezTo>
                    <a:cubicBezTo>
                      <a:pt x="702" y="2231"/>
                      <a:pt x="2141" y="511"/>
                      <a:pt x="1572" y="61"/>
                    </a:cubicBezTo>
                    <a:cubicBezTo>
                      <a:pt x="1517" y="20"/>
                      <a:pt x="1461" y="0"/>
                      <a:pt x="1403" y="0"/>
                    </a:cubicBezTo>
                    <a:close/>
                  </a:path>
                </a:pathLst>
              </a:custGeom>
              <a:solidFill>
                <a:srgbClr val="FFF1F6">
                  <a:alpha val="333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128" name="Google Shape;128;p3"/>
          <p:cNvSpPr/>
          <p:nvPr/>
        </p:nvSpPr>
        <p:spPr>
          <a:xfrm>
            <a:off x="8082620" y="4542638"/>
            <a:ext cx="215929" cy="199812"/>
          </a:xfrm>
          <a:custGeom>
            <a:avLst/>
            <a:gdLst/>
            <a:ahLst/>
            <a:cxnLst/>
            <a:rect l="l" t="t" r="r" b="b"/>
            <a:pathLst>
              <a:path w="1447" h="1339" extrusionOk="0">
                <a:moveTo>
                  <a:pt x="729" y="0"/>
                </a:moveTo>
                <a:cubicBezTo>
                  <a:pt x="719" y="0"/>
                  <a:pt x="709" y="1"/>
                  <a:pt x="699" y="1"/>
                </a:cubicBezTo>
                <a:cubicBezTo>
                  <a:pt x="486" y="13"/>
                  <a:pt x="286" y="122"/>
                  <a:pt x="161" y="298"/>
                </a:cubicBezTo>
                <a:cubicBezTo>
                  <a:pt x="36" y="475"/>
                  <a:pt x="0" y="692"/>
                  <a:pt x="61" y="893"/>
                </a:cubicBezTo>
                <a:cubicBezTo>
                  <a:pt x="121" y="1082"/>
                  <a:pt x="261" y="1238"/>
                  <a:pt x="458" y="1307"/>
                </a:cubicBezTo>
                <a:cubicBezTo>
                  <a:pt x="511" y="1327"/>
                  <a:pt x="571" y="1339"/>
                  <a:pt x="627" y="1339"/>
                </a:cubicBezTo>
                <a:cubicBezTo>
                  <a:pt x="760" y="1339"/>
                  <a:pt x="872" y="1279"/>
                  <a:pt x="953" y="1166"/>
                </a:cubicBezTo>
                <a:cubicBezTo>
                  <a:pt x="1053" y="1026"/>
                  <a:pt x="1089" y="801"/>
                  <a:pt x="932" y="604"/>
                </a:cubicBezTo>
                <a:cubicBezTo>
                  <a:pt x="860" y="511"/>
                  <a:pt x="744" y="455"/>
                  <a:pt x="631" y="455"/>
                </a:cubicBezTo>
                <a:cubicBezTo>
                  <a:pt x="543" y="455"/>
                  <a:pt x="466" y="495"/>
                  <a:pt x="418" y="563"/>
                </a:cubicBezTo>
                <a:cubicBezTo>
                  <a:pt x="350" y="652"/>
                  <a:pt x="338" y="756"/>
                  <a:pt x="378" y="853"/>
                </a:cubicBezTo>
                <a:cubicBezTo>
                  <a:pt x="418" y="945"/>
                  <a:pt x="507" y="1013"/>
                  <a:pt x="611" y="1026"/>
                </a:cubicBezTo>
                <a:cubicBezTo>
                  <a:pt x="616" y="1026"/>
                  <a:pt x="621" y="1027"/>
                  <a:pt x="626" y="1027"/>
                </a:cubicBezTo>
                <a:cubicBezTo>
                  <a:pt x="667" y="1027"/>
                  <a:pt x="700" y="997"/>
                  <a:pt x="703" y="957"/>
                </a:cubicBezTo>
                <a:cubicBezTo>
                  <a:pt x="707" y="917"/>
                  <a:pt x="679" y="877"/>
                  <a:pt x="639" y="873"/>
                </a:cubicBezTo>
                <a:cubicBezTo>
                  <a:pt x="587" y="865"/>
                  <a:pt x="547" y="837"/>
                  <a:pt x="527" y="797"/>
                </a:cubicBezTo>
                <a:cubicBezTo>
                  <a:pt x="507" y="756"/>
                  <a:pt x="511" y="716"/>
                  <a:pt x="531" y="672"/>
                </a:cubicBezTo>
                <a:cubicBezTo>
                  <a:pt x="551" y="636"/>
                  <a:pt x="583" y="612"/>
                  <a:pt x="623" y="604"/>
                </a:cubicBezTo>
                <a:cubicBezTo>
                  <a:pt x="629" y="603"/>
                  <a:pt x="636" y="602"/>
                  <a:pt x="643" y="602"/>
                </a:cubicBezTo>
                <a:cubicBezTo>
                  <a:pt x="689" y="602"/>
                  <a:pt x="745" y="625"/>
                  <a:pt x="784" y="660"/>
                </a:cubicBezTo>
                <a:cubicBezTo>
                  <a:pt x="860" y="724"/>
                  <a:pt x="900" y="825"/>
                  <a:pt x="892" y="925"/>
                </a:cubicBezTo>
                <a:cubicBezTo>
                  <a:pt x="888" y="1013"/>
                  <a:pt x="848" y="1086"/>
                  <a:pt x="784" y="1138"/>
                </a:cubicBezTo>
                <a:cubicBezTo>
                  <a:pt x="741" y="1170"/>
                  <a:pt x="693" y="1183"/>
                  <a:pt x="644" y="1183"/>
                </a:cubicBezTo>
                <a:cubicBezTo>
                  <a:pt x="516" y="1183"/>
                  <a:pt x="382" y="1092"/>
                  <a:pt x="310" y="1013"/>
                </a:cubicBezTo>
                <a:cubicBezTo>
                  <a:pt x="189" y="881"/>
                  <a:pt x="161" y="696"/>
                  <a:pt x="221" y="519"/>
                </a:cubicBezTo>
                <a:cubicBezTo>
                  <a:pt x="282" y="347"/>
                  <a:pt x="426" y="214"/>
                  <a:pt x="603" y="162"/>
                </a:cubicBezTo>
                <a:cubicBezTo>
                  <a:pt x="644" y="150"/>
                  <a:pt x="686" y="145"/>
                  <a:pt x="727" y="145"/>
                </a:cubicBezTo>
                <a:cubicBezTo>
                  <a:pt x="828" y="145"/>
                  <a:pt x="926" y="179"/>
                  <a:pt x="1009" y="242"/>
                </a:cubicBezTo>
                <a:cubicBezTo>
                  <a:pt x="1133" y="342"/>
                  <a:pt x="1270" y="604"/>
                  <a:pt x="1266" y="829"/>
                </a:cubicBezTo>
                <a:cubicBezTo>
                  <a:pt x="1258" y="945"/>
                  <a:pt x="1226" y="1030"/>
                  <a:pt x="1149" y="1082"/>
                </a:cubicBezTo>
                <a:cubicBezTo>
                  <a:pt x="1125" y="1098"/>
                  <a:pt x="1113" y="1126"/>
                  <a:pt x="1121" y="1150"/>
                </a:cubicBezTo>
                <a:cubicBezTo>
                  <a:pt x="1125" y="1182"/>
                  <a:pt x="1141" y="1206"/>
                  <a:pt x="1165" y="1218"/>
                </a:cubicBezTo>
                <a:cubicBezTo>
                  <a:pt x="1175" y="1221"/>
                  <a:pt x="1184" y="1223"/>
                  <a:pt x="1194" y="1223"/>
                </a:cubicBezTo>
                <a:cubicBezTo>
                  <a:pt x="1209" y="1223"/>
                  <a:pt x="1225" y="1219"/>
                  <a:pt x="1242" y="1206"/>
                </a:cubicBezTo>
                <a:cubicBezTo>
                  <a:pt x="1342" y="1138"/>
                  <a:pt x="1402" y="1021"/>
                  <a:pt x="1415" y="885"/>
                </a:cubicBezTo>
                <a:cubicBezTo>
                  <a:pt x="1447" y="632"/>
                  <a:pt x="1314" y="338"/>
                  <a:pt x="1173" y="178"/>
                </a:cubicBezTo>
                <a:cubicBezTo>
                  <a:pt x="1059" y="67"/>
                  <a:pt x="902" y="0"/>
                  <a:pt x="729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29" name="Google Shape;129;p3"/>
          <p:cNvGrpSpPr/>
          <p:nvPr/>
        </p:nvGrpSpPr>
        <p:grpSpPr>
          <a:xfrm rot="2700000">
            <a:off x="8850543" y="3860238"/>
            <a:ext cx="296110" cy="307950"/>
            <a:chOff x="2402806" y="1534404"/>
            <a:chExt cx="197214" cy="205099"/>
          </a:xfrm>
        </p:grpSpPr>
        <p:sp>
          <p:nvSpPr>
            <p:cNvPr id="130" name="Google Shape;130;p3"/>
            <p:cNvSpPr/>
            <p:nvPr/>
          </p:nvSpPr>
          <p:spPr>
            <a:xfrm>
              <a:off x="2402806" y="1605082"/>
              <a:ext cx="85428" cy="127119"/>
            </a:xfrm>
            <a:custGeom>
              <a:avLst/>
              <a:gdLst/>
              <a:ahLst/>
              <a:cxnLst/>
              <a:rect l="l" t="t" r="r" b="b"/>
              <a:pathLst>
                <a:path w="1170" h="1741" extrusionOk="0">
                  <a:moveTo>
                    <a:pt x="273" y="0"/>
                  </a:moveTo>
                  <a:cubicBezTo>
                    <a:pt x="220" y="0"/>
                    <a:pt x="176" y="36"/>
                    <a:pt x="165" y="85"/>
                  </a:cubicBezTo>
                  <a:cubicBezTo>
                    <a:pt x="0" y="1226"/>
                    <a:pt x="1005" y="1724"/>
                    <a:pt x="1017" y="1728"/>
                  </a:cubicBezTo>
                  <a:cubicBezTo>
                    <a:pt x="1033" y="1732"/>
                    <a:pt x="1045" y="1740"/>
                    <a:pt x="1061" y="1740"/>
                  </a:cubicBezTo>
                  <a:cubicBezTo>
                    <a:pt x="1101" y="1740"/>
                    <a:pt x="1137" y="1720"/>
                    <a:pt x="1145" y="1684"/>
                  </a:cubicBezTo>
                  <a:cubicBezTo>
                    <a:pt x="1169" y="1632"/>
                    <a:pt x="1149" y="1572"/>
                    <a:pt x="1101" y="1548"/>
                  </a:cubicBezTo>
                  <a:cubicBezTo>
                    <a:pt x="1097" y="1544"/>
                    <a:pt x="221" y="1118"/>
                    <a:pt x="366" y="117"/>
                  </a:cubicBezTo>
                  <a:cubicBezTo>
                    <a:pt x="374" y="61"/>
                    <a:pt x="338" y="13"/>
                    <a:pt x="281" y="1"/>
                  </a:cubicBezTo>
                  <a:cubicBezTo>
                    <a:pt x="279" y="1"/>
                    <a:pt x="276" y="0"/>
                    <a:pt x="27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131;p3"/>
            <p:cNvSpPr/>
            <p:nvPr/>
          </p:nvSpPr>
          <p:spPr>
            <a:xfrm>
              <a:off x="2441796" y="1605886"/>
              <a:ext cx="64910" cy="98424"/>
            </a:xfrm>
            <a:custGeom>
              <a:avLst/>
              <a:gdLst/>
              <a:ahLst/>
              <a:cxnLst/>
              <a:rect l="l" t="t" r="r" b="b"/>
              <a:pathLst>
                <a:path w="889" h="1348" extrusionOk="0">
                  <a:moveTo>
                    <a:pt x="113" y="1"/>
                  </a:moveTo>
                  <a:cubicBezTo>
                    <a:pt x="109" y="1"/>
                    <a:pt x="105" y="1"/>
                    <a:pt x="101" y="2"/>
                  </a:cubicBezTo>
                  <a:cubicBezTo>
                    <a:pt x="45" y="6"/>
                    <a:pt x="1" y="50"/>
                    <a:pt x="5" y="106"/>
                  </a:cubicBezTo>
                  <a:cubicBezTo>
                    <a:pt x="5" y="130"/>
                    <a:pt x="57" y="837"/>
                    <a:pt x="712" y="1328"/>
                  </a:cubicBezTo>
                  <a:cubicBezTo>
                    <a:pt x="732" y="1340"/>
                    <a:pt x="752" y="1348"/>
                    <a:pt x="772" y="1348"/>
                  </a:cubicBezTo>
                  <a:cubicBezTo>
                    <a:pt x="804" y="1348"/>
                    <a:pt x="832" y="1332"/>
                    <a:pt x="852" y="1312"/>
                  </a:cubicBezTo>
                  <a:cubicBezTo>
                    <a:pt x="888" y="1267"/>
                    <a:pt x="880" y="1207"/>
                    <a:pt x="832" y="1171"/>
                  </a:cubicBezTo>
                  <a:cubicBezTo>
                    <a:pt x="250" y="737"/>
                    <a:pt x="205" y="106"/>
                    <a:pt x="205" y="94"/>
                  </a:cubicBezTo>
                  <a:cubicBezTo>
                    <a:pt x="202" y="46"/>
                    <a:pt x="164" y="1"/>
                    <a:pt x="11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132;p3"/>
            <p:cNvSpPr/>
            <p:nvPr/>
          </p:nvSpPr>
          <p:spPr>
            <a:xfrm>
              <a:off x="2470272" y="1604206"/>
              <a:ext cx="45561" cy="62866"/>
            </a:xfrm>
            <a:custGeom>
              <a:avLst/>
              <a:gdLst/>
              <a:ahLst/>
              <a:cxnLst/>
              <a:rect l="l" t="t" r="r" b="b"/>
              <a:pathLst>
                <a:path w="624" h="861" extrusionOk="0">
                  <a:moveTo>
                    <a:pt x="175" y="1"/>
                  </a:moveTo>
                  <a:cubicBezTo>
                    <a:pt x="132" y="1"/>
                    <a:pt x="91" y="33"/>
                    <a:pt x="81" y="77"/>
                  </a:cubicBezTo>
                  <a:cubicBezTo>
                    <a:pt x="77" y="97"/>
                    <a:pt x="0" y="479"/>
                    <a:pt x="450" y="840"/>
                  </a:cubicBezTo>
                  <a:cubicBezTo>
                    <a:pt x="466" y="856"/>
                    <a:pt x="494" y="860"/>
                    <a:pt x="515" y="860"/>
                  </a:cubicBezTo>
                  <a:cubicBezTo>
                    <a:pt x="543" y="860"/>
                    <a:pt x="571" y="848"/>
                    <a:pt x="591" y="828"/>
                  </a:cubicBezTo>
                  <a:cubicBezTo>
                    <a:pt x="623" y="788"/>
                    <a:pt x="619" y="720"/>
                    <a:pt x="575" y="688"/>
                  </a:cubicBezTo>
                  <a:cubicBezTo>
                    <a:pt x="229" y="410"/>
                    <a:pt x="273" y="137"/>
                    <a:pt x="277" y="125"/>
                  </a:cubicBezTo>
                  <a:cubicBezTo>
                    <a:pt x="294" y="69"/>
                    <a:pt x="257" y="13"/>
                    <a:pt x="201" y="5"/>
                  </a:cubicBezTo>
                  <a:cubicBezTo>
                    <a:pt x="193" y="2"/>
                    <a:pt x="184" y="1"/>
                    <a:pt x="17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133;p3"/>
            <p:cNvSpPr/>
            <p:nvPr/>
          </p:nvSpPr>
          <p:spPr>
            <a:xfrm>
              <a:off x="2504005" y="1627498"/>
              <a:ext cx="52571" cy="112005"/>
            </a:xfrm>
            <a:custGeom>
              <a:avLst/>
              <a:gdLst/>
              <a:ahLst/>
              <a:cxnLst/>
              <a:rect l="l" t="t" r="r" b="b"/>
              <a:pathLst>
                <a:path w="720" h="1534" extrusionOk="0">
                  <a:moveTo>
                    <a:pt x="409" y="0"/>
                  </a:moveTo>
                  <a:cubicBezTo>
                    <a:pt x="400" y="0"/>
                    <a:pt x="391" y="1"/>
                    <a:pt x="382" y="3"/>
                  </a:cubicBezTo>
                  <a:cubicBezTo>
                    <a:pt x="330" y="19"/>
                    <a:pt x="302" y="79"/>
                    <a:pt x="318" y="132"/>
                  </a:cubicBezTo>
                  <a:cubicBezTo>
                    <a:pt x="318" y="136"/>
                    <a:pt x="494" y="702"/>
                    <a:pt x="32" y="1377"/>
                  </a:cubicBezTo>
                  <a:cubicBezTo>
                    <a:pt x="0" y="1421"/>
                    <a:pt x="12" y="1486"/>
                    <a:pt x="57" y="1518"/>
                  </a:cubicBezTo>
                  <a:cubicBezTo>
                    <a:pt x="73" y="1526"/>
                    <a:pt x="93" y="1534"/>
                    <a:pt x="113" y="1534"/>
                  </a:cubicBezTo>
                  <a:cubicBezTo>
                    <a:pt x="141" y="1534"/>
                    <a:pt x="177" y="1518"/>
                    <a:pt x="197" y="1494"/>
                  </a:cubicBezTo>
                  <a:cubicBezTo>
                    <a:pt x="719" y="734"/>
                    <a:pt x="519" y="96"/>
                    <a:pt x="511" y="71"/>
                  </a:cubicBezTo>
                  <a:cubicBezTo>
                    <a:pt x="497" y="25"/>
                    <a:pt x="453" y="0"/>
                    <a:pt x="40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134;p3"/>
            <p:cNvSpPr/>
            <p:nvPr/>
          </p:nvSpPr>
          <p:spPr>
            <a:xfrm>
              <a:off x="2548909" y="1634508"/>
              <a:ext cx="26431" cy="80682"/>
            </a:xfrm>
            <a:custGeom>
              <a:avLst/>
              <a:gdLst/>
              <a:ahLst/>
              <a:cxnLst/>
              <a:rect l="l" t="t" r="r" b="b"/>
              <a:pathLst>
                <a:path w="362" h="1105" extrusionOk="0">
                  <a:moveTo>
                    <a:pt x="128" y="1"/>
                  </a:moveTo>
                  <a:cubicBezTo>
                    <a:pt x="120" y="1"/>
                    <a:pt x="112" y="2"/>
                    <a:pt x="104" y="4"/>
                  </a:cubicBezTo>
                  <a:cubicBezTo>
                    <a:pt x="56" y="16"/>
                    <a:pt x="20" y="72"/>
                    <a:pt x="36" y="124"/>
                  </a:cubicBezTo>
                  <a:cubicBezTo>
                    <a:pt x="157" y="586"/>
                    <a:pt x="16" y="964"/>
                    <a:pt x="16" y="968"/>
                  </a:cubicBezTo>
                  <a:cubicBezTo>
                    <a:pt x="0" y="1024"/>
                    <a:pt x="24" y="1080"/>
                    <a:pt x="76" y="1100"/>
                  </a:cubicBezTo>
                  <a:cubicBezTo>
                    <a:pt x="84" y="1104"/>
                    <a:pt x="100" y="1104"/>
                    <a:pt x="109" y="1104"/>
                  </a:cubicBezTo>
                  <a:cubicBezTo>
                    <a:pt x="149" y="1104"/>
                    <a:pt x="189" y="1080"/>
                    <a:pt x="197" y="1044"/>
                  </a:cubicBezTo>
                  <a:cubicBezTo>
                    <a:pt x="205" y="1024"/>
                    <a:pt x="362" y="602"/>
                    <a:pt x="225" y="76"/>
                  </a:cubicBezTo>
                  <a:cubicBezTo>
                    <a:pt x="218" y="31"/>
                    <a:pt x="176" y="1"/>
                    <a:pt x="12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135;p3"/>
            <p:cNvSpPr/>
            <p:nvPr/>
          </p:nvSpPr>
          <p:spPr>
            <a:xfrm>
              <a:off x="2577020" y="1637939"/>
              <a:ext cx="23000" cy="51695"/>
            </a:xfrm>
            <a:custGeom>
              <a:avLst/>
              <a:gdLst/>
              <a:ahLst/>
              <a:cxnLst/>
              <a:rect l="l" t="t" r="r" b="b"/>
              <a:pathLst>
                <a:path w="315" h="708" extrusionOk="0">
                  <a:moveTo>
                    <a:pt x="117" y="0"/>
                  </a:moveTo>
                  <a:cubicBezTo>
                    <a:pt x="106" y="0"/>
                    <a:pt x="96" y="2"/>
                    <a:pt x="85" y="5"/>
                  </a:cubicBezTo>
                  <a:cubicBezTo>
                    <a:pt x="33" y="17"/>
                    <a:pt x="1" y="73"/>
                    <a:pt x="17" y="129"/>
                  </a:cubicBezTo>
                  <a:cubicBezTo>
                    <a:pt x="97" y="411"/>
                    <a:pt x="45" y="567"/>
                    <a:pt x="45" y="571"/>
                  </a:cubicBezTo>
                  <a:cubicBezTo>
                    <a:pt x="33" y="627"/>
                    <a:pt x="57" y="680"/>
                    <a:pt x="105" y="700"/>
                  </a:cubicBezTo>
                  <a:cubicBezTo>
                    <a:pt x="117" y="708"/>
                    <a:pt x="133" y="708"/>
                    <a:pt x="141" y="708"/>
                  </a:cubicBezTo>
                  <a:cubicBezTo>
                    <a:pt x="182" y="708"/>
                    <a:pt x="218" y="680"/>
                    <a:pt x="238" y="648"/>
                  </a:cubicBezTo>
                  <a:cubicBezTo>
                    <a:pt x="242" y="619"/>
                    <a:pt x="314" y="427"/>
                    <a:pt x="214" y="73"/>
                  </a:cubicBezTo>
                  <a:cubicBezTo>
                    <a:pt x="201" y="27"/>
                    <a:pt x="161" y="0"/>
                    <a:pt x="11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136;p3"/>
            <p:cNvSpPr/>
            <p:nvPr/>
          </p:nvSpPr>
          <p:spPr>
            <a:xfrm>
              <a:off x="2493710" y="1595664"/>
              <a:ext cx="96307" cy="27089"/>
            </a:xfrm>
            <a:custGeom>
              <a:avLst/>
              <a:gdLst/>
              <a:ahLst/>
              <a:cxnLst/>
              <a:rect l="l" t="t" r="r" b="b"/>
              <a:pathLst>
                <a:path w="1319" h="371" extrusionOk="0">
                  <a:moveTo>
                    <a:pt x="485" y="0"/>
                  </a:moveTo>
                  <a:cubicBezTo>
                    <a:pt x="241" y="0"/>
                    <a:pt x="88" y="59"/>
                    <a:pt x="77" y="65"/>
                  </a:cubicBezTo>
                  <a:cubicBezTo>
                    <a:pt x="29" y="86"/>
                    <a:pt x="1" y="146"/>
                    <a:pt x="21" y="194"/>
                  </a:cubicBezTo>
                  <a:cubicBezTo>
                    <a:pt x="36" y="234"/>
                    <a:pt x="75" y="257"/>
                    <a:pt x="115" y="257"/>
                  </a:cubicBezTo>
                  <a:cubicBezTo>
                    <a:pt x="128" y="257"/>
                    <a:pt x="141" y="255"/>
                    <a:pt x="153" y="250"/>
                  </a:cubicBezTo>
                  <a:cubicBezTo>
                    <a:pt x="156" y="250"/>
                    <a:pt x="281" y="203"/>
                    <a:pt x="487" y="203"/>
                  </a:cubicBezTo>
                  <a:cubicBezTo>
                    <a:pt x="662" y="203"/>
                    <a:pt x="896" y="237"/>
                    <a:pt x="1162" y="363"/>
                  </a:cubicBezTo>
                  <a:cubicBezTo>
                    <a:pt x="1174" y="367"/>
                    <a:pt x="1186" y="371"/>
                    <a:pt x="1202" y="371"/>
                  </a:cubicBezTo>
                  <a:cubicBezTo>
                    <a:pt x="1242" y="371"/>
                    <a:pt x="1278" y="351"/>
                    <a:pt x="1298" y="315"/>
                  </a:cubicBezTo>
                  <a:cubicBezTo>
                    <a:pt x="1319" y="266"/>
                    <a:pt x="1298" y="206"/>
                    <a:pt x="1246" y="182"/>
                  </a:cubicBezTo>
                  <a:cubicBezTo>
                    <a:pt x="950" y="40"/>
                    <a:pt x="687" y="0"/>
                    <a:pt x="48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137;p3"/>
            <p:cNvSpPr/>
            <p:nvPr/>
          </p:nvSpPr>
          <p:spPr>
            <a:xfrm>
              <a:off x="2446469" y="1562077"/>
              <a:ext cx="145300" cy="33733"/>
            </a:xfrm>
            <a:custGeom>
              <a:avLst/>
              <a:gdLst/>
              <a:ahLst/>
              <a:cxnLst/>
              <a:rect l="l" t="t" r="r" b="b"/>
              <a:pathLst>
                <a:path w="1990" h="462" extrusionOk="0">
                  <a:moveTo>
                    <a:pt x="886" y="1"/>
                  </a:moveTo>
                  <a:cubicBezTo>
                    <a:pt x="424" y="1"/>
                    <a:pt x="92" y="145"/>
                    <a:pt x="73" y="152"/>
                  </a:cubicBezTo>
                  <a:cubicBezTo>
                    <a:pt x="21" y="172"/>
                    <a:pt x="1" y="232"/>
                    <a:pt x="21" y="284"/>
                  </a:cubicBezTo>
                  <a:cubicBezTo>
                    <a:pt x="36" y="320"/>
                    <a:pt x="73" y="340"/>
                    <a:pt x="112" y="340"/>
                  </a:cubicBezTo>
                  <a:cubicBezTo>
                    <a:pt x="126" y="340"/>
                    <a:pt x="140" y="338"/>
                    <a:pt x="153" y="333"/>
                  </a:cubicBezTo>
                  <a:cubicBezTo>
                    <a:pt x="158" y="330"/>
                    <a:pt x="460" y="200"/>
                    <a:pt x="883" y="200"/>
                  </a:cubicBezTo>
                  <a:cubicBezTo>
                    <a:pt x="1161" y="200"/>
                    <a:pt x="1492" y="257"/>
                    <a:pt x="1825" y="445"/>
                  </a:cubicBezTo>
                  <a:cubicBezTo>
                    <a:pt x="1841" y="453"/>
                    <a:pt x="1861" y="461"/>
                    <a:pt x="1873" y="461"/>
                  </a:cubicBezTo>
                  <a:cubicBezTo>
                    <a:pt x="1909" y="461"/>
                    <a:pt x="1945" y="445"/>
                    <a:pt x="1966" y="409"/>
                  </a:cubicBezTo>
                  <a:cubicBezTo>
                    <a:pt x="1990" y="365"/>
                    <a:pt x="1974" y="300"/>
                    <a:pt x="1925" y="272"/>
                  </a:cubicBezTo>
                  <a:cubicBezTo>
                    <a:pt x="1557" y="64"/>
                    <a:pt x="1193" y="1"/>
                    <a:pt x="88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138;p3"/>
            <p:cNvSpPr/>
            <p:nvPr/>
          </p:nvSpPr>
          <p:spPr>
            <a:xfrm>
              <a:off x="2495754" y="1534404"/>
              <a:ext cx="76374" cy="23803"/>
            </a:xfrm>
            <a:custGeom>
              <a:avLst/>
              <a:gdLst/>
              <a:ahLst/>
              <a:cxnLst/>
              <a:rect l="l" t="t" r="r" b="b"/>
              <a:pathLst>
                <a:path w="1046" h="326" extrusionOk="0">
                  <a:moveTo>
                    <a:pt x="384" y="1"/>
                  </a:moveTo>
                  <a:cubicBezTo>
                    <a:pt x="213" y="1"/>
                    <a:pt x="95" y="32"/>
                    <a:pt x="85" y="37"/>
                  </a:cubicBezTo>
                  <a:cubicBezTo>
                    <a:pt x="29" y="49"/>
                    <a:pt x="1" y="105"/>
                    <a:pt x="13" y="161"/>
                  </a:cubicBezTo>
                  <a:cubicBezTo>
                    <a:pt x="26" y="207"/>
                    <a:pt x="65" y="234"/>
                    <a:pt x="110" y="234"/>
                  </a:cubicBezTo>
                  <a:cubicBezTo>
                    <a:pt x="120" y="234"/>
                    <a:pt x="131" y="232"/>
                    <a:pt x="141" y="229"/>
                  </a:cubicBezTo>
                  <a:cubicBezTo>
                    <a:pt x="141" y="229"/>
                    <a:pt x="240" y="203"/>
                    <a:pt x="386" y="203"/>
                  </a:cubicBezTo>
                  <a:cubicBezTo>
                    <a:pt x="524" y="203"/>
                    <a:pt x="704" y="226"/>
                    <a:pt x="885" y="318"/>
                  </a:cubicBezTo>
                  <a:cubicBezTo>
                    <a:pt x="897" y="322"/>
                    <a:pt x="913" y="326"/>
                    <a:pt x="929" y="326"/>
                  </a:cubicBezTo>
                  <a:cubicBezTo>
                    <a:pt x="969" y="326"/>
                    <a:pt x="1005" y="302"/>
                    <a:pt x="1017" y="270"/>
                  </a:cubicBezTo>
                  <a:cubicBezTo>
                    <a:pt x="1045" y="221"/>
                    <a:pt x="1025" y="161"/>
                    <a:pt x="973" y="137"/>
                  </a:cubicBezTo>
                  <a:cubicBezTo>
                    <a:pt x="758" y="29"/>
                    <a:pt x="546" y="1"/>
                    <a:pt x="38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9" name="Google Shape;139;p3"/>
          <p:cNvSpPr/>
          <p:nvPr/>
        </p:nvSpPr>
        <p:spPr>
          <a:xfrm flipH="1">
            <a:off x="7326047" y="4041323"/>
            <a:ext cx="285802" cy="287674"/>
          </a:xfrm>
          <a:custGeom>
            <a:avLst/>
            <a:gdLst/>
            <a:ahLst/>
            <a:cxnLst/>
            <a:rect l="l" t="t" r="r" b="b"/>
            <a:pathLst>
              <a:path w="1403" h="1412" extrusionOk="0">
                <a:moveTo>
                  <a:pt x="538" y="1"/>
                </a:moveTo>
                <a:cubicBezTo>
                  <a:pt x="410" y="5"/>
                  <a:pt x="301" y="65"/>
                  <a:pt x="217" y="178"/>
                </a:cubicBezTo>
                <a:cubicBezTo>
                  <a:pt x="56" y="379"/>
                  <a:pt x="0" y="688"/>
                  <a:pt x="36" y="901"/>
                </a:cubicBezTo>
                <a:cubicBezTo>
                  <a:pt x="64" y="1082"/>
                  <a:pt x="165" y="1230"/>
                  <a:pt x="325" y="1323"/>
                </a:cubicBezTo>
                <a:cubicBezTo>
                  <a:pt x="430" y="1383"/>
                  <a:pt x="550" y="1411"/>
                  <a:pt x="671" y="1411"/>
                </a:cubicBezTo>
                <a:cubicBezTo>
                  <a:pt x="763" y="1411"/>
                  <a:pt x="852" y="1395"/>
                  <a:pt x="940" y="1363"/>
                </a:cubicBezTo>
                <a:cubicBezTo>
                  <a:pt x="1141" y="1283"/>
                  <a:pt x="1286" y="1122"/>
                  <a:pt x="1346" y="921"/>
                </a:cubicBezTo>
                <a:cubicBezTo>
                  <a:pt x="1402" y="724"/>
                  <a:pt x="1362" y="519"/>
                  <a:pt x="1242" y="351"/>
                </a:cubicBezTo>
                <a:cubicBezTo>
                  <a:pt x="1150" y="230"/>
                  <a:pt x="1027" y="167"/>
                  <a:pt x="899" y="167"/>
                </a:cubicBezTo>
                <a:cubicBezTo>
                  <a:pt x="848" y="167"/>
                  <a:pt x="795" y="177"/>
                  <a:pt x="743" y="198"/>
                </a:cubicBezTo>
                <a:cubicBezTo>
                  <a:pt x="583" y="258"/>
                  <a:pt x="430" y="435"/>
                  <a:pt x="458" y="684"/>
                </a:cubicBezTo>
                <a:cubicBezTo>
                  <a:pt x="470" y="805"/>
                  <a:pt x="534" y="913"/>
                  <a:pt x="627" y="977"/>
                </a:cubicBezTo>
                <a:cubicBezTo>
                  <a:pt x="673" y="1004"/>
                  <a:pt x="723" y="1018"/>
                  <a:pt x="774" y="1018"/>
                </a:cubicBezTo>
                <a:cubicBezTo>
                  <a:pt x="806" y="1018"/>
                  <a:pt x="839" y="1012"/>
                  <a:pt x="872" y="1001"/>
                </a:cubicBezTo>
                <a:cubicBezTo>
                  <a:pt x="972" y="965"/>
                  <a:pt x="1045" y="881"/>
                  <a:pt x="1061" y="780"/>
                </a:cubicBezTo>
                <a:cubicBezTo>
                  <a:pt x="1081" y="676"/>
                  <a:pt x="1041" y="576"/>
                  <a:pt x="960" y="503"/>
                </a:cubicBezTo>
                <a:cubicBezTo>
                  <a:pt x="944" y="491"/>
                  <a:pt x="924" y="484"/>
                  <a:pt x="905" y="484"/>
                </a:cubicBezTo>
                <a:cubicBezTo>
                  <a:pt x="882" y="484"/>
                  <a:pt x="859" y="494"/>
                  <a:pt x="844" y="511"/>
                </a:cubicBezTo>
                <a:cubicBezTo>
                  <a:pt x="820" y="547"/>
                  <a:pt x="820" y="592"/>
                  <a:pt x="852" y="620"/>
                </a:cubicBezTo>
                <a:cubicBezTo>
                  <a:pt x="892" y="648"/>
                  <a:pt x="912" y="700"/>
                  <a:pt x="908" y="744"/>
                </a:cubicBezTo>
                <a:cubicBezTo>
                  <a:pt x="904" y="788"/>
                  <a:pt x="880" y="825"/>
                  <a:pt x="840" y="845"/>
                </a:cubicBezTo>
                <a:cubicBezTo>
                  <a:pt x="821" y="855"/>
                  <a:pt x="800" y="860"/>
                  <a:pt x="780" y="860"/>
                </a:cubicBezTo>
                <a:cubicBezTo>
                  <a:pt x="762" y="860"/>
                  <a:pt x="744" y="856"/>
                  <a:pt x="727" y="849"/>
                </a:cubicBezTo>
                <a:cubicBezTo>
                  <a:pt x="683" y="829"/>
                  <a:pt x="639" y="772"/>
                  <a:pt x="623" y="712"/>
                </a:cubicBezTo>
                <a:cubicBezTo>
                  <a:pt x="599" y="620"/>
                  <a:pt x="619" y="511"/>
                  <a:pt x="671" y="435"/>
                </a:cubicBezTo>
                <a:cubicBezTo>
                  <a:pt x="723" y="363"/>
                  <a:pt x="792" y="322"/>
                  <a:pt x="880" y="318"/>
                </a:cubicBezTo>
                <a:cubicBezTo>
                  <a:pt x="886" y="318"/>
                  <a:pt x="893" y="318"/>
                  <a:pt x="899" y="318"/>
                </a:cubicBezTo>
                <a:cubicBezTo>
                  <a:pt x="1080" y="318"/>
                  <a:pt x="1186" y="540"/>
                  <a:pt x="1205" y="680"/>
                </a:cubicBezTo>
                <a:cubicBezTo>
                  <a:pt x="1233" y="853"/>
                  <a:pt x="1161" y="1026"/>
                  <a:pt x="1012" y="1142"/>
                </a:cubicBezTo>
                <a:cubicBezTo>
                  <a:pt x="913" y="1216"/>
                  <a:pt x="790" y="1257"/>
                  <a:pt x="668" y="1257"/>
                </a:cubicBezTo>
                <a:cubicBezTo>
                  <a:pt x="611" y="1257"/>
                  <a:pt x="555" y="1248"/>
                  <a:pt x="502" y="1230"/>
                </a:cubicBezTo>
                <a:cubicBezTo>
                  <a:pt x="358" y="1186"/>
                  <a:pt x="249" y="1086"/>
                  <a:pt x="201" y="941"/>
                </a:cubicBezTo>
                <a:cubicBezTo>
                  <a:pt x="149" y="784"/>
                  <a:pt x="181" y="491"/>
                  <a:pt x="305" y="306"/>
                </a:cubicBezTo>
                <a:cubicBezTo>
                  <a:pt x="370" y="210"/>
                  <a:pt x="450" y="162"/>
                  <a:pt x="542" y="158"/>
                </a:cubicBezTo>
                <a:cubicBezTo>
                  <a:pt x="571" y="158"/>
                  <a:pt x="599" y="142"/>
                  <a:pt x="607" y="117"/>
                </a:cubicBezTo>
                <a:cubicBezTo>
                  <a:pt x="623" y="89"/>
                  <a:pt x="619" y="61"/>
                  <a:pt x="603" y="37"/>
                </a:cubicBezTo>
                <a:cubicBezTo>
                  <a:pt x="587" y="17"/>
                  <a:pt x="563" y="1"/>
                  <a:pt x="538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0" name="Google Shape;140;p3"/>
          <p:cNvGrpSpPr/>
          <p:nvPr/>
        </p:nvGrpSpPr>
        <p:grpSpPr>
          <a:xfrm rot="10200497" flipH="1">
            <a:off x="5753905" y="4183465"/>
            <a:ext cx="2029153" cy="1375659"/>
            <a:chOff x="6283024" y="-660615"/>
            <a:chExt cx="2029221" cy="1375705"/>
          </a:xfrm>
        </p:grpSpPr>
        <p:grpSp>
          <p:nvGrpSpPr>
            <p:cNvPr id="141" name="Google Shape;141;p3"/>
            <p:cNvGrpSpPr/>
            <p:nvPr/>
          </p:nvGrpSpPr>
          <p:grpSpPr>
            <a:xfrm rot="8478049">
              <a:off x="7456155" y="-397939"/>
              <a:ext cx="900955" cy="172869"/>
              <a:chOff x="3564648" y="628675"/>
              <a:chExt cx="901001" cy="172878"/>
            </a:xfrm>
          </p:grpSpPr>
          <p:sp>
            <p:nvSpPr>
              <p:cNvPr id="142" name="Google Shape;142;p3"/>
              <p:cNvSpPr/>
              <p:nvPr/>
            </p:nvSpPr>
            <p:spPr>
              <a:xfrm>
                <a:off x="3564648" y="647688"/>
                <a:ext cx="32631" cy="26026"/>
              </a:xfrm>
              <a:custGeom>
                <a:avLst/>
                <a:gdLst/>
                <a:ahLst/>
                <a:cxnLst/>
                <a:rect l="l" t="t" r="r" b="b"/>
                <a:pathLst>
                  <a:path w="242" h="193" extrusionOk="0">
                    <a:moveTo>
                      <a:pt x="73" y="0"/>
                    </a:moveTo>
                    <a:cubicBezTo>
                      <a:pt x="53" y="0"/>
                      <a:pt x="33" y="10"/>
                      <a:pt x="21" y="28"/>
                    </a:cubicBezTo>
                    <a:cubicBezTo>
                      <a:pt x="0" y="52"/>
                      <a:pt x="4" y="92"/>
                      <a:pt x="33" y="112"/>
                    </a:cubicBezTo>
                    <a:cubicBezTo>
                      <a:pt x="33" y="112"/>
                      <a:pt x="69" y="140"/>
                      <a:pt x="141" y="184"/>
                    </a:cubicBezTo>
                    <a:cubicBezTo>
                      <a:pt x="149" y="188"/>
                      <a:pt x="165" y="192"/>
                      <a:pt x="173" y="192"/>
                    </a:cubicBezTo>
                    <a:cubicBezTo>
                      <a:pt x="193" y="192"/>
                      <a:pt x="213" y="184"/>
                      <a:pt x="225" y="168"/>
                    </a:cubicBezTo>
                    <a:cubicBezTo>
                      <a:pt x="241" y="144"/>
                      <a:pt x="233" y="104"/>
                      <a:pt x="205" y="84"/>
                    </a:cubicBezTo>
                    <a:cubicBezTo>
                      <a:pt x="141" y="40"/>
                      <a:pt x="105" y="11"/>
                      <a:pt x="105" y="11"/>
                    </a:cubicBezTo>
                    <a:cubicBezTo>
                      <a:pt x="96" y="4"/>
                      <a:pt x="84" y="0"/>
                      <a:pt x="73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3" name="Google Shape;143;p3"/>
              <p:cNvSpPr/>
              <p:nvPr/>
            </p:nvSpPr>
            <p:spPr>
              <a:xfrm>
                <a:off x="3630180" y="628675"/>
                <a:ext cx="835469" cy="172878"/>
              </a:xfrm>
              <a:custGeom>
                <a:avLst/>
                <a:gdLst/>
                <a:ahLst/>
                <a:cxnLst/>
                <a:rect l="l" t="t" r="r" b="b"/>
                <a:pathLst>
                  <a:path w="6196" h="1282" extrusionOk="0">
                    <a:moveTo>
                      <a:pt x="6121" y="0"/>
                    </a:moveTo>
                    <a:cubicBezTo>
                      <a:pt x="6109" y="0"/>
                      <a:pt x="6097" y="4"/>
                      <a:pt x="6087" y="12"/>
                    </a:cubicBezTo>
                    <a:cubicBezTo>
                      <a:pt x="6023" y="64"/>
                      <a:pt x="5955" y="112"/>
                      <a:pt x="5891" y="160"/>
                    </a:cubicBezTo>
                    <a:cubicBezTo>
                      <a:pt x="5858" y="177"/>
                      <a:pt x="5854" y="213"/>
                      <a:pt x="5875" y="245"/>
                    </a:cubicBezTo>
                    <a:cubicBezTo>
                      <a:pt x="5887" y="261"/>
                      <a:pt x="5907" y="269"/>
                      <a:pt x="5927" y="269"/>
                    </a:cubicBezTo>
                    <a:cubicBezTo>
                      <a:pt x="5943" y="269"/>
                      <a:pt x="5951" y="265"/>
                      <a:pt x="5967" y="261"/>
                    </a:cubicBezTo>
                    <a:cubicBezTo>
                      <a:pt x="6035" y="213"/>
                      <a:pt x="6104" y="165"/>
                      <a:pt x="6168" y="112"/>
                    </a:cubicBezTo>
                    <a:cubicBezTo>
                      <a:pt x="6192" y="88"/>
                      <a:pt x="6196" y="48"/>
                      <a:pt x="6176" y="24"/>
                    </a:cubicBezTo>
                    <a:cubicBezTo>
                      <a:pt x="6161" y="9"/>
                      <a:pt x="6140" y="0"/>
                      <a:pt x="6121" y="0"/>
                    </a:cubicBezTo>
                    <a:close/>
                    <a:moveTo>
                      <a:pt x="5557" y="384"/>
                    </a:moveTo>
                    <a:cubicBezTo>
                      <a:pt x="5546" y="384"/>
                      <a:pt x="5535" y="387"/>
                      <a:pt x="5525" y="394"/>
                    </a:cubicBezTo>
                    <a:lnTo>
                      <a:pt x="5312" y="514"/>
                    </a:lnTo>
                    <a:cubicBezTo>
                      <a:pt x="5284" y="530"/>
                      <a:pt x="5272" y="570"/>
                      <a:pt x="5288" y="602"/>
                    </a:cubicBezTo>
                    <a:cubicBezTo>
                      <a:pt x="5296" y="623"/>
                      <a:pt x="5324" y="631"/>
                      <a:pt x="5344" y="631"/>
                    </a:cubicBezTo>
                    <a:cubicBezTo>
                      <a:pt x="5352" y="631"/>
                      <a:pt x="5364" y="631"/>
                      <a:pt x="5372" y="627"/>
                    </a:cubicBezTo>
                    <a:cubicBezTo>
                      <a:pt x="5445" y="586"/>
                      <a:pt x="5517" y="546"/>
                      <a:pt x="5589" y="502"/>
                    </a:cubicBezTo>
                    <a:cubicBezTo>
                      <a:pt x="5617" y="486"/>
                      <a:pt x="5629" y="446"/>
                      <a:pt x="5609" y="414"/>
                    </a:cubicBezTo>
                    <a:cubicBezTo>
                      <a:pt x="5599" y="395"/>
                      <a:pt x="5578" y="384"/>
                      <a:pt x="5557" y="384"/>
                    </a:cubicBezTo>
                    <a:close/>
                    <a:moveTo>
                      <a:pt x="68" y="434"/>
                    </a:moveTo>
                    <a:cubicBezTo>
                      <a:pt x="45" y="434"/>
                      <a:pt x="25" y="444"/>
                      <a:pt x="17" y="466"/>
                    </a:cubicBezTo>
                    <a:cubicBezTo>
                      <a:pt x="1" y="494"/>
                      <a:pt x="9" y="534"/>
                      <a:pt x="41" y="550"/>
                    </a:cubicBezTo>
                    <a:cubicBezTo>
                      <a:pt x="109" y="590"/>
                      <a:pt x="185" y="631"/>
                      <a:pt x="262" y="667"/>
                    </a:cubicBezTo>
                    <a:cubicBezTo>
                      <a:pt x="266" y="671"/>
                      <a:pt x="278" y="671"/>
                      <a:pt x="286" y="671"/>
                    </a:cubicBezTo>
                    <a:cubicBezTo>
                      <a:pt x="310" y="671"/>
                      <a:pt x="330" y="663"/>
                      <a:pt x="346" y="635"/>
                    </a:cubicBezTo>
                    <a:cubicBezTo>
                      <a:pt x="362" y="602"/>
                      <a:pt x="346" y="566"/>
                      <a:pt x="318" y="550"/>
                    </a:cubicBezTo>
                    <a:cubicBezTo>
                      <a:pt x="246" y="514"/>
                      <a:pt x="169" y="482"/>
                      <a:pt x="101" y="442"/>
                    </a:cubicBezTo>
                    <a:cubicBezTo>
                      <a:pt x="90" y="436"/>
                      <a:pt x="79" y="434"/>
                      <a:pt x="68" y="434"/>
                    </a:cubicBezTo>
                    <a:close/>
                    <a:moveTo>
                      <a:pt x="4947" y="705"/>
                    </a:moveTo>
                    <a:cubicBezTo>
                      <a:pt x="4939" y="705"/>
                      <a:pt x="4930" y="707"/>
                      <a:pt x="4922" y="711"/>
                    </a:cubicBezTo>
                    <a:cubicBezTo>
                      <a:pt x="4846" y="747"/>
                      <a:pt x="4770" y="775"/>
                      <a:pt x="4693" y="807"/>
                    </a:cubicBezTo>
                    <a:cubicBezTo>
                      <a:pt x="4665" y="815"/>
                      <a:pt x="4645" y="856"/>
                      <a:pt x="4661" y="888"/>
                    </a:cubicBezTo>
                    <a:cubicBezTo>
                      <a:pt x="4669" y="912"/>
                      <a:pt x="4693" y="928"/>
                      <a:pt x="4721" y="928"/>
                    </a:cubicBezTo>
                    <a:cubicBezTo>
                      <a:pt x="4729" y="928"/>
                      <a:pt x="4738" y="928"/>
                      <a:pt x="4746" y="920"/>
                    </a:cubicBezTo>
                    <a:cubicBezTo>
                      <a:pt x="4826" y="892"/>
                      <a:pt x="4902" y="860"/>
                      <a:pt x="4975" y="827"/>
                    </a:cubicBezTo>
                    <a:cubicBezTo>
                      <a:pt x="5007" y="811"/>
                      <a:pt x="5023" y="771"/>
                      <a:pt x="5007" y="739"/>
                    </a:cubicBezTo>
                    <a:cubicBezTo>
                      <a:pt x="4995" y="719"/>
                      <a:pt x="4971" y="705"/>
                      <a:pt x="4947" y="705"/>
                    </a:cubicBezTo>
                    <a:close/>
                    <a:moveTo>
                      <a:pt x="694" y="729"/>
                    </a:moveTo>
                    <a:cubicBezTo>
                      <a:pt x="670" y="729"/>
                      <a:pt x="644" y="741"/>
                      <a:pt x="631" y="767"/>
                    </a:cubicBezTo>
                    <a:cubicBezTo>
                      <a:pt x="619" y="795"/>
                      <a:pt x="639" y="831"/>
                      <a:pt x="668" y="848"/>
                    </a:cubicBezTo>
                    <a:cubicBezTo>
                      <a:pt x="744" y="884"/>
                      <a:pt x="824" y="908"/>
                      <a:pt x="901" y="936"/>
                    </a:cubicBezTo>
                    <a:cubicBezTo>
                      <a:pt x="905" y="944"/>
                      <a:pt x="913" y="944"/>
                      <a:pt x="921" y="944"/>
                    </a:cubicBezTo>
                    <a:cubicBezTo>
                      <a:pt x="949" y="944"/>
                      <a:pt x="969" y="924"/>
                      <a:pt x="981" y="896"/>
                    </a:cubicBezTo>
                    <a:cubicBezTo>
                      <a:pt x="989" y="864"/>
                      <a:pt x="969" y="827"/>
                      <a:pt x="941" y="815"/>
                    </a:cubicBezTo>
                    <a:cubicBezTo>
                      <a:pt x="864" y="791"/>
                      <a:pt x="788" y="763"/>
                      <a:pt x="712" y="731"/>
                    </a:cubicBezTo>
                    <a:cubicBezTo>
                      <a:pt x="706" y="729"/>
                      <a:pt x="700" y="729"/>
                      <a:pt x="694" y="729"/>
                    </a:cubicBezTo>
                    <a:close/>
                    <a:moveTo>
                      <a:pt x="1342" y="954"/>
                    </a:moveTo>
                    <a:cubicBezTo>
                      <a:pt x="1316" y="954"/>
                      <a:pt x="1288" y="973"/>
                      <a:pt x="1278" y="1004"/>
                    </a:cubicBezTo>
                    <a:cubicBezTo>
                      <a:pt x="1270" y="1032"/>
                      <a:pt x="1290" y="1069"/>
                      <a:pt x="1326" y="1077"/>
                    </a:cubicBezTo>
                    <a:lnTo>
                      <a:pt x="1567" y="1137"/>
                    </a:lnTo>
                    <a:lnTo>
                      <a:pt x="1580" y="1137"/>
                    </a:lnTo>
                    <a:cubicBezTo>
                      <a:pt x="1612" y="1137"/>
                      <a:pt x="1636" y="1117"/>
                      <a:pt x="1636" y="1093"/>
                    </a:cubicBezTo>
                    <a:cubicBezTo>
                      <a:pt x="1648" y="1056"/>
                      <a:pt x="1628" y="1028"/>
                      <a:pt x="1592" y="1016"/>
                    </a:cubicBezTo>
                    <a:cubicBezTo>
                      <a:pt x="1511" y="996"/>
                      <a:pt x="1435" y="976"/>
                      <a:pt x="1355" y="956"/>
                    </a:cubicBezTo>
                    <a:cubicBezTo>
                      <a:pt x="1350" y="955"/>
                      <a:pt x="1346" y="954"/>
                      <a:pt x="1342" y="954"/>
                    </a:cubicBezTo>
                    <a:close/>
                    <a:moveTo>
                      <a:pt x="4306" y="950"/>
                    </a:moveTo>
                    <a:cubicBezTo>
                      <a:pt x="4300" y="950"/>
                      <a:pt x="4294" y="951"/>
                      <a:pt x="4288" y="952"/>
                    </a:cubicBezTo>
                    <a:cubicBezTo>
                      <a:pt x="4207" y="976"/>
                      <a:pt x="4135" y="996"/>
                      <a:pt x="4054" y="1016"/>
                    </a:cubicBezTo>
                    <a:cubicBezTo>
                      <a:pt x="4018" y="1028"/>
                      <a:pt x="3998" y="1056"/>
                      <a:pt x="4006" y="1093"/>
                    </a:cubicBezTo>
                    <a:cubicBezTo>
                      <a:pt x="4014" y="1117"/>
                      <a:pt x="4038" y="1137"/>
                      <a:pt x="4067" y="1137"/>
                    </a:cubicBezTo>
                    <a:lnTo>
                      <a:pt x="4087" y="1137"/>
                    </a:lnTo>
                    <a:cubicBezTo>
                      <a:pt x="4167" y="1117"/>
                      <a:pt x="4247" y="1097"/>
                      <a:pt x="4328" y="1073"/>
                    </a:cubicBezTo>
                    <a:cubicBezTo>
                      <a:pt x="4360" y="1064"/>
                      <a:pt x="4380" y="1028"/>
                      <a:pt x="4368" y="992"/>
                    </a:cubicBezTo>
                    <a:cubicBezTo>
                      <a:pt x="4361" y="966"/>
                      <a:pt x="4335" y="950"/>
                      <a:pt x="4306" y="950"/>
                    </a:cubicBezTo>
                    <a:close/>
                    <a:moveTo>
                      <a:pt x="2020" y="1096"/>
                    </a:moveTo>
                    <a:cubicBezTo>
                      <a:pt x="1988" y="1096"/>
                      <a:pt x="1961" y="1116"/>
                      <a:pt x="1957" y="1149"/>
                    </a:cubicBezTo>
                    <a:cubicBezTo>
                      <a:pt x="1953" y="1185"/>
                      <a:pt x="1973" y="1213"/>
                      <a:pt x="2009" y="1217"/>
                    </a:cubicBezTo>
                    <a:cubicBezTo>
                      <a:pt x="2090" y="1233"/>
                      <a:pt x="2174" y="1245"/>
                      <a:pt x="2255" y="1253"/>
                    </a:cubicBezTo>
                    <a:lnTo>
                      <a:pt x="2259" y="1253"/>
                    </a:lnTo>
                    <a:cubicBezTo>
                      <a:pt x="2291" y="1253"/>
                      <a:pt x="2319" y="1229"/>
                      <a:pt x="2327" y="1197"/>
                    </a:cubicBezTo>
                    <a:cubicBezTo>
                      <a:pt x="2331" y="1161"/>
                      <a:pt x="2307" y="1133"/>
                      <a:pt x="2271" y="1129"/>
                    </a:cubicBezTo>
                    <a:cubicBezTo>
                      <a:pt x="2190" y="1125"/>
                      <a:pt x="2110" y="1109"/>
                      <a:pt x="2030" y="1097"/>
                    </a:cubicBezTo>
                    <a:cubicBezTo>
                      <a:pt x="2026" y="1096"/>
                      <a:pt x="2023" y="1096"/>
                      <a:pt x="2020" y="1096"/>
                    </a:cubicBezTo>
                    <a:close/>
                    <a:moveTo>
                      <a:pt x="3637" y="1103"/>
                    </a:moveTo>
                    <a:cubicBezTo>
                      <a:pt x="3633" y="1103"/>
                      <a:pt x="3629" y="1104"/>
                      <a:pt x="3625" y="1105"/>
                    </a:cubicBezTo>
                    <a:lnTo>
                      <a:pt x="3384" y="1133"/>
                    </a:lnTo>
                    <a:cubicBezTo>
                      <a:pt x="3351" y="1137"/>
                      <a:pt x="3323" y="1169"/>
                      <a:pt x="3331" y="1205"/>
                    </a:cubicBezTo>
                    <a:cubicBezTo>
                      <a:pt x="3331" y="1233"/>
                      <a:pt x="3359" y="1257"/>
                      <a:pt x="3388" y="1257"/>
                    </a:cubicBezTo>
                    <a:cubicBezTo>
                      <a:pt x="3388" y="1257"/>
                      <a:pt x="3396" y="1257"/>
                      <a:pt x="3400" y="1253"/>
                    </a:cubicBezTo>
                    <a:cubicBezTo>
                      <a:pt x="3480" y="1249"/>
                      <a:pt x="3564" y="1237"/>
                      <a:pt x="3645" y="1225"/>
                    </a:cubicBezTo>
                    <a:cubicBezTo>
                      <a:pt x="3677" y="1217"/>
                      <a:pt x="3701" y="1189"/>
                      <a:pt x="3697" y="1153"/>
                    </a:cubicBezTo>
                    <a:cubicBezTo>
                      <a:pt x="3693" y="1128"/>
                      <a:pt x="3668" y="1103"/>
                      <a:pt x="3637" y="1103"/>
                    </a:cubicBezTo>
                    <a:close/>
                    <a:moveTo>
                      <a:pt x="2709" y="1157"/>
                    </a:moveTo>
                    <a:cubicBezTo>
                      <a:pt x="2672" y="1157"/>
                      <a:pt x="2640" y="1181"/>
                      <a:pt x="2640" y="1217"/>
                    </a:cubicBezTo>
                    <a:cubicBezTo>
                      <a:pt x="2640" y="1253"/>
                      <a:pt x="2668" y="1281"/>
                      <a:pt x="2701" y="1281"/>
                    </a:cubicBezTo>
                    <a:lnTo>
                      <a:pt x="2954" y="1281"/>
                    </a:lnTo>
                    <a:cubicBezTo>
                      <a:pt x="2990" y="1281"/>
                      <a:pt x="3014" y="1253"/>
                      <a:pt x="3014" y="1217"/>
                    </a:cubicBezTo>
                    <a:cubicBezTo>
                      <a:pt x="3014" y="1181"/>
                      <a:pt x="2982" y="1157"/>
                      <a:pt x="2950" y="1157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4" name="Google Shape;144;p3"/>
            <p:cNvGrpSpPr/>
            <p:nvPr/>
          </p:nvGrpSpPr>
          <p:grpSpPr>
            <a:xfrm rot="-1338283">
              <a:off x="6334133" y="-30863"/>
              <a:ext cx="1282386" cy="522134"/>
              <a:chOff x="3183154" y="283548"/>
              <a:chExt cx="1282495" cy="522178"/>
            </a:xfrm>
          </p:grpSpPr>
          <p:sp>
            <p:nvSpPr>
              <p:cNvPr id="145" name="Google Shape;145;p3"/>
              <p:cNvSpPr/>
              <p:nvPr/>
            </p:nvSpPr>
            <p:spPr>
              <a:xfrm>
                <a:off x="3564648" y="647688"/>
                <a:ext cx="32631" cy="26026"/>
              </a:xfrm>
              <a:custGeom>
                <a:avLst/>
                <a:gdLst/>
                <a:ahLst/>
                <a:cxnLst/>
                <a:rect l="l" t="t" r="r" b="b"/>
                <a:pathLst>
                  <a:path w="242" h="193" extrusionOk="0">
                    <a:moveTo>
                      <a:pt x="73" y="0"/>
                    </a:moveTo>
                    <a:cubicBezTo>
                      <a:pt x="53" y="0"/>
                      <a:pt x="33" y="10"/>
                      <a:pt x="21" y="28"/>
                    </a:cubicBezTo>
                    <a:cubicBezTo>
                      <a:pt x="0" y="52"/>
                      <a:pt x="4" y="92"/>
                      <a:pt x="33" y="112"/>
                    </a:cubicBezTo>
                    <a:cubicBezTo>
                      <a:pt x="33" y="112"/>
                      <a:pt x="69" y="140"/>
                      <a:pt x="141" y="184"/>
                    </a:cubicBezTo>
                    <a:cubicBezTo>
                      <a:pt x="149" y="188"/>
                      <a:pt x="165" y="192"/>
                      <a:pt x="173" y="192"/>
                    </a:cubicBezTo>
                    <a:cubicBezTo>
                      <a:pt x="193" y="192"/>
                      <a:pt x="213" y="184"/>
                      <a:pt x="225" y="168"/>
                    </a:cubicBezTo>
                    <a:cubicBezTo>
                      <a:pt x="241" y="144"/>
                      <a:pt x="233" y="104"/>
                      <a:pt x="205" y="84"/>
                    </a:cubicBezTo>
                    <a:cubicBezTo>
                      <a:pt x="141" y="40"/>
                      <a:pt x="105" y="11"/>
                      <a:pt x="105" y="11"/>
                    </a:cubicBezTo>
                    <a:cubicBezTo>
                      <a:pt x="96" y="4"/>
                      <a:pt x="84" y="0"/>
                      <a:pt x="73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6" name="Google Shape;146;p3"/>
              <p:cNvSpPr/>
              <p:nvPr/>
            </p:nvSpPr>
            <p:spPr>
              <a:xfrm>
                <a:off x="3630180" y="628675"/>
                <a:ext cx="835469" cy="172878"/>
              </a:xfrm>
              <a:custGeom>
                <a:avLst/>
                <a:gdLst/>
                <a:ahLst/>
                <a:cxnLst/>
                <a:rect l="l" t="t" r="r" b="b"/>
                <a:pathLst>
                  <a:path w="6196" h="1282" extrusionOk="0">
                    <a:moveTo>
                      <a:pt x="6121" y="0"/>
                    </a:moveTo>
                    <a:cubicBezTo>
                      <a:pt x="6109" y="0"/>
                      <a:pt x="6097" y="4"/>
                      <a:pt x="6087" y="12"/>
                    </a:cubicBezTo>
                    <a:cubicBezTo>
                      <a:pt x="6023" y="64"/>
                      <a:pt x="5955" y="112"/>
                      <a:pt x="5891" y="160"/>
                    </a:cubicBezTo>
                    <a:cubicBezTo>
                      <a:pt x="5858" y="177"/>
                      <a:pt x="5854" y="213"/>
                      <a:pt x="5875" y="245"/>
                    </a:cubicBezTo>
                    <a:cubicBezTo>
                      <a:pt x="5887" y="261"/>
                      <a:pt x="5907" y="269"/>
                      <a:pt x="5927" y="269"/>
                    </a:cubicBezTo>
                    <a:cubicBezTo>
                      <a:pt x="5943" y="269"/>
                      <a:pt x="5951" y="265"/>
                      <a:pt x="5967" y="261"/>
                    </a:cubicBezTo>
                    <a:cubicBezTo>
                      <a:pt x="6035" y="213"/>
                      <a:pt x="6104" y="165"/>
                      <a:pt x="6168" y="112"/>
                    </a:cubicBezTo>
                    <a:cubicBezTo>
                      <a:pt x="6192" y="88"/>
                      <a:pt x="6196" y="48"/>
                      <a:pt x="6176" y="24"/>
                    </a:cubicBezTo>
                    <a:cubicBezTo>
                      <a:pt x="6161" y="9"/>
                      <a:pt x="6140" y="0"/>
                      <a:pt x="6121" y="0"/>
                    </a:cubicBezTo>
                    <a:close/>
                    <a:moveTo>
                      <a:pt x="5557" y="384"/>
                    </a:moveTo>
                    <a:cubicBezTo>
                      <a:pt x="5546" y="384"/>
                      <a:pt x="5535" y="387"/>
                      <a:pt x="5525" y="394"/>
                    </a:cubicBezTo>
                    <a:lnTo>
                      <a:pt x="5312" y="514"/>
                    </a:lnTo>
                    <a:cubicBezTo>
                      <a:pt x="5284" y="530"/>
                      <a:pt x="5272" y="570"/>
                      <a:pt x="5288" y="602"/>
                    </a:cubicBezTo>
                    <a:cubicBezTo>
                      <a:pt x="5296" y="623"/>
                      <a:pt x="5324" y="631"/>
                      <a:pt x="5344" y="631"/>
                    </a:cubicBezTo>
                    <a:cubicBezTo>
                      <a:pt x="5352" y="631"/>
                      <a:pt x="5364" y="631"/>
                      <a:pt x="5372" y="627"/>
                    </a:cubicBezTo>
                    <a:cubicBezTo>
                      <a:pt x="5445" y="586"/>
                      <a:pt x="5517" y="546"/>
                      <a:pt x="5589" y="502"/>
                    </a:cubicBezTo>
                    <a:cubicBezTo>
                      <a:pt x="5617" y="486"/>
                      <a:pt x="5629" y="446"/>
                      <a:pt x="5609" y="414"/>
                    </a:cubicBezTo>
                    <a:cubicBezTo>
                      <a:pt x="5599" y="395"/>
                      <a:pt x="5578" y="384"/>
                      <a:pt x="5557" y="384"/>
                    </a:cubicBezTo>
                    <a:close/>
                    <a:moveTo>
                      <a:pt x="68" y="434"/>
                    </a:moveTo>
                    <a:cubicBezTo>
                      <a:pt x="45" y="434"/>
                      <a:pt x="25" y="444"/>
                      <a:pt x="17" y="466"/>
                    </a:cubicBezTo>
                    <a:cubicBezTo>
                      <a:pt x="1" y="494"/>
                      <a:pt x="9" y="534"/>
                      <a:pt x="41" y="550"/>
                    </a:cubicBezTo>
                    <a:cubicBezTo>
                      <a:pt x="109" y="590"/>
                      <a:pt x="185" y="631"/>
                      <a:pt x="262" y="667"/>
                    </a:cubicBezTo>
                    <a:cubicBezTo>
                      <a:pt x="266" y="671"/>
                      <a:pt x="278" y="671"/>
                      <a:pt x="286" y="671"/>
                    </a:cubicBezTo>
                    <a:cubicBezTo>
                      <a:pt x="310" y="671"/>
                      <a:pt x="330" y="663"/>
                      <a:pt x="346" y="635"/>
                    </a:cubicBezTo>
                    <a:cubicBezTo>
                      <a:pt x="362" y="602"/>
                      <a:pt x="346" y="566"/>
                      <a:pt x="318" y="550"/>
                    </a:cubicBezTo>
                    <a:cubicBezTo>
                      <a:pt x="246" y="514"/>
                      <a:pt x="169" y="482"/>
                      <a:pt x="101" y="442"/>
                    </a:cubicBezTo>
                    <a:cubicBezTo>
                      <a:pt x="90" y="436"/>
                      <a:pt x="79" y="434"/>
                      <a:pt x="68" y="434"/>
                    </a:cubicBezTo>
                    <a:close/>
                    <a:moveTo>
                      <a:pt x="4947" y="705"/>
                    </a:moveTo>
                    <a:cubicBezTo>
                      <a:pt x="4939" y="705"/>
                      <a:pt x="4930" y="707"/>
                      <a:pt x="4922" y="711"/>
                    </a:cubicBezTo>
                    <a:cubicBezTo>
                      <a:pt x="4846" y="747"/>
                      <a:pt x="4770" y="775"/>
                      <a:pt x="4693" y="807"/>
                    </a:cubicBezTo>
                    <a:cubicBezTo>
                      <a:pt x="4665" y="815"/>
                      <a:pt x="4645" y="856"/>
                      <a:pt x="4661" y="888"/>
                    </a:cubicBezTo>
                    <a:cubicBezTo>
                      <a:pt x="4669" y="912"/>
                      <a:pt x="4693" y="928"/>
                      <a:pt x="4721" y="928"/>
                    </a:cubicBezTo>
                    <a:cubicBezTo>
                      <a:pt x="4729" y="928"/>
                      <a:pt x="4738" y="928"/>
                      <a:pt x="4746" y="920"/>
                    </a:cubicBezTo>
                    <a:cubicBezTo>
                      <a:pt x="4826" y="892"/>
                      <a:pt x="4902" y="860"/>
                      <a:pt x="4975" y="827"/>
                    </a:cubicBezTo>
                    <a:cubicBezTo>
                      <a:pt x="5007" y="811"/>
                      <a:pt x="5023" y="771"/>
                      <a:pt x="5007" y="739"/>
                    </a:cubicBezTo>
                    <a:cubicBezTo>
                      <a:pt x="4995" y="719"/>
                      <a:pt x="4971" y="705"/>
                      <a:pt x="4947" y="705"/>
                    </a:cubicBezTo>
                    <a:close/>
                    <a:moveTo>
                      <a:pt x="694" y="729"/>
                    </a:moveTo>
                    <a:cubicBezTo>
                      <a:pt x="670" y="729"/>
                      <a:pt x="644" y="741"/>
                      <a:pt x="631" y="767"/>
                    </a:cubicBezTo>
                    <a:cubicBezTo>
                      <a:pt x="619" y="795"/>
                      <a:pt x="639" y="831"/>
                      <a:pt x="668" y="848"/>
                    </a:cubicBezTo>
                    <a:cubicBezTo>
                      <a:pt x="744" y="884"/>
                      <a:pt x="824" y="908"/>
                      <a:pt x="901" y="936"/>
                    </a:cubicBezTo>
                    <a:cubicBezTo>
                      <a:pt x="905" y="944"/>
                      <a:pt x="913" y="944"/>
                      <a:pt x="921" y="944"/>
                    </a:cubicBezTo>
                    <a:cubicBezTo>
                      <a:pt x="949" y="944"/>
                      <a:pt x="969" y="924"/>
                      <a:pt x="981" y="896"/>
                    </a:cubicBezTo>
                    <a:cubicBezTo>
                      <a:pt x="989" y="864"/>
                      <a:pt x="969" y="827"/>
                      <a:pt x="941" y="815"/>
                    </a:cubicBezTo>
                    <a:cubicBezTo>
                      <a:pt x="864" y="791"/>
                      <a:pt x="788" y="763"/>
                      <a:pt x="712" y="731"/>
                    </a:cubicBezTo>
                    <a:cubicBezTo>
                      <a:pt x="706" y="729"/>
                      <a:pt x="700" y="729"/>
                      <a:pt x="694" y="729"/>
                    </a:cubicBezTo>
                    <a:close/>
                    <a:moveTo>
                      <a:pt x="1342" y="954"/>
                    </a:moveTo>
                    <a:cubicBezTo>
                      <a:pt x="1316" y="954"/>
                      <a:pt x="1288" y="973"/>
                      <a:pt x="1278" y="1004"/>
                    </a:cubicBezTo>
                    <a:cubicBezTo>
                      <a:pt x="1270" y="1032"/>
                      <a:pt x="1290" y="1069"/>
                      <a:pt x="1326" y="1077"/>
                    </a:cubicBezTo>
                    <a:lnTo>
                      <a:pt x="1567" y="1137"/>
                    </a:lnTo>
                    <a:lnTo>
                      <a:pt x="1580" y="1137"/>
                    </a:lnTo>
                    <a:cubicBezTo>
                      <a:pt x="1612" y="1137"/>
                      <a:pt x="1636" y="1117"/>
                      <a:pt x="1636" y="1093"/>
                    </a:cubicBezTo>
                    <a:cubicBezTo>
                      <a:pt x="1648" y="1056"/>
                      <a:pt x="1628" y="1028"/>
                      <a:pt x="1592" y="1016"/>
                    </a:cubicBezTo>
                    <a:cubicBezTo>
                      <a:pt x="1511" y="996"/>
                      <a:pt x="1435" y="976"/>
                      <a:pt x="1355" y="956"/>
                    </a:cubicBezTo>
                    <a:cubicBezTo>
                      <a:pt x="1350" y="955"/>
                      <a:pt x="1346" y="954"/>
                      <a:pt x="1342" y="954"/>
                    </a:cubicBezTo>
                    <a:close/>
                    <a:moveTo>
                      <a:pt x="4306" y="950"/>
                    </a:moveTo>
                    <a:cubicBezTo>
                      <a:pt x="4300" y="950"/>
                      <a:pt x="4294" y="951"/>
                      <a:pt x="4288" y="952"/>
                    </a:cubicBezTo>
                    <a:cubicBezTo>
                      <a:pt x="4207" y="976"/>
                      <a:pt x="4135" y="996"/>
                      <a:pt x="4054" y="1016"/>
                    </a:cubicBezTo>
                    <a:cubicBezTo>
                      <a:pt x="4018" y="1028"/>
                      <a:pt x="3998" y="1056"/>
                      <a:pt x="4006" y="1093"/>
                    </a:cubicBezTo>
                    <a:cubicBezTo>
                      <a:pt x="4014" y="1117"/>
                      <a:pt x="4038" y="1137"/>
                      <a:pt x="4067" y="1137"/>
                    </a:cubicBezTo>
                    <a:lnTo>
                      <a:pt x="4087" y="1137"/>
                    </a:lnTo>
                    <a:cubicBezTo>
                      <a:pt x="4167" y="1117"/>
                      <a:pt x="4247" y="1097"/>
                      <a:pt x="4328" y="1073"/>
                    </a:cubicBezTo>
                    <a:cubicBezTo>
                      <a:pt x="4360" y="1064"/>
                      <a:pt x="4380" y="1028"/>
                      <a:pt x="4368" y="992"/>
                    </a:cubicBezTo>
                    <a:cubicBezTo>
                      <a:pt x="4361" y="966"/>
                      <a:pt x="4335" y="950"/>
                      <a:pt x="4306" y="950"/>
                    </a:cubicBezTo>
                    <a:close/>
                    <a:moveTo>
                      <a:pt x="2020" y="1096"/>
                    </a:moveTo>
                    <a:cubicBezTo>
                      <a:pt x="1988" y="1096"/>
                      <a:pt x="1961" y="1116"/>
                      <a:pt x="1957" y="1149"/>
                    </a:cubicBezTo>
                    <a:cubicBezTo>
                      <a:pt x="1953" y="1185"/>
                      <a:pt x="1973" y="1213"/>
                      <a:pt x="2009" y="1217"/>
                    </a:cubicBezTo>
                    <a:cubicBezTo>
                      <a:pt x="2090" y="1233"/>
                      <a:pt x="2174" y="1245"/>
                      <a:pt x="2255" y="1253"/>
                    </a:cubicBezTo>
                    <a:lnTo>
                      <a:pt x="2259" y="1253"/>
                    </a:lnTo>
                    <a:cubicBezTo>
                      <a:pt x="2291" y="1253"/>
                      <a:pt x="2319" y="1229"/>
                      <a:pt x="2327" y="1197"/>
                    </a:cubicBezTo>
                    <a:cubicBezTo>
                      <a:pt x="2331" y="1161"/>
                      <a:pt x="2307" y="1133"/>
                      <a:pt x="2271" y="1129"/>
                    </a:cubicBezTo>
                    <a:cubicBezTo>
                      <a:pt x="2190" y="1125"/>
                      <a:pt x="2110" y="1109"/>
                      <a:pt x="2030" y="1097"/>
                    </a:cubicBezTo>
                    <a:cubicBezTo>
                      <a:pt x="2026" y="1096"/>
                      <a:pt x="2023" y="1096"/>
                      <a:pt x="2020" y="1096"/>
                    </a:cubicBezTo>
                    <a:close/>
                    <a:moveTo>
                      <a:pt x="3637" y="1103"/>
                    </a:moveTo>
                    <a:cubicBezTo>
                      <a:pt x="3633" y="1103"/>
                      <a:pt x="3629" y="1104"/>
                      <a:pt x="3625" y="1105"/>
                    </a:cubicBezTo>
                    <a:lnTo>
                      <a:pt x="3384" y="1133"/>
                    </a:lnTo>
                    <a:cubicBezTo>
                      <a:pt x="3351" y="1137"/>
                      <a:pt x="3323" y="1169"/>
                      <a:pt x="3331" y="1205"/>
                    </a:cubicBezTo>
                    <a:cubicBezTo>
                      <a:pt x="3331" y="1233"/>
                      <a:pt x="3359" y="1257"/>
                      <a:pt x="3388" y="1257"/>
                    </a:cubicBezTo>
                    <a:cubicBezTo>
                      <a:pt x="3388" y="1257"/>
                      <a:pt x="3396" y="1257"/>
                      <a:pt x="3400" y="1253"/>
                    </a:cubicBezTo>
                    <a:cubicBezTo>
                      <a:pt x="3480" y="1249"/>
                      <a:pt x="3564" y="1237"/>
                      <a:pt x="3645" y="1225"/>
                    </a:cubicBezTo>
                    <a:cubicBezTo>
                      <a:pt x="3677" y="1217"/>
                      <a:pt x="3701" y="1189"/>
                      <a:pt x="3697" y="1153"/>
                    </a:cubicBezTo>
                    <a:cubicBezTo>
                      <a:pt x="3693" y="1128"/>
                      <a:pt x="3668" y="1103"/>
                      <a:pt x="3637" y="1103"/>
                    </a:cubicBezTo>
                    <a:close/>
                    <a:moveTo>
                      <a:pt x="2709" y="1157"/>
                    </a:moveTo>
                    <a:cubicBezTo>
                      <a:pt x="2672" y="1157"/>
                      <a:pt x="2640" y="1181"/>
                      <a:pt x="2640" y="1217"/>
                    </a:cubicBezTo>
                    <a:cubicBezTo>
                      <a:pt x="2640" y="1253"/>
                      <a:pt x="2668" y="1281"/>
                      <a:pt x="2701" y="1281"/>
                    </a:cubicBezTo>
                    <a:lnTo>
                      <a:pt x="2954" y="1281"/>
                    </a:lnTo>
                    <a:cubicBezTo>
                      <a:pt x="2990" y="1281"/>
                      <a:pt x="3014" y="1253"/>
                      <a:pt x="3014" y="1217"/>
                    </a:cubicBezTo>
                    <a:cubicBezTo>
                      <a:pt x="3014" y="1181"/>
                      <a:pt x="2982" y="1157"/>
                      <a:pt x="2950" y="1157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7" name="Google Shape;147;p3"/>
              <p:cNvSpPr/>
              <p:nvPr/>
            </p:nvSpPr>
            <p:spPr>
              <a:xfrm>
                <a:off x="3314385" y="432198"/>
                <a:ext cx="22249" cy="64593"/>
              </a:xfrm>
              <a:custGeom>
                <a:avLst/>
                <a:gdLst/>
                <a:ahLst/>
                <a:cxnLst/>
                <a:rect l="l" t="t" r="r" b="b"/>
                <a:pathLst>
                  <a:path w="165" h="479" extrusionOk="0">
                    <a:moveTo>
                      <a:pt x="89" y="1"/>
                    </a:moveTo>
                    <a:cubicBezTo>
                      <a:pt x="65" y="1"/>
                      <a:pt x="35" y="20"/>
                      <a:pt x="28" y="51"/>
                    </a:cubicBezTo>
                    <a:cubicBezTo>
                      <a:pt x="0" y="175"/>
                      <a:pt x="4" y="304"/>
                      <a:pt x="32" y="428"/>
                    </a:cubicBezTo>
                    <a:cubicBezTo>
                      <a:pt x="36" y="459"/>
                      <a:pt x="65" y="478"/>
                      <a:pt x="97" y="478"/>
                    </a:cubicBezTo>
                    <a:cubicBezTo>
                      <a:pt x="102" y="478"/>
                      <a:pt x="107" y="478"/>
                      <a:pt x="113" y="476"/>
                    </a:cubicBezTo>
                    <a:cubicBezTo>
                      <a:pt x="145" y="464"/>
                      <a:pt x="165" y="428"/>
                      <a:pt x="157" y="396"/>
                    </a:cubicBezTo>
                    <a:cubicBezTo>
                      <a:pt x="153" y="380"/>
                      <a:pt x="153" y="364"/>
                      <a:pt x="145" y="356"/>
                    </a:cubicBezTo>
                    <a:cubicBezTo>
                      <a:pt x="145" y="344"/>
                      <a:pt x="141" y="340"/>
                      <a:pt x="141" y="328"/>
                    </a:cubicBezTo>
                    <a:lnTo>
                      <a:pt x="141" y="320"/>
                    </a:lnTo>
                    <a:cubicBezTo>
                      <a:pt x="137" y="296"/>
                      <a:pt x="137" y="264"/>
                      <a:pt x="137" y="239"/>
                    </a:cubicBezTo>
                    <a:cubicBezTo>
                      <a:pt x="137" y="179"/>
                      <a:pt x="141" y="131"/>
                      <a:pt x="149" y="83"/>
                    </a:cubicBezTo>
                    <a:cubicBezTo>
                      <a:pt x="153" y="51"/>
                      <a:pt x="137" y="14"/>
                      <a:pt x="101" y="2"/>
                    </a:cubicBezTo>
                    <a:cubicBezTo>
                      <a:pt x="97" y="1"/>
                      <a:pt x="93" y="1"/>
                      <a:pt x="89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8" name="Google Shape;148;p3"/>
              <p:cNvSpPr/>
              <p:nvPr/>
            </p:nvSpPr>
            <p:spPr>
              <a:xfrm>
                <a:off x="3326790" y="513513"/>
                <a:ext cx="39104" cy="76055"/>
              </a:xfrm>
              <a:custGeom>
                <a:avLst/>
                <a:gdLst/>
                <a:ahLst/>
                <a:cxnLst/>
                <a:rect l="l" t="t" r="r" b="b"/>
                <a:pathLst>
                  <a:path w="290" h="564" extrusionOk="0">
                    <a:moveTo>
                      <a:pt x="70" y="0"/>
                    </a:moveTo>
                    <a:cubicBezTo>
                      <a:pt x="66" y="0"/>
                      <a:pt x="61" y="1"/>
                      <a:pt x="57" y="2"/>
                    </a:cubicBezTo>
                    <a:cubicBezTo>
                      <a:pt x="17" y="14"/>
                      <a:pt x="1" y="50"/>
                      <a:pt x="5" y="82"/>
                    </a:cubicBezTo>
                    <a:cubicBezTo>
                      <a:pt x="29" y="239"/>
                      <a:pt x="85" y="392"/>
                      <a:pt x="161" y="532"/>
                    </a:cubicBezTo>
                    <a:cubicBezTo>
                      <a:pt x="172" y="552"/>
                      <a:pt x="197" y="564"/>
                      <a:pt x="221" y="564"/>
                    </a:cubicBezTo>
                    <a:cubicBezTo>
                      <a:pt x="231" y="564"/>
                      <a:pt x="241" y="561"/>
                      <a:pt x="250" y="556"/>
                    </a:cubicBezTo>
                    <a:cubicBezTo>
                      <a:pt x="282" y="536"/>
                      <a:pt x="290" y="500"/>
                      <a:pt x="278" y="464"/>
                    </a:cubicBezTo>
                    <a:cubicBezTo>
                      <a:pt x="206" y="335"/>
                      <a:pt x="161" y="199"/>
                      <a:pt x="137" y="50"/>
                    </a:cubicBezTo>
                    <a:cubicBezTo>
                      <a:pt x="130" y="19"/>
                      <a:pt x="97" y="0"/>
                      <a:pt x="7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9" name="Google Shape;149;p3"/>
              <p:cNvSpPr/>
              <p:nvPr/>
            </p:nvSpPr>
            <p:spPr>
              <a:xfrm rot="7199998">
                <a:off x="3218177" y="383762"/>
                <a:ext cx="417195" cy="321750"/>
              </a:xfrm>
              <a:custGeom>
                <a:avLst/>
                <a:gdLst/>
                <a:ahLst/>
                <a:cxnLst/>
                <a:rect l="l" t="t" r="r" b="b"/>
                <a:pathLst>
                  <a:path w="3094" h="2386" extrusionOk="0">
                    <a:moveTo>
                      <a:pt x="761" y="1"/>
                    </a:moveTo>
                    <a:cubicBezTo>
                      <a:pt x="715" y="1"/>
                      <a:pt x="666" y="10"/>
                      <a:pt x="615" y="31"/>
                    </a:cubicBezTo>
                    <a:cubicBezTo>
                      <a:pt x="1" y="280"/>
                      <a:pt x="877" y="2349"/>
                      <a:pt x="1274" y="2385"/>
                    </a:cubicBezTo>
                    <a:cubicBezTo>
                      <a:pt x="1277" y="2386"/>
                      <a:pt x="1281" y="2386"/>
                      <a:pt x="1284" y="2386"/>
                    </a:cubicBezTo>
                    <a:cubicBezTo>
                      <a:pt x="1654" y="2386"/>
                      <a:pt x="3093" y="666"/>
                      <a:pt x="2524" y="216"/>
                    </a:cubicBezTo>
                    <a:cubicBezTo>
                      <a:pt x="2468" y="172"/>
                      <a:pt x="2409" y="153"/>
                      <a:pt x="2348" y="153"/>
                    </a:cubicBezTo>
                    <a:cubicBezTo>
                      <a:pt x="1937" y="153"/>
                      <a:pt x="1467" y="1036"/>
                      <a:pt x="1467" y="1036"/>
                    </a:cubicBezTo>
                    <a:cubicBezTo>
                      <a:pt x="1467" y="1036"/>
                      <a:pt x="1243" y="1"/>
                      <a:pt x="761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0" name="Google Shape;150;p3"/>
              <p:cNvSpPr/>
              <p:nvPr/>
            </p:nvSpPr>
            <p:spPr>
              <a:xfrm rot="7199998">
                <a:off x="3241218" y="444572"/>
                <a:ext cx="288828" cy="300848"/>
              </a:xfrm>
              <a:custGeom>
                <a:avLst/>
                <a:gdLst/>
                <a:ahLst/>
                <a:cxnLst/>
                <a:rect l="l" t="t" r="r" b="b"/>
                <a:pathLst>
                  <a:path w="2142" h="2231" extrusionOk="0">
                    <a:moveTo>
                      <a:pt x="1403" y="0"/>
                    </a:moveTo>
                    <a:cubicBezTo>
                      <a:pt x="1398" y="0"/>
                      <a:pt x="1392" y="0"/>
                      <a:pt x="1387" y="1"/>
                    </a:cubicBezTo>
                    <a:cubicBezTo>
                      <a:pt x="1009" y="700"/>
                      <a:pt x="535" y="1351"/>
                      <a:pt x="1" y="1941"/>
                    </a:cubicBezTo>
                    <a:cubicBezTo>
                      <a:pt x="113" y="2110"/>
                      <a:pt x="230" y="2222"/>
                      <a:pt x="314" y="2230"/>
                    </a:cubicBezTo>
                    <a:cubicBezTo>
                      <a:pt x="318" y="2231"/>
                      <a:pt x="321" y="2231"/>
                      <a:pt x="324" y="2231"/>
                    </a:cubicBezTo>
                    <a:cubicBezTo>
                      <a:pt x="702" y="2231"/>
                      <a:pt x="2141" y="511"/>
                      <a:pt x="1572" y="61"/>
                    </a:cubicBezTo>
                    <a:cubicBezTo>
                      <a:pt x="1517" y="20"/>
                      <a:pt x="1461" y="0"/>
                      <a:pt x="1403" y="0"/>
                    </a:cubicBezTo>
                    <a:close/>
                  </a:path>
                </a:pathLst>
              </a:custGeom>
              <a:solidFill>
                <a:srgbClr val="FFF1F6">
                  <a:alpha val="333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1" name="Google Shape;151;p3"/>
          <p:cNvGrpSpPr/>
          <p:nvPr/>
        </p:nvGrpSpPr>
        <p:grpSpPr>
          <a:xfrm rot="8887361">
            <a:off x="330669" y="108279"/>
            <a:ext cx="513893" cy="363699"/>
            <a:chOff x="3334703" y="-568655"/>
            <a:chExt cx="703624" cy="497978"/>
          </a:xfrm>
        </p:grpSpPr>
        <p:sp>
          <p:nvSpPr>
            <p:cNvPr id="152" name="Google Shape;152;p3"/>
            <p:cNvSpPr/>
            <p:nvPr/>
          </p:nvSpPr>
          <p:spPr>
            <a:xfrm>
              <a:off x="3439701" y="-356018"/>
              <a:ext cx="493979" cy="285342"/>
            </a:xfrm>
            <a:custGeom>
              <a:avLst/>
              <a:gdLst/>
              <a:ahLst/>
              <a:cxnLst/>
              <a:rect l="l" t="t" r="r" b="b"/>
              <a:pathLst>
                <a:path w="5796" h="3348" extrusionOk="0">
                  <a:moveTo>
                    <a:pt x="2897" y="1"/>
                  </a:moveTo>
                  <a:cubicBezTo>
                    <a:pt x="2551" y="1"/>
                    <a:pt x="2205" y="118"/>
                    <a:pt x="1920" y="352"/>
                  </a:cubicBezTo>
                  <a:cubicBezTo>
                    <a:pt x="1785" y="461"/>
                    <a:pt x="1661" y="585"/>
                    <a:pt x="1540" y="714"/>
                  </a:cubicBezTo>
                  <a:cubicBezTo>
                    <a:pt x="1287" y="981"/>
                    <a:pt x="936" y="1107"/>
                    <a:pt x="635" y="1307"/>
                  </a:cubicBezTo>
                  <a:cubicBezTo>
                    <a:pt x="74" y="1682"/>
                    <a:pt x="0" y="2447"/>
                    <a:pt x="471" y="2943"/>
                  </a:cubicBezTo>
                  <a:cubicBezTo>
                    <a:pt x="728" y="3212"/>
                    <a:pt x="1078" y="3347"/>
                    <a:pt x="1442" y="3347"/>
                  </a:cubicBezTo>
                  <a:cubicBezTo>
                    <a:pt x="1511" y="3347"/>
                    <a:pt x="1581" y="3343"/>
                    <a:pt x="1650" y="3333"/>
                  </a:cubicBezTo>
                  <a:cubicBezTo>
                    <a:pt x="1877" y="3302"/>
                    <a:pt x="2081" y="3208"/>
                    <a:pt x="2287" y="3119"/>
                  </a:cubicBezTo>
                  <a:cubicBezTo>
                    <a:pt x="2482" y="3036"/>
                    <a:pt x="2689" y="2995"/>
                    <a:pt x="2896" y="2995"/>
                  </a:cubicBezTo>
                  <a:cubicBezTo>
                    <a:pt x="3103" y="2995"/>
                    <a:pt x="3311" y="3036"/>
                    <a:pt x="3507" y="3119"/>
                  </a:cubicBezTo>
                  <a:cubicBezTo>
                    <a:pt x="3713" y="3204"/>
                    <a:pt x="3917" y="3300"/>
                    <a:pt x="4143" y="3333"/>
                  </a:cubicBezTo>
                  <a:cubicBezTo>
                    <a:pt x="4213" y="3343"/>
                    <a:pt x="4282" y="3347"/>
                    <a:pt x="4351" y="3347"/>
                  </a:cubicBezTo>
                  <a:cubicBezTo>
                    <a:pt x="4715" y="3347"/>
                    <a:pt x="5062" y="3212"/>
                    <a:pt x="5322" y="2943"/>
                  </a:cubicBezTo>
                  <a:cubicBezTo>
                    <a:pt x="5795" y="2447"/>
                    <a:pt x="5722" y="1685"/>
                    <a:pt x="5159" y="1307"/>
                  </a:cubicBezTo>
                  <a:cubicBezTo>
                    <a:pt x="4857" y="1107"/>
                    <a:pt x="4506" y="981"/>
                    <a:pt x="4253" y="714"/>
                  </a:cubicBezTo>
                  <a:cubicBezTo>
                    <a:pt x="4133" y="585"/>
                    <a:pt x="4006" y="461"/>
                    <a:pt x="3874" y="352"/>
                  </a:cubicBezTo>
                  <a:cubicBezTo>
                    <a:pt x="3589" y="118"/>
                    <a:pt x="3244" y="1"/>
                    <a:pt x="289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153;p3"/>
            <p:cNvSpPr/>
            <p:nvPr/>
          </p:nvSpPr>
          <p:spPr>
            <a:xfrm>
              <a:off x="3334703" y="-424284"/>
              <a:ext cx="126648" cy="125881"/>
            </a:xfrm>
            <a:custGeom>
              <a:avLst/>
              <a:gdLst/>
              <a:ahLst/>
              <a:cxnLst/>
              <a:rect l="l" t="t" r="r" b="b"/>
              <a:pathLst>
                <a:path w="1486" h="1477" extrusionOk="0">
                  <a:moveTo>
                    <a:pt x="677" y="0"/>
                  </a:moveTo>
                  <a:cubicBezTo>
                    <a:pt x="613" y="0"/>
                    <a:pt x="549" y="11"/>
                    <a:pt x="488" y="34"/>
                  </a:cubicBezTo>
                  <a:cubicBezTo>
                    <a:pt x="155" y="152"/>
                    <a:pt x="0" y="566"/>
                    <a:pt x="141" y="956"/>
                  </a:cubicBezTo>
                  <a:cubicBezTo>
                    <a:pt x="254" y="1273"/>
                    <a:pt x="529" y="1476"/>
                    <a:pt x="806" y="1476"/>
                  </a:cubicBezTo>
                  <a:cubicBezTo>
                    <a:pt x="870" y="1476"/>
                    <a:pt x="934" y="1466"/>
                    <a:pt x="995" y="1443"/>
                  </a:cubicBezTo>
                  <a:cubicBezTo>
                    <a:pt x="1328" y="1323"/>
                    <a:pt x="1485" y="911"/>
                    <a:pt x="1344" y="521"/>
                  </a:cubicBezTo>
                  <a:cubicBezTo>
                    <a:pt x="1230" y="204"/>
                    <a:pt x="954" y="0"/>
                    <a:pt x="67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154;p3"/>
            <p:cNvSpPr/>
            <p:nvPr/>
          </p:nvSpPr>
          <p:spPr>
            <a:xfrm>
              <a:off x="3505069" y="-568655"/>
              <a:ext cx="135853" cy="141989"/>
            </a:xfrm>
            <a:custGeom>
              <a:avLst/>
              <a:gdLst/>
              <a:ahLst/>
              <a:cxnLst/>
              <a:rect l="l" t="t" r="r" b="b"/>
              <a:pathLst>
                <a:path w="1594" h="1666" extrusionOk="0">
                  <a:moveTo>
                    <a:pt x="751" y="1"/>
                  </a:moveTo>
                  <a:cubicBezTo>
                    <a:pt x="708" y="1"/>
                    <a:pt x="665" y="5"/>
                    <a:pt x="622" y="14"/>
                  </a:cubicBezTo>
                  <a:cubicBezTo>
                    <a:pt x="237" y="98"/>
                    <a:pt x="0" y="530"/>
                    <a:pt x="96" y="981"/>
                  </a:cubicBezTo>
                  <a:cubicBezTo>
                    <a:pt x="181" y="1384"/>
                    <a:pt x="499" y="1665"/>
                    <a:pt x="841" y="1665"/>
                  </a:cubicBezTo>
                  <a:cubicBezTo>
                    <a:pt x="883" y="1665"/>
                    <a:pt x="926" y="1661"/>
                    <a:pt x="969" y="1652"/>
                  </a:cubicBezTo>
                  <a:cubicBezTo>
                    <a:pt x="1357" y="1571"/>
                    <a:pt x="1593" y="1136"/>
                    <a:pt x="1497" y="685"/>
                  </a:cubicBezTo>
                  <a:cubicBezTo>
                    <a:pt x="1412" y="282"/>
                    <a:pt x="1093" y="1"/>
                    <a:pt x="75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155;p3"/>
            <p:cNvSpPr/>
            <p:nvPr/>
          </p:nvSpPr>
          <p:spPr>
            <a:xfrm>
              <a:off x="3911679" y="-424965"/>
              <a:ext cx="126648" cy="125966"/>
            </a:xfrm>
            <a:custGeom>
              <a:avLst/>
              <a:gdLst/>
              <a:ahLst/>
              <a:cxnLst/>
              <a:rect l="l" t="t" r="r" b="b"/>
              <a:pathLst>
                <a:path w="1486" h="1478" extrusionOk="0">
                  <a:moveTo>
                    <a:pt x="810" y="1"/>
                  </a:moveTo>
                  <a:cubicBezTo>
                    <a:pt x="532" y="1"/>
                    <a:pt x="256" y="205"/>
                    <a:pt x="141" y="521"/>
                  </a:cubicBezTo>
                  <a:cubicBezTo>
                    <a:pt x="0" y="911"/>
                    <a:pt x="157" y="1325"/>
                    <a:pt x="490" y="1445"/>
                  </a:cubicBezTo>
                  <a:cubicBezTo>
                    <a:pt x="551" y="1467"/>
                    <a:pt x="614" y="1477"/>
                    <a:pt x="677" y="1477"/>
                  </a:cubicBezTo>
                  <a:cubicBezTo>
                    <a:pt x="955" y="1477"/>
                    <a:pt x="1232" y="1273"/>
                    <a:pt x="1347" y="955"/>
                  </a:cubicBezTo>
                  <a:cubicBezTo>
                    <a:pt x="1485" y="566"/>
                    <a:pt x="1330" y="154"/>
                    <a:pt x="998" y="33"/>
                  </a:cubicBezTo>
                  <a:cubicBezTo>
                    <a:pt x="936" y="11"/>
                    <a:pt x="873" y="1"/>
                    <a:pt x="81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156;p3"/>
            <p:cNvSpPr/>
            <p:nvPr/>
          </p:nvSpPr>
          <p:spPr>
            <a:xfrm>
              <a:off x="3732450" y="-567802"/>
              <a:ext cx="135853" cy="141819"/>
            </a:xfrm>
            <a:custGeom>
              <a:avLst/>
              <a:gdLst/>
              <a:ahLst/>
              <a:cxnLst/>
              <a:rect l="l" t="t" r="r" b="b"/>
              <a:pathLst>
                <a:path w="1594" h="1664" extrusionOk="0">
                  <a:moveTo>
                    <a:pt x="841" y="1"/>
                  </a:moveTo>
                  <a:cubicBezTo>
                    <a:pt x="499" y="1"/>
                    <a:pt x="181" y="282"/>
                    <a:pt x="96" y="683"/>
                  </a:cubicBezTo>
                  <a:cubicBezTo>
                    <a:pt x="0" y="1136"/>
                    <a:pt x="237" y="1569"/>
                    <a:pt x="622" y="1650"/>
                  </a:cubicBezTo>
                  <a:cubicBezTo>
                    <a:pt x="665" y="1659"/>
                    <a:pt x="708" y="1664"/>
                    <a:pt x="751" y="1664"/>
                  </a:cubicBezTo>
                  <a:cubicBezTo>
                    <a:pt x="1093" y="1664"/>
                    <a:pt x="1412" y="1382"/>
                    <a:pt x="1498" y="981"/>
                  </a:cubicBezTo>
                  <a:cubicBezTo>
                    <a:pt x="1593" y="528"/>
                    <a:pt x="1357" y="96"/>
                    <a:pt x="969" y="14"/>
                  </a:cubicBezTo>
                  <a:cubicBezTo>
                    <a:pt x="926" y="5"/>
                    <a:pt x="883" y="1"/>
                    <a:pt x="84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7" name="Google Shape;157;p3"/>
          <p:cNvGrpSpPr/>
          <p:nvPr/>
        </p:nvGrpSpPr>
        <p:grpSpPr>
          <a:xfrm rot="10412789">
            <a:off x="132756" y="630259"/>
            <a:ext cx="428195" cy="303047"/>
            <a:chOff x="3334703" y="-568655"/>
            <a:chExt cx="703624" cy="497978"/>
          </a:xfrm>
        </p:grpSpPr>
        <p:sp>
          <p:nvSpPr>
            <p:cNvPr id="158" name="Google Shape;158;p3"/>
            <p:cNvSpPr/>
            <p:nvPr/>
          </p:nvSpPr>
          <p:spPr>
            <a:xfrm>
              <a:off x="3439701" y="-356018"/>
              <a:ext cx="493979" cy="285342"/>
            </a:xfrm>
            <a:custGeom>
              <a:avLst/>
              <a:gdLst/>
              <a:ahLst/>
              <a:cxnLst/>
              <a:rect l="l" t="t" r="r" b="b"/>
              <a:pathLst>
                <a:path w="5796" h="3348" extrusionOk="0">
                  <a:moveTo>
                    <a:pt x="2897" y="1"/>
                  </a:moveTo>
                  <a:cubicBezTo>
                    <a:pt x="2551" y="1"/>
                    <a:pt x="2205" y="118"/>
                    <a:pt x="1920" y="352"/>
                  </a:cubicBezTo>
                  <a:cubicBezTo>
                    <a:pt x="1785" y="461"/>
                    <a:pt x="1661" y="585"/>
                    <a:pt x="1540" y="714"/>
                  </a:cubicBezTo>
                  <a:cubicBezTo>
                    <a:pt x="1287" y="981"/>
                    <a:pt x="936" y="1107"/>
                    <a:pt x="635" y="1307"/>
                  </a:cubicBezTo>
                  <a:cubicBezTo>
                    <a:pt x="74" y="1682"/>
                    <a:pt x="0" y="2447"/>
                    <a:pt x="471" y="2943"/>
                  </a:cubicBezTo>
                  <a:cubicBezTo>
                    <a:pt x="728" y="3212"/>
                    <a:pt x="1078" y="3347"/>
                    <a:pt x="1442" y="3347"/>
                  </a:cubicBezTo>
                  <a:cubicBezTo>
                    <a:pt x="1511" y="3347"/>
                    <a:pt x="1581" y="3343"/>
                    <a:pt x="1650" y="3333"/>
                  </a:cubicBezTo>
                  <a:cubicBezTo>
                    <a:pt x="1877" y="3302"/>
                    <a:pt x="2081" y="3208"/>
                    <a:pt x="2287" y="3119"/>
                  </a:cubicBezTo>
                  <a:cubicBezTo>
                    <a:pt x="2482" y="3036"/>
                    <a:pt x="2689" y="2995"/>
                    <a:pt x="2896" y="2995"/>
                  </a:cubicBezTo>
                  <a:cubicBezTo>
                    <a:pt x="3103" y="2995"/>
                    <a:pt x="3311" y="3036"/>
                    <a:pt x="3507" y="3119"/>
                  </a:cubicBezTo>
                  <a:cubicBezTo>
                    <a:pt x="3713" y="3204"/>
                    <a:pt x="3917" y="3300"/>
                    <a:pt x="4143" y="3333"/>
                  </a:cubicBezTo>
                  <a:cubicBezTo>
                    <a:pt x="4213" y="3343"/>
                    <a:pt x="4282" y="3347"/>
                    <a:pt x="4351" y="3347"/>
                  </a:cubicBezTo>
                  <a:cubicBezTo>
                    <a:pt x="4715" y="3347"/>
                    <a:pt x="5062" y="3212"/>
                    <a:pt x="5322" y="2943"/>
                  </a:cubicBezTo>
                  <a:cubicBezTo>
                    <a:pt x="5795" y="2447"/>
                    <a:pt x="5722" y="1685"/>
                    <a:pt x="5159" y="1307"/>
                  </a:cubicBezTo>
                  <a:cubicBezTo>
                    <a:pt x="4857" y="1107"/>
                    <a:pt x="4506" y="981"/>
                    <a:pt x="4253" y="714"/>
                  </a:cubicBezTo>
                  <a:cubicBezTo>
                    <a:pt x="4133" y="585"/>
                    <a:pt x="4006" y="461"/>
                    <a:pt x="3874" y="352"/>
                  </a:cubicBezTo>
                  <a:cubicBezTo>
                    <a:pt x="3589" y="118"/>
                    <a:pt x="3244" y="1"/>
                    <a:pt x="289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159;p3"/>
            <p:cNvSpPr/>
            <p:nvPr/>
          </p:nvSpPr>
          <p:spPr>
            <a:xfrm>
              <a:off x="3334703" y="-424284"/>
              <a:ext cx="126648" cy="125881"/>
            </a:xfrm>
            <a:custGeom>
              <a:avLst/>
              <a:gdLst/>
              <a:ahLst/>
              <a:cxnLst/>
              <a:rect l="l" t="t" r="r" b="b"/>
              <a:pathLst>
                <a:path w="1486" h="1477" extrusionOk="0">
                  <a:moveTo>
                    <a:pt x="677" y="0"/>
                  </a:moveTo>
                  <a:cubicBezTo>
                    <a:pt x="613" y="0"/>
                    <a:pt x="549" y="11"/>
                    <a:pt x="488" y="34"/>
                  </a:cubicBezTo>
                  <a:cubicBezTo>
                    <a:pt x="155" y="152"/>
                    <a:pt x="0" y="566"/>
                    <a:pt x="141" y="956"/>
                  </a:cubicBezTo>
                  <a:cubicBezTo>
                    <a:pt x="254" y="1273"/>
                    <a:pt x="529" y="1476"/>
                    <a:pt x="806" y="1476"/>
                  </a:cubicBezTo>
                  <a:cubicBezTo>
                    <a:pt x="870" y="1476"/>
                    <a:pt x="934" y="1466"/>
                    <a:pt x="995" y="1443"/>
                  </a:cubicBezTo>
                  <a:cubicBezTo>
                    <a:pt x="1328" y="1323"/>
                    <a:pt x="1485" y="911"/>
                    <a:pt x="1344" y="521"/>
                  </a:cubicBezTo>
                  <a:cubicBezTo>
                    <a:pt x="1230" y="204"/>
                    <a:pt x="954" y="0"/>
                    <a:pt x="67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160;p3"/>
            <p:cNvSpPr/>
            <p:nvPr/>
          </p:nvSpPr>
          <p:spPr>
            <a:xfrm>
              <a:off x="3505069" y="-568655"/>
              <a:ext cx="135853" cy="141989"/>
            </a:xfrm>
            <a:custGeom>
              <a:avLst/>
              <a:gdLst/>
              <a:ahLst/>
              <a:cxnLst/>
              <a:rect l="l" t="t" r="r" b="b"/>
              <a:pathLst>
                <a:path w="1594" h="1666" extrusionOk="0">
                  <a:moveTo>
                    <a:pt x="751" y="1"/>
                  </a:moveTo>
                  <a:cubicBezTo>
                    <a:pt x="708" y="1"/>
                    <a:pt x="665" y="5"/>
                    <a:pt x="622" y="14"/>
                  </a:cubicBezTo>
                  <a:cubicBezTo>
                    <a:pt x="237" y="98"/>
                    <a:pt x="0" y="530"/>
                    <a:pt x="96" y="981"/>
                  </a:cubicBezTo>
                  <a:cubicBezTo>
                    <a:pt x="181" y="1384"/>
                    <a:pt x="499" y="1665"/>
                    <a:pt x="841" y="1665"/>
                  </a:cubicBezTo>
                  <a:cubicBezTo>
                    <a:pt x="883" y="1665"/>
                    <a:pt x="926" y="1661"/>
                    <a:pt x="969" y="1652"/>
                  </a:cubicBezTo>
                  <a:cubicBezTo>
                    <a:pt x="1357" y="1571"/>
                    <a:pt x="1593" y="1136"/>
                    <a:pt x="1497" y="685"/>
                  </a:cubicBezTo>
                  <a:cubicBezTo>
                    <a:pt x="1412" y="282"/>
                    <a:pt x="1093" y="1"/>
                    <a:pt x="75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161;p3"/>
            <p:cNvSpPr/>
            <p:nvPr/>
          </p:nvSpPr>
          <p:spPr>
            <a:xfrm>
              <a:off x="3911679" y="-424965"/>
              <a:ext cx="126648" cy="125966"/>
            </a:xfrm>
            <a:custGeom>
              <a:avLst/>
              <a:gdLst/>
              <a:ahLst/>
              <a:cxnLst/>
              <a:rect l="l" t="t" r="r" b="b"/>
              <a:pathLst>
                <a:path w="1486" h="1478" extrusionOk="0">
                  <a:moveTo>
                    <a:pt x="810" y="1"/>
                  </a:moveTo>
                  <a:cubicBezTo>
                    <a:pt x="532" y="1"/>
                    <a:pt x="256" y="205"/>
                    <a:pt x="141" y="521"/>
                  </a:cubicBezTo>
                  <a:cubicBezTo>
                    <a:pt x="0" y="911"/>
                    <a:pt x="157" y="1325"/>
                    <a:pt x="490" y="1445"/>
                  </a:cubicBezTo>
                  <a:cubicBezTo>
                    <a:pt x="551" y="1467"/>
                    <a:pt x="614" y="1477"/>
                    <a:pt x="677" y="1477"/>
                  </a:cubicBezTo>
                  <a:cubicBezTo>
                    <a:pt x="955" y="1477"/>
                    <a:pt x="1232" y="1273"/>
                    <a:pt x="1347" y="955"/>
                  </a:cubicBezTo>
                  <a:cubicBezTo>
                    <a:pt x="1485" y="566"/>
                    <a:pt x="1330" y="154"/>
                    <a:pt x="998" y="33"/>
                  </a:cubicBezTo>
                  <a:cubicBezTo>
                    <a:pt x="936" y="11"/>
                    <a:pt x="873" y="1"/>
                    <a:pt x="81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162;p3"/>
            <p:cNvSpPr/>
            <p:nvPr/>
          </p:nvSpPr>
          <p:spPr>
            <a:xfrm>
              <a:off x="3732450" y="-567802"/>
              <a:ext cx="135853" cy="141819"/>
            </a:xfrm>
            <a:custGeom>
              <a:avLst/>
              <a:gdLst/>
              <a:ahLst/>
              <a:cxnLst/>
              <a:rect l="l" t="t" r="r" b="b"/>
              <a:pathLst>
                <a:path w="1594" h="1664" extrusionOk="0">
                  <a:moveTo>
                    <a:pt x="841" y="1"/>
                  </a:moveTo>
                  <a:cubicBezTo>
                    <a:pt x="499" y="1"/>
                    <a:pt x="181" y="282"/>
                    <a:pt x="96" y="683"/>
                  </a:cubicBezTo>
                  <a:cubicBezTo>
                    <a:pt x="0" y="1136"/>
                    <a:pt x="237" y="1569"/>
                    <a:pt x="622" y="1650"/>
                  </a:cubicBezTo>
                  <a:cubicBezTo>
                    <a:pt x="665" y="1659"/>
                    <a:pt x="708" y="1664"/>
                    <a:pt x="751" y="1664"/>
                  </a:cubicBezTo>
                  <a:cubicBezTo>
                    <a:pt x="1093" y="1664"/>
                    <a:pt x="1412" y="1382"/>
                    <a:pt x="1498" y="981"/>
                  </a:cubicBezTo>
                  <a:cubicBezTo>
                    <a:pt x="1593" y="528"/>
                    <a:pt x="1357" y="96"/>
                    <a:pt x="969" y="14"/>
                  </a:cubicBezTo>
                  <a:cubicBezTo>
                    <a:pt x="926" y="5"/>
                    <a:pt x="883" y="1"/>
                    <a:pt x="84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343363681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1_Section header"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3"/>
          <p:cNvSpPr txBox="1">
            <a:spLocks noGrp="1"/>
          </p:cNvSpPr>
          <p:nvPr>
            <p:ph type="title"/>
          </p:nvPr>
        </p:nvSpPr>
        <p:spPr>
          <a:xfrm>
            <a:off x="740125" y="2150850"/>
            <a:ext cx="38319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0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grpSp>
        <p:nvGrpSpPr>
          <p:cNvPr id="96" name="Google Shape;96;p3"/>
          <p:cNvGrpSpPr/>
          <p:nvPr/>
        </p:nvGrpSpPr>
        <p:grpSpPr>
          <a:xfrm rot="6435516" flipH="1">
            <a:off x="-745474" y="-911974"/>
            <a:ext cx="2184639" cy="2096635"/>
            <a:chOff x="2054181" y="1682500"/>
            <a:chExt cx="557500" cy="535042"/>
          </a:xfrm>
        </p:grpSpPr>
        <p:sp>
          <p:nvSpPr>
            <p:cNvPr id="97" name="Google Shape;97;p3"/>
            <p:cNvSpPr/>
            <p:nvPr/>
          </p:nvSpPr>
          <p:spPr>
            <a:xfrm>
              <a:off x="2054181" y="1734892"/>
              <a:ext cx="557500" cy="482650"/>
            </a:xfrm>
            <a:custGeom>
              <a:avLst/>
              <a:gdLst/>
              <a:ahLst/>
              <a:cxnLst/>
              <a:rect l="l" t="t" r="r" b="b"/>
              <a:pathLst>
                <a:path w="22300" h="19306" extrusionOk="0">
                  <a:moveTo>
                    <a:pt x="17029" y="1"/>
                  </a:moveTo>
                  <a:cubicBezTo>
                    <a:pt x="15601" y="1"/>
                    <a:pt x="14082" y="330"/>
                    <a:pt x="12862" y="771"/>
                  </a:cubicBezTo>
                  <a:cubicBezTo>
                    <a:pt x="12037" y="1071"/>
                    <a:pt x="11278" y="1177"/>
                    <a:pt x="10540" y="1177"/>
                  </a:cubicBezTo>
                  <a:cubicBezTo>
                    <a:pt x="8763" y="1177"/>
                    <a:pt x="7104" y="563"/>
                    <a:pt x="4920" y="563"/>
                  </a:cubicBezTo>
                  <a:cubicBezTo>
                    <a:pt x="4705" y="563"/>
                    <a:pt x="4485" y="569"/>
                    <a:pt x="4260" y="582"/>
                  </a:cubicBezTo>
                  <a:cubicBezTo>
                    <a:pt x="788" y="783"/>
                    <a:pt x="202" y="4198"/>
                    <a:pt x="1708" y="7372"/>
                  </a:cubicBezTo>
                  <a:cubicBezTo>
                    <a:pt x="3215" y="10546"/>
                    <a:pt x="1" y="13439"/>
                    <a:pt x="1258" y="16798"/>
                  </a:cubicBezTo>
                  <a:cubicBezTo>
                    <a:pt x="1942" y="18629"/>
                    <a:pt x="3846" y="18953"/>
                    <a:pt x="5847" y="18953"/>
                  </a:cubicBezTo>
                  <a:cubicBezTo>
                    <a:pt x="6944" y="18953"/>
                    <a:pt x="8069" y="18856"/>
                    <a:pt x="9039" y="18856"/>
                  </a:cubicBezTo>
                  <a:cubicBezTo>
                    <a:pt x="9546" y="18856"/>
                    <a:pt x="10011" y="18883"/>
                    <a:pt x="10407" y="18964"/>
                  </a:cubicBezTo>
                  <a:cubicBezTo>
                    <a:pt x="11570" y="19200"/>
                    <a:pt x="12633" y="19305"/>
                    <a:pt x="13600" y="19305"/>
                  </a:cubicBezTo>
                  <a:cubicBezTo>
                    <a:pt x="20113" y="19305"/>
                    <a:pt x="22247" y="14514"/>
                    <a:pt x="21247" y="12632"/>
                  </a:cubicBezTo>
                  <a:cubicBezTo>
                    <a:pt x="20090" y="10462"/>
                    <a:pt x="22299" y="6312"/>
                    <a:pt x="21496" y="2796"/>
                  </a:cubicBezTo>
                  <a:cubicBezTo>
                    <a:pt x="21018" y="707"/>
                    <a:pt x="19121" y="1"/>
                    <a:pt x="17029" y="1"/>
                  </a:cubicBezTo>
                  <a:close/>
                </a:path>
              </a:pathLst>
            </a:custGeom>
            <a:solidFill>
              <a:srgbClr val="B87CCF">
                <a:alpha val="529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" name="Google Shape;98;p3"/>
            <p:cNvSpPr/>
            <p:nvPr/>
          </p:nvSpPr>
          <p:spPr>
            <a:xfrm>
              <a:off x="2196000" y="1682500"/>
              <a:ext cx="189675" cy="60225"/>
            </a:xfrm>
            <a:custGeom>
              <a:avLst/>
              <a:gdLst/>
              <a:ahLst/>
              <a:cxnLst/>
              <a:rect l="l" t="t" r="r" b="b"/>
              <a:pathLst>
                <a:path w="7587" h="2409" extrusionOk="0">
                  <a:moveTo>
                    <a:pt x="984" y="1"/>
                  </a:moveTo>
                  <a:cubicBezTo>
                    <a:pt x="635" y="1"/>
                    <a:pt x="382" y="108"/>
                    <a:pt x="294" y="422"/>
                  </a:cubicBezTo>
                  <a:cubicBezTo>
                    <a:pt x="0" y="1457"/>
                    <a:pt x="1858" y="2408"/>
                    <a:pt x="3684" y="2408"/>
                  </a:cubicBezTo>
                  <a:cubicBezTo>
                    <a:pt x="3806" y="2408"/>
                    <a:pt x="3929" y="2404"/>
                    <a:pt x="4051" y="2395"/>
                  </a:cubicBezTo>
                  <a:cubicBezTo>
                    <a:pt x="6642" y="2210"/>
                    <a:pt x="7586" y="981"/>
                    <a:pt x="7325" y="374"/>
                  </a:cubicBezTo>
                  <a:cubicBezTo>
                    <a:pt x="7218" y="124"/>
                    <a:pt x="6925" y="30"/>
                    <a:pt x="6519" y="30"/>
                  </a:cubicBezTo>
                  <a:cubicBezTo>
                    <a:pt x="5946" y="30"/>
                    <a:pt x="5149" y="218"/>
                    <a:pt x="4336" y="422"/>
                  </a:cubicBezTo>
                  <a:cubicBezTo>
                    <a:pt x="4179" y="462"/>
                    <a:pt x="4010" y="479"/>
                    <a:pt x="3833" y="479"/>
                  </a:cubicBezTo>
                  <a:cubicBezTo>
                    <a:pt x="2889" y="479"/>
                    <a:pt x="1721" y="1"/>
                    <a:pt x="984" y="1"/>
                  </a:cubicBezTo>
                  <a:close/>
                </a:path>
              </a:pathLst>
            </a:custGeom>
            <a:solidFill>
              <a:srgbClr val="B87CCF">
                <a:alpha val="529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9" name="Google Shape;99;p3"/>
          <p:cNvSpPr/>
          <p:nvPr/>
        </p:nvSpPr>
        <p:spPr>
          <a:xfrm flipH="1">
            <a:off x="579829" y="1476575"/>
            <a:ext cx="215929" cy="199812"/>
          </a:xfrm>
          <a:custGeom>
            <a:avLst/>
            <a:gdLst/>
            <a:ahLst/>
            <a:cxnLst/>
            <a:rect l="l" t="t" r="r" b="b"/>
            <a:pathLst>
              <a:path w="1447" h="1339" extrusionOk="0">
                <a:moveTo>
                  <a:pt x="729" y="0"/>
                </a:moveTo>
                <a:cubicBezTo>
                  <a:pt x="719" y="0"/>
                  <a:pt x="709" y="1"/>
                  <a:pt x="699" y="1"/>
                </a:cubicBezTo>
                <a:cubicBezTo>
                  <a:pt x="486" y="13"/>
                  <a:pt x="286" y="122"/>
                  <a:pt x="161" y="298"/>
                </a:cubicBezTo>
                <a:cubicBezTo>
                  <a:pt x="36" y="475"/>
                  <a:pt x="0" y="692"/>
                  <a:pt x="61" y="893"/>
                </a:cubicBezTo>
                <a:cubicBezTo>
                  <a:pt x="121" y="1082"/>
                  <a:pt x="261" y="1238"/>
                  <a:pt x="458" y="1307"/>
                </a:cubicBezTo>
                <a:cubicBezTo>
                  <a:pt x="511" y="1327"/>
                  <a:pt x="571" y="1339"/>
                  <a:pt x="627" y="1339"/>
                </a:cubicBezTo>
                <a:cubicBezTo>
                  <a:pt x="760" y="1339"/>
                  <a:pt x="872" y="1279"/>
                  <a:pt x="953" y="1166"/>
                </a:cubicBezTo>
                <a:cubicBezTo>
                  <a:pt x="1053" y="1026"/>
                  <a:pt x="1089" y="801"/>
                  <a:pt x="932" y="604"/>
                </a:cubicBezTo>
                <a:cubicBezTo>
                  <a:pt x="860" y="511"/>
                  <a:pt x="744" y="455"/>
                  <a:pt x="631" y="455"/>
                </a:cubicBezTo>
                <a:cubicBezTo>
                  <a:pt x="543" y="455"/>
                  <a:pt x="466" y="495"/>
                  <a:pt x="418" y="563"/>
                </a:cubicBezTo>
                <a:cubicBezTo>
                  <a:pt x="350" y="652"/>
                  <a:pt x="338" y="756"/>
                  <a:pt x="378" y="853"/>
                </a:cubicBezTo>
                <a:cubicBezTo>
                  <a:pt x="418" y="945"/>
                  <a:pt x="507" y="1013"/>
                  <a:pt x="611" y="1026"/>
                </a:cubicBezTo>
                <a:cubicBezTo>
                  <a:pt x="616" y="1026"/>
                  <a:pt x="621" y="1027"/>
                  <a:pt x="626" y="1027"/>
                </a:cubicBezTo>
                <a:cubicBezTo>
                  <a:pt x="667" y="1027"/>
                  <a:pt x="700" y="997"/>
                  <a:pt x="703" y="957"/>
                </a:cubicBezTo>
                <a:cubicBezTo>
                  <a:pt x="707" y="917"/>
                  <a:pt x="679" y="877"/>
                  <a:pt x="639" y="873"/>
                </a:cubicBezTo>
                <a:cubicBezTo>
                  <a:pt x="587" y="865"/>
                  <a:pt x="547" y="837"/>
                  <a:pt x="527" y="797"/>
                </a:cubicBezTo>
                <a:cubicBezTo>
                  <a:pt x="507" y="756"/>
                  <a:pt x="511" y="716"/>
                  <a:pt x="531" y="672"/>
                </a:cubicBezTo>
                <a:cubicBezTo>
                  <a:pt x="551" y="636"/>
                  <a:pt x="583" y="612"/>
                  <a:pt x="623" y="604"/>
                </a:cubicBezTo>
                <a:cubicBezTo>
                  <a:pt x="629" y="603"/>
                  <a:pt x="636" y="602"/>
                  <a:pt x="643" y="602"/>
                </a:cubicBezTo>
                <a:cubicBezTo>
                  <a:pt x="689" y="602"/>
                  <a:pt x="745" y="625"/>
                  <a:pt x="784" y="660"/>
                </a:cubicBezTo>
                <a:cubicBezTo>
                  <a:pt x="860" y="724"/>
                  <a:pt x="900" y="825"/>
                  <a:pt x="892" y="925"/>
                </a:cubicBezTo>
                <a:cubicBezTo>
                  <a:pt x="888" y="1013"/>
                  <a:pt x="848" y="1086"/>
                  <a:pt x="784" y="1138"/>
                </a:cubicBezTo>
                <a:cubicBezTo>
                  <a:pt x="741" y="1170"/>
                  <a:pt x="693" y="1183"/>
                  <a:pt x="644" y="1183"/>
                </a:cubicBezTo>
                <a:cubicBezTo>
                  <a:pt x="516" y="1183"/>
                  <a:pt x="382" y="1092"/>
                  <a:pt x="310" y="1013"/>
                </a:cubicBezTo>
                <a:cubicBezTo>
                  <a:pt x="189" y="881"/>
                  <a:pt x="161" y="696"/>
                  <a:pt x="221" y="519"/>
                </a:cubicBezTo>
                <a:cubicBezTo>
                  <a:pt x="282" y="347"/>
                  <a:pt x="426" y="214"/>
                  <a:pt x="603" y="162"/>
                </a:cubicBezTo>
                <a:cubicBezTo>
                  <a:pt x="644" y="150"/>
                  <a:pt x="686" y="145"/>
                  <a:pt x="727" y="145"/>
                </a:cubicBezTo>
                <a:cubicBezTo>
                  <a:pt x="828" y="145"/>
                  <a:pt x="926" y="179"/>
                  <a:pt x="1009" y="242"/>
                </a:cubicBezTo>
                <a:cubicBezTo>
                  <a:pt x="1133" y="342"/>
                  <a:pt x="1270" y="604"/>
                  <a:pt x="1266" y="829"/>
                </a:cubicBezTo>
                <a:cubicBezTo>
                  <a:pt x="1258" y="945"/>
                  <a:pt x="1226" y="1030"/>
                  <a:pt x="1149" y="1082"/>
                </a:cubicBezTo>
                <a:cubicBezTo>
                  <a:pt x="1125" y="1098"/>
                  <a:pt x="1113" y="1126"/>
                  <a:pt x="1121" y="1150"/>
                </a:cubicBezTo>
                <a:cubicBezTo>
                  <a:pt x="1125" y="1182"/>
                  <a:pt x="1141" y="1206"/>
                  <a:pt x="1165" y="1218"/>
                </a:cubicBezTo>
                <a:cubicBezTo>
                  <a:pt x="1175" y="1221"/>
                  <a:pt x="1184" y="1223"/>
                  <a:pt x="1194" y="1223"/>
                </a:cubicBezTo>
                <a:cubicBezTo>
                  <a:pt x="1209" y="1223"/>
                  <a:pt x="1225" y="1219"/>
                  <a:pt x="1242" y="1206"/>
                </a:cubicBezTo>
                <a:cubicBezTo>
                  <a:pt x="1342" y="1138"/>
                  <a:pt x="1402" y="1021"/>
                  <a:pt x="1415" y="885"/>
                </a:cubicBezTo>
                <a:cubicBezTo>
                  <a:pt x="1447" y="632"/>
                  <a:pt x="1314" y="338"/>
                  <a:pt x="1173" y="178"/>
                </a:cubicBezTo>
                <a:cubicBezTo>
                  <a:pt x="1059" y="67"/>
                  <a:pt x="902" y="0"/>
                  <a:pt x="729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0;p3"/>
          <p:cNvSpPr/>
          <p:nvPr/>
        </p:nvSpPr>
        <p:spPr>
          <a:xfrm flipH="1">
            <a:off x="1766005" y="18188"/>
            <a:ext cx="232399" cy="236323"/>
          </a:xfrm>
          <a:custGeom>
            <a:avLst/>
            <a:gdLst/>
            <a:ahLst/>
            <a:cxnLst/>
            <a:rect l="l" t="t" r="r" b="b"/>
            <a:pathLst>
              <a:path w="1411" h="1435" extrusionOk="0">
                <a:moveTo>
                  <a:pt x="698" y="0"/>
                </a:moveTo>
                <a:cubicBezTo>
                  <a:pt x="487" y="0"/>
                  <a:pt x="299" y="92"/>
                  <a:pt x="169" y="254"/>
                </a:cubicBezTo>
                <a:cubicBezTo>
                  <a:pt x="45" y="410"/>
                  <a:pt x="1" y="615"/>
                  <a:pt x="49" y="816"/>
                </a:cubicBezTo>
                <a:cubicBezTo>
                  <a:pt x="101" y="1017"/>
                  <a:pt x="250" y="1146"/>
                  <a:pt x="447" y="1150"/>
                </a:cubicBezTo>
                <a:cubicBezTo>
                  <a:pt x="450" y="1150"/>
                  <a:pt x="453" y="1150"/>
                  <a:pt x="456" y="1150"/>
                </a:cubicBezTo>
                <a:cubicBezTo>
                  <a:pt x="623" y="1150"/>
                  <a:pt x="829" y="1045"/>
                  <a:pt x="897" y="812"/>
                </a:cubicBezTo>
                <a:cubicBezTo>
                  <a:pt x="933" y="696"/>
                  <a:pt x="913" y="567"/>
                  <a:pt x="852" y="475"/>
                </a:cubicBezTo>
                <a:cubicBezTo>
                  <a:pt x="804" y="406"/>
                  <a:pt x="728" y="366"/>
                  <a:pt x="635" y="362"/>
                </a:cubicBezTo>
                <a:cubicBezTo>
                  <a:pt x="628" y="362"/>
                  <a:pt x="621" y="361"/>
                  <a:pt x="614" y="361"/>
                </a:cubicBezTo>
                <a:cubicBezTo>
                  <a:pt x="518" y="361"/>
                  <a:pt x="430" y="412"/>
                  <a:pt x="374" y="491"/>
                </a:cubicBezTo>
                <a:cubicBezTo>
                  <a:pt x="322" y="583"/>
                  <a:pt x="314" y="692"/>
                  <a:pt x="366" y="784"/>
                </a:cubicBezTo>
                <a:cubicBezTo>
                  <a:pt x="380" y="811"/>
                  <a:pt x="407" y="826"/>
                  <a:pt x="435" y="826"/>
                </a:cubicBezTo>
                <a:cubicBezTo>
                  <a:pt x="448" y="826"/>
                  <a:pt x="462" y="823"/>
                  <a:pt x="475" y="816"/>
                </a:cubicBezTo>
                <a:cubicBezTo>
                  <a:pt x="515" y="796"/>
                  <a:pt x="527" y="752"/>
                  <a:pt x="507" y="716"/>
                </a:cubicBezTo>
                <a:cubicBezTo>
                  <a:pt x="483" y="672"/>
                  <a:pt x="483" y="623"/>
                  <a:pt x="507" y="583"/>
                </a:cubicBezTo>
                <a:cubicBezTo>
                  <a:pt x="527" y="543"/>
                  <a:pt x="567" y="523"/>
                  <a:pt x="611" y="515"/>
                </a:cubicBezTo>
                <a:cubicBezTo>
                  <a:pt x="615" y="514"/>
                  <a:pt x="620" y="514"/>
                  <a:pt x="624" y="514"/>
                </a:cubicBezTo>
                <a:cubicBezTo>
                  <a:pt x="659" y="514"/>
                  <a:pt x="690" y="529"/>
                  <a:pt x="712" y="551"/>
                </a:cubicBezTo>
                <a:cubicBezTo>
                  <a:pt x="748" y="587"/>
                  <a:pt x="768" y="651"/>
                  <a:pt x="756" y="716"/>
                </a:cubicBezTo>
                <a:cubicBezTo>
                  <a:pt x="744" y="816"/>
                  <a:pt x="688" y="909"/>
                  <a:pt x="603" y="957"/>
                </a:cubicBezTo>
                <a:cubicBezTo>
                  <a:pt x="557" y="988"/>
                  <a:pt x="506" y="1002"/>
                  <a:pt x="453" y="1002"/>
                </a:cubicBezTo>
                <a:cubicBezTo>
                  <a:pt x="424" y="1002"/>
                  <a:pt x="395" y="998"/>
                  <a:pt x="366" y="989"/>
                </a:cubicBezTo>
                <a:cubicBezTo>
                  <a:pt x="181" y="925"/>
                  <a:pt x="165" y="672"/>
                  <a:pt x="201" y="531"/>
                </a:cubicBezTo>
                <a:cubicBezTo>
                  <a:pt x="242" y="354"/>
                  <a:pt x="374" y="226"/>
                  <a:pt x="551" y="181"/>
                </a:cubicBezTo>
                <a:cubicBezTo>
                  <a:pt x="600" y="168"/>
                  <a:pt x="651" y="161"/>
                  <a:pt x="701" y="161"/>
                </a:cubicBezTo>
                <a:cubicBezTo>
                  <a:pt x="832" y="161"/>
                  <a:pt x="961" y="206"/>
                  <a:pt x="1057" y="290"/>
                </a:cubicBezTo>
                <a:cubicBezTo>
                  <a:pt x="1174" y="386"/>
                  <a:pt x="1234" y="527"/>
                  <a:pt x="1222" y="672"/>
                </a:cubicBezTo>
                <a:cubicBezTo>
                  <a:pt x="1214" y="836"/>
                  <a:pt x="1073" y="1093"/>
                  <a:pt x="884" y="1214"/>
                </a:cubicBezTo>
                <a:cubicBezTo>
                  <a:pt x="818" y="1258"/>
                  <a:pt x="752" y="1279"/>
                  <a:pt x="690" y="1279"/>
                </a:cubicBezTo>
                <a:cubicBezTo>
                  <a:pt x="661" y="1279"/>
                  <a:pt x="634" y="1275"/>
                  <a:pt x="607" y="1266"/>
                </a:cubicBezTo>
                <a:cubicBezTo>
                  <a:pt x="598" y="1262"/>
                  <a:pt x="588" y="1259"/>
                  <a:pt x="578" y="1259"/>
                </a:cubicBezTo>
                <a:cubicBezTo>
                  <a:pt x="561" y="1259"/>
                  <a:pt x="543" y="1266"/>
                  <a:pt x="531" y="1278"/>
                </a:cubicBezTo>
                <a:cubicBezTo>
                  <a:pt x="511" y="1302"/>
                  <a:pt x="495" y="1330"/>
                  <a:pt x="507" y="1355"/>
                </a:cubicBezTo>
                <a:cubicBezTo>
                  <a:pt x="511" y="1379"/>
                  <a:pt x="531" y="1403"/>
                  <a:pt x="555" y="1411"/>
                </a:cubicBezTo>
                <a:cubicBezTo>
                  <a:pt x="603" y="1427"/>
                  <a:pt x="647" y="1435"/>
                  <a:pt x="692" y="1435"/>
                </a:cubicBezTo>
                <a:cubicBezTo>
                  <a:pt x="768" y="1435"/>
                  <a:pt x="844" y="1415"/>
                  <a:pt x="917" y="1375"/>
                </a:cubicBezTo>
                <a:cubicBezTo>
                  <a:pt x="1146" y="1254"/>
                  <a:pt x="1314" y="985"/>
                  <a:pt x="1367" y="776"/>
                </a:cubicBezTo>
                <a:cubicBezTo>
                  <a:pt x="1411" y="603"/>
                  <a:pt x="1371" y="422"/>
                  <a:pt x="1258" y="274"/>
                </a:cubicBezTo>
                <a:cubicBezTo>
                  <a:pt x="1134" y="105"/>
                  <a:pt x="929" y="5"/>
                  <a:pt x="712" y="1"/>
                </a:cubicBezTo>
                <a:cubicBezTo>
                  <a:pt x="707" y="0"/>
                  <a:pt x="703" y="0"/>
                  <a:pt x="698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01" name="Google Shape;101;p3"/>
          <p:cNvGrpSpPr/>
          <p:nvPr/>
        </p:nvGrpSpPr>
        <p:grpSpPr>
          <a:xfrm flipH="1">
            <a:off x="-799476" y="306354"/>
            <a:ext cx="1459675" cy="2094679"/>
            <a:chOff x="8328491" y="505017"/>
            <a:chExt cx="1459675" cy="2094679"/>
          </a:xfrm>
        </p:grpSpPr>
        <p:grpSp>
          <p:nvGrpSpPr>
            <p:cNvPr id="102" name="Google Shape;102;p3"/>
            <p:cNvGrpSpPr/>
            <p:nvPr/>
          </p:nvGrpSpPr>
          <p:grpSpPr>
            <a:xfrm>
              <a:off x="8328491" y="2037929"/>
              <a:ext cx="580943" cy="561766"/>
              <a:chOff x="8328491" y="2037929"/>
              <a:chExt cx="580943" cy="561766"/>
            </a:xfrm>
          </p:grpSpPr>
          <p:sp>
            <p:nvSpPr>
              <p:cNvPr id="103" name="Google Shape;103;p3"/>
              <p:cNvSpPr/>
              <p:nvPr/>
            </p:nvSpPr>
            <p:spPr>
              <a:xfrm rot="1978064">
                <a:off x="8396332" y="2128457"/>
                <a:ext cx="445374" cy="380712"/>
              </a:xfrm>
              <a:custGeom>
                <a:avLst/>
                <a:gdLst/>
                <a:ahLst/>
                <a:cxnLst/>
                <a:rect l="l" t="t" r="r" b="b"/>
                <a:pathLst>
                  <a:path w="4601" h="3933" extrusionOk="0">
                    <a:moveTo>
                      <a:pt x="3465" y="0"/>
                    </a:moveTo>
                    <a:cubicBezTo>
                      <a:pt x="2561" y="0"/>
                      <a:pt x="2644" y="1918"/>
                      <a:pt x="2644" y="1918"/>
                    </a:cubicBezTo>
                    <a:cubicBezTo>
                      <a:pt x="2644" y="1918"/>
                      <a:pt x="1691" y="910"/>
                      <a:pt x="1051" y="910"/>
                    </a:cubicBezTo>
                    <a:cubicBezTo>
                      <a:pt x="902" y="910"/>
                      <a:pt x="770" y="964"/>
                      <a:pt x="671" y="1098"/>
                    </a:cubicBezTo>
                    <a:cubicBezTo>
                      <a:pt x="0" y="1996"/>
                      <a:pt x="2711" y="3932"/>
                      <a:pt x="3431" y="3932"/>
                    </a:cubicBezTo>
                    <a:cubicBezTo>
                      <a:pt x="3465" y="3932"/>
                      <a:pt x="3495" y="3928"/>
                      <a:pt x="3520" y="3919"/>
                    </a:cubicBezTo>
                    <a:cubicBezTo>
                      <a:pt x="4110" y="3698"/>
                      <a:pt x="4601" y="138"/>
                      <a:pt x="3548" y="6"/>
                    </a:cubicBezTo>
                    <a:cubicBezTo>
                      <a:pt x="3519" y="2"/>
                      <a:pt x="3492" y="0"/>
                      <a:pt x="3465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4" name="Google Shape;104;p3"/>
              <p:cNvSpPr/>
              <p:nvPr/>
            </p:nvSpPr>
            <p:spPr>
              <a:xfrm rot="1978064">
                <a:off x="8377767" y="2190279"/>
                <a:ext cx="376550" cy="292528"/>
              </a:xfrm>
              <a:custGeom>
                <a:avLst/>
                <a:gdLst/>
                <a:ahLst/>
                <a:cxnLst/>
                <a:rect l="l" t="t" r="r" b="b"/>
                <a:pathLst>
                  <a:path w="3890" h="3022" extrusionOk="0">
                    <a:moveTo>
                      <a:pt x="1050" y="1"/>
                    </a:moveTo>
                    <a:cubicBezTo>
                      <a:pt x="902" y="1"/>
                      <a:pt x="770" y="56"/>
                      <a:pt x="671" y="187"/>
                    </a:cubicBezTo>
                    <a:cubicBezTo>
                      <a:pt x="0" y="1088"/>
                      <a:pt x="2707" y="3021"/>
                      <a:pt x="3427" y="3021"/>
                    </a:cubicBezTo>
                    <a:cubicBezTo>
                      <a:pt x="3461" y="3021"/>
                      <a:pt x="3491" y="3017"/>
                      <a:pt x="3516" y="3008"/>
                    </a:cubicBezTo>
                    <a:cubicBezTo>
                      <a:pt x="3652" y="2956"/>
                      <a:pt x="3777" y="2735"/>
                      <a:pt x="3889" y="2425"/>
                    </a:cubicBezTo>
                    <a:cubicBezTo>
                      <a:pt x="3733" y="2345"/>
                      <a:pt x="3576" y="2248"/>
                      <a:pt x="3427" y="2152"/>
                    </a:cubicBezTo>
                    <a:cubicBezTo>
                      <a:pt x="2564" y="1594"/>
                      <a:pt x="1840" y="870"/>
                      <a:pt x="1266" y="35"/>
                    </a:cubicBezTo>
                    <a:cubicBezTo>
                      <a:pt x="1192" y="13"/>
                      <a:pt x="1119" y="1"/>
                      <a:pt x="1050" y="1"/>
                    </a:cubicBezTo>
                    <a:close/>
                  </a:path>
                </a:pathLst>
              </a:custGeom>
              <a:solidFill>
                <a:srgbClr val="FFF1F6">
                  <a:alpha val="333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05" name="Google Shape;105;p3"/>
            <p:cNvGrpSpPr/>
            <p:nvPr/>
          </p:nvGrpSpPr>
          <p:grpSpPr>
            <a:xfrm rot="-5889459" flipH="1">
              <a:off x="8298512" y="743391"/>
              <a:ext cx="1545354" cy="1227090"/>
              <a:chOff x="6766920" y="-660615"/>
              <a:chExt cx="1545325" cy="1227067"/>
            </a:xfrm>
          </p:grpSpPr>
          <p:grpSp>
            <p:nvGrpSpPr>
              <p:cNvPr id="106" name="Google Shape;106;p3"/>
              <p:cNvGrpSpPr/>
              <p:nvPr/>
            </p:nvGrpSpPr>
            <p:grpSpPr>
              <a:xfrm rot="-1338283">
                <a:off x="6766019" y="229092"/>
                <a:ext cx="900924" cy="172863"/>
                <a:chOff x="3564648" y="628675"/>
                <a:chExt cx="901001" cy="172878"/>
              </a:xfrm>
            </p:grpSpPr>
            <p:sp>
              <p:nvSpPr>
                <p:cNvPr id="107" name="Google Shape;107;p3"/>
                <p:cNvSpPr/>
                <p:nvPr/>
              </p:nvSpPr>
              <p:spPr>
                <a:xfrm>
                  <a:off x="3564648" y="647688"/>
                  <a:ext cx="32631" cy="260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2" h="193" extrusionOk="0">
                      <a:moveTo>
                        <a:pt x="73" y="0"/>
                      </a:moveTo>
                      <a:cubicBezTo>
                        <a:pt x="53" y="0"/>
                        <a:pt x="33" y="10"/>
                        <a:pt x="21" y="28"/>
                      </a:cubicBezTo>
                      <a:cubicBezTo>
                        <a:pt x="0" y="52"/>
                        <a:pt x="4" y="92"/>
                        <a:pt x="33" y="112"/>
                      </a:cubicBezTo>
                      <a:cubicBezTo>
                        <a:pt x="33" y="112"/>
                        <a:pt x="69" y="140"/>
                        <a:pt x="141" y="184"/>
                      </a:cubicBezTo>
                      <a:cubicBezTo>
                        <a:pt x="149" y="188"/>
                        <a:pt x="165" y="192"/>
                        <a:pt x="173" y="192"/>
                      </a:cubicBezTo>
                      <a:cubicBezTo>
                        <a:pt x="193" y="192"/>
                        <a:pt x="213" y="184"/>
                        <a:pt x="225" y="168"/>
                      </a:cubicBezTo>
                      <a:cubicBezTo>
                        <a:pt x="241" y="144"/>
                        <a:pt x="233" y="104"/>
                        <a:pt x="205" y="84"/>
                      </a:cubicBezTo>
                      <a:cubicBezTo>
                        <a:pt x="141" y="40"/>
                        <a:pt x="105" y="11"/>
                        <a:pt x="105" y="11"/>
                      </a:cubicBezTo>
                      <a:cubicBezTo>
                        <a:pt x="96" y="4"/>
                        <a:pt x="84" y="0"/>
                        <a:pt x="73" y="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8" name="Google Shape;108;p3"/>
                <p:cNvSpPr/>
                <p:nvPr/>
              </p:nvSpPr>
              <p:spPr>
                <a:xfrm>
                  <a:off x="3630180" y="628675"/>
                  <a:ext cx="835469" cy="17287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196" h="1282" extrusionOk="0">
                      <a:moveTo>
                        <a:pt x="6121" y="0"/>
                      </a:moveTo>
                      <a:cubicBezTo>
                        <a:pt x="6109" y="0"/>
                        <a:pt x="6097" y="4"/>
                        <a:pt x="6087" y="12"/>
                      </a:cubicBezTo>
                      <a:cubicBezTo>
                        <a:pt x="6023" y="64"/>
                        <a:pt x="5955" y="112"/>
                        <a:pt x="5891" y="160"/>
                      </a:cubicBezTo>
                      <a:cubicBezTo>
                        <a:pt x="5858" y="177"/>
                        <a:pt x="5854" y="213"/>
                        <a:pt x="5875" y="245"/>
                      </a:cubicBezTo>
                      <a:cubicBezTo>
                        <a:pt x="5887" y="261"/>
                        <a:pt x="5907" y="269"/>
                        <a:pt x="5927" y="269"/>
                      </a:cubicBezTo>
                      <a:cubicBezTo>
                        <a:pt x="5943" y="269"/>
                        <a:pt x="5951" y="265"/>
                        <a:pt x="5967" y="261"/>
                      </a:cubicBezTo>
                      <a:cubicBezTo>
                        <a:pt x="6035" y="213"/>
                        <a:pt x="6104" y="165"/>
                        <a:pt x="6168" y="112"/>
                      </a:cubicBezTo>
                      <a:cubicBezTo>
                        <a:pt x="6192" y="88"/>
                        <a:pt x="6196" y="48"/>
                        <a:pt x="6176" y="24"/>
                      </a:cubicBezTo>
                      <a:cubicBezTo>
                        <a:pt x="6161" y="9"/>
                        <a:pt x="6140" y="0"/>
                        <a:pt x="6121" y="0"/>
                      </a:cubicBezTo>
                      <a:close/>
                      <a:moveTo>
                        <a:pt x="5557" y="384"/>
                      </a:moveTo>
                      <a:cubicBezTo>
                        <a:pt x="5546" y="384"/>
                        <a:pt x="5535" y="387"/>
                        <a:pt x="5525" y="394"/>
                      </a:cubicBezTo>
                      <a:lnTo>
                        <a:pt x="5312" y="514"/>
                      </a:lnTo>
                      <a:cubicBezTo>
                        <a:pt x="5284" y="530"/>
                        <a:pt x="5272" y="570"/>
                        <a:pt x="5288" y="602"/>
                      </a:cubicBezTo>
                      <a:cubicBezTo>
                        <a:pt x="5296" y="623"/>
                        <a:pt x="5324" y="631"/>
                        <a:pt x="5344" y="631"/>
                      </a:cubicBezTo>
                      <a:cubicBezTo>
                        <a:pt x="5352" y="631"/>
                        <a:pt x="5364" y="631"/>
                        <a:pt x="5372" y="627"/>
                      </a:cubicBezTo>
                      <a:cubicBezTo>
                        <a:pt x="5445" y="586"/>
                        <a:pt x="5517" y="546"/>
                        <a:pt x="5589" y="502"/>
                      </a:cubicBezTo>
                      <a:cubicBezTo>
                        <a:pt x="5617" y="486"/>
                        <a:pt x="5629" y="446"/>
                        <a:pt x="5609" y="414"/>
                      </a:cubicBezTo>
                      <a:cubicBezTo>
                        <a:pt x="5599" y="395"/>
                        <a:pt x="5578" y="384"/>
                        <a:pt x="5557" y="384"/>
                      </a:cubicBezTo>
                      <a:close/>
                      <a:moveTo>
                        <a:pt x="68" y="434"/>
                      </a:moveTo>
                      <a:cubicBezTo>
                        <a:pt x="45" y="434"/>
                        <a:pt x="25" y="444"/>
                        <a:pt x="17" y="466"/>
                      </a:cubicBezTo>
                      <a:cubicBezTo>
                        <a:pt x="1" y="494"/>
                        <a:pt x="9" y="534"/>
                        <a:pt x="41" y="550"/>
                      </a:cubicBezTo>
                      <a:cubicBezTo>
                        <a:pt x="109" y="590"/>
                        <a:pt x="185" y="631"/>
                        <a:pt x="262" y="667"/>
                      </a:cubicBezTo>
                      <a:cubicBezTo>
                        <a:pt x="266" y="671"/>
                        <a:pt x="278" y="671"/>
                        <a:pt x="286" y="671"/>
                      </a:cubicBezTo>
                      <a:cubicBezTo>
                        <a:pt x="310" y="671"/>
                        <a:pt x="330" y="663"/>
                        <a:pt x="346" y="635"/>
                      </a:cubicBezTo>
                      <a:cubicBezTo>
                        <a:pt x="362" y="602"/>
                        <a:pt x="346" y="566"/>
                        <a:pt x="318" y="550"/>
                      </a:cubicBezTo>
                      <a:cubicBezTo>
                        <a:pt x="246" y="514"/>
                        <a:pt x="169" y="482"/>
                        <a:pt x="101" y="442"/>
                      </a:cubicBezTo>
                      <a:cubicBezTo>
                        <a:pt x="90" y="436"/>
                        <a:pt x="79" y="434"/>
                        <a:pt x="68" y="434"/>
                      </a:cubicBezTo>
                      <a:close/>
                      <a:moveTo>
                        <a:pt x="4947" y="705"/>
                      </a:moveTo>
                      <a:cubicBezTo>
                        <a:pt x="4939" y="705"/>
                        <a:pt x="4930" y="707"/>
                        <a:pt x="4922" y="711"/>
                      </a:cubicBezTo>
                      <a:cubicBezTo>
                        <a:pt x="4846" y="747"/>
                        <a:pt x="4770" y="775"/>
                        <a:pt x="4693" y="807"/>
                      </a:cubicBezTo>
                      <a:cubicBezTo>
                        <a:pt x="4665" y="815"/>
                        <a:pt x="4645" y="856"/>
                        <a:pt x="4661" y="888"/>
                      </a:cubicBezTo>
                      <a:cubicBezTo>
                        <a:pt x="4669" y="912"/>
                        <a:pt x="4693" y="928"/>
                        <a:pt x="4721" y="928"/>
                      </a:cubicBezTo>
                      <a:cubicBezTo>
                        <a:pt x="4729" y="928"/>
                        <a:pt x="4738" y="928"/>
                        <a:pt x="4746" y="920"/>
                      </a:cubicBezTo>
                      <a:cubicBezTo>
                        <a:pt x="4826" y="892"/>
                        <a:pt x="4902" y="860"/>
                        <a:pt x="4975" y="827"/>
                      </a:cubicBezTo>
                      <a:cubicBezTo>
                        <a:pt x="5007" y="811"/>
                        <a:pt x="5023" y="771"/>
                        <a:pt x="5007" y="739"/>
                      </a:cubicBezTo>
                      <a:cubicBezTo>
                        <a:pt x="4995" y="719"/>
                        <a:pt x="4971" y="705"/>
                        <a:pt x="4947" y="705"/>
                      </a:cubicBezTo>
                      <a:close/>
                      <a:moveTo>
                        <a:pt x="694" y="729"/>
                      </a:moveTo>
                      <a:cubicBezTo>
                        <a:pt x="670" y="729"/>
                        <a:pt x="644" y="741"/>
                        <a:pt x="631" y="767"/>
                      </a:cubicBezTo>
                      <a:cubicBezTo>
                        <a:pt x="619" y="795"/>
                        <a:pt x="639" y="831"/>
                        <a:pt x="668" y="848"/>
                      </a:cubicBezTo>
                      <a:cubicBezTo>
                        <a:pt x="744" y="884"/>
                        <a:pt x="824" y="908"/>
                        <a:pt x="901" y="936"/>
                      </a:cubicBezTo>
                      <a:cubicBezTo>
                        <a:pt x="905" y="944"/>
                        <a:pt x="913" y="944"/>
                        <a:pt x="921" y="944"/>
                      </a:cubicBezTo>
                      <a:cubicBezTo>
                        <a:pt x="949" y="944"/>
                        <a:pt x="969" y="924"/>
                        <a:pt x="981" y="896"/>
                      </a:cubicBezTo>
                      <a:cubicBezTo>
                        <a:pt x="989" y="864"/>
                        <a:pt x="969" y="827"/>
                        <a:pt x="941" y="815"/>
                      </a:cubicBezTo>
                      <a:cubicBezTo>
                        <a:pt x="864" y="791"/>
                        <a:pt x="788" y="763"/>
                        <a:pt x="712" y="731"/>
                      </a:cubicBezTo>
                      <a:cubicBezTo>
                        <a:pt x="706" y="729"/>
                        <a:pt x="700" y="729"/>
                        <a:pt x="694" y="729"/>
                      </a:cubicBezTo>
                      <a:close/>
                      <a:moveTo>
                        <a:pt x="1342" y="954"/>
                      </a:moveTo>
                      <a:cubicBezTo>
                        <a:pt x="1316" y="954"/>
                        <a:pt x="1288" y="973"/>
                        <a:pt x="1278" y="1004"/>
                      </a:cubicBezTo>
                      <a:cubicBezTo>
                        <a:pt x="1270" y="1032"/>
                        <a:pt x="1290" y="1069"/>
                        <a:pt x="1326" y="1077"/>
                      </a:cubicBezTo>
                      <a:lnTo>
                        <a:pt x="1567" y="1137"/>
                      </a:lnTo>
                      <a:lnTo>
                        <a:pt x="1580" y="1137"/>
                      </a:lnTo>
                      <a:cubicBezTo>
                        <a:pt x="1612" y="1137"/>
                        <a:pt x="1636" y="1117"/>
                        <a:pt x="1636" y="1093"/>
                      </a:cubicBezTo>
                      <a:cubicBezTo>
                        <a:pt x="1648" y="1056"/>
                        <a:pt x="1628" y="1028"/>
                        <a:pt x="1592" y="1016"/>
                      </a:cubicBezTo>
                      <a:cubicBezTo>
                        <a:pt x="1511" y="996"/>
                        <a:pt x="1435" y="976"/>
                        <a:pt x="1355" y="956"/>
                      </a:cubicBezTo>
                      <a:cubicBezTo>
                        <a:pt x="1350" y="955"/>
                        <a:pt x="1346" y="954"/>
                        <a:pt x="1342" y="954"/>
                      </a:cubicBezTo>
                      <a:close/>
                      <a:moveTo>
                        <a:pt x="4306" y="950"/>
                      </a:moveTo>
                      <a:cubicBezTo>
                        <a:pt x="4300" y="950"/>
                        <a:pt x="4294" y="951"/>
                        <a:pt x="4288" y="952"/>
                      </a:cubicBezTo>
                      <a:cubicBezTo>
                        <a:pt x="4207" y="976"/>
                        <a:pt x="4135" y="996"/>
                        <a:pt x="4054" y="1016"/>
                      </a:cubicBezTo>
                      <a:cubicBezTo>
                        <a:pt x="4018" y="1028"/>
                        <a:pt x="3998" y="1056"/>
                        <a:pt x="4006" y="1093"/>
                      </a:cubicBezTo>
                      <a:cubicBezTo>
                        <a:pt x="4014" y="1117"/>
                        <a:pt x="4038" y="1137"/>
                        <a:pt x="4067" y="1137"/>
                      </a:cubicBezTo>
                      <a:lnTo>
                        <a:pt x="4087" y="1137"/>
                      </a:lnTo>
                      <a:cubicBezTo>
                        <a:pt x="4167" y="1117"/>
                        <a:pt x="4247" y="1097"/>
                        <a:pt x="4328" y="1073"/>
                      </a:cubicBezTo>
                      <a:cubicBezTo>
                        <a:pt x="4360" y="1064"/>
                        <a:pt x="4380" y="1028"/>
                        <a:pt x="4368" y="992"/>
                      </a:cubicBezTo>
                      <a:cubicBezTo>
                        <a:pt x="4361" y="966"/>
                        <a:pt x="4335" y="950"/>
                        <a:pt x="4306" y="950"/>
                      </a:cubicBezTo>
                      <a:close/>
                      <a:moveTo>
                        <a:pt x="2020" y="1096"/>
                      </a:moveTo>
                      <a:cubicBezTo>
                        <a:pt x="1988" y="1096"/>
                        <a:pt x="1961" y="1116"/>
                        <a:pt x="1957" y="1149"/>
                      </a:cubicBezTo>
                      <a:cubicBezTo>
                        <a:pt x="1953" y="1185"/>
                        <a:pt x="1973" y="1213"/>
                        <a:pt x="2009" y="1217"/>
                      </a:cubicBezTo>
                      <a:cubicBezTo>
                        <a:pt x="2090" y="1233"/>
                        <a:pt x="2174" y="1245"/>
                        <a:pt x="2255" y="1253"/>
                      </a:cubicBezTo>
                      <a:lnTo>
                        <a:pt x="2259" y="1253"/>
                      </a:lnTo>
                      <a:cubicBezTo>
                        <a:pt x="2291" y="1253"/>
                        <a:pt x="2319" y="1229"/>
                        <a:pt x="2327" y="1197"/>
                      </a:cubicBezTo>
                      <a:cubicBezTo>
                        <a:pt x="2331" y="1161"/>
                        <a:pt x="2307" y="1133"/>
                        <a:pt x="2271" y="1129"/>
                      </a:cubicBezTo>
                      <a:cubicBezTo>
                        <a:pt x="2190" y="1125"/>
                        <a:pt x="2110" y="1109"/>
                        <a:pt x="2030" y="1097"/>
                      </a:cubicBezTo>
                      <a:cubicBezTo>
                        <a:pt x="2026" y="1096"/>
                        <a:pt x="2023" y="1096"/>
                        <a:pt x="2020" y="1096"/>
                      </a:cubicBezTo>
                      <a:close/>
                      <a:moveTo>
                        <a:pt x="3637" y="1103"/>
                      </a:moveTo>
                      <a:cubicBezTo>
                        <a:pt x="3633" y="1103"/>
                        <a:pt x="3629" y="1104"/>
                        <a:pt x="3625" y="1105"/>
                      </a:cubicBezTo>
                      <a:lnTo>
                        <a:pt x="3384" y="1133"/>
                      </a:lnTo>
                      <a:cubicBezTo>
                        <a:pt x="3351" y="1137"/>
                        <a:pt x="3323" y="1169"/>
                        <a:pt x="3331" y="1205"/>
                      </a:cubicBezTo>
                      <a:cubicBezTo>
                        <a:pt x="3331" y="1233"/>
                        <a:pt x="3359" y="1257"/>
                        <a:pt x="3388" y="1257"/>
                      </a:cubicBezTo>
                      <a:cubicBezTo>
                        <a:pt x="3388" y="1257"/>
                        <a:pt x="3396" y="1257"/>
                        <a:pt x="3400" y="1253"/>
                      </a:cubicBezTo>
                      <a:cubicBezTo>
                        <a:pt x="3480" y="1249"/>
                        <a:pt x="3564" y="1237"/>
                        <a:pt x="3645" y="1225"/>
                      </a:cubicBezTo>
                      <a:cubicBezTo>
                        <a:pt x="3677" y="1217"/>
                        <a:pt x="3701" y="1189"/>
                        <a:pt x="3697" y="1153"/>
                      </a:cubicBezTo>
                      <a:cubicBezTo>
                        <a:pt x="3693" y="1128"/>
                        <a:pt x="3668" y="1103"/>
                        <a:pt x="3637" y="1103"/>
                      </a:cubicBezTo>
                      <a:close/>
                      <a:moveTo>
                        <a:pt x="2709" y="1157"/>
                      </a:moveTo>
                      <a:cubicBezTo>
                        <a:pt x="2672" y="1157"/>
                        <a:pt x="2640" y="1181"/>
                        <a:pt x="2640" y="1217"/>
                      </a:cubicBezTo>
                      <a:cubicBezTo>
                        <a:pt x="2640" y="1253"/>
                        <a:pt x="2668" y="1281"/>
                        <a:pt x="2701" y="1281"/>
                      </a:cubicBezTo>
                      <a:lnTo>
                        <a:pt x="2954" y="1281"/>
                      </a:lnTo>
                      <a:cubicBezTo>
                        <a:pt x="2990" y="1281"/>
                        <a:pt x="3014" y="1253"/>
                        <a:pt x="3014" y="1217"/>
                      </a:cubicBezTo>
                      <a:cubicBezTo>
                        <a:pt x="3014" y="1181"/>
                        <a:pt x="2982" y="1157"/>
                        <a:pt x="2950" y="1157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109" name="Google Shape;109;p3"/>
              <p:cNvGrpSpPr/>
              <p:nvPr/>
            </p:nvGrpSpPr>
            <p:grpSpPr>
              <a:xfrm rot="8478049">
                <a:off x="7456155" y="-397939"/>
                <a:ext cx="900955" cy="172869"/>
                <a:chOff x="3564648" y="628675"/>
                <a:chExt cx="901001" cy="172878"/>
              </a:xfrm>
            </p:grpSpPr>
            <p:sp>
              <p:nvSpPr>
                <p:cNvPr id="110" name="Google Shape;110;p3"/>
                <p:cNvSpPr/>
                <p:nvPr/>
              </p:nvSpPr>
              <p:spPr>
                <a:xfrm>
                  <a:off x="3564648" y="647688"/>
                  <a:ext cx="32631" cy="260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2" h="193" extrusionOk="0">
                      <a:moveTo>
                        <a:pt x="73" y="0"/>
                      </a:moveTo>
                      <a:cubicBezTo>
                        <a:pt x="53" y="0"/>
                        <a:pt x="33" y="10"/>
                        <a:pt x="21" y="28"/>
                      </a:cubicBezTo>
                      <a:cubicBezTo>
                        <a:pt x="0" y="52"/>
                        <a:pt x="4" y="92"/>
                        <a:pt x="33" y="112"/>
                      </a:cubicBezTo>
                      <a:cubicBezTo>
                        <a:pt x="33" y="112"/>
                        <a:pt x="69" y="140"/>
                        <a:pt x="141" y="184"/>
                      </a:cubicBezTo>
                      <a:cubicBezTo>
                        <a:pt x="149" y="188"/>
                        <a:pt x="165" y="192"/>
                        <a:pt x="173" y="192"/>
                      </a:cubicBezTo>
                      <a:cubicBezTo>
                        <a:pt x="193" y="192"/>
                        <a:pt x="213" y="184"/>
                        <a:pt x="225" y="168"/>
                      </a:cubicBezTo>
                      <a:cubicBezTo>
                        <a:pt x="241" y="144"/>
                        <a:pt x="233" y="104"/>
                        <a:pt x="205" y="84"/>
                      </a:cubicBezTo>
                      <a:cubicBezTo>
                        <a:pt x="141" y="40"/>
                        <a:pt x="105" y="11"/>
                        <a:pt x="105" y="11"/>
                      </a:cubicBezTo>
                      <a:cubicBezTo>
                        <a:pt x="96" y="4"/>
                        <a:pt x="84" y="0"/>
                        <a:pt x="73" y="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1" name="Google Shape;111;p3"/>
                <p:cNvSpPr/>
                <p:nvPr/>
              </p:nvSpPr>
              <p:spPr>
                <a:xfrm>
                  <a:off x="3630180" y="628675"/>
                  <a:ext cx="835469" cy="17287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196" h="1282" extrusionOk="0">
                      <a:moveTo>
                        <a:pt x="6121" y="0"/>
                      </a:moveTo>
                      <a:cubicBezTo>
                        <a:pt x="6109" y="0"/>
                        <a:pt x="6097" y="4"/>
                        <a:pt x="6087" y="12"/>
                      </a:cubicBezTo>
                      <a:cubicBezTo>
                        <a:pt x="6023" y="64"/>
                        <a:pt x="5955" y="112"/>
                        <a:pt x="5891" y="160"/>
                      </a:cubicBezTo>
                      <a:cubicBezTo>
                        <a:pt x="5858" y="177"/>
                        <a:pt x="5854" y="213"/>
                        <a:pt x="5875" y="245"/>
                      </a:cubicBezTo>
                      <a:cubicBezTo>
                        <a:pt x="5887" y="261"/>
                        <a:pt x="5907" y="269"/>
                        <a:pt x="5927" y="269"/>
                      </a:cubicBezTo>
                      <a:cubicBezTo>
                        <a:pt x="5943" y="269"/>
                        <a:pt x="5951" y="265"/>
                        <a:pt x="5967" y="261"/>
                      </a:cubicBezTo>
                      <a:cubicBezTo>
                        <a:pt x="6035" y="213"/>
                        <a:pt x="6104" y="165"/>
                        <a:pt x="6168" y="112"/>
                      </a:cubicBezTo>
                      <a:cubicBezTo>
                        <a:pt x="6192" y="88"/>
                        <a:pt x="6196" y="48"/>
                        <a:pt x="6176" y="24"/>
                      </a:cubicBezTo>
                      <a:cubicBezTo>
                        <a:pt x="6161" y="9"/>
                        <a:pt x="6140" y="0"/>
                        <a:pt x="6121" y="0"/>
                      </a:cubicBezTo>
                      <a:close/>
                      <a:moveTo>
                        <a:pt x="5557" y="384"/>
                      </a:moveTo>
                      <a:cubicBezTo>
                        <a:pt x="5546" y="384"/>
                        <a:pt x="5535" y="387"/>
                        <a:pt x="5525" y="394"/>
                      </a:cubicBezTo>
                      <a:lnTo>
                        <a:pt x="5312" y="514"/>
                      </a:lnTo>
                      <a:cubicBezTo>
                        <a:pt x="5284" y="530"/>
                        <a:pt x="5272" y="570"/>
                        <a:pt x="5288" y="602"/>
                      </a:cubicBezTo>
                      <a:cubicBezTo>
                        <a:pt x="5296" y="623"/>
                        <a:pt x="5324" y="631"/>
                        <a:pt x="5344" y="631"/>
                      </a:cubicBezTo>
                      <a:cubicBezTo>
                        <a:pt x="5352" y="631"/>
                        <a:pt x="5364" y="631"/>
                        <a:pt x="5372" y="627"/>
                      </a:cubicBezTo>
                      <a:cubicBezTo>
                        <a:pt x="5445" y="586"/>
                        <a:pt x="5517" y="546"/>
                        <a:pt x="5589" y="502"/>
                      </a:cubicBezTo>
                      <a:cubicBezTo>
                        <a:pt x="5617" y="486"/>
                        <a:pt x="5629" y="446"/>
                        <a:pt x="5609" y="414"/>
                      </a:cubicBezTo>
                      <a:cubicBezTo>
                        <a:pt x="5599" y="395"/>
                        <a:pt x="5578" y="384"/>
                        <a:pt x="5557" y="384"/>
                      </a:cubicBezTo>
                      <a:close/>
                      <a:moveTo>
                        <a:pt x="68" y="434"/>
                      </a:moveTo>
                      <a:cubicBezTo>
                        <a:pt x="45" y="434"/>
                        <a:pt x="25" y="444"/>
                        <a:pt x="17" y="466"/>
                      </a:cubicBezTo>
                      <a:cubicBezTo>
                        <a:pt x="1" y="494"/>
                        <a:pt x="9" y="534"/>
                        <a:pt x="41" y="550"/>
                      </a:cubicBezTo>
                      <a:cubicBezTo>
                        <a:pt x="109" y="590"/>
                        <a:pt x="185" y="631"/>
                        <a:pt x="262" y="667"/>
                      </a:cubicBezTo>
                      <a:cubicBezTo>
                        <a:pt x="266" y="671"/>
                        <a:pt x="278" y="671"/>
                        <a:pt x="286" y="671"/>
                      </a:cubicBezTo>
                      <a:cubicBezTo>
                        <a:pt x="310" y="671"/>
                        <a:pt x="330" y="663"/>
                        <a:pt x="346" y="635"/>
                      </a:cubicBezTo>
                      <a:cubicBezTo>
                        <a:pt x="362" y="602"/>
                        <a:pt x="346" y="566"/>
                        <a:pt x="318" y="550"/>
                      </a:cubicBezTo>
                      <a:cubicBezTo>
                        <a:pt x="246" y="514"/>
                        <a:pt x="169" y="482"/>
                        <a:pt x="101" y="442"/>
                      </a:cubicBezTo>
                      <a:cubicBezTo>
                        <a:pt x="90" y="436"/>
                        <a:pt x="79" y="434"/>
                        <a:pt x="68" y="434"/>
                      </a:cubicBezTo>
                      <a:close/>
                      <a:moveTo>
                        <a:pt x="4947" y="705"/>
                      </a:moveTo>
                      <a:cubicBezTo>
                        <a:pt x="4939" y="705"/>
                        <a:pt x="4930" y="707"/>
                        <a:pt x="4922" y="711"/>
                      </a:cubicBezTo>
                      <a:cubicBezTo>
                        <a:pt x="4846" y="747"/>
                        <a:pt x="4770" y="775"/>
                        <a:pt x="4693" y="807"/>
                      </a:cubicBezTo>
                      <a:cubicBezTo>
                        <a:pt x="4665" y="815"/>
                        <a:pt x="4645" y="856"/>
                        <a:pt x="4661" y="888"/>
                      </a:cubicBezTo>
                      <a:cubicBezTo>
                        <a:pt x="4669" y="912"/>
                        <a:pt x="4693" y="928"/>
                        <a:pt x="4721" y="928"/>
                      </a:cubicBezTo>
                      <a:cubicBezTo>
                        <a:pt x="4729" y="928"/>
                        <a:pt x="4738" y="928"/>
                        <a:pt x="4746" y="920"/>
                      </a:cubicBezTo>
                      <a:cubicBezTo>
                        <a:pt x="4826" y="892"/>
                        <a:pt x="4902" y="860"/>
                        <a:pt x="4975" y="827"/>
                      </a:cubicBezTo>
                      <a:cubicBezTo>
                        <a:pt x="5007" y="811"/>
                        <a:pt x="5023" y="771"/>
                        <a:pt x="5007" y="739"/>
                      </a:cubicBezTo>
                      <a:cubicBezTo>
                        <a:pt x="4995" y="719"/>
                        <a:pt x="4971" y="705"/>
                        <a:pt x="4947" y="705"/>
                      </a:cubicBezTo>
                      <a:close/>
                      <a:moveTo>
                        <a:pt x="694" y="729"/>
                      </a:moveTo>
                      <a:cubicBezTo>
                        <a:pt x="670" y="729"/>
                        <a:pt x="644" y="741"/>
                        <a:pt x="631" y="767"/>
                      </a:cubicBezTo>
                      <a:cubicBezTo>
                        <a:pt x="619" y="795"/>
                        <a:pt x="639" y="831"/>
                        <a:pt x="668" y="848"/>
                      </a:cubicBezTo>
                      <a:cubicBezTo>
                        <a:pt x="744" y="884"/>
                        <a:pt x="824" y="908"/>
                        <a:pt x="901" y="936"/>
                      </a:cubicBezTo>
                      <a:cubicBezTo>
                        <a:pt x="905" y="944"/>
                        <a:pt x="913" y="944"/>
                        <a:pt x="921" y="944"/>
                      </a:cubicBezTo>
                      <a:cubicBezTo>
                        <a:pt x="949" y="944"/>
                        <a:pt x="969" y="924"/>
                        <a:pt x="981" y="896"/>
                      </a:cubicBezTo>
                      <a:cubicBezTo>
                        <a:pt x="989" y="864"/>
                        <a:pt x="969" y="827"/>
                        <a:pt x="941" y="815"/>
                      </a:cubicBezTo>
                      <a:cubicBezTo>
                        <a:pt x="864" y="791"/>
                        <a:pt x="788" y="763"/>
                        <a:pt x="712" y="731"/>
                      </a:cubicBezTo>
                      <a:cubicBezTo>
                        <a:pt x="706" y="729"/>
                        <a:pt x="700" y="729"/>
                        <a:pt x="694" y="729"/>
                      </a:cubicBezTo>
                      <a:close/>
                      <a:moveTo>
                        <a:pt x="1342" y="954"/>
                      </a:moveTo>
                      <a:cubicBezTo>
                        <a:pt x="1316" y="954"/>
                        <a:pt x="1288" y="973"/>
                        <a:pt x="1278" y="1004"/>
                      </a:cubicBezTo>
                      <a:cubicBezTo>
                        <a:pt x="1270" y="1032"/>
                        <a:pt x="1290" y="1069"/>
                        <a:pt x="1326" y="1077"/>
                      </a:cubicBezTo>
                      <a:lnTo>
                        <a:pt x="1567" y="1137"/>
                      </a:lnTo>
                      <a:lnTo>
                        <a:pt x="1580" y="1137"/>
                      </a:lnTo>
                      <a:cubicBezTo>
                        <a:pt x="1612" y="1137"/>
                        <a:pt x="1636" y="1117"/>
                        <a:pt x="1636" y="1093"/>
                      </a:cubicBezTo>
                      <a:cubicBezTo>
                        <a:pt x="1648" y="1056"/>
                        <a:pt x="1628" y="1028"/>
                        <a:pt x="1592" y="1016"/>
                      </a:cubicBezTo>
                      <a:cubicBezTo>
                        <a:pt x="1511" y="996"/>
                        <a:pt x="1435" y="976"/>
                        <a:pt x="1355" y="956"/>
                      </a:cubicBezTo>
                      <a:cubicBezTo>
                        <a:pt x="1350" y="955"/>
                        <a:pt x="1346" y="954"/>
                        <a:pt x="1342" y="954"/>
                      </a:cubicBezTo>
                      <a:close/>
                      <a:moveTo>
                        <a:pt x="4306" y="950"/>
                      </a:moveTo>
                      <a:cubicBezTo>
                        <a:pt x="4300" y="950"/>
                        <a:pt x="4294" y="951"/>
                        <a:pt x="4288" y="952"/>
                      </a:cubicBezTo>
                      <a:cubicBezTo>
                        <a:pt x="4207" y="976"/>
                        <a:pt x="4135" y="996"/>
                        <a:pt x="4054" y="1016"/>
                      </a:cubicBezTo>
                      <a:cubicBezTo>
                        <a:pt x="4018" y="1028"/>
                        <a:pt x="3998" y="1056"/>
                        <a:pt x="4006" y="1093"/>
                      </a:cubicBezTo>
                      <a:cubicBezTo>
                        <a:pt x="4014" y="1117"/>
                        <a:pt x="4038" y="1137"/>
                        <a:pt x="4067" y="1137"/>
                      </a:cubicBezTo>
                      <a:lnTo>
                        <a:pt x="4087" y="1137"/>
                      </a:lnTo>
                      <a:cubicBezTo>
                        <a:pt x="4167" y="1117"/>
                        <a:pt x="4247" y="1097"/>
                        <a:pt x="4328" y="1073"/>
                      </a:cubicBezTo>
                      <a:cubicBezTo>
                        <a:pt x="4360" y="1064"/>
                        <a:pt x="4380" y="1028"/>
                        <a:pt x="4368" y="992"/>
                      </a:cubicBezTo>
                      <a:cubicBezTo>
                        <a:pt x="4361" y="966"/>
                        <a:pt x="4335" y="950"/>
                        <a:pt x="4306" y="950"/>
                      </a:cubicBezTo>
                      <a:close/>
                      <a:moveTo>
                        <a:pt x="2020" y="1096"/>
                      </a:moveTo>
                      <a:cubicBezTo>
                        <a:pt x="1988" y="1096"/>
                        <a:pt x="1961" y="1116"/>
                        <a:pt x="1957" y="1149"/>
                      </a:cubicBezTo>
                      <a:cubicBezTo>
                        <a:pt x="1953" y="1185"/>
                        <a:pt x="1973" y="1213"/>
                        <a:pt x="2009" y="1217"/>
                      </a:cubicBezTo>
                      <a:cubicBezTo>
                        <a:pt x="2090" y="1233"/>
                        <a:pt x="2174" y="1245"/>
                        <a:pt x="2255" y="1253"/>
                      </a:cubicBezTo>
                      <a:lnTo>
                        <a:pt x="2259" y="1253"/>
                      </a:lnTo>
                      <a:cubicBezTo>
                        <a:pt x="2291" y="1253"/>
                        <a:pt x="2319" y="1229"/>
                        <a:pt x="2327" y="1197"/>
                      </a:cubicBezTo>
                      <a:cubicBezTo>
                        <a:pt x="2331" y="1161"/>
                        <a:pt x="2307" y="1133"/>
                        <a:pt x="2271" y="1129"/>
                      </a:cubicBezTo>
                      <a:cubicBezTo>
                        <a:pt x="2190" y="1125"/>
                        <a:pt x="2110" y="1109"/>
                        <a:pt x="2030" y="1097"/>
                      </a:cubicBezTo>
                      <a:cubicBezTo>
                        <a:pt x="2026" y="1096"/>
                        <a:pt x="2023" y="1096"/>
                        <a:pt x="2020" y="1096"/>
                      </a:cubicBezTo>
                      <a:close/>
                      <a:moveTo>
                        <a:pt x="3637" y="1103"/>
                      </a:moveTo>
                      <a:cubicBezTo>
                        <a:pt x="3633" y="1103"/>
                        <a:pt x="3629" y="1104"/>
                        <a:pt x="3625" y="1105"/>
                      </a:cubicBezTo>
                      <a:lnTo>
                        <a:pt x="3384" y="1133"/>
                      </a:lnTo>
                      <a:cubicBezTo>
                        <a:pt x="3351" y="1137"/>
                        <a:pt x="3323" y="1169"/>
                        <a:pt x="3331" y="1205"/>
                      </a:cubicBezTo>
                      <a:cubicBezTo>
                        <a:pt x="3331" y="1233"/>
                        <a:pt x="3359" y="1257"/>
                        <a:pt x="3388" y="1257"/>
                      </a:cubicBezTo>
                      <a:cubicBezTo>
                        <a:pt x="3388" y="1257"/>
                        <a:pt x="3396" y="1257"/>
                        <a:pt x="3400" y="1253"/>
                      </a:cubicBezTo>
                      <a:cubicBezTo>
                        <a:pt x="3480" y="1249"/>
                        <a:pt x="3564" y="1237"/>
                        <a:pt x="3645" y="1225"/>
                      </a:cubicBezTo>
                      <a:cubicBezTo>
                        <a:pt x="3677" y="1217"/>
                        <a:pt x="3701" y="1189"/>
                        <a:pt x="3697" y="1153"/>
                      </a:cubicBezTo>
                      <a:cubicBezTo>
                        <a:pt x="3693" y="1128"/>
                        <a:pt x="3668" y="1103"/>
                        <a:pt x="3637" y="1103"/>
                      </a:cubicBezTo>
                      <a:close/>
                      <a:moveTo>
                        <a:pt x="2709" y="1157"/>
                      </a:moveTo>
                      <a:cubicBezTo>
                        <a:pt x="2672" y="1157"/>
                        <a:pt x="2640" y="1181"/>
                        <a:pt x="2640" y="1217"/>
                      </a:cubicBezTo>
                      <a:cubicBezTo>
                        <a:pt x="2640" y="1253"/>
                        <a:pt x="2668" y="1281"/>
                        <a:pt x="2701" y="1281"/>
                      </a:cubicBezTo>
                      <a:lnTo>
                        <a:pt x="2954" y="1281"/>
                      </a:lnTo>
                      <a:cubicBezTo>
                        <a:pt x="2990" y="1281"/>
                        <a:pt x="3014" y="1253"/>
                        <a:pt x="3014" y="1217"/>
                      </a:cubicBezTo>
                      <a:cubicBezTo>
                        <a:pt x="3014" y="1181"/>
                        <a:pt x="2982" y="1157"/>
                        <a:pt x="2950" y="1157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</p:grpSp>
      <p:grpSp>
        <p:nvGrpSpPr>
          <p:cNvPr id="112" name="Google Shape;112;p3"/>
          <p:cNvGrpSpPr/>
          <p:nvPr/>
        </p:nvGrpSpPr>
        <p:grpSpPr>
          <a:xfrm rot="-2995951">
            <a:off x="4429344" y="513243"/>
            <a:ext cx="4074052" cy="3919122"/>
            <a:chOff x="2032175" y="1682500"/>
            <a:chExt cx="557500" cy="536300"/>
          </a:xfrm>
        </p:grpSpPr>
        <p:sp>
          <p:nvSpPr>
            <p:cNvPr id="113" name="Google Shape;113;p3"/>
            <p:cNvSpPr/>
            <p:nvPr/>
          </p:nvSpPr>
          <p:spPr>
            <a:xfrm>
              <a:off x="2032175" y="1736150"/>
              <a:ext cx="557500" cy="482650"/>
            </a:xfrm>
            <a:custGeom>
              <a:avLst/>
              <a:gdLst/>
              <a:ahLst/>
              <a:cxnLst/>
              <a:rect l="l" t="t" r="r" b="b"/>
              <a:pathLst>
                <a:path w="22300" h="19306" extrusionOk="0">
                  <a:moveTo>
                    <a:pt x="17029" y="1"/>
                  </a:moveTo>
                  <a:cubicBezTo>
                    <a:pt x="15601" y="1"/>
                    <a:pt x="14082" y="330"/>
                    <a:pt x="12862" y="771"/>
                  </a:cubicBezTo>
                  <a:cubicBezTo>
                    <a:pt x="12037" y="1071"/>
                    <a:pt x="11278" y="1177"/>
                    <a:pt x="10540" y="1177"/>
                  </a:cubicBezTo>
                  <a:cubicBezTo>
                    <a:pt x="8763" y="1177"/>
                    <a:pt x="7104" y="563"/>
                    <a:pt x="4920" y="563"/>
                  </a:cubicBezTo>
                  <a:cubicBezTo>
                    <a:pt x="4705" y="563"/>
                    <a:pt x="4485" y="569"/>
                    <a:pt x="4260" y="582"/>
                  </a:cubicBezTo>
                  <a:cubicBezTo>
                    <a:pt x="788" y="783"/>
                    <a:pt x="202" y="4198"/>
                    <a:pt x="1708" y="7372"/>
                  </a:cubicBezTo>
                  <a:cubicBezTo>
                    <a:pt x="3215" y="10546"/>
                    <a:pt x="1" y="13439"/>
                    <a:pt x="1258" y="16798"/>
                  </a:cubicBezTo>
                  <a:cubicBezTo>
                    <a:pt x="1942" y="18629"/>
                    <a:pt x="3846" y="18953"/>
                    <a:pt x="5847" y="18953"/>
                  </a:cubicBezTo>
                  <a:cubicBezTo>
                    <a:pt x="6944" y="18953"/>
                    <a:pt x="8069" y="18856"/>
                    <a:pt x="9039" y="18856"/>
                  </a:cubicBezTo>
                  <a:cubicBezTo>
                    <a:pt x="9546" y="18856"/>
                    <a:pt x="10011" y="18883"/>
                    <a:pt x="10407" y="18964"/>
                  </a:cubicBezTo>
                  <a:cubicBezTo>
                    <a:pt x="11570" y="19200"/>
                    <a:pt x="12633" y="19305"/>
                    <a:pt x="13600" y="19305"/>
                  </a:cubicBezTo>
                  <a:cubicBezTo>
                    <a:pt x="20113" y="19305"/>
                    <a:pt x="22247" y="14514"/>
                    <a:pt x="21247" y="12632"/>
                  </a:cubicBezTo>
                  <a:cubicBezTo>
                    <a:pt x="20090" y="10462"/>
                    <a:pt x="22299" y="6312"/>
                    <a:pt x="21496" y="2796"/>
                  </a:cubicBezTo>
                  <a:cubicBezTo>
                    <a:pt x="21018" y="707"/>
                    <a:pt x="19121" y="1"/>
                    <a:pt x="17029" y="1"/>
                  </a:cubicBezTo>
                  <a:close/>
                </a:path>
              </a:pathLst>
            </a:custGeom>
            <a:solidFill>
              <a:srgbClr val="FF5A78">
                <a:alpha val="225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" name="Google Shape;114;p3"/>
            <p:cNvSpPr/>
            <p:nvPr/>
          </p:nvSpPr>
          <p:spPr>
            <a:xfrm>
              <a:off x="2196000" y="1682500"/>
              <a:ext cx="189675" cy="60225"/>
            </a:xfrm>
            <a:custGeom>
              <a:avLst/>
              <a:gdLst/>
              <a:ahLst/>
              <a:cxnLst/>
              <a:rect l="l" t="t" r="r" b="b"/>
              <a:pathLst>
                <a:path w="7587" h="2409" extrusionOk="0">
                  <a:moveTo>
                    <a:pt x="984" y="1"/>
                  </a:moveTo>
                  <a:cubicBezTo>
                    <a:pt x="635" y="1"/>
                    <a:pt x="382" y="108"/>
                    <a:pt x="294" y="422"/>
                  </a:cubicBezTo>
                  <a:cubicBezTo>
                    <a:pt x="0" y="1457"/>
                    <a:pt x="1858" y="2408"/>
                    <a:pt x="3684" y="2408"/>
                  </a:cubicBezTo>
                  <a:cubicBezTo>
                    <a:pt x="3806" y="2408"/>
                    <a:pt x="3929" y="2404"/>
                    <a:pt x="4051" y="2395"/>
                  </a:cubicBezTo>
                  <a:cubicBezTo>
                    <a:pt x="6642" y="2210"/>
                    <a:pt x="7586" y="981"/>
                    <a:pt x="7325" y="374"/>
                  </a:cubicBezTo>
                  <a:cubicBezTo>
                    <a:pt x="7218" y="124"/>
                    <a:pt x="6925" y="30"/>
                    <a:pt x="6519" y="30"/>
                  </a:cubicBezTo>
                  <a:cubicBezTo>
                    <a:pt x="5946" y="30"/>
                    <a:pt x="5149" y="218"/>
                    <a:pt x="4336" y="422"/>
                  </a:cubicBezTo>
                  <a:cubicBezTo>
                    <a:pt x="4179" y="462"/>
                    <a:pt x="4010" y="479"/>
                    <a:pt x="3833" y="479"/>
                  </a:cubicBezTo>
                  <a:cubicBezTo>
                    <a:pt x="2889" y="479"/>
                    <a:pt x="1721" y="1"/>
                    <a:pt x="984" y="1"/>
                  </a:cubicBezTo>
                  <a:close/>
                </a:path>
              </a:pathLst>
            </a:custGeom>
            <a:solidFill>
              <a:srgbClr val="FF5A78">
                <a:alpha val="225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5" name="Google Shape;115;p3"/>
          <p:cNvSpPr txBox="1">
            <a:spLocks noGrp="1"/>
          </p:cNvSpPr>
          <p:nvPr>
            <p:ph type="title" idx="2" hasCustomPrompt="1"/>
          </p:nvPr>
        </p:nvSpPr>
        <p:spPr>
          <a:xfrm>
            <a:off x="740125" y="831100"/>
            <a:ext cx="3831900" cy="1395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8000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116" name="Google Shape;116;p3"/>
          <p:cNvSpPr txBox="1">
            <a:spLocks noGrp="1"/>
          </p:cNvSpPr>
          <p:nvPr>
            <p:ph type="subTitle" idx="1"/>
          </p:nvPr>
        </p:nvSpPr>
        <p:spPr>
          <a:xfrm>
            <a:off x="1279975" y="3010100"/>
            <a:ext cx="2752200" cy="728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Font typeface="Bellota Text"/>
              <a:buNone/>
              <a:defRPr sz="1600">
                <a:solidFill>
                  <a:schemeClr val="dk1"/>
                </a:solidFill>
                <a:latin typeface="Bellota Text"/>
                <a:ea typeface="Bellota Text"/>
                <a:cs typeface="Bellota Text"/>
                <a:sym typeface="Bellota Text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grpSp>
        <p:nvGrpSpPr>
          <p:cNvPr id="117" name="Google Shape;117;p3"/>
          <p:cNvGrpSpPr/>
          <p:nvPr/>
        </p:nvGrpSpPr>
        <p:grpSpPr>
          <a:xfrm rot="7153394">
            <a:off x="7700648" y="3361727"/>
            <a:ext cx="2039530" cy="1399524"/>
            <a:chOff x="6272659" y="-660615"/>
            <a:chExt cx="2039586" cy="1399562"/>
          </a:xfrm>
        </p:grpSpPr>
        <p:grpSp>
          <p:nvGrpSpPr>
            <p:cNvPr id="118" name="Google Shape;118;p3"/>
            <p:cNvGrpSpPr/>
            <p:nvPr/>
          </p:nvGrpSpPr>
          <p:grpSpPr>
            <a:xfrm rot="8478049">
              <a:off x="7456155" y="-397939"/>
              <a:ext cx="900955" cy="172869"/>
              <a:chOff x="3564648" y="628675"/>
              <a:chExt cx="901001" cy="172878"/>
            </a:xfrm>
          </p:grpSpPr>
          <p:sp>
            <p:nvSpPr>
              <p:cNvPr id="119" name="Google Shape;119;p3"/>
              <p:cNvSpPr/>
              <p:nvPr/>
            </p:nvSpPr>
            <p:spPr>
              <a:xfrm>
                <a:off x="3564648" y="647688"/>
                <a:ext cx="32631" cy="26026"/>
              </a:xfrm>
              <a:custGeom>
                <a:avLst/>
                <a:gdLst/>
                <a:ahLst/>
                <a:cxnLst/>
                <a:rect l="l" t="t" r="r" b="b"/>
                <a:pathLst>
                  <a:path w="242" h="193" extrusionOk="0">
                    <a:moveTo>
                      <a:pt x="73" y="0"/>
                    </a:moveTo>
                    <a:cubicBezTo>
                      <a:pt x="53" y="0"/>
                      <a:pt x="33" y="10"/>
                      <a:pt x="21" y="28"/>
                    </a:cubicBezTo>
                    <a:cubicBezTo>
                      <a:pt x="0" y="52"/>
                      <a:pt x="4" y="92"/>
                      <a:pt x="33" y="112"/>
                    </a:cubicBezTo>
                    <a:cubicBezTo>
                      <a:pt x="33" y="112"/>
                      <a:pt x="69" y="140"/>
                      <a:pt x="141" y="184"/>
                    </a:cubicBezTo>
                    <a:cubicBezTo>
                      <a:pt x="149" y="188"/>
                      <a:pt x="165" y="192"/>
                      <a:pt x="173" y="192"/>
                    </a:cubicBezTo>
                    <a:cubicBezTo>
                      <a:pt x="193" y="192"/>
                      <a:pt x="213" y="184"/>
                      <a:pt x="225" y="168"/>
                    </a:cubicBezTo>
                    <a:cubicBezTo>
                      <a:pt x="241" y="144"/>
                      <a:pt x="233" y="104"/>
                      <a:pt x="205" y="84"/>
                    </a:cubicBezTo>
                    <a:cubicBezTo>
                      <a:pt x="141" y="40"/>
                      <a:pt x="105" y="11"/>
                      <a:pt x="105" y="11"/>
                    </a:cubicBezTo>
                    <a:cubicBezTo>
                      <a:pt x="96" y="4"/>
                      <a:pt x="84" y="0"/>
                      <a:pt x="73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0" name="Google Shape;120;p3"/>
              <p:cNvSpPr/>
              <p:nvPr/>
            </p:nvSpPr>
            <p:spPr>
              <a:xfrm>
                <a:off x="3630180" y="628675"/>
                <a:ext cx="835469" cy="172878"/>
              </a:xfrm>
              <a:custGeom>
                <a:avLst/>
                <a:gdLst/>
                <a:ahLst/>
                <a:cxnLst/>
                <a:rect l="l" t="t" r="r" b="b"/>
                <a:pathLst>
                  <a:path w="6196" h="1282" extrusionOk="0">
                    <a:moveTo>
                      <a:pt x="6121" y="0"/>
                    </a:moveTo>
                    <a:cubicBezTo>
                      <a:pt x="6109" y="0"/>
                      <a:pt x="6097" y="4"/>
                      <a:pt x="6087" y="12"/>
                    </a:cubicBezTo>
                    <a:cubicBezTo>
                      <a:pt x="6023" y="64"/>
                      <a:pt x="5955" y="112"/>
                      <a:pt x="5891" y="160"/>
                    </a:cubicBezTo>
                    <a:cubicBezTo>
                      <a:pt x="5858" y="177"/>
                      <a:pt x="5854" y="213"/>
                      <a:pt x="5875" y="245"/>
                    </a:cubicBezTo>
                    <a:cubicBezTo>
                      <a:pt x="5887" y="261"/>
                      <a:pt x="5907" y="269"/>
                      <a:pt x="5927" y="269"/>
                    </a:cubicBezTo>
                    <a:cubicBezTo>
                      <a:pt x="5943" y="269"/>
                      <a:pt x="5951" y="265"/>
                      <a:pt x="5967" y="261"/>
                    </a:cubicBezTo>
                    <a:cubicBezTo>
                      <a:pt x="6035" y="213"/>
                      <a:pt x="6104" y="165"/>
                      <a:pt x="6168" y="112"/>
                    </a:cubicBezTo>
                    <a:cubicBezTo>
                      <a:pt x="6192" y="88"/>
                      <a:pt x="6196" y="48"/>
                      <a:pt x="6176" y="24"/>
                    </a:cubicBezTo>
                    <a:cubicBezTo>
                      <a:pt x="6161" y="9"/>
                      <a:pt x="6140" y="0"/>
                      <a:pt x="6121" y="0"/>
                    </a:cubicBezTo>
                    <a:close/>
                    <a:moveTo>
                      <a:pt x="5557" y="384"/>
                    </a:moveTo>
                    <a:cubicBezTo>
                      <a:pt x="5546" y="384"/>
                      <a:pt x="5535" y="387"/>
                      <a:pt x="5525" y="394"/>
                    </a:cubicBezTo>
                    <a:lnTo>
                      <a:pt x="5312" y="514"/>
                    </a:lnTo>
                    <a:cubicBezTo>
                      <a:pt x="5284" y="530"/>
                      <a:pt x="5272" y="570"/>
                      <a:pt x="5288" y="602"/>
                    </a:cubicBezTo>
                    <a:cubicBezTo>
                      <a:pt x="5296" y="623"/>
                      <a:pt x="5324" y="631"/>
                      <a:pt x="5344" y="631"/>
                    </a:cubicBezTo>
                    <a:cubicBezTo>
                      <a:pt x="5352" y="631"/>
                      <a:pt x="5364" y="631"/>
                      <a:pt x="5372" y="627"/>
                    </a:cubicBezTo>
                    <a:cubicBezTo>
                      <a:pt x="5445" y="586"/>
                      <a:pt x="5517" y="546"/>
                      <a:pt x="5589" y="502"/>
                    </a:cubicBezTo>
                    <a:cubicBezTo>
                      <a:pt x="5617" y="486"/>
                      <a:pt x="5629" y="446"/>
                      <a:pt x="5609" y="414"/>
                    </a:cubicBezTo>
                    <a:cubicBezTo>
                      <a:pt x="5599" y="395"/>
                      <a:pt x="5578" y="384"/>
                      <a:pt x="5557" y="384"/>
                    </a:cubicBezTo>
                    <a:close/>
                    <a:moveTo>
                      <a:pt x="68" y="434"/>
                    </a:moveTo>
                    <a:cubicBezTo>
                      <a:pt x="45" y="434"/>
                      <a:pt x="25" y="444"/>
                      <a:pt x="17" y="466"/>
                    </a:cubicBezTo>
                    <a:cubicBezTo>
                      <a:pt x="1" y="494"/>
                      <a:pt x="9" y="534"/>
                      <a:pt x="41" y="550"/>
                    </a:cubicBezTo>
                    <a:cubicBezTo>
                      <a:pt x="109" y="590"/>
                      <a:pt x="185" y="631"/>
                      <a:pt x="262" y="667"/>
                    </a:cubicBezTo>
                    <a:cubicBezTo>
                      <a:pt x="266" y="671"/>
                      <a:pt x="278" y="671"/>
                      <a:pt x="286" y="671"/>
                    </a:cubicBezTo>
                    <a:cubicBezTo>
                      <a:pt x="310" y="671"/>
                      <a:pt x="330" y="663"/>
                      <a:pt x="346" y="635"/>
                    </a:cubicBezTo>
                    <a:cubicBezTo>
                      <a:pt x="362" y="602"/>
                      <a:pt x="346" y="566"/>
                      <a:pt x="318" y="550"/>
                    </a:cubicBezTo>
                    <a:cubicBezTo>
                      <a:pt x="246" y="514"/>
                      <a:pt x="169" y="482"/>
                      <a:pt x="101" y="442"/>
                    </a:cubicBezTo>
                    <a:cubicBezTo>
                      <a:pt x="90" y="436"/>
                      <a:pt x="79" y="434"/>
                      <a:pt x="68" y="434"/>
                    </a:cubicBezTo>
                    <a:close/>
                    <a:moveTo>
                      <a:pt x="4947" y="705"/>
                    </a:moveTo>
                    <a:cubicBezTo>
                      <a:pt x="4939" y="705"/>
                      <a:pt x="4930" y="707"/>
                      <a:pt x="4922" y="711"/>
                    </a:cubicBezTo>
                    <a:cubicBezTo>
                      <a:pt x="4846" y="747"/>
                      <a:pt x="4770" y="775"/>
                      <a:pt x="4693" y="807"/>
                    </a:cubicBezTo>
                    <a:cubicBezTo>
                      <a:pt x="4665" y="815"/>
                      <a:pt x="4645" y="856"/>
                      <a:pt x="4661" y="888"/>
                    </a:cubicBezTo>
                    <a:cubicBezTo>
                      <a:pt x="4669" y="912"/>
                      <a:pt x="4693" y="928"/>
                      <a:pt x="4721" y="928"/>
                    </a:cubicBezTo>
                    <a:cubicBezTo>
                      <a:pt x="4729" y="928"/>
                      <a:pt x="4738" y="928"/>
                      <a:pt x="4746" y="920"/>
                    </a:cubicBezTo>
                    <a:cubicBezTo>
                      <a:pt x="4826" y="892"/>
                      <a:pt x="4902" y="860"/>
                      <a:pt x="4975" y="827"/>
                    </a:cubicBezTo>
                    <a:cubicBezTo>
                      <a:pt x="5007" y="811"/>
                      <a:pt x="5023" y="771"/>
                      <a:pt x="5007" y="739"/>
                    </a:cubicBezTo>
                    <a:cubicBezTo>
                      <a:pt x="4995" y="719"/>
                      <a:pt x="4971" y="705"/>
                      <a:pt x="4947" y="705"/>
                    </a:cubicBezTo>
                    <a:close/>
                    <a:moveTo>
                      <a:pt x="694" y="729"/>
                    </a:moveTo>
                    <a:cubicBezTo>
                      <a:pt x="670" y="729"/>
                      <a:pt x="644" y="741"/>
                      <a:pt x="631" y="767"/>
                    </a:cubicBezTo>
                    <a:cubicBezTo>
                      <a:pt x="619" y="795"/>
                      <a:pt x="639" y="831"/>
                      <a:pt x="668" y="848"/>
                    </a:cubicBezTo>
                    <a:cubicBezTo>
                      <a:pt x="744" y="884"/>
                      <a:pt x="824" y="908"/>
                      <a:pt x="901" y="936"/>
                    </a:cubicBezTo>
                    <a:cubicBezTo>
                      <a:pt x="905" y="944"/>
                      <a:pt x="913" y="944"/>
                      <a:pt x="921" y="944"/>
                    </a:cubicBezTo>
                    <a:cubicBezTo>
                      <a:pt x="949" y="944"/>
                      <a:pt x="969" y="924"/>
                      <a:pt x="981" y="896"/>
                    </a:cubicBezTo>
                    <a:cubicBezTo>
                      <a:pt x="989" y="864"/>
                      <a:pt x="969" y="827"/>
                      <a:pt x="941" y="815"/>
                    </a:cubicBezTo>
                    <a:cubicBezTo>
                      <a:pt x="864" y="791"/>
                      <a:pt x="788" y="763"/>
                      <a:pt x="712" y="731"/>
                    </a:cubicBezTo>
                    <a:cubicBezTo>
                      <a:pt x="706" y="729"/>
                      <a:pt x="700" y="729"/>
                      <a:pt x="694" y="729"/>
                    </a:cubicBezTo>
                    <a:close/>
                    <a:moveTo>
                      <a:pt x="1342" y="954"/>
                    </a:moveTo>
                    <a:cubicBezTo>
                      <a:pt x="1316" y="954"/>
                      <a:pt x="1288" y="973"/>
                      <a:pt x="1278" y="1004"/>
                    </a:cubicBezTo>
                    <a:cubicBezTo>
                      <a:pt x="1270" y="1032"/>
                      <a:pt x="1290" y="1069"/>
                      <a:pt x="1326" y="1077"/>
                    </a:cubicBezTo>
                    <a:lnTo>
                      <a:pt x="1567" y="1137"/>
                    </a:lnTo>
                    <a:lnTo>
                      <a:pt x="1580" y="1137"/>
                    </a:lnTo>
                    <a:cubicBezTo>
                      <a:pt x="1612" y="1137"/>
                      <a:pt x="1636" y="1117"/>
                      <a:pt x="1636" y="1093"/>
                    </a:cubicBezTo>
                    <a:cubicBezTo>
                      <a:pt x="1648" y="1056"/>
                      <a:pt x="1628" y="1028"/>
                      <a:pt x="1592" y="1016"/>
                    </a:cubicBezTo>
                    <a:cubicBezTo>
                      <a:pt x="1511" y="996"/>
                      <a:pt x="1435" y="976"/>
                      <a:pt x="1355" y="956"/>
                    </a:cubicBezTo>
                    <a:cubicBezTo>
                      <a:pt x="1350" y="955"/>
                      <a:pt x="1346" y="954"/>
                      <a:pt x="1342" y="954"/>
                    </a:cubicBezTo>
                    <a:close/>
                    <a:moveTo>
                      <a:pt x="4306" y="950"/>
                    </a:moveTo>
                    <a:cubicBezTo>
                      <a:pt x="4300" y="950"/>
                      <a:pt x="4294" y="951"/>
                      <a:pt x="4288" y="952"/>
                    </a:cubicBezTo>
                    <a:cubicBezTo>
                      <a:pt x="4207" y="976"/>
                      <a:pt x="4135" y="996"/>
                      <a:pt x="4054" y="1016"/>
                    </a:cubicBezTo>
                    <a:cubicBezTo>
                      <a:pt x="4018" y="1028"/>
                      <a:pt x="3998" y="1056"/>
                      <a:pt x="4006" y="1093"/>
                    </a:cubicBezTo>
                    <a:cubicBezTo>
                      <a:pt x="4014" y="1117"/>
                      <a:pt x="4038" y="1137"/>
                      <a:pt x="4067" y="1137"/>
                    </a:cubicBezTo>
                    <a:lnTo>
                      <a:pt x="4087" y="1137"/>
                    </a:lnTo>
                    <a:cubicBezTo>
                      <a:pt x="4167" y="1117"/>
                      <a:pt x="4247" y="1097"/>
                      <a:pt x="4328" y="1073"/>
                    </a:cubicBezTo>
                    <a:cubicBezTo>
                      <a:pt x="4360" y="1064"/>
                      <a:pt x="4380" y="1028"/>
                      <a:pt x="4368" y="992"/>
                    </a:cubicBezTo>
                    <a:cubicBezTo>
                      <a:pt x="4361" y="966"/>
                      <a:pt x="4335" y="950"/>
                      <a:pt x="4306" y="950"/>
                    </a:cubicBezTo>
                    <a:close/>
                    <a:moveTo>
                      <a:pt x="2020" y="1096"/>
                    </a:moveTo>
                    <a:cubicBezTo>
                      <a:pt x="1988" y="1096"/>
                      <a:pt x="1961" y="1116"/>
                      <a:pt x="1957" y="1149"/>
                    </a:cubicBezTo>
                    <a:cubicBezTo>
                      <a:pt x="1953" y="1185"/>
                      <a:pt x="1973" y="1213"/>
                      <a:pt x="2009" y="1217"/>
                    </a:cubicBezTo>
                    <a:cubicBezTo>
                      <a:pt x="2090" y="1233"/>
                      <a:pt x="2174" y="1245"/>
                      <a:pt x="2255" y="1253"/>
                    </a:cubicBezTo>
                    <a:lnTo>
                      <a:pt x="2259" y="1253"/>
                    </a:lnTo>
                    <a:cubicBezTo>
                      <a:pt x="2291" y="1253"/>
                      <a:pt x="2319" y="1229"/>
                      <a:pt x="2327" y="1197"/>
                    </a:cubicBezTo>
                    <a:cubicBezTo>
                      <a:pt x="2331" y="1161"/>
                      <a:pt x="2307" y="1133"/>
                      <a:pt x="2271" y="1129"/>
                    </a:cubicBezTo>
                    <a:cubicBezTo>
                      <a:pt x="2190" y="1125"/>
                      <a:pt x="2110" y="1109"/>
                      <a:pt x="2030" y="1097"/>
                    </a:cubicBezTo>
                    <a:cubicBezTo>
                      <a:pt x="2026" y="1096"/>
                      <a:pt x="2023" y="1096"/>
                      <a:pt x="2020" y="1096"/>
                    </a:cubicBezTo>
                    <a:close/>
                    <a:moveTo>
                      <a:pt x="3637" y="1103"/>
                    </a:moveTo>
                    <a:cubicBezTo>
                      <a:pt x="3633" y="1103"/>
                      <a:pt x="3629" y="1104"/>
                      <a:pt x="3625" y="1105"/>
                    </a:cubicBezTo>
                    <a:lnTo>
                      <a:pt x="3384" y="1133"/>
                    </a:lnTo>
                    <a:cubicBezTo>
                      <a:pt x="3351" y="1137"/>
                      <a:pt x="3323" y="1169"/>
                      <a:pt x="3331" y="1205"/>
                    </a:cubicBezTo>
                    <a:cubicBezTo>
                      <a:pt x="3331" y="1233"/>
                      <a:pt x="3359" y="1257"/>
                      <a:pt x="3388" y="1257"/>
                    </a:cubicBezTo>
                    <a:cubicBezTo>
                      <a:pt x="3388" y="1257"/>
                      <a:pt x="3396" y="1257"/>
                      <a:pt x="3400" y="1253"/>
                    </a:cubicBezTo>
                    <a:cubicBezTo>
                      <a:pt x="3480" y="1249"/>
                      <a:pt x="3564" y="1237"/>
                      <a:pt x="3645" y="1225"/>
                    </a:cubicBezTo>
                    <a:cubicBezTo>
                      <a:pt x="3677" y="1217"/>
                      <a:pt x="3701" y="1189"/>
                      <a:pt x="3697" y="1153"/>
                    </a:cubicBezTo>
                    <a:cubicBezTo>
                      <a:pt x="3693" y="1128"/>
                      <a:pt x="3668" y="1103"/>
                      <a:pt x="3637" y="1103"/>
                    </a:cubicBezTo>
                    <a:close/>
                    <a:moveTo>
                      <a:pt x="2709" y="1157"/>
                    </a:moveTo>
                    <a:cubicBezTo>
                      <a:pt x="2672" y="1157"/>
                      <a:pt x="2640" y="1181"/>
                      <a:pt x="2640" y="1217"/>
                    </a:cubicBezTo>
                    <a:cubicBezTo>
                      <a:pt x="2640" y="1253"/>
                      <a:pt x="2668" y="1281"/>
                      <a:pt x="2701" y="1281"/>
                    </a:cubicBezTo>
                    <a:lnTo>
                      <a:pt x="2954" y="1281"/>
                    </a:lnTo>
                    <a:cubicBezTo>
                      <a:pt x="2990" y="1281"/>
                      <a:pt x="3014" y="1253"/>
                      <a:pt x="3014" y="1217"/>
                    </a:cubicBezTo>
                    <a:cubicBezTo>
                      <a:pt x="3014" y="1181"/>
                      <a:pt x="2982" y="1157"/>
                      <a:pt x="2950" y="1157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1" name="Google Shape;121;p3"/>
            <p:cNvGrpSpPr/>
            <p:nvPr/>
          </p:nvGrpSpPr>
          <p:grpSpPr>
            <a:xfrm rot="-1338283">
              <a:off x="6304777" y="70229"/>
              <a:ext cx="1332686" cy="431981"/>
              <a:chOff x="3132849" y="378861"/>
              <a:chExt cx="1332799" cy="432018"/>
            </a:xfrm>
          </p:grpSpPr>
          <p:sp>
            <p:nvSpPr>
              <p:cNvPr id="122" name="Google Shape;122;p3"/>
              <p:cNvSpPr/>
              <p:nvPr/>
            </p:nvSpPr>
            <p:spPr>
              <a:xfrm>
                <a:off x="3564648" y="647688"/>
                <a:ext cx="32631" cy="26026"/>
              </a:xfrm>
              <a:custGeom>
                <a:avLst/>
                <a:gdLst/>
                <a:ahLst/>
                <a:cxnLst/>
                <a:rect l="l" t="t" r="r" b="b"/>
                <a:pathLst>
                  <a:path w="242" h="193" extrusionOk="0">
                    <a:moveTo>
                      <a:pt x="73" y="0"/>
                    </a:moveTo>
                    <a:cubicBezTo>
                      <a:pt x="53" y="0"/>
                      <a:pt x="33" y="10"/>
                      <a:pt x="21" y="28"/>
                    </a:cubicBezTo>
                    <a:cubicBezTo>
                      <a:pt x="0" y="52"/>
                      <a:pt x="4" y="92"/>
                      <a:pt x="33" y="112"/>
                    </a:cubicBezTo>
                    <a:cubicBezTo>
                      <a:pt x="33" y="112"/>
                      <a:pt x="69" y="140"/>
                      <a:pt x="141" y="184"/>
                    </a:cubicBezTo>
                    <a:cubicBezTo>
                      <a:pt x="149" y="188"/>
                      <a:pt x="165" y="192"/>
                      <a:pt x="173" y="192"/>
                    </a:cubicBezTo>
                    <a:cubicBezTo>
                      <a:pt x="193" y="192"/>
                      <a:pt x="213" y="184"/>
                      <a:pt x="225" y="168"/>
                    </a:cubicBezTo>
                    <a:cubicBezTo>
                      <a:pt x="241" y="144"/>
                      <a:pt x="233" y="104"/>
                      <a:pt x="205" y="84"/>
                    </a:cubicBezTo>
                    <a:cubicBezTo>
                      <a:pt x="141" y="40"/>
                      <a:pt x="105" y="11"/>
                      <a:pt x="105" y="11"/>
                    </a:cubicBezTo>
                    <a:cubicBezTo>
                      <a:pt x="96" y="4"/>
                      <a:pt x="84" y="0"/>
                      <a:pt x="73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3" name="Google Shape;123;p3"/>
              <p:cNvSpPr/>
              <p:nvPr/>
            </p:nvSpPr>
            <p:spPr>
              <a:xfrm>
                <a:off x="3630180" y="628675"/>
                <a:ext cx="835469" cy="172878"/>
              </a:xfrm>
              <a:custGeom>
                <a:avLst/>
                <a:gdLst/>
                <a:ahLst/>
                <a:cxnLst/>
                <a:rect l="l" t="t" r="r" b="b"/>
                <a:pathLst>
                  <a:path w="6196" h="1282" extrusionOk="0">
                    <a:moveTo>
                      <a:pt x="6121" y="0"/>
                    </a:moveTo>
                    <a:cubicBezTo>
                      <a:pt x="6109" y="0"/>
                      <a:pt x="6097" y="4"/>
                      <a:pt x="6087" y="12"/>
                    </a:cubicBezTo>
                    <a:cubicBezTo>
                      <a:pt x="6023" y="64"/>
                      <a:pt x="5955" y="112"/>
                      <a:pt x="5891" y="160"/>
                    </a:cubicBezTo>
                    <a:cubicBezTo>
                      <a:pt x="5858" y="177"/>
                      <a:pt x="5854" y="213"/>
                      <a:pt x="5875" y="245"/>
                    </a:cubicBezTo>
                    <a:cubicBezTo>
                      <a:pt x="5887" y="261"/>
                      <a:pt x="5907" y="269"/>
                      <a:pt x="5927" y="269"/>
                    </a:cubicBezTo>
                    <a:cubicBezTo>
                      <a:pt x="5943" y="269"/>
                      <a:pt x="5951" y="265"/>
                      <a:pt x="5967" y="261"/>
                    </a:cubicBezTo>
                    <a:cubicBezTo>
                      <a:pt x="6035" y="213"/>
                      <a:pt x="6104" y="165"/>
                      <a:pt x="6168" y="112"/>
                    </a:cubicBezTo>
                    <a:cubicBezTo>
                      <a:pt x="6192" y="88"/>
                      <a:pt x="6196" y="48"/>
                      <a:pt x="6176" y="24"/>
                    </a:cubicBezTo>
                    <a:cubicBezTo>
                      <a:pt x="6161" y="9"/>
                      <a:pt x="6140" y="0"/>
                      <a:pt x="6121" y="0"/>
                    </a:cubicBezTo>
                    <a:close/>
                    <a:moveTo>
                      <a:pt x="5557" y="384"/>
                    </a:moveTo>
                    <a:cubicBezTo>
                      <a:pt x="5546" y="384"/>
                      <a:pt x="5535" y="387"/>
                      <a:pt x="5525" y="394"/>
                    </a:cubicBezTo>
                    <a:lnTo>
                      <a:pt x="5312" y="514"/>
                    </a:lnTo>
                    <a:cubicBezTo>
                      <a:pt x="5284" y="530"/>
                      <a:pt x="5272" y="570"/>
                      <a:pt x="5288" y="602"/>
                    </a:cubicBezTo>
                    <a:cubicBezTo>
                      <a:pt x="5296" y="623"/>
                      <a:pt x="5324" y="631"/>
                      <a:pt x="5344" y="631"/>
                    </a:cubicBezTo>
                    <a:cubicBezTo>
                      <a:pt x="5352" y="631"/>
                      <a:pt x="5364" y="631"/>
                      <a:pt x="5372" y="627"/>
                    </a:cubicBezTo>
                    <a:cubicBezTo>
                      <a:pt x="5445" y="586"/>
                      <a:pt x="5517" y="546"/>
                      <a:pt x="5589" y="502"/>
                    </a:cubicBezTo>
                    <a:cubicBezTo>
                      <a:pt x="5617" y="486"/>
                      <a:pt x="5629" y="446"/>
                      <a:pt x="5609" y="414"/>
                    </a:cubicBezTo>
                    <a:cubicBezTo>
                      <a:pt x="5599" y="395"/>
                      <a:pt x="5578" y="384"/>
                      <a:pt x="5557" y="384"/>
                    </a:cubicBezTo>
                    <a:close/>
                    <a:moveTo>
                      <a:pt x="68" y="434"/>
                    </a:moveTo>
                    <a:cubicBezTo>
                      <a:pt x="45" y="434"/>
                      <a:pt x="25" y="444"/>
                      <a:pt x="17" y="466"/>
                    </a:cubicBezTo>
                    <a:cubicBezTo>
                      <a:pt x="1" y="494"/>
                      <a:pt x="9" y="534"/>
                      <a:pt x="41" y="550"/>
                    </a:cubicBezTo>
                    <a:cubicBezTo>
                      <a:pt x="109" y="590"/>
                      <a:pt x="185" y="631"/>
                      <a:pt x="262" y="667"/>
                    </a:cubicBezTo>
                    <a:cubicBezTo>
                      <a:pt x="266" y="671"/>
                      <a:pt x="278" y="671"/>
                      <a:pt x="286" y="671"/>
                    </a:cubicBezTo>
                    <a:cubicBezTo>
                      <a:pt x="310" y="671"/>
                      <a:pt x="330" y="663"/>
                      <a:pt x="346" y="635"/>
                    </a:cubicBezTo>
                    <a:cubicBezTo>
                      <a:pt x="362" y="602"/>
                      <a:pt x="346" y="566"/>
                      <a:pt x="318" y="550"/>
                    </a:cubicBezTo>
                    <a:cubicBezTo>
                      <a:pt x="246" y="514"/>
                      <a:pt x="169" y="482"/>
                      <a:pt x="101" y="442"/>
                    </a:cubicBezTo>
                    <a:cubicBezTo>
                      <a:pt x="90" y="436"/>
                      <a:pt x="79" y="434"/>
                      <a:pt x="68" y="434"/>
                    </a:cubicBezTo>
                    <a:close/>
                    <a:moveTo>
                      <a:pt x="4947" y="705"/>
                    </a:moveTo>
                    <a:cubicBezTo>
                      <a:pt x="4939" y="705"/>
                      <a:pt x="4930" y="707"/>
                      <a:pt x="4922" y="711"/>
                    </a:cubicBezTo>
                    <a:cubicBezTo>
                      <a:pt x="4846" y="747"/>
                      <a:pt x="4770" y="775"/>
                      <a:pt x="4693" y="807"/>
                    </a:cubicBezTo>
                    <a:cubicBezTo>
                      <a:pt x="4665" y="815"/>
                      <a:pt x="4645" y="856"/>
                      <a:pt x="4661" y="888"/>
                    </a:cubicBezTo>
                    <a:cubicBezTo>
                      <a:pt x="4669" y="912"/>
                      <a:pt x="4693" y="928"/>
                      <a:pt x="4721" y="928"/>
                    </a:cubicBezTo>
                    <a:cubicBezTo>
                      <a:pt x="4729" y="928"/>
                      <a:pt x="4738" y="928"/>
                      <a:pt x="4746" y="920"/>
                    </a:cubicBezTo>
                    <a:cubicBezTo>
                      <a:pt x="4826" y="892"/>
                      <a:pt x="4902" y="860"/>
                      <a:pt x="4975" y="827"/>
                    </a:cubicBezTo>
                    <a:cubicBezTo>
                      <a:pt x="5007" y="811"/>
                      <a:pt x="5023" y="771"/>
                      <a:pt x="5007" y="739"/>
                    </a:cubicBezTo>
                    <a:cubicBezTo>
                      <a:pt x="4995" y="719"/>
                      <a:pt x="4971" y="705"/>
                      <a:pt x="4947" y="705"/>
                    </a:cubicBezTo>
                    <a:close/>
                    <a:moveTo>
                      <a:pt x="694" y="729"/>
                    </a:moveTo>
                    <a:cubicBezTo>
                      <a:pt x="670" y="729"/>
                      <a:pt x="644" y="741"/>
                      <a:pt x="631" y="767"/>
                    </a:cubicBezTo>
                    <a:cubicBezTo>
                      <a:pt x="619" y="795"/>
                      <a:pt x="639" y="831"/>
                      <a:pt x="668" y="848"/>
                    </a:cubicBezTo>
                    <a:cubicBezTo>
                      <a:pt x="744" y="884"/>
                      <a:pt x="824" y="908"/>
                      <a:pt x="901" y="936"/>
                    </a:cubicBezTo>
                    <a:cubicBezTo>
                      <a:pt x="905" y="944"/>
                      <a:pt x="913" y="944"/>
                      <a:pt x="921" y="944"/>
                    </a:cubicBezTo>
                    <a:cubicBezTo>
                      <a:pt x="949" y="944"/>
                      <a:pt x="969" y="924"/>
                      <a:pt x="981" y="896"/>
                    </a:cubicBezTo>
                    <a:cubicBezTo>
                      <a:pt x="989" y="864"/>
                      <a:pt x="969" y="827"/>
                      <a:pt x="941" y="815"/>
                    </a:cubicBezTo>
                    <a:cubicBezTo>
                      <a:pt x="864" y="791"/>
                      <a:pt x="788" y="763"/>
                      <a:pt x="712" y="731"/>
                    </a:cubicBezTo>
                    <a:cubicBezTo>
                      <a:pt x="706" y="729"/>
                      <a:pt x="700" y="729"/>
                      <a:pt x="694" y="729"/>
                    </a:cubicBezTo>
                    <a:close/>
                    <a:moveTo>
                      <a:pt x="1342" y="954"/>
                    </a:moveTo>
                    <a:cubicBezTo>
                      <a:pt x="1316" y="954"/>
                      <a:pt x="1288" y="973"/>
                      <a:pt x="1278" y="1004"/>
                    </a:cubicBezTo>
                    <a:cubicBezTo>
                      <a:pt x="1270" y="1032"/>
                      <a:pt x="1290" y="1069"/>
                      <a:pt x="1326" y="1077"/>
                    </a:cubicBezTo>
                    <a:lnTo>
                      <a:pt x="1567" y="1137"/>
                    </a:lnTo>
                    <a:lnTo>
                      <a:pt x="1580" y="1137"/>
                    </a:lnTo>
                    <a:cubicBezTo>
                      <a:pt x="1612" y="1137"/>
                      <a:pt x="1636" y="1117"/>
                      <a:pt x="1636" y="1093"/>
                    </a:cubicBezTo>
                    <a:cubicBezTo>
                      <a:pt x="1648" y="1056"/>
                      <a:pt x="1628" y="1028"/>
                      <a:pt x="1592" y="1016"/>
                    </a:cubicBezTo>
                    <a:cubicBezTo>
                      <a:pt x="1511" y="996"/>
                      <a:pt x="1435" y="976"/>
                      <a:pt x="1355" y="956"/>
                    </a:cubicBezTo>
                    <a:cubicBezTo>
                      <a:pt x="1350" y="955"/>
                      <a:pt x="1346" y="954"/>
                      <a:pt x="1342" y="954"/>
                    </a:cubicBezTo>
                    <a:close/>
                    <a:moveTo>
                      <a:pt x="4306" y="950"/>
                    </a:moveTo>
                    <a:cubicBezTo>
                      <a:pt x="4300" y="950"/>
                      <a:pt x="4294" y="951"/>
                      <a:pt x="4288" y="952"/>
                    </a:cubicBezTo>
                    <a:cubicBezTo>
                      <a:pt x="4207" y="976"/>
                      <a:pt x="4135" y="996"/>
                      <a:pt x="4054" y="1016"/>
                    </a:cubicBezTo>
                    <a:cubicBezTo>
                      <a:pt x="4018" y="1028"/>
                      <a:pt x="3998" y="1056"/>
                      <a:pt x="4006" y="1093"/>
                    </a:cubicBezTo>
                    <a:cubicBezTo>
                      <a:pt x="4014" y="1117"/>
                      <a:pt x="4038" y="1137"/>
                      <a:pt x="4067" y="1137"/>
                    </a:cubicBezTo>
                    <a:lnTo>
                      <a:pt x="4087" y="1137"/>
                    </a:lnTo>
                    <a:cubicBezTo>
                      <a:pt x="4167" y="1117"/>
                      <a:pt x="4247" y="1097"/>
                      <a:pt x="4328" y="1073"/>
                    </a:cubicBezTo>
                    <a:cubicBezTo>
                      <a:pt x="4360" y="1064"/>
                      <a:pt x="4380" y="1028"/>
                      <a:pt x="4368" y="992"/>
                    </a:cubicBezTo>
                    <a:cubicBezTo>
                      <a:pt x="4361" y="966"/>
                      <a:pt x="4335" y="950"/>
                      <a:pt x="4306" y="950"/>
                    </a:cubicBezTo>
                    <a:close/>
                    <a:moveTo>
                      <a:pt x="2020" y="1096"/>
                    </a:moveTo>
                    <a:cubicBezTo>
                      <a:pt x="1988" y="1096"/>
                      <a:pt x="1961" y="1116"/>
                      <a:pt x="1957" y="1149"/>
                    </a:cubicBezTo>
                    <a:cubicBezTo>
                      <a:pt x="1953" y="1185"/>
                      <a:pt x="1973" y="1213"/>
                      <a:pt x="2009" y="1217"/>
                    </a:cubicBezTo>
                    <a:cubicBezTo>
                      <a:pt x="2090" y="1233"/>
                      <a:pt x="2174" y="1245"/>
                      <a:pt x="2255" y="1253"/>
                    </a:cubicBezTo>
                    <a:lnTo>
                      <a:pt x="2259" y="1253"/>
                    </a:lnTo>
                    <a:cubicBezTo>
                      <a:pt x="2291" y="1253"/>
                      <a:pt x="2319" y="1229"/>
                      <a:pt x="2327" y="1197"/>
                    </a:cubicBezTo>
                    <a:cubicBezTo>
                      <a:pt x="2331" y="1161"/>
                      <a:pt x="2307" y="1133"/>
                      <a:pt x="2271" y="1129"/>
                    </a:cubicBezTo>
                    <a:cubicBezTo>
                      <a:pt x="2190" y="1125"/>
                      <a:pt x="2110" y="1109"/>
                      <a:pt x="2030" y="1097"/>
                    </a:cubicBezTo>
                    <a:cubicBezTo>
                      <a:pt x="2026" y="1096"/>
                      <a:pt x="2023" y="1096"/>
                      <a:pt x="2020" y="1096"/>
                    </a:cubicBezTo>
                    <a:close/>
                    <a:moveTo>
                      <a:pt x="3637" y="1103"/>
                    </a:moveTo>
                    <a:cubicBezTo>
                      <a:pt x="3633" y="1103"/>
                      <a:pt x="3629" y="1104"/>
                      <a:pt x="3625" y="1105"/>
                    </a:cubicBezTo>
                    <a:lnTo>
                      <a:pt x="3384" y="1133"/>
                    </a:lnTo>
                    <a:cubicBezTo>
                      <a:pt x="3351" y="1137"/>
                      <a:pt x="3323" y="1169"/>
                      <a:pt x="3331" y="1205"/>
                    </a:cubicBezTo>
                    <a:cubicBezTo>
                      <a:pt x="3331" y="1233"/>
                      <a:pt x="3359" y="1257"/>
                      <a:pt x="3388" y="1257"/>
                    </a:cubicBezTo>
                    <a:cubicBezTo>
                      <a:pt x="3388" y="1257"/>
                      <a:pt x="3396" y="1257"/>
                      <a:pt x="3400" y="1253"/>
                    </a:cubicBezTo>
                    <a:cubicBezTo>
                      <a:pt x="3480" y="1249"/>
                      <a:pt x="3564" y="1237"/>
                      <a:pt x="3645" y="1225"/>
                    </a:cubicBezTo>
                    <a:cubicBezTo>
                      <a:pt x="3677" y="1217"/>
                      <a:pt x="3701" y="1189"/>
                      <a:pt x="3697" y="1153"/>
                    </a:cubicBezTo>
                    <a:cubicBezTo>
                      <a:pt x="3693" y="1128"/>
                      <a:pt x="3668" y="1103"/>
                      <a:pt x="3637" y="1103"/>
                    </a:cubicBezTo>
                    <a:close/>
                    <a:moveTo>
                      <a:pt x="2709" y="1157"/>
                    </a:moveTo>
                    <a:cubicBezTo>
                      <a:pt x="2672" y="1157"/>
                      <a:pt x="2640" y="1181"/>
                      <a:pt x="2640" y="1217"/>
                    </a:cubicBezTo>
                    <a:cubicBezTo>
                      <a:pt x="2640" y="1253"/>
                      <a:pt x="2668" y="1281"/>
                      <a:pt x="2701" y="1281"/>
                    </a:cubicBezTo>
                    <a:lnTo>
                      <a:pt x="2954" y="1281"/>
                    </a:lnTo>
                    <a:cubicBezTo>
                      <a:pt x="2990" y="1281"/>
                      <a:pt x="3014" y="1253"/>
                      <a:pt x="3014" y="1217"/>
                    </a:cubicBezTo>
                    <a:cubicBezTo>
                      <a:pt x="3014" y="1181"/>
                      <a:pt x="2982" y="1157"/>
                      <a:pt x="2950" y="1157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4" name="Google Shape;124;p3"/>
              <p:cNvSpPr/>
              <p:nvPr/>
            </p:nvSpPr>
            <p:spPr>
              <a:xfrm>
                <a:off x="3314385" y="432198"/>
                <a:ext cx="22249" cy="64593"/>
              </a:xfrm>
              <a:custGeom>
                <a:avLst/>
                <a:gdLst/>
                <a:ahLst/>
                <a:cxnLst/>
                <a:rect l="l" t="t" r="r" b="b"/>
                <a:pathLst>
                  <a:path w="165" h="479" extrusionOk="0">
                    <a:moveTo>
                      <a:pt x="89" y="1"/>
                    </a:moveTo>
                    <a:cubicBezTo>
                      <a:pt x="65" y="1"/>
                      <a:pt x="35" y="20"/>
                      <a:pt x="28" y="51"/>
                    </a:cubicBezTo>
                    <a:cubicBezTo>
                      <a:pt x="0" y="175"/>
                      <a:pt x="4" y="304"/>
                      <a:pt x="32" y="428"/>
                    </a:cubicBezTo>
                    <a:cubicBezTo>
                      <a:pt x="36" y="459"/>
                      <a:pt x="65" y="478"/>
                      <a:pt x="97" y="478"/>
                    </a:cubicBezTo>
                    <a:cubicBezTo>
                      <a:pt x="102" y="478"/>
                      <a:pt x="107" y="478"/>
                      <a:pt x="113" y="476"/>
                    </a:cubicBezTo>
                    <a:cubicBezTo>
                      <a:pt x="145" y="464"/>
                      <a:pt x="165" y="428"/>
                      <a:pt x="157" y="396"/>
                    </a:cubicBezTo>
                    <a:cubicBezTo>
                      <a:pt x="153" y="380"/>
                      <a:pt x="153" y="364"/>
                      <a:pt x="145" y="356"/>
                    </a:cubicBezTo>
                    <a:cubicBezTo>
                      <a:pt x="145" y="344"/>
                      <a:pt x="141" y="340"/>
                      <a:pt x="141" y="328"/>
                    </a:cubicBezTo>
                    <a:lnTo>
                      <a:pt x="141" y="320"/>
                    </a:lnTo>
                    <a:cubicBezTo>
                      <a:pt x="137" y="296"/>
                      <a:pt x="137" y="264"/>
                      <a:pt x="137" y="239"/>
                    </a:cubicBezTo>
                    <a:cubicBezTo>
                      <a:pt x="137" y="179"/>
                      <a:pt x="141" y="131"/>
                      <a:pt x="149" y="83"/>
                    </a:cubicBezTo>
                    <a:cubicBezTo>
                      <a:pt x="153" y="51"/>
                      <a:pt x="137" y="14"/>
                      <a:pt x="101" y="2"/>
                    </a:cubicBezTo>
                    <a:cubicBezTo>
                      <a:pt x="97" y="1"/>
                      <a:pt x="93" y="1"/>
                      <a:pt x="89" y="1"/>
                    </a:cubicBezTo>
                    <a:close/>
                  </a:path>
                </a:pathLst>
              </a:custGeom>
              <a:solidFill>
                <a:srgbClr val="FFF1F6">
                  <a:alpha val="333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5" name="Google Shape;125;p3"/>
              <p:cNvSpPr/>
              <p:nvPr/>
            </p:nvSpPr>
            <p:spPr>
              <a:xfrm>
                <a:off x="3326790" y="513513"/>
                <a:ext cx="39104" cy="76055"/>
              </a:xfrm>
              <a:custGeom>
                <a:avLst/>
                <a:gdLst/>
                <a:ahLst/>
                <a:cxnLst/>
                <a:rect l="l" t="t" r="r" b="b"/>
                <a:pathLst>
                  <a:path w="290" h="564" extrusionOk="0">
                    <a:moveTo>
                      <a:pt x="70" y="0"/>
                    </a:moveTo>
                    <a:cubicBezTo>
                      <a:pt x="66" y="0"/>
                      <a:pt x="61" y="1"/>
                      <a:pt x="57" y="2"/>
                    </a:cubicBezTo>
                    <a:cubicBezTo>
                      <a:pt x="17" y="14"/>
                      <a:pt x="1" y="50"/>
                      <a:pt x="5" y="82"/>
                    </a:cubicBezTo>
                    <a:cubicBezTo>
                      <a:pt x="29" y="239"/>
                      <a:pt x="85" y="392"/>
                      <a:pt x="161" y="532"/>
                    </a:cubicBezTo>
                    <a:cubicBezTo>
                      <a:pt x="172" y="552"/>
                      <a:pt x="197" y="564"/>
                      <a:pt x="221" y="564"/>
                    </a:cubicBezTo>
                    <a:cubicBezTo>
                      <a:pt x="231" y="564"/>
                      <a:pt x="241" y="561"/>
                      <a:pt x="250" y="556"/>
                    </a:cubicBezTo>
                    <a:cubicBezTo>
                      <a:pt x="282" y="536"/>
                      <a:pt x="290" y="500"/>
                      <a:pt x="278" y="464"/>
                    </a:cubicBezTo>
                    <a:cubicBezTo>
                      <a:pt x="206" y="335"/>
                      <a:pt x="161" y="199"/>
                      <a:pt x="137" y="50"/>
                    </a:cubicBezTo>
                    <a:cubicBezTo>
                      <a:pt x="130" y="19"/>
                      <a:pt x="97" y="0"/>
                      <a:pt x="70" y="0"/>
                    </a:cubicBezTo>
                    <a:close/>
                  </a:path>
                </a:pathLst>
              </a:custGeom>
              <a:solidFill>
                <a:srgbClr val="FFF1F6">
                  <a:alpha val="333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6" name="Google Shape;126;p3"/>
              <p:cNvSpPr/>
              <p:nvPr/>
            </p:nvSpPr>
            <p:spPr>
              <a:xfrm rot="-5563485">
                <a:off x="3094862" y="433994"/>
                <a:ext cx="417195" cy="321752"/>
              </a:xfrm>
              <a:custGeom>
                <a:avLst/>
                <a:gdLst/>
                <a:ahLst/>
                <a:cxnLst/>
                <a:rect l="l" t="t" r="r" b="b"/>
                <a:pathLst>
                  <a:path w="3094" h="2386" extrusionOk="0">
                    <a:moveTo>
                      <a:pt x="761" y="1"/>
                    </a:moveTo>
                    <a:cubicBezTo>
                      <a:pt x="715" y="1"/>
                      <a:pt x="666" y="10"/>
                      <a:pt x="615" y="31"/>
                    </a:cubicBezTo>
                    <a:cubicBezTo>
                      <a:pt x="1" y="280"/>
                      <a:pt x="877" y="2349"/>
                      <a:pt x="1274" y="2385"/>
                    </a:cubicBezTo>
                    <a:cubicBezTo>
                      <a:pt x="1277" y="2386"/>
                      <a:pt x="1281" y="2386"/>
                      <a:pt x="1284" y="2386"/>
                    </a:cubicBezTo>
                    <a:cubicBezTo>
                      <a:pt x="1654" y="2386"/>
                      <a:pt x="3093" y="666"/>
                      <a:pt x="2524" y="216"/>
                    </a:cubicBezTo>
                    <a:cubicBezTo>
                      <a:pt x="2468" y="172"/>
                      <a:pt x="2409" y="153"/>
                      <a:pt x="2348" y="153"/>
                    </a:cubicBezTo>
                    <a:cubicBezTo>
                      <a:pt x="1937" y="153"/>
                      <a:pt x="1467" y="1036"/>
                      <a:pt x="1467" y="1036"/>
                    </a:cubicBezTo>
                    <a:cubicBezTo>
                      <a:pt x="1467" y="1036"/>
                      <a:pt x="1243" y="1"/>
                      <a:pt x="761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7" name="Google Shape;127;p3"/>
              <p:cNvSpPr/>
              <p:nvPr/>
            </p:nvSpPr>
            <p:spPr>
              <a:xfrm rot="-5563485">
                <a:off x="3166434" y="379837"/>
                <a:ext cx="288827" cy="300850"/>
              </a:xfrm>
              <a:custGeom>
                <a:avLst/>
                <a:gdLst/>
                <a:ahLst/>
                <a:cxnLst/>
                <a:rect l="l" t="t" r="r" b="b"/>
                <a:pathLst>
                  <a:path w="2142" h="2231" extrusionOk="0">
                    <a:moveTo>
                      <a:pt x="1403" y="0"/>
                    </a:moveTo>
                    <a:cubicBezTo>
                      <a:pt x="1398" y="0"/>
                      <a:pt x="1392" y="0"/>
                      <a:pt x="1387" y="1"/>
                    </a:cubicBezTo>
                    <a:cubicBezTo>
                      <a:pt x="1009" y="700"/>
                      <a:pt x="535" y="1351"/>
                      <a:pt x="1" y="1941"/>
                    </a:cubicBezTo>
                    <a:cubicBezTo>
                      <a:pt x="113" y="2110"/>
                      <a:pt x="230" y="2222"/>
                      <a:pt x="314" y="2230"/>
                    </a:cubicBezTo>
                    <a:cubicBezTo>
                      <a:pt x="318" y="2231"/>
                      <a:pt x="321" y="2231"/>
                      <a:pt x="324" y="2231"/>
                    </a:cubicBezTo>
                    <a:cubicBezTo>
                      <a:pt x="702" y="2231"/>
                      <a:pt x="2141" y="511"/>
                      <a:pt x="1572" y="61"/>
                    </a:cubicBezTo>
                    <a:cubicBezTo>
                      <a:pt x="1517" y="20"/>
                      <a:pt x="1461" y="0"/>
                      <a:pt x="1403" y="0"/>
                    </a:cubicBezTo>
                    <a:close/>
                  </a:path>
                </a:pathLst>
              </a:custGeom>
              <a:solidFill>
                <a:srgbClr val="FFF1F6">
                  <a:alpha val="333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128" name="Google Shape;128;p3"/>
          <p:cNvSpPr/>
          <p:nvPr/>
        </p:nvSpPr>
        <p:spPr>
          <a:xfrm>
            <a:off x="8082620" y="4542638"/>
            <a:ext cx="215929" cy="199812"/>
          </a:xfrm>
          <a:custGeom>
            <a:avLst/>
            <a:gdLst/>
            <a:ahLst/>
            <a:cxnLst/>
            <a:rect l="l" t="t" r="r" b="b"/>
            <a:pathLst>
              <a:path w="1447" h="1339" extrusionOk="0">
                <a:moveTo>
                  <a:pt x="729" y="0"/>
                </a:moveTo>
                <a:cubicBezTo>
                  <a:pt x="719" y="0"/>
                  <a:pt x="709" y="1"/>
                  <a:pt x="699" y="1"/>
                </a:cubicBezTo>
                <a:cubicBezTo>
                  <a:pt x="486" y="13"/>
                  <a:pt x="286" y="122"/>
                  <a:pt x="161" y="298"/>
                </a:cubicBezTo>
                <a:cubicBezTo>
                  <a:pt x="36" y="475"/>
                  <a:pt x="0" y="692"/>
                  <a:pt x="61" y="893"/>
                </a:cubicBezTo>
                <a:cubicBezTo>
                  <a:pt x="121" y="1082"/>
                  <a:pt x="261" y="1238"/>
                  <a:pt x="458" y="1307"/>
                </a:cubicBezTo>
                <a:cubicBezTo>
                  <a:pt x="511" y="1327"/>
                  <a:pt x="571" y="1339"/>
                  <a:pt x="627" y="1339"/>
                </a:cubicBezTo>
                <a:cubicBezTo>
                  <a:pt x="760" y="1339"/>
                  <a:pt x="872" y="1279"/>
                  <a:pt x="953" y="1166"/>
                </a:cubicBezTo>
                <a:cubicBezTo>
                  <a:pt x="1053" y="1026"/>
                  <a:pt x="1089" y="801"/>
                  <a:pt x="932" y="604"/>
                </a:cubicBezTo>
                <a:cubicBezTo>
                  <a:pt x="860" y="511"/>
                  <a:pt x="744" y="455"/>
                  <a:pt x="631" y="455"/>
                </a:cubicBezTo>
                <a:cubicBezTo>
                  <a:pt x="543" y="455"/>
                  <a:pt x="466" y="495"/>
                  <a:pt x="418" y="563"/>
                </a:cubicBezTo>
                <a:cubicBezTo>
                  <a:pt x="350" y="652"/>
                  <a:pt x="338" y="756"/>
                  <a:pt x="378" y="853"/>
                </a:cubicBezTo>
                <a:cubicBezTo>
                  <a:pt x="418" y="945"/>
                  <a:pt x="507" y="1013"/>
                  <a:pt x="611" y="1026"/>
                </a:cubicBezTo>
                <a:cubicBezTo>
                  <a:pt x="616" y="1026"/>
                  <a:pt x="621" y="1027"/>
                  <a:pt x="626" y="1027"/>
                </a:cubicBezTo>
                <a:cubicBezTo>
                  <a:pt x="667" y="1027"/>
                  <a:pt x="700" y="997"/>
                  <a:pt x="703" y="957"/>
                </a:cubicBezTo>
                <a:cubicBezTo>
                  <a:pt x="707" y="917"/>
                  <a:pt x="679" y="877"/>
                  <a:pt x="639" y="873"/>
                </a:cubicBezTo>
                <a:cubicBezTo>
                  <a:pt x="587" y="865"/>
                  <a:pt x="547" y="837"/>
                  <a:pt x="527" y="797"/>
                </a:cubicBezTo>
                <a:cubicBezTo>
                  <a:pt x="507" y="756"/>
                  <a:pt x="511" y="716"/>
                  <a:pt x="531" y="672"/>
                </a:cubicBezTo>
                <a:cubicBezTo>
                  <a:pt x="551" y="636"/>
                  <a:pt x="583" y="612"/>
                  <a:pt x="623" y="604"/>
                </a:cubicBezTo>
                <a:cubicBezTo>
                  <a:pt x="629" y="603"/>
                  <a:pt x="636" y="602"/>
                  <a:pt x="643" y="602"/>
                </a:cubicBezTo>
                <a:cubicBezTo>
                  <a:pt x="689" y="602"/>
                  <a:pt x="745" y="625"/>
                  <a:pt x="784" y="660"/>
                </a:cubicBezTo>
                <a:cubicBezTo>
                  <a:pt x="860" y="724"/>
                  <a:pt x="900" y="825"/>
                  <a:pt x="892" y="925"/>
                </a:cubicBezTo>
                <a:cubicBezTo>
                  <a:pt x="888" y="1013"/>
                  <a:pt x="848" y="1086"/>
                  <a:pt x="784" y="1138"/>
                </a:cubicBezTo>
                <a:cubicBezTo>
                  <a:pt x="741" y="1170"/>
                  <a:pt x="693" y="1183"/>
                  <a:pt x="644" y="1183"/>
                </a:cubicBezTo>
                <a:cubicBezTo>
                  <a:pt x="516" y="1183"/>
                  <a:pt x="382" y="1092"/>
                  <a:pt x="310" y="1013"/>
                </a:cubicBezTo>
                <a:cubicBezTo>
                  <a:pt x="189" y="881"/>
                  <a:pt x="161" y="696"/>
                  <a:pt x="221" y="519"/>
                </a:cubicBezTo>
                <a:cubicBezTo>
                  <a:pt x="282" y="347"/>
                  <a:pt x="426" y="214"/>
                  <a:pt x="603" y="162"/>
                </a:cubicBezTo>
                <a:cubicBezTo>
                  <a:pt x="644" y="150"/>
                  <a:pt x="686" y="145"/>
                  <a:pt x="727" y="145"/>
                </a:cubicBezTo>
                <a:cubicBezTo>
                  <a:pt x="828" y="145"/>
                  <a:pt x="926" y="179"/>
                  <a:pt x="1009" y="242"/>
                </a:cubicBezTo>
                <a:cubicBezTo>
                  <a:pt x="1133" y="342"/>
                  <a:pt x="1270" y="604"/>
                  <a:pt x="1266" y="829"/>
                </a:cubicBezTo>
                <a:cubicBezTo>
                  <a:pt x="1258" y="945"/>
                  <a:pt x="1226" y="1030"/>
                  <a:pt x="1149" y="1082"/>
                </a:cubicBezTo>
                <a:cubicBezTo>
                  <a:pt x="1125" y="1098"/>
                  <a:pt x="1113" y="1126"/>
                  <a:pt x="1121" y="1150"/>
                </a:cubicBezTo>
                <a:cubicBezTo>
                  <a:pt x="1125" y="1182"/>
                  <a:pt x="1141" y="1206"/>
                  <a:pt x="1165" y="1218"/>
                </a:cubicBezTo>
                <a:cubicBezTo>
                  <a:pt x="1175" y="1221"/>
                  <a:pt x="1184" y="1223"/>
                  <a:pt x="1194" y="1223"/>
                </a:cubicBezTo>
                <a:cubicBezTo>
                  <a:pt x="1209" y="1223"/>
                  <a:pt x="1225" y="1219"/>
                  <a:pt x="1242" y="1206"/>
                </a:cubicBezTo>
                <a:cubicBezTo>
                  <a:pt x="1342" y="1138"/>
                  <a:pt x="1402" y="1021"/>
                  <a:pt x="1415" y="885"/>
                </a:cubicBezTo>
                <a:cubicBezTo>
                  <a:pt x="1447" y="632"/>
                  <a:pt x="1314" y="338"/>
                  <a:pt x="1173" y="178"/>
                </a:cubicBezTo>
                <a:cubicBezTo>
                  <a:pt x="1059" y="67"/>
                  <a:pt x="902" y="0"/>
                  <a:pt x="729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29" name="Google Shape;129;p3"/>
          <p:cNvGrpSpPr/>
          <p:nvPr/>
        </p:nvGrpSpPr>
        <p:grpSpPr>
          <a:xfrm rot="2700000">
            <a:off x="8850543" y="3860238"/>
            <a:ext cx="296110" cy="307950"/>
            <a:chOff x="2402806" y="1534404"/>
            <a:chExt cx="197214" cy="205099"/>
          </a:xfrm>
        </p:grpSpPr>
        <p:sp>
          <p:nvSpPr>
            <p:cNvPr id="130" name="Google Shape;130;p3"/>
            <p:cNvSpPr/>
            <p:nvPr/>
          </p:nvSpPr>
          <p:spPr>
            <a:xfrm>
              <a:off x="2402806" y="1605082"/>
              <a:ext cx="85428" cy="127119"/>
            </a:xfrm>
            <a:custGeom>
              <a:avLst/>
              <a:gdLst/>
              <a:ahLst/>
              <a:cxnLst/>
              <a:rect l="l" t="t" r="r" b="b"/>
              <a:pathLst>
                <a:path w="1170" h="1741" extrusionOk="0">
                  <a:moveTo>
                    <a:pt x="273" y="0"/>
                  </a:moveTo>
                  <a:cubicBezTo>
                    <a:pt x="220" y="0"/>
                    <a:pt x="176" y="36"/>
                    <a:pt x="165" y="85"/>
                  </a:cubicBezTo>
                  <a:cubicBezTo>
                    <a:pt x="0" y="1226"/>
                    <a:pt x="1005" y="1724"/>
                    <a:pt x="1017" y="1728"/>
                  </a:cubicBezTo>
                  <a:cubicBezTo>
                    <a:pt x="1033" y="1732"/>
                    <a:pt x="1045" y="1740"/>
                    <a:pt x="1061" y="1740"/>
                  </a:cubicBezTo>
                  <a:cubicBezTo>
                    <a:pt x="1101" y="1740"/>
                    <a:pt x="1137" y="1720"/>
                    <a:pt x="1145" y="1684"/>
                  </a:cubicBezTo>
                  <a:cubicBezTo>
                    <a:pt x="1169" y="1632"/>
                    <a:pt x="1149" y="1572"/>
                    <a:pt x="1101" y="1548"/>
                  </a:cubicBezTo>
                  <a:cubicBezTo>
                    <a:pt x="1097" y="1544"/>
                    <a:pt x="221" y="1118"/>
                    <a:pt x="366" y="117"/>
                  </a:cubicBezTo>
                  <a:cubicBezTo>
                    <a:pt x="374" y="61"/>
                    <a:pt x="338" y="13"/>
                    <a:pt x="281" y="1"/>
                  </a:cubicBezTo>
                  <a:cubicBezTo>
                    <a:pt x="279" y="1"/>
                    <a:pt x="276" y="0"/>
                    <a:pt x="27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131;p3"/>
            <p:cNvSpPr/>
            <p:nvPr/>
          </p:nvSpPr>
          <p:spPr>
            <a:xfrm>
              <a:off x="2441796" y="1605886"/>
              <a:ext cx="64910" cy="98424"/>
            </a:xfrm>
            <a:custGeom>
              <a:avLst/>
              <a:gdLst/>
              <a:ahLst/>
              <a:cxnLst/>
              <a:rect l="l" t="t" r="r" b="b"/>
              <a:pathLst>
                <a:path w="889" h="1348" extrusionOk="0">
                  <a:moveTo>
                    <a:pt x="113" y="1"/>
                  </a:moveTo>
                  <a:cubicBezTo>
                    <a:pt x="109" y="1"/>
                    <a:pt x="105" y="1"/>
                    <a:pt x="101" y="2"/>
                  </a:cubicBezTo>
                  <a:cubicBezTo>
                    <a:pt x="45" y="6"/>
                    <a:pt x="1" y="50"/>
                    <a:pt x="5" y="106"/>
                  </a:cubicBezTo>
                  <a:cubicBezTo>
                    <a:pt x="5" y="130"/>
                    <a:pt x="57" y="837"/>
                    <a:pt x="712" y="1328"/>
                  </a:cubicBezTo>
                  <a:cubicBezTo>
                    <a:pt x="732" y="1340"/>
                    <a:pt x="752" y="1348"/>
                    <a:pt x="772" y="1348"/>
                  </a:cubicBezTo>
                  <a:cubicBezTo>
                    <a:pt x="804" y="1348"/>
                    <a:pt x="832" y="1332"/>
                    <a:pt x="852" y="1312"/>
                  </a:cubicBezTo>
                  <a:cubicBezTo>
                    <a:pt x="888" y="1267"/>
                    <a:pt x="880" y="1207"/>
                    <a:pt x="832" y="1171"/>
                  </a:cubicBezTo>
                  <a:cubicBezTo>
                    <a:pt x="250" y="737"/>
                    <a:pt x="205" y="106"/>
                    <a:pt x="205" y="94"/>
                  </a:cubicBezTo>
                  <a:cubicBezTo>
                    <a:pt x="202" y="46"/>
                    <a:pt x="164" y="1"/>
                    <a:pt x="11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132;p3"/>
            <p:cNvSpPr/>
            <p:nvPr/>
          </p:nvSpPr>
          <p:spPr>
            <a:xfrm>
              <a:off x="2470272" y="1604206"/>
              <a:ext cx="45561" cy="62866"/>
            </a:xfrm>
            <a:custGeom>
              <a:avLst/>
              <a:gdLst/>
              <a:ahLst/>
              <a:cxnLst/>
              <a:rect l="l" t="t" r="r" b="b"/>
              <a:pathLst>
                <a:path w="624" h="861" extrusionOk="0">
                  <a:moveTo>
                    <a:pt x="175" y="1"/>
                  </a:moveTo>
                  <a:cubicBezTo>
                    <a:pt x="132" y="1"/>
                    <a:pt x="91" y="33"/>
                    <a:pt x="81" y="77"/>
                  </a:cubicBezTo>
                  <a:cubicBezTo>
                    <a:pt x="77" y="97"/>
                    <a:pt x="0" y="479"/>
                    <a:pt x="450" y="840"/>
                  </a:cubicBezTo>
                  <a:cubicBezTo>
                    <a:pt x="466" y="856"/>
                    <a:pt x="494" y="860"/>
                    <a:pt x="515" y="860"/>
                  </a:cubicBezTo>
                  <a:cubicBezTo>
                    <a:pt x="543" y="860"/>
                    <a:pt x="571" y="848"/>
                    <a:pt x="591" y="828"/>
                  </a:cubicBezTo>
                  <a:cubicBezTo>
                    <a:pt x="623" y="788"/>
                    <a:pt x="619" y="720"/>
                    <a:pt x="575" y="688"/>
                  </a:cubicBezTo>
                  <a:cubicBezTo>
                    <a:pt x="229" y="410"/>
                    <a:pt x="273" y="137"/>
                    <a:pt x="277" y="125"/>
                  </a:cubicBezTo>
                  <a:cubicBezTo>
                    <a:pt x="294" y="69"/>
                    <a:pt x="257" y="13"/>
                    <a:pt x="201" y="5"/>
                  </a:cubicBezTo>
                  <a:cubicBezTo>
                    <a:pt x="193" y="2"/>
                    <a:pt x="184" y="1"/>
                    <a:pt x="17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133;p3"/>
            <p:cNvSpPr/>
            <p:nvPr/>
          </p:nvSpPr>
          <p:spPr>
            <a:xfrm>
              <a:off x="2504005" y="1627498"/>
              <a:ext cx="52571" cy="112005"/>
            </a:xfrm>
            <a:custGeom>
              <a:avLst/>
              <a:gdLst/>
              <a:ahLst/>
              <a:cxnLst/>
              <a:rect l="l" t="t" r="r" b="b"/>
              <a:pathLst>
                <a:path w="720" h="1534" extrusionOk="0">
                  <a:moveTo>
                    <a:pt x="409" y="0"/>
                  </a:moveTo>
                  <a:cubicBezTo>
                    <a:pt x="400" y="0"/>
                    <a:pt x="391" y="1"/>
                    <a:pt x="382" y="3"/>
                  </a:cubicBezTo>
                  <a:cubicBezTo>
                    <a:pt x="330" y="19"/>
                    <a:pt x="302" y="79"/>
                    <a:pt x="318" y="132"/>
                  </a:cubicBezTo>
                  <a:cubicBezTo>
                    <a:pt x="318" y="136"/>
                    <a:pt x="494" y="702"/>
                    <a:pt x="32" y="1377"/>
                  </a:cubicBezTo>
                  <a:cubicBezTo>
                    <a:pt x="0" y="1421"/>
                    <a:pt x="12" y="1486"/>
                    <a:pt x="57" y="1518"/>
                  </a:cubicBezTo>
                  <a:cubicBezTo>
                    <a:pt x="73" y="1526"/>
                    <a:pt x="93" y="1534"/>
                    <a:pt x="113" y="1534"/>
                  </a:cubicBezTo>
                  <a:cubicBezTo>
                    <a:pt x="141" y="1534"/>
                    <a:pt x="177" y="1518"/>
                    <a:pt x="197" y="1494"/>
                  </a:cubicBezTo>
                  <a:cubicBezTo>
                    <a:pt x="719" y="734"/>
                    <a:pt x="519" y="96"/>
                    <a:pt x="511" y="71"/>
                  </a:cubicBezTo>
                  <a:cubicBezTo>
                    <a:pt x="497" y="25"/>
                    <a:pt x="453" y="0"/>
                    <a:pt x="40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134;p3"/>
            <p:cNvSpPr/>
            <p:nvPr/>
          </p:nvSpPr>
          <p:spPr>
            <a:xfrm>
              <a:off x="2548909" y="1634508"/>
              <a:ext cx="26431" cy="80682"/>
            </a:xfrm>
            <a:custGeom>
              <a:avLst/>
              <a:gdLst/>
              <a:ahLst/>
              <a:cxnLst/>
              <a:rect l="l" t="t" r="r" b="b"/>
              <a:pathLst>
                <a:path w="362" h="1105" extrusionOk="0">
                  <a:moveTo>
                    <a:pt x="128" y="1"/>
                  </a:moveTo>
                  <a:cubicBezTo>
                    <a:pt x="120" y="1"/>
                    <a:pt x="112" y="2"/>
                    <a:pt x="104" y="4"/>
                  </a:cubicBezTo>
                  <a:cubicBezTo>
                    <a:pt x="56" y="16"/>
                    <a:pt x="20" y="72"/>
                    <a:pt x="36" y="124"/>
                  </a:cubicBezTo>
                  <a:cubicBezTo>
                    <a:pt x="157" y="586"/>
                    <a:pt x="16" y="964"/>
                    <a:pt x="16" y="968"/>
                  </a:cubicBezTo>
                  <a:cubicBezTo>
                    <a:pt x="0" y="1024"/>
                    <a:pt x="24" y="1080"/>
                    <a:pt x="76" y="1100"/>
                  </a:cubicBezTo>
                  <a:cubicBezTo>
                    <a:pt x="84" y="1104"/>
                    <a:pt x="100" y="1104"/>
                    <a:pt x="109" y="1104"/>
                  </a:cubicBezTo>
                  <a:cubicBezTo>
                    <a:pt x="149" y="1104"/>
                    <a:pt x="189" y="1080"/>
                    <a:pt x="197" y="1044"/>
                  </a:cubicBezTo>
                  <a:cubicBezTo>
                    <a:pt x="205" y="1024"/>
                    <a:pt x="362" y="602"/>
                    <a:pt x="225" y="76"/>
                  </a:cubicBezTo>
                  <a:cubicBezTo>
                    <a:pt x="218" y="31"/>
                    <a:pt x="176" y="1"/>
                    <a:pt x="12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135;p3"/>
            <p:cNvSpPr/>
            <p:nvPr/>
          </p:nvSpPr>
          <p:spPr>
            <a:xfrm>
              <a:off x="2577020" y="1637939"/>
              <a:ext cx="23000" cy="51695"/>
            </a:xfrm>
            <a:custGeom>
              <a:avLst/>
              <a:gdLst/>
              <a:ahLst/>
              <a:cxnLst/>
              <a:rect l="l" t="t" r="r" b="b"/>
              <a:pathLst>
                <a:path w="315" h="708" extrusionOk="0">
                  <a:moveTo>
                    <a:pt x="117" y="0"/>
                  </a:moveTo>
                  <a:cubicBezTo>
                    <a:pt x="106" y="0"/>
                    <a:pt x="96" y="2"/>
                    <a:pt x="85" y="5"/>
                  </a:cubicBezTo>
                  <a:cubicBezTo>
                    <a:pt x="33" y="17"/>
                    <a:pt x="1" y="73"/>
                    <a:pt x="17" y="129"/>
                  </a:cubicBezTo>
                  <a:cubicBezTo>
                    <a:pt x="97" y="411"/>
                    <a:pt x="45" y="567"/>
                    <a:pt x="45" y="571"/>
                  </a:cubicBezTo>
                  <a:cubicBezTo>
                    <a:pt x="33" y="627"/>
                    <a:pt x="57" y="680"/>
                    <a:pt x="105" y="700"/>
                  </a:cubicBezTo>
                  <a:cubicBezTo>
                    <a:pt x="117" y="708"/>
                    <a:pt x="133" y="708"/>
                    <a:pt x="141" y="708"/>
                  </a:cubicBezTo>
                  <a:cubicBezTo>
                    <a:pt x="182" y="708"/>
                    <a:pt x="218" y="680"/>
                    <a:pt x="238" y="648"/>
                  </a:cubicBezTo>
                  <a:cubicBezTo>
                    <a:pt x="242" y="619"/>
                    <a:pt x="314" y="427"/>
                    <a:pt x="214" y="73"/>
                  </a:cubicBezTo>
                  <a:cubicBezTo>
                    <a:pt x="201" y="27"/>
                    <a:pt x="161" y="0"/>
                    <a:pt x="11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136;p3"/>
            <p:cNvSpPr/>
            <p:nvPr/>
          </p:nvSpPr>
          <p:spPr>
            <a:xfrm>
              <a:off x="2493710" y="1595664"/>
              <a:ext cx="96307" cy="27089"/>
            </a:xfrm>
            <a:custGeom>
              <a:avLst/>
              <a:gdLst/>
              <a:ahLst/>
              <a:cxnLst/>
              <a:rect l="l" t="t" r="r" b="b"/>
              <a:pathLst>
                <a:path w="1319" h="371" extrusionOk="0">
                  <a:moveTo>
                    <a:pt x="485" y="0"/>
                  </a:moveTo>
                  <a:cubicBezTo>
                    <a:pt x="241" y="0"/>
                    <a:pt x="88" y="59"/>
                    <a:pt x="77" y="65"/>
                  </a:cubicBezTo>
                  <a:cubicBezTo>
                    <a:pt x="29" y="86"/>
                    <a:pt x="1" y="146"/>
                    <a:pt x="21" y="194"/>
                  </a:cubicBezTo>
                  <a:cubicBezTo>
                    <a:pt x="36" y="234"/>
                    <a:pt x="75" y="257"/>
                    <a:pt x="115" y="257"/>
                  </a:cubicBezTo>
                  <a:cubicBezTo>
                    <a:pt x="128" y="257"/>
                    <a:pt x="141" y="255"/>
                    <a:pt x="153" y="250"/>
                  </a:cubicBezTo>
                  <a:cubicBezTo>
                    <a:pt x="156" y="250"/>
                    <a:pt x="281" y="203"/>
                    <a:pt x="487" y="203"/>
                  </a:cubicBezTo>
                  <a:cubicBezTo>
                    <a:pt x="662" y="203"/>
                    <a:pt x="896" y="237"/>
                    <a:pt x="1162" y="363"/>
                  </a:cubicBezTo>
                  <a:cubicBezTo>
                    <a:pt x="1174" y="367"/>
                    <a:pt x="1186" y="371"/>
                    <a:pt x="1202" y="371"/>
                  </a:cubicBezTo>
                  <a:cubicBezTo>
                    <a:pt x="1242" y="371"/>
                    <a:pt x="1278" y="351"/>
                    <a:pt x="1298" y="315"/>
                  </a:cubicBezTo>
                  <a:cubicBezTo>
                    <a:pt x="1319" y="266"/>
                    <a:pt x="1298" y="206"/>
                    <a:pt x="1246" y="182"/>
                  </a:cubicBezTo>
                  <a:cubicBezTo>
                    <a:pt x="950" y="40"/>
                    <a:pt x="687" y="0"/>
                    <a:pt x="48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137;p3"/>
            <p:cNvSpPr/>
            <p:nvPr/>
          </p:nvSpPr>
          <p:spPr>
            <a:xfrm>
              <a:off x="2446469" y="1562077"/>
              <a:ext cx="145300" cy="33733"/>
            </a:xfrm>
            <a:custGeom>
              <a:avLst/>
              <a:gdLst/>
              <a:ahLst/>
              <a:cxnLst/>
              <a:rect l="l" t="t" r="r" b="b"/>
              <a:pathLst>
                <a:path w="1990" h="462" extrusionOk="0">
                  <a:moveTo>
                    <a:pt x="886" y="1"/>
                  </a:moveTo>
                  <a:cubicBezTo>
                    <a:pt x="424" y="1"/>
                    <a:pt x="92" y="145"/>
                    <a:pt x="73" y="152"/>
                  </a:cubicBezTo>
                  <a:cubicBezTo>
                    <a:pt x="21" y="172"/>
                    <a:pt x="1" y="232"/>
                    <a:pt x="21" y="284"/>
                  </a:cubicBezTo>
                  <a:cubicBezTo>
                    <a:pt x="36" y="320"/>
                    <a:pt x="73" y="340"/>
                    <a:pt x="112" y="340"/>
                  </a:cubicBezTo>
                  <a:cubicBezTo>
                    <a:pt x="126" y="340"/>
                    <a:pt x="140" y="338"/>
                    <a:pt x="153" y="333"/>
                  </a:cubicBezTo>
                  <a:cubicBezTo>
                    <a:pt x="158" y="330"/>
                    <a:pt x="460" y="200"/>
                    <a:pt x="883" y="200"/>
                  </a:cubicBezTo>
                  <a:cubicBezTo>
                    <a:pt x="1161" y="200"/>
                    <a:pt x="1492" y="257"/>
                    <a:pt x="1825" y="445"/>
                  </a:cubicBezTo>
                  <a:cubicBezTo>
                    <a:pt x="1841" y="453"/>
                    <a:pt x="1861" y="461"/>
                    <a:pt x="1873" y="461"/>
                  </a:cubicBezTo>
                  <a:cubicBezTo>
                    <a:pt x="1909" y="461"/>
                    <a:pt x="1945" y="445"/>
                    <a:pt x="1966" y="409"/>
                  </a:cubicBezTo>
                  <a:cubicBezTo>
                    <a:pt x="1990" y="365"/>
                    <a:pt x="1974" y="300"/>
                    <a:pt x="1925" y="272"/>
                  </a:cubicBezTo>
                  <a:cubicBezTo>
                    <a:pt x="1557" y="64"/>
                    <a:pt x="1193" y="1"/>
                    <a:pt x="88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138;p3"/>
            <p:cNvSpPr/>
            <p:nvPr/>
          </p:nvSpPr>
          <p:spPr>
            <a:xfrm>
              <a:off x="2495754" y="1534404"/>
              <a:ext cx="76374" cy="23803"/>
            </a:xfrm>
            <a:custGeom>
              <a:avLst/>
              <a:gdLst/>
              <a:ahLst/>
              <a:cxnLst/>
              <a:rect l="l" t="t" r="r" b="b"/>
              <a:pathLst>
                <a:path w="1046" h="326" extrusionOk="0">
                  <a:moveTo>
                    <a:pt x="384" y="1"/>
                  </a:moveTo>
                  <a:cubicBezTo>
                    <a:pt x="213" y="1"/>
                    <a:pt x="95" y="32"/>
                    <a:pt x="85" y="37"/>
                  </a:cubicBezTo>
                  <a:cubicBezTo>
                    <a:pt x="29" y="49"/>
                    <a:pt x="1" y="105"/>
                    <a:pt x="13" y="161"/>
                  </a:cubicBezTo>
                  <a:cubicBezTo>
                    <a:pt x="26" y="207"/>
                    <a:pt x="65" y="234"/>
                    <a:pt x="110" y="234"/>
                  </a:cubicBezTo>
                  <a:cubicBezTo>
                    <a:pt x="120" y="234"/>
                    <a:pt x="131" y="232"/>
                    <a:pt x="141" y="229"/>
                  </a:cubicBezTo>
                  <a:cubicBezTo>
                    <a:pt x="141" y="229"/>
                    <a:pt x="240" y="203"/>
                    <a:pt x="386" y="203"/>
                  </a:cubicBezTo>
                  <a:cubicBezTo>
                    <a:pt x="524" y="203"/>
                    <a:pt x="704" y="226"/>
                    <a:pt x="885" y="318"/>
                  </a:cubicBezTo>
                  <a:cubicBezTo>
                    <a:pt x="897" y="322"/>
                    <a:pt x="913" y="326"/>
                    <a:pt x="929" y="326"/>
                  </a:cubicBezTo>
                  <a:cubicBezTo>
                    <a:pt x="969" y="326"/>
                    <a:pt x="1005" y="302"/>
                    <a:pt x="1017" y="270"/>
                  </a:cubicBezTo>
                  <a:cubicBezTo>
                    <a:pt x="1045" y="221"/>
                    <a:pt x="1025" y="161"/>
                    <a:pt x="973" y="137"/>
                  </a:cubicBezTo>
                  <a:cubicBezTo>
                    <a:pt x="758" y="29"/>
                    <a:pt x="546" y="1"/>
                    <a:pt x="38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9" name="Google Shape;139;p3"/>
          <p:cNvSpPr/>
          <p:nvPr/>
        </p:nvSpPr>
        <p:spPr>
          <a:xfrm flipH="1">
            <a:off x="7326047" y="4041323"/>
            <a:ext cx="285802" cy="287674"/>
          </a:xfrm>
          <a:custGeom>
            <a:avLst/>
            <a:gdLst/>
            <a:ahLst/>
            <a:cxnLst/>
            <a:rect l="l" t="t" r="r" b="b"/>
            <a:pathLst>
              <a:path w="1403" h="1412" extrusionOk="0">
                <a:moveTo>
                  <a:pt x="538" y="1"/>
                </a:moveTo>
                <a:cubicBezTo>
                  <a:pt x="410" y="5"/>
                  <a:pt x="301" y="65"/>
                  <a:pt x="217" y="178"/>
                </a:cubicBezTo>
                <a:cubicBezTo>
                  <a:pt x="56" y="379"/>
                  <a:pt x="0" y="688"/>
                  <a:pt x="36" y="901"/>
                </a:cubicBezTo>
                <a:cubicBezTo>
                  <a:pt x="64" y="1082"/>
                  <a:pt x="165" y="1230"/>
                  <a:pt x="325" y="1323"/>
                </a:cubicBezTo>
                <a:cubicBezTo>
                  <a:pt x="430" y="1383"/>
                  <a:pt x="550" y="1411"/>
                  <a:pt x="671" y="1411"/>
                </a:cubicBezTo>
                <a:cubicBezTo>
                  <a:pt x="763" y="1411"/>
                  <a:pt x="852" y="1395"/>
                  <a:pt x="940" y="1363"/>
                </a:cubicBezTo>
                <a:cubicBezTo>
                  <a:pt x="1141" y="1283"/>
                  <a:pt x="1286" y="1122"/>
                  <a:pt x="1346" y="921"/>
                </a:cubicBezTo>
                <a:cubicBezTo>
                  <a:pt x="1402" y="724"/>
                  <a:pt x="1362" y="519"/>
                  <a:pt x="1242" y="351"/>
                </a:cubicBezTo>
                <a:cubicBezTo>
                  <a:pt x="1150" y="230"/>
                  <a:pt x="1027" y="167"/>
                  <a:pt x="899" y="167"/>
                </a:cubicBezTo>
                <a:cubicBezTo>
                  <a:pt x="848" y="167"/>
                  <a:pt x="795" y="177"/>
                  <a:pt x="743" y="198"/>
                </a:cubicBezTo>
                <a:cubicBezTo>
                  <a:pt x="583" y="258"/>
                  <a:pt x="430" y="435"/>
                  <a:pt x="458" y="684"/>
                </a:cubicBezTo>
                <a:cubicBezTo>
                  <a:pt x="470" y="805"/>
                  <a:pt x="534" y="913"/>
                  <a:pt x="627" y="977"/>
                </a:cubicBezTo>
                <a:cubicBezTo>
                  <a:pt x="673" y="1004"/>
                  <a:pt x="723" y="1018"/>
                  <a:pt x="774" y="1018"/>
                </a:cubicBezTo>
                <a:cubicBezTo>
                  <a:pt x="806" y="1018"/>
                  <a:pt x="839" y="1012"/>
                  <a:pt x="872" y="1001"/>
                </a:cubicBezTo>
                <a:cubicBezTo>
                  <a:pt x="972" y="965"/>
                  <a:pt x="1045" y="881"/>
                  <a:pt x="1061" y="780"/>
                </a:cubicBezTo>
                <a:cubicBezTo>
                  <a:pt x="1081" y="676"/>
                  <a:pt x="1041" y="576"/>
                  <a:pt x="960" y="503"/>
                </a:cubicBezTo>
                <a:cubicBezTo>
                  <a:pt x="944" y="491"/>
                  <a:pt x="924" y="484"/>
                  <a:pt x="905" y="484"/>
                </a:cubicBezTo>
                <a:cubicBezTo>
                  <a:pt x="882" y="484"/>
                  <a:pt x="859" y="494"/>
                  <a:pt x="844" y="511"/>
                </a:cubicBezTo>
                <a:cubicBezTo>
                  <a:pt x="820" y="547"/>
                  <a:pt x="820" y="592"/>
                  <a:pt x="852" y="620"/>
                </a:cubicBezTo>
                <a:cubicBezTo>
                  <a:pt x="892" y="648"/>
                  <a:pt x="912" y="700"/>
                  <a:pt x="908" y="744"/>
                </a:cubicBezTo>
                <a:cubicBezTo>
                  <a:pt x="904" y="788"/>
                  <a:pt x="880" y="825"/>
                  <a:pt x="840" y="845"/>
                </a:cubicBezTo>
                <a:cubicBezTo>
                  <a:pt x="821" y="855"/>
                  <a:pt x="800" y="860"/>
                  <a:pt x="780" y="860"/>
                </a:cubicBezTo>
                <a:cubicBezTo>
                  <a:pt x="762" y="860"/>
                  <a:pt x="744" y="856"/>
                  <a:pt x="727" y="849"/>
                </a:cubicBezTo>
                <a:cubicBezTo>
                  <a:pt x="683" y="829"/>
                  <a:pt x="639" y="772"/>
                  <a:pt x="623" y="712"/>
                </a:cubicBezTo>
                <a:cubicBezTo>
                  <a:pt x="599" y="620"/>
                  <a:pt x="619" y="511"/>
                  <a:pt x="671" y="435"/>
                </a:cubicBezTo>
                <a:cubicBezTo>
                  <a:pt x="723" y="363"/>
                  <a:pt x="792" y="322"/>
                  <a:pt x="880" y="318"/>
                </a:cubicBezTo>
                <a:cubicBezTo>
                  <a:pt x="886" y="318"/>
                  <a:pt x="893" y="318"/>
                  <a:pt x="899" y="318"/>
                </a:cubicBezTo>
                <a:cubicBezTo>
                  <a:pt x="1080" y="318"/>
                  <a:pt x="1186" y="540"/>
                  <a:pt x="1205" y="680"/>
                </a:cubicBezTo>
                <a:cubicBezTo>
                  <a:pt x="1233" y="853"/>
                  <a:pt x="1161" y="1026"/>
                  <a:pt x="1012" y="1142"/>
                </a:cubicBezTo>
                <a:cubicBezTo>
                  <a:pt x="913" y="1216"/>
                  <a:pt x="790" y="1257"/>
                  <a:pt x="668" y="1257"/>
                </a:cubicBezTo>
                <a:cubicBezTo>
                  <a:pt x="611" y="1257"/>
                  <a:pt x="555" y="1248"/>
                  <a:pt x="502" y="1230"/>
                </a:cubicBezTo>
                <a:cubicBezTo>
                  <a:pt x="358" y="1186"/>
                  <a:pt x="249" y="1086"/>
                  <a:pt x="201" y="941"/>
                </a:cubicBezTo>
                <a:cubicBezTo>
                  <a:pt x="149" y="784"/>
                  <a:pt x="181" y="491"/>
                  <a:pt x="305" y="306"/>
                </a:cubicBezTo>
                <a:cubicBezTo>
                  <a:pt x="370" y="210"/>
                  <a:pt x="450" y="162"/>
                  <a:pt x="542" y="158"/>
                </a:cubicBezTo>
                <a:cubicBezTo>
                  <a:pt x="571" y="158"/>
                  <a:pt x="599" y="142"/>
                  <a:pt x="607" y="117"/>
                </a:cubicBezTo>
                <a:cubicBezTo>
                  <a:pt x="623" y="89"/>
                  <a:pt x="619" y="61"/>
                  <a:pt x="603" y="37"/>
                </a:cubicBezTo>
                <a:cubicBezTo>
                  <a:pt x="587" y="17"/>
                  <a:pt x="563" y="1"/>
                  <a:pt x="538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0" name="Google Shape;140;p3"/>
          <p:cNvGrpSpPr/>
          <p:nvPr/>
        </p:nvGrpSpPr>
        <p:grpSpPr>
          <a:xfrm rot="10200497" flipH="1">
            <a:off x="5753905" y="4183465"/>
            <a:ext cx="2029153" cy="1375659"/>
            <a:chOff x="6283024" y="-660615"/>
            <a:chExt cx="2029221" cy="1375705"/>
          </a:xfrm>
        </p:grpSpPr>
        <p:grpSp>
          <p:nvGrpSpPr>
            <p:cNvPr id="141" name="Google Shape;141;p3"/>
            <p:cNvGrpSpPr/>
            <p:nvPr/>
          </p:nvGrpSpPr>
          <p:grpSpPr>
            <a:xfrm rot="8478049">
              <a:off x="7456155" y="-397939"/>
              <a:ext cx="900955" cy="172869"/>
              <a:chOff x="3564648" y="628675"/>
              <a:chExt cx="901001" cy="172878"/>
            </a:xfrm>
          </p:grpSpPr>
          <p:sp>
            <p:nvSpPr>
              <p:cNvPr id="142" name="Google Shape;142;p3"/>
              <p:cNvSpPr/>
              <p:nvPr/>
            </p:nvSpPr>
            <p:spPr>
              <a:xfrm>
                <a:off x="3564648" y="647688"/>
                <a:ext cx="32631" cy="26026"/>
              </a:xfrm>
              <a:custGeom>
                <a:avLst/>
                <a:gdLst/>
                <a:ahLst/>
                <a:cxnLst/>
                <a:rect l="l" t="t" r="r" b="b"/>
                <a:pathLst>
                  <a:path w="242" h="193" extrusionOk="0">
                    <a:moveTo>
                      <a:pt x="73" y="0"/>
                    </a:moveTo>
                    <a:cubicBezTo>
                      <a:pt x="53" y="0"/>
                      <a:pt x="33" y="10"/>
                      <a:pt x="21" y="28"/>
                    </a:cubicBezTo>
                    <a:cubicBezTo>
                      <a:pt x="0" y="52"/>
                      <a:pt x="4" y="92"/>
                      <a:pt x="33" y="112"/>
                    </a:cubicBezTo>
                    <a:cubicBezTo>
                      <a:pt x="33" y="112"/>
                      <a:pt x="69" y="140"/>
                      <a:pt x="141" y="184"/>
                    </a:cubicBezTo>
                    <a:cubicBezTo>
                      <a:pt x="149" y="188"/>
                      <a:pt x="165" y="192"/>
                      <a:pt x="173" y="192"/>
                    </a:cubicBezTo>
                    <a:cubicBezTo>
                      <a:pt x="193" y="192"/>
                      <a:pt x="213" y="184"/>
                      <a:pt x="225" y="168"/>
                    </a:cubicBezTo>
                    <a:cubicBezTo>
                      <a:pt x="241" y="144"/>
                      <a:pt x="233" y="104"/>
                      <a:pt x="205" y="84"/>
                    </a:cubicBezTo>
                    <a:cubicBezTo>
                      <a:pt x="141" y="40"/>
                      <a:pt x="105" y="11"/>
                      <a:pt x="105" y="11"/>
                    </a:cubicBezTo>
                    <a:cubicBezTo>
                      <a:pt x="96" y="4"/>
                      <a:pt x="84" y="0"/>
                      <a:pt x="73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3" name="Google Shape;143;p3"/>
              <p:cNvSpPr/>
              <p:nvPr/>
            </p:nvSpPr>
            <p:spPr>
              <a:xfrm>
                <a:off x="3630180" y="628675"/>
                <a:ext cx="835469" cy="172878"/>
              </a:xfrm>
              <a:custGeom>
                <a:avLst/>
                <a:gdLst/>
                <a:ahLst/>
                <a:cxnLst/>
                <a:rect l="l" t="t" r="r" b="b"/>
                <a:pathLst>
                  <a:path w="6196" h="1282" extrusionOk="0">
                    <a:moveTo>
                      <a:pt x="6121" y="0"/>
                    </a:moveTo>
                    <a:cubicBezTo>
                      <a:pt x="6109" y="0"/>
                      <a:pt x="6097" y="4"/>
                      <a:pt x="6087" y="12"/>
                    </a:cubicBezTo>
                    <a:cubicBezTo>
                      <a:pt x="6023" y="64"/>
                      <a:pt x="5955" y="112"/>
                      <a:pt x="5891" y="160"/>
                    </a:cubicBezTo>
                    <a:cubicBezTo>
                      <a:pt x="5858" y="177"/>
                      <a:pt x="5854" y="213"/>
                      <a:pt x="5875" y="245"/>
                    </a:cubicBezTo>
                    <a:cubicBezTo>
                      <a:pt x="5887" y="261"/>
                      <a:pt x="5907" y="269"/>
                      <a:pt x="5927" y="269"/>
                    </a:cubicBezTo>
                    <a:cubicBezTo>
                      <a:pt x="5943" y="269"/>
                      <a:pt x="5951" y="265"/>
                      <a:pt x="5967" y="261"/>
                    </a:cubicBezTo>
                    <a:cubicBezTo>
                      <a:pt x="6035" y="213"/>
                      <a:pt x="6104" y="165"/>
                      <a:pt x="6168" y="112"/>
                    </a:cubicBezTo>
                    <a:cubicBezTo>
                      <a:pt x="6192" y="88"/>
                      <a:pt x="6196" y="48"/>
                      <a:pt x="6176" y="24"/>
                    </a:cubicBezTo>
                    <a:cubicBezTo>
                      <a:pt x="6161" y="9"/>
                      <a:pt x="6140" y="0"/>
                      <a:pt x="6121" y="0"/>
                    </a:cubicBezTo>
                    <a:close/>
                    <a:moveTo>
                      <a:pt x="5557" y="384"/>
                    </a:moveTo>
                    <a:cubicBezTo>
                      <a:pt x="5546" y="384"/>
                      <a:pt x="5535" y="387"/>
                      <a:pt x="5525" y="394"/>
                    </a:cubicBezTo>
                    <a:lnTo>
                      <a:pt x="5312" y="514"/>
                    </a:lnTo>
                    <a:cubicBezTo>
                      <a:pt x="5284" y="530"/>
                      <a:pt x="5272" y="570"/>
                      <a:pt x="5288" y="602"/>
                    </a:cubicBezTo>
                    <a:cubicBezTo>
                      <a:pt x="5296" y="623"/>
                      <a:pt x="5324" y="631"/>
                      <a:pt x="5344" y="631"/>
                    </a:cubicBezTo>
                    <a:cubicBezTo>
                      <a:pt x="5352" y="631"/>
                      <a:pt x="5364" y="631"/>
                      <a:pt x="5372" y="627"/>
                    </a:cubicBezTo>
                    <a:cubicBezTo>
                      <a:pt x="5445" y="586"/>
                      <a:pt x="5517" y="546"/>
                      <a:pt x="5589" y="502"/>
                    </a:cubicBezTo>
                    <a:cubicBezTo>
                      <a:pt x="5617" y="486"/>
                      <a:pt x="5629" y="446"/>
                      <a:pt x="5609" y="414"/>
                    </a:cubicBezTo>
                    <a:cubicBezTo>
                      <a:pt x="5599" y="395"/>
                      <a:pt x="5578" y="384"/>
                      <a:pt x="5557" y="384"/>
                    </a:cubicBezTo>
                    <a:close/>
                    <a:moveTo>
                      <a:pt x="68" y="434"/>
                    </a:moveTo>
                    <a:cubicBezTo>
                      <a:pt x="45" y="434"/>
                      <a:pt x="25" y="444"/>
                      <a:pt x="17" y="466"/>
                    </a:cubicBezTo>
                    <a:cubicBezTo>
                      <a:pt x="1" y="494"/>
                      <a:pt x="9" y="534"/>
                      <a:pt x="41" y="550"/>
                    </a:cubicBezTo>
                    <a:cubicBezTo>
                      <a:pt x="109" y="590"/>
                      <a:pt x="185" y="631"/>
                      <a:pt x="262" y="667"/>
                    </a:cubicBezTo>
                    <a:cubicBezTo>
                      <a:pt x="266" y="671"/>
                      <a:pt x="278" y="671"/>
                      <a:pt x="286" y="671"/>
                    </a:cubicBezTo>
                    <a:cubicBezTo>
                      <a:pt x="310" y="671"/>
                      <a:pt x="330" y="663"/>
                      <a:pt x="346" y="635"/>
                    </a:cubicBezTo>
                    <a:cubicBezTo>
                      <a:pt x="362" y="602"/>
                      <a:pt x="346" y="566"/>
                      <a:pt x="318" y="550"/>
                    </a:cubicBezTo>
                    <a:cubicBezTo>
                      <a:pt x="246" y="514"/>
                      <a:pt x="169" y="482"/>
                      <a:pt x="101" y="442"/>
                    </a:cubicBezTo>
                    <a:cubicBezTo>
                      <a:pt x="90" y="436"/>
                      <a:pt x="79" y="434"/>
                      <a:pt x="68" y="434"/>
                    </a:cubicBezTo>
                    <a:close/>
                    <a:moveTo>
                      <a:pt x="4947" y="705"/>
                    </a:moveTo>
                    <a:cubicBezTo>
                      <a:pt x="4939" y="705"/>
                      <a:pt x="4930" y="707"/>
                      <a:pt x="4922" y="711"/>
                    </a:cubicBezTo>
                    <a:cubicBezTo>
                      <a:pt x="4846" y="747"/>
                      <a:pt x="4770" y="775"/>
                      <a:pt x="4693" y="807"/>
                    </a:cubicBezTo>
                    <a:cubicBezTo>
                      <a:pt x="4665" y="815"/>
                      <a:pt x="4645" y="856"/>
                      <a:pt x="4661" y="888"/>
                    </a:cubicBezTo>
                    <a:cubicBezTo>
                      <a:pt x="4669" y="912"/>
                      <a:pt x="4693" y="928"/>
                      <a:pt x="4721" y="928"/>
                    </a:cubicBezTo>
                    <a:cubicBezTo>
                      <a:pt x="4729" y="928"/>
                      <a:pt x="4738" y="928"/>
                      <a:pt x="4746" y="920"/>
                    </a:cubicBezTo>
                    <a:cubicBezTo>
                      <a:pt x="4826" y="892"/>
                      <a:pt x="4902" y="860"/>
                      <a:pt x="4975" y="827"/>
                    </a:cubicBezTo>
                    <a:cubicBezTo>
                      <a:pt x="5007" y="811"/>
                      <a:pt x="5023" y="771"/>
                      <a:pt x="5007" y="739"/>
                    </a:cubicBezTo>
                    <a:cubicBezTo>
                      <a:pt x="4995" y="719"/>
                      <a:pt x="4971" y="705"/>
                      <a:pt x="4947" y="705"/>
                    </a:cubicBezTo>
                    <a:close/>
                    <a:moveTo>
                      <a:pt x="694" y="729"/>
                    </a:moveTo>
                    <a:cubicBezTo>
                      <a:pt x="670" y="729"/>
                      <a:pt x="644" y="741"/>
                      <a:pt x="631" y="767"/>
                    </a:cubicBezTo>
                    <a:cubicBezTo>
                      <a:pt x="619" y="795"/>
                      <a:pt x="639" y="831"/>
                      <a:pt x="668" y="848"/>
                    </a:cubicBezTo>
                    <a:cubicBezTo>
                      <a:pt x="744" y="884"/>
                      <a:pt x="824" y="908"/>
                      <a:pt x="901" y="936"/>
                    </a:cubicBezTo>
                    <a:cubicBezTo>
                      <a:pt x="905" y="944"/>
                      <a:pt x="913" y="944"/>
                      <a:pt x="921" y="944"/>
                    </a:cubicBezTo>
                    <a:cubicBezTo>
                      <a:pt x="949" y="944"/>
                      <a:pt x="969" y="924"/>
                      <a:pt x="981" y="896"/>
                    </a:cubicBezTo>
                    <a:cubicBezTo>
                      <a:pt x="989" y="864"/>
                      <a:pt x="969" y="827"/>
                      <a:pt x="941" y="815"/>
                    </a:cubicBezTo>
                    <a:cubicBezTo>
                      <a:pt x="864" y="791"/>
                      <a:pt x="788" y="763"/>
                      <a:pt x="712" y="731"/>
                    </a:cubicBezTo>
                    <a:cubicBezTo>
                      <a:pt x="706" y="729"/>
                      <a:pt x="700" y="729"/>
                      <a:pt x="694" y="729"/>
                    </a:cubicBezTo>
                    <a:close/>
                    <a:moveTo>
                      <a:pt x="1342" y="954"/>
                    </a:moveTo>
                    <a:cubicBezTo>
                      <a:pt x="1316" y="954"/>
                      <a:pt x="1288" y="973"/>
                      <a:pt x="1278" y="1004"/>
                    </a:cubicBezTo>
                    <a:cubicBezTo>
                      <a:pt x="1270" y="1032"/>
                      <a:pt x="1290" y="1069"/>
                      <a:pt x="1326" y="1077"/>
                    </a:cubicBezTo>
                    <a:lnTo>
                      <a:pt x="1567" y="1137"/>
                    </a:lnTo>
                    <a:lnTo>
                      <a:pt x="1580" y="1137"/>
                    </a:lnTo>
                    <a:cubicBezTo>
                      <a:pt x="1612" y="1137"/>
                      <a:pt x="1636" y="1117"/>
                      <a:pt x="1636" y="1093"/>
                    </a:cubicBezTo>
                    <a:cubicBezTo>
                      <a:pt x="1648" y="1056"/>
                      <a:pt x="1628" y="1028"/>
                      <a:pt x="1592" y="1016"/>
                    </a:cubicBezTo>
                    <a:cubicBezTo>
                      <a:pt x="1511" y="996"/>
                      <a:pt x="1435" y="976"/>
                      <a:pt x="1355" y="956"/>
                    </a:cubicBezTo>
                    <a:cubicBezTo>
                      <a:pt x="1350" y="955"/>
                      <a:pt x="1346" y="954"/>
                      <a:pt x="1342" y="954"/>
                    </a:cubicBezTo>
                    <a:close/>
                    <a:moveTo>
                      <a:pt x="4306" y="950"/>
                    </a:moveTo>
                    <a:cubicBezTo>
                      <a:pt x="4300" y="950"/>
                      <a:pt x="4294" y="951"/>
                      <a:pt x="4288" y="952"/>
                    </a:cubicBezTo>
                    <a:cubicBezTo>
                      <a:pt x="4207" y="976"/>
                      <a:pt x="4135" y="996"/>
                      <a:pt x="4054" y="1016"/>
                    </a:cubicBezTo>
                    <a:cubicBezTo>
                      <a:pt x="4018" y="1028"/>
                      <a:pt x="3998" y="1056"/>
                      <a:pt x="4006" y="1093"/>
                    </a:cubicBezTo>
                    <a:cubicBezTo>
                      <a:pt x="4014" y="1117"/>
                      <a:pt x="4038" y="1137"/>
                      <a:pt x="4067" y="1137"/>
                    </a:cubicBezTo>
                    <a:lnTo>
                      <a:pt x="4087" y="1137"/>
                    </a:lnTo>
                    <a:cubicBezTo>
                      <a:pt x="4167" y="1117"/>
                      <a:pt x="4247" y="1097"/>
                      <a:pt x="4328" y="1073"/>
                    </a:cubicBezTo>
                    <a:cubicBezTo>
                      <a:pt x="4360" y="1064"/>
                      <a:pt x="4380" y="1028"/>
                      <a:pt x="4368" y="992"/>
                    </a:cubicBezTo>
                    <a:cubicBezTo>
                      <a:pt x="4361" y="966"/>
                      <a:pt x="4335" y="950"/>
                      <a:pt x="4306" y="950"/>
                    </a:cubicBezTo>
                    <a:close/>
                    <a:moveTo>
                      <a:pt x="2020" y="1096"/>
                    </a:moveTo>
                    <a:cubicBezTo>
                      <a:pt x="1988" y="1096"/>
                      <a:pt x="1961" y="1116"/>
                      <a:pt x="1957" y="1149"/>
                    </a:cubicBezTo>
                    <a:cubicBezTo>
                      <a:pt x="1953" y="1185"/>
                      <a:pt x="1973" y="1213"/>
                      <a:pt x="2009" y="1217"/>
                    </a:cubicBezTo>
                    <a:cubicBezTo>
                      <a:pt x="2090" y="1233"/>
                      <a:pt x="2174" y="1245"/>
                      <a:pt x="2255" y="1253"/>
                    </a:cubicBezTo>
                    <a:lnTo>
                      <a:pt x="2259" y="1253"/>
                    </a:lnTo>
                    <a:cubicBezTo>
                      <a:pt x="2291" y="1253"/>
                      <a:pt x="2319" y="1229"/>
                      <a:pt x="2327" y="1197"/>
                    </a:cubicBezTo>
                    <a:cubicBezTo>
                      <a:pt x="2331" y="1161"/>
                      <a:pt x="2307" y="1133"/>
                      <a:pt x="2271" y="1129"/>
                    </a:cubicBezTo>
                    <a:cubicBezTo>
                      <a:pt x="2190" y="1125"/>
                      <a:pt x="2110" y="1109"/>
                      <a:pt x="2030" y="1097"/>
                    </a:cubicBezTo>
                    <a:cubicBezTo>
                      <a:pt x="2026" y="1096"/>
                      <a:pt x="2023" y="1096"/>
                      <a:pt x="2020" y="1096"/>
                    </a:cubicBezTo>
                    <a:close/>
                    <a:moveTo>
                      <a:pt x="3637" y="1103"/>
                    </a:moveTo>
                    <a:cubicBezTo>
                      <a:pt x="3633" y="1103"/>
                      <a:pt x="3629" y="1104"/>
                      <a:pt x="3625" y="1105"/>
                    </a:cubicBezTo>
                    <a:lnTo>
                      <a:pt x="3384" y="1133"/>
                    </a:lnTo>
                    <a:cubicBezTo>
                      <a:pt x="3351" y="1137"/>
                      <a:pt x="3323" y="1169"/>
                      <a:pt x="3331" y="1205"/>
                    </a:cubicBezTo>
                    <a:cubicBezTo>
                      <a:pt x="3331" y="1233"/>
                      <a:pt x="3359" y="1257"/>
                      <a:pt x="3388" y="1257"/>
                    </a:cubicBezTo>
                    <a:cubicBezTo>
                      <a:pt x="3388" y="1257"/>
                      <a:pt x="3396" y="1257"/>
                      <a:pt x="3400" y="1253"/>
                    </a:cubicBezTo>
                    <a:cubicBezTo>
                      <a:pt x="3480" y="1249"/>
                      <a:pt x="3564" y="1237"/>
                      <a:pt x="3645" y="1225"/>
                    </a:cubicBezTo>
                    <a:cubicBezTo>
                      <a:pt x="3677" y="1217"/>
                      <a:pt x="3701" y="1189"/>
                      <a:pt x="3697" y="1153"/>
                    </a:cubicBezTo>
                    <a:cubicBezTo>
                      <a:pt x="3693" y="1128"/>
                      <a:pt x="3668" y="1103"/>
                      <a:pt x="3637" y="1103"/>
                    </a:cubicBezTo>
                    <a:close/>
                    <a:moveTo>
                      <a:pt x="2709" y="1157"/>
                    </a:moveTo>
                    <a:cubicBezTo>
                      <a:pt x="2672" y="1157"/>
                      <a:pt x="2640" y="1181"/>
                      <a:pt x="2640" y="1217"/>
                    </a:cubicBezTo>
                    <a:cubicBezTo>
                      <a:pt x="2640" y="1253"/>
                      <a:pt x="2668" y="1281"/>
                      <a:pt x="2701" y="1281"/>
                    </a:cubicBezTo>
                    <a:lnTo>
                      <a:pt x="2954" y="1281"/>
                    </a:lnTo>
                    <a:cubicBezTo>
                      <a:pt x="2990" y="1281"/>
                      <a:pt x="3014" y="1253"/>
                      <a:pt x="3014" y="1217"/>
                    </a:cubicBezTo>
                    <a:cubicBezTo>
                      <a:pt x="3014" y="1181"/>
                      <a:pt x="2982" y="1157"/>
                      <a:pt x="2950" y="1157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4" name="Google Shape;144;p3"/>
            <p:cNvGrpSpPr/>
            <p:nvPr/>
          </p:nvGrpSpPr>
          <p:grpSpPr>
            <a:xfrm rot="-1338283">
              <a:off x="6334133" y="-30863"/>
              <a:ext cx="1282386" cy="522134"/>
              <a:chOff x="3183154" y="283548"/>
              <a:chExt cx="1282495" cy="522178"/>
            </a:xfrm>
          </p:grpSpPr>
          <p:sp>
            <p:nvSpPr>
              <p:cNvPr id="145" name="Google Shape;145;p3"/>
              <p:cNvSpPr/>
              <p:nvPr/>
            </p:nvSpPr>
            <p:spPr>
              <a:xfrm>
                <a:off x="3564648" y="647688"/>
                <a:ext cx="32631" cy="26026"/>
              </a:xfrm>
              <a:custGeom>
                <a:avLst/>
                <a:gdLst/>
                <a:ahLst/>
                <a:cxnLst/>
                <a:rect l="l" t="t" r="r" b="b"/>
                <a:pathLst>
                  <a:path w="242" h="193" extrusionOk="0">
                    <a:moveTo>
                      <a:pt x="73" y="0"/>
                    </a:moveTo>
                    <a:cubicBezTo>
                      <a:pt x="53" y="0"/>
                      <a:pt x="33" y="10"/>
                      <a:pt x="21" y="28"/>
                    </a:cubicBezTo>
                    <a:cubicBezTo>
                      <a:pt x="0" y="52"/>
                      <a:pt x="4" y="92"/>
                      <a:pt x="33" y="112"/>
                    </a:cubicBezTo>
                    <a:cubicBezTo>
                      <a:pt x="33" y="112"/>
                      <a:pt x="69" y="140"/>
                      <a:pt x="141" y="184"/>
                    </a:cubicBezTo>
                    <a:cubicBezTo>
                      <a:pt x="149" y="188"/>
                      <a:pt x="165" y="192"/>
                      <a:pt x="173" y="192"/>
                    </a:cubicBezTo>
                    <a:cubicBezTo>
                      <a:pt x="193" y="192"/>
                      <a:pt x="213" y="184"/>
                      <a:pt x="225" y="168"/>
                    </a:cubicBezTo>
                    <a:cubicBezTo>
                      <a:pt x="241" y="144"/>
                      <a:pt x="233" y="104"/>
                      <a:pt x="205" y="84"/>
                    </a:cubicBezTo>
                    <a:cubicBezTo>
                      <a:pt x="141" y="40"/>
                      <a:pt x="105" y="11"/>
                      <a:pt x="105" y="11"/>
                    </a:cubicBezTo>
                    <a:cubicBezTo>
                      <a:pt x="96" y="4"/>
                      <a:pt x="84" y="0"/>
                      <a:pt x="73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6" name="Google Shape;146;p3"/>
              <p:cNvSpPr/>
              <p:nvPr/>
            </p:nvSpPr>
            <p:spPr>
              <a:xfrm>
                <a:off x="3630180" y="628675"/>
                <a:ext cx="835469" cy="172878"/>
              </a:xfrm>
              <a:custGeom>
                <a:avLst/>
                <a:gdLst/>
                <a:ahLst/>
                <a:cxnLst/>
                <a:rect l="l" t="t" r="r" b="b"/>
                <a:pathLst>
                  <a:path w="6196" h="1282" extrusionOk="0">
                    <a:moveTo>
                      <a:pt x="6121" y="0"/>
                    </a:moveTo>
                    <a:cubicBezTo>
                      <a:pt x="6109" y="0"/>
                      <a:pt x="6097" y="4"/>
                      <a:pt x="6087" y="12"/>
                    </a:cubicBezTo>
                    <a:cubicBezTo>
                      <a:pt x="6023" y="64"/>
                      <a:pt x="5955" y="112"/>
                      <a:pt x="5891" y="160"/>
                    </a:cubicBezTo>
                    <a:cubicBezTo>
                      <a:pt x="5858" y="177"/>
                      <a:pt x="5854" y="213"/>
                      <a:pt x="5875" y="245"/>
                    </a:cubicBezTo>
                    <a:cubicBezTo>
                      <a:pt x="5887" y="261"/>
                      <a:pt x="5907" y="269"/>
                      <a:pt x="5927" y="269"/>
                    </a:cubicBezTo>
                    <a:cubicBezTo>
                      <a:pt x="5943" y="269"/>
                      <a:pt x="5951" y="265"/>
                      <a:pt x="5967" y="261"/>
                    </a:cubicBezTo>
                    <a:cubicBezTo>
                      <a:pt x="6035" y="213"/>
                      <a:pt x="6104" y="165"/>
                      <a:pt x="6168" y="112"/>
                    </a:cubicBezTo>
                    <a:cubicBezTo>
                      <a:pt x="6192" y="88"/>
                      <a:pt x="6196" y="48"/>
                      <a:pt x="6176" y="24"/>
                    </a:cubicBezTo>
                    <a:cubicBezTo>
                      <a:pt x="6161" y="9"/>
                      <a:pt x="6140" y="0"/>
                      <a:pt x="6121" y="0"/>
                    </a:cubicBezTo>
                    <a:close/>
                    <a:moveTo>
                      <a:pt x="5557" y="384"/>
                    </a:moveTo>
                    <a:cubicBezTo>
                      <a:pt x="5546" y="384"/>
                      <a:pt x="5535" y="387"/>
                      <a:pt x="5525" y="394"/>
                    </a:cubicBezTo>
                    <a:lnTo>
                      <a:pt x="5312" y="514"/>
                    </a:lnTo>
                    <a:cubicBezTo>
                      <a:pt x="5284" y="530"/>
                      <a:pt x="5272" y="570"/>
                      <a:pt x="5288" y="602"/>
                    </a:cubicBezTo>
                    <a:cubicBezTo>
                      <a:pt x="5296" y="623"/>
                      <a:pt x="5324" y="631"/>
                      <a:pt x="5344" y="631"/>
                    </a:cubicBezTo>
                    <a:cubicBezTo>
                      <a:pt x="5352" y="631"/>
                      <a:pt x="5364" y="631"/>
                      <a:pt x="5372" y="627"/>
                    </a:cubicBezTo>
                    <a:cubicBezTo>
                      <a:pt x="5445" y="586"/>
                      <a:pt x="5517" y="546"/>
                      <a:pt x="5589" y="502"/>
                    </a:cubicBezTo>
                    <a:cubicBezTo>
                      <a:pt x="5617" y="486"/>
                      <a:pt x="5629" y="446"/>
                      <a:pt x="5609" y="414"/>
                    </a:cubicBezTo>
                    <a:cubicBezTo>
                      <a:pt x="5599" y="395"/>
                      <a:pt x="5578" y="384"/>
                      <a:pt x="5557" y="384"/>
                    </a:cubicBezTo>
                    <a:close/>
                    <a:moveTo>
                      <a:pt x="68" y="434"/>
                    </a:moveTo>
                    <a:cubicBezTo>
                      <a:pt x="45" y="434"/>
                      <a:pt x="25" y="444"/>
                      <a:pt x="17" y="466"/>
                    </a:cubicBezTo>
                    <a:cubicBezTo>
                      <a:pt x="1" y="494"/>
                      <a:pt x="9" y="534"/>
                      <a:pt x="41" y="550"/>
                    </a:cubicBezTo>
                    <a:cubicBezTo>
                      <a:pt x="109" y="590"/>
                      <a:pt x="185" y="631"/>
                      <a:pt x="262" y="667"/>
                    </a:cubicBezTo>
                    <a:cubicBezTo>
                      <a:pt x="266" y="671"/>
                      <a:pt x="278" y="671"/>
                      <a:pt x="286" y="671"/>
                    </a:cubicBezTo>
                    <a:cubicBezTo>
                      <a:pt x="310" y="671"/>
                      <a:pt x="330" y="663"/>
                      <a:pt x="346" y="635"/>
                    </a:cubicBezTo>
                    <a:cubicBezTo>
                      <a:pt x="362" y="602"/>
                      <a:pt x="346" y="566"/>
                      <a:pt x="318" y="550"/>
                    </a:cubicBezTo>
                    <a:cubicBezTo>
                      <a:pt x="246" y="514"/>
                      <a:pt x="169" y="482"/>
                      <a:pt x="101" y="442"/>
                    </a:cubicBezTo>
                    <a:cubicBezTo>
                      <a:pt x="90" y="436"/>
                      <a:pt x="79" y="434"/>
                      <a:pt x="68" y="434"/>
                    </a:cubicBezTo>
                    <a:close/>
                    <a:moveTo>
                      <a:pt x="4947" y="705"/>
                    </a:moveTo>
                    <a:cubicBezTo>
                      <a:pt x="4939" y="705"/>
                      <a:pt x="4930" y="707"/>
                      <a:pt x="4922" y="711"/>
                    </a:cubicBezTo>
                    <a:cubicBezTo>
                      <a:pt x="4846" y="747"/>
                      <a:pt x="4770" y="775"/>
                      <a:pt x="4693" y="807"/>
                    </a:cubicBezTo>
                    <a:cubicBezTo>
                      <a:pt x="4665" y="815"/>
                      <a:pt x="4645" y="856"/>
                      <a:pt x="4661" y="888"/>
                    </a:cubicBezTo>
                    <a:cubicBezTo>
                      <a:pt x="4669" y="912"/>
                      <a:pt x="4693" y="928"/>
                      <a:pt x="4721" y="928"/>
                    </a:cubicBezTo>
                    <a:cubicBezTo>
                      <a:pt x="4729" y="928"/>
                      <a:pt x="4738" y="928"/>
                      <a:pt x="4746" y="920"/>
                    </a:cubicBezTo>
                    <a:cubicBezTo>
                      <a:pt x="4826" y="892"/>
                      <a:pt x="4902" y="860"/>
                      <a:pt x="4975" y="827"/>
                    </a:cubicBezTo>
                    <a:cubicBezTo>
                      <a:pt x="5007" y="811"/>
                      <a:pt x="5023" y="771"/>
                      <a:pt x="5007" y="739"/>
                    </a:cubicBezTo>
                    <a:cubicBezTo>
                      <a:pt x="4995" y="719"/>
                      <a:pt x="4971" y="705"/>
                      <a:pt x="4947" y="705"/>
                    </a:cubicBezTo>
                    <a:close/>
                    <a:moveTo>
                      <a:pt x="694" y="729"/>
                    </a:moveTo>
                    <a:cubicBezTo>
                      <a:pt x="670" y="729"/>
                      <a:pt x="644" y="741"/>
                      <a:pt x="631" y="767"/>
                    </a:cubicBezTo>
                    <a:cubicBezTo>
                      <a:pt x="619" y="795"/>
                      <a:pt x="639" y="831"/>
                      <a:pt x="668" y="848"/>
                    </a:cubicBezTo>
                    <a:cubicBezTo>
                      <a:pt x="744" y="884"/>
                      <a:pt x="824" y="908"/>
                      <a:pt x="901" y="936"/>
                    </a:cubicBezTo>
                    <a:cubicBezTo>
                      <a:pt x="905" y="944"/>
                      <a:pt x="913" y="944"/>
                      <a:pt x="921" y="944"/>
                    </a:cubicBezTo>
                    <a:cubicBezTo>
                      <a:pt x="949" y="944"/>
                      <a:pt x="969" y="924"/>
                      <a:pt x="981" y="896"/>
                    </a:cubicBezTo>
                    <a:cubicBezTo>
                      <a:pt x="989" y="864"/>
                      <a:pt x="969" y="827"/>
                      <a:pt x="941" y="815"/>
                    </a:cubicBezTo>
                    <a:cubicBezTo>
                      <a:pt x="864" y="791"/>
                      <a:pt x="788" y="763"/>
                      <a:pt x="712" y="731"/>
                    </a:cubicBezTo>
                    <a:cubicBezTo>
                      <a:pt x="706" y="729"/>
                      <a:pt x="700" y="729"/>
                      <a:pt x="694" y="729"/>
                    </a:cubicBezTo>
                    <a:close/>
                    <a:moveTo>
                      <a:pt x="1342" y="954"/>
                    </a:moveTo>
                    <a:cubicBezTo>
                      <a:pt x="1316" y="954"/>
                      <a:pt x="1288" y="973"/>
                      <a:pt x="1278" y="1004"/>
                    </a:cubicBezTo>
                    <a:cubicBezTo>
                      <a:pt x="1270" y="1032"/>
                      <a:pt x="1290" y="1069"/>
                      <a:pt x="1326" y="1077"/>
                    </a:cubicBezTo>
                    <a:lnTo>
                      <a:pt x="1567" y="1137"/>
                    </a:lnTo>
                    <a:lnTo>
                      <a:pt x="1580" y="1137"/>
                    </a:lnTo>
                    <a:cubicBezTo>
                      <a:pt x="1612" y="1137"/>
                      <a:pt x="1636" y="1117"/>
                      <a:pt x="1636" y="1093"/>
                    </a:cubicBezTo>
                    <a:cubicBezTo>
                      <a:pt x="1648" y="1056"/>
                      <a:pt x="1628" y="1028"/>
                      <a:pt x="1592" y="1016"/>
                    </a:cubicBezTo>
                    <a:cubicBezTo>
                      <a:pt x="1511" y="996"/>
                      <a:pt x="1435" y="976"/>
                      <a:pt x="1355" y="956"/>
                    </a:cubicBezTo>
                    <a:cubicBezTo>
                      <a:pt x="1350" y="955"/>
                      <a:pt x="1346" y="954"/>
                      <a:pt x="1342" y="954"/>
                    </a:cubicBezTo>
                    <a:close/>
                    <a:moveTo>
                      <a:pt x="4306" y="950"/>
                    </a:moveTo>
                    <a:cubicBezTo>
                      <a:pt x="4300" y="950"/>
                      <a:pt x="4294" y="951"/>
                      <a:pt x="4288" y="952"/>
                    </a:cubicBezTo>
                    <a:cubicBezTo>
                      <a:pt x="4207" y="976"/>
                      <a:pt x="4135" y="996"/>
                      <a:pt x="4054" y="1016"/>
                    </a:cubicBezTo>
                    <a:cubicBezTo>
                      <a:pt x="4018" y="1028"/>
                      <a:pt x="3998" y="1056"/>
                      <a:pt x="4006" y="1093"/>
                    </a:cubicBezTo>
                    <a:cubicBezTo>
                      <a:pt x="4014" y="1117"/>
                      <a:pt x="4038" y="1137"/>
                      <a:pt x="4067" y="1137"/>
                    </a:cubicBezTo>
                    <a:lnTo>
                      <a:pt x="4087" y="1137"/>
                    </a:lnTo>
                    <a:cubicBezTo>
                      <a:pt x="4167" y="1117"/>
                      <a:pt x="4247" y="1097"/>
                      <a:pt x="4328" y="1073"/>
                    </a:cubicBezTo>
                    <a:cubicBezTo>
                      <a:pt x="4360" y="1064"/>
                      <a:pt x="4380" y="1028"/>
                      <a:pt x="4368" y="992"/>
                    </a:cubicBezTo>
                    <a:cubicBezTo>
                      <a:pt x="4361" y="966"/>
                      <a:pt x="4335" y="950"/>
                      <a:pt x="4306" y="950"/>
                    </a:cubicBezTo>
                    <a:close/>
                    <a:moveTo>
                      <a:pt x="2020" y="1096"/>
                    </a:moveTo>
                    <a:cubicBezTo>
                      <a:pt x="1988" y="1096"/>
                      <a:pt x="1961" y="1116"/>
                      <a:pt x="1957" y="1149"/>
                    </a:cubicBezTo>
                    <a:cubicBezTo>
                      <a:pt x="1953" y="1185"/>
                      <a:pt x="1973" y="1213"/>
                      <a:pt x="2009" y="1217"/>
                    </a:cubicBezTo>
                    <a:cubicBezTo>
                      <a:pt x="2090" y="1233"/>
                      <a:pt x="2174" y="1245"/>
                      <a:pt x="2255" y="1253"/>
                    </a:cubicBezTo>
                    <a:lnTo>
                      <a:pt x="2259" y="1253"/>
                    </a:lnTo>
                    <a:cubicBezTo>
                      <a:pt x="2291" y="1253"/>
                      <a:pt x="2319" y="1229"/>
                      <a:pt x="2327" y="1197"/>
                    </a:cubicBezTo>
                    <a:cubicBezTo>
                      <a:pt x="2331" y="1161"/>
                      <a:pt x="2307" y="1133"/>
                      <a:pt x="2271" y="1129"/>
                    </a:cubicBezTo>
                    <a:cubicBezTo>
                      <a:pt x="2190" y="1125"/>
                      <a:pt x="2110" y="1109"/>
                      <a:pt x="2030" y="1097"/>
                    </a:cubicBezTo>
                    <a:cubicBezTo>
                      <a:pt x="2026" y="1096"/>
                      <a:pt x="2023" y="1096"/>
                      <a:pt x="2020" y="1096"/>
                    </a:cubicBezTo>
                    <a:close/>
                    <a:moveTo>
                      <a:pt x="3637" y="1103"/>
                    </a:moveTo>
                    <a:cubicBezTo>
                      <a:pt x="3633" y="1103"/>
                      <a:pt x="3629" y="1104"/>
                      <a:pt x="3625" y="1105"/>
                    </a:cubicBezTo>
                    <a:lnTo>
                      <a:pt x="3384" y="1133"/>
                    </a:lnTo>
                    <a:cubicBezTo>
                      <a:pt x="3351" y="1137"/>
                      <a:pt x="3323" y="1169"/>
                      <a:pt x="3331" y="1205"/>
                    </a:cubicBezTo>
                    <a:cubicBezTo>
                      <a:pt x="3331" y="1233"/>
                      <a:pt x="3359" y="1257"/>
                      <a:pt x="3388" y="1257"/>
                    </a:cubicBezTo>
                    <a:cubicBezTo>
                      <a:pt x="3388" y="1257"/>
                      <a:pt x="3396" y="1257"/>
                      <a:pt x="3400" y="1253"/>
                    </a:cubicBezTo>
                    <a:cubicBezTo>
                      <a:pt x="3480" y="1249"/>
                      <a:pt x="3564" y="1237"/>
                      <a:pt x="3645" y="1225"/>
                    </a:cubicBezTo>
                    <a:cubicBezTo>
                      <a:pt x="3677" y="1217"/>
                      <a:pt x="3701" y="1189"/>
                      <a:pt x="3697" y="1153"/>
                    </a:cubicBezTo>
                    <a:cubicBezTo>
                      <a:pt x="3693" y="1128"/>
                      <a:pt x="3668" y="1103"/>
                      <a:pt x="3637" y="1103"/>
                    </a:cubicBezTo>
                    <a:close/>
                    <a:moveTo>
                      <a:pt x="2709" y="1157"/>
                    </a:moveTo>
                    <a:cubicBezTo>
                      <a:pt x="2672" y="1157"/>
                      <a:pt x="2640" y="1181"/>
                      <a:pt x="2640" y="1217"/>
                    </a:cubicBezTo>
                    <a:cubicBezTo>
                      <a:pt x="2640" y="1253"/>
                      <a:pt x="2668" y="1281"/>
                      <a:pt x="2701" y="1281"/>
                    </a:cubicBezTo>
                    <a:lnTo>
                      <a:pt x="2954" y="1281"/>
                    </a:lnTo>
                    <a:cubicBezTo>
                      <a:pt x="2990" y="1281"/>
                      <a:pt x="3014" y="1253"/>
                      <a:pt x="3014" y="1217"/>
                    </a:cubicBezTo>
                    <a:cubicBezTo>
                      <a:pt x="3014" y="1181"/>
                      <a:pt x="2982" y="1157"/>
                      <a:pt x="2950" y="1157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7" name="Google Shape;147;p3"/>
              <p:cNvSpPr/>
              <p:nvPr/>
            </p:nvSpPr>
            <p:spPr>
              <a:xfrm>
                <a:off x="3314385" y="432198"/>
                <a:ext cx="22249" cy="64593"/>
              </a:xfrm>
              <a:custGeom>
                <a:avLst/>
                <a:gdLst/>
                <a:ahLst/>
                <a:cxnLst/>
                <a:rect l="l" t="t" r="r" b="b"/>
                <a:pathLst>
                  <a:path w="165" h="479" extrusionOk="0">
                    <a:moveTo>
                      <a:pt x="89" y="1"/>
                    </a:moveTo>
                    <a:cubicBezTo>
                      <a:pt x="65" y="1"/>
                      <a:pt x="35" y="20"/>
                      <a:pt x="28" y="51"/>
                    </a:cubicBezTo>
                    <a:cubicBezTo>
                      <a:pt x="0" y="175"/>
                      <a:pt x="4" y="304"/>
                      <a:pt x="32" y="428"/>
                    </a:cubicBezTo>
                    <a:cubicBezTo>
                      <a:pt x="36" y="459"/>
                      <a:pt x="65" y="478"/>
                      <a:pt x="97" y="478"/>
                    </a:cubicBezTo>
                    <a:cubicBezTo>
                      <a:pt x="102" y="478"/>
                      <a:pt x="107" y="478"/>
                      <a:pt x="113" y="476"/>
                    </a:cubicBezTo>
                    <a:cubicBezTo>
                      <a:pt x="145" y="464"/>
                      <a:pt x="165" y="428"/>
                      <a:pt x="157" y="396"/>
                    </a:cubicBezTo>
                    <a:cubicBezTo>
                      <a:pt x="153" y="380"/>
                      <a:pt x="153" y="364"/>
                      <a:pt x="145" y="356"/>
                    </a:cubicBezTo>
                    <a:cubicBezTo>
                      <a:pt x="145" y="344"/>
                      <a:pt x="141" y="340"/>
                      <a:pt x="141" y="328"/>
                    </a:cubicBezTo>
                    <a:lnTo>
                      <a:pt x="141" y="320"/>
                    </a:lnTo>
                    <a:cubicBezTo>
                      <a:pt x="137" y="296"/>
                      <a:pt x="137" y="264"/>
                      <a:pt x="137" y="239"/>
                    </a:cubicBezTo>
                    <a:cubicBezTo>
                      <a:pt x="137" y="179"/>
                      <a:pt x="141" y="131"/>
                      <a:pt x="149" y="83"/>
                    </a:cubicBezTo>
                    <a:cubicBezTo>
                      <a:pt x="153" y="51"/>
                      <a:pt x="137" y="14"/>
                      <a:pt x="101" y="2"/>
                    </a:cubicBezTo>
                    <a:cubicBezTo>
                      <a:pt x="97" y="1"/>
                      <a:pt x="93" y="1"/>
                      <a:pt x="89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8" name="Google Shape;148;p3"/>
              <p:cNvSpPr/>
              <p:nvPr/>
            </p:nvSpPr>
            <p:spPr>
              <a:xfrm>
                <a:off x="3326790" y="513513"/>
                <a:ext cx="39104" cy="76055"/>
              </a:xfrm>
              <a:custGeom>
                <a:avLst/>
                <a:gdLst/>
                <a:ahLst/>
                <a:cxnLst/>
                <a:rect l="l" t="t" r="r" b="b"/>
                <a:pathLst>
                  <a:path w="290" h="564" extrusionOk="0">
                    <a:moveTo>
                      <a:pt x="70" y="0"/>
                    </a:moveTo>
                    <a:cubicBezTo>
                      <a:pt x="66" y="0"/>
                      <a:pt x="61" y="1"/>
                      <a:pt x="57" y="2"/>
                    </a:cubicBezTo>
                    <a:cubicBezTo>
                      <a:pt x="17" y="14"/>
                      <a:pt x="1" y="50"/>
                      <a:pt x="5" y="82"/>
                    </a:cubicBezTo>
                    <a:cubicBezTo>
                      <a:pt x="29" y="239"/>
                      <a:pt x="85" y="392"/>
                      <a:pt x="161" y="532"/>
                    </a:cubicBezTo>
                    <a:cubicBezTo>
                      <a:pt x="172" y="552"/>
                      <a:pt x="197" y="564"/>
                      <a:pt x="221" y="564"/>
                    </a:cubicBezTo>
                    <a:cubicBezTo>
                      <a:pt x="231" y="564"/>
                      <a:pt x="241" y="561"/>
                      <a:pt x="250" y="556"/>
                    </a:cubicBezTo>
                    <a:cubicBezTo>
                      <a:pt x="282" y="536"/>
                      <a:pt x="290" y="500"/>
                      <a:pt x="278" y="464"/>
                    </a:cubicBezTo>
                    <a:cubicBezTo>
                      <a:pt x="206" y="335"/>
                      <a:pt x="161" y="199"/>
                      <a:pt x="137" y="50"/>
                    </a:cubicBezTo>
                    <a:cubicBezTo>
                      <a:pt x="130" y="19"/>
                      <a:pt x="97" y="0"/>
                      <a:pt x="7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9" name="Google Shape;149;p3"/>
              <p:cNvSpPr/>
              <p:nvPr/>
            </p:nvSpPr>
            <p:spPr>
              <a:xfrm rot="7199998">
                <a:off x="3218177" y="383762"/>
                <a:ext cx="417195" cy="321750"/>
              </a:xfrm>
              <a:custGeom>
                <a:avLst/>
                <a:gdLst/>
                <a:ahLst/>
                <a:cxnLst/>
                <a:rect l="l" t="t" r="r" b="b"/>
                <a:pathLst>
                  <a:path w="3094" h="2386" extrusionOk="0">
                    <a:moveTo>
                      <a:pt x="761" y="1"/>
                    </a:moveTo>
                    <a:cubicBezTo>
                      <a:pt x="715" y="1"/>
                      <a:pt x="666" y="10"/>
                      <a:pt x="615" y="31"/>
                    </a:cubicBezTo>
                    <a:cubicBezTo>
                      <a:pt x="1" y="280"/>
                      <a:pt x="877" y="2349"/>
                      <a:pt x="1274" y="2385"/>
                    </a:cubicBezTo>
                    <a:cubicBezTo>
                      <a:pt x="1277" y="2386"/>
                      <a:pt x="1281" y="2386"/>
                      <a:pt x="1284" y="2386"/>
                    </a:cubicBezTo>
                    <a:cubicBezTo>
                      <a:pt x="1654" y="2386"/>
                      <a:pt x="3093" y="666"/>
                      <a:pt x="2524" y="216"/>
                    </a:cubicBezTo>
                    <a:cubicBezTo>
                      <a:pt x="2468" y="172"/>
                      <a:pt x="2409" y="153"/>
                      <a:pt x="2348" y="153"/>
                    </a:cubicBezTo>
                    <a:cubicBezTo>
                      <a:pt x="1937" y="153"/>
                      <a:pt x="1467" y="1036"/>
                      <a:pt x="1467" y="1036"/>
                    </a:cubicBezTo>
                    <a:cubicBezTo>
                      <a:pt x="1467" y="1036"/>
                      <a:pt x="1243" y="1"/>
                      <a:pt x="761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0" name="Google Shape;150;p3"/>
              <p:cNvSpPr/>
              <p:nvPr/>
            </p:nvSpPr>
            <p:spPr>
              <a:xfrm rot="7199998">
                <a:off x="3241218" y="444572"/>
                <a:ext cx="288828" cy="300848"/>
              </a:xfrm>
              <a:custGeom>
                <a:avLst/>
                <a:gdLst/>
                <a:ahLst/>
                <a:cxnLst/>
                <a:rect l="l" t="t" r="r" b="b"/>
                <a:pathLst>
                  <a:path w="2142" h="2231" extrusionOk="0">
                    <a:moveTo>
                      <a:pt x="1403" y="0"/>
                    </a:moveTo>
                    <a:cubicBezTo>
                      <a:pt x="1398" y="0"/>
                      <a:pt x="1392" y="0"/>
                      <a:pt x="1387" y="1"/>
                    </a:cubicBezTo>
                    <a:cubicBezTo>
                      <a:pt x="1009" y="700"/>
                      <a:pt x="535" y="1351"/>
                      <a:pt x="1" y="1941"/>
                    </a:cubicBezTo>
                    <a:cubicBezTo>
                      <a:pt x="113" y="2110"/>
                      <a:pt x="230" y="2222"/>
                      <a:pt x="314" y="2230"/>
                    </a:cubicBezTo>
                    <a:cubicBezTo>
                      <a:pt x="318" y="2231"/>
                      <a:pt x="321" y="2231"/>
                      <a:pt x="324" y="2231"/>
                    </a:cubicBezTo>
                    <a:cubicBezTo>
                      <a:pt x="702" y="2231"/>
                      <a:pt x="2141" y="511"/>
                      <a:pt x="1572" y="61"/>
                    </a:cubicBezTo>
                    <a:cubicBezTo>
                      <a:pt x="1517" y="20"/>
                      <a:pt x="1461" y="0"/>
                      <a:pt x="1403" y="0"/>
                    </a:cubicBezTo>
                    <a:close/>
                  </a:path>
                </a:pathLst>
              </a:custGeom>
              <a:solidFill>
                <a:srgbClr val="FFF1F6">
                  <a:alpha val="333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1" name="Google Shape;151;p3"/>
          <p:cNvGrpSpPr/>
          <p:nvPr/>
        </p:nvGrpSpPr>
        <p:grpSpPr>
          <a:xfrm rot="8887361">
            <a:off x="330669" y="108279"/>
            <a:ext cx="513893" cy="363699"/>
            <a:chOff x="3334703" y="-568655"/>
            <a:chExt cx="703624" cy="497978"/>
          </a:xfrm>
        </p:grpSpPr>
        <p:sp>
          <p:nvSpPr>
            <p:cNvPr id="152" name="Google Shape;152;p3"/>
            <p:cNvSpPr/>
            <p:nvPr/>
          </p:nvSpPr>
          <p:spPr>
            <a:xfrm>
              <a:off x="3439701" y="-356018"/>
              <a:ext cx="493979" cy="285342"/>
            </a:xfrm>
            <a:custGeom>
              <a:avLst/>
              <a:gdLst/>
              <a:ahLst/>
              <a:cxnLst/>
              <a:rect l="l" t="t" r="r" b="b"/>
              <a:pathLst>
                <a:path w="5796" h="3348" extrusionOk="0">
                  <a:moveTo>
                    <a:pt x="2897" y="1"/>
                  </a:moveTo>
                  <a:cubicBezTo>
                    <a:pt x="2551" y="1"/>
                    <a:pt x="2205" y="118"/>
                    <a:pt x="1920" y="352"/>
                  </a:cubicBezTo>
                  <a:cubicBezTo>
                    <a:pt x="1785" y="461"/>
                    <a:pt x="1661" y="585"/>
                    <a:pt x="1540" y="714"/>
                  </a:cubicBezTo>
                  <a:cubicBezTo>
                    <a:pt x="1287" y="981"/>
                    <a:pt x="936" y="1107"/>
                    <a:pt x="635" y="1307"/>
                  </a:cubicBezTo>
                  <a:cubicBezTo>
                    <a:pt x="74" y="1682"/>
                    <a:pt x="0" y="2447"/>
                    <a:pt x="471" y="2943"/>
                  </a:cubicBezTo>
                  <a:cubicBezTo>
                    <a:pt x="728" y="3212"/>
                    <a:pt x="1078" y="3347"/>
                    <a:pt x="1442" y="3347"/>
                  </a:cubicBezTo>
                  <a:cubicBezTo>
                    <a:pt x="1511" y="3347"/>
                    <a:pt x="1581" y="3343"/>
                    <a:pt x="1650" y="3333"/>
                  </a:cubicBezTo>
                  <a:cubicBezTo>
                    <a:pt x="1877" y="3302"/>
                    <a:pt x="2081" y="3208"/>
                    <a:pt x="2287" y="3119"/>
                  </a:cubicBezTo>
                  <a:cubicBezTo>
                    <a:pt x="2482" y="3036"/>
                    <a:pt x="2689" y="2995"/>
                    <a:pt x="2896" y="2995"/>
                  </a:cubicBezTo>
                  <a:cubicBezTo>
                    <a:pt x="3103" y="2995"/>
                    <a:pt x="3311" y="3036"/>
                    <a:pt x="3507" y="3119"/>
                  </a:cubicBezTo>
                  <a:cubicBezTo>
                    <a:pt x="3713" y="3204"/>
                    <a:pt x="3917" y="3300"/>
                    <a:pt x="4143" y="3333"/>
                  </a:cubicBezTo>
                  <a:cubicBezTo>
                    <a:pt x="4213" y="3343"/>
                    <a:pt x="4282" y="3347"/>
                    <a:pt x="4351" y="3347"/>
                  </a:cubicBezTo>
                  <a:cubicBezTo>
                    <a:pt x="4715" y="3347"/>
                    <a:pt x="5062" y="3212"/>
                    <a:pt x="5322" y="2943"/>
                  </a:cubicBezTo>
                  <a:cubicBezTo>
                    <a:pt x="5795" y="2447"/>
                    <a:pt x="5722" y="1685"/>
                    <a:pt x="5159" y="1307"/>
                  </a:cubicBezTo>
                  <a:cubicBezTo>
                    <a:pt x="4857" y="1107"/>
                    <a:pt x="4506" y="981"/>
                    <a:pt x="4253" y="714"/>
                  </a:cubicBezTo>
                  <a:cubicBezTo>
                    <a:pt x="4133" y="585"/>
                    <a:pt x="4006" y="461"/>
                    <a:pt x="3874" y="352"/>
                  </a:cubicBezTo>
                  <a:cubicBezTo>
                    <a:pt x="3589" y="118"/>
                    <a:pt x="3244" y="1"/>
                    <a:pt x="289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153;p3"/>
            <p:cNvSpPr/>
            <p:nvPr/>
          </p:nvSpPr>
          <p:spPr>
            <a:xfrm>
              <a:off x="3334703" y="-424284"/>
              <a:ext cx="126648" cy="125881"/>
            </a:xfrm>
            <a:custGeom>
              <a:avLst/>
              <a:gdLst/>
              <a:ahLst/>
              <a:cxnLst/>
              <a:rect l="l" t="t" r="r" b="b"/>
              <a:pathLst>
                <a:path w="1486" h="1477" extrusionOk="0">
                  <a:moveTo>
                    <a:pt x="677" y="0"/>
                  </a:moveTo>
                  <a:cubicBezTo>
                    <a:pt x="613" y="0"/>
                    <a:pt x="549" y="11"/>
                    <a:pt x="488" y="34"/>
                  </a:cubicBezTo>
                  <a:cubicBezTo>
                    <a:pt x="155" y="152"/>
                    <a:pt x="0" y="566"/>
                    <a:pt x="141" y="956"/>
                  </a:cubicBezTo>
                  <a:cubicBezTo>
                    <a:pt x="254" y="1273"/>
                    <a:pt x="529" y="1476"/>
                    <a:pt x="806" y="1476"/>
                  </a:cubicBezTo>
                  <a:cubicBezTo>
                    <a:pt x="870" y="1476"/>
                    <a:pt x="934" y="1466"/>
                    <a:pt x="995" y="1443"/>
                  </a:cubicBezTo>
                  <a:cubicBezTo>
                    <a:pt x="1328" y="1323"/>
                    <a:pt x="1485" y="911"/>
                    <a:pt x="1344" y="521"/>
                  </a:cubicBezTo>
                  <a:cubicBezTo>
                    <a:pt x="1230" y="204"/>
                    <a:pt x="954" y="0"/>
                    <a:pt x="67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154;p3"/>
            <p:cNvSpPr/>
            <p:nvPr/>
          </p:nvSpPr>
          <p:spPr>
            <a:xfrm>
              <a:off x="3505069" y="-568655"/>
              <a:ext cx="135853" cy="141989"/>
            </a:xfrm>
            <a:custGeom>
              <a:avLst/>
              <a:gdLst/>
              <a:ahLst/>
              <a:cxnLst/>
              <a:rect l="l" t="t" r="r" b="b"/>
              <a:pathLst>
                <a:path w="1594" h="1666" extrusionOk="0">
                  <a:moveTo>
                    <a:pt x="751" y="1"/>
                  </a:moveTo>
                  <a:cubicBezTo>
                    <a:pt x="708" y="1"/>
                    <a:pt x="665" y="5"/>
                    <a:pt x="622" y="14"/>
                  </a:cubicBezTo>
                  <a:cubicBezTo>
                    <a:pt x="237" y="98"/>
                    <a:pt x="0" y="530"/>
                    <a:pt x="96" y="981"/>
                  </a:cubicBezTo>
                  <a:cubicBezTo>
                    <a:pt x="181" y="1384"/>
                    <a:pt x="499" y="1665"/>
                    <a:pt x="841" y="1665"/>
                  </a:cubicBezTo>
                  <a:cubicBezTo>
                    <a:pt x="883" y="1665"/>
                    <a:pt x="926" y="1661"/>
                    <a:pt x="969" y="1652"/>
                  </a:cubicBezTo>
                  <a:cubicBezTo>
                    <a:pt x="1357" y="1571"/>
                    <a:pt x="1593" y="1136"/>
                    <a:pt x="1497" y="685"/>
                  </a:cubicBezTo>
                  <a:cubicBezTo>
                    <a:pt x="1412" y="282"/>
                    <a:pt x="1093" y="1"/>
                    <a:pt x="75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155;p3"/>
            <p:cNvSpPr/>
            <p:nvPr/>
          </p:nvSpPr>
          <p:spPr>
            <a:xfrm>
              <a:off x="3911679" y="-424965"/>
              <a:ext cx="126648" cy="125966"/>
            </a:xfrm>
            <a:custGeom>
              <a:avLst/>
              <a:gdLst/>
              <a:ahLst/>
              <a:cxnLst/>
              <a:rect l="l" t="t" r="r" b="b"/>
              <a:pathLst>
                <a:path w="1486" h="1478" extrusionOk="0">
                  <a:moveTo>
                    <a:pt x="810" y="1"/>
                  </a:moveTo>
                  <a:cubicBezTo>
                    <a:pt x="532" y="1"/>
                    <a:pt x="256" y="205"/>
                    <a:pt x="141" y="521"/>
                  </a:cubicBezTo>
                  <a:cubicBezTo>
                    <a:pt x="0" y="911"/>
                    <a:pt x="157" y="1325"/>
                    <a:pt x="490" y="1445"/>
                  </a:cubicBezTo>
                  <a:cubicBezTo>
                    <a:pt x="551" y="1467"/>
                    <a:pt x="614" y="1477"/>
                    <a:pt x="677" y="1477"/>
                  </a:cubicBezTo>
                  <a:cubicBezTo>
                    <a:pt x="955" y="1477"/>
                    <a:pt x="1232" y="1273"/>
                    <a:pt x="1347" y="955"/>
                  </a:cubicBezTo>
                  <a:cubicBezTo>
                    <a:pt x="1485" y="566"/>
                    <a:pt x="1330" y="154"/>
                    <a:pt x="998" y="33"/>
                  </a:cubicBezTo>
                  <a:cubicBezTo>
                    <a:pt x="936" y="11"/>
                    <a:pt x="873" y="1"/>
                    <a:pt x="81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156;p3"/>
            <p:cNvSpPr/>
            <p:nvPr/>
          </p:nvSpPr>
          <p:spPr>
            <a:xfrm>
              <a:off x="3732450" y="-567802"/>
              <a:ext cx="135853" cy="141819"/>
            </a:xfrm>
            <a:custGeom>
              <a:avLst/>
              <a:gdLst/>
              <a:ahLst/>
              <a:cxnLst/>
              <a:rect l="l" t="t" r="r" b="b"/>
              <a:pathLst>
                <a:path w="1594" h="1664" extrusionOk="0">
                  <a:moveTo>
                    <a:pt x="841" y="1"/>
                  </a:moveTo>
                  <a:cubicBezTo>
                    <a:pt x="499" y="1"/>
                    <a:pt x="181" y="282"/>
                    <a:pt x="96" y="683"/>
                  </a:cubicBezTo>
                  <a:cubicBezTo>
                    <a:pt x="0" y="1136"/>
                    <a:pt x="237" y="1569"/>
                    <a:pt x="622" y="1650"/>
                  </a:cubicBezTo>
                  <a:cubicBezTo>
                    <a:pt x="665" y="1659"/>
                    <a:pt x="708" y="1664"/>
                    <a:pt x="751" y="1664"/>
                  </a:cubicBezTo>
                  <a:cubicBezTo>
                    <a:pt x="1093" y="1664"/>
                    <a:pt x="1412" y="1382"/>
                    <a:pt x="1498" y="981"/>
                  </a:cubicBezTo>
                  <a:cubicBezTo>
                    <a:pt x="1593" y="528"/>
                    <a:pt x="1357" y="96"/>
                    <a:pt x="969" y="14"/>
                  </a:cubicBezTo>
                  <a:cubicBezTo>
                    <a:pt x="926" y="5"/>
                    <a:pt x="883" y="1"/>
                    <a:pt x="84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7" name="Google Shape;157;p3"/>
          <p:cNvGrpSpPr/>
          <p:nvPr/>
        </p:nvGrpSpPr>
        <p:grpSpPr>
          <a:xfrm rot="10412789">
            <a:off x="132756" y="630259"/>
            <a:ext cx="428195" cy="303047"/>
            <a:chOff x="3334703" y="-568655"/>
            <a:chExt cx="703624" cy="497978"/>
          </a:xfrm>
        </p:grpSpPr>
        <p:sp>
          <p:nvSpPr>
            <p:cNvPr id="158" name="Google Shape;158;p3"/>
            <p:cNvSpPr/>
            <p:nvPr/>
          </p:nvSpPr>
          <p:spPr>
            <a:xfrm>
              <a:off x="3439701" y="-356018"/>
              <a:ext cx="493979" cy="285342"/>
            </a:xfrm>
            <a:custGeom>
              <a:avLst/>
              <a:gdLst/>
              <a:ahLst/>
              <a:cxnLst/>
              <a:rect l="l" t="t" r="r" b="b"/>
              <a:pathLst>
                <a:path w="5796" h="3348" extrusionOk="0">
                  <a:moveTo>
                    <a:pt x="2897" y="1"/>
                  </a:moveTo>
                  <a:cubicBezTo>
                    <a:pt x="2551" y="1"/>
                    <a:pt x="2205" y="118"/>
                    <a:pt x="1920" y="352"/>
                  </a:cubicBezTo>
                  <a:cubicBezTo>
                    <a:pt x="1785" y="461"/>
                    <a:pt x="1661" y="585"/>
                    <a:pt x="1540" y="714"/>
                  </a:cubicBezTo>
                  <a:cubicBezTo>
                    <a:pt x="1287" y="981"/>
                    <a:pt x="936" y="1107"/>
                    <a:pt x="635" y="1307"/>
                  </a:cubicBezTo>
                  <a:cubicBezTo>
                    <a:pt x="74" y="1682"/>
                    <a:pt x="0" y="2447"/>
                    <a:pt x="471" y="2943"/>
                  </a:cubicBezTo>
                  <a:cubicBezTo>
                    <a:pt x="728" y="3212"/>
                    <a:pt x="1078" y="3347"/>
                    <a:pt x="1442" y="3347"/>
                  </a:cubicBezTo>
                  <a:cubicBezTo>
                    <a:pt x="1511" y="3347"/>
                    <a:pt x="1581" y="3343"/>
                    <a:pt x="1650" y="3333"/>
                  </a:cubicBezTo>
                  <a:cubicBezTo>
                    <a:pt x="1877" y="3302"/>
                    <a:pt x="2081" y="3208"/>
                    <a:pt x="2287" y="3119"/>
                  </a:cubicBezTo>
                  <a:cubicBezTo>
                    <a:pt x="2482" y="3036"/>
                    <a:pt x="2689" y="2995"/>
                    <a:pt x="2896" y="2995"/>
                  </a:cubicBezTo>
                  <a:cubicBezTo>
                    <a:pt x="3103" y="2995"/>
                    <a:pt x="3311" y="3036"/>
                    <a:pt x="3507" y="3119"/>
                  </a:cubicBezTo>
                  <a:cubicBezTo>
                    <a:pt x="3713" y="3204"/>
                    <a:pt x="3917" y="3300"/>
                    <a:pt x="4143" y="3333"/>
                  </a:cubicBezTo>
                  <a:cubicBezTo>
                    <a:pt x="4213" y="3343"/>
                    <a:pt x="4282" y="3347"/>
                    <a:pt x="4351" y="3347"/>
                  </a:cubicBezTo>
                  <a:cubicBezTo>
                    <a:pt x="4715" y="3347"/>
                    <a:pt x="5062" y="3212"/>
                    <a:pt x="5322" y="2943"/>
                  </a:cubicBezTo>
                  <a:cubicBezTo>
                    <a:pt x="5795" y="2447"/>
                    <a:pt x="5722" y="1685"/>
                    <a:pt x="5159" y="1307"/>
                  </a:cubicBezTo>
                  <a:cubicBezTo>
                    <a:pt x="4857" y="1107"/>
                    <a:pt x="4506" y="981"/>
                    <a:pt x="4253" y="714"/>
                  </a:cubicBezTo>
                  <a:cubicBezTo>
                    <a:pt x="4133" y="585"/>
                    <a:pt x="4006" y="461"/>
                    <a:pt x="3874" y="352"/>
                  </a:cubicBezTo>
                  <a:cubicBezTo>
                    <a:pt x="3589" y="118"/>
                    <a:pt x="3244" y="1"/>
                    <a:pt x="289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159;p3"/>
            <p:cNvSpPr/>
            <p:nvPr/>
          </p:nvSpPr>
          <p:spPr>
            <a:xfrm>
              <a:off x="3334703" y="-424284"/>
              <a:ext cx="126648" cy="125881"/>
            </a:xfrm>
            <a:custGeom>
              <a:avLst/>
              <a:gdLst/>
              <a:ahLst/>
              <a:cxnLst/>
              <a:rect l="l" t="t" r="r" b="b"/>
              <a:pathLst>
                <a:path w="1486" h="1477" extrusionOk="0">
                  <a:moveTo>
                    <a:pt x="677" y="0"/>
                  </a:moveTo>
                  <a:cubicBezTo>
                    <a:pt x="613" y="0"/>
                    <a:pt x="549" y="11"/>
                    <a:pt x="488" y="34"/>
                  </a:cubicBezTo>
                  <a:cubicBezTo>
                    <a:pt x="155" y="152"/>
                    <a:pt x="0" y="566"/>
                    <a:pt x="141" y="956"/>
                  </a:cubicBezTo>
                  <a:cubicBezTo>
                    <a:pt x="254" y="1273"/>
                    <a:pt x="529" y="1476"/>
                    <a:pt x="806" y="1476"/>
                  </a:cubicBezTo>
                  <a:cubicBezTo>
                    <a:pt x="870" y="1476"/>
                    <a:pt x="934" y="1466"/>
                    <a:pt x="995" y="1443"/>
                  </a:cubicBezTo>
                  <a:cubicBezTo>
                    <a:pt x="1328" y="1323"/>
                    <a:pt x="1485" y="911"/>
                    <a:pt x="1344" y="521"/>
                  </a:cubicBezTo>
                  <a:cubicBezTo>
                    <a:pt x="1230" y="204"/>
                    <a:pt x="954" y="0"/>
                    <a:pt x="67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160;p3"/>
            <p:cNvSpPr/>
            <p:nvPr/>
          </p:nvSpPr>
          <p:spPr>
            <a:xfrm>
              <a:off x="3505069" y="-568655"/>
              <a:ext cx="135853" cy="141989"/>
            </a:xfrm>
            <a:custGeom>
              <a:avLst/>
              <a:gdLst/>
              <a:ahLst/>
              <a:cxnLst/>
              <a:rect l="l" t="t" r="r" b="b"/>
              <a:pathLst>
                <a:path w="1594" h="1666" extrusionOk="0">
                  <a:moveTo>
                    <a:pt x="751" y="1"/>
                  </a:moveTo>
                  <a:cubicBezTo>
                    <a:pt x="708" y="1"/>
                    <a:pt x="665" y="5"/>
                    <a:pt x="622" y="14"/>
                  </a:cubicBezTo>
                  <a:cubicBezTo>
                    <a:pt x="237" y="98"/>
                    <a:pt x="0" y="530"/>
                    <a:pt x="96" y="981"/>
                  </a:cubicBezTo>
                  <a:cubicBezTo>
                    <a:pt x="181" y="1384"/>
                    <a:pt x="499" y="1665"/>
                    <a:pt x="841" y="1665"/>
                  </a:cubicBezTo>
                  <a:cubicBezTo>
                    <a:pt x="883" y="1665"/>
                    <a:pt x="926" y="1661"/>
                    <a:pt x="969" y="1652"/>
                  </a:cubicBezTo>
                  <a:cubicBezTo>
                    <a:pt x="1357" y="1571"/>
                    <a:pt x="1593" y="1136"/>
                    <a:pt x="1497" y="685"/>
                  </a:cubicBezTo>
                  <a:cubicBezTo>
                    <a:pt x="1412" y="282"/>
                    <a:pt x="1093" y="1"/>
                    <a:pt x="75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161;p3"/>
            <p:cNvSpPr/>
            <p:nvPr/>
          </p:nvSpPr>
          <p:spPr>
            <a:xfrm>
              <a:off x="3911679" y="-424965"/>
              <a:ext cx="126648" cy="125966"/>
            </a:xfrm>
            <a:custGeom>
              <a:avLst/>
              <a:gdLst/>
              <a:ahLst/>
              <a:cxnLst/>
              <a:rect l="l" t="t" r="r" b="b"/>
              <a:pathLst>
                <a:path w="1486" h="1478" extrusionOk="0">
                  <a:moveTo>
                    <a:pt x="810" y="1"/>
                  </a:moveTo>
                  <a:cubicBezTo>
                    <a:pt x="532" y="1"/>
                    <a:pt x="256" y="205"/>
                    <a:pt x="141" y="521"/>
                  </a:cubicBezTo>
                  <a:cubicBezTo>
                    <a:pt x="0" y="911"/>
                    <a:pt x="157" y="1325"/>
                    <a:pt x="490" y="1445"/>
                  </a:cubicBezTo>
                  <a:cubicBezTo>
                    <a:pt x="551" y="1467"/>
                    <a:pt x="614" y="1477"/>
                    <a:pt x="677" y="1477"/>
                  </a:cubicBezTo>
                  <a:cubicBezTo>
                    <a:pt x="955" y="1477"/>
                    <a:pt x="1232" y="1273"/>
                    <a:pt x="1347" y="955"/>
                  </a:cubicBezTo>
                  <a:cubicBezTo>
                    <a:pt x="1485" y="566"/>
                    <a:pt x="1330" y="154"/>
                    <a:pt x="998" y="33"/>
                  </a:cubicBezTo>
                  <a:cubicBezTo>
                    <a:pt x="936" y="11"/>
                    <a:pt x="873" y="1"/>
                    <a:pt x="81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162;p3"/>
            <p:cNvSpPr/>
            <p:nvPr/>
          </p:nvSpPr>
          <p:spPr>
            <a:xfrm>
              <a:off x="3732450" y="-567802"/>
              <a:ext cx="135853" cy="141819"/>
            </a:xfrm>
            <a:custGeom>
              <a:avLst/>
              <a:gdLst/>
              <a:ahLst/>
              <a:cxnLst/>
              <a:rect l="l" t="t" r="r" b="b"/>
              <a:pathLst>
                <a:path w="1594" h="1664" extrusionOk="0">
                  <a:moveTo>
                    <a:pt x="841" y="1"/>
                  </a:moveTo>
                  <a:cubicBezTo>
                    <a:pt x="499" y="1"/>
                    <a:pt x="181" y="282"/>
                    <a:pt x="96" y="683"/>
                  </a:cubicBezTo>
                  <a:cubicBezTo>
                    <a:pt x="0" y="1136"/>
                    <a:pt x="237" y="1569"/>
                    <a:pt x="622" y="1650"/>
                  </a:cubicBezTo>
                  <a:cubicBezTo>
                    <a:pt x="665" y="1659"/>
                    <a:pt x="708" y="1664"/>
                    <a:pt x="751" y="1664"/>
                  </a:cubicBezTo>
                  <a:cubicBezTo>
                    <a:pt x="1093" y="1664"/>
                    <a:pt x="1412" y="1382"/>
                    <a:pt x="1498" y="981"/>
                  </a:cubicBezTo>
                  <a:cubicBezTo>
                    <a:pt x="1593" y="528"/>
                    <a:pt x="1357" y="96"/>
                    <a:pt x="969" y="14"/>
                  </a:cubicBezTo>
                  <a:cubicBezTo>
                    <a:pt x="926" y="5"/>
                    <a:pt x="883" y="1"/>
                    <a:pt x="84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138959380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1_Section header"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3"/>
          <p:cNvSpPr txBox="1">
            <a:spLocks noGrp="1"/>
          </p:cNvSpPr>
          <p:nvPr>
            <p:ph type="title"/>
          </p:nvPr>
        </p:nvSpPr>
        <p:spPr>
          <a:xfrm>
            <a:off x="740125" y="2150850"/>
            <a:ext cx="38319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0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grpSp>
        <p:nvGrpSpPr>
          <p:cNvPr id="96" name="Google Shape;96;p3"/>
          <p:cNvGrpSpPr/>
          <p:nvPr/>
        </p:nvGrpSpPr>
        <p:grpSpPr>
          <a:xfrm rot="6435516" flipH="1">
            <a:off x="-745474" y="-911974"/>
            <a:ext cx="2184639" cy="2096635"/>
            <a:chOff x="2054181" y="1682500"/>
            <a:chExt cx="557500" cy="535042"/>
          </a:xfrm>
        </p:grpSpPr>
        <p:sp>
          <p:nvSpPr>
            <p:cNvPr id="97" name="Google Shape;97;p3"/>
            <p:cNvSpPr/>
            <p:nvPr/>
          </p:nvSpPr>
          <p:spPr>
            <a:xfrm>
              <a:off x="2054181" y="1734892"/>
              <a:ext cx="557500" cy="482650"/>
            </a:xfrm>
            <a:custGeom>
              <a:avLst/>
              <a:gdLst/>
              <a:ahLst/>
              <a:cxnLst/>
              <a:rect l="l" t="t" r="r" b="b"/>
              <a:pathLst>
                <a:path w="22300" h="19306" extrusionOk="0">
                  <a:moveTo>
                    <a:pt x="17029" y="1"/>
                  </a:moveTo>
                  <a:cubicBezTo>
                    <a:pt x="15601" y="1"/>
                    <a:pt x="14082" y="330"/>
                    <a:pt x="12862" y="771"/>
                  </a:cubicBezTo>
                  <a:cubicBezTo>
                    <a:pt x="12037" y="1071"/>
                    <a:pt x="11278" y="1177"/>
                    <a:pt x="10540" y="1177"/>
                  </a:cubicBezTo>
                  <a:cubicBezTo>
                    <a:pt x="8763" y="1177"/>
                    <a:pt x="7104" y="563"/>
                    <a:pt x="4920" y="563"/>
                  </a:cubicBezTo>
                  <a:cubicBezTo>
                    <a:pt x="4705" y="563"/>
                    <a:pt x="4485" y="569"/>
                    <a:pt x="4260" y="582"/>
                  </a:cubicBezTo>
                  <a:cubicBezTo>
                    <a:pt x="788" y="783"/>
                    <a:pt x="202" y="4198"/>
                    <a:pt x="1708" y="7372"/>
                  </a:cubicBezTo>
                  <a:cubicBezTo>
                    <a:pt x="3215" y="10546"/>
                    <a:pt x="1" y="13439"/>
                    <a:pt x="1258" y="16798"/>
                  </a:cubicBezTo>
                  <a:cubicBezTo>
                    <a:pt x="1942" y="18629"/>
                    <a:pt x="3846" y="18953"/>
                    <a:pt x="5847" y="18953"/>
                  </a:cubicBezTo>
                  <a:cubicBezTo>
                    <a:pt x="6944" y="18953"/>
                    <a:pt x="8069" y="18856"/>
                    <a:pt x="9039" y="18856"/>
                  </a:cubicBezTo>
                  <a:cubicBezTo>
                    <a:pt x="9546" y="18856"/>
                    <a:pt x="10011" y="18883"/>
                    <a:pt x="10407" y="18964"/>
                  </a:cubicBezTo>
                  <a:cubicBezTo>
                    <a:pt x="11570" y="19200"/>
                    <a:pt x="12633" y="19305"/>
                    <a:pt x="13600" y="19305"/>
                  </a:cubicBezTo>
                  <a:cubicBezTo>
                    <a:pt x="20113" y="19305"/>
                    <a:pt x="22247" y="14514"/>
                    <a:pt x="21247" y="12632"/>
                  </a:cubicBezTo>
                  <a:cubicBezTo>
                    <a:pt x="20090" y="10462"/>
                    <a:pt x="22299" y="6312"/>
                    <a:pt x="21496" y="2796"/>
                  </a:cubicBezTo>
                  <a:cubicBezTo>
                    <a:pt x="21018" y="707"/>
                    <a:pt x="19121" y="1"/>
                    <a:pt x="17029" y="1"/>
                  </a:cubicBezTo>
                  <a:close/>
                </a:path>
              </a:pathLst>
            </a:custGeom>
            <a:solidFill>
              <a:srgbClr val="B87CCF">
                <a:alpha val="529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" name="Google Shape;98;p3"/>
            <p:cNvSpPr/>
            <p:nvPr/>
          </p:nvSpPr>
          <p:spPr>
            <a:xfrm>
              <a:off x="2196000" y="1682500"/>
              <a:ext cx="189675" cy="60225"/>
            </a:xfrm>
            <a:custGeom>
              <a:avLst/>
              <a:gdLst/>
              <a:ahLst/>
              <a:cxnLst/>
              <a:rect l="l" t="t" r="r" b="b"/>
              <a:pathLst>
                <a:path w="7587" h="2409" extrusionOk="0">
                  <a:moveTo>
                    <a:pt x="984" y="1"/>
                  </a:moveTo>
                  <a:cubicBezTo>
                    <a:pt x="635" y="1"/>
                    <a:pt x="382" y="108"/>
                    <a:pt x="294" y="422"/>
                  </a:cubicBezTo>
                  <a:cubicBezTo>
                    <a:pt x="0" y="1457"/>
                    <a:pt x="1858" y="2408"/>
                    <a:pt x="3684" y="2408"/>
                  </a:cubicBezTo>
                  <a:cubicBezTo>
                    <a:pt x="3806" y="2408"/>
                    <a:pt x="3929" y="2404"/>
                    <a:pt x="4051" y="2395"/>
                  </a:cubicBezTo>
                  <a:cubicBezTo>
                    <a:pt x="6642" y="2210"/>
                    <a:pt x="7586" y="981"/>
                    <a:pt x="7325" y="374"/>
                  </a:cubicBezTo>
                  <a:cubicBezTo>
                    <a:pt x="7218" y="124"/>
                    <a:pt x="6925" y="30"/>
                    <a:pt x="6519" y="30"/>
                  </a:cubicBezTo>
                  <a:cubicBezTo>
                    <a:pt x="5946" y="30"/>
                    <a:pt x="5149" y="218"/>
                    <a:pt x="4336" y="422"/>
                  </a:cubicBezTo>
                  <a:cubicBezTo>
                    <a:pt x="4179" y="462"/>
                    <a:pt x="4010" y="479"/>
                    <a:pt x="3833" y="479"/>
                  </a:cubicBezTo>
                  <a:cubicBezTo>
                    <a:pt x="2889" y="479"/>
                    <a:pt x="1721" y="1"/>
                    <a:pt x="984" y="1"/>
                  </a:cubicBezTo>
                  <a:close/>
                </a:path>
              </a:pathLst>
            </a:custGeom>
            <a:solidFill>
              <a:srgbClr val="B87CCF">
                <a:alpha val="529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9" name="Google Shape;99;p3"/>
          <p:cNvSpPr/>
          <p:nvPr/>
        </p:nvSpPr>
        <p:spPr>
          <a:xfrm flipH="1">
            <a:off x="579829" y="1476575"/>
            <a:ext cx="215929" cy="199812"/>
          </a:xfrm>
          <a:custGeom>
            <a:avLst/>
            <a:gdLst/>
            <a:ahLst/>
            <a:cxnLst/>
            <a:rect l="l" t="t" r="r" b="b"/>
            <a:pathLst>
              <a:path w="1447" h="1339" extrusionOk="0">
                <a:moveTo>
                  <a:pt x="729" y="0"/>
                </a:moveTo>
                <a:cubicBezTo>
                  <a:pt x="719" y="0"/>
                  <a:pt x="709" y="1"/>
                  <a:pt x="699" y="1"/>
                </a:cubicBezTo>
                <a:cubicBezTo>
                  <a:pt x="486" y="13"/>
                  <a:pt x="286" y="122"/>
                  <a:pt x="161" y="298"/>
                </a:cubicBezTo>
                <a:cubicBezTo>
                  <a:pt x="36" y="475"/>
                  <a:pt x="0" y="692"/>
                  <a:pt x="61" y="893"/>
                </a:cubicBezTo>
                <a:cubicBezTo>
                  <a:pt x="121" y="1082"/>
                  <a:pt x="261" y="1238"/>
                  <a:pt x="458" y="1307"/>
                </a:cubicBezTo>
                <a:cubicBezTo>
                  <a:pt x="511" y="1327"/>
                  <a:pt x="571" y="1339"/>
                  <a:pt x="627" y="1339"/>
                </a:cubicBezTo>
                <a:cubicBezTo>
                  <a:pt x="760" y="1339"/>
                  <a:pt x="872" y="1279"/>
                  <a:pt x="953" y="1166"/>
                </a:cubicBezTo>
                <a:cubicBezTo>
                  <a:pt x="1053" y="1026"/>
                  <a:pt x="1089" y="801"/>
                  <a:pt x="932" y="604"/>
                </a:cubicBezTo>
                <a:cubicBezTo>
                  <a:pt x="860" y="511"/>
                  <a:pt x="744" y="455"/>
                  <a:pt x="631" y="455"/>
                </a:cubicBezTo>
                <a:cubicBezTo>
                  <a:pt x="543" y="455"/>
                  <a:pt x="466" y="495"/>
                  <a:pt x="418" y="563"/>
                </a:cubicBezTo>
                <a:cubicBezTo>
                  <a:pt x="350" y="652"/>
                  <a:pt x="338" y="756"/>
                  <a:pt x="378" y="853"/>
                </a:cubicBezTo>
                <a:cubicBezTo>
                  <a:pt x="418" y="945"/>
                  <a:pt x="507" y="1013"/>
                  <a:pt x="611" y="1026"/>
                </a:cubicBezTo>
                <a:cubicBezTo>
                  <a:pt x="616" y="1026"/>
                  <a:pt x="621" y="1027"/>
                  <a:pt x="626" y="1027"/>
                </a:cubicBezTo>
                <a:cubicBezTo>
                  <a:pt x="667" y="1027"/>
                  <a:pt x="700" y="997"/>
                  <a:pt x="703" y="957"/>
                </a:cubicBezTo>
                <a:cubicBezTo>
                  <a:pt x="707" y="917"/>
                  <a:pt x="679" y="877"/>
                  <a:pt x="639" y="873"/>
                </a:cubicBezTo>
                <a:cubicBezTo>
                  <a:pt x="587" y="865"/>
                  <a:pt x="547" y="837"/>
                  <a:pt x="527" y="797"/>
                </a:cubicBezTo>
                <a:cubicBezTo>
                  <a:pt x="507" y="756"/>
                  <a:pt x="511" y="716"/>
                  <a:pt x="531" y="672"/>
                </a:cubicBezTo>
                <a:cubicBezTo>
                  <a:pt x="551" y="636"/>
                  <a:pt x="583" y="612"/>
                  <a:pt x="623" y="604"/>
                </a:cubicBezTo>
                <a:cubicBezTo>
                  <a:pt x="629" y="603"/>
                  <a:pt x="636" y="602"/>
                  <a:pt x="643" y="602"/>
                </a:cubicBezTo>
                <a:cubicBezTo>
                  <a:pt x="689" y="602"/>
                  <a:pt x="745" y="625"/>
                  <a:pt x="784" y="660"/>
                </a:cubicBezTo>
                <a:cubicBezTo>
                  <a:pt x="860" y="724"/>
                  <a:pt x="900" y="825"/>
                  <a:pt x="892" y="925"/>
                </a:cubicBezTo>
                <a:cubicBezTo>
                  <a:pt x="888" y="1013"/>
                  <a:pt x="848" y="1086"/>
                  <a:pt x="784" y="1138"/>
                </a:cubicBezTo>
                <a:cubicBezTo>
                  <a:pt x="741" y="1170"/>
                  <a:pt x="693" y="1183"/>
                  <a:pt x="644" y="1183"/>
                </a:cubicBezTo>
                <a:cubicBezTo>
                  <a:pt x="516" y="1183"/>
                  <a:pt x="382" y="1092"/>
                  <a:pt x="310" y="1013"/>
                </a:cubicBezTo>
                <a:cubicBezTo>
                  <a:pt x="189" y="881"/>
                  <a:pt x="161" y="696"/>
                  <a:pt x="221" y="519"/>
                </a:cubicBezTo>
                <a:cubicBezTo>
                  <a:pt x="282" y="347"/>
                  <a:pt x="426" y="214"/>
                  <a:pt x="603" y="162"/>
                </a:cubicBezTo>
                <a:cubicBezTo>
                  <a:pt x="644" y="150"/>
                  <a:pt x="686" y="145"/>
                  <a:pt x="727" y="145"/>
                </a:cubicBezTo>
                <a:cubicBezTo>
                  <a:pt x="828" y="145"/>
                  <a:pt x="926" y="179"/>
                  <a:pt x="1009" y="242"/>
                </a:cubicBezTo>
                <a:cubicBezTo>
                  <a:pt x="1133" y="342"/>
                  <a:pt x="1270" y="604"/>
                  <a:pt x="1266" y="829"/>
                </a:cubicBezTo>
                <a:cubicBezTo>
                  <a:pt x="1258" y="945"/>
                  <a:pt x="1226" y="1030"/>
                  <a:pt x="1149" y="1082"/>
                </a:cubicBezTo>
                <a:cubicBezTo>
                  <a:pt x="1125" y="1098"/>
                  <a:pt x="1113" y="1126"/>
                  <a:pt x="1121" y="1150"/>
                </a:cubicBezTo>
                <a:cubicBezTo>
                  <a:pt x="1125" y="1182"/>
                  <a:pt x="1141" y="1206"/>
                  <a:pt x="1165" y="1218"/>
                </a:cubicBezTo>
                <a:cubicBezTo>
                  <a:pt x="1175" y="1221"/>
                  <a:pt x="1184" y="1223"/>
                  <a:pt x="1194" y="1223"/>
                </a:cubicBezTo>
                <a:cubicBezTo>
                  <a:pt x="1209" y="1223"/>
                  <a:pt x="1225" y="1219"/>
                  <a:pt x="1242" y="1206"/>
                </a:cubicBezTo>
                <a:cubicBezTo>
                  <a:pt x="1342" y="1138"/>
                  <a:pt x="1402" y="1021"/>
                  <a:pt x="1415" y="885"/>
                </a:cubicBezTo>
                <a:cubicBezTo>
                  <a:pt x="1447" y="632"/>
                  <a:pt x="1314" y="338"/>
                  <a:pt x="1173" y="178"/>
                </a:cubicBezTo>
                <a:cubicBezTo>
                  <a:pt x="1059" y="67"/>
                  <a:pt x="902" y="0"/>
                  <a:pt x="729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0;p3"/>
          <p:cNvSpPr/>
          <p:nvPr/>
        </p:nvSpPr>
        <p:spPr>
          <a:xfrm flipH="1">
            <a:off x="1766005" y="18188"/>
            <a:ext cx="232399" cy="236323"/>
          </a:xfrm>
          <a:custGeom>
            <a:avLst/>
            <a:gdLst/>
            <a:ahLst/>
            <a:cxnLst/>
            <a:rect l="l" t="t" r="r" b="b"/>
            <a:pathLst>
              <a:path w="1411" h="1435" extrusionOk="0">
                <a:moveTo>
                  <a:pt x="698" y="0"/>
                </a:moveTo>
                <a:cubicBezTo>
                  <a:pt x="487" y="0"/>
                  <a:pt x="299" y="92"/>
                  <a:pt x="169" y="254"/>
                </a:cubicBezTo>
                <a:cubicBezTo>
                  <a:pt x="45" y="410"/>
                  <a:pt x="1" y="615"/>
                  <a:pt x="49" y="816"/>
                </a:cubicBezTo>
                <a:cubicBezTo>
                  <a:pt x="101" y="1017"/>
                  <a:pt x="250" y="1146"/>
                  <a:pt x="447" y="1150"/>
                </a:cubicBezTo>
                <a:cubicBezTo>
                  <a:pt x="450" y="1150"/>
                  <a:pt x="453" y="1150"/>
                  <a:pt x="456" y="1150"/>
                </a:cubicBezTo>
                <a:cubicBezTo>
                  <a:pt x="623" y="1150"/>
                  <a:pt x="829" y="1045"/>
                  <a:pt x="897" y="812"/>
                </a:cubicBezTo>
                <a:cubicBezTo>
                  <a:pt x="933" y="696"/>
                  <a:pt x="913" y="567"/>
                  <a:pt x="852" y="475"/>
                </a:cubicBezTo>
                <a:cubicBezTo>
                  <a:pt x="804" y="406"/>
                  <a:pt x="728" y="366"/>
                  <a:pt x="635" y="362"/>
                </a:cubicBezTo>
                <a:cubicBezTo>
                  <a:pt x="628" y="362"/>
                  <a:pt x="621" y="361"/>
                  <a:pt x="614" y="361"/>
                </a:cubicBezTo>
                <a:cubicBezTo>
                  <a:pt x="518" y="361"/>
                  <a:pt x="430" y="412"/>
                  <a:pt x="374" y="491"/>
                </a:cubicBezTo>
                <a:cubicBezTo>
                  <a:pt x="322" y="583"/>
                  <a:pt x="314" y="692"/>
                  <a:pt x="366" y="784"/>
                </a:cubicBezTo>
                <a:cubicBezTo>
                  <a:pt x="380" y="811"/>
                  <a:pt x="407" y="826"/>
                  <a:pt x="435" y="826"/>
                </a:cubicBezTo>
                <a:cubicBezTo>
                  <a:pt x="448" y="826"/>
                  <a:pt x="462" y="823"/>
                  <a:pt x="475" y="816"/>
                </a:cubicBezTo>
                <a:cubicBezTo>
                  <a:pt x="515" y="796"/>
                  <a:pt x="527" y="752"/>
                  <a:pt x="507" y="716"/>
                </a:cubicBezTo>
                <a:cubicBezTo>
                  <a:pt x="483" y="672"/>
                  <a:pt x="483" y="623"/>
                  <a:pt x="507" y="583"/>
                </a:cubicBezTo>
                <a:cubicBezTo>
                  <a:pt x="527" y="543"/>
                  <a:pt x="567" y="523"/>
                  <a:pt x="611" y="515"/>
                </a:cubicBezTo>
                <a:cubicBezTo>
                  <a:pt x="615" y="514"/>
                  <a:pt x="620" y="514"/>
                  <a:pt x="624" y="514"/>
                </a:cubicBezTo>
                <a:cubicBezTo>
                  <a:pt x="659" y="514"/>
                  <a:pt x="690" y="529"/>
                  <a:pt x="712" y="551"/>
                </a:cubicBezTo>
                <a:cubicBezTo>
                  <a:pt x="748" y="587"/>
                  <a:pt x="768" y="651"/>
                  <a:pt x="756" y="716"/>
                </a:cubicBezTo>
                <a:cubicBezTo>
                  <a:pt x="744" y="816"/>
                  <a:pt x="688" y="909"/>
                  <a:pt x="603" y="957"/>
                </a:cubicBezTo>
                <a:cubicBezTo>
                  <a:pt x="557" y="988"/>
                  <a:pt x="506" y="1002"/>
                  <a:pt x="453" y="1002"/>
                </a:cubicBezTo>
                <a:cubicBezTo>
                  <a:pt x="424" y="1002"/>
                  <a:pt x="395" y="998"/>
                  <a:pt x="366" y="989"/>
                </a:cubicBezTo>
                <a:cubicBezTo>
                  <a:pt x="181" y="925"/>
                  <a:pt x="165" y="672"/>
                  <a:pt x="201" y="531"/>
                </a:cubicBezTo>
                <a:cubicBezTo>
                  <a:pt x="242" y="354"/>
                  <a:pt x="374" y="226"/>
                  <a:pt x="551" y="181"/>
                </a:cubicBezTo>
                <a:cubicBezTo>
                  <a:pt x="600" y="168"/>
                  <a:pt x="651" y="161"/>
                  <a:pt x="701" y="161"/>
                </a:cubicBezTo>
                <a:cubicBezTo>
                  <a:pt x="832" y="161"/>
                  <a:pt x="961" y="206"/>
                  <a:pt x="1057" y="290"/>
                </a:cubicBezTo>
                <a:cubicBezTo>
                  <a:pt x="1174" y="386"/>
                  <a:pt x="1234" y="527"/>
                  <a:pt x="1222" y="672"/>
                </a:cubicBezTo>
                <a:cubicBezTo>
                  <a:pt x="1214" y="836"/>
                  <a:pt x="1073" y="1093"/>
                  <a:pt x="884" y="1214"/>
                </a:cubicBezTo>
                <a:cubicBezTo>
                  <a:pt x="818" y="1258"/>
                  <a:pt x="752" y="1279"/>
                  <a:pt x="690" y="1279"/>
                </a:cubicBezTo>
                <a:cubicBezTo>
                  <a:pt x="661" y="1279"/>
                  <a:pt x="634" y="1275"/>
                  <a:pt x="607" y="1266"/>
                </a:cubicBezTo>
                <a:cubicBezTo>
                  <a:pt x="598" y="1262"/>
                  <a:pt x="588" y="1259"/>
                  <a:pt x="578" y="1259"/>
                </a:cubicBezTo>
                <a:cubicBezTo>
                  <a:pt x="561" y="1259"/>
                  <a:pt x="543" y="1266"/>
                  <a:pt x="531" y="1278"/>
                </a:cubicBezTo>
                <a:cubicBezTo>
                  <a:pt x="511" y="1302"/>
                  <a:pt x="495" y="1330"/>
                  <a:pt x="507" y="1355"/>
                </a:cubicBezTo>
                <a:cubicBezTo>
                  <a:pt x="511" y="1379"/>
                  <a:pt x="531" y="1403"/>
                  <a:pt x="555" y="1411"/>
                </a:cubicBezTo>
                <a:cubicBezTo>
                  <a:pt x="603" y="1427"/>
                  <a:pt x="647" y="1435"/>
                  <a:pt x="692" y="1435"/>
                </a:cubicBezTo>
                <a:cubicBezTo>
                  <a:pt x="768" y="1435"/>
                  <a:pt x="844" y="1415"/>
                  <a:pt x="917" y="1375"/>
                </a:cubicBezTo>
                <a:cubicBezTo>
                  <a:pt x="1146" y="1254"/>
                  <a:pt x="1314" y="985"/>
                  <a:pt x="1367" y="776"/>
                </a:cubicBezTo>
                <a:cubicBezTo>
                  <a:pt x="1411" y="603"/>
                  <a:pt x="1371" y="422"/>
                  <a:pt x="1258" y="274"/>
                </a:cubicBezTo>
                <a:cubicBezTo>
                  <a:pt x="1134" y="105"/>
                  <a:pt x="929" y="5"/>
                  <a:pt x="712" y="1"/>
                </a:cubicBezTo>
                <a:cubicBezTo>
                  <a:pt x="707" y="0"/>
                  <a:pt x="703" y="0"/>
                  <a:pt x="698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01" name="Google Shape;101;p3"/>
          <p:cNvGrpSpPr/>
          <p:nvPr/>
        </p:nvGrpSpPr>
        <p:grpSpPr>
          <a:xfrm flipH="1">
            <a:off x="-799476" y="306354"/>
            <a:ext cx="1459675" cy="2094679"/>
            <a:chOff x="8328491" y="505017"/>
            <a:chExt cx="1459675" cy="2094679"/>
          </a:xfrm>
        </p:grpSpPr>
        <p:grpSp>
          <p:nvGrpSpPr>
            <p:cNvPr id="102" name="Google Shape;102;p3"/>
            <p:cNvGrpSpPr/>
            <p:nvPr/>
          </p:nvGrpSpPr>
          <p:grpSpPr>
            <a:xfrm>
              <a:off x="8328491" y="2037929"/>
              <a:ext cx="580943" cy="561766"/>
              <a:chOff x="8328491" y="2037929"/>
              <a:chExt cx="580943" cy="561766"/>
            </a:xfrm>
          </p:grpSpPr>
          <p:sp>
            <p:nvSpPr>
              <p:cNvPr id="103" name="Google Shape;103;p3"/>
              <p:cNvSpPr/>
              <p:nvPr/>
            </p:nvSpPr>
            <p:spPr>
              <a:xfrm rot="1978064">
                <a:off x="8396332" y="2128457"/>
                <a:ext cx="445374" cy="380712"/>
              </a:xfrm>
              <a:custGeom>
                <a:avLst/>
                <a:gdLst/>
                <a:ahLst/>
                <a:cxnLst/>
                <a:rect l="l" t="t" r="r" b="b"/>
                <a:pathLst>
                  <a:path w="4601" h="3933" extrusionOk="0">
                    <a:moveTo>
                      <a:pt x="3465" y="0"/>
                    </a:moveTo>
                    <a:cubicBezTo>
                      <a:pt x="2561" y="0"/>
                      <a:pt x="2644" y="1918"/>
                      <a:pt x="2644" y="1918"/>
                    </a:cubicBezTo>
                    <a:cubicBezTo>
                      <a:pt x="2644" y="1918"/>
                      <a:pt x="1691" y="910"/>
                      <a:pt x="1051" y="910"/>
                    </a:cubicBezTo>
                    <a:cubicBezTo>
                      <a:pt x="902" y="910"/>
                      <a:pt x="770" y="964"/>
                      <a:pt x="671" y="1098"/>
                    </a:cubicBezTo>
                    <a:cubicBezTo>
                      <a:pt x="0" y="1996"/>
                      <a:pt x="2711" y="3932"/>
                      <a:pt x="3431" y="3932"/>
                    </a:cubicBezTo>
                    <a:cubicBezTo>
                      <a:pt x="3465" y="3932"/>
                      <a:pt x="3495" y="3928"/>
                      <a:pt x="3520" y="3919"/>
                    </a:cubicBezTo>
                    <a:cubicBezTo>
                      <a:pt x="4110" y="3698"/>
                      <a:pt x="4601" y="138"/>
                      <a:pt x="3548" y="6"/>
                    </a:cubicBezTo>
                    <a:cubicBezTo>
                      <a:pt x="3519" y="2"/>
                      <a:pt x="3492" y="0"/>
                      <a:pt x="3465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4" name="Google Shape;104;p3"/>
              <p:cNvSpPr/>
              <p:nvPr/>
            </p:nvSpPr>
            <p:spPr>
              <a:xfrm rot="1978064">
                <a:off x="8377767" y="2190279"/>
                <a:ext cx="376550" cy="292528"/>
              </a:xfrm>
              <a:custGeom>
                <a:avLst/>
                <a:gdLst/>
                <a:ahLst/>
                <a:cxnLst/>
                <a:rect l="l" t="t" r="r" b="b"/>
                <a:pathLst>
                  <a:path w="3890" h="3022" extrusionOk="0">
                    <a:moveTo>
                      <a:pt x="1050" y="1"/>
                    </a:moveTo>
                    <a:cubicBezTo>
                      <a:pt x="902" y="1"/>
                      <a:pt x="770" y="56"/>
                      <a:pt x="671" y="187"/>
                    </a:cubicBezTo>
                    <a:cubicBezTo>
                      <a:pt x="0" y="1088"/>
                      <a:pt x="2707" y="3021"/>
                      <a:pt x="3427" y="3021"/>
                    </a:cubicBezTo>
                    <a:cubicBezTo>
                      <a:pt x="3461" y="3021"/>
                      <a:pt x="3491" y="3017"/>
                      <a:pt x="3516" y="3008"/>
                    </a:cubicBezTo>
                    <a:cubicBezTo>
                      <a:pt x="3652" y="2956"/>
                      <a:pt x="3777" y="2735"/>
                      <a:pt x="3889" y="2425"/>
                    </a:cubicBezTo>
                    <a:cubicBezTo>
                      <a:pt x="3733" y="2345"/>
                      <a:pt x="3576" y="2248"/>
                      <a:pt x="3427" y="2152"/>
                    </a:cubicBezTo>
                    <a:cubicBezTo>
                      <a:pt x="2564" y="1594"/>
                      <a:pt x="1840" y="870"/>
                      <a:pt x="1266" y="35"/>
                    </a:cubicBezTo>
                    <a:cubicBezTo>
                      <a:pt x="1192" y="13"/>
                      <a:pt x="1119" y="1"/>
                      <a:pt x="1050" y="1"/>
                    </a:cubicBezTo>
                    <a:close/>
                  </a:path>
                </a:pathLst>
              </a:custGeom>
              <a:solidFill>
                <a:srgbClr val="FFF1F6">
                  <a:alpha val="333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05" name="Google Shape;105;p3"/>
            <p:cNvGrpSpPr/>
            <p:nvPr/>
          </p:nvGrpSpPr>
          <p:grpSpPr>
            <a:xfrm rot="-5889459" flipH="1">
              <a:off x="8298512" y="743391"/>
              <a:ext cx="1545354" cy="1227090"/>
              <a:chOff x="6766920" y="-660615"/>
              <a:chExt cx="1545325" cy="1227067"/>
            </a:xfrm>
          </p:grpSpPr>
          <p:grpSp>
            <p:nvGrpSpPr>
              <p:cNvPr id="106" name="Google Shape;106;p3"/>
              <p:cNvGrpSpPr/>
              <p:nvPr/>
            </p:nvGrpSpPr>
            <p:grpSpPr>
              <a:xfrm rot="-1338283">
                <a:off x="6766019" y="229092"/>
                <a:ext cx="900924" cy="172863"/>
                <a:chOff x="3564648" y="628675"/>
                <a:chExt cx="901001" cy="172878"/>
              </a:xfrm>
            </p:grpSpPr>
            <p:sp>
              <p:nvSpPr>
                <p:cNvPr id="107" name="Google Shape;107;p3"/>
                <p:cNvSpPr/>
                <p:nvPr/>
              </p:nvSpPr>
              <p:spPr>
                <a:xfrm>
                  <a:off x="3564648" y="647688"/>
                  <a:ext cx="32631" cy="260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2" h="193" extrusionOk="0">
                      <a:moveTo>
                        <a:pt x="73" y="0"/>
                      </a:moveTo>
                      <a:cubicBezTo>
                        <a:pt x="53" y="0"/>
                        <a:pt x="33" y="10"/>
                        <a:pt x="21" y="28"/>
                      </a:cubicBezTo>
                      <a:cubicBezTo>
                        <a:pt x="0" y="52"/>
                        <a:pt x="4" y="92"/>
                        <a:pt x="33" y="112"/>
                      </a:cubicBezTo>
                      <a:cubicBezTo>
                        <a:pt x="33" y="112"/>
                        <a:pt x="69" y="140"/>
                        <a:pt x="141" y="184"/>
                      </a:cubicBezTo>
                      <a:cubicBezTo>
                        <a:pt x="149" y="188"/>
                        <a:pt x="165" y="192"/>
                        <a:pt x="173" y="192"/>
                      </a:cubicBezTo>
                      <a:cubicBezTo>
                        <a:pt x="193" y="192"/>
                        <a:pt x="213" y="184"/>
                        <a:pt x="225" y="168"/>
                      </a:cubicBezTo>
                      <a:cubicBezTo>
                        <a:pt x="241" y="144"/>
                        <a:pt x="233" y="104"/>
                        <a:pt x="205" y="84"/>
                      </a:cubicBezTo>
                      <a:cubicBezTo>
                        <a:pt x="141" y="40"/>
                        <a:pt x="105" y="11"/>
                        <a:pt x="105" y="11"/>
                      </a:cubicBezTo>
                      <a:cubicBezTo>
                        <a:pt x="96" y="4"/>
                        <a:pt x="84" y="0"/>
                        <a:pt x="73" y="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8" name="Google Shape;108;p3"/>
                <p:cNvSpPr/>
                <p:nvPr/>
              </p:nvSpPr>
              <p:spPr>
                <a:xfrm>
                  <a:off x="3630180" y="628675"/>
                  <a:ext cx="835469" cy="17287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196" h="1282" extrusionOk="0">
                      <a:moveTo>
                        <a:pt x="6121" y="0"/>
                      </a:moveTo>
                      <a:cubicBezTo>
                        <a:pt x="6109" y="0"/>
                        <a:pt x="6097" y="4"/>
                        <a:pt x="6087" y="12"/>
                      </a:cubicBezTo>
                      <a:cubicBezTo>
                        <a:pt x="6023" y="64"/>
                        <a:pt x="5955" y="112"/>
                        <a:pt x="5891" y="160"/>
                      </a:cubicBezTo>
                      <a:cubicBezTo>
                        <a:pt x="5858" y="177"/>
                        <a:pt x="5854" y="213"/>
                        <a:pt x="5875" y="245"/>
                      </a:cubicBezTo>
                      <a:cubicBezTo>
                        <a:pt x="5887" y="261"/>
                        <a:pt x="5907" y="269"/>
                        <a:pt x="5927" y="269"/>
                      </a:cubicBezTo>
                      <a:cubicBezTo>
                        <a:pt x="5943" y="269"/>
                        <a:pt x="5951" y="265"/>
                        <a:pt x="5967" y="261"/>
                      </a:cubicBezTo>
                      <a:cubicBezTo>
                        <a:pt x="6035" y="213"/>
                        <a:pt x="6104" y="165"/>
                        <a:pt x="6168" y="112"/>
                      </a:cubicBezTo>
                      <a:cubicBezTo>
                        <a:pt x="6192" y="88"/>
                        <a:pt x="6196" y="48"/>
                        <a:pt x="6176" y="24"/>
                      </a:cubicBezTo>
                      <a:cubicBezTo>
                        <a:pt x="6161" y="9"/>
                        <a:pt x="6140" y="0"/>
                        <a:pt x="6121" y="0"/>
                      </a:cubicBezTo>
                      <a:close/>
                      <a:moveTo>
                        <a:pt x="5557" y="384"/>
                      </a:moveTo>
                      <a:cubicBezTo>
                        <a:pt x="5546" y="384"/>
                        <a:pt x="5535" y="387"/>
                        <a:pt x="5525" y="394"/>
                      </a:cubicBezTo>
                      <a:lnTo>
                        <a:pt x="5312" y="514"/>
                      </a:lnTo>
                      <a:cubicBezTo>
                        <a:pt x="5284" y="530"/>
                        <a:pt x="5272" y="570"/>
                        <a:pt x="5288" y="602"/>
                      </a:cubicBezTo>
                      <a:cubicBezTo>
                        <a:pt x="5296" y="623"/>
                        <a:pt x="5324" y="631"/>
                        <a:pt x="5344" y="631"/>
                      </a:cubicBezTo>
                      <a:cubicBezTo>
                        <a:pt x="5352" y="631"/>
                        <a:pt x="5364" y="631"/>
                        <a:pt x="5372" y="627"/>
                      </a:cubicBezTo>
                      <a:cubicBezTo>
                        <a:pt x="5445" y="586"/>
                        <a:pt x="5517" y="546"/>
                        <a:pt x="5589" y="502"/>
                      </a:cubicBezTo>
                      <a:cubicBezTo>
                        <a:pt x="5617" y="486"/>
                        <a:pt x="5629" y="446"/>
                        <a:pt x="5609" y="414"/>
                      </a:cubicBezTo>
                      <a:cubicBezTo>
                        <a:pt x="5599" y="395"/>
                        <a:pt x="5578" y="384"/>
                        <a:pt x="5557" y="384"/>
                      </a:cubicBezTo>
                      <a:close/>
                      <a:moveTo>
                        <a:pt x="68" y="434"/>
                      </a:moveTo>
                      <a:cubicBezTo>
                        <a:pt x="45" y="434"/>
                        <a:pt x="25" y="444"/>
                        <a:pt x="17" y="466"/>
                      </a:cubicBezTo>
                      <a:cubicBezTo>
                        <a:pt x="1" y="494"/>
                        <a:pt x="9" y="534"/>
                        <a:pt x="41" y="550"/>
                      </a:cubicBezTo>
                      <a:cubicBezTo>
                        <a:pt x="109" y="590"/>
                        <a:pt x="185" y="631"/>
                        <a:pt x="262" y="667"/>
                      </a:cubicBezTo>
                      <a:cubicBezTo>
                        <a:pt x="266" y="671"/>
                        <a:pt x="278" y="671"/>
                        <a:pt x="286" y="671"/>
                      </a:cubicBezTo>
                      <a:cubicBezTo>
                        <a:pt x="310" y="671"/>
                        <a:pt x="330" y="663"/>
                        <a:pt x="346" y="635"/>
                      </a:cubicBezTo>
                      <a:cubicBezTo>
                        <a:pt x="362" y="602"/>
                        <a:pt x="346" y="566"/>
                        <a:pt x="318" y="550"/>
                      </a:cubicBezTo>
                      <a:cubicBezTo>
                        <a:pt x="246" y="514"/>
                        <a:pt x="169" y="482"/>
                        <a:pt x="101" y="442"/>
                      </a:cubicBezTo>
                      <a:cubicBezTo>
                        <a:pt x="90" y="436"/>
                        <a:pt x="79" y="434"/>
                        <a:pt x="68" y="434"/>
                      </a:cubicBezTo>
                      <a:close/>
                      <a:moveTo>
                        <a:pt x="4947" y="705"/>
                      </a:moveTo>
                      <a:cubicBezTo>
                        <a:pt x="4939" y="705"/>
                        <a:pt x="4930" y="707"/>
                        <a:pt x="4922" y="711"/>
                      </a:cubicBezTo>
                      <a:cubicBezTo>
                        <a:pt x="4846" y="747"/>
                        <a:pt x="4770" y="775"/>
                        <a:pt x="4693" y="807"/>
                      </a:cubicBezTo>
                      <a:cubicBezTo>
                        <a:pt x="4665" y="815"/>
                        <a:pt x="4645" y="856"/>
                        <a:pt x="4661" y="888"/>
                      </a:cubicBezTo>
                      <a:cubicBezTo>
                        <a:pt x="4669" y="912"/>
                        <a:pt x="4693" y="928"/>
                        <a:pt x="4721" y="928"/>
                      </a:cubicBezTo>
                      <a:cubicBezTo>
                        <a:pt x="4729" y="928"/>
                        <a:pt x="4738" y="928"/>
                        <a:pt x="4746" y="920"/>
                      </a:cubicBezTo>
                      <a:cubicBezTo>
                        <a:pt x="4826" y="892"/>
                        <a:pt x="4902" y="860"/>
                        <a:pt x="4975" y="827"/>
                      </a:cubicBezTo>
                      <a:cubicBezTo>
                        <a:pt x="5007" y="811"/>
                        <a:pt x="5023" y="771"/>
                        <a:pt x="5007" y="739"/>
                      </a:cubicBezTo>
                      <a:cubicBezTo>
                        <a:pt x="4995" y="719"/>
                        <a:pt x="4971" y="705"/>
                        <a:pt x="4947" y="705"/>
                      </a:cubicBezTo>
                      <a:close/>
                      <a:moveTo>
                        <a:pt x="694" y="729"/>
                      </a:moveTo>
                      <a:cubicBezTo>
                        <a:pt x="670" y="729"/>
                        <a:pt x="644" y="741"/>
                        <a:pt x="631" y="767"/>
                      </a:cubicBezTo>
                      <a:cubicBezTo>
                        <a:pt x="619" y="795"/>
                        <a:pt x="639" y="831"/>
                        <a:pt x="668" y="848"/>
                      </a:cubicBezTo>
                      <a:cubicBezTo>
                        <a:pt x="744" y="884"/>
                        <a:pt x="824" y="908"/>
                        <a:pt x="901" y="936"/>
                      </a:cubicBezTo>
                      <a:cubicBezTo>
                        <a:pt x="905" y="944"/>
                        <a:pt x="913" y="944"/>
                        <a:pt x="921" y="944"/>
                      </a:cubicBezTo>
                      <a:cubicBezTo>
                        <a:pt x="949" y="944"/>
                        <a:pt x="969" y="924"/>
                        <a:pt x="981" y="896"/>
                      </a:cubicBezTo>
                      <a:cubicBezTo>
                        <a:pt x="989" y="864"/>
                        <a:pt x="969" y="827"/>
                        <a:pt x="941" y="815"/>
                      </a:cubicBezTo>
                      <a:cubicBezTo>
                        <a:pt x="864" y="791"/>
                        <a:pt x="788" y="763"/>
                        <a:pt x="712" y="731"/>
                      </a:cubicBezTo>
                      <a:cubicBezTo>
                        <a:pt x="706" y="729"/>
                        <a:pt x="700" y="729"/>
                        <a:pt x="694" y="729"/>
                      </a:cubicBezTo>
                      <a:close/>
                      <a:moveTo>
                        <a:pt x="1342" y="954"/>
                      </a:moveTo>
                      <a:cubicBezTo>
                        <a:pt x="1316" y="954"/>
                        <a:pt x="1288" y="973"/>
                        <a:pt x="1278" y="1004"/>
                      </a:cubicBezTo>
                      <a:cubicBezTo>
                        <a:pt x="1270" y="1032"/>
                        <a:pt x="1290" y="1069"/>
                        <a:pt x="1326" y="1077"/>
                      </a:cubicBezTo>
                      <a:lnTo>
                        <a:pt x="1567" y="1137"/>
                      </a:lnTo>
                      <a:lnTo>
                        <a:pt x="1580" y="1137"/>
                      </a:lnTo>
                      <a:cubicBezTo>
                        <a:pt x="1612" y="1137"/>
                        <a:pt x="1636" y="1117"/>
                        <a:pt x="1636" y="1093"/>
                      </a:cubicBezTo>
                      <a:cubicBezTo>
                        <a:pt x="1648" y="1056"/>
                        <a:pt x="1628" y="1028"/>
                        <a:pt x="1592" y="1016"/>
                      </a:cubicBezTo>
                      <a:cubicBezTo>
                        <a:pt x="1511" y="996"/>
                        <a:pt x="1435" y="976"/>
                        <a:pt x="1355" y="956"/>
                      </a:cubicBezTo>
                      <a:cubicBezTo>
                        <a:pt x="1350" y="955"/>
                        <a:pt x="1346" y="954"/>
                        <a:pt x="1342" y="954"/>
                      </a:cubicBezTo>
                      <a:close/>
                      <a:moveTo>
                        <a:pt x="4306" y="950"/>
                      </a:moveTo>
                      <a:cubicBezTo>
                        <a:pt x="4300" y="950"/>
                        <a:pt x="4294" y="951"/>
                        <a:pt x="4288" y="952"/>
                      </a:cubicBezTo>
                      <a:cubicBezTo>
                        <a:pt x="4207" y="976"/>
                        <a:pt x="4135" y="996"/>
                        <a:pt x="4054" y="1016"/>
                      </a:cubicBezTo>
                      <a:cubicBezTo>
                        <a:pt x="4018" y="1028"/>
                        <a:pt x="3998" y="1056"/>
                        <a:pt x="4006" y="1093"/>
                      </a:cubicBezTo>
                      <a:cubicBezTo>
                        <a:pt x="4014" y="1117"/>
                        <a:pt x="4038" y="1137"/>
                        <a:pt x="4067" y="1137"/>
                      </a:cubicBezTo>
                      <a:lnTo>
                        <a:pt x="4087" y="1137"/>
                      </a:lnTo>
                      <a:cubicBezTo>
                        <a:pt x="4167" y="1117"/>
                        <a:pt x="4247" y="1097"/>
                        <a:pt x="4328" y="1073"/>
                      </a:cubicBezTo>
                      <a:cubicBezTo>
                        <a:pt x="4360" y="1064"/>
                        <a:pt x="4380" y="1028"/>
                        <a:pt x="4368" y="992"/>
                      </a:cubicBezTo>
                      <a:cubicBezTo>
                        <a:pt x="4361" y="966"/>
                        <a:pt x="4335" y="950"/>
                        <a:pt x="4306" y="950"/>
                      </a:cubicBezTo>
                      <a:close/>
                      <a:moveTo>
                        <a:pt x="2020" y="1096"/>
                      </a:moveTo>
                      <a:cubicBezTo>
                        <a:pt x="1988" y="1096"/>
                        <a:pt x="1961" y="1116"/>
                        <a:pt x="1957" y="1149"/>
                      </a:cubicBezTo>
                      <a:cubicBezTo>
                        <a:pt x="1953" y="1185"/>
                        <a:pt x="1973" y="1213"/>
                        <a:pt x="2009" y="1217"/>
                      </a:cubicBezTo>
                      <a:cubicBezTo>
                        <a:pt x="2090" y="1233"/>
                        <a:pt x="2174" y="1245"/>
                        <a:pt x="2255" y="1253"/>
                      </a:cubicBezTo>
                      <a:lnTo>
                        <a:pt x="2259" y="1253"/>
                      </a:lnTo>
                      <a:cubicBezTo>
                        <a:pt x="2291" y="1253"/>
                        <a:pt x="2319" y="1229"/>
                        <a:pt x="2327" y="1197"/>
                      </a:cubicBezTo>
                      <a:cubicBezTo>
                        <a:pt x="2331" y="1161"/>
                        <a:pt x="2307" y="1133"/>
                        <a:pt x="2271" y="1129"/>
                      </a:cubicBezTo>
                      <a:cubicBezTo>
                        <a:pt x="2190" y="1125"/>
                        <a:pt x="2110" y="1109"/>
                        <a:pt x="2030" y="1097"/>
                      </a:cubicBezTo>
                      <a:cubicBezTo>
                        <a:pt x="2026" y="1096"/>
                        <a:pt x="2023" y="1096"/>
                        <a:pt x="2020" y="1096"/>
                      </a:cubicBezTo>
                      <a:close/>
                      <a:moveTo>
                        <a:pt x="3637" y="1103"/>
                      </a:moveTo>
                      <a:cubicBezTo>
                        <a:pt x="3633" y="1103"/>
                        <a:pt x="3629" y="1104"/>
                        <a:pt x="3625" y="1105"/>
                      </a:cubicBezTo>
                      <a:lnTo>
                        <a:pt x="3384" y="1133"/>
                      </a:lnTo>
                      <a:cubicBezTo>
                        <a:pt x="3351" y="1137"/>
                        <a:pt x="3323" y="1169"/>
                        <a:pt x="3331" y="1205"/>
                      </a:cubicBezTo>
                      <a:cubicBezTo>
                        <a:pt x="3331" y="1233"/>
                        <a:pt x="3359" y="1257"/>
                        <a:pt x="3388" y="1257"/>
                      </a:cubicBezTo>
                      <a:cubicBezTo>
                        <a:pt x="3388" y="1257"/>
                        <a:pt x="3396" y="1257"/>
                        <a:pt x="3400" y="1253"/>
                      </a:cubicBezTo>
                      <a:cubicBezTo>
                        <a:pt x="3480" y="1249"/>
                        <a:pt x="3564" y="1237"/>
                        <a:pt x="3645" y="1225"/>
                      </a:cubicBezTo>
                      <a:cubicBezTo>
                        <a:pt x="3677" y="1217"/>
                        <a:pt x="3701" y="1189"/>
                        <a:pt x="3697" y="1153"/>
                      </a:cubicBezTo>
                      <a:cubicBezTo>
                        <a:pt x="3693" y="1128"/>
                        <a:pt x="3668" y="1103"/>
                        <a:pt x="3637" y="1103"/>
                      </a:cubicBezTo>
                      <a:close/>
                      <a:moveTo>
                        <a:pt x="2709" y="1157"/>
                      </a:moveTo>
                      <a:cubicBezTo>
                        <a:pt x="2672" y="1157"/>
                        <a:pt x="2640" y="1181"/>
                        <a:pt x="2640" y="1217"/>
                      </a:cubicBezTo>
                      <a:cubicBezTo>
                        <a:pt x="2640" y="1253"/>
                        <a:pt x="2668" y="1281"/>
                        <a:pt x="2701" y="1281"/>
                      </a:cubicBezTo>
                      <a:lnTo>
                        <a:pt x="2954" y="1281"/>
                      </a:lnTo>
                      <a:cubicBezTo>
                        <a:pt x="2990" y="1281"/>
                        <a:pt x="3014" y="1253"/>
                        <a:pt x="3014" y="1217"/>
                      </a:cubicBezTo>
                      <a:cubicBezTo>
                        <a:pt x="3014" y="1181"/>
                        <a:pt x="2982" y="1157"/>
                        <a:pt x="2950" y="1157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109" name="Google Shape;109;p3"/>
              <p:cNvGrpSpPr/>
              <p:nvPr/>
            </p:nvGrpSpPr>
            <p:grpSpPr>
              <a:xfrm rot="8478049">
                <a:off x="7456155" y="-397939"/>
                <a:ext cx="900955" cy="172869"/>
                <a:chOff x="3564648" y="628675"/>
                <a:chExt cx="901001" cy="172878"/>
              </a:xfrm>
            </p:grpSpPr>
            <p:sp>
              <p:nvSpPr>
                <p:cNvPr id="110" name="Google Shape;110;p3"/>
                <p:cNvSpPr/>
                <p:nvPr/>
              </p:nvSpPr>
              <p:spPr>
                <a:xfrm>
                  <a:off x="3564648" y="647688"/>
                  <a:ext cx="32631" cy="260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2" h="193" extrusionOk="0">
                      <a:moveTo>
                        <a:pt x="73" y="0"/>
                      </a:moveTo>
                      <a:cubicBezTo>
                        <a:pt x="53" y="0"/>
                        <a:pt x="33" y="10"/>
                        <a:pt x="21" y="28"/>
                      </a:cubicBezTo>
                      <a:cubicBezTo>
                        <a:pt x="0" y="52"/>
                        <a:pt x="4" y="92"/>
                        <a:pt x="33" y="112"/>
                      </a:cubicBezTo>
                      <a:cubicBezTo>
                        <a:pt x="33" y="112"/>
                        <a:pt x="69" y="140"/>
                        <a:pt x="141" y="184"/>
                      </a:cubicBezTo>
                      <a:cubicBezTo>
                        <a:pt x="149" y="188"/>
                        <a:pt x="165" y="192"/>
                        <a:pt x="173" y="192"/>
                      </a:cubicBezTo>
                      <a:cubicBezTo>
                        <a:pt x="193" y="192"/>
                        <a:pt x="213" y="184"/>
                        <a:pt x="225" y="168"/>
                      </a:cubicBezTo>
                      <a:cubicBezTo>
                        <a:pt x="241" y="144"/>
                        <a:pt x="233" y="104"/>
                        <a:pt x="205" y="84"/>
                      </a:cubicBezTo>
                      <a:cubicBezTo>
                        <a:pt x="141" y="40"/>
                        <a:pt x="105" y="11"/>
                        <a:pt x="105" y="11"/>
                      </a:cubicBezTo>
                      <a:cubicBezTo>
                        <a:pt x="96" y="4"/>
                        <a:pt x="84" y="0"/>
                        <a:pt x="73" y="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1" name="Google Shape;111;p3"/>
                <p:cNvSpPr/>
                <p:nvPr/>
              </p:nvSpPr>
              <p:spPr>
                <a:xfrm>
                  <a:off x="3630180" y="628675"/>
                  <a:ext cx="835469" cy="17287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196" h="1282" extrusionOk="0">
                      <a:moveTo>
                        <a:pt x="6121" y="0"/>
                      </a:moveTo>
                      <a:cubicBezTo>
                        <a:pt x="6109" y="0"/>
                        <a:pt x="6097" y="4"/>
                        <a:pt x="6087" y="12"/>
                      </a:cubicBezTo>
                      <a:cubicBezTo>
                        <a:pt x="6023" y="64"/>
                        <a:pt x="5955" y="112"/>
                        <a:pt x="5891" y="160"/>
                      </a:cubicBezTo>
                      <a:cubicBezTo>
                        <a:pt x="5858" y="177"/>
                        <a:pt x="5854" y="213"/>
                        <a:pt x="5875" y="245"/>
                      </a:cubicBezTo>
                      <a:cubicBezTo>
                        <a:pt x="5887" y="261"/>
                        <a:pt x="5907" y="269"/>
                        <a:pt x="5927" y="269"/>
                      </a:cubicBezTo>
                      <a:cubicBezTo>
                        <a:pt x="5943" y="269"/>
                        <a:pt x="5951" y="265"/>
                        <a:pt x="5967" y="261"/>
                      </a:cubicBezTo>
                      <a:cubicBezTo>
                        <a:pt x="6035" y="213"/>
                        <a:pt x="6104" y="165"/>
                        <a:pt x="6168" y="112"/>
                      </a:cubicBezTo>
                      <a:cubicBezTo>
                        <a:pt x="6192" y="88"/>
                        <a:pt x="6196" y="48"/>
                        <a:pt x="6176" y="24"/>
                      </a:cubicBezTo>
                      <a:cubicBezTo>
                        <a:pt x="6161" y="9"/>
                        <a:pt x="6140" y="0"/>
                        <a:pt x="6121" y="0"/>
                      </a:cubicBezTo>
                      <a:close/>
                      <a:moveTo>
                        <a:pt x="5557" y="384"/>
                      </a:moveTo>
                      <a:cubicBezTo>
                        <a:pt x="5546" y="384"/>
                        <a:pt x="5535" y="387"/>
                        <a:pt x="5525" y="394"/>
                      </a:cubicBezTo>
                      <a:lnTo>
                        <a:pt x="5312" y="514"/>
                      </a:lnTo>
                      <a:cubicBezTo>
                        <a:pt x="5284" y="530"/>
                        <a:pt x="5272" y="570"/>
                        <a:pt x="5288" y="602"/>
                      </a:cubicBezTo>
                      <a:cubicBezTo>
                        <a:pt x="5296" y="623"/>
                        <a:pt x="5324" y="631"/>
                        <a:pt x="5344" y="631"/>
                      </a:cubicBezTo>
                      <a:cubicBezTo>
                        <a:pt x="5352" y="631"/>
                        <a:pt x="5364" y="631"/>
                        <a:pt x="5372" y="627"/>
                      </a:cubicBezTo>
                      <a:cubicBezTo>
                        <a:pt x="5445" y="586"/>
                        <a:pt x="5517" y="546"/>
                        <a:pt x="5589" y="502"/>
                      </a:cubicBezTo>
                      <a:cubicBezTo>
                        <a:pt x="5617" y="486"/>
                        <a:pt x="5629" y="446"/>
                        <a:pt x="5609" y="414"/>
                      </a:cubicBezTo>
                      <a:cubicBezTo>
                        <a:pt x="5599" y="395"/>
                        <a:pt x="5578" y="384"/>
                        <a:pt x="5557" y="384"/>
                      </a:cubicBezTo>
                      <a:close/>
                      <a:moveTo>
                        <a:pt x="68" y="434"/>
                      </a:moveTo>
                      <a:cubicBezTo>
                        <a:pt x="45" y="434"/>
                        <a:pt x="25" y="444"/>
                        <a:pt x="17" y="466"/>
                      </a:cubicBezTo>
                      <a:cubicBezTo>
                        <a:pt x="1" y="494"/>
                        <a:pt x="9" y="534"/>
                        <a:pt x="41" y="550"/>
                      </a:cubicBezTo>
                      <a:cubicBezTo>
                        <a:pt x="109" y="590"/>
                        <a:pt x="185" y="631"/>
                        <a:pt x="262" y="667"/>
                      </a:cubicBezTo>
                      <a:cubicBezTo>
                        <a:pt x="266" y="671"/>
                        <a:pt x="278" y="671"/>
                        <a:pt x="286" y="671"/>
                      </a:cubicBezTo>
                      <a:cubicBezTo>
                        <a:pt x="310" y="671"/>
                        <a:pt x="330" y="663"/>
                        <a:pt x="346" y="635"/>
                      </a:cubicBezTo>
                      <a:cubicBezTo>
                        <a:pt x="362" y="602"/>
                        <a:pt x="346" y="566"/>
                        <a:pt x="318" y="550"/>
                      </a:cubicBezTo>
                      <a:cubicBezTo>
                        <a:pt x="246" y="514"/>
                        <a:pt x="169" y="482"/>
                        <a:pt x="101" y="442"/>
                      </a:cubicBezTo>
                      <a:cubicBezTo>
                        <a:pt x="90" y="436"/>
                        <a:pt x="79" y="434"/>
                        <a:pt x="68" y="434"/>
                      </a:cubicBezTo>
                      <a:close/>
                      <a:moveTo>
                        <a:pt x="4947" y="705"/>
                      </a:moveTo>
                      <a:cubicBezTo>
                        <a:pt x="4939" y="705"/>
                        <a:pt x="4930" y="707"/>
                        <a:pt x="4922" y="711"/>
                      </a:cubicBezTo>
                      <a:cubicBezTo>
                        <a:pt x="4846" y="747"/>
                        <a:pt x="4770" y="775"/>
                        <a:pt x="4693" y="807"/>
                      </a:cubicBezTo>
                      <a:cubicBezTo>
                        <a:pt x="4665" y="815"/>
                        <a:pt x="4645" y="856"/>
                        <a:pt x="4661" y="888"/>
                      </a:cubicBezTo>
                      <a:cubicBezTo>
                        <a:pt x="4669" y="912"/>
                        <a:pt x="4693" y="928"/>
                        <a:pt x="4721" y="928"/>
                      </a:cubicBezTo>
                      <a:cubicBezTo>
                        <a:pt x="4729" y="928"/>
                        <a:pt x="4738" y="928"/>
                        <a:pt x="4746" y="920"/>
                      </a:cubicBezTo>
                      <a:cubicBezTo>
                        <a:pt x="4826" y="892"/>
                        <a:pt x="4902" y="860"/>
                        <a:pt x="4975" y="827"/>
                      </a:cubicBezTo>
                      <a:cubicBezTo>
                        <a:pt x="5007" y="811"/>
                        <a:pt x="5023" y="771"/>
                        <a:pt x="5007" y="739"/>
                      </a:cubicBezTo>
                      <a:cubicBezTo>
                        <a:pt x="4995" y="719"/>
                        <a:pt x="4971" y="705"/>
                        <a:pt x="4947" y="705"/>
                      </a:cubicBezTo>
                      <a:close/>
                      <a:moveTo>
                        <a:pt x="694" y="729"/>
                      </a:moveTo>
                      <a:cubicBezTo>
                        <a:pt x="670" y="729"/>
                        <a:pt x="644" y="741"/>
                        <a:pt x="631" y="767"/>
                      </a:cubicBezTo>
                      <a:cubicBezTo>
                        <a:pt x="619" y="795"/>
                        <a:pt x="639" y="831"/>
                        <a:pt x="668" y="848"/>
                      </a:cubicBezTo>
                      <a:cubicBezTo>
                        <a:pt x="744" y="884"/>
                        <a:pt x="824" y="908"/>
                        <a:pt x="901" y="936"/>
                      </a:cubicBezTo>
                      <a:cubicBezTo>
                        <a:pt x="905" y="944"/>
                        <a:pt x="913" y="944"/>
                        <a:pt x="921" y="944"/>
                      </a:cubicBezTo>
                      <a:cubicBezTo>
                        <a:pt x="949" y="944"/>
                        <a:pt x="969" y="924"/>
                        <a:pt x="981" y="896"/>
                      </a:cubicBezTo>
                      <a:cubicBezTo>
                        <a:pt x="989" y="864"/>
                        <a:pt x="969" y="827"/>
                        <a:pt x="941" y="815"/>
                      </a:cubicBezTo>
                      <a:cubicBezTo>
                        <a:pt x="864" y="791"/>
                        <a:pt x="788" y="763"/>
                        <a:pt x="712" y="731"/>
                      </a:cubicBezTo>
                      <a:cubicBezTo>
                        <a:pt x="706" y="729"/>
                        <a:pt x="700" y="729"/>
                        <a:pt x="694" y="729"/>
                      </a:cubicBezTo>
                      <a:close/>
                      <a:moveTo>
                        <a:pt x="1342" y="954"/>
                      </a:moveTo>
                      <a:cubicBezTo>
                        <a:pt x="1316" y="954"/>
                        <a:pt x="1288" y="973"/>
                        <a:pt x="1278" y="1004"/>
                      </a:cubicBezTo>
                      <a:cubicBezTo>
                        <a:pt x="1270" y="1032"/>
                        <a:pt x="1290" y="1069"/>
                        <a:pt x="1326" y="1077"/>
                      </a:cubicBezTo>
                      <a:lnTo>
                        <a:pt x="1567" y="1137"/>
                      </a:lnTo>
                      <a:lnTo>
                        <a:pt x="1580" y="1137"/>
                      </a:lnTo>
                      <a:cubicBezTo>
                        <a:pt x="1612" y="1137"/>
                        <a:pt x="1636" y="1117"/>
                        <a:pt x="1636" y="1093"/>
                      </a:cubicBezTo>
                      <a:cubicBezTo>
                        <a:pt x="1648" y="1056"/>
                        <a:pt x="1628" y="1028"/>
                        <a:pt x="1592" y="1016"/>
                      </a:cubicBezTo>
                      <a:cubicBezTo>
                        <a:pt x="1511" y="996"/>
                        <a:pt x="1435" y="976"/>
                        <a:pt x="1355" y="956"/>
                      </a:cubicBezTo>
                      <a:cubicBezTo>
                        <a:pt x="1350" y="955"/>
                        <a:pt x="1346" y="954"/>
                        <a:pt x="1342" y="954"/>
                      </a:cubicBezTo>
                      <a:close/>
                      <a:moveTo>
                        <a:pt x="4306" y="950"/>
                      </a:moveTo>
                      <a:cubicBezTo>
                        <a:pt x="4300" y="950"/>
                        <a:pt x="4294" y="951"/>
                        <a:pt x="4288" y="952"/>
                      </a:cubicBezTo>
                      <a:cubicBezTo>
                        <a:pt x="4207" y="976"/>
                        <a:pt x="4135" y="996"/>
                        <a:pt x="4054" y="1016"/>
                      </a:cubicBezTo>
                      <a:cubicBezTo>
                        <a:pt x="4018" y="1028"/>
                        <a:pt x="3998" y="1056"/>
                        <a:pt x="4006" y="1093"/>
                      </a:cubicBezTo>
                      <a:cubicBezTo>
                        <a:pt x="4014" y="1117"/>
                        <a:pt x="4038" y="1137"/>
                        <a:pt x="4067" y="1137"/>
                      </a:cubicBezTo>
                      <a:lnTo>
                        <a:pt x="4087" y="1137"/>
                      </a:lnTo>
                      <a:cubicBezTo>
                        <a:pt x="4167" y="1117"/>
                        <a:pt x="4247" y="1097"/>
                        <a:pt x="4328" y="1073"/>
                      </a:cubicBezTo>
                      <a:cubicBezTo>
                        <a:pt x="4360" y="1064"/>
                        <a:pt x="4380" y="1028"/>
                        <a:pt x="4368" y="992"/>
                      </a:cubicBezTo>
                      <a:cubicBezTo>
                        <a:pt x="4361" y="966"/>
                        <a:pt x="4335" y="950"/>
                        <a:pt x="4306" y="950"/>
                      </a:cubicBezTo>
                      <a:close/>
                      <a:moveTo>
                        <a:pt x="2020" y="1096"/>
                      </a:moveTo>
                      <a:cubicBezTo>
                        <a:pt x="1988" y="1096"/>
                        <a:pt x="1961" y="1116"/>
                        <a:pt x="1957" y="1149"/>
                      </a:cubicBezTo>
                      <a:cubicBezTo>
                        <a:pt x="1953" y="1185"/>
                        <a:pt x="1973" y="1213"/>
                        <a:pt x="2009" y="1217"/>
                      </a:cubicBezTo>
                      <a:cubicBezTo>
                        <a:pt x="2090" y="1233"/>
                        <a:pt x="2174" y="1245"/>
                        <a:pt x="2255" y="1253"/>
                      </a:cubicBezTo>
                      <a:lnTo>
                        <a:pt x="2259" y="1253"/>
                      </a:lnTo>
                      <a:cubicBezTo>
                        <a:pt x="2291" y="1253"/>
                        <a:pt x="2319" y="1229"/>
                        <a:pt x="2327" y="1197"/>
                      </a:cubicBezTo>
                      <a:cubicBezTo>
                        <a:pt x="2331" y="1161"/>
                        <a:pt x="2307" y="1133"/>
                        <a:pt x="2271" y="1129"/>
                      </a:cubicBezTo>
                      <a:cubicBezTo>
                        <a:pt x="2190" y="1125"/>
                        <a:pt x="2110" y="1109"/>
                        <a:pt x="2030" y="1097"/>
                      </a:cubicBezTo>
                      <a:cubicBezTo>
                        <a:pt x="2026" y="1096"/>
                        <a:pt x="2023" y="1096"/>
                        <a:pt x="2020" y="1096"/>
                      </a:cubicBezTo>
                      <a:close/>
                      <a:moveTo>
                        <a:pt x="3637" y="1103"/>
                      </a:moveTo>
                      <a:cubicBezTo>
                        <a:pt x="3633" y="1103"/>
                        <a:pt x="3629" y="1104"/>
                        <a:pt x="3625" y="1105"/>
                      </a:cubicBezTo>
                      <a:lnTo>
                        <a:pt x="3384" y="1133"/>
                      </a:lnTo>
                      <a:cubicBezTo>
                        <a:pt x="3351" y="1137"/>
                        <a:pt x="3323" y="1169"/>
                        <a:pt x="3331" y="1205"/>
                      </a:cubicBezTo>
                      <a:cubicBezTo>
                        <a:pt x="3331" y="1233"/>
                        <a:pt x="3359" y="1257"/>
                        <a:pt x="3388" y="1257"/>
                      </a:cubicBezTo>
                      <a:cubicBezTo>
                        <a:pt x="3388" y="1257"/>
                        <a:pt x="3396" y="1257"/>
                        <a:pt x="3400" y="1253"/>
                      </a:cubicBezTo>
                      <a:cubicBezTo>
                        <a:pt x="3480" y="1249"/>
                        <a:pt x="3564" y="1237"/>
                        <a:pt x="3645" y="1225"/>
                      </a:cubicBezTo>
                      <a:cubicBezTo>
                        <a:pt x="3677" y="1217"/>
                        <a:pt x="3701" y="1189"/>
                        <a:pt x="3697" y="1153"/>
                      </a:cubicBezTo>
                      <a:cubicBezTo>
                        <a:pt x="3693" y="1128"/>
                        <a:pt x="3668" y="1103"/>
                        <a:pt x="3637" y="1103"/>
                      </a:cubicBezTo>
                      <a:close/>
                      <a:moveTo>
                        <a:pt x="2709" y="1157"/>
                      </a:moveTo>
                      <a:cubicBezTo>
                        <a:pt x="2672" y="1157"/>
                        <a:pt x="2640" y="1181"/>
                        <a:pt x="2640" y="1217"/>
                      </a:cubicBezTo>
                      <a:cubicBezTo>
                        <a:pt x="2640" y="1253"/>
                        <a:pt x="2668" y="1281"/>
                        <a:pt x="2701" y="1281"/>
                      </a:cubicBezTo>
                      <a:lnTo>
                        <a:pt x="2954" y="1281"/>
                      </a:lnTo>
                      <a:cubicBezTo>
                        <a:pt x="2990" y="1281"/>
                        <a:pt x="3014" y="1253"/>
                        <a:pt x="3014" y="1217"/>
                      </a:cubicBezTo>
                      <a:cubicBezTo>
                        <a:pt x="3014" y="1181"/>
                        <a:pt x="2982" y="1157"/>
                        <a:pt x="2950" y="1157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</p:grpSp>
      <p:grpSp>
        <p:nvGrpSpPr>
          <p:cNvPr id="112" name="Google Shape;112;p3"/>
          <p:cNvGrpSpPr/>
          <p:nvPr/>
        </p:nvGrpSpPr>
        <p:grpSpPr>
          <a:xfrm rot="-2995951">
            <a:off x="4429344" y="513243"/>
            <a:ext cx="4074052" cy="3919122"/>
            <a:chOff x="2032175" y="1682500"/>
            <a:chExt cx="557500" cy="536300"/>
          </a:xfrm>
        </p:grpSpPr>
        <p:sp>
          <p:nvSpPr>
            <p:cNvPr id="113" name="Google Shape;113;p3"/>
            <p:cNvSpPr/>
            <p:nvPr/>
          </p:nvSpPr>
          <p:spPr>
            <a:xfrm>
              <a:off x="2032175" y="1736150"/>
              <a:ext cx="557500" cy="482650"/>
            </a:xfrm>
            <a:custGeom>
              <a:avLst/>
              <a:gdLst/>
              <a:ahLst/>
              <a:cxnLst/>
              <a:rect l="l" t="t" r="r" b="b"/>
              <a:pathLst>
                <a:path w="22300" h="19306" extrusionOk="0">
                  <a:moveTo>
                    <a:pt x="17029" y="1"/>
                  </a:moveTo>
                  <a:cubicBezTo>
                    <a:pt x="15601" y="1"/>
                    <a:pt x="14082" y="330"/>
                    <a:pt x="12862" y="771"/>
                  </a:cubicBezTo>
                  <a:cubicBezTo>
                    <a:pt x="12037" y="1071"/>
                    <a:pt x="11278" y="1177"/>
                    <a:pt x="10540" y="1177"/>
                  </a:cubicBezTo>
                  <a:cubicBezTo>
                    <a:pt x="8763" y="1177"/>
                    <a:pt x="7104" y="563"/>
                    <a:pt x="4920" y="563"/>
                  </a:cubicBezTo>
                  <a:cubicBezTo>
                    <a:pt x="4705" y="563"/>
                    <a:pt x="4485" y="569"/>
                    <a:pt x="4260" y="582"/>
                  </a:cubicBezTo>
                  <a:cubicBezTo>
                    <a:pt x="788" y="783"/>
                    <a:pt x="202" y="4198"/>
                    <a:pt x="1708" y="7372"/>
                  </a:cubicBezTo>
                  <a:cubicBezTo>
                    <a:pt x="3215" y="10546"/>
                    <a:pt x="1" y="13439"/>
                    <a:pt x="1258" y="16798"/>
                  </a:cubicBezTo>
                  <a:cubicBezTo>
                    <a:pt x="1942" y="18629"/>
                    <a:pt x="3846" y="18953"/>
                    <a:pt x="5847" y="18953"/>
                  </a:cubicBezTo>
                  <a:cubicBezTo>
                    <a:pt x="6944" y="18953"/>
                    <a:pt x="8069" y="18856"/>
                    <a:pt x="9039" y="18856"/>
                  </a:cubicBezTo>
                  <a:cubicBezTo>
                    <a:pt x="9546" y="18856"/>
                    <a:pt x="10011" y="18883"/>
                    <a:pt x="10407" y="18964"/>
                  </a:cubicBezTo>
                  <a:cubicBezTo>
                    <a:pt x="11570" y="19200"/>
                    <a:pt x="12633" y="19305"/>
                    <a:pt x="13600" y="19305"/>
                  </a:cubicBezTo>
                  <a:cubicBezTo>
                    <a:pt x="20113" y="19305"/>
                    <a:pt x="22247" y="14514"/>
                    <a:pt x="21247" y="12632"/>
                  </a:cubicBezTo>
                  <a:cubicBezTo>
                    <a:pt x="20090" y="10462"/>
                    <a:pt x="22299" y="6312"/>
                    <a:pt x="21496" y="2796"/>
                  </a:cubicBezTo>
                  <a:cubicBezTo>
                    <a:pt x="21018" y="707"/>
                    <a:pt x="19121" y="1"/>
                    <a:pt x="17029" y="1"/>
                  </a:cubicBezTo>
                  <a:close/>
                </a:path>
              </a:pathLst>
            </a:custGeom>
            <a:solidFill>
              <a:srgbClr val="FF5A78">
                <a:alpha val="225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" name="Google Shape;114;p3"/>
            <p:cNvSpPr/>
            <p:nvPr/>
          </p:nvSpPr>
          <p:spPr>
            <a:xfrm>
              <a:off x="2196000" y="1682500"/>
              <a:ext cx="189675" cy="60225"/>
            </a:xfrm>
            <a:custGeom>
              <a:avLst/>
              <a:gdLst/>
              <a:ahLst/>
              <a:cxnLst/>
              <a:rect l="l" t="t" r="r" b="b"/>
              <a:pathLst>
                <a:path w="7587" h="2409" extrusionOk="0">
                  <a:moveTo>
                    <a:pt x="984" y="1"/>
                  </a:moveTo>
                  <a:cubicBezTo>
                    <a:pt x="635" y="1"/>
                    <a:pt x="382" y="108"/>
                    <a:pt x="294" y="422"/>
                  </a:cubicBezTo>
                  <a:cubicBezTo>
                    <a:pt x="0" y="1457"/>
                    <a:pt x="1858" y="2408"/>
                    <a:pt x="3684" y="2408"/>
                  </a:cubicBezTo>
                  <a:cubicBezTo>
                    <a:pt x="3806" y="2408"/>
                    <a:pt x="3929" y="2404"/>
                    <a:pt x="4051" y="2395"/>
                  </a:cubicBezTo>
                  <a:cubicBezTo>
                    <a:pt x="6642" y="2210"/>
                    <a:pt x="7586" y="981"/>
                    <a:pt x="7325" y="374"/>
                  </a:cubicBezTo>
                  <a:cubicBezTo>
                    <a:pt x="7218" y="124"/>
                    <a:pt x="6925" y="30"/>
                    <a:pt x="6519" y="30"/>
                  </a:cubicBezTo>
                  <a:cubicBezTo>
                    <a:pt x="5946" y="30"/>
                    <a:pt x="5149" y="218"/>
                    <a:pt x="4336" y="422"/>
                  </a:cubicBezTo>
                  <a:cubicBezTo>
                    <a:pt x="4179" y="462"/>
                    <a:pt x="4010" y="479"/>
                    <a:pt x="3833" y="479"/>
                  </a:cubicBezTo>
                  <a:cubicBezTo>
                    <a:pt x="2889" y="479"/>
                    <a:pt x="1721" y="1"/>
                    <a:pt x="984" y="1"/>
                  </a:cubicBezTo>
                  <a:close/>
                </a:path>
              </a:pathLst>
            </a:custGeom>
            <a:solidFill>
              <a:srgbClr val="FF5A78">
                <a:alpha val="225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5" name="Google Shape;115;p3"/>
          <p:cNvSpPr txBox="1">
            <a:spLocks noGrp="1"/>
          </p:cNvSpPr>
          <p:nvPr>
            <p:ph type="title" idx="2" hasCustomPrompt="1"/>
          </p:nvPr>
        </p:nvSpPr>
        <p:spPr>
          <a:xfrm>
            <a:off x="740125" y="831100"/>
            <a:ext cx="3831900" cy="1395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8000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116" name="Google Shape;116;p3"/>
          <p:cNvSpPr txBox="1">
            <a:spLocks noGrp="1"/>
          </p:cNvSpPr>
          <p:nvPr>
            <p:ph type="subTitle" idx="1"/>
          </p:nvPr>
        </p:nvSpPr>
        <p:spPr>
          <a:xfrm>
            <a:off x="1279975" y="3010100"/>
            <a:ext cx="2752200" cy="728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Font typeface="Bellota Text"/>
              <a:buNone/>
              <a:defRPr sz="1600">
                <a:solidFill>
                  <a:schemeClr val="dk1"/>
                </a:solidFill>
                <a:latin typeface="Bellota Text"/>
                <a:ea typeface="Bellota Text"/>
                <a:cs typeface="Bellota Text"/>
                <a:sym typeface="Bellota Text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grpSp>
        <p:nvGrpSpPr>
          <p:cNvPr id="117" name="Google Shape;117;p3"/>
          <p:cNvGrpSpPr/>
          <p:nvPr/>
        </p:nvGrpSpPr>
        <p:grpSpPr>
          <a:xfrm rot="7153394">
            <a:off x="7700648" y="3361727"/>
            <a:ext cx="2039530" cy="1399524"/>
            <a:chOff x="6272659" y="-660615"/>
            <a:chExt cx="2039586" cy="1399562"/>
          </a:xfrm>
        </p:grpSpPr>
        <p:grpSp>
          <p:nvGrpSpPr>
            <p:cNvPr id="118" name="Google Shape;118;p3"/>
            <p:cNvGrpSpPr/>
            <p:nvPr/>
          </p:nvGrpSpPr>
          <p:grpSpPr>
            <a:xfrm rot="8478049">
              <a:off x="7456155" y="-397939"/>
              <a:ext cx="900955" cy="172869"/>
              <a:chOff x="3564648" y="628675"/>
              <a:chExt cx="901001" cy="172878"/>
            </a:xfrm>
          </p:grpSpPr>
          <p:sp>
            <p:nvSpPr>
              <p:cNvPr id="119" name="Google Shape;119;p3"/>
              <p:cNvSpPr/>
              <p:nvPr/>
            </p:nvSpPr>
            <p:spPr>
              <a:xfrm>
                <a:off x="3564648" y="647688"/>
                <a:ext cx="32631" cy="26026"/>
              </a:xfrm>
              <a:custGeom>
                <a:avLst/>
                <a:gdLst/>
                <a:ahLst/>
                <a:cxnLst/>
                <a:rect l="l" t="t" r="r" b="b"/>
                <a:pathLst>
                  <a:path w="242" h="193" extrusionOk="0">
                    <a:moveTo>
                      <a:pt x="73" y="0"/>
                    </a:moveTo>
                    <a:cubicBezTo>
                      <a:pt x="53" y="0"/>
                      <a:pt x="33" y="10"/>
                      <a:pt x="21" y="28"/>
                    </a:cubicBezTo>
                    <a:cubicBezTo>
                      <a:pt x="0" y="52"/>
                      <a:pt x="4" y="92"/>
                      <a:pt x="33" y="112"/>
                    </a:cubicBezTo>
                    <a:cubicBezTo>
                      <a:pt x="33" y="112"/>
                      <a:pt x="69" y="140"/>
                      <a:pt x="141" y="184"/>
                    </a:cubicBezTo>
                    <a:cubicBezTo>
                      <a:pt x="149" y="188"/>
                      <a:pt x="165" y="192"/>
                      <a:pt x="173" y="192"/>
                    </a:cubicBezTo>
                    <a:cubicBezTo>
                      <a:pt x="193" y="192"/>
                      <a:pt x="213" y="184"/>
                      <a:pt x="225" y="168"/>
                    </a:cubicBezTo>
                    <a:cubicBezTo>
                      <a:pt x="241" y="144"/>
                      <a:pt x="233" y="104"/>
                      <a:pt x="205" y="84"/>
                    </a:cubicBezTo>
                    <a:cubicBezTo>
                      <a:pt x="141" y="40"/>
                      <a:pt x="105" y="11"/>
                      <a:pt x="105" y="11"/>
                    </a:cubicBezTo>
                    <a:cubicBezTo>
                      <a:pt x="96" y="4"/>
                      <a:pt x="84" y="0"/>
                      <a:pt x="73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0" name="Google Shape;120;p3"/>
              <p:cNvSpPr/>
              <p:nvPr/>
            </p:nvSpPr>
            <p:spPr>
              <a:xfrm>
                <a:off x="3630180" y="628675"/>
                <a:ext cx="835469" cy="172878"/>
              </a:xfrm>
              <a:custGeom>
                <a:avLst/>
                <a:gdLst/>
                <a:ahLst/>
                <a:cxnLst/>
                <a:rect l="l" t="t" r="r" b="b"/>
                <a:pathLst>
                  <a:path w="6196" h="1282" extrusionOk="0">
                    <a:moveTo>
                      <a:pt x="6121" y="0"/>
                    </a:moveTo>
                    <a:cubicBezTo>
                      <a:pt x="6109" y="0"/>
                      <a:pt x="6097" y="4"/>
                      <a:pt x="6087" y="12"/>
                    </a:cubicBezTo>
                    <a:cubicBezTo>
                      <a:pt x="6023" y="64"/>
                      <a:pt x="5955" y="112"/>
                      <a:pt x="5891" y="160"/>
                    </a:cubicBezTo>
                    <a:cubicBezTo>
                      <a:pt x="5858" y="177"/>
                      <a:pt x="5854" y="213"/>
                      <a:pt x="5875" y="245"/>
                    </a:cubicBezTo>
                    <a:cubicBezTo>
                      <a:pt x="5887" y="261"/>
                      <a:pt x="5907" y="269"/>
                      <a:pt x="5927" y="269"/>
                    </a:cubicBezTo>
                    <a:cubicBezTo>
                      <a:pt x="5943" y="269"/>
                      <a:pt x="5951" y="265"/>
                      <a:pt x="5967" y="261"/>
                    </a:cubicBezTo>
                    <a:cubicBezTo>
                      <a:pt x="6035" y="213"/>
                      <a:pt x="6104" y="165"/>
                      <a:pt x="6168" y="112"/>
                    </a:cubicBezTo>
                    <a:cubicBezTo>
                      <a:pt x="6192" y="88"/>
                      <a:pt x="6196" y="48"/>
                      <a:pt x="6176" y="24"/>
                    </a:cubicBezTo>
                    <a:cubicBezTo>
                      <a:pt x="6161" y="9"/>
                      <a:pt x="6140" y="0"/>
                      <a:pt x="6121" y="0"/>
                    </a:cubicBezTo>
                    <a:close/>
                    <a:moveTo>
                      <a:pt x="5557" y="384"/>
                    </a:moveTo>
                    <a:cubicBezTo>
                      <a:pt x="5546" y="384"/>
                      <a:pt x="5535" y="387"/>
                      <a:pt x="5525" y="394"/>
                    </a:cubicBezTo>
                    <a:lnTo>
                      <a:pt x="5312" y="514"/>
                    </a:lnTo>
                    <a:cubicBezTo>
                      <a:pt x="5284" y="530"/>
                      <a:pt x="5272" y="570"/>
                      <a:pt x="5288" y="602"/>
                    </a:cubicBezTo>
                    <a:cubicBezTo>
                      <a:pt x="5296" y="623"/>
                      <a:pt x="5324" y="631"/>
                      <a:pt x="5344" y="631"/>
                    </a:cubicBezTo>
                    <a:cubicBezTo>
                      <a:pt x="5352" y="631"/>
                      <a:pt x="5364" y="631"/>
                      <a:pt x="5372" y="627"/>
                    </a:cubicBezTo>
                    <a:cubicBezTo>
                      <a:pt x="5445" y="586"/>
                      <a:pt x="5517" y="546"/>
                      <a:pt x="5589" y="502"/>
                    </a:cubicBezTo>
                    <a:cubicBezTo>
                      <a:pt x="5617" y="486"/>
                      <a:pt x="5629" y="446"/>
                      <a:pt x="5609" y="414"/>
                    </a:cubicBezTo>
                    <a:cubicBezTo>
                      <a:pt x="5599" y="395"/>
                      <a:pt x="5578" y="384"/>
                      <a:pt x="5557" y="384"/>
                    </a:cubicBezTo>
                    <a:close/>
                    <a:moveTo>
                      <a:pt x="68" y="434"/>
                    </a:moveTo>
                    <a:cubicBezTo>
                      <a:pt x="45" y="434"/>
                      <a:pt x="25" y="444"/>
                      <a:pt x="17" y="466"/>
                    </a:cubicBezTo>
                    <a:cubicBezTo>
                      <a:pt x="1" y="494"/>
                      <a:pt x="9" y="534"/>
                      <a:pt x="41" y="550"/>
                    </a:cubicBezTo>
                    <a:cubicBezTo>
                      <a:pt x="109" y="590"/>
                      <a:pt x="185" y="631"/>
                      <a:pt x="262" y="667"/>
                    </a:cubicBezTo>
                    <a:cubicBezTo>
                      <a:pt x="266" y="671"/>
                      <a:pt x="278" y="671"/>
                      <a:pt x="286" y="671"/>
                    </a:cubicBezTo>
                    <a:cubicBezTo>
                      <a:pt x="310" y="671"/>
                      <a:pt x="330" y="663"/>
                      <a:pt x="346" y="635"/>
                    </a:cubicBezTo>
                    <a:cubicBezTo>
                      <a:pt x="362" y="602"/>
                      <a:pt x="346" y="566"/>
                      <a:pt x="318" y="550"/>
                    </a:cubicBezTo>
                    <a:cubicBezTo>
                      <a:pt x="246" y="514"/>
                      <a:pt x="169" y="482"/>
                      <a:pt x="101" y="442"/>
                    </a:cubicBezTo>
                    <a:cubicBezTo>
                      <a:pt x="90" y="436"/>
                      <a:pt x="79" y="434"/>
                      <a:pt x="68" y="434"/>
                    </a:cubicBezTo>
                    <a:close/>
                    <a:moveTo>
                      <a:pt x="4947" y="705"/>
                    </a:moveTo>
                    <a:cubicBezTo>
                      <a:pt x="4939" y="705"/>
                      <a:pt x="4930" y="707"/>
                      <a:pt x="4922" y="711"/>
                    </a:cubicBezTo>
                    <a:cubicBezTo>
                      <a:pt x="4846" y="747"/>
                      <a:pt x="4770" y="775"/>
                      <a:pt x="4693" y="807"/>
                    </a:cubicBezTo>
                    <a:cubicBezTo>
                      <a:pt x="4665" y="815"/>
                      <a:pt x="4645" y="856"/>
                      <a:pt x="4661" y="888"/>
                    </a:cubicBezTo>
                    <a:cubicBezTo>
                      <a:pt x="4669" y="912"/>
                      <a:pt x="4693" y="928"/>
                      <a:pt x="4721" y="928"/>
                    </a:cubicBezTo>
                    <a:cubicBezTo>
                      <a:pt x="4729" y="928"/>
                      <a:pt x="4738" y="928"/>
                      <a:pt x="4746" y="920"/>
                    </a:cubicBezTo>
                    <a:cubicBezTo>
                      <a:pt x="4826" y="892"/>
                      <a:pt x="4902" y="860"/>
                      <a:pt x="4975" y="827"/>
                    </a:cubicBezTo>
                    <a:cubicBezTo>
                      <a:pt x="5007" y="811"/>
                      <a:pt x="5023" y="771"/>
                      <a:pt x="5007" y="739"/>
                    </a:cubicBezTo>
                    <a:cubicBezTo>
                      <a:pt x="4995" y="719"/>
                      <a:pt x="4971" y="705"/>
                      <a:pt x="4947" y="705"/>
                    </a:cubicBezTo>
                    <a:close/>
                    <a:moveTo>
                      <a:pt x="694" y="729"/>
                    </a:moveTo>
                    <a:cubicBezTo>
                      <a:pt x="670" y="729"/>
                      <a:pt x="644" y="741"/>
                      <a:pt x="631" y="767"/>
                    </a:cubicBezTo>
                    <a:cubicBezTo>
                      <a:pt x="619" y="795"/>
                      <a:pt x="639" y="831"/>
                      <a:pt x="668" y="848"/>
                    </a:cubicBezTo>
                    <a:cubicBezTo>
                      <a:pt x="744" y="884"/>
                      <a:pt x="824" y="908"/>
                      <a:pt x="901" y="936"/>
                    </a:cubicBezTo>
                    <a:cubicBezTo>
                      <a:pt x="905" y="944"/>
                      <a:pt x="913" y="944"/>
                      <a:pt x="921" y="944"/>
                    </a:cubicBezTo>
                    <a:cubicBezTo>
                      <a:pt x="949" y="944"/>
                      <a:pt x="969" y="924"/>
                      <a:pt x="981" y="896"/>
                    </a:cubicBezTo>
                    <a:cubicBezTo>
                      <a:pt x="989" y="864"/>
                      <a:pt x="969" y="827"/>
                      <a:pt x="941" y="815"/>
                    </a:cubicBezTo>
                    <a:cubicBezTo>
                      <a:pt x="864" y="791"/>
                      <a:pt x="788" y="763"/>
                      <a:pt x="712" y="731"/>
                    </a:cubicBezTo>
                    <a:cubicBezTo>
                      <a:pt x="706" y="729"/>
                      <a:pt x="700" y="729"/>
                      <a:pt x="694" y="729"/>
                    </a:cubicBezTo>
                    <a:close/>
                    <a:moveTo>
                      <a:pt x="1342" y="954"/>
                    </a:moveTo>
                    <a:cubicBezTo>
                      <a:pt x="1316" y="954"/>
                      <a:pt x="1288" y="973"/>
                      <a:pt x="1278" y="1004"/>
                    </a:cubicBezTo>
                    <a:cubicBezTo>
                      <a:pt x="1270" y="1032"/>
                      <a:pt x="1290" y="1069"/>
                      <a:pt x="1326" y="1077"/>
                    </a:cubicBezTo>
                    <a:lnTo>
                      <a:pt x="1567" y="1137"/>
                    </a:lnTo>
                    <a:lnTo>
                      <a:pt x="1580" y="1137"/>
                    </a:lnTo>
                    <a:cubicBezTo>
                      <a:pt x="1612" y="1137"/>
                      <a:pt x="1636" y="1117"/>
                      <a:pt x="1636" y="1093"/>
                    </a:cubicBezTo>
                    <a:cubicBezTo>
                      <a:pt x="1648" y="1056"/>
                      <a:pt x="1628" y="1028"/>
                      <a:pt x="1592" y="1016"/>
                    </a:cubicBezTo>
                    <a:cubicBezTo>
                      <a:pt x="1511" y="996"/>
                      <a:pt x="1435" y="976"/>
                      <a:pt x="1355" y="956"/>
                    </a:cubicBezTo>
                    <a:cubicBezTo>
                      <a:pt x="1350" y="955"/>
                      <a:pt x="1346" y="954"/>
                      <a:pt x="1342" y="954"/>
                    </a:cubicBezTo>
                    <a:close/>
                    <a:moveTo>
                      <a:pt x="4306" y="950"/>
                    </a:moveTo>
                    <a:cubicBezTo>
                      <a:pt x="4300" y="950"/>
                      <a:pt x="4294" y="951"/>
                      <a:pt x="4288" y="952"/>
                    </a:cubicBezTo>
                    <a:cubicBezTo>
                      <a:pt x="4207" y="976"/>
                      <a:pt x="4135" y="996"/>
                      <a:pt x="4054" y="1016"/>
                    </a:cubicBezTo>
                    <a:cubicBezTo>
                      <a:pt x="4018" y="1028"/>
                      <a:pt x="3998" y="1056"/>
                      <a:pt x="4006" y="1093"/>
                    </a:cubicBezTo>
                    <a:cubicBezTo>
                      <a:pt x="4014" y="1117"/>
                      <a:pt x="4038" y="1137"/>
                      <a:pt x="4067" y="1137"/>
                    </a:cubicBezTo>
                    <a:lnTo>
                      <a:pt x="4087" y="1137"/>
                    </a:lnTo>
                    <a:cubicBezTo>
                      <a:pt x="4167" y="1117"/>
                      <a:pt x="4247" y="1097"/>
                      <a:pt x="4328" y="1073"/>
                    </a:cubicBezTo>
                    <a:cubicBezTo>
                      <a:pt x="4360" y="1064"/>
                      <a:pt x="4380" y="1028"/>
                      <a:pt x="4368" y="992"/>
                    </a:cubicBezTo>
                    <a:cubicBezTo>
                      <a:pt x="4361" y="966"/>
                      <a:pt x="4335" y="950"/>
                      <a:pt x="4306" y="950"/>
                    </a:cubicBezTo>
                    <a:close/>
                    <a:moveTo>
                      <a:pt x="2020" y="1096"/>
                    </a:moveTo>
                    <a:cubicBezTo>
                      <a:pt x="1988" y="1096"/>
                      <a:pt x="1961" y="1116"/>
                      <a:pt x="1957" y="1149"/>
                    </a:cubicBezTo>
                    <a:cubicBezTo>
                      <a:pt x="1953" y="1185"/>
                      <a:pt x="1973" y="1213"/>
                      <a:pt x="2009" y="1217"/>
                    </a:cubicBezTo>
                    <a:cubicBezTo>
                      <a:pt x="2090" y="1233"/>
                      <a:pt x="2174" y="1245"/>
                      <a:pt x="2255" y="1253"/>
                    </a:cubicBezTo>
                    <a:lnTo>
                      <a:pt x="2259" y="1253"/>
                    </a:lnTo>
                    <a:cubicBezTo>
                      <a:pt x="2291" y="1253"/>
                      <a:pt x="2319" y="1229"/>
                      <a:pt x="2327" y="1197"/>
                    </a:cubicBezTo>
                    <a:cubicBezTo>
                      <a:pt x="2331" y="1161"/>
                      <a:pt x="2307" y="1133"/>
                      <a:pt x="2271" y="1129"/>
                    </a:cubicBezTo>
                    <a:cubicBezTo>
                      <a:pt x="2190" y="1125"/>
                      <a:pt x="2110" y="1109"/>
                      <a:pt x="2030" y="1097"/>
                    </a:cubicBezTo>
                    <a:cubicBezTo>
                      <a:pt x="2026" y="1096"/>
                      <a:pt x="2023" y="1096"/>
                      <a:pt x="2020" y="1096"/>
                    </a:cubicBezTo>
                    <a:close/>
                    <a:moveTo>
                      <a:pt x="3637" y="1103"/>
                    </a:moveTo>
                    <a:cubicBezTo>
                      <a:pt x="3633" y="1103"/>
                      <a:pt x="3629" y="1104"/>
                      <a:pt x="3625" y="1105"/>
                    </a:cubicBezTo>
                    <a:lnTo>
                      <a:pt x="3384" y="1133"/>
                    </a:lnTo>
                    <a:cubicBezTo>
                      <a:pt x="3351" y="1137"/>
                      <a:pt x="3323" y="1169"/>
                      <a:pt x="3331" y="1205"/>
                    </a:cubicBezTo>
                    <a:cubicBezTo>
                      <a:pt x="3331" y="1233"/>
                      <a:pt x="3359" y="1257"/>
                      <a:pt x="3388" y="1257"/>
                    </a:cubicBezTo>
                    <a:cubicBezTo>
                      <a:pt x="3388" y="1257"/>
                      <a:pt x="3396" y="1257"/>
                      <a:pt x="3400" y="1253"/>
                    </a:cubicBezTo>
                    <a:cubicBezTo>
                      <a:pt x="3480" y="1249"/>
                      <a:pt x="3564" y="1237"/>
                      <a:pt x="3645" y="1225"/>
                    </a:cubicBezTo>
                    <a:cubicBezTo>
                      <a:pt x="3677" y="1217"/>
                      <a:pt x="3701" y="1189"/>
                      <a:pt x="3697" y="1153"/>
                    </a:cubicBezTo>
                    <a:cubicBezTo>
                      <a:pt x="3693" y="1128"/>
                      <a:pt x="3668" y="1103"/>
                      <a:pt x="3637" y="1103"/>
                    </a:cubicBezTo>
                    <a:close/>
                    <a:moveTo>
                      <a:pt x="2709" y="1157"/>
                    </a:moveTo>
                    <a:cubicBezTo>
                      <a:pt x="2672" y="1157"/>
                      <a:pt x="2640" y="1181"/>
                      <a:pt x="2640" y="1217"/>
                    </a:cubicBezTo>
                    <a:cubicBezTo>
                      <a:pt x="2640" y="1253"/>
                      <a:pt x="2668" y="1281"/>
                      <a:pt x="2701" y="1281"/>
                    </a:cubicBezTo>
                    <a:lnTo>
                      <a:pt x="2954" y="1281"/>
                    </a:lnTo>
                    <a:cubicBezTo>
                      <a:pt x="2990" y="1281"/>
                      <a:pt x="3014" y="1253"/>
                      <a:pt x="3014" y="1217"/>
                    </a:cubicBezTo>
                    <a:cubicBezTo>
                      <a:pt x="3014" y="1181"/>
                      <a:pt x="2982" y="1157"/>
                      <a:pt x="2950" y="1157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1" name="Google Shape;121;p3"/>
            <p:cNvGrpSpPr/>
            <p:nvPr/>
          </p:nvGrpSpPr>
          <p:grpSpPr>
            <a:xfrm rot="-1338283">
              <a:off x="6304777" y="70229"/>
              <a:ext cx="1332686" cy="431981"/>
              <a:chOff x="3132849" y="378861"/>
              <a:chExt cx="1332799" cy="432018"/>
            </a:xfrm>
          </p:grpSpPr>
          <p:sp>
            <p:nvSpPr>
              <p:cNvPr id="122" name="Google Shape;122;p3"/>
              <p:cNvSpPr/>
              <p:nvPr/>
            </p:nvSpPr>
            <p:spPr>
              <a:xfrm>
                <a:off x="3564648" y="647688"/>
                <a:ext cx="32631" cy="26026"/>
              </a:xfrm>
              <a:custGeom>
                <a:avLst/>
                <a:gdLst/>
                <a:ahLst/>
                <a:cxnLst/>
                <a:rect l="l" t="t" r="r" b="b"/>
                <a:pathLst>
                  <a:path w="242" h="193" extrusionOk="0">
                    <a:moveTo>
                      <a:pt x="73" y="0"/>
                    </a:moveTo>
                    <a:cubicBezTo>
                      <a:pt x="53" y="0"/>
                      <a:pt x="33" y="10"/>
                      <a:pt x="21" y="28"/>
                    </a:cubicBezTo>
                    <a:cubicBezTo>
                      <a:pt x="0" y="52"/>
                      <a:pt x="4" y="92"/>
                      <a:pt x="33" y="112"/>
                    </a:cubicBezTo>
                    <a:cubicBezTo>
                      <a:pt x="33" y="112"/>
                      <a:pt x="69" y="140"/>
                      <a:pt x="141" y="184"/>
                    </a:cubicBezTo>
                    <a:cubicBezTo>
                      <a:pt x="149" y="188"/>
                      <a:pt x="165" y="192"/>
                      <a:pt x="173" y="192"/>
                    </a:cubicBezTo>
                    <a:cubicBezTo>
                      <a:pt x="193" y="192"/>
                      <a:pt x="213" y="184"/>
                      <a:pt x="225" y="168"/>
                    </a:cubicBezTo>
                    <a:cubicBezTo>
                      <a:pt x="241" y="144"/>
                      <a:pt x="233" y="104"/>
                      <a:pt x="205" y="84"/>
                    </a:cubicBezTo>
                    <a:cubicBezTo>
                      <a:pt x="141" y="40"/>
                      <a:pt x="105" y="11"/>
                      <a:pt x="105" y="11"/>
                    </a:cubicBezTo>
                    <a:cubicBezTo>
                      <a:pt x="96" y="4"/>
                      <a:pt x="84" y="0"/>
                      <a:pt x="73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3" name="Google Shape;123;p3"/>
              <p:cNvSpPr/>
              <p:nvPr/>
            </p:nvSpPr>
            <p:spPr>
              <a:xfrm>
                <a:off x="3630180" y="628675"/>
                <a:ext cx="835469" cy="172878"/>
              </a:xfrm>
              <a:custGeom>
                <a:avLst/>
                <a:gdLst/>
                <a:ahLst/>
                <a:cxnLst/>
                <a:rect l="l" t="t" r="r" b="b"/>
                <a:pathLst>
                  <a:path w="6196" h="1282" extrusionOk="0">
                    <a:moveTo>
                      <a:pt x="6121" y="0"/>
                    </a:moveTo>
                    <a:cubicBezTo>
                      <a:pt x="6109" y="0"/>
                      <a:pt x="6097" y="4"/>
                      <a:pt x="6087" y="12"/>
                    </a:cubicBezTo>
                    <a:cubicBezTo>
                      <a:pt x="6023" y="64"/>
                      <a:pt x="5955" y="112"/>
                      <a:pt x="5891" y="160"/>
                    </a:cubicBezTo>
                    <a:cubicBezTo>
                      <a:pt x="5858" y="177"/>
                      <a:pt x="5854" y="213"/>
                      <a:pt x="5875" y="245"/>
                    </a:cubicBezTo>
                    <a:cubicBezTo>
                      <a:pt x="5887" y="261"/>
                      <a:pt x="5907" y="269"/>
                      <a:pt x="5927" y="269"/>
                    </a:cubicBezTo>
                    <a:cubicBezTo>
                      <a:pt x="5943" y="269"/>
                      <a:pt x="5951" y="265"/>
                      <a:pt x="5967" y="261"/>
                    </a:cubicBezTo>
                    <a:cubicBezTo>
                      <a:pt x="6035" y="213"/>
                      <a:pt x="6104" y="165"/>
                      <a:pt x="6168" y="112"/>
                    </a:cubicBezTo>
                    <a:cubicBezTo>
                      <a:pt x="6192" y="88"/>
                      <a:pt x="6196" y="48"/>
                      <a:pt x="6176" y="24"/>
                    </a:cubicBezTo>
                    <a:cubicBezTo>
                      <a:pt x="6161" y="9"/>
                      <a:pt x="6140" y="0"/>
                      <a:pt x="6121" y="0"/>
                    </a:cubicBezTo>
                    <a:close/>
                    <a:moveTo>
                      <a:pt x="5557" y="384"/>
                    </a:moveTo>
                    <a:cubicBezTo>
                      <a:pt x="5546" y="384"/>
                      <a:pt x="5535" y="387"/>
                      <a:pt x="5525" y="394"/>
                    </a:cubicBezTo>
                    <a:lnTo>
                      <a:pt x="5312" y="514"/>
                    </a:lnTo>
                    <a:cubicBezTo>
                      <a:pt x="5284" y="530"/>
                      <a:pt x="5272" y="570"/>
                      <a:pt x="5288" y="602"/>
                    </a:cubicBezTo>
                    <a:cubicBezTo>
                      <a:pt x="5296" y="623"/>
                      <a:pt x="5324" y="631"/>
                      <a:pt x="5344" y="631"/>
                    </a:cubicBezTo>
                    <a:cubicBezTo>
                      <a:pt x="5352" y="631"/>
                      <a:pt x="5364" y="631"/>
                      <a:pt x="5372" y="627"/>
                    </a:cubicBezTo>
                    <a:cubicBezTo>
                      <a:pt x="5445" y="586"/>
                      <a:pt x="5517" y="546"/>
                      <a:pt x="5589" y="502"/>
                    </a:cubicBezTo>
                    <a:cubicBezTo>
                      <a:pt x="5617" y="486"/>
                      <a:pt x="5629" y="446"/>
                      <a:pt x="5609" y="414"/>
                    </a:cubicBezTo>
                    <a:cubicBezTo>
                      <a:pt x="5599" y="395"/>
                      <a:pt x="5578" y="384"/>
                      <a:pt x="5557" y="384"/>
                    </a:cubicBezTo>
                    <a:close/>
                    <a:moveTo>
                      <a:pt x="68" y="434"/>
                    </a:moveTo>
                    <a:cubicBezTo>
                      <a:pt x="45" y="434"/>
                      <a:pt x="25" y="444"/>
                      <a:pt x="17" y="466"/>
                    </a:cubicBezTo>
                    <a:cubicBezTo>
                      <a:pt x="1" y="494"/>
                      <a:pt x="9" y="534"/>
                      <a:pt x="41" y="550"/>
                    </a:cubicBezTo>
                    <a:cubicBezTo>
                      <a:pt x="109" y="590"/>
                      <a:pt x="185" y="631"/>
                      <a:pt x="262" y="667"/>
                    </a:cubicBezTo>
                    <a:cubicBezTo>
                      <a:pt x="266" y="671"/>
                      <a:pt x="278" y="671"/>
                      <a:pt x="286" y="671"/>
                    </a:cubicBezTo>
                    <a:cubicBezTo>
                      <a:pt x="310" y="671"/>
                      <a:pt x="330" y="663"/>
                      <a:pt x="346" y="635"/>
                    </a:cubicBezTo>
                    <a:cubicBezTo>
                      <a:pt x="362" y="602"/>
                      <a:pt x="346" y="566"/>
                      <a:pt x="318" y="550"/>
                    </a:cubicBezTo>
                    <a:cubicBezTo>
                      <a:pt x="246" y="514"/>
                      <a:pt x="169" y="482"/>
                      <a:pt x="101" y="442"/>
                    </a:cubicBezTo>
                    <a:cubicBezTo>
                      <a:pt x="90" y="436"/>
                      <a:pt x="79" y="434"/>
                      <a:pt x="68" y="434"/>
                    </a:cubicBezTo>
                    <a:close/>
                    <a:moveTo>
                      <a:pt x="4947" y="705"/>
                    </a:moveTo>
                    <a:cubicBezTo>
                      <a:pt x="4939" y="705"/>
                      <a:pt x="4930" y="707"/>
                      <a:pt x="4922" y="711"/>
                    </a:cubicBezTo>
                    <a:cubicBezTo>
                      <a:pt x="4846" y="747"/>
                      <a:pt x="4770" y="775"/>
                      <a:pt x="4693" y="807"/>
                    </a:cubicBezTo>
                    <a:cubicBezTo>
                      <a:pt x="4665" y="815"/>
                      <a:pt x="4645" y="856"/>
                      <a:pt x="4661" y="888"/>
                    </a:cubicBezTo>
                    <a:cubicBezTo>
                      <a:pt x="4669" y="912"/>
                      <a:pt x="4693" y="928"/>
                      <a:pt x="4721" y="928"/>
                    </a:cubicBezTo>
                    <a:cubicBezTo>
                      <a:pt x="4729" y="928"/>
                      <a:pt x="4738" y="928"/>
                      <a:pt x="4746" y="920"/>
                    </a:cubicBezTo>
                    <a:cubicBezTo>
                      <a:pt x="4826" y="892"/>
                      <a:pt x="4902" y="860"/>
                      <a:pt x="4975" y="827"/>
                    </a:cubicBezTo>
                    <a:cubicBezTo>
                      <a:pt x="5007" y="811"/>
                      <a:pt x="5023" y="771"/>
                      <a:pt x="5007" y="739"/>
                    </a:cubicBezTo>
                    <a:cubicBezTo>
                      <a:pt x="4995" y="719"/>
                      <a:pt x="4971" y="705"/>
                      <a:pt x="4947" y="705"/>
                    </a:cubicBezTo>
                    <a:close/>
                    <a:moveTo>
                      <a:pt x="694" y="729"/>
                    </a:moveTo>
                    <a:cubicBezTo>
                      <a:pt x="670" y="729"/>
                      <a:pt x="644" y="741"/>
                      <a:pt x="631" y="767"/>
                    </a:cubicBezTo>
                    <a:cubicBezTo>
                      <a:pt x="619" y="795"/>
                      <a:pt x="639" y="831"/>
                      <a:pt x="668" y="848"/>
                    </a:cubicBezTo>
                    <a:cubicBezTo>
                      <a:pt x="744" y="884"/>
                      <a:pt x="824" y="908"/>
                      <a:pt x="901" y="936"/>
                    </a:cubicBezTo>
                    <a:cubicBezTo>
                      <a:pt x="905" y="944"/>
                      <a:pt x="913" y="944"/>
                      <a:pt x="921" y="944"/>
                    </a:cubicBezTo>
                    <a:cubicBezTo>
                      <a:pt x="949" y="944"/>
                      <a:pt x="969" y="924"/>
                      <a:pt x="981" y="896"/>
                    </a:cubicBezTo>
                    <a:cubicBezTo>
                      <a:pt x="989" y="864"/>
                      <a:pt x="969" y="827"/>
                      <a:pt x="941" y="815"/>
                    </a:cubicBezTo>
                    <a:cubicBezTo>
                      <a:pt x="864" y="791"/>
                      <a:pt x="788" y="763"/>
                      <a:pt x="712" y="731"/>
                    </a:cubicBezTo>
                    <a:cubicBezTo>
                      <a:pt x="706" y="729"/>
                      <a:pt x="700" y="729"/>
                      <a:pt x="694" y="729"/>
                    </a:cubicBezTo>
                    <a:close/>
                    <a:moveTo>
                      <a:pt x="1342" y="954"/>
                    </a:moveTo>
                    <a:cubicBezTo>
                      <a:pt x="1316" y="954"/>
                      <a:pt x="1288" y="973"/>
                      <a:pt x="1278" y="1004"/>
                    </a:cubicBezTo>
                    <a:cubicBezTo>
                      <a:pt x="1270" y="1032"/>
                      <a:pt x="1290" y="1069"/>
                      <a:pt x="1326" y="1077"/>
                    </a:cubicBezTo>
                    <a:lnTo>
                      <a:pt x="1567" y="1137"/>
                    </a:lnTo>
                    <a:lnTo>
                      <a:pt x="1580" y="1137"/>
                    </a:lnTo>
                    <a:cubicBezTo>
                      <a:pt x="1612" y="1137"/>
                      <a:pt x="1636" y="1117"/>
                      <a:pt x="1636" y="1093"/>
                    </a:cubicBezTo>
                    <a:cubicBezTo>
                      <a:pt x="1648" y="1056"/>
                      <a:pt x="1628" y="1028"/>
                      <a:pt x="1592" y="1016"/>
                    </a:cubicBezTo>
                    <a:cubicBezTo>
                      <a:pt x="1511" y="996"/>
                      <a:pt x="1435" y="976"/>
                      <a:pt x="1355" y="956"/>
                    </a:cubicBezTo>
                    <a:cubicBezTo>
                      <a:pt x="1350" y="955"/>
                      <a:pt x="1346" y="954"/>
                      <a:pt x="1342" y="954"/>
                    </a:cubicBezTo>
                    <a:close/>
                    <a:moveTo>
                      <a:pt x="4306" y="950"/>
                    </a:moveTo>
                    <a:cubicBezTo>
                      <a:pt x="4300" y="950"/>
                      <a:pt x="4294" y="951"/>
                      <a:pt x="4288" y="952"/>
                    </a:cubicBezTo>
                    <a:cubicBezTo>
                      <a:pt x="4207" y="976"/>
                      <a:pt x="4135" y="996"/>
                      <a:pt x="4054" y="1016"/>
                    </a:cubicBezTo>
                    <a:cubicBezTo>
                      <a:pt x="4018" y="1028"/>
                      <a:pt x="3998" y="1056"/>
                      <a:pt x="4006" y="1093"/>
                    </a:cubicBezTo>
                    <a:cubicBezTo>
                      <a:pt x="4014" y="1117"/>
                      <a:pt x="4038" y="1137"/>
                      <a:pt x="4067" y="1137"/>
                    </a:cubicBezTo>
                    <a:lnTo>
                      <a:pt x="4087" y="1137"/>
                    </a:lnTo>
                    <a:cubicBezTo>
                      <a:pt x="4167" y="1117"/>
                      <a:pt x="4247" y="1097"/>
                      <a:pt x="4328" y="1073"/>
                    </a:cubicBezTo>
                    <a:cubicBezTo>
                      <a:pt x="4360" y="1064"/>
                      <a:pt x="4380" y="1028"/>
                      <a:pt x="4368" y="992"/>
                    </a:cubicBezTo>
                    <a:cubicBezTo>
                      <a:pt x="4361" y="966"/>
                      <a:pt x="4335" y="950"/>
                      <a:pt x="4306" y="950"/>
                    </a:cubicBezTo>
                    <a:close/>
                    <a:moveTo>
                      <a:pt x="2020" y="1096"/>
                    </a:moveTo>
                    <a:cubicBezTo>
                      <a:pt x="1988" y="1096"/>
                      <a:pt x="1961" y="1116"/>
                      <a:pt x="1957" y="1149"/>
                    </a:cubicBezTo>
                    <a:cubicBezTo>
                      <a:pt x="1953" y="1185"/>
                      <a:pt x="1973" y="1213"/>
                      <a:pt x="2009" y="1217"/>
                    </a:cubicBezTo>
                    <a:cubicBezTo>
                      <a:pt x="2090" y="1233"/>
                      <a:pt x="2174" y="1245"/>
                      <a:pt x="2255" y="1253"/>
                    </a:cubicBezTo>
                    <a:lnTo>
                      <a:pt x="2259" y="1253"/>
                    </a:lnTo>
                    <a:cubicBezTo>
                      <a:pt x="2291" y="1253"/>
                      <a:pt x="2319" y="1229"/>
                      <a:pt x="2327" y="1197"/>
                    </a:cubicBezTo>
                    <a:cubicBezTo>
                      <a:pt x="2331" y="1161"/>
                      <a:pt x="2307" y="1133"/>
                      <a:pt x="2271" y="1129"/>
                    </a:cubicBezTo>
                    <a:cubicBezTo>
                      <a:pt x="2190" y="1125"/>
                      <a:pt x="2110" y="1109"/>
                      <a:pt x="2030" y="1097"/>
                    </a:cubicBezTo>
                    <a:cubicBezTo>
                      <a:pt x="2026" y="1096"/>
                      <a:pt x="2023" y="1096"/>
                      <a:pt x="2020" y="1096"/>
                    </a:cubicBezTo>
                    <a:close/>
                    <a:moveTo>
                      <a:pt x="3637" y="1103"/>
                    </a:moveTo>
                    <a:cubicBezTo>
                      <a:pt x="3633" y="1103"/>
                      <a:pt x="3629" y="1104"/>
                      <a:pt x="3625" y="1105"/>
                    </a:cubicBezTo>
                    <a:lnTo>
                      <a:pt x="3384" y="1133"/>
                    </a:lnTo>
                    <a:cubicBezTo>
                      <a:pt x="3351" y="1137"/>
                      <a:pt x="3323" y="1169"/>
                      <a:pt x="3331" y="1205"/>
                    </a:cubicBezTo>
                    <a:cubicBezTo>
                      <a:pt x="3331" y="1233"/>
                      <a:pt x="3359" y="1257"/>
                      <a:pt x="3388" y="1257"/>
                    </a:cubicBezTo>
                    <a:cubicBezTo>
                      <a:pt x="3388" y="1257"/>
                      <a:pt x="3396" y="1257"/>
                      <a:pt x="3400" y="1253"/>
                    </a:cubicBezTo>
                    <a:cubicBezTo>
                      <a:pt x="3480" y="1249"/>
                      <a:pt x="3564" y="1237"/>
                      <a:pt x="3645" y="1225"/>
                    </a:cubicBezTo>
                    <a:cubicBezTo>
                      <a:pt x="3677" y="1217"/>
                      <a:pt x="3701" y="1189"/>
                      <a:pt x="3697" y="1153"/>
                    </a:cubicBezTo>
                    <a:cubicBezTo>
                      <a:pt x="3693" y="1128"/>
                      <a:pt x="3668" y="1103"/>
                      <a:pt x="3637" y="1103"/>
                    </a:cubicBezTo>
                    <a:close/>
                    <a:moveTo>
                      <a:pt x="2709" y="1157"/>
                    </a:moveTo>
                    <a:cubicBezTo>
                      <a:pt x="2672" y="1157"/>
                      <a:pt x="2640" y="1181"/>
                      <a:pt x="2640" y="1217"/>
                    </a:cubicBezTo>
                    <a:cubicBezTo>
                      <a:pt x="2640" y="1253"/>
                      <a:pt x="2668" y="1281"/>
                      <a:pt x="2701" y="1281"/>
                    </a:cubicBezTo>
                    <a:lnTo>
                      <a:pt x="2954" y="1281"/>
                    </a:lnTo>
                    <a:cubicBezTo>
                      <a:pt x="2990" y="1281"/>
                      <a:pt x="3014" y="1253"/>
                      <a:pt x="3014" y="1217"/>
                    </a:cubicBezTo>
                    <a:cubicBezTo>
                      <a:pt x="3014" y="1181"/>
                      <a:pt x="2982" y="1157"/>
                      <a:pt x="2950" y="1157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4" name="Google Shape;124;p3"/>
              <p:cNvSpPr/>
              <p:nvPr/>
            </p:nvSpPr>
            <p:spPr>
              <a:xfrm>
                <a:off x="3314385" y="432198"/>
                <a:ext cx="22249" cy="64593"/>
              </a:xfrm>
              <a:custGeom>
                <a:avLst/>
                <a:gdLst/>
                <a:ahLst/>
                <a:cxnLst/>
                <a:rect l="l" t="t" r="r" b="b"/>
                <a:pathLst>
                  <a:path w="165" h="479" extrusionOk="0">
                    <a:moveTo>
                      <a:pt x="89" y="1"/>
                    </a:moveTo>
                    <a:cubicBezTo>
                      <a:pt x="65" y="1"/>
                      <a:pt x="35" y="20"/>
                      <a:pt x="28" y="51"/>
                    </a:cubicBezTo>
                    <a:cubicBezTo>
                      <a:pt x="0" y="175"/>
                      <a:pt x="4" y="304"/>
                      <a:pt x="32" y="428"/>
                    </a:cubicBezTo>
                    <a:cubicBezTo>
                      <a:pt x="36" y="459"/>
                      <a:pt x="65" y="478"/>
                      <a:pt x="97" y="478"/>
                    </a:cubicBezTo>
                    <a:cubicBezTo>
                      <a:pt x="102" y="478"/>
                      <a:pt x="107" y="478"/>
                      <a:pt x="113" y="476"/>
                    </a:cubicBezTo>
                    <a:cubicBezTo>
                      <a:pt x="145" y="464"/>
                      <a:pt x="165" y="428"/>
                      <a:pt x="157" y="396"/>
                    </a:cubicBezTo>
                    <a:cubicBezTo>
                      <a:pt x="153" y="380"/>
                      <a:pt x="153" y="364"/>
                      <a:pt x="145" y="356"/>
                    </a:cubicBezTo>
                    <a:cubicBezTo>
                      <a:pt x="145" y="344"/>
                      <a:pt x="141" y="340"/>
                      <a:pt x="141" y="328"/>
                    </a:cubicBezTo>
                    <a:lnTo>
                      <a:pt x="141" y="320"/>
                    </a:lnTo>
                    <a:cubicBezTo>
                      <a:pt x="137" y="296"/>
                      <a:pt x="137" y="264"/>
                      <a:pt x="137" y="239"/>
                    </a:cubicBezTo>
                    <a:cubicBezTo>
                      <a:pt x="137" y="179"/>
                      <a:pt x="141" y="131"/>
                      <a:pt x="149" y="83"/>
                    </a:cubicBezTo>
                    <a:cubicBezTo>
                      <a:pt x="153" y="51"/>
                      <a:pt x="137" y="14"/>
                      <a:pt x="101" y="2"/>
                    </a:cubicBezTo>
                    <a:cubicBezTo>
                      <a:pt x="97" y="1"/>
                      <a:pt x="93" y="1"/>
                      <a:pt x="89" y="1"/>
                    </a:cubicBezTo>
                    <a:close/>
                  </a:path>
                </a:pathLst>
              </a:custGeom>
              <a:solidFill>
                <a:srgbClr val="FFF1F6">
                  <a:alpha val="333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5" name="Google Shape;125;p3"/>
              <p:cNvSpPr/>
              <p:nvPr/>
            </p:nvSpPr>
            <p:spPr>
              <a:xfrm>
                <a:off x="3326790" y="513513"/>
                <a:ext cx="39104" cy="76055"/>
              </a:xfrm>
              <a:custGeom>
                <a:avLst/>
                <a:gdLst/>
                <a:ahLst/>
                <a:cxnLst/>
                <a:rect l="l" t="t" r="r" b="b"/>
                <a:pathLst>
                  <a:path w="290" h="564" extrusionOk="0">
                    <a:moveTo>
                      <a:pt x="70" y="0"/>
                    </a:moveTo>
                    <a:cubicBezTo>
                      <a:pt x="66" y="0"/>
                      <a:pt x="61" y="1"/>
                      <a:pt x="57" y="2"/>
                    </a:cubicBezTo>
                    <a:cubicBezTo>
                      <a:pt x="17" y="14"/>
                      <a:pt x="1" y="50"/>
                      <a:pt x="5" y="82"/>
                    </a:cubicBezTo>
                    <a:cubicBezTo>
                      <a:pt x="29" y="239"/>
                      <a:pt x="85" y="392"/>
                      <a:pt x="161" y="532"/>
                    </a:cubicBezTo>
                    <a:cubicBezTo>
                      <a:pt x="172" y="552"/>
                      <a:pt x="197" y="564"/>
                      <a:pt x="221" y="564"/>
                    </a:cubicBezTo>
                    <a:cubicBezTo>
                      <a:pt x="231" y="564"/>
                      <a:pt x="241" y="561"/>
                      <a:pt x="250" y="556"/>
                    </a:cubicBezTo>
                    <a:cubicBezTo>
                      <a:pt x="282" y="536"/>
                      <a:pt x="290" y="500"/>
                      <a:pt x="278" y="464"/>
                    </a:cubicBezTo>
                    <a:cubicBezTo>
                      <a:pt x="206" y="335"/>
                      <a:pt x="161" y="199"/>
                      <a:pt x="137" y="50"/>
                    </a:cubicBezTo>
                    <a:cubicBezTo>
                      <a:pt x="130" y="19"/>
                      <a:pt x="97" y="0"/>
                      <a:pt x="70" y="0"/>
                    </a:cubicBezTo>
                    <a:close/>
                  </a:path>
                </a:pathLst>
              </a:custGeom>
              <a:solidFill>
                <a:srgbClr val="FFF1F6">
                  <a:alpha val="333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6" name="Google Shape;126;p3"/>
              <p:cNvSpPr/>
              <p:nvPr/>
            </p:nvSpPr>
            <p:spPr>
              <a:xfrm rot="-5563485">
                <a:off x="3094862" y="433994"/>
                <a:ext cx="417195" cy="321752"/>
              </a:xfrm>
              <a:custGeom>
                <a:avLst/>
                <a:gdLst/>
                <a:ahLst/>
                <a:cxnLst/>
                <a:rect l="l" t="t" r="r" b="b"/>
                <a:pathLst>
                  <a:path w="3094" h="2386" extrusionOk="0">
                    <a:moveTo>
                      <a:pt x="761" y="1"/>
                    </a:moveTo>
                    <a:cubicBezTo>
                      <a:pt x="715" y="1"/>
                      <a:pt x="666" y="10"/>
                      <a:pt x="615" y="31"/>
                    </a:cubicBezTo>
                    <a:cubicBezTo>
                      <a:pt x="1" y="280"/>
                      <a:pt x="877" y="2349"/>
                      <a:pt x="1274" y="2385"/>
                    </a:cubicBezTo>
                    <a:cubicBezTo>
                      <a:pt x="1277" y="2386"/>
                      <a:pt x="1281" y="2386"/>
                      <a:pt x="1284" y="2386"/>
                    </a:cubicBezTo>
                    <a:cubicBezTo>
                      <a:pt x="1654" y="2386"/>
                      <a:pt x="3093" y="666"/>
                      <a:pt x="2524" y="216"/>
                    </a:cubicBezTo>
                    <a:cubicBezTo>
                      <a:pt x="2468" y="172"/>
                      <a:pt x="2409" y="153"/>
                      <a:pt x="2348" y="153"/>
                    </a:cubicBezTo>
                    <a:cubicBezTo>
                      <a:pt x="1937" y="153"/>
                      <a:pt x="1467" y="1036"/>
                      <a:pt x="1467" y="1036"/>
                    </a:cubicBezTo>
                    <a:cubicBezTo>
                      <a:pt x="1467" y="1036"/>
                      <a:pt x="1243" y="1"/>
                      <a:pt x="761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7" name="Google Shape;127;p3"/>
              <p:cNvSpPr/>
              <p:nvPr/>
            </p:nvSpPr>
            <p:spPr>
              <a:xfrm rot="-5563485">
                <a:off x="3166434" y="379837"/>
                <a:ext cx="288827" cy="300850"/>
              </a:xfrm>
              <a:custGeom>
                <a:avLst/>
                <a:gdLst/>
                <a:ahLst/>
                <a:cxnLst/>
                <a:rect l="l" t="t" r="r" b="b"/>
                <a:pathLst>
                  <a:path w="2142" h="2231" extrusionOk="0">
                    <a:moveTo>
                      <a:pt x="1403" y="0"/>
                    </a:moveTo>
                    <a:cubicBezTo>
                      <a:pt x="1398" y="0"/>
                      <a:pt x="1392" y="0"/>
                      <a:pt x="1387" y="1"/>
                    </a:cubicBezTo>
                    <a:cubicBezTo>
                      <a:pt x="1009" y="700"/>
                      <a:pt x="535" y="1351"/>
                      <a:pt x="1" y="1941"/>
                    </a:cubicBezTo>
                    <a:cubicBezTo>
                      <a:pt x="113" y="2110"/>
                      <a:pt x="230" y="2222"/>
                      <a:pt x="314" y="2230"/>
                    </a:cubicBezTo>
                    <a:cubicBezTo>
                      <a:pt x="318" y="2231"/>
                      <a:pt x="321" y="2231"/>
                      <a:pt x="324" y="2231"/>
                    </a:cubicBezTo>
                    <a:cubicBezTo>
                      <a:pt x="702" y="2231"/>
                      <a:pt x="2141" y="511"/>
                      <a:pt x="1572" y="61"/>
                    </a:cubicBezTo>
                    <a:cubicBezTo>
                      <a:pt x="1517" y="20"/>
                      <a:pt x="1461" y="0"/>
                      <a:pt x="1403" y="0"/>
                    </a:cubicBezTo>
                    <a:close/>
                  </a:path>
                </a:pathLst>
              </a:custGeom>
              <a:solidFill>
                <a:srgbClr val="FFF1F6">
                  <a:alpha val="333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128" name="Google Shape;128;p3"/>
          <p:cNvSpPr/>
          <p:nvPr/>
        </p:nvSpPr>
        <p:spPr>
          <a:xfrm>
            <a:off x="8082620" y="4542638"/>
            <a:ext cx="215929" cy="199812"/>
          </a:xfrm>
          <a:custGeom>
            <a:avLst/>
            <a:gdLst/>
            <a:ahLst/>
            <a:cxnLst/>
            <a:rect l="l" t="t" r="r" b="b"/>
            <a:pathLst>
              <a:path w="1447" h="1339" extrusionOk="0">
                <a:moveTo>
                  <a:pt x="729" y="0"/>
                </a:moveTo>
                <a:cubicBezTo>
                  <a:pt x="719" y="0"/>
                  <a:pt x="709" y="1"/>
                  <a:pt x="699" y="1"/>
                </a:cubicBezTo>
                <a:cubicBezTo>
                  <a:pt x="486" y="13"/>
                  <a:pt x="286" y="122"/>
                  <a:pt x="161" y="298"/>
                </a:cubicBezTo>
                <a:cubicBezTo>
                  <a:pt x="36" y="475"/>
                  <a:pt x="0" y="692"/>
                  <a:pt x="61" y="893"/>
                </a:cubicBezTo>
                <a:cubicBezTo>
                  <a:pt x="121" y="1082"/>
                  <a:pt x="261" y="1238"/>
                  <a:pt x="458" y="1307"/>
                </a:cubicBezTo>
                <a:cubicBezTo>
                  <a:pt x="511" y="1327"/>
                  <a:pt x="571" y="1339"/>
                  <a:pt x="627" y="1339"/>
                </a:cubicBezTo>
                <a:cubicBezTo>
                  <a:pt x="760" y="1339"/>
                  <a:pt x="872" y="1279"/>
                  <a:pt x="953" y="1166"/>
                </a:cubicBezTo>
                <a:cubicBezTo>
                  <a:pt x="1053" y="1026"/>
                  <a:pt x="1089" y="801"/>
                  <a:pt x="932" y="604"/>
                </a:cubicBezTo>
                <a:cubicBezTo>
                  <a:pt x="860" y="511"/>
                  <a:pt x="744" y="455"/>
                  <a:pt x="631" y="455"/>
                </a:cubicBezTo>
                <a:cubicBezTo>
                  <a:pt x="543" y="455"/>
                  <a:pt x="466" y="495"/>
                  <a:pt x="418" y="563"/>
                </a:cubicBezTo>
                <a:cubicBezTo>
                  <a:pt x="350" y="652"/>
                  <a:pt x="338" y="756"/>
                  <a:pt x="378" y="853"/>
                </a:cubicBezTo>
                <a:cubicBezTo>
                  <a:pt x="418" y="945"/>
                  <a:pt x="507" y="1013"/>
                  <a:pt x="611" y="1026"/>
                </a:cubicBezTo>
                <a:cubicBezTo>
                  <a:pt x="616" y="1026"/>
                  <a:pt x="621" y="1027"/>
                  <a:pt x="626" y="1027"/>
                </a:cubicBezTo>
                <a:cubicBezTo>
                  <a:pt x="667" y="1027"/>
                  <a:pt x="700" y="997"/>
                  <a:pt x="703" y="957"/>
                </a:cubicBezTo>
                <a:cubicBezTo>
                  <a:pt x="707" y="917"/>
                  <a:pt x="679" y="877"/>
                  <a:pt x="639" y="873"/>
                </a:cubicBezTo>
                <a:cubicBezTo>
                  <a:pt x="587" y="865"/>
                  <a:pt x="547" y="837"/>
                  <a:pt x="527" y="797"/>
                </a:cubicBezTo>
                <a:cubicBezTo>
                  <a:pt x="507" y="756"/>
                  <a:pt x="511" y="716"/>
                  <a:pt x="531" y="672"/>
                </a:cubicBezTo>
                <a:cubicBezTo>
                  <a:pt x="551" y="636"/>
                  <a:pt x="583" y="612"/>
                  <a:pt x="623" y="604"/>
                </a:cubicBezTo>
                <a:cubicBezTo>
                  <a:pt x="629" y="603"/>
                  <a:pt x="636" y="602"/>
                  <a:pt x="643" y="602"/>
                </a:cubicBezTo>
                <a:cubicBezTo>
                  <a:pt x="689" y="602"/>
                  <a:pt x="745" y="625"/>
                  <a:pt x="784" y="660"/>
                </a:cubicBezTo>
                <a:cubicBezTo>
                  <a:pt x="860" y="724"/>
                  <a:pt x="900" y="825"/>
                  <a:pt x="892" y="925"/>
                </a:cubicBezTo>
                <a:cubicBezTo>
                  <a:pt x="888" y="1013"/>
                  <a:pt x="848" y="1086"/>
                  <a:pt x="784" y="1138"/>
                </a:cubicBezTo>
                <a:cubicBezTo>
                  <a:pt x="741" y="1170"/>
                  <a:pt x="693" y="1183"/>
                  <a:pt x="644" y="1183"/>
                </a:cubicBezTo>
                <a:cubicBezTo>
                  <a:pt x="516" y="1183"/>
                  <a:pt x="382" y="1092"/>
                  <a:pt x="310" y="1013"/>
                </a:cubicBezTo>
                <a:cubicBezTo>
                  <a:pt x="189" y="881"/>
                  <a:pt x="161" y="696"/>
                  <a:pt x="221" y="519"/>
                </a:cubicBezTo>
                <a:cubicBezTo>
                  <a:pt x="282" y="347"/>
                  <a:pt x="426" y="214"/>
                  <a:pt x="603" y="162"/>
                </a:cubicBezTo>
                <a:cubicBezTo>
                  <a:pt x="644" y="150"/>
                  <a:pt x="686" y="145"/>
                  <a:pt x="727" y="145"/>
                </a:cubicBezTo>
                <a:cubicBezTo>
                  <a:pt x="828" y="145"/>
                  <a:pt x="926" y="179"/>
                  <a:pt x="1009" y="242"/>
                </a:cubicBezTo>
                <a:cubicBezTo>
                  <a:pt x="1133" y="342"/>
                  <a:pt x="1270" y="604"/>
                  <a:pt x="1266" y="829"/>
                </a:cubicBezTo>
                <a:cubicBezTo>
                  <a:pt x="1258" y="945"/>
                  <a:pt x="1226" y="1030"/>
                  <a:pt x="1149" y="1082"/>
                </a:cubicBezTo>
                <a:cubicBezTo>
                  <a:pt x="1125" y="1098"/>
                  <a:pt x="1113" y="1126"/>
                  <a:pt x="1121" y="1150"/>
                </a:cubicBezTo>
                <a:cubicBezTo>
                  <a:pt x="1125" y="1182"/>
                  <a:pt x="1141" y="1206"/>
                  <a:pt x="1165" y="1218"/>
                </a:cubicBezTo>
                <a:cubicBezTo>
                  <a:pt x="1175" y="1221"/>
                  <a:pt x="1184" y="1223"/>
                  <a:pt x="1194" y="1223"/>
                </a:cubicBezTo>
                <a:cubicBezTo>
                  <a:pt x="1209" y="1223"/>
                  <a:pt x="1225" y="1219"/>
                  <a:pt x="1242" y="1206"/>
                </a:cubicBezTo>
                <a:cubicBezTo>
                  <a:pt x="1342" y="1138"/>
                  <a:pt x="1402" y="1021"/>
                  <a:pt x="1415" y="885"/>
                </a:cubicBezTo>
                <a:cubicBezTo>
                  <a:pt x="1447" y="632"/>
                  <a:pt x="1314" y="338"/>
                  <a:pt x="1173" y="178"/>
                </a:cubicBezTo>
                <a:cubicBezTo>
                  <a:pt x="1059" y="67"/>
                  <a:pt x="902" y="0"/>
                  <a:pt x="729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29" name="Google Shape;129;p3"/>
          <p:cNvGrpSpPr/>
          <p:nvPr/>
        </p:nvGrpSpPr>
        <p:grpSpPr>
          <a:xfrm rot="2700000">
            <a:off x="8850543" y="3860238"/>
            <a:ext cx="296110" cy="307950"/>
            <a:chOff x="2402806" y="1534404"/>
            <a:chExt cx="197214" cy="205099"/>
          </a:xfrm>
        </p:grpSpPr>
        <p:sp>
          <p:nvSpPr>
            <p:cNvPr id="130" name="Google Shape;130;p3"/>
            <p:cNvSpPr/>
            <p:nvPr/>
          </p:nvSpPr>
          <p:spPr>
            <a:xfrm>
              <a:off x="2402806" y="1605082"/>
              <a:ext cx="85428" cy="127119"/>
            </a:xfrm>
            <a:custGeom>
              <a:avLst/>
              <a:gdLst/>
              <a:ahLst/>
              <a:cxnLst/>
              <a:rect l="l" t="t" r="r" b="b"/>
              <a:pathLst>
                <a:path w="1170" h="1741" extrusionOk="0">
                  <a:moveTo>
                    <a:pt x="273" y="0"/>
                  </a:moveTo>
                  <a:cubicBezTo>
                    <a:pt x="220" y="0"/>
                    <a:pt x="176" y="36"/>
                    <a:pt x="165" y="85"/>
                  </a:cubicBezTo>
                  <a:cubicBezTo>
                    <a:pt x="0" y="1226"/>
                    <a:pt x="1005" y="1724"/>
                    <a:pt x="1017" y="1728"/>
                  </a:cubicBezTo>
                  <a:cubicBezTo>
                    <a:pt x="1033" y="1732"/>
                    <a:pt x="1045" y="1740"/>
                    <a:pt x="1061" y="1740"/>
                  </a:cubicBezTo>
                  <a:cubicBezTo>
                    <a:pt x="1101" y="1740"/>
                    <a:pt x="1137" y="1720"/>
                    <a:pt x="1145" y="1684"/>
                  </a:cubicBezTo>
                  <a:cubicBezTo>
                    <a:pt x="1169" y="1632"/>
                    <a:pt x="1149" y="1572"/>
                    <a:pt x="1101" y="1548"/>
                  </a:cubicBezTo>
                  <a:cubicBezTo>
                    <a:pt x="1097" y="1544"/>
                    <a:pt x="221" y="1118"/>
                    <a:pt x="366" y="117"/>
                  </a:cubicBezTo>
                  <a:cubicBezTo>
                    <a:pt x="374" y="61"/>
                    <a:pt x="338" y="13"/>
                    <a:pt x="281" y="1"/>
                  </a:cubicBezTo>
                  <a:cubicBezTo>
                    <a:pt x="279" y="1"/>
                    <a:pt x="276" y="0"/>
                    <a:pt x="27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131;p3"/>
            <p:cNvSpPr/>
            <p:nvPr/>
          </p:nvSpPr>
          <p:spPr>
            <a:xfrm>
              <a:off x="2441796" y="1605886"/>
              <a:ext cx="64910" cy="98424"/>
            </a:xfrm>
            <a:custGeom>
              <a:avLst/>
              <a:gdLst/>
              <a:ahLst/>
              <a:cxnLst/>
              <a:rect l="l" t="t" r="r" b="b"/>
              <a:pathLst>
                <a:path w="889" h="1348" extrusionOk="0">
                  <a:moveTo>
                    <a:pt x="113" y="1"/>
                  </a:moveTo>
                  <a:cubicBezTo>
                    <a:pt x="109" y="1"/>
                    <a:pt x="105" y="1"/>
                    <a:pt x="101" y="2"/>
                  </a:cubicBezTo>
                  <a:cubicBezTo>
                    <a:pt x="45" y="6"/>
                    <a:pt x="1" y="50"/>
                    <a:pt x="5" y="106"/>
                  </a:cubicBezTo>
                  <a:cubicBezTo>
                    <a:pt x="5" y="130"/>
                    <a:pt x="57" y="837"/>
                    <a:pt x="712" y="1328"/>
                  </a:cubicBezTo>
                  <a:cubicBezTo>
                    <a:pt x="732" y="1340"/>
                    <a:pt x="752" y="1348"/>
                    <a:pt x="772" y="1348"/>
                  </a:cubicBezTo>
                  <a:cubicBezTo>
                    <a:pt x="804" y="1348"/>
                    <a:pt x="832" y="1332"/>
                    <a:pt x="852" y="1312"/>
                  </a:cubicBezTo>
                  <a:cubicBezTo>
                    <a:pt x="888" y="1267"/>
                    <a:pt x="880" y="1207"/>
                    <a:pt x="832" y="1171"/>
                  </a:cubicBezTo>
                  <a:cubicBezTo>
                    <a:pt x="250" y="737"/>
                    <a:pt x="205" y="106"/>
                    <a:pt x="205" y="94"/>
                  </a:cubicBezTo>
                  <a:cubicBezTo>
                    <a:pt x="202" y="46"/>
                    <a:pt x="164" y="1"/>
                    <a:pt x="11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132;p3"/>
            <p:cNvSpPr/>
            <p:nvPr/>
          </p:nvSpPr>
          <p:spPr>
            <a:xfrm>
              <a:off x="2470272" y="1604206"/>
              <a:ext cx="45561" cy="62866"/>
            </a:xfrm>
            <a:custGeom>
              <a:avLst/>
              <a:gdLst/>
              <a:ahLst/>
              <a:cxnLst/>
              <a:rect l="l" t="t" r="r" b="b"/>
              <a:pathLst>
                <a:path w="624" h="861" extrusionOk="0">
                  <a:moveTo>
                    <a:pt x="175" y="1"/>
                  </a:moveTo>
                  <a:cubicBezTo>
                    <a:pt x="132" y="1"/>
                    <a:pt x="91" y="33"/>
                    <a:pt x="81" y="77"/>
                  </a:cubicBezTo>
                  <a:cubicBezTo>
                    <a:pt x="77" y="97"/>
                    <a:pt x="0" y="479"/>
                    <a:pt x="450" y="840"/>
                  </a:cubicBezTo>
                  <a:cubicBezTo>
                    <a:pt x="466" y="856"/>
                    <a:pt x="494" y="860"/>
                    <a:pt x="515" y="860"/>
                  </a:cubicBezTo>
                  <a:cubicBezTo>
                    <a:pt x="543" y="860"/>
                    <a:pt x="571" y="848"/>
                    <a:pt x="591" y="828"/>
                  </a:cubicBezTo>
                  <a:cubicBezTo>
                    <a:pt x="623" y="788"/>
                    <a:pt x="619" y="720"/>
                    <a:pt x="575" y="688"/>
                  </a:cubicBezTo>
                  <a:cubicBezTo>
                    <a:pt x="229" y="410"/>
                    <a:pt x="273" y="137"/>
                    <a:pt x="277" y="125"/>
                  </a:cubicBezTo>
                  <a:cubicBezTo>
                    <a:pt x="294" y="69"/>
                    <a:pt x="257" y="13"/>
                    <a:pt x="201" y="5"/>
                  </a:cubicBezTo>
                  <a:cubicBezTo>
                    <a:pt x="193" y="2"/>
                    <a:pt x="184" y="1"/>
                    <a:pt x="17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133;p3"/>
            <p:cNvSpPr/>
            <p:nvPr/>
          </p:nvSpPr>
          <p:spPr>
            <a:xfrm>
              <a:off x="2504005" y="1627498"/>
              <a:ext cx="52571" cy="112005"/>
            </a:xfrm>
            <a:custGeom>
              <a:avLst/>
              <a:gdLst/>
              <a:ahLst/>
              <a:cxnLst/>
              <a:rect l="l" t="t" r="r" b="b"/>
              <a:pathLst>
                <a:path w="720" h="1534" extrusionOk="0">
                  <a:moveTo>
                    <a:pt x="409" y="0"/>
                  </a:moveTo>
                  <a:cubicBezTo>
                    <a:pt x="400" y="0"/>
                    <a:pt x="391" y="1"/>
                    <a:pt x="382" y="3"/>
                  </a:cubicBezTo>
                  <a:cubicBezTo>
                    <a:pt x="330" y="19"/>
                    <a:pt x="302" y="79"/>
                    <a:pt x="318" y="132"/>
                  </a:cubicBezTo>
                  <a:cubicBezTo>
                    <a:pt x="318" y="136"/>
                    <a:pt x="494" y="702"/>
                    <a:pt x="32" y="1377"/>
                  </a:cubicBezTo>
                  <a:cubicBezTo>
                    <a:pt x="0" y="1421"/>
                    <a:pt x="12" y="1486"/>
                    <a:pt x="57" y="1518"/>
                  </a:cubicBezTo>
                  <a:cubicBezTo>
                    <a:pt x="73" y="1526"/>
                    <a:pt x="93" y="1534"/>
                    <a:pt x="113" y="1534"/>
                  </a:cubicBezTo>
                  <a:cubicBezTo>
                    <a:pt x="141" y="1534"/>
                    <a:pt x="177" y="1518"/>
                    <a:pt x="197" y="1494"/>
                  </a:cubicBezTo>
                  <a:cubicBezTo>
                    <a:pt x="719" y="734"/>
                    <a:pt x="519" y="96"/>
                    <a:pt x="511" y="71"/>
                  </a:cubicBezTo>
                  <a:cubicBezTo>
                    <a:pt x="497" y="25"/>
                    <a:pt x="453" y="0"/>
                    <a:pt x="40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134;p3"/>
            <p:cNvSpPr/>
            <p:nvPr/>
          </p:nvSpPr>
          <p:spPr>
            <a:xfrm>
              <a:off x="2548909" y="1634508"/>
              <a:ext cx="26431" cy="80682"/>
            </a:xfrm>
            <a:custGeom>
              <a:avLst/>
              <a:gdLst/>
              <a:ahLst/>
              <a:cxnLst/>
              <a:rect l="l" t="t" r="r" b="b"/>
              <a:pathLst>
                <a:path w="362" h="1105" extrusionOk="0">
                  <a:moveTo>
                    <a:pt x="128" y="1"/>
                  </a:moveTo>
                  <a:cubicBezTo>
                    <a:pt x="120" y="1"/>
                    <a:pt x="112" y="2"/>
                    <a:pt x="104" y="4"/>
                  </a:cubicBezTo>
                  <a:cubicBezTo>
                    <a:pt x="56" y="16"/>
                    <a:pt x="20" y="72"/>
                    <a:pt x="36" y="124"/>
                  </a:cubicBezTo>
                  <a:cubicBezTo>
                    <a:pt x="157" y="586"/>
                    <a:pt x="16" y="964"/>
                    <a:pt x="16" y="968"/>
                  </a:cubicBezTo>
                  <a:cubicBezTo>
                    <a:pt x="0" y="1024"/>
                    <a:pt x="24" y="1080"/>
                    <a:pt x="76" y="1100"/>
                  </a:cubicBezTo>
                  <a:cubicBezTo>
                    <a:pt x="84" y="1104"/>
                    <a:pt x="100" y="1104"/>
                    <a:pt x="109" y="1104"/>
                  </a:cubicBezTo>
                  <a:cubicBezTo>
                    <a:pt x="149" y="1104"/>
                    <a:pt x="189" y="1080"/>
                    <a:pt x="197" y="1044"/>
                  </a:cubicBezTo>
                  <a:cubicBezTo>
                    <a:pt x="205" y="1024"/>
                    <a:pt x="362" y="602"/>
                    <a:pt x="225" y="76"/>
                  </a:cubicBezTo>
                  <a:cubicBezTo>
                    <a:pt x="218" y="31"/>
                    <a:pt x="176" y="1"/>
                    <a:pt x="12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135;p3"/>
            <p:cNvSpPr/>
            <p:nvPr/>
          </p:nvSpPr>
          <p:spPr>
            <a:xfrm>
              <a:off x="2577020" y="1637939"/>
              <a:ext cx="23000" cy="51695"/>
            </a:xfrm>
            <a:custGeom>
              <a:avLst/>
              <a:gdLst/>
              <a:ahLst/>
              <a:cxnLst/>
              <a:rect l="l" t="t" r="r" b="b"/>
              <a:pathLst>
                <a:path w="315" h="708" extrusionOk="0">
                  <a:moveTo>
                    <a:pt x="117" y="0"/>
                  </a:moveTo>
                  <a:cubicBezTo>
                    <a:pt x="106" y="0"/>
                    <a:pt x="96" y="2"/>
                    <a:pt x="85" y="5"/>
                  </a:cubicBezTo>
                  <a:cubicBezTo>
                    <a:pt x="33" y="17"/>
                    <a:pt x="1" y="73"/>
                    <a:pt x="17" y="129"/>
                  </a:cubicBezTo>
                  <a:cubicBezTo>
                    <a:pt x="97" y="411"/>
                    <a:pt x="45" y="567"/>
                    <a:pt x="45" y="571"/>
                  </a:cubicBezTo>
                  <a:cubicBezTo>
                    <a:pt x="33" y="627"/>
                    <a:pt x="57" y="680"/>
                    <a:pt x="105" y="700"/>
                  </a:cubicBezTo>
                  <a:cubicBezTo>
                    <a:pt x="117" y="708"/>
                    <a:pt x="133" y="708"/>
                    <a:pt x="141" y="708"/>
                  </a:cubicBezTo>
                  <a:cubicBezTo>
                    <a:pt x="182" y="708"/>
                    <a:pt x="218" y="680"/>
                    <a:pt x="238" y="648"/>
                  </a:cubicBezTo>
                  <a:cubicBezTo>
                    <a:pt x="242" y="619"/>
                    <a:pt x="314" y="427"/>
                    <a:pt x="214" y="73"/>
                  </a:cubicBezTo>
                  <a:cubicBezTo>
                    <a:pt x="201" y="27"/>
                    <a:pt x="161" y="0"/>
                    <a:pt x="11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136;p3"/>
            <p:cNvSpPr/>
            <p:nvPr/>
          </p:nvSpPr>
          <p:spPr>
            <a:xfrm>
              <a:off x="2493710" y="1595664"/>
              <a:ext cx="96307" cy="27089"/>
            </a:xfrm>
            <a:custGeom>
              <a:avLst/>
              <a:gdLst/>
              <a:ahLst/>
              <a:cxnLst/>
              <a:rect l="l" t="t" r="r" b="b"/>
              <a:pathLst>
                <a:path w="1319" h="371" extrusionOk="0">
                  <a:moveTo>
                    <a:pt x="485" y="0"/>
                  </a:moveTo>
                  <a:cubicBezTo>
                    <a:pt x="241" y="0"/>
                    <a:pt x="88" y="59"/>
                    <a:pt x="77" y="65"/>
                  </a:cubicBezTo>
                  <a:cubicBezTo>
                    <a:pt x="29" y="86"/>
                    <a:pt x="1" y="146"/>
                    <a:pt x="21" y="194"/>
                  </a:cubicBezTo>
                  <a:cubicBezTo>
                    <a:pt x="36" y="234"/>
                    <a:pt x="75" y="257"/>
                    <a:pt x="115" y="257"/>
                  </a:cubicBezTo>
                  <a:cubicBezTo>
                    <a:pt x="128" y="257"/>
                    <a:pt x="141" y="255"/>
                    <a:pt x="153" y="250"/>
                  </a:cubicBezTo>
                  <a:cubicBezTo>
                    <a:pt x="156" y="250"/>
                    <a:pt x="281" y="203"/>
                    <a:pt x="487" y="203"/>
                  </a:cubicBezTo>
                  <a:cubicBezTo>
                    <a:pt x="662" y="203"/>
                    <a:pt x="896" y="237"/>
                    <a:pt x="1162" y="363"/>
                  </a:cubicBezTo>
                  <a:cubicBezTo>
                    <a:pt x="1174" y="367"/>
                    <a:pt x="1186" y="371"/>
                    <a:pt x="1202" y="371"/>
                  </a:cubicBezTo>
                  <a:cubicBezTo>
                    <a:pt x="1242" y="371"/>
                    <a:pt x="1278" y="351"/>
                    <a:pt x="1298" y="315"/>
                  </a:cubicBezTo>
                  <a:cubicBezTo>
                    <a:pt x="1319" y="266"/>
                    <a:pt x="1298" y="206"/>
                    <a:pt x="1246" y="182"/>
                  </a:cubicBezTo>
                  <a:cubicBezTo>
                    <a:pt x="950" y="40"/>
                    <a:pt x="687" y="0"/>
                    <a:pt x="48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137;p3"/>
            <p:cNvSpPr/>
            <p:nvPr/>
          </p:nvSpPr>
          <p:spPr>
            <a:xfrm>
              <a:off x="2446469" y="1562077"/>
              <a:ext cx="145300" cy="33733"/>
            </a:xfrm>
            <a:custGeom>
              <a:avLst/>
              <a:gdLst/>
              <a:ahLst/>
              <a:cxnLst/>
              <a:rect l="l" t="t" r="r" b="b"/>
              <a:pathLst>
                <a:path w="1990" h="462" extrusionOk="0">
                  <a:moveTo>
                    <a:pt x="886" y="1"/>
                  </a:moveTo>
                  <a:cubicBezTo>
                    <a:pt x="424" y="1"/>
                    <a:pt x="92" y="145"/>
                    <a:pt x="73" y="152"/>
                  </a:cubicBezTo>
                  <a:cubicBezTo>
                    <a:pt x="21" y="172"/>
                    <a:pt x="1" y="232"/>
                    <a:pt x="21" y="284"/>
                  </a:cubicBezTo>
                  <a:cubicBezTo>
                    <a:pt x="36" y="320"/>
                    <a:pt x="73" y="340"/>
                    <a:pt x="112" y="340"/>
                  </a:cubicBezTo>
                  <a:cubicBezTo>
                    <a:pt x="126" y="340"/>
                    <a:pt x="140" y="338"/>
                    <a:pt x="153" y="333"/>
                  </a:cubicBezTo>
                  <a:cubicBezTo>
                    <a:pt x="158" y="330"/>
                    <a:pt x="460" y="200"/>
                    <a:pt x="883" y="200"/>
                  </a:cubicBezTo>
                  <a:cubicBezTo>
                    <a:pt x="1161" y="200"/>
                    <a:pt x="1492" y="257"/>
                    <a:pt x="1825" y="445"/>
                  </a:cubicBezTo>
                  <a:cubicBezTo>
                    <a:pt x="1841" y="453"/>
                    <a:pt x="1861" y="461"/>
                    <a:pt x="1873" y="461"/>
                  </a:cubicBezTo>
                  <a:cubicBezTo>
                    <a:pt x="1909" y="461"/>
                    <a:pt x="1945" y="445"/>
                    <a:pt x="1966" y="409"/>
                  </a:cubicBezTo>
                  <a:cubicBezTo>
                    <a:pt x="1990" y="365"/>
                    <a:pt x="1974" y="300"/>
                    <a:pt x="1925" y="272"/>
                  </a:cubicBezTo>
                  <a:cubicBezTo>
                    <a:pt x="1557" y="64"/>
                    <a:pt x="1193" y="1"/>
                    <a:pt x="88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138;p3"/>
            <p:cNvSpPr/>
            <p:nvPr/>
          </p:nvSpPr>
          <p:spPr>
            <a:xfrm>
              <a:off x="2495754" y="1534404"/>
              <a:ext cx="76374" cy="23803"/>
            </a:xfrm>
            <a:custGeom>
              <a:avLst/>
              <a:gdLst/>
              <a:ahLst/>
              <a:cxnLst/>
              <a:rect l="l" t="t" r="r" b="b"/>
              <a:pathLst>
                <a:path w="1046" h="326" extrusionOk="0">
                  <a:moveTo>
                    <a:pt x="384" y="1"/>
                  </a:moveTo>
                  <a:cubicBezTo>
                    <a:pt x="213" y="1"/>
                    <a:pt x="95" y="32"/>
                    <a:pt x="85" y="37"/>
                  </a:cubicBezTo>
                  <a:cubicBezTo>
                    <a:pt x="29" y="49"/>
                    <a:pt x="1" y="105"/>
                    <a:pt x="13" y="161"/>
                  </a:cubicBezTo>
                  <a:cubicBezTo>
                    <a:pt x="26" y="207"/>
                    <a:pt x="65" y="234"/>
                    <a:pt x="110" y="234"/>
                  </a:cubicBezTo>
                  <a:cubicBezTo>
                    <a:pt x="120" y="234"/>
                    <a:pt x="131" y="232"/>
                    <a:pt x="141" y="229"/>
                  </a:cubicBezTo>
                  <a:cubicBezTo>
                    <a:pt x="141" y="229"/>
                    <a:pt x="240" y="203"/>
                    <a:pt x="386" y="203"/>
                  </a:cubicBezTo>
                  <a:cubicBezTo>
                    <a:pt x="524" y="203"/>
                    <a:pt x="704" y="226"/>
                    <a:pt x="885" y="318"/>
                  </a:cubicBezTo>
                  <a:cubicBezTo>
                    <a:pt x="897" y="322"/>
                    <a:pt x="913" y="326"/>
                    <a:pt x="929" y="326"/>
                  </a:cubicBezTo>
                  <a:cubicBezTo>
                    <a:pt x="969" y="326"/>
                    <a:pt x="1005" y="302"/>
                    <a:pt x="1017" y="270"/>
                  </a:cubicBezTo>
                  <a:cubicBezTo>
                    <a:pt x="1045" y="221"/>
                    <a:pt x="1025" y="161"/>
                    <a:pt x="973" y="137"/>
                  </a:cubicBezTo>
                  <a:cubicBezTo>
                    <a:pt x="758" y="29"/>
                    <a:pt x="546" y="1"/>
                    <a:pt x="38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9" name="Google Shape;139;p3"/>
          <p:cNvSpPr/>
          <p:nvPr/>
        </p:nvSpPr>
        <p:spPr>
          <a:xfrm flipH="1">
            <a:off x="7326047" y="4041323"/>
            <a:ext cx="285802" cy="287674"/>
          </a:xfrm>
          <a:custGeom>
            <a:avLst/>
            <a:gdLst/>
            <a:ahLst/>
            <a:cxnLst/>
            <a:rect l="l" t="t" r="r" b="b"/>
            <a:pathLst>
              <a:path w="1403" h="1412" extrusionOk="0">
                <a:moveTo>
                  <a:pt x="538" y="1"/>
                </a:moveTo>
                <a:cubicBezTo>
                  <a:pt x="410" y="5"/>
                  <a:pt x="301" y="65"/>
                  <a:pt x="217" y="178"/>
                </a:cubicBezTo>
                <a:cubicBezTo>
                  <a:pt x="56" y="379"/>
                  <a:pt x="0" y="688"/>
                  <a:pt x="36" y="901"/>
                </a:cubicBezTo>
                <a:cubicBezTo>
                  <a:pt x="64" y="1082"/>
                  <a:pt x="165" y="1230"/>
                  <a:pt x="325" y="1323"/>
                </a:cubicBezTo>
                <a:cubicBezTo>
                  <a:pt x="430" y="1383"/>
                  <a:pt x="550" y="1411"/>
                  <a:pt x="671" y="1411"/>
                </a:cubicBezTo>
                <a:cubicBezTo>
                  <a:pt x="763" y="1411"/>
                  <a:pt x="852" y="1395"/>
                  <a:pt x="940" y="1363"/>
                </a:cubicBezTo>
                <a:cubicBezTo>
                  <a:pt x="1141" y="1283"/>
                  <a:pt x="1286" y="1122"/>
                  <a:pt x="1346" y="921"/>
                </a:cubicBezTo>
                <a:cubicBezTo>
                  <a:pt x="1402" y="724"/>
                  <a:pt x="1362" y="519"/>
                  <a:pt x="1242" y="351"/>
                </a:cubicBezTo>
                <a:cubicBezTo>
                  <a:pt x="1150" y="230"/>
                  <a:pt x="1027" y="167"/>
                  <a:pt x="899" y="167"/>
                </a:cubicBezTo>
                <a:cubicBezTo>
                  <a:pt x="848" y="167"/>
                  <a:pt x="795" y="177"/>
                  <a:pt x="743" y="198"/>
                </a:cubicBezTo>
                <a:cubicBezTo>
                  <a:pt x="583" y="258"/>
                  <a:pt x="430" y="435"/>
                  <a:pt x="458" y="684"/>
                </a:cubicBezTo>
                <a:cubicBezTo>
                  <a:pt x="470" y="805"/>
                  <a:pt x="534" y="913"/>
                  <a:pt x="627" y="977"/>
                </a:cubicBezTo>
                <a:cubicBezTo>
                  <a:pt x="673" y="1004"/>
                  <a:pt x="723" y="1018"/>
                  <a:pt x="774" y="1018"/>
                </a:cubicBezTo>
                <a:cubicBezTo>
                  <a:pt x="806" y="1018"/>
                  <a:pt x="839" y="1012"/>
                  <a:pt x="872" y="1001"/>
                </a:cubicBezTo>
                <a:cubicBezTo>
                  <a:pt x="972" y="965"/>
                  <a:pt x="1045" y="881"/>
                  <a:pt x="1061" y="780"/>
                </a:cubicBezTo>
                <a:cubicBezTo>
                  <a:pt x="1081" y="676"/>
                  <a:pt x="1041" y="576"/>
                  <a:pt x="960" y="503"/>
                </a:cubicBezTo>
                <a:cubicBezTo>
                  <a:pt x="944" y="491"/>
                  <a:pt x="924" y="484"/>
                  <a:pt x="905" y="484"/>
                </a:cubicBezTo>
                <a:cubicBezTo>
                  <a:pt x="882" y="484"/>
                  <a:pt x="859" y="494"/>
                  <a:pt x="844" y="511"/>
                </a:cubicBezTo>
                <a:cubicBezTo>
                  <a:pt x="820" y="547"/>
                  <a:pt x="820" y="592"/>
                  <a:pt x="852" y="620"/>
                </a:cubicBezTo>
                <a:cubicBezTo>
                  <a:pt x="892" y="648"/>
                  <a:pt x="912" y="700"/>
                  <a:pt x="908" y="744"/>
                </a:cubicBezTo>
                <a:cubicBezTo>
                  <a:pt x="904" y="788"/>
                  <a:pt x="880" y="825"/>
                  <a:pt x="840" y="845"/>
                </a:cubicBezTo>
                <a:cubicBezTo>
                  <a:pt x="821" y="855"/>
                  <a:pt x="800" y="860"/>
                  <a:pt x="780" y="860"/>
                </a:cubicBezTo>
                <a:cubicBezTo>
                  <a:pt x="762" y="860"/>
                  <a:pt x="744" y="856"/>
                  <a:pt x="727" y="849"/>
                </a:cubicBezTo>
                <a:cubicBezTo>
                  <a:pt x="683" y="829"/>
                  <a:pt x="639" y="772"/>
                  <a:pt x="623" y="712"/>
                </a:cubicBezTo>
                <a:cubicBezTo>
                  <a:pt x="599" y="620"/>
                  <a:pt x="619" y="511"/>
                  <a:pt x="671" y="435"/>
                </a:cubicBezTo>
                <a:cubicBezTo>
                  <a:pt x="723" y="363"/>
                  <a:pt x="792" y="322"/>
                  <a:pt x="880" y="318"/>
                </a:cubicBezTo>
                <a:cubicBezTo>
                  <a:pt x="886" y="318"/>
                  <a:pt x="893" y="318"/>
                  <a:pt x="899" y="318"/>
                </a:cubicBezTo>
                <a:cubicBezTo>
                  <a:pt x="1080" y="318"/>
                  <a:pt x="1186" y="540"/>
                  <a:pt x="1205" y="680"/>
                </a:cubicBezTo>
                <a:cubicBezTo>
                  <a:pt x="1233" y="853"/>
                  <a:pt x="1161" y="1026"/>
                  <a:pt x="1012" y="1142"/>
                </a:cubicBezTo>
                <a:cubicBezTo>
                  <a:pt x="913" y="1216"/>
                  <a:pt x="790" y="1257"/>
                  <a:pt x="668" y="1257"/>
                </a:cubicBezTo>
                <a:cubicBezTo>
                  <a:pt x="611" y="1257"/>
                  <a:pt x="555" y="1248"/>
                  <a:pt x="502" y="1230"/>
                </a:cubicBezTo>
                <a:cubicBezTo>
                  <a:pt x="358" y="1186"/>
                  <a:pt x="249" y="1086"/>
                  <a:pt x="201" y="941"/>
                </a:cubicBezTo>
                <a:cubicBezTo>
                  <a:pt x="149" y="784"/>
                  <a:pt x="181" y="491"/>
                  <a:pt x="305" y="306"/>
                </a:cubicBezTo>
                <a:cubicBezTo>
                  <a:pt x="370" y="210"/>
                  <a:pt x="450" y="162"/>
                  <a:pt x="542" y="158"/>
                </a:cubicBezTo>
                <a:cubicBezTo>
                  <a:pt x="571" y="158"/>
                  <a:pt x="599" y="142"/>
                  <a:pt x="607" y="117"/>
                </a:cubicBezTo>
                <a:cubicBezTo>
                  <a:pt x="623" y="89"/>
                  <a:pt x="619" y="61"/>
                  <a:pt x="603" y="37"/>
                </a:cubicBezTo>
                <a:cubicBezTo>
                  <a:pt x="587" y="17"/>
                  <a:pt x="563" y="1"/>
                  <a:pt x="538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0" name="Google Shape;140;p3"/>
          <p:cNvGrpSpPr/>
          <p:nvPr/>
        </p:nvGrpSpPr>
        <p:grpSpPr>
          <a:xfrm rot="10200497" flipH="1">
            <a:off x="5753905" y="4183465"/>
            <a:ext cx="2029153" cy="1375659"/>
            <a:chOff x="6283024" y="-660615"/>
            <a:chExt cx="2029221" cy="1375705"/>
          </a:xfrm>
        </p:grpSpPr>
        <p:grpSp>
          <p:nvGrpSpPr>
            <p:cNvPr id="141" name="Google Shape;141;p3"/>
            <p:cNvGrpSpPr/>
            <p:nvPr/>
          </p:nvGrpSpPr>
          <p:grpSpPr>
            <a:xfrm rot="8478049">
              <a:off x="7456155" y="-397939"/>
              <a:ext cx="900955" cy="172869"/>
              <a:chOff x="3564648" y="628675"/>
              <a:chExt cx="901001" cy="172878"/>
            </a:xfrm>
          </p:grpSpPr>
          <p:sp>
            <p:nvSpPr>
              <p:cNvPr id="142" name="Google Shape;142;p3"/>
              <p:cNvSpPr/>
              <p:nvPr/>
            </p:nvSpPr>
            <p:spPr>
              <a:xfrm>
                <a:off x="3564648" y="647688"/>
                <a:ext cx="32631" cy="26026"/>
              </a:xfrm>
              <a:custGeom>
                <a:avLst/>
                <a:gdLst/>
                <a:ahLst/>
                <a:cxnLst/>
                <a:rect l="l" t="t" r="r" b="b"/>
                <a:pathLst>
                  <a:path w="242" h="193" extrusionOk="0">
                    <a:moveTo>
                      <a:pt x="73" y="0"/>
                    </a:moveTo>
                    <a:cubicBezTo>
                      <a:pt x="53" y="0"/>
                      <a:pt x="33" y="10"/>
                      <a:pt x="21" y="28"/>
                    </a:cubicBezTo>
                    <a:cubicBezTo>
                      <a:pt x="0" y="52"/>
                      <a:pt x="4" y="92"/>
                      <a:pt x="33" y="112"/>
                    </a:cubicBezTo>
                    <a:cubicBezTo>
                      <a:pt x="33" y="112"/>
                      <a:pt x="69" y="140"/>
                      <a:pt x="141" y="184"/>
                    </a:cubicBezTo>
                    <a:cubicBezTo>
                      <a:pt x="149" y="188"/>
                      <a:pt x="165" y="192"/>
                      <a:pt x="173" y="192"/>
                    </a:cubicBezTo>
                    <a:cubicBezTo>
                      <a:pt x="193" y="192"/>
                      <a:pt x="213" y="184"/>
                      <a:pt x="225" y="168"/>
                    </a:cubicBezTo>
                    <a:cubicBezTo>
                      <a:pt x="241" y="144"/>
                      <a:pt x="233" y="104"/>
                      <a:pt x="205" y="84"/>
                    </a:cubicBezTo>
                    <a:cubicBezTo>
                      <a:pt x="141" y="40"/>
                      <a:pt x="105" y="11"/>
                      <a:pt x="105" y="11"/>
                    </a:cubicBezTo>
                    <a:cubicBezTo>
                      <a:pt x="96" y="4"/>
                      <a:pt x="84" y="0"/>
                      <a:pt x="73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3" name="Google Shape;143;p3"/>
              <p:cNvSpPr/>
              <p:nvPr/>
            </p:nvSpPr>
            <p:spPr>
              <a:xfrm>
                <a:off x="3630180" y="628675"/>
                <a:ext cx="835469" cy="172878"/>
              </a:xfrm>
              <a:custGeom>
                <a:avLst/>
                <a:gdLst/>
                <a:ahLst/>
                <a:cxnLst/>
                <a:rect l="l" t="t" r="r" b="b"/>
                <a:pathLst>
                  <a:path w="6196" h="1282" extrusionOk="0">
                    <a:moveTo>
                      <a:pt x="6121" y="0"/>
                    </a:moveTo>
                    <a:cubicBezTo>
                      <a:pt x="6109" y="0"/>
                      <a:pt x="6097" y="4"/>
                      <a:pt x="6087" y="12"/>
                    </a:cubicBezTo>
                    <a:cubicBezTo>
                      <a:pt x="6023" y="64"/>
                      <a:pt x="5955" y="112"/>
                      <a:pt x="5891" y="160"/>
                    </a:cubicBezTo>
                    <a:cubicBezTo>
                      <a:pt x="5858" y="177"/>
                      <a:pt x="5854" y="213"/>
                      <a:pt x="5875" y="245"/>
                    </a:cubicBezTo>
                    <a:cubicBezTo>
                      <a:pt x="5887" y="261"/>
                      <a:pt x="5907" y="269"/>
                      <a:pt x="5927" y="269"/>
                    </a:cubicBezTo>
                    <a:cubicBezTo>
                      <a:pt x="5943" y="269"/>
                      <a:pt x="5951" y="265"/>
                      <a:pt x="5967" y="261"/>
                    </a:cubicBezTo>
                    <a:cubicBezTo>
                      <a:pt x="6035" y="213"/>
                      <a:pt x="6104" y="165"/>
                      <a:pt x="6168" y="112"/>
                    </a:cubicBezTo>
                    <a:cubicBezTo>
                      <a:pt x="6192" y="88"/>
                      <a:pt x="6196" y="48"/>
                      <a:pt x="6176" y="24"/>
                    </a:cubicBezTo>
                    <a:cubicBezTo>
                      <a:pt x="6161" y="9"/>
                      <a:pt x="6140" y="0"/>
                      <a:pt x="6121" y="0"/>
                    </a:cubicBezTo>
                    <a:close/>
                    <a:moveTo>
                      <a:pt x="5557" y="384"/>
                    </a:moveTo>
                    <a:cubicBezTo>
                      <a:pt x="5546" y="384"/>
                      <a:pt x="5535" y="387"/>
                      <a:pt x="5525" y="394"/>
                    </a:cubicBezTo>
                    <a:lnTo>
                      <a:pt x="5312" y="514"/>
                    </a:lnTo>
                    <a:cubicBezTo>
                      <a:pt x="5284" y="530"/>
                      <a:pt x="5272" y="570"/>
                      <a:pt x="5288" y="602"/>
                    </a:cubicBezTo>
                    <a:cubicBezTo>
                      <a:pt x="5296" y="623"/>
                      <a:pt x="5324" y="631"/>
                      <a:pt x="5344" y="631"/>
                    </a:cubicBezTo>
                    <a:cubicBezTo>
                      <a:pt x="5352" y="631"/>
                      <a:pt x="5364" y="631"/>
                      <a:pt x="5372" y="627"/>
                    </a:cubicBezTo>
                    <a:cubicBezTo>
                      <a:pt x="5445" y="586"/>
                      <a:pt x="5517" y="546"/>
                      <a:pt x="5589" y="502"/>
                    </a:cubicBezTo>
                    <a:cubicBezTo>
                      <a:pt x="5617" y="486"/>
                      <a:pt x="5629" y="446"/>
                      <a:pt x="5609" y="414"/>
                    </a:cubicBezTo>
                    <a:cubicBezTo>
                      <a:pt x="5599" y="395"/>
                      <a:pt x="5578" y="384"/>
                      <a:pt x="5557" y="384"/>
                    </a:cubicBezTo>
                    <a:close/>
                    <a:moveTo>
                      <a:pt x="68" y="434"/>
                    </a:moveTo>
                    <a:cubicBezTo>
                      <a:pt x="45" y="434"/>
                      <a:pt x="25" y="444"/>
                      <a:pt x="17" y="466"/>
                    </a:cubicBezTo>
                    <a:cubicBezTo>
                      <a:pt x="1" y="494"/>
                      <a:pt x="9" y="534"/>
                      <a:pt x="41" y="550"/>
                    </a:cubicBezTo>
                    <a:cubicBezTo>
                      <a:pt x="109" y="590"/>
                      <a:pt x="185" y="631"/>
                      <a:pt x="262" y="667"/>
                    </a:cubicBezTo>
                    <a:cubicBezTo>
                      <a:pt x="266" y="671"/>
                      <a:pt x="278" y="671"/>
                      <a:pt x="286" y="671"/>
                    </a:cubicBezTo>
                    <a:cubicBezTo>
                      <a:pt x="310" y="671"/>
                      <a:pt x="330" y="663"/>
                      <a:pt x="346" y="635"/>
                    </a:cubicBezTo>
                    <a:cubicBezTo>
                      <a:pt x="362" y="602"/>
                      <a:pt x="346" y="566"/>
                      <a:pt x="318" y="550"/>
                    </a:cubicBezTo>
                    <a:cubicBezTo>
                      <a:pt x="246" y="514"/>
                      <a:pt x="169" y="482"/>
                      <a:pt x="101" y="442"/>
                    </a:cubicBezTo>
                    <a:cubicBezTo>
                      <a:pt x="90" y="436"/>
                      <a:pt x="79" y="434"/>
                      <a:pt x="68" y="434"/>
                    </a:cubicBezTo>
                    <a:close/>
                    <a:moveTo>
                      <a:pt x="4947" y="705"/>
                    </a:moveTo>
                    <a:cubicBezTo>
                      <a:pt x="4939" y="705"/>
                      <a:pt x="4930" y="707"/>
                      <a:pt x="4922" y="711"/>
                    </a:cubicBezTo>
                    <a:cubicBezTo>
                      <a:pt x="4846" y="747"/>
                      <a:pt x="4770" y="775"/>
                      <a:pt x="4693" y="807"/>
                    </a:cubicBezTo>
                    <a:cubicBezTo>
                      <a:pt x="4665" y="815"/>
                      <a:pt x="4645" y="856"/>
                      <a:pt x="4661" y="888"/>
                    </a:cubicBezTo>
                    <a:cubicBezTo>
                      <a:pt x="4669" y="912"/>
                      <a:pt x="4693" y="928"/>
                      <a:pt x="4721" y="928"/>
                    </a:cubicBezTo>
                    <a:cubicBezTo>
                      <a:pt x="4729" y="928"/>
                      <a:pt x="4738" y="928"/>
                      <a:pt x="4746" y="920"/>
                    </a:cubicBezTo>
                    <a:cubicBezTo>
                      <a:pt x="4826" y="892"/>
                      <a:pt x="4902" y="860"/>
                      <a:pt x="4975" y="827"/>
                    </a:cubicBezTo>
                    <a:cubicBezTo>
                      <a:pt x="5007" y="811"/>
                      <a:pt x="5023" y="771"/>
                      <a:pt x="5007" y="739"/>
                    </a:cubicBezTo>
                    <a:cubicBezTo>
                      <a:pt x="4995" y="719"/>
                      <a:pt x="4971" y="705"/>
                      <a:pt x="4947" y="705"/>
                    </a:cubicBezTo>
                    <a:close/>
                    <a:moveTo>
                      <a:pt x="694" y="729"/>
                    </a:moveTo>
                    <a:cubicBezTo>
                      <a:pt x="670" y="729"/>
                      <a:pt x="644" y="741"/>
                      <a:pt x="631" y="767"/>
                    </a:cubicBezTo>
                    <a:cubicBezTo>
                      <a:pt x="619" y="795"/>
                      <a:pt x="639" y="831"/>
                      <a:pt x="668" y="848"/>
                    </a:cubicBezTo>
                    <a:cubicBezTo>
                      <a:pt x="744" y="884"/>
                      <a:pt x="824" y="908"/>
                      <a:pt x="901" y="936"/>
                    </a:cubicBezTo>
                    <a:cubicBezTo>
                      <a:pt x="905" y="944"/>
                      <a:pt x="913" y="944"/>
                      <a:pt x="921" y="944"/>
                    </a:cubicBezTo>
                    <a:cubicBezTo>
                      <a:pt x="949" y="944"/>
                      <a:pt x="969" y="924"/>
                      <a:pt x="981" y="896"/>
                    </a:cubicBezTo>
                    <a:cubicBezTo>
                      <a:pt x="989" y="864"/>
                      <a:pt x="969" y="827"/>
                      <a:pt x="941" y="815"/>
                    </a:cubicBezTo>
                    <a:cubicBezTo>
                      <a:pt x="864" y="791"/>
                      <a:pt x="788" y="763"/>
                      <a:pt x="712" y="731"/>
                    </a:cubicBezTo>
                    <a:cubicBezTo>
                      <a:pt x="706" y="729"/>
                      <a:pt x="700" y="729"/>
                      <a:pt x="694" y="729"/>
                    </a:cubicBezTo>
                    <a:close/>
                    <a:moveTo>
                      <a:pt x="1342" y="954"/>
                    </a:moveTo>
                    <a:cubicBezTo>
                      <a:pt x="1316" y="954"/>
                      <a:pt x="1288" y="973"/>
                      <a:pt x="1278" y="1004"/>
                    </a:cubicBezTo>
                    <a:cubicBezTo>
                      <a:pt x="1270" y="1032"/>
                      <a:pt x="1290" y="1069"/>
                      <a:pt x="1326" y="1077"/>
                    </a:cubicBezTo>
                    <a:lnTo>
                      <a:pt x="1567" y="1137"/>
                    </a:lnTo>
                    <a:lnTo>
                      <a:pt x="1580" y="1137"/>
                    </a:lnTo>
                    <a:cubicBezTo>
                      <a:pt x="1612" y="1137"/>
                      <a:pt x="1636" y="1117"/>
                      <a:pt x="1636" y="1093"/>
                    </a:cubicBezTo>
                    <a:cubicBezTo>
                      <a:pt x="1648" y="1056"/>
                      <a:pt x="1628" y="1028"/>
                      <a:pt x="1592" y="1016"/>
                    </a:cubicBezTo>
                    <a:cubicBezTo>
                      <a:pt x="1511" y="996"/>
                      <a:pt x="1435" y="976"/>
                      <a:pt x="1355" y="956"/>
                    </a:cubicBezTo>
                    <a:cubicBezTo>
                      <a:pt x="1350" y="955"/>
                      <a:pt x="1346" y="954"/>
                      <a:pt x="1342" y="954"/>
                    </a:cubicBezTo>
                    <a:close/>
                    <a:moveTo>
                      <a:pt x="4306" y="950"/>
                    </a:moveTo>
                    <a:cubicBezTo>
                      <a:pt x="4300" y="950"/>
                      <a:pt x="4294" y="951"/>
                      <a:pt x="4288" y="952"/>
                    </a:cubicBezTo>
                    <a:cubicBezTo>
                      <a:pt x="4207" y="976"/>
                      <a:pt x="4135" y="996"/>
                      <a:pt x="4054" y="1016"/>
                    </a:cubicBezTo>
                    <a:cubicBezTo>
                      <a:pt x="4018" y="1028"/>
                      <a:pt x="3998" y="1056"/>
                      <a:pt x="4006" y="1093"/>
                    </a:cubicBezTo>
                    <a:cubicBezTo>
                      <a:pt x="4014" y="1117"/>
                      <a:pt x="4038" y="1137"/>
                      <a:pt x="4067" y="1137"/>
                    </a:cubicBezTo>
                    <a:lnTo>
                      <a:pt x="4087" y="1137"/>
                    </a:lnTo>
                    <a:cubicBezTo>
                      <a:pt x="4167" y="1117"/>
                      <a:pt x="4247" y="1097"/>
                      <a:pt x="4328" y="1073"/>
                    </a:cubicBezTo>
                    <a:cubicBezTo>
                      <a:pt x="4360" y="1064"/>
                      <a:pt x="4380" y="1028"/>
                      <a:pt x="4368" y="992"/>
                    </a:cubicBezTo>
                    <a:cubicBezTo>
                      <a:pt x="4361" y="966"/>
                      <a:pt x="4335" y="950"/>
                      <a:pt x="4306" y="950"/>
                    </a:cubicBezTo>
                    <a:close/>
                    <a:moveTo>
                      <a:pt x="2020" y="1096"/>
                    </a:moveTo>
                    <a:cubicBezTo>
                      <a:pt x="1988" y="1096"/>
                      <a:pt x="1961" y="1116"/>
                      <a:pt x="1957" y="1149"/>
                    </a:cubicBezTo>
                    <a:cubicBezTo>
                      <a:pt x="1953" y="1185"/>
                      <a:pt x="1973" y="1213"/>
                      <a:pt x="2009" y="1217"/>
                    </a:cubicBezTo>
                    <a:cubicBezTo>
                      <a:pt x="2090" y="1233"/>
                      <a:pt x="2174" y="1245"/>
                      <a:pt x="2255" y="1253"/>
                    </a:cubicBezTo>
                    <a:lnTo>
                      <a:pt x="2259" y="1253"/>
                    </a:lnTo>
                    <a:cubicBezTo>
                      <a:pt x="2291" y="1253"/>
                      <a:pt x="2319" y="1229"/>
                      <a:pt x="2327" y="1197"/>
                    </a:cubicBezTo>
                    <a:cubicBezTo>
                      <a:pt x="2331" y="1161"/>
                      <a:pt x="2307" y="1133"/>
                      <a:pt x="2271" y="1129"/>
                    </a:cubicBezTo>
                    <a:cubicBezTo>
                      <a:pt x="2190" y="1125"/>
                      <a:pt x="2110" y="1109"/>
                      <a:pt x="2030" y="1097"/>
                    </a:cubicBezTo>
                    <a:cubicBezTo>
                      <a:pt x="2026" y="1096"/>
                      <a:pt x="2023" y="1096"/>
                      <a:pt x="2020" y="1096"/>
                    </a:cubicBezTo>
                    <a:close/>
                    <a:moveTo>
                      <a:pt x="3637" y="1103"/>
                    </a:moveTo>
                    <a:cubicBezTo>
                      <a:pt x="3633" y="1103"/>
                      <a:pt x="3629" y="1104"/>
                      <a:pt x="3625" y="1105"/>
                    </a:cubicBezTo>
                    <a:lnTo>
                      <a:pt x="3384" y="1133"/>
                    </a:lnTo>
                    <a:cubicBezTo>
                      <a:pt x="3351" y="1137"/>
                      <a:pt x="3323" y="1169"/>
                      <a:pt x="3331" y="1205"/>
                    </a:cubicBezTo>
                    <a:cubicBezTo>
                      <a:pt x="3331" y="1233"/>
                      <a:pt x="3359" y="1257"/>
                      <a:pt x="3388" y="1257"/>
                    </a:cubicBezTo>
                    <a:cubicBezTo>
                      <a:pt x="3388" y="1257"/>
                      <a:pt x="3396" y="1257"/>
                      <a:pt x="3400" y="1253"/>
                    </a:cubicBezTo>
                    <a:cubicBezTo>
                      <a:pt x="3480" y="1249"/>
                      <a:pt x="3564" y="1237"/>
                      <a:pt x="3645" y="1225"/>
                    </a:cubicBezTo>
                    <a:cubicBezTo>
                      <a:pt x="3677" y="1217"/>
                      <a:pt x="3701" y="1189"/>
                      <a:pt x="3697" y="1153"/>
                    </a:cubicBezTo>
                    <a:cubicBezTo>
                      <a:pt x="3693" y="1128"/>
                      <a:pt x="3668" y="1103"/>
                      <a:pt x="3637" y="1103"/>
                    </a:cubicBezTo>
                    <a:close/>
                    <a:moveTo>
                      <a:pt x="2709" y="1157"/>
                    </a:moveTo>
                    <a:cubicBezTo>
                      <a:pt x="2672" y="1157"/>
                      <a:pt x="2640" y="1181"/>
                      <a:pt x="2640" y="1217"/>
                    </a:cubicBezTo>
                    <a:cubicBezTo>
                      <a:pt x="2640" y="1253"/>
                      <a:pt x="2668" y="1281"/>
                      <a:pt x="2701" y="1281"/>
                    </a:cubicBezTo>
                    <a:lnTo>
                      <a:pt x="2954" y="1281"/>
                    </a:lnTo>
                    <a:cubicBezTo>
                      <a:pt x="2990" y="1281"/>
                      <a:pt x="3014" y="1253"/>
                      <a:pt x="3014" y="1217"/>
                    </a:cubicBezTo>
                    <a:cubicBezTo>
                      <a:pt x="3014" y="1181"/>
                      <a:pt x="2982" y="1157"/>
                      <a:pt x="2950" y="1157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4" name="Google Shape;144;p3"/>
            <p:cNvGrpSpPr/>
            <p:nvPr/>
          </p:nvGrpSpPr>
          <p:grpSpPr>
            <a:xfrm rot="-1338283">
              <a:off x="6334133" y="-30863"/>
              <a:ext cx="1282386" cy="522134"/>
              <a:chOff x="3183154" y="283548"/>
              <a:chExt cx="1282495" cy="522178"/>
            </a:xfrm>
          </p:grpSpPr>
          <p:sp>
            <p:nvSpPr>
              <p:cNvPr id="145" name="Google Shape;145;p3"/>
              <p:cNvSpPr/>
              <p:nvPr/>
            </p:nvSpPr>
            <p:spPr>
              <a:xfrm>
                <a:off x="3564648" y="647688"/>
                <a:ext cx="32631" cy="26026"/>
              </a:xfrm>
              <a:custGeom>
                <a:avLst/>
                <a:gdLst/>
                <a:ahLst/>
                <a:cxnLst/>
                <a:rect l="l" t="t" r="r" b="b"/>
                <a:pathLst>
                  <a:path w="242" h="193" extrusionOk="0">
                    <a:moveTo>
                      <a:pt x="73" y="0"/>
                    </a:moveTo>
                    <a:cubicBezTo>
                      <a:pt x="53" y="0"/>
                      <a:pt x="33" y="10"/>
                      <a:pt x="21" y="28"/>
                    </a:cubicBezTo>
                    <a:cubicBezTo>
                      <a:pt x="0" y="52"/>
                      <a:pt x="4" y="92"/>
                      <a:pt x="33" y="112"/>
                    </a:cubicBezTo>
                    <a:cubicBezTo>
                      <a:pt x="33" y="112"/>
                      <a:pt x="69" y="140"/>
                      <a:pt x="141" y="184"/>
                    </a:cubicBezTo>
                    <a:cubicBezTo>
                      <a:pt x="149" y="188"/>
                      <a:pt x="165" y="192"/>
                      <a:pt x="173" y="192"/>
                    </a:cubicBezTo>
                    <a:cubicBezTo>
                      <a:pt x="193" y="192"/>
                      <a:pt x="213" y="184"/>
                      <a:pt x="225" y="168"/>
                    </a:cubicBezTo>
                    <a:cubicBezTo>
                      <a:pt x="241" y="144"/>
                      <a:pt x="233" y="104"/>
                      <a:pt x="205" y="84"/>
                    </a:cubicBezTo>
                    <a:cubicBezTo>
                      <a:pt x="141" y="40"/>
                      <a:pt x="105" y="11"/>
                      <a:pt x="105" y="11"/>
                    </a:cubicBezTo>
                    <a:cubicBezTo>
                      <a:pt x="96" y="4"/>
                      <a:pt x="84" y="0"/>
                      <a:pt x="73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6" name="Google Shape;146;p3"/>
              <p:cNvSpPr/>
              <p:nvPr/>
            </p:nvSpPr>
            <p:spPr>
              <a:xfrm>
                <a:off x="3630180" y="628675"/>
                <a:ext cx="835469" cy="172878"/>
              </a:xfrm>
              <a:custGeom>
                <a:avLst/>
                <a:gdLst/>
                <a:ahLst/>
                <a:cxnLst/>
                <a:rect l="l" t="t" r="r" b="b"/>
                <a:pathLst>
                  <a:path w="6196" h="1282" extrusionOk="0">
                    <a:moveTo>
                      <a:pt x="6121" y="0"/>
                    </a:moveTo>
                    <a:cubicBezTo>
                      <a:pt x="6109" y="0"/>
                      <a:pt x="6097" y="4"/>
                      <a:pt x="6087" y="12"/>
                    </a:cubicBezTo>
                    <a:cubicBezTo>
                      <a:pt x="6023" y="64"/>
                      <a:pt x="5955" y="112"/>
                      <a:pt x="5891" y="160"/>
                    </a:cubicBezTo>
                    <a:cubicBezTo>
                      <a:pt x="5858" y="177"/>
                      <a:pt x="5854" y="213"/>
                      <a:pt x="5875" y="245"/>
                    </a:cubicBezTo>
                    <a:cubicBezTo>
                      <a:pt x="5887" y="261"/>
                      <a:pt x="5907" y="269"/>
                      <a:pt x="5927" y="269"/>
                    </a:cubicBezTo>
                    <a:cubicBezTo>
                      <a:pt x="5943" y="269"/>
                      <a:pt x="5951" y="265"/>
                      <a:pt x="5967" y="261"/>
                    </a:cubicBezTo>
                    <a:cubicBezTo>
                      <a:pt x="6035" y="213"/>
                      <a:pt x="6104" y="165"/>
                      <a:pt x="6168" y="112"/>
                    </a:cubicBezTo>
                    <a:cubicBezTo>
                      <a:pt x="6192" y="88"/>
                      <a:pt x="6196" y="48"/>
                      <a:pt x="6176" y="24"/>
                    </a:cubicBezTo>
                    <a:cubicBezTo>
                      <a:pt x="6161" y="9"/>
                      <a:pt x="6140" y="0"/>
                      <a:pt x="6121" y="0"/>
                    </a:cubicBezTo>
                    <a:close/>
                    <a:moveTo>
                      <a:pt x="5557" y="384"/>
                    </a:moveTo>
                    <a:cubicBezTo>
                      <a:pt x="5546" y="384"/>
                      <a:pt x="5535" y="387"/>
                      <a:pt x="5525" y="394"/>
                    </a:cubicBezTo>
                    <a:lnTo>
                      <a:pt x="5312" y="514"/>
                    </a:lnTo>
                    <a:cubicBezTo>
                      <a:pt x="5284" y="530"/>
                      <a:pt x="5272" y="570"/>
                      <a:pt x="5288" y="602"/>
                    </a:cubicBezTo>
                    <a:cubicBezTo>
                      <a:pt x="5296" y="623"/>
                      <a:pt x="5324" y="631"/>
                      <a:pt x="5344" y="631"/>
                    </a:cubicBezTo>
                    <a:cubicBezTo>
                      <a:pt x="5352" y="631"/>
                      <a:pt x="5364" y="631"/>
                      <a:pt x="5372" y="627"/>
                    </a:cubicBezTo>
                    <a:cubicBezTo>
                      <a:pt x="5445" y="586"/>
                      <a:pt x="5517" y="546"/>
                      <a:pt x="5589" y="502"/>
                    </a:cubicBezTo>
                    <a:cubicBezTo>
                      <a:pt x="5617" y="486"/>
                      <a:pt x="5629" y="446"/>
                      <a:pt x="5609" y="414"/>
                    </a:cubicBezTo>
                    <a:cubicBezTo>
                      <a:pt x="5599" y="395"/>
                      <a:pt x="5578" y="384"/>
                      <a:pt x="5557" y="384"/>
                    </a:cubicBezTo>
                    <a:close/>
                    <a:moveTo>
                      <a:pt x="68" y="434"/>
                    </a:moveTo>
                    <a:cubicBezTo>
                      <a:pt x="45" y="434"/>
                      <a:pt x="25" y="444"/>
                      <a:pt x="17" y="466"/>
                    </a:cubicBezTo>
                    <a:cubicBezTo>
                      <a:pt x="1" y="494"/>
                      <a:pt x="9" y="534"/>
                      <a:pt x="41" y="550"/>
                    </a:cubicBezTo>
                    <a:cubicBezTo>
                      <a:pt x="109" y="590"/>
                      <a:pt x="185" y="631"/>
                      <a:pt x="262" y="667"/>
                    </a:cubicBezTo>
                    <a:cubicBezTo>
                      <a:pt x="266" y="671"/>
                      <a:pt x="278" y="671"/>
                      <a:pt x="286" y="671"/>
                    </a:cubicBezTo>
                    <a:cubicBezTo>
                      <a:pt x="310" y="671"/>
                      <a:pt x="330" y="663"/>
                      <a:pt x="346" y="635"/>
                    </a:cubicBezTo>
                    <a:cubicBezTo>
                      <a:pt x="362" y="602"/>
                      <a:pt x="346" y="566"/>
                      <a:pt x="318" y="550"/>
                    </a:cubicBezTo>
                    <a:cubicBezTo>
                      <a:pt x="246" y="514"/>
                      <a:pt x="169" y="482"/>
                      <a:pt x="101" y="442"/>
                    </a:cubicBezTo>
                    <a:cubicBezTo>
                      <a:pt x="90" y="436"/>
                      <a:pt x="79" y="434"/>
                      <a:pt x="68" y="434"/>
                    </a:cubicBezTo>
                    <a:close/>
                    <a:moveTo>
                      <a:pt x="4947" y="705"/>
                    </a:moveTo>
                    <a:cubicBezTo>
                      <a:pt x="4939" y="705"/>
                      <a:pt x="4930" y="707"/>
                      <a:pt x="4922" y="711"/>
                    </a:cubicBezTo>
                    <a:cubicBezTo>
                      <a:pt x="4846" y="747"/>
                      <a:pt x="4770" y="775"/>
                      <a:pt x="4693" y="807"/>
                    </a:cubicBezTo>
                    <a:cubicBezTo>
                      <a:pt x="4665" y="815"/>
                      <a:pt x="4645" y="856"/>
                      <a:pt x="4661" y="888"/>
                    </a:cubicBezTo>
                    <a:cubicBezTo>
                      <a:pt x="4669" y="912"/>
                      <a:pt x="4693" y="928"/>
                      <a:pt x="4721" y="928"/>
                    </a:cubicBezTo>
                    <a:cubicBezTo>
                      <a:pt x="4729" y="928"/>
                      <a:pt x="4738" y="928"/>
                      <a:pt x="4746" y="920"/>
                    </a:cubicBezTo>
                    <a:cubicBezTo>
                      <a:pt x="4826" y="892"/>
                      <a:pt x="4902" y="860"/>
                      <a:pt x="4975" y="827"/>
                    </a:cubicBezTo>
                    <a:cubicBezTo>
                      <a:pt x="5007" y="811"/>
                      <a:pt x="5023" y="771"/>
                      <a:pt x="5007" y="739"/>
                    </a:cubicBezTo>
                    <a:cubicBezTo>
                      <a:pt x="4995" y="719"/>
                      <a:pt x="4971" y="705"/>
                      <a:pt x="4947" y="705"/>
                    </a:cubicBezTo>
                    <a:close/>
                    <a:moveTo>
                      <a:pt x="694" y="729"/>
                    </a:moveTo>
                    <a:cubicBezTo>
                      <a:pt x="670" y="729"/>
                      <a:pt x="644" y="741"/>
                      <a:pt x="631" y="767"/>
                    </a:cubicBezTo>
                    <a:cubicBezTo>
                      <a:pt x="619" y="795"/>
                      <a:pt x="639" y="831"/>
                      <a:pt x="668" y="848"/>
                    </a:cubicBezTo>
                    <a:cubicBezTo>
                      <a:pt x="744" y="884"/>
                      <a:pt x="824" y="908"/>
                      <a:pt x="901" y="936"/>
                    </a:cubicBezTo>
                    <a:cubicBezTo>
                      <a:pt x="905" y="944"/>
                      <a:pt x="913" y="944"/>
                      <a:pt x="921" y="944"/>
                    </a:cubicBezTo>
                    <a:cubicBezTo>
                      <a:pt x="949" y="944"/>
                      <a:pt x="969" y="924"/>
                      <a:pt x="981" y="896"/>
                    </a:cubicBezTo>
                    <a:cubicBezTo>
                      <a:pt x="989" y="864"/>
                      <a:pt x="969" y="827"/>
                      <a:pt x="941" y="815"/>
                    </a:cubicBezTo>
                    <a:cubicBezTo>
                      <a:pt x="864" y="791"/>
                      <a:pt x="788" y="763"/>
                      <a:pt x="712" y="731"/>
                    </a:cubicBezTo>
                    <a:cubicBezTo>
                      <a:pt x="706" y="729"/>
                      <a:pt x="700" y="729"/>
                      <a:pt x="694" y="729"/>
                    </a:cubicBezTo>
                    <a:close/>
                    <a:moveTo>
                      <a:pt x="1342" y="954"/>
                    </a:moveTo>
                    <a:cubicBezTo>
                      <a:pt x="1316" y="954"/>
                      <a:pt x="1288" y="973"/>
                      <a:pt x="1278" y="1004"/>
                    </a:cubicBezTo>
                    <a:cubicBezTo>
                      <a:pt x="1270" y="1032"/>
                      <a:pt x="1290" y="1069"/>
                      <a:pt x="1326" y="1077"/>
                    </a:cubicBezTo>
                    <a:lnTo>
                      <a:pt x="1567" y="1137"/>
                    </a:lnTo>
                    <a:lnTo>
                      <a:pt x="1580" y="1137"/>
                    </a:lnTo>
                    <a:cubicBezTo>
                      <a:pt x="1612" y="1137"/>
                      <a:pt x="1636" y="1117"/>
                      <a:pt x="1636" y="1093"/>
                    </a:cubicBezTo>
                    <a:cubicBezTo>
                      <a:pt x="1648" y="1056"/>
                      <a:pt x="1628" y="1028"/>
                      <a:pt x="1592" y="1016"/>
                    </a:cubicBezTo>
                    <a:cubicBezTo>
                      <a:pt x="1511" y="996"/>
                      <a:pt x="1435" y="976"/>
                      <a:pt x="1355" y="956"/>
                    </a:cubicBezTo>
                    <a:cubicBezTo>
                      <a:pt x="1350" y="955"/>
                      <a:pt x="1346" y="954"/>
                      <a:pt x="1342" y="954"/>
                    </a:cubicBezTo>
                    <a:close/>
                    <a:moveTo>
                      <a:pt x="4306" y="950"/>
                    </a:moveTo>
                    <a:cubicBezTo>
                      <a:pt x="4300" y="950"/>
                      <a:pt x="4294" y="951"/>
                      <a:pt x="4288" y="952"/>
                    </a:cubicBezTo>
                    <a:cubicBezTo>
                      <a:pt x="4207" y="976"/>
                      <a:pt x="4135" y="996"/>
                      <a:pt x="4054" y="1016"/>
                    </a:cubicBezTo>
                    <a:cubicBezTo>
                      <a:pt x="4018" y="1028"/>
                      <a:pt x="3998" y="1056"/>
                      <a:pt x="4006" y="1093"/>
                    </a:cubicBezTo>
                    <a:cubicBezTo>
                      <a:pt x="4014" y="1117"/>
                      <a:pt x="4038" y="1137"/>
                      <a:pt x="4067" y="1137"/>
                    </a:cubicBezTo>
                    <a:lnTo>
                      <a:pt x="4087" y="1137"/>
                    </a:lnTo>
                    <a:cubicBezTo>
                      <a:pt x="4167" y="1117"/>
                      <a:pt x="4247" y="1097"/>
                      <a:pt x="4328" y="1073"/>
                    </a:cubicBezTo>
                    <a:cubicBezTo>
                      <a:pt x="4360" y="1064"/>
                      <a:pt x="4380" y="1028"/>
                      <a:pt x="4368" y="992"/>
                    </a:cubicBezTo>
                    <a:cubicBezTo>
                      <a:pt x="4361" y="966"/>
                      <a:pt x="4335" y="950"/>
                      <a:pt x="4306" y="950"/>
                    </a:cubicBezTo>
                    <a:close/>
                    <a:moveTo>
                      <a:pt x="2020" y="1096"/>
                    </a:moveTo>
                    <a:cubicBezTo>
                      <a:pt x="1988" y="1096"/>
                      <a:pt x="1961" y="1116"/>
                      <a:pt x="1957" y="1149"/>
                    </a:cubicBezTo>
                    <a:cubicBezTo>
                      <a:pt x="1953" y="1185"/>
                      <a:pt x="1973" y="1213"/>
                      <a:pt x="2009" y="1217"/>
                    </a:cubicBezTo>
                    <a:cubicBezTo>
                      <a:pt x="2090" y="1233"/>
                      <a:pt x="2174" y="1245"/>
                      <a:pt x="2255" y="1253"/>
                    </a:cubicBezTo>
                    <a:lnTo>
                      <a:pt x="2259" y="1253"/>
                    </a:lnTo>
                    <a:cubicBezTo>
                      <a:pt x="2291" y="1253"/>
                      <a:pt x="2319" y="1229"/>
                      <a:pt x="2327" y="1197"/>
                    </a:cubicBezTo>
                    <a:cubicBezTo>
                      <a:pt x="2331" y="1161"/>
                      <a:pt x="2307" y="1133"/>
                      <a:pt x="2271" y="1129"/>
                    </a:cubicBezTo>
                    <a:cubicBezTo>
                      <a:pt x="2190" y="1125"/>
                      <a:pt x="2110" y="1109"/>
                      <a:pt x="2030" y="1097"/>
                    </a:cubicBezTo>
                    <a:cubicBezTo>
                      <a:pt x="2026" y="1096"/>
                      <a:pt x="2023" y="1096"/>
                      <a:pt x="2020" y="1096"/>
                    </a:cubicBezTo>
                    <a:close/>
                    <a:moveTo>
                      <a:pt x="3637" y="1103"/>
                    </a:moveTo>
                    <a:cubicBezTo>
                      <a:pt x="3633" y="1103"/>
                      <a:pt x="3629" y="1104"/>
                      <a:pt x="3625" y="1105"/>
                    </a:cubicBezTo>
                    <a:lnTo>
                      <a:pt x="3384" y="1133"/>
                    </a:lnTo>
                    <a:cubicBezTo>
                      <a:pt x="3351" y="1137"/>
                      <a:pt x="3323" y="1169"/>
                      <a:pt x="3331" y="1205"/>
                    </a:cubicBezTo>
                    <a:cubicBezTo>
                      <a:pt x="3331" y="1233"/>
                      <a:pt x="3359" y="1257"/>
                      <a:pt x="3388" y="1257"/>
                    </a:cubicBezTo>
                    <a:cubicBezTo>
                      <a:pt x="3388" y="1257"/>
                      <a:pt x="3396" y="1257"/>
                      <a:pt x="3400" y="1253"/>
                    </a:cubicBezTo>
                    <a:cubicBezTo>
                      <a:pt x="3480" y="1249"/>
                      <a:pt x="3564" y="1237"/>
                      <a:pt x="3645" y="1225"/>
                    </a:cubicBezTo>
                    <a:cubicBezTo>
                      <a:pt x="3677" y="1217"/>
                      <a:pt x="3701" y="1189"/>
                      <a:pt x="3697" y="1153"/>
                    </a:cubicBezTo>
                    <a:cubicBezTo>
                      <a:pt x="3693" y="1128"/>
                      <a:pt x="3668" y="1103"/>
                      <a:pt x="3637" y="1103"/>
                    </a:cubicBezTo>
                    <a:close/>
                    <a:moveTo>
                      <a:pt x="2709" y="1157"/>
                    </a:moveTo>
                    <a:cubicBezTo>
                      <a:pt x="2672" y="1157"/>
                      <a:pt x="2640" y="1181"/>
                      <a:pt x="2640" y="1217"/>
                    </a:cubicBezTo>
                    <a:cubicBezTo>
                      <a:pt x="2640" y="1253"/>
                      <a:pt x="2668" y="1281"/>
                      <a:pt x="2701" y="1281"/>
                    </a:cubicBezTo>
                    <a:lnTo>
                      <a:pt x="2954" y="1281"/>
                    </a:lnTo>
                    <a:cubicBezTo>
                      <a:pt x="2990" y="1281"/>
                      <a:pt x="3014" y="1253"/>
                      <a:pt x="3014" y="1217"/>
                    </a:cubicBezTo>
                    <a:cubicBezTo>
                      <a:pt x="3014" y="1181"/>
                      <a:pt x="2982" y="1157"/>
                      <a:pt x="2950" y="1157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7" name="Google Shape;147;p3"/>
              <p:cNvSpPr/>
              <p:nvPr/>
            </p:nvSpPr>
            <p:spPr>
              <a:xfrm>
                <a:off x="3314385" y="432198"/>
                <a:ext cx="22249" cy="64593"/>
              </a:xfrm>
              <a:custGeom>
                <a:avLst/>
                <a:gdLst/>
                <a:ahLst/>
                <a:cxnLst/>
                <a:rect l="l" t="t" r="r" b="b"/>
                <a:pathLst>
                  <a:path w="165" h="479" extrusionOk="0">
                    <a:moveTo>
                      <a:pt x="89" y="1"/>
                    </a:moveTo>
                    <a:cubicBezTo>
                      <a:pt x="65" y="1"/>
                      <a:pt x="35" y="20"/>
                      <a:pt x="28" y="51"/>
                    </a:cubicBezTo>
                    <a:cubicBezTo>
                      <a:pt x="0" y="175"/>
                      <a:pt x="4" y="304"/>
                      <a:pt x="32" y="428"/>
                    </a:cubicBezTo>
                    <a:cubicBezTo>
                      <a:pt x="36" y="459"/>
                      <a:pt x="65" y="478"/>
                      <a:pt x="97" y="478"/>
                    </a:cubicBezTo>
                    <a:cubicBezTo>
                      <a:pt x="102" y="478"/>
                      <a:pt x="107" y="478"/>
                      <a:pt x="113" y="476"/>
                    </a:cubicBezTo>
                    <a:cubicBezTo>
                      <a:pt x="145" y="464"/>
                      <a:pt x="165" y="428"/>
                      <a:pt x="157" y="396"/>
                    </a:cubicBezTo>
                    <a:cubicBezTo>
                      <a:pt x="153" y="380"/>
                      <a:pt x="153" y="364"/>
                      <a:pt x="145" y="356"/>
                    </a:cubicBezTo>
                    <a:cubicBezTo>
                      <a:pt x="145" y="344"/>
                      <a:pt x="141" y="340"/>
                      <a:pt x="141" y="328"/>
                    </a:cubicBezTo>
                    <a:lnTo>
                      <a:pt x="141" y="320"/>
                    </a:lnTo>
                    <a:cubicBezTo>
                      <a:pt x="137" y="296"/>
                      <a:pt x="137" y="264"/>
                      <a:pt x="137" y="239"/>
                    </a:cubicBezTo>
                    <a:cubicBezTo>
                      <a:pt x="137" y="179"/>
                      <a:pt x="141" y="131"/>
                      <a:pt x="149" y="83"/>
                    </a:cubicBezTo>
                    <a:cubicBezTo>
                      <a:pt x="153" y="51"/>
                      <a:pt x="137" y="14"/>
                      <a:pt x="101" y="2"/>
                    </a:cubicBezTo>
                    <a:cubicBezTo>
                      <a:pt x="97" y="1"/>
                      <a:pt x="93" y="1"/>
                      <a:pt x="89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8" name="Google Shape;148;p3"/>
              <p:cNvSpPr/>
              <p:nvPr/>
            </p:nvSpPr>
            <p:spPr>
              <a:xfrm>
                <a:off x="3326790" y="513513"/>
                <a:ext cx="39104" cy="76055"/>
              </a:xfrm>
              <a:custGeom>
                <a:avLst/>
                <a:gdLst/>
                <a:ahLst/>
                <a:cxnLst/>
                <a:rect l="l" t="t" r="r" b="b"/>
                <a:pathLst>
                  <a:path w="290" h="564" extrusionOk="0">
                    <a:moveTo>
                      <a:pt x="70" y="0"/>
                    </a:moveTo>
                    <a:cubicBezTo>
                      <a:pt x="66" y="0"/>
                      <a:pt x="61" y="1"/>
                      <a:pt x="57" y="2"/>
                    </a:cubicBezTo>
                    <a:cubicBezTo>
                      <a:pt x="17" y="14"/>
                      <a:pt x="1" y="50"/>
                      <a:pt x="5" y="82"/>
                    </a:cubicBezTo>
                    <a:cubicBezTo>
                      <a:pt x="29" y="239"/>
                      <a:pt x="85" y="392"/>
                      <a:pt x="161" y="532"/>
                    </a:cubicBezTo>
                    <a:cubicBezTo>
                      <a:pt x="172" y="552"/>
                      <a:pt x="197" y="564"/>
                      <a:pt x="221" y="564"/>
                    </a:cubicBezTo>
                    <a:cubicBezTo>
                      <a:pt x="231" y="564"/>
                      <a:pt x="241" y="561"/>
                      <a:pt x="250" y="556"/>
                    </a:cubicBezTo>
                    <a:cubicBezTo>
                      <a:pt x="282" y="536"/>
                      <a:pt x="290" y="500"/>
                      <a:pt x="278" y="464"/>
                    </a:cubicBezTo>
                    <a:cubicBezTo>
                      <a:pt x="206" y="335"/>
                      <a:pt x="161" y="199"/>
                      <a:pt x="137" y="50"/>
                    </a:cubicBezTo>
                    <a:cubicBezTo>
                      <a:pt x="130" y="19"/>
                      <a:pt x="97" y="0"/>
                      <a:pt x="7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9" name="Google Shape;149;p3"/>
              <p:cNvSpPr/>
              <p:nvPr/>
            </p:nvSpPr>
            <p:spPr>
              <a:xfrm rot="7199998">
                <a:off x="3218177" y="383762"/>
                <a:ext cx="417195" cy="321750"/>
              </a:xfrm>
              <a:custGeom>
                <a:avLst/>
                <a:gdLst/>
                <a:ahLst/>
                <a:cxnLst/>
                <a:rect l="l" t="t" r="r" b="b"/>
                <a:pathLst>
                  <a:path w="3094" h="2386" extrusionOk="0">
                    <a:moveTo>
                      <a:pt x="761" y="1"/>
                    </a:moveTo>
                    <a:cubicBezTo>
                      <a:pt x="715" y="1"/>
                      <a:pt x="666" y="10"/>
                      <a:pt x="615" y="31"/>
                    </a:cubicBezTo>
                    <a:cubicBezTo>
                      <a:pt x="1" y="280"/>
                      <a:pt x="877" y="2349"/>
                      <a:pt x="1274" y="2385"/>
                    </a:cubicBezTo>
                    <a:cubicBezTo>
                      <a:pt x="1277" y="2386"/>
                      <a:pt x="1281" y="2386"/>
                      <a:pt x="1284" y="2386"/>
                    </a:cubicBezTo>
                    <a:cubicBezTo>
                      <a:pt x="1654" y="2386"/>
                      <a:pt x="3093" y="666"/>
                      <a:pt x="2524" y="216"/>
                    </a:cubicBezTo>
                    <a:cubicBezTo>
                      <a:pt x="2468" y="172"/>
                      <a:pt x="2409" y="153"/>
                      <a:pt x="2348" y="153"/>
                    </a:cubicBezTo>
                    <a:cubicBezTo>
                      <a:pt x="1937" y="153"/>
                      <a:pt x="1467" y="1036"/>
                      <a:pt x="1467" y="1036"/>
                    </a:cubicBezTo>
                    <a:cubicBezTo>
                      <a:pt x="1467" y="1036"/>
                      <a:pt x="1243" y="1"/>
                      <a:pt x="761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0" name="Google Shape;150;p3"/>
              <p:cNvSpPr/>
              <p:nvPr/>
            </p:nvSpPr>
            <p:spPr>
              <a:xfrm rot="7199998">
                <a:off x="3241218" y="444572"/>
                <a:ext cx="288828" cy="300848"/>
              </a:xfrm>
              <a:custGeom>
                <a:avLst/>
                <a:gdLst/>
                <a:ahLst/>
                <a:cxnLst/>
                <a:rect l="l" t="t" r="r" b="b"/>
                <a:pathLst>
                  <a:path w="2142" h="2231" extrusionOk="0">
                    <a:moveTo>
                      <a:pt x="1403" y="0"/>
                    </a:moveTo>
                    <a:cubicBezTo>
                      <a:pt x="1398" y="0"/>
                      <a:pt x="1392" y="0"/>
                      <a:pt x="1387" y="1"/>
                    </a:cubicBezTo>
                    <a:cubicBezTo>
                      <a:pt x="1009" y="700"/>
                      <a:pt x="535" y="1351"/>
                      <a:pt x="1" y="1941"/>
                    </a:cubicBezTo>
                    <a:cubicBezTo>
                      <a:pt x="113" y="2110"/>
                      <a:pt x="230" y="2222"/>
                      <a:pt x="314" y="2230"/>
                    </a:cubicBezTo>
                    <a:cubicBezTo>
                      <a:pt x="318" y="2231"/>
                      <a:pt x="321" y="2231"/>
                      <a:pt x="324" y="2231"/>
                    </a:cubicBezTo>
                    <a:cubicBezTo>
                      <a:pt x="702" y="2231"/>
                      <a:pt x="2141" y="511"/>
                      <a:pt x="1572" y="61"/>
                    </a:cubicBezTo>
                    <a:cubicBezTo>
                      <a:pt x="1517" y="20"/>
                      <a:pt x="1461" y="0"/>
                      <a:pt x="1403" y="0"/>
                    </a:cubicBezTo>
                    <a:close/>
                  </a:path>
                </a:pathLst>
              </a:custGeom>
              <a:solidFill>
                <a:srgbClr val="FFF1F6">
                  <a:alpha val="333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1" name="Google Shape;151;p3"/>
          <p:cNvGrpSpPr/>
          <p:nvPr/>
        </p:nvGrpSpPr>
        <p:grpSpPr>
          <a:xfrm rot="8887361">
            <a:off x="330669" y="108279"/>
            <a:ext cx="513893" cy="363699"/>
            <a:chOff x="3334703" y="-568655"/>
            <a:chExt cx="703624" cy="497978"/>
          </a:xfrm>
        </p:grpSpPr>
        <p:sp>
          <p:nvSpPr>
            <p:cNvPr id="152" name="Google Shape;152;p3"/>
            <p:cNvSpPr/>
            <p:nvPr/>
          </p:nvSpPr>
          <p:spPr>
            <a:xfrm>
              <a:off x="3439701" y="-356018"/>
              <a:ext cx="493979" cy="285342"/>
            </a:xfrm>
            <a:custGeom>
              <a:avLst/>
              <a:gdLst/>
              <a:ahLst/>
              <a:cxnLst/>
              <a:rect l="l" t="t" r="r" b="b"/>
              <a:pathLst>
                <a:path w="5796" h="3348" extrusionOk="0">
                  <a:moveTo>
                    <a:pt x="2897" y="1"/>
                  </a:moveTo>
                  <a:cubicBezTo>
                    <a:pt x="2551" y="1"/>
                    <a:pt x="2205" y="118"/>
                    <a:pt x="1920" y="352"/>
                  </a:cubicBezTo>
                  <a:cubicBezTo>
                    <a:pt x="1785" y="461"/>
                    <a:pt x="1661" y="585"/>
                    <a:pt x="1540" y="714"/>
                  </a:cubicBezTo>
                  <a:cubicBezTo>
                    <a:pt x="1287" y="981"/>
                    <a:pt x="936" y="1107"/>
                    <a:pt x="635" y="1307"/>
                  </a:cubicBezTo>
                  <a:cubicBezTo>
                    <a:pt x="74" y="1682"/>
                    <a:pt x="0" y="2447"/>
                    <a:pt x="471" y="2943"/>
                  </a:cubicBezTo>
                  <a:cubicBezTo>
                    <a:pt x="728" y="3212"/>
                    <a:pt x="1078" y="3347"/>
                    <a:pt x="1442" y="3347"/>
                  </a:cubicBezTo>
                  <a:cubicBezTo>
                    <a:pt x="1511" y="3347"/>
                    <a:pt x="1581" y="3343"/>
                    <a:pt x="1650" y="3333"/>
                  </a:cubicBezTo>
                  <a:cubicBezTo>
                    <a:pt x="1877" y="3302"/>
                    <a:pt x="2081" y="3208"/>
                    <a:pt x="2287" y="3119"/>
                  </a:cubicBezTo>
                  <a:cubicBezTo>
                    <a:pt x="2482" y="3036"/>
                    <a:pt x="2689" y="2995"/>
                    <a:pt x="2896" y="2995"/>
                  </a:cubicBezTo>
                  <a:cubicBezTo>
                    <a:pt x="3103" y="2995"/>
                    <a:pt x="3311" y="3036"/>
                    <a:pt x="3507" y="3119"/>
                  </a:cubicBezTo>
                  <a:cubicBezTo>
                    <a:pt x="3713" y="3204"/>
                    <a:pt x="3917" y="3300"/>
                    <a:pt x="4143" y="3333"/>
                  </a:cubicBezTo>
                  <a:cubicBezTo>
                    <a:pt x="4213" y="3343"/>
                    <a:pt x="4282" y="3347"/>
                    <a:pt x="4351" y="3347"/>
                  </a:cubicBezTo>
                  <a:cubicBezTo>
                    <a:pt x="4715" y="3347"/>
                    <a:pt x="5062" y="3212"/>
                    <a:pt x="5322" y="2943"/>
                  </a:cubicBezTo>
                  <a:cubicBezTo>
                    <a:pt x="5795" y="2447"/>
                    <a:pt x="5722" y="1685"/>
                    <a:pt x="5159" y="1307"/>
                  </a:cubicBezTo>
                  <a:cubicBezTo>
                    <a:pt x="4857" y="1107"/>
                    <a:pt x="4506" y="981"/>
                    <a:pt x="4253" y="714"/>
                  </a:cubicBezTo>
                  <a:cubicBezTo>
                    <a:pt x="4133" y="585"/>
                    <a:pt x="4006" y="461"/>
                    <a:pt x="3874" y="352"/>
                  </a:cubicBezTo>
                  <a:cubicBezTo>
                    <a:pt x="3589" y="118"/>
                    <a:pt x="3244" y="1"/>
                    <a:pt x="289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153;p3"/>
            <p:cNvSpPr/>
            <p:nvPr/>
          </p:nvSpPr>
          <p:spPr>
            <a:xfrm>
              <a:off x="3334703" y="-424284"/>
              <a:ext cx="126648" cy="125881"/>
            </a:xfrm>
            <a:custGeom>
              <a:avLst/>
              <a:gdLst/>
              <a:ahLst/>
              <a:cxnLst/>
              <a:rect l="l" t="t" r="r" b="b"/>
              <a:pathLst>
                <a:path w="1486" h="1477" extrusionOk="0">
                  <a:moveTo>
                    <a:pt x="677" y="0"/>
                  </a:moveTo>
                  <a:cubicBezTo>
                    <a:pt x="613" y="0"/>
                    <a:pt x="549" y="11"/>
                    <a:pt x="488" y="34"/>
                  </a:cubicBezTo>
                  <a:cubicBezTo>
                    <a:pt x="155" y="152"/>
                    <a:pt x="0" y="566"/>
                    <a:pt x="141" y="956"/>
                  </a:cubicBezTo>
                  <a:cubicBezTo>
                    <a:pt x="254" y="1273"/>
                    <a:pt x="529" y="1476"/>
                    <a:pt x="806" y="1476"/>
                  </a:cubicBezTo>
                  <a:cubicBezTo>
                    <a:pt x="870" y="1476"/>
                    <a:pt x="934" y="1466"/>
                    <a:pt x="995" y="1443"/>
                  </a:cubicBezTo>
                  <a:cubicBezTo>
                    <a:pt x="1328" y="1323"/>
                    <a:pt x="1485" y="911"/>
                    <a:pt x="1344" y="521"/>
                  </a:cubicBezTo>
                  <a:cubicBezTo>
                    <a:pt x="1230" y="204"/>
                    <a:pt x="954" y="0"/>
                    <a:pt x="67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154;p3"/>
            <p:cNvSpPr/>
            <p:nvPr/>
          </p:nvSpPr>
          <p:spPr>
            <a:xfrm>
              <a:off x="3505069" y="-568655"/>
              <a:ext cx="135853" cy="141989"/>
            </a:xfrm>
            <a:custGeom>
              <a:avLst/>
              <a:gdLst/>
              <a:ahLst/>
              <a:cxnLst/>
              <a:rect l="l" t="t" r="r" b="b"/>
              <a:pathLst>
                <a:path w="1594" h="1666" extrusionOk="0">
                  <a:moveTo>
                    <a:pt x="751" y="1"/>
                  </a:moveTo>
                  <a:cubicBezTo>
                    <a:pt x="708" y="1"/>
                    <a:pt x="665" y="5"/>
                    <a:pt x="622" y="14"/>
                  </a:cubicBezTo>
                  <a:cubicBezTo>
                    <a:pt x="237" y="98"/>
                    <a:pt x="0" y="530"/>
                    <a:pt x="96" y="981"/>
                  </a:cubicBezTo>
                  <a:cubicBezTo>
                    <a:pt x="181" y="1384"/>
                    <a:pt x="499" y="1665"/>
                    <a:pt x="841" y="1665"/>
                  </a:cubicBezTo>
                  <a:cubicBezTo>
                    <a:pt x="883" y="1665"/>
                    <a:pt x="926" y="1661"/>
                    <a:pt x="969" y="1652"/>
                  </a:cubicBezTo>
                  <a:cubicBezTo>
                    <a:pt x="1357" y="1571"/>
                    <a:pt x="1593" y="1136"/>
                    <a:pt x="1497" y="685"/>
                  </a:cubicBezTo>
                  <a:cubicBezTo>
                    <a:pt x="1412" y="282"/>
                    <a:pt x="1093" y="1"/>
                    <a:pt x="75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155;p3"/>
            <p:cNvSpPr/>
            <p:nvPr/>
          </p:nvSpPr>
          <p:spPr>
            <a:xfrm>
              <a:off x="3911679" y="-424965"/>
              <a:ext cx="126648" cy="125966"/>
            </a:xfrm>
            <a:custGeom>
              <a:avLst/>
              <a:gdLst/>
              <a:ahLst/>
              <a:cxnLst/>
              <a:rect l="l" t="t" r="r" b="b"/>
              <a:pathLst>
                <a:path w="1486" h="1478" extrusionOk="0">
                  <a:moveTo>
                    <a:pt x="810" y="1"/>
                  </a:moveTo>
                  <a:cubicBezTo>
                    <a:pt x="532" y="1"/>
                    <a:pt x="256" y="205"/>
                    <a:pt x="141" y="521"/>
                  </a:cubicBezTo>
                  <a:cubicBezTo>
                    <a:pt x="0" y="911"/>
                    <a:pt x="157" y="1325"/>
                    <a:pt x="490" y="1445"/>
                  </a:cubicBezTo>
                  <a:cubicBezTo>
                    <a:pt x="551" y="1467"/>
                    <a:pt x="614" y="1477"/>
                    <a:pt x="677" y="1477"/>
                  </a:cubicBezTo>
                  <a:cubicBezTo>
                    <a:pt x="955" y="1477"/>
                    <a:pt x="1232" y="1273"/>
                    <a:pt x="1347" y="955"/>
                  </a:cubicBezTo>
                  <a:cubicBezTo>
                    <a:pt x="1485" y="566"/>
                    <a:pt x="1330" y="154"/>
                    <a:pt x="998" y="33"/>
                  </a:cubicBezTo>
                  <a:cubicBezTo>
                    <a:pt x="936" y="11"/>
                    <a:pt x="873" y="1"/>
                    <a:pt x="81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156;p3"/>
            <p:cNvSpPr/>
            <p:nvPr/>
          </p:nvSpPr>
          <p:spPr>
            <a:xfrm>
              <a:off x="3732450" y="-567802"/>
              <a:ext cx="135853" cy="141819"/>
            </a:xfrm>
            <a:custGeom>
              <a:avLst/>
              <a:gdLst/>
              <a:ahLst/>
              <a:cxnLst/>
              <a:rect l="l" t="t" r="r" b="b"/>
              <a:pathLst>
                <a:path w="1594" h="1664" extrusionOk="0">
                  <a:moveTo>
                    <a:pt x="841" y="1"/>
                  </a:moveTo>
                  <a:cubicBezTo>
                    <a:pt x="499" y="1"/>
                    <a:pt x="181" y="282"/>
                    <a:pt x="96" y="683"/>
                  </a:cubicBezTo>
                  <a:cubicBezTo>
                    <a:pt x="0" y="1136"/>
                    <a:pt x="237" y="1569"/>
                    <a:pt x="622" y="1650"/>
                  </a:cubicBezTo>
                  <a:cubicBezTo>
                    <a:pt x="665" y="1659"/>
                    <a:pt x="708" y="1664"/>
                    <a:pt x="751" y="1664"/>
                  </a:cubicBezTo>
                  <a:cubicBezTo>
                    <a:pt x="1093" y="1664"/>
                    <a:pt x="1412" y="1382"/>
                    <a:pt x="1498" y="981"/>
                  </a:cubicBezTo>
                  <a:cubicBezTo>
                    <a:pt x="1593" y="528"/>
                    <a:pt x="1357" y="96"/>
                    <a:pt x="969" y="14"/>
                  </a:cubicBezTo>
                  <a:cubicBezTo>
                    <a:pt x="926" y="5"/>
                    <a:pt x="883" y="1"/>
                    <a:pt x="84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7" name="Google Shape;157;p3"/>
          <p:cNvGrpSpPr/>
          <p:nvPr/>
        </p:nvGrpSpPr>
        <p:grpSpPr>
          <a:xfrm rot="10412789">
            <a:off x="132756" y="630259"/>
            <a:ext cx="428195" cy="303047"/>
            <a:chOff x="3334703" y="-568655"/>
            <a:chExt cx="703624" cy="497978"/>
          </a:xfrm>
        </p:grpSpPr>
        <p:sp>
          <p:nvSpPr>
            <p:cNvPr id="158" name="Google Shape;158;p3"/>
            <p:cNvSpPr/>
            <p:nvPr/>
          </p:nvSpPr>
          <p:spPr>
            <a:xfrm>
              <a:off x="3439701" y="-356018"/>
              <a:ext cx="493979" cy="285342"/>
            </a:xfrm>
            <a:custGeom>
              <a:avLst/>
              <a:gdLst/>
              <a:ahLst/>
              <a:cxnLst/>
              <a:rect l="l" t="t" r="r" b="b"/>
              <a:pathLst>
                <a:path w="5796" h="3348" extrusionOk="0">
                  <a:moveTo>
                    <a:pt x="2897" y="1"/>
                  </a:moveTo>
                  <a:cubicBezTo>
                    <a:pt x="2551" y="1"/>
                    <a:pt x="2205" y="118"/>
                    <a:pt x="1920" y="352"/>
                  </a:cubicBezTo>
                  <a:cubicBezTo>
                    <a:pt x="1785" y="461"/>
                    <a:pt x="1661" y="585"/>
                    <a:pt x="1540" y="714"/>
                  </a:cubicBezTo>
                  <a:cubicBezTo>
                    <a:pt x="1287" y="981"/>
                    <a:pt x="936" y="1107"/>
                    <a:pt x="635" y="1307"/>
                  </a:cubicBezTo>
                  <a:cubicBezTo>
                    <a:pt x="74" y="1682"/>
                    <a:pt x="0" y="2447"/>
                    <a:pt x="471" y="2943"/>
                  </a:cubicBezTo>
                  <a:cubicBezTo>
                    <a:pt x="728" y="3212"/>
                    <a:pt x="1078" y="3347"/>
                    <a:pt x="1442" y="3347"/>
                  </a:cubicBezTo>
                  <a:cubicBezTo>
                    <a:pt x="1511" y="3347"/>
                    <a:pt x="1581" y="3343"/>
                    <a:pt x="1650" y="3333"/>
                  </a:cubicBezTo>
                  <a:cubicBezTo>
                    <a:pt x="1877" y="3302"/>
                    <a:pt x="2081" y="3208"/>
                    <a:pt x="2287" y="3119"/>
                  </a:cubicBezTo>
                  <a:cubicBezTo>
                    <a:pt x="2482" y="3036"/>
                    <a:pt x="2689" y="2995"/>
                    <a:pt x="2896" y="2995"/>
                  </a:cubicBezTo>
                  <a:cubicBezTo>
                    <a:pt x="3103" y="2995"/>
                    <a:pt x="3311" y="3036"/>
                    <a:pt x="3507" y="3119"/>
                  </a:cubicBezTo>
                  <a:cubicBezTo>
                    <a:pt x="3713" y="3204"/>
                    <a:pt x="3917" y="3300"/>
                    <a:pt x="4143" y="3333"/>
                  </a:cubicBezTo>
                  <a:cubicBezTo>
                    <a:pt x="4213" y="3343"/>
                    <a:pt x="4282" y="3347"/>
                    <a:pt x="4351" y="3347"/>
                  </a:cubicBezTo>
                  <a:cubicBezTo>
                    <a:pt x="4715" y="3347"/>
                    <a:pt x="5062" y="3212"/>
                    <a:pt x="5322" y="2943"/>
                  </a:cubicBezTo>
                  <a:cubicBezTo>
                    <a:pt x="5795" y="2447"/>
                    <a:pt x="5722" y="1685"/>
                    <a:pt x="5159" y="1307"/>
                  </a:cubicBezTo>
                  <a:cubicBezTo>
                    <a:pt x="4857" y="1107"/>
                    <a:pt x="4506" y="981"/>
                    <a:pt x="4253" y="714"/>
                  </a:cubicBezTo>
                  <a:cubicBezTo>
                    <a:pt x="4133" y="585"/>
                    <a:pt x="4006" y="461"/>
                    <a:pt x="3874" y="352"/>
                  </a:cubicBezTo>
                  <a:cubicBezTo>
                    <a:pt x="3589" y="118"/>
                    <a:pt x="3244" y="1"/>
                    <a:pt x="289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159;p3"/>
            <p:cNvSpPr/>
            <p:nvPr/>
          </p:nvSpPr>
          <p:spPr>
            <a:xfrm>
              <a:off x="3334703" y="-424284"/>
              <a:ext cx="126648" cy="125881"/>
            </a:xfrm>
            <a:custGeom>
              <a:avLst/>
              <a:gdLst/>
              <a:ahLst/>
              <a:cxnLst/>
              <a:rect l="l" t="t" r="r" b="b"/>
              <a:pathLst>
                <a:path w="1486" h="1477" extrusionOk="0">
                  <a:moveTo>
                    <a:pt x="677" y="0"/>
                  </a:moveTo>
                  <a:cubicBezTo>
                    <a:pt x="613" y="0"/>
                    <a:pt x="549" y="11"/>
                    <a:pt x="488" y="34"/>
                  </a:cubicBezTo>
                  <a:cubicBezTo>
                    <a:pt x="155" y="152"/>
                    <a:pt x="0" y="566"/>
                    <a:pt x="141" y="956"/>
                  </a:cubicBezTo>
                  <a:cubicBezTo>
                    <a:pt x="254" y="1273"/>
                    <a:pt x="529" y="1476"/>
                    <a:pt x="806" y="1476"/>
                  </a:cubicBezTo>
                  <a:cubicBezTo>
                    <a:pt x="870" y="1476"/>
                    <a:pt x="934" y="1466"/>
                    <a:pt x="995" y="1443"/>
                  </a:cubicBezTo>
                  <a:cubicBezTo>
                    <a:pt x="1328" y="1323"/>
                    <a:pt x="1485" y="911"/>
                    <a:pt x="1344" y="521"/>
                  </a:cubicBezTo>
                  <a:cubicBezTo>
                    <a:pt x="1230" y="204"/>
                    <a:pt x="954" y="0"/>
                    <a:pt x="67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160;p3"/>
            <p:cNvSpPr/>
            <p:nvPr/>
          </p:nvSpPr>
          <p:spPr>
            <a:xfrm>
              <a:off x="3505069" y="-568655"/>
              <a:ext cx="135853" cy="141989"/>
            </a:xfrm>
            <a:custGeom>
              <a:avLst/>
              <a:gdLst/>
              <a:ahLst/>
              <a:cxnLst/>
              <a:rect l="l" t="t" r="r" b="b"/>
              <a:pathLst>
                <a:path w="1594" h="1666" extrusionOk="0">
                  <a:moveTo>
                    <a:pt x="751" y="1"/>
                  </a:moveTo>
                  <a:cubicBezTo>
                    <a:pt x="708" y="1"/>
                    <a:pt x="665" y="5"/>
                    <a:pt x="622" y="14"/>
                  </a:cubicBezTo>
                  <a:cubicBezTo>
                    <a:pt x="237" y="98"/>
                    <a:pt x="0" y="530"/>
                    <a:pt x="96" y="981"/>
                  </a:cubicBezTo>
                  <a:cubicBezTo>
                    <a:pt x="181" y="1384"/>
                    <a:pt x="499" y="1665"/>
                    <a:pt x="841" y="1665"/>
                  </a:cubicBezTo>
                  <a:cubicBezTo>
                    <a:pt x="883" y="1665"/>
                    <a:pt x="926" y="1661"/>
                    <a:pt x="969" y="1652"/>
                  </a:cubicBezTo>
                  <a:cubicBezTo>
                    <a:pt x="1357" y="1571"/>
                    <a:pt x="1593" y="1136"/>
                    <a:pt x="1497" y="685"/>
                  </a:cubicBezTo>
                  <a:cubicBezTo>
                    <a:pt x="1412" y="282"/>
                    <a:pt x="1093" y="1"/>
                    <a:pt x="75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161;p3"/>
            <p:cNvSpPr/>
            <p:nvPr/>
          </p:nvSpPr>
          <p:spPr>
            <a:xfrm>
              <a:off x="3911679" y="-424965"/>
              <a:ext cx="126648" cy="125966"/>
            </a:xfrm>
            <a:custGeom>
              <a:avLst/>
              <a:gdLst/>
              <a:ahLst/>
              <a:cxnLst/>
              <a:rect l="l" t="t" r="r" b="b"/>
              <a:pathLst>
                <a:path w="1486" h="1478" extrusionOk="0">
                  <a:moveTo>
                    <a:pt x="810" y="1"/>
                  </a:moveTo>
                  <a:cubicBezTo>
                    <a:pt x="532" y="1"/>
                    <a:pt x="256" y="205"/>
                    <a:pt x="141" y="521"/>
                  </a:cubicBezTo>
                  <a:cubicBezTo>
                    <a:pt x="0" y="911"/>
                    <a:pt x="157" y="1325"/>
                    <a:pt x="490" y="1445"/>
                  </a:cubicBezTo>
                  <a:cubicBezTo>
                    <a:pt x="551" y="1467"/>
                    <a:pt x="614" y="1477"/>
                    <a:pt x="677" y="1477"/>
                  </a:cubicBezTo>
                  <a:cubicBezTo>
                    <a:pt x="955" y="1477"/>
                    <a:pt x="1232" y="1273"/>
                    <a:pt x="1347" y="955"/>
                  </a:cubicBezTo>
                  <a:cubicBezTo>
                    <a:pt x="1485" y="566"/>
                    <a:pt x="1330" y="154"/>
                    <a:pt x="998" y="33"/>
                  </a:cubicBezTo>
                  <a:cubicBezTo>
                    <a:pt x="936" y="11"/>
                    <a:pt x="873" y="1"/>
                    <a:pt x="81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162;p3"/>
            <p:cNvSpPr/>
            <p:nvPr/>
          </p:nvSpPr>
          <p:spPr>
            <a:xfrm>
              <a:off x="3732450" y="-567802"/>
              <a:ext cx="135853" cy="141819"/>
            </a:xfrm>
            <a:custGeom>
              <a:avLst/>
              <a:gdLst/>
              <a:ahLst/>
              <a:cxnLst/>
              <a:rect l="l" t="t" r="r" b="b"/>
              <a:pathLst>
                <a:path w="1594" h="1664" extrusionOk="0">
                  <a:moveTo>
                    <a:pt x="841" y="1"/>
                  </a:moveTo>
                  <a:cubicBezTo>
                    <a:pt x="499" y="1"/>
                    <a:pt x="181" y="282"/>
                    <a:pt x="96" y="683"/>
                  </a:cubicBezTo>
                  <a:cubicBezTo>
                    <a:pt x="0" y="1136"/>
                    <a:pt x="237" y="1569"/>
                    <a:pt x="622" y="1650"/>
                  </a:cubicBezTo>
                  <a:cubicBezTo>
                    <a:pt x="665" y="1659"/>
                    <a:pt x="708" y="1664"/>
                    <a:pt x="751" y="1664"/>
                  </a:cubicBezTo>
                  <a:cubicBezTo>
                    <a:pt x="1093" y="1664"/>
                    <a:pt x="1412" y="1382"/>
                    <a:pt x="1498" y="981"/>
                  </a:cubicBezTo>
                  <a:cubicBezTo>
                    <a:pt x="1593" y="528"/>
                    <a:pt x="1357" y="96"/>
                    <a:pt x="969" y="14"/>
                  </a:cubicBezTo>
                  <a:cubicBezTo>
                    <a:pt x="926" y="5"/>
                    <a:pt x="883" y="1"/>
                    <a:pt x="84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334511455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1_Section header"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3"/>
          <p:cNvSpPr txBox="1">
            <a:spLocks noGrp="1"/>
          </p:cNvSpPr>
          <p:nvPr>
            <p:ph type="title"/>
          </p:nvPr>
        </p:nvSpPr>
        <p:spPr>
          <a:xfrm>
            <a:off x="740125" y="2150850"/>
            <a:ext cx="38319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0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grpSp>
        <p:nvGrpSpPr>
          <p:cNvPr id="96" name="Google Shape;96;p3"/>
          <p:cNvGrpSpPr/>
          <p:nvPr/>
        </p:nvGrpSpPr>
        <p:grpSpPr>
          <a:xfrm rot="6435516" flipH="1">
            <a:off x="-745474" y="-911974"/>
            <a:ext cx="2184639" cy="2096635"/>
            <a:chOff x="2054181" y="1682500"/>
            <a:chExt cx="557500" cy="535042"/>
          </a:xfrm>
        </p:grpSpPr>
        <p:sp>
          <p:nvSpPr>
            <p:cNvPr id="97" name="Google Shape;97;p3"/>
            <p:cNvSpPr/>
            <p:nvPr/>
          </p:nvSpPr>
          <p:spPr>
            <a:xfrm>
              <a:off x="2054181" y="1734892"/>
              <a:ext cx="557500" cy="482650"/>
            </a:xfrm>
            <a:custGeom>
              <a:avLst/>
              <a:gdLst/>
              <a:ahLst/>
              <a:cxnLst/>
              <a:rect l="l" t="t" r="r" b="b"/>
              <a:pathLst>
                <a:path w="22300" h="19306" extrusionOk="0">
                  <a:moveTo>
                    <a:pt x="17029" y="1"/>
                  </a:moveTo>
                  <a:cubicBezTo>
                    <a:pt x="15601" y="1"/>
                    <a:pt x="14082" y="330"/>
                    <a:pt x="12862" y="771"/>
                  </a:cubicBezTo>
                  <a:cubicBezTo>
                    <a:pt x="12037" y="1071"/>
                    <a:pt x="11278" y="1177"/>
                    <a:pt x="10540" y="1177"/>
                  </a:cubicBezTo>
                  <a:cubicBezTo>
                    <a:pt x="8763" y="1177"/>
                    <a:pt x="7104" y="563"/>
                    <a:pt x="4920" y="563"/>
                  </a:cubicBezTo>
                  <a:cubicBezTo>
                    <a:pt x="4705" y="563"/>
                    <a:pt x="4485" y="569"/>
                    <a:pt x="4260" y="582"/>
                  </a:cubicBezTo>
                  <a:cubicBezTo>
                    <a:pt x="788" y="783"/>
                    <a:pt x="202" y="4198"/>
                    <a:pt x="1708" y="7372"/>
                  </a:cubicBezTo>
                  <a:cubicBezTo>
                    <a:pt x="3215" y="10546"/>
                    <a:pt x="1" y="13439"/>
                    <a:pt x="1258" y="16798"/>
                  </a:cubicBezTo>
                  <a:cubicBezTo>
                    <a:pt x="1942" y="18629"/>
                    <a:pt x="3846" y="18953"/>
                    <a:pt x="5847" y="18953"/>
                  </a:cubicBezTo>
                  <a:cubicBezTo>
                    <a:pt x="6944" y="18953"/>
                    <a:pt x="8069" y="18856"/>
                    <a:pt x="9039" y="18856"/>
                  </a:cubicBezTo>
                  <a:cubicBezTo>
                    <a:pt x="9546" y="18856"/>
                    <a:pt x="10011" y="18883"/>
                    <a:pt x="10407" y="18964"/>
                  </a:cubicBezTo>
                  <a:cubicBezTo>
                    <a:pt x="11570" y="19200"/>
                    <a:pt x="12633" y="19305"/>
                    <a:pt x="13600" y="19305"/>
                  </a:cubicBezTo>
                  <a:cubicBezTo>
                    <a:pt x="20113" y="19305"/>
                    <a:pt x="22247" y="14514"/>
                    <a:pt x="21247" y="12632"/>
                  </a:cubicBezTo>
                  <a:cubicBezTo>
                    <a:pt x="20090" y="10462"/>
                    <a:pt x="22299" y="6312"/>
                    <a:pt x="21496" y="2796"/>
                  </a:cubicBezTo>
                  <a:cubicBezTo>
                    <a:pt x="21018" y="707"/>
                    <a:pt x="19121" y="1"/>
                    <a:pt x="17029" y="1"/>
                  </a:cubicBezTo>
                  <a:close/>
                </a:path>
              </a:pathLst>
            </a:custGeom>
            <a:solidFill>
              <a:srgbClr val="B87CCF">
                <a:alpha val="529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" name="Google Shape;98;p3"/>
            <p:cNvSpPr/>
            <p:nvPr/>
          </p:nvSpPr>
          <p:spPr>
            <a:xfrm>
              <a:off x="2196000" y="1682500"/>
              <a:ext cx="189675" cy="60225"/>
            </a:xfrm>
            <a:custGeom>
              <a:avLst/>
              <a:gdLst/>
              <a:ahLst/>
              <a:cxnLst/>
              <a:rect l="l" t="t" r="r" b="b"/>
              <a:pathLst>
                <a:path w="7587" h="2409" extrusionOk="0">
                  <a:moveTo>
                    <a:pt x="984" y="1"/>
                  </a:moveTo>
                  <a:cubicBezTo>
                    <a:pt x="635" y="1"/>
                    <a:pt x="382" y="108"/>
                    <a:pt x="294" y="422"/>
                  </a:cubicBezTo>
                  <a:cubicBezTo>
                    <a:pt x="0" y="1457"/>
                    <a:pt x="1858" y="2408"/>
                    <a:pt x="3684" y="2408"/>
                  </a:cubicBezTo>
                  <a:cubicBezTo>
                    <a:pt x="3806" y="2408"/>
                    <a:pt x="3929" y="2404"/>
                    <a:pt x="4051" y="2395"/>
                  </a:cubicBezTo>
                  <a:cubicBezTo>
                    <a:pt x="6642" y="2210"/>
                    <a:pt x="7586" y="981"/>
                    <a:pt x="7325" y="374"/>
                  </a:cubicBezTo>
                  <a:cubicBezTo>
                    <a:pt x="7218" y="124"/>
                    <a:pt x="6925" y="30"/>
                    <a:pt x="6519" y="30"/>
                  </a:cubicBezTo>
                  <a:cubicBezTo>
                    <a:pt x="5946" y="30"/>
                    <a:pt x="5149" y="218"/>
                    <a:pt x="4336" y="422"/>
                  </a:cubicBezTo>
                  <a:cubicBezTo>
                    <a:pt x="4179" y="462"/>
                    <a:pt x="4010" y="479"/>
                    <a:pt x="3833" y="479"/>
                  </a:cubicBezTo>
                  <a:cubicBezTo>
                    <a:pt x="2889" y="479"/>
                    <a:pt x="1721" y="1"/>
                    <a:pt x="984" y="1"/>
                  </a:cubicBezTo>
                  <a:close/>
                </a:path>
              </a:pathLst>
            </a:custGeom>
            <a:solidFill>
              <a:srgbClr val="B87CCF">
                <a:alpha val="529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9" name="Google Shape;99;p3"/>
          <p:cNvSpPr/>
          <p:nvPr/>
        </p:nvSpPr>
        <p:spPr>
          <a:xfrm flipH="1">
            <a:off x="579829" y="1476575"/>
            <a:ext cx="215929" cy="199812"/>
          </a:xfrm>
          <a:custGeom>
            <a:avLst/>
            <a:gdLst/>
            <a:ahLst/>
            <a:cxnLst/>
            <a:rect l="l" t="t" r="r" b="b"/>
            <a:pathLst>
              <a:path w="1447" h="1339" extrusionOk="0">
                <a:moveTo>
                  <a:pt x="729" y="0"/>
                </a:moveTo>
                <a:cubicBezTo>
                  <a:pt x="719" y="0"/>
                  <a:pt x="709" y="1"/>
                  <a:pt x="699" y="1"/>
                </a:cubicBezTo>
                <a:cubicBezTo>
                  <a:pt x="486" y="13"/>
                  <a:pt x="286" y="122"/>
                  <a:pt x="161" y="298"/>
                </a:cubicBezTo>
                <a:cubicBezTo>
                  <a:pt x="36" y="475"/>
                  <a:pt x="0" y="692"/>
                  <a:pt x="61" y="893"/>
                </a:cubicBezTo>
                <a:cubicBezTo>
                  <a:pt x="121" y="1082"/>
                  <a:pt x="261" y="1238"/>
                  <a:pt x="458" y="1307"/>
                </a:cubicBezTo>
                <a:cubicBezTo>
                  <a:pt x="511" y="1327"/>
                  <a:pt x="571" y="1339"/>
                  <a:pt x="627" y="1339"/>
                </a:cubicBezTo>
                <a:cubicBezTo>
                  <a:pt x="760" y="1339"/>
                  <a:pt x="872" y="1279"/>
                  <a:pt x="953" y="1166"/>
                </a:cubicBezTo>
                <a:cubicBezTo>
                  <a:pt x="1053" y="1026"/>
                  <a:pt x="1089" y="801"/>
                  <a:pt x="932" y="604"/>
                </a:cubicBezTo>
                <a:cubicBezTo>
                  <a:pt x="860" y="511"/>
                  <a:pt x="744" y="455"/>
                  <a:pt x="631" y="455"/>
                </a:cubicBezTo>
                <a:cubicBezTo>
                  <a:pt x="543" y="455"/>
                  <a:pt x="466" y="495"/>
                  <a:pt x="418" y="563"/>
                </a:cubicBezTo>
                <a:cubicBezTo>
                  <a:pt x="350" y="652"/>
                  <a:pt x="338" y="756"/>
                  <a:pt x="378" y="853"/>
                </a:cubicBezTo>
                <a:cubicBezTo>
                  <a:pt x="418" y="945"/>
                  <a:pt x="507" y="1013"/>
                  <a:pt x="611" y="1026"/>
                </a:cubicBezTo>
                <a:cubicBezTo>
                  <a:pt x="616" y="1026"/>
                  <a:pt x="621" y="1027"/>
                  <a:pt x="626" y="1027"/>
                </a:cubicBezTo>
                <a:cubicBezTo>
                  <a:pt x="667" y="1027"/>
                  <a:pt x="700" y="997"/>
                  <a:pt x="703" y="957"/>
                </a:cubicBezTo>
                <a:cubicBezTo>
                  <a:pt x="707" y="917"/>
                  <a:pt x="679" y="877"/>
                  <a:pt x="639" y="873"/>
                </a:cubicBezTo>
                <a:cubicBezTo>
                  <a:pt x="587" y="865"/>
                  <a:pt x="547" y="837"/>
                  <a:pt x="527" y="797"/>
                </a:cubicBezTo>
                <a:cubicBezTo>
                  <a:pt x="507" y="756"/>
                  <a:pt x="511" y="716"/>
                  <a:pt x="531" y="672"/>
                </a:cubicBezTo>
                <a:cubicBezTo>
                  <a:pt x="551" y="636"/>
                  <a:pt x="583" y="612"/>
                  <a:pt x="623" y="604"/>
                </a:cubicBezTo>
                <a:cubicBezTo>
                  <a:pt x="629" y="603"/>
                  <a:pt x="636" y="602"/>
                  <a:pt x="643" y="602"/>
                </a:cubicBezTo>
                <a:cubicBezTo>
                  <a:pt x="689" y="602"/>
                  <a:pt x="745" y="625"/>
                  <a:pt x="784" y="660"/>
                </a:cubicBezTo>
                <a:cubicBezTo>
                  <a:pt x="860" y="724"/>
                  <a:pt x="900" y="825"/>
                  <a:pt x="892" y="925"/>
                </a:cubicBezTo>
                <a:cubicBezTo>
                  <a:pt x="888" y="1013"/>
                  <a:pt x="848" y="1086"/>
                  <a:pt x="784" y="1138"/>
                </a:cubicBezTo>
                <a:cubicBezTo>
                  <a:pt x="741" y="1170"/>
                  <a:pt x="693" y="1183"/>
                  <a:pt x="644" y="1183"/>
                </a:cubicBezTo>
                <a:cubicBezTo>
                  <a:pt x="516" y="1183"/>
                  <a:pt x="382" y="1092"/>
                  <a:pt x="310" y="1013"/>
                </a:cubicBezTo>
                <a:cubicBezTo>
                  <a:pt x="189" y="881"/>
                  <a:pt x="161" y="696"/>
                  <a:pt x="221" y="519"/>
                </a:cubicBezTo>
                <a:cubicBezTo>
                  <a:pt x="282" y="347"/>
                  <a:pt x="426" y="214"/>
                  <a:pt x="603" y="162"/>
                </a:cubicBezTo>
                <a:cubicBezTo>
                  <a:pt x="644" y="150"/>
                  <a:pt x="686" y="145"/>
                  <a:pt x="727" y="145"/>
                </a:cubicBezTo>
                <a:cubicBezTo>
                  <a:pt x="828" y="145"/>
                  <a:pt x="926" y="179"/>
                  <a:pt x="1009" y="242"/>
                </a:cubicBezTo>
                <a:cubicBezTo>
                  <a:pt x="1133" y="342"/>
                  <a:pt x="1270" y="604"/>
                  <a:pt x="1266" y="829"/>
                </a:cubicBezTo>
                <a:cubicBezTo>
                  <a:pt x="1258" y="945"/>
                  <a:pt x="1226" y="1030"/>
                  <a:pt x="1149" y="1082"/>
                </a:cubicBezTo>
                <a:cubicBezTo>
                  <a:pt x="1125" y="1098"/>
                  <a:pt x="1113" y="1126"/>
                  <a:pt x="1121" y="1150"/>
                </a:cubicBezTo>
                <a:cubicBezTo>
                  <a:pt x="1125" y="1182"/>
                  <a:pt x="1141" y="1206"/>
                  <a:pt x="1165" y="1218"/>
                </a:cubicBezTo>
                <a:cubicBezTo>
                  <a:pt x="1175" y="1221"/>
                  <a:pt x="1184" y="1223"/>
                  <a:pt x="1194" y="1223"/>
                </a:cubicBezTo>
                <a:cubicBezTo>
                  <a:pt x="1209" y="1223"/>
                  <a:pt x="1225" y="1219"/>
                  <a:pt x="1242" y="1206"/>
                </a:cubicBezTo>
                <a:cubicBezTo>
                  <a:pt x="1342" y="1138"/>
                  <a:pt x="1402" y="1021"/>
                  <a:pt x="1415" y="885"/>
                </a:cubicBezTo>
                <a:cubicBezTo>
                  <a:pt x="1447" y="632"/>
                  <a:pt x="1314" y="338"/>
                  <a:pt x="1173" y="178"/>
                </a:cubicBezTo>
                <a:cubicBezTo>
                  <a:pt x="1059" y="67"/>
                  <a:pt x="902" y="0"/>
                  <a:pt x="729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0;p3"/>
          <p:cNvSpPr/>
          <p:nvPr/>
        </p:nvSpPr>
        <p:spPr>
          <a:xfrm flipH="1">
            <a:off x="1766005" y="18188"/>
            <a:ext cx="232399" cy="236323"/>
          </a:xfrm>
          <a:custGeom>
            <a:avLst/>
            <a:gdLst/>
            <a:ahLst/>
            <a:cxnLst/>
            <a:rect l="l" t="t" r="r" b="b"/>
            <a:pathLst>
              <a:path w="1411" h="1435" extrusionOk="0">
                <a:moveTo>
                  <a:pt x="698" y="0"/>
                </a:moveTo>
                <a:cubicBezTo>
                  <a:pt x="487" y="0"/>
                  <a:pt x="299" y="92"/>
                  <a:pt x="169" y="254"/>
                </a:cubicBezTo>
                <a:cubicBezTo>
                  <a:pt x="45" y="410"/>
                  <a:pt x="1" y="615"/>
                  <a:pt x="49" y="816"/>
                </a:cubicBezTo>
                <a:cubicBezTo>
                  <a:pt x="101" y="1017"/>
                  <a:pt x="250" y="1146"/>
                  <a:pt x="447" y="1150"/>
                </a:cubicBezTo>
                <a:cubicBezTo>
                  <a:pt x="450" y="1150"/>
                  <a:pt x="453" y="1150"/>
                  <a:pt x="456" y="1150"/>
                </a:cubicBezTo>
                <a:cubicBezTo>
                  <a:pt x="623" y="1150"/>
                  <a:pt x="829" y="1045"/>
                  <a:pt x="897" y="812"/>
                </a:cubicBezTo>
                <a:cubicBezTo>
                  <a:pt x="933" y="696"/>
                  <a:pt x="913" y="567"/>
                  <a:pt x="852" y="475"/>
                </a:cubicBezTo>
                <a:cubicBezTo>
                  <a:pt x="804" y="406"/>
                  <a:pt x="728" y="366"/>
                  <a:pt x="635" y="362"/>
                </a:cubicBezTo>
                <a:cubicBezTo>
                  <a:pt x="628" y="362"/>
                  <a:pt x="621" y="361"/>
                  <a:pt x="614" y="361"/>
                </a:cubicBezTo>
                <a:cubicBezTo>
                  <a:pt x="518" y="361"/>
                  <a:pt x="430" y="412"/>
                  <a:pt x="374" y="491"/>
                </a:cubicBezTo>
                <a:cubicBezTo>
                  <a:pt x="322" y="583"/>
                  <a:pt x="314" y="692"/>
                  <a:pt x="366" y="784"/>
                </a:cubicBezTo>
                <a:cubicBezTo>
                  <a:pt x="380" y="811"/>
                  <a:pt x="407" y="826"/>
                  <a:pt x="435" y="826"/>
                </a:cubicBezTo>
                <a:cubicBezTo>
                  <a:pt x="448" y="826"/>
                  <a:pt x="462" y="823"/>
                  <a:pt x="475" y="816"/>
                </a:cubicBezTo>
                <a:cubicBezTo>
                  <a:pt x="515" y="796"/>
                  <a:pt x="527" y="752"/>
                  <a:pt x="507" y="716"/>
                </a:cubicBezTo>
                <a:cubicBezTo>
                  <a:pt x="483" y="672"/>
                  <a:pt x="483" y="623"/>
                  <a:pt x="507" y="583"/>
                </a:cubicBezTo>
                <a:cubicBezTo>
                  <a:pt x="527" y="543"/>
                  <a:pt x="567" y="523"/>
                  <a:pt x="611" y="515"/>
                </a:cubicBezTo>
                <a:cubicBezTo>
                  <a:pt x="615" y="514"/>
                  <a:pt x="620" y="514"/>
                  <a:pt x="624" y="514"/>
                </a:cubicBezTo>
                <a:cubicBezTo>
                  <a:pt x="659" y="514"/>
                  <a:pt x="690" y="529"/>
                  <a:pt x="712" y="551"/>
                </a:cubicBezTo>
                <a:cubicBezTo>
                  <a:pt x="748" y="587"/>
                  <a:pt x="768" y="651"/>
                  <a:pt x="756" y="716"/>
                </a:cubicBezTo>
                <a:cubicBezTo>
                  <a:pt x="744" y="816"/>
                  <a:pt x="688" y="909"/>
                  <a:pt x="603" y="957"/>
                </a:cubicBezTo>
                <a:cubicBezTo>
                  <a:pt x="557" y="988"/>
                  <a:pt x="506" y="1002"/>
                  <a:pt x="453" y="1002"/>
                </a:cubicBezTo>
                <a:cubicBezTo>
                  <a:pt x="424" y="1002"/>
                  <a:pt x="395" y="998"/>
                  <a:pt x="366" y="989"/>
                </a:cubicBezTo>
                <a:cubicBezTo>
                  <a:pt x="181" y="925"/>
                  <a:pt x="165" y="672"/>
                  <a:pt x="201" y="531"/>
                </a:cubicBezTo>
                <a:cubicBezTo>
                  <a:pt x="242" y="354"/>
                  <a:pt x="374" y="226"/>
                  <a:pt x="551" y="181"/>
                </a:cubicBezTo>
                <a:cubicBezTo>
                  <a:pt x="600" y="168"/>
                  <a:pt x="651" y="161"/>
                  <a:pt x="701" y="161"/>
                </a:cubicBezTo>
                <a:cubicBezTo>
                  <a:pt x="832" y="161"/>
                  <a:pt x="961" y="206"/>
                  <a:pt x="1057" y="290"/>
                </a:cubicBezTo>
                <a:cubicBezTo>
                  <a:pt x="1174" y="386"/>
                  <a:pt x="1234" y="527"/>
                  <a:pt x="1222" y="672"/>
                </a:cubicBezTo>
                <a:cubicBezTo>
                  <a:pt x="1214" y="836"/>
                  <a:pt x="1073" y="1093"/>
                  <a:pt x="884" y="1214"/>
                </a:cubicBezTo>
                <a:cubicBezTo>
                  <a:pt x="818" y="1258"/>
                  <a:pt x="752" y="1279"/>
                  <a:pt x="690" y="1279"/>
                </a:cubicBezTo>
                <a:cubicBezTo>
                  <a:pt x="661" y="1279"/>
                  <a:pt x="634" y="1275"/>
                  <a:pt x="607" y="1266"/>
                </a:cubicBezTo>
                <a:cubicBezTo>
                  <a:pt x="598" y="1262"/>
                  <a:pt x="588" y="1259"/>
                  <a:pt x="578" y="1259"/>
                </a:cubicBezTo>
                <a:cubicBezTo>
                  <a:pt x="561" y="1259"/>
                  <a:pt x="543" y="1266"/>
                  <a:pt x="531" y="1278"/>
                </a:cubicBezTo>
                <a:cubicBezTo>
                  <a:pt x="511" y="1302"/>
                  <a:pt x="495" y="1330"/>
                  <a:pt x="507" y="1355"/>
                </a:cubicBezTo>
                <a:cubicBezTo>
                  <a:pt x="511" y="1379"/>
                  <a:pt x="531" y="1403"/>
                  <a:pt x="555" y="1411"/>
                </a:cubicBezTo>
                <a:cubicBezTo>
                  <a:pt x="603" y="1427"/>
                  <a:pt x="647" y="1435"/>
                  <a:pt x="692" y="1435"/>
                </a:cubicBezTo>
                <a:cubicBezTo>
                  <a:pt x="768" y="1435"/>
                  <a:pt x="844" y="1415"/>
                  <a:pt x="917" y="1375"/>
                </a:cubicBezTo>
                <a:cubicBezTo>
                  <a:pt x="1146" y="1254"/>
                  <a:pt x="1314" y="985"/>
                  <a:pt x="1367" y="776"/>
                </a:cubicBezTo>
                <a:cubicBezTo>
                  <a:pt x="1411" y="603"/>
                  <a:pt x="1371" y="422"/>
                  <a:pt x="1258" y="274"/>
                </a:cubicBezTo>
                <a:cubicBezTo>
                  <a:pt x="1134" y="105"/>
                  <a:pt x="929" y="5"/>
                  <a:pt x="712" y="1"/>
                </a:cubicBezTo>
                <a:cubicBezTo>
                  <a:pt x="707" y="0"/>
                  <a:pt x="703" y="0"/>
                  <a:pt x="698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01" name="Google Shape;101;p3"/>
          <p:cNvGrpSpPr/>
          <p:nvPr/>
        </p:nvGrpSpPr>
        <p:grpSpPr>
          <a:xfrm flipH="1">
            <a:off x="-799476" y="306354"/>
            <a:ext cx="1459675" cy="2094679"/>
            <a:chOff x="8328491" y="505017"/>
            <a:chExt cx="1459675" cy="2094679"/>
          </a:xfrm>
        </p:grpSpPr>
        <p:grpSp>
          <p:nvGrpSpPr>
            <p:cNvPr id="102" name="Google Shape;102;p3"/>
            <p:cNvGrpSpPr/>
            <p:nvPr/>
          </p:nvGrpSpPr>
          <p:grpSpPr>
            <a:xfrm>
              <a:off x="8328491" y="2037929"/>
              <a:ext cx="580943" cy="561766"/>
              <a:chOff x="8328491" y="2037929"/>
              <a:chExt cx="580943" cy="561766"/>
            </a:xfrm>
          </p:grpSpPr>
          <p:sp>
            <p:nvSpPr>
              <p:cNvPr id="103" name="Google Shape;103;p3"/>
              <p:cNvSpPr/>
              <p:nvPr/>
            </p:nvSpPr>
            <p:spPr>
              <a:xfrm rot="1978064">
                <a:off x="8396332" y="2128457"/>
                <a:ext cx="445374" cy="380712"/>
              </a:xfrm>
              <a:custGeom>
                <a:avLst/>
                <a:gdLst/>
                <a:ahLst/>
                <a:cxnLst/>
                <a:rect l="l" t="t" r="r" b="b"/>
                <a:pathLst>
                  <a:path w="4601" h="3933" extrusionOk="0">
                    <a:moveTo>
                      <a:pt x="3465" y="0"/>
                    </a:moveTo>
                    <a:cubicBezTo>
                      <a:pt x="2561" y="0"/>
                      <a:pt x="2644" y="1918"/>
                      <a:pt x="2644" y="1918"/>
                    </a:cubicBezTo>
                    <a:cubicBezTo>
                      <a:pt x="2644" y="1918"/>
                      <a:pt x="1691" y="910"/>
                      <a:pt x="1051" y="910"/>
                    </a:cubicBezTo>
                    <a:cubicBezTo>
                      <a:pt x="902" y="910"/>
                      <a:pt x="770" y="964"/>
                      <a:pt x="671" y="1098"/>
                    </a:cubicBezTo>
                    <a:cubicBezTo>
                      <a:pt x="0" y="1996"/>
                      <a:pt x="2711" y="3932"/>
                      <a:pt x="3431" y="3932"/>
                    </a:cubicBezTo>
                    <a:cubicBezTo>
                      <a:pt x="3465" y="3932"/>
                      <a:pt x="3495" y="3928"/>
                      <a:pt x="3520" y="3919"/>
                    </a:cubicBezTo>
                    <a:cubicBezTo>
                      <a:pt x="4110" y="3698"/>
                      <a:pt x="4601" y="138"/>
                      <a:pt x="3548" y="6"/>
                    </a:cubicBezTo>
                    <a:cubicBezTo>
                      <a:pt x="3519" y="2"/>
                      <a:pt x="3492" y="0"/>
                      <a:pt x="3465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4" name="Google Shape;104;p3"/>
              <p:cNvSpPr/>
              <p:nvPr/>
            </p:nvSpPr>
            <p:spPr>
              <a:xfrm rot="1978064">
                <a:off x="8377767" y="2190279"/>
                <a:ext cx="376550" cy="292528"/>
              </a:xfrm>
              <a:custGeom>
                <a:avLst/>
                <a:gdLst/>
                <a:ahLst/>
                <a:cxnLst/>
                <a:rect l="l" t="t" r="r" b="b"/>
                <a:pathLst>
                  <a:path w="3890" h="3022" extrusionOk="0">
                    <a:moveTo>
                      <a:pt x="1050" y="1"/>
                    </a:moveTo>
                    <a:cubicBezTo>
                      <a:pt x="902" y="1"/>
                      <a:pt x="770" y="56"/>
                      <a:pt x="671" y="187"/>
                    </a:cubicBezTo>
                    <a:cubicBezTo>
                      <a:pt x="0" y="1088"/>
                      <a:pt x="2707" y="3021"/>
                      <a:pt x="3427" y="3021"/>
                    </a:cubicBezTo>
                    <a:cubicBezTo>
                      <a:pt x="3461" y="3021"/>
                      <a:pt x="3491" y="3017"/>
                      <a:pt x="3516" y="3008"/>
                    </a:cubicBezTo>
                    <a:cubicBezTo>
                      <a:pt x="3652" y="2956"/>
                      <a:pt x="3777" y="2735"/>
                      <a:pt x="3889" y="2425"/>
                    </a:cubicBezTo>
                    <a:cubicBezTo>
                      <a:pt x="3733" y="2345"/>
                      <a:pt x="3576" y="2248"/>
                      <a:pt x="3427" y="2152"/>
                    </a:cubicBezTo>
                    <a:cubicBezTo>
                      <a:pt x="2564" y="1594"/>
                      <a:pt x="1840" y="870"/>
                      <a:pt x="1266" y="35"/>
                    </a:cubicBezTo>
                    <a:cubicBezTo>
                      <a:pt x="1192" y="13"/>
                      <a:pt x="1119" y="1"/>
                      <a:pt x="1050" y="1"/>
                    </a:cubicBezTo>
                    <a:close/>
                  </a:path>
                </a:pathLst>
              </a:custGeom>
              <a:solidFill>
                <a:srgbClr val="FFF1F6">
                  <a:alpha val="333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05" name="Google Shape;105;p3"/>
            <p:cNvGrpSpPr/>
            <p:nvPr/>
          </p:nvGrpSpPr>
          <p:grpSpPr>
            <a:xfrm rot="-5889459" flipH="1">
              <a:off x="8298512" y="743391"/>
              <a:ext cx="1545354" cy="1227090"/>
              <a:chOff x="6766920" y="-660615"/>
              <a:chExt cx="1545325" cy="1227067"/>
            </a:xfrm>
          </p:grpSpPr>
          <p:grpSp>
            <p:nvGrpSpPr>
              <p:cNvPr id="106" name="Google Shape;106;p3"/>
              <p:cNvGrpSpPr/>
              <p:nvPr/>
            </p:nvGrpSpPr>
            <p:grpSpPr>
              <a:xfrm rot="-1338283">
                <a:off x="6766019" y="229092"/>
                <a:ext cx="900924" cy="172863"/>
                <a:chOff x="3564648" y="628675"/>
                <a:chExt cx="901001" cy="172878"/>
              </a:xfrm>
            </p:grpSpPr>
            <p:sp>
              <p:nvSpPr>
                <p:cNvPr id="107" name="Google Shape;107;p3"/>
                <p:cNvSpPr/>
                <p:nvPr/>
              </p:nvSpPr>
              <p:spPr>
                <a:xfrm>
                  <a:off x="3564648" y="647688"/>
                  <a:ext cx="32631" cy="260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2" h="193" extrusionOk="0">
                      <a:moveTo>
                        <a:pt x="73" y="0"/>
                      </a:moveTo>
                      <a:cubicBezTo>
                        <a:pt x="53" y="0"/>
                        <a:pt x="33" y="10"/>
                        <a:pt x="21" y="28"/>
                      </a:cubicBezTo>
                      <a:cubicBezTo>
                        <a:pt x="0" y="52"/>
                        <a:pt x="4" y="92"/>
                        <a:pt x="33" y="112"/>
                      </a:cubicBezTo>
                      <a:cubicBezTo>
                        <a:pt x="33" y="112"/>
                        <a:pt x="69" y="140"/>
                        <a:pt x="141" y="184"/>
                      </a:cubicBezTo>
                      <a:cubicBezTo>
                        <a:pt x="149" y="188"/>
                        <a:pt x="165" y="192"/>
                        <a:pt x="173" y="192"/>
                      </a:cubicBezTo>
                      <a:cubicBezTo>
                        <a:pt x="193" y="192"/>
                        <a:pt x="213" y="184"/>
                        <a:pt x="225" y="168"/>
                      </a:cubicBezTo>
                      <a:cubicBezTo>
                        <a:pt x="241" y="144"/>
                        <a:pt x="233" y="104"/>
                        <a:pt x="205" y="84"/>
                      </a:cubicBezTo>
                      <a:cubicBezTo>
                        <a:pt x="141" y="40"/>
                        <a:pt x="105" y="11"/>
                        <a:pt x="105" y="11"/>
                      </a:cubicBezTo>
                      <a:cubicBezTo>
                        <a:pt x="96" y="4"/>
                        <a:pt x="84" y="0"/>
                        <a:pt x="73" y="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8" name="Google Shape;108;p3"/>
                <p:cNvSpPr/>
                <p:nvPr/>
              </p:nvSpPr>
              <p:spPr>
                <a:xfrm>
                  <a:off x="3630180" y="628675"/>
                  <a:ext cx="835469" cy="17287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196" h="1282" extrusionOk="0">
                      <a:moveTo>
                        <a:pt x="6121" y="0"/>
                      </a:moveTo>
                      <a:cubicBezTo>
                        <a:pt x="6109" y="0"/>
                        <a:pt x="6097" y="4"/>
                        <a:pt x="6087" y="12"/>
                      </a:cubicBezTo>
                      <a:cubicBezTo>
                        <a:pt x="6023" y="64"/>
                        <a:pt x="5955" y="112"/>
                        <a:pt x="5891" y="160"/>
                      </a:cubicBezTo>
                      <a:cubicBezTo>
                        <a:pt x="5858" y="177"/>
                        <a:pt x="5854" y="213"/>
                        <a:pt x="5875" y="245"/>
                      </a:cubicBezTo>
                      <a:cubicBezTo>
                        <a:pt x="5887" y="261"/>
                        <a:pt x="5907" y="269"/>
                        <a:pt x="5927" y="269"/>
                      </a:cubicBezTo>
                      <a:cubicBezTo>
                        <a:pt x="5943" y="269"/>
                        <a:pt x="5951" y="265"/>
                        <a:pt x="5967" y="261"/>
                      </a:cubicBezTo>
                      <a:cubicBezTo>
                        <a:pt x="6035" y="213"/>
                        <a:pt x="6104" y="165"/>
                        <a:pt x="6168" y="112"/>
                      </a:cubicBezTo>
                      <a:cubicBezTo>
                        <a:pt x="6192" y="88"/>
                        <a:pt x="6196" y="48"/>
                        <a:pt x="6176" y="24"/>
                      </a:cubicBezTo>
                      <a:cubicBezTo>
                        <a:pt x="6161" y="9"/>
                        <a:pt x="6140" y="0"/>
                        <a:pt x="6121" y="0"/>
                      </a:cubicBezTo>
                      <a:close/>
                      <a:moveTo>
                        <a:pt x="5557" y="384"/>
                      </a:moveTo>
                      <a:cubicBezTo>
                        <a:pt x="5546" y="384"/>
                        <a:pt x="5535" y="387"/>
                        <a:pt x="5525" y="394"/>
                      </a:cubicBezTo>
                      <a:lnTo>
                        <a:pt x="5312" y="514"/>
                      </a:lnTo>
                      <a:cubicBezTo>
                        <a:pt x="5284" y="530"/>
                        <a:pt x="5272" y="570"/>
                        <a:pt x="5288" y="602"/>
                      </a:cubicBezTo>
                      <a:cubicBezTo>
                        <a:pt x="5296" y="623"/>
                        <a:pt x="5324" y="631"/>
                        <a:pt x="5344" y="631"/>
                      </a:cubicBezTo>
                      <a:cubicBezTo>
                        <a:pt x="5352" y="631"/>
                        <a:pt x="5364" y="631"/>
                        <a:pt x="5372" y="627"/>
                      </a:cubicBezTo>
                      <a:cubicBezTo>
                        <a:pt x="5445" y="586"/>
                        <a:pt x="5517" y="546"/>
                        <a:pt x="5589" y="502"/>
                      </a:cubicBezTo>
                      <a:cubicBezTo>
                        <a:pt x="5617" y="486"/>
                        <a:pt x="5629" y="446"/>
                        <a:pt x="5609" y="414"/>
                      </a:cubicBezTo>
                      <a:cubicBezTo>
                        <a:pt x="5599" y="395"/>
                        <a:pt x="5578" y="384"/>
                        <a:pt x="5557" y="384"/>
                      </a:cubicBezTo>
                      <a:close/>
                      <a:moveTo>
                        <a:pt x="68" y="434"/>
                      </a:moveTo>
                      <a:cubicBezTo>
                        <a:pt x="45" y="434"/>
                        <a:pt x="25" y="444"/>
                        <a:pt x="17" y="466"/>
                      </a:cubicBezTo>
                      <a:cubicBezTo>
                        <a:pt x="1" y="494"/>
                        <a:pt x="9" y="534"/>
                        <a:pt x="41" y="550"/>
                      </a:cubicBezTo>
                      <a:cubicBezTo>
                        <a:pt x="109" y="590"/>
                        <a:pt x="185" y="631"/>
                        <a:pt x="262" y="667"/>
                      </a:cubicBezTo>
                      <a:cubicBezTo>
                        <a:pt x="266" y="671"/>
                        <a:pt x="278" y="671"/>
                        <a:pt x="286" y="671"/>
                      </a:cubicBezTo>
                      <a:cubicBezTo>
                        <a:pt x="310" y="671"/>
                        <a:pt x="330" y="663"/>
                        <a:pt x="346" y="635"/>
                      </a:cubicBezTo>
                      <a:cubicBezTo>
                        <a:pt x="362" y="602"/>
                        <a:pt x="346" y="566"/>
                        <a:pt x="318" y="550"/>
                      </a:cubicBezTo>
                      <a:cubicBezTo>
                        <a:pt x="246" y="514"/>
                        <a:pt x="169" y="482"/>
                        <a:pt x="101" y="442"/>
                      </a:cubicBezTo>
                      <a:cubicBezTo>
                        <a:pt x="90" y="436"/>
                        <a:pt x="79" y="434"/>
                        <a:pt x="68" y="434"/>
                      </a:cubicBezTo>
                      <a:close/>
                      <a:moveTo>
                        <a:pt x="4947" y="705"/>
                      </a:moveTo>
                      <a:cubicBezTo>
                        <a:pt x="4939" y="705"/>
                        <a:pt x="4930" y="707"/>
                        <a:pt x="4922" y="711"/>
                      </a:cubicBezTo>
                      <a:cubicBezTo>
                        <a:pt x="4846" y="747"/>
                        <a:pt x="4770" y="775"/>
                        <a:pt x="4693" y="807"/>
                      </a:cubicBezTo>
                      <a:cubicBezTo>
                        <a:pt x="4665" y="815"/>
                        <a:pt x="4645" y="856"/>
                        <a:pt x="4661" y="888"/>
                      </a:cubicBezTo>
                      <a:cubicBezTo>
                        <a:pt x="4669" y="912"/>
                        <a:pt x="4693" y="928"/>
                        <a:pt x="4721" y="928"/>
                      </a:cubicBezTo>
                      <a:cubicBezTo>
                        <a:pt x="4729" y="928"/>
                        <a:pt x="4738" y="928"/>
                        <a:pt x="4746" y="920"/>
                      </a:cubicBezTo>
                      <a:cubicBezTo>
                        <a:pt x="4826" y="892"/>
                        <a:pt x="4902" y="860"/>
                        <a:pt x="4975" y="827"/>
                      </a:cubicBezTo>
                      <a:cubicBezTo>
                        <a:pt x="5007" y="811"/>
                        <a:pt x="5023" y="771"/>
                        <a:pt x="5007" y="739"/>
                      </a:cubicBezTo>
                      <a:cubicBezTo>
                        <a:pt x="4995" y="719"/>
                        <a:pt x="4971" y="705"/>
                        <a:pt x="4947" y="705"/>
                      </a:cubicBezTo>
                      <a:close/>
                      <a:moveTo>
                        <a:pt x="694" y="729"/>
                      </a:moveTo>
                      <a:cubicBezTo>
                        <a:pt x="670" y="729"/>
                        <a:pt x="644" y="741"/>
                        <a:pt x="631" y="767"/>
                      </a:cubicBezTo>
                      <a:cubicBezTo>
                        <a:pt x="619" y="795"/>
                        <a:pt x="639" y="831"/>
                        <a:pt x="668" y="848"/>
                      </a:cubicBezTo>
                      <a:cubicBezTo>
                        <a:pt x="744" y="884"/>
                        <a:pt x="824" y="908"/>
                        <a:pt x="901" y="936"/>
                      </a:cubicBezTo>
                      <a:cubicBezTo>
                        <a:pt x="905" y="944"/>
                        <a:pt x="913" y="944"/>
                        <a:pt x="921" y="944"/>
                      </a:cubicBezTo>
                      <a:cubicBezTo>
                        <a:pt x="949" y="944"/>
                        <a:pt x="969" y="924"/>
                        <a:pt x="981" y="896"/>
                      </a:cubicBezTo>
                      <a:cubicBezTo>
                        <a:pt x="989" y="864"/>
                        <a:pt x="969" y="827"/>
                        <a:pt x="941" y="815"/>
                      </a:cubicBezTo>
                      <a:cubicBezTo>
                        <a:pt x="864" y="791"/>
                        <a:pt x="788" y="763"/>
                        <a:pt x="712" y="731"/>
                      </a:cubicBezTo>
                      <a:cubicBezTo>
                        <a:pt x="706" y="729"/>
                        <a:pt x="700" y="729"/>
                        <a:pt x="694" y="729"/>
                      </a:cubicBezTo>
                      <a:close/>
                      <a:moveTo>
                        <a:pt x="1342" y="954"/>
                      </a:moveTo>
                      <a:cubicBezTo>
                        <a:pt x="1316" y="954"/>
                        <a:pt x="1288" y="973"/>
                        <a:pt x="1278" y="1004"/>
                      </a:cubicBezTo>
                      <a:cubicBezTo>
                        <a:pt x="1270" y="1032"/>
                        <a:pt x="1290" y="1069"/>
                        <a:pt x="1326" y="1077"/>
                      </a:cubicBezTo>
                      <a:lnTo>
                        <a:pt x="1567" y="1137"/>
                      </a:lnTo>
                      <a:lnTo>
                        <a:pt x="1580" y="1137"/>
                      </a:lnTo>
                      <a:cubicBezTo>
                        <a:pt x="1612" y="1137"/>
                        <a:pt x="1636" y="1117"/>
                        <a:pt x="1636" y="1093"/>
                      </a:cubicBezTo>
                      <a:cubicBezTo>
                        <a:pt x="1648" y="1056"/>
                        <a:pt x="1628" y="1028"/>
                        <a:pt x="1592" y="1016"/>
                      </a:cubicBezTo>
                      <a:cubicBezTo>
                        <a:pt x="1511" y="996"/>
                        <a:pt x="1435" y="976"/>
                        <a:pt x="1355" y="956"/>
                      </a:cubicBezTo>
                      <a:cubicBezTo>
                        <a:pt x="1350" y="955"/>
                        <a:pt x="1346" y="954"/>
                        <a:pt x="1342" y="954"/>
                      </a:cubicBezTo>
                      <a:close/>
                      <a:moveTo>
                        <a:pt x="4306" y="950"/>
                      </a:moveTo>
                      <a:cubicBezTo>
                        <a:pt x="4300" y="950"/>
                        <a:pt x="4294" y="951"/>
                        <a:pt x="4288" y="952"/>
                      </a:cubicBezTo>
                      <a:cubicBezTo>
                        <a:pt x="4207" y="976"/>
                        <a:pt x="4135" y="996"/>
                        <a:pt x="4054" y="1016"/>
                      </a:cubicBezTo>
                      <a:cubicBezTo>
                        <a:pt x="4018" y="1028"/>
                        <a:pt x="3998" y="1056"/>
                        <a:pt x="4006" y="1093"/>
                      </a:cubicBezTo>
                      <a:cubicBezTo>
                        <a:pt x="4014" y="1117"/>
                        <a:pt x="4038" y="1137"/>
                        <a:pt x="4067" y="1137"/>
                      </a:cubicBezTo>
                      <a:lnTo>
                        <a:pt x="4087" y="1137"/>
                      </a:lnTo>
                      <a:cubicBezTo>
                        <a:pt x="4167" y="1117"/>
                        <a:pt x="4247" y="1097"/>
                        <a:pt x="4328" y="1073"/>
                      </a:cubicBezTo>
                      <a:cubicBezTo>
                        <a:pt x="4360" y="1064"/>
                        <a:pt x="4380" y="1028"/>
                        <a:pt x="4368" y="992"/>
                      </a:cubicBezTo>
                      <a:cubicBezTo>
                        <a:pt x="4361" y="966"/>
                        <a:pt x="4335" y="950"/>
                        <a:pt x="4306" y="950"/>
                      </a:cubicBezTo>
                      <a:close/>
                      <a:moveTo>
                        <a:pt x="2020" y="1096"/>
                      </a:moveTo>
                      <a:cubicBezTo>
                        <a:pt x="1988" y="1096"/>
                        <a:pt x="1961" y="1116"/>
                        <a:pt x="1957" y="1149"/>
                      </a:cubicBezTo>
                      <a:cubicBezTo>
                        <a:pt x="1953" y="1185"/>
                        <a:pt x="1973" y="1213"/>
                        <a:pt x="2009" y="1217"/>
                      </a:cubicBezTo>
                      <a:cubicBezTo>
                        <a:pt x="2090" y="1233"/>
                        <a:pt x="2174" y="1245"/>
                        <a:pt x="2255" y="1253"/>
                      </a:cubicBezTo>
                      <a:lnTo>
                        <a:pt x="2259" y="1253"/>
                      </a:lnTo>
                      <a:cubicBezTo>
                        <a:pt x="2291" y="1253"/>
                        <a:pt x="2319" y="1229"/>
                        <a:pt x="2327" y="1197"/>
                      </a:cubicBezTo>
                      <a:cubicBezTo>
                        <a:pt x="2331" y="1161"/>
                        <a:pt x="2307" y="1133"/>
                        <a:pt x="2271" y="1129"/>
                      </a:cubicBezTo>
                      <a:cubicBezTo>
                        <a:pt x="2190" y="1125"/>
                        <a:pt x="2110" y="1109"/>
                        <a:pt x="2030" y="1097"/>
                      </a:cubicBezTo>
                      <a:cubicBezTo>
                        <a:pt x="2026" y="1096"/>
                        <a:pt x="2023" y="1096"/>
                        <a:pt x="2020" y="1096"/>
                      </a:cubicBezTo>
                      <a:close/>
                      <a:moveTo>
                        <a:pt x="3637" y="1103"/>
                      </a:moveTo>
                      <a:cubicBezTo>
                        <a:pt x="3633" y="1103"/>
                        <a:pt x="3629" y="1104"/>
                        <a:pt x="3625" y="1105"/>
                      </a:cubicBezTo>
                      <a:lnTo>
                        <a:pt x="3384" y="1133"/>
                      </a:lnTo>
                      <a:cubicBezTo>
                        <a:pt x="3351" y="1137"/>
                        <a:pt x="3323" y="1169"/>
                        <a:pt x="3331" y="1205"/>
                      </a:cubicBezTo>
                      <a:cubicBezTo>
                        <a:pt x="3331" y="1233"/>
                        <a:pt x="3359" y="1257"/>
                        <a:pt x="3388" y="1257"/>
                      </a:cubicBezTo>
                      <a:cubicBezTo>
                        <a:pt x="3388" y="1257"/>
                        <a:pt x="3396" y="1257"/>
                        <a:pt x="3400" y="1253"/>
                      </a:cubicBezTo>
                      <a:cubicBezTo>
                        <a:pt x="3480" y="1249"/>
                        <a:pt x="3564" y="1237"/>
                        <a:pt x="3645" y="1225"/>
                      </a:cubicBezTo>
                      <a:cubicBezTo>
                        <a:pt x="3677" y="1217"/>
                        <a:pt x="3701" y="1189"/>
                        <a:pt x="3697" y="1153"/>
                      </a:cubicBezTo>
                      <a:cubicBezTo>
                        <a:pt x="3693" y="1128"/>
                        <a:pt x="3668" y="1103"/>
                        <a:pt x="3637" y="1103"/>
                      </a:cubicBezTo>
                      <a:close/>
                      <a:moveTo>
                        <a:pt x="2709" y="1157"/>
                      </a:moveTo>
                      <a:cubicBezTo>
                        <a:pt x="2672" y="1157"/>
                        <a:pt x="2640" y="1181"/>
                        <a:pt x="2640" y="1217"/>
                      </a:cubicBezTo>
                      <a:cubicBezTo>
                        <a:pt x="2640" y="1253"/>
                        <a:pt x="2668" y="1281"/>
                        <a:pt x="2701" y="1281"/>
                      </a:cubicBezTo>
                      <a:lnTo>
                        <a:pt x="2954" y="1281"/>
                      </a:lnTo>
                      <a:cubicBezTo>
                        <a:pt x="2990" y="1281"/>
                        <a:pt x="3014" y="1253"/>
                        <a:pt x="3014" y="1217"/>
                      </a:cubicBezTo>
                      <a:cubicBezTo>
                        <a:pt x="3014" y="1181"/>
                        <a:pt x="2982" y="1157"/>
                        <a:pt x="2950" y="1157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109" name="Google Shape;109;p3"/>
              <p:cNvGrpSpPr/>
              <p:nvPr/>
            </p:nvGrpSpPr>
            <p:grpSpPr>
              <a:xfrm rot="8478049">
                <a:off x="7456155" y="-397939"/>
                <a:ext cx="900955" cy="172869"/>
                <a:chOff x="3564648" y="628675"/>
                <a:chExt cx="901001" cy="172878"/>
              </a:xfrm>
            </p:grpSpPr>
            <p:sp>
              <p:nvSpPr>
                <p:cNvPr id="110" name="Google Shape;110;p3"/>
                <p:cNvSpPr/>
                <p:nvPr/>
              </p:nvSpPr>
              <p:spPr>
                <a:xfrm>
                  <a:off x="3564648" y="647688"/>
                  <a:ext cx="32631" cy="260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2" h="193" extrusionOk="0">
                      <a:moveTo>
                        <a:pt x="73" y="0"/>
                      </a:moveTo>
                      <a:cubicBezTo>
                        <a:pt x="53" y="0"/>
                        <a:pt x="33" y="10"/>
                        <a:pt x="21" y="28"/>
                      </a:cubicBezTo>
                      <a:cubicBezTo>
                        <a:pt x="0" y="52"/>
                        <a:pt x="4" y="92"/>
                        <a:pt x="33" y="112"/>
                      </a:cubicBezTo>
                      <a:cubicBezTo>
                        <a:pt x="33" y="112"/>
                        <a:pt x="69" y="140"/>
                        <a:pt x="141" y="184"/>
                      </a:cubicBezTo>
                      <a:cubicBezTo>
                        <a:pt x="149" y="188"/>
                        <a:pt x="165" y="192"/>
                        <a:pt x="173" y="192"/>
                      </a:cubicBezTo>
                      <a:cubicBezTo>
                        <a:pt x="193" y="192"/>
                        <a:pt x="213" y="184"/>
                        <a:pt x="225" y="168"/>
                      </a:cubicBezTo>
                      <a:cubicBezTo>
                        <a:pt x="241" y="144"/>
                        <a:pt x="233" y="104"/>
                        <a:pt x="205" y="84"/>
                      </a:cubicBezTo>
                      <a:cubicBezTo>
                        <a:pt x="141" y="40"/>
                        <a:pt x="105" y="11"/>
                        <a:pt x="105" y="11"/>
                      </a:cubicBezTo>
                      <a:cubicBezTo>
                        <a:pt x="96" y="4"/>
                        <a:pt x="84" y="0"/>
                        <a:pt x="73" y="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1" name="Google Shape;111;p3"/>
                <p:cNvSpPr/>
                <p:nvPr/>
              </p:nvSpPr>
              <p:spPr>
                <a:xfrm>
                  <a:off x="3630180" y="628675"/>
                  <a:ext cx="835469" cy="17287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196" h="1282" extrusionOk="0">
                      <a:moveTo>
                        <a:pt x="6121" y="0"/>
                      </a:moveTo>
                      <a:cubicBezTo>
                        <a:pt x="6109" y="0"/>
                        <a:pt x="6097" y="4"/>
                        <a:pt x="6087" y="12"/>
                      </a:cubicBezTo>
                      <a:cubicBezTo>
                        <a:pt x="6023" y="64"/>
                        <a:pt x="5955" y="112"/>
                        <a:pt x="5891" y="160"/>
                      </a:cubicBezTo>
                      <a:cubicBezTo>
                        <a:pt x="5858" y="177"/>
                        <a:pt x="5854" y="213"/>
                        <a:pt x="5875" y="245"/>
                      </a:cubicBezTo>
                      <a:cubicBezTo>
                        <a:pt x="5887" y="261"/>
                        <a:pt x="5907" y="269"/>
                        <a:pt x="5927" y="269"/>
                      </a:cubicBezTo>
                      <a:cubicBezTo>
                        <a:pt x="5943" y="269"/>
                        <a:pt x="5951" y="265"/>
                        <a:pt x="5967" y="261"/>
                      </a:cubicBezTo>
                      <a:cubicBezTo>
                        <a:pt x="6035" y="213"/>
                        <a:pt x="6104" y="165"/>
                        <a:pt x="6168" y="112"/>
                      </a:cubicBezTo>
                      <a:cubicBezTo>
                        <a:pt x="6192" y="88"/>
                        <a:pt x="6196" y="48"/>
                        <a:pt x="6176" y="24"/>
                      </a:cubicBezTo>
                      <a:cubicBezTo>
                        <a:pt x="6161" y="9"/>
                        <a:pt x="6140" y="0"/>
                        <a:pt x="6121" y="0"/>
                      </a:cubicBezTo>
                      <a:close/>
                      <a:moveTo>
                        <a:pt x="5557" y="384"/>
                      </a:moveTo>
                      <a:cubicBezTo>
                        <a:pt x="5546" y="384"/>
                        <a:pt x="5535" y="387"/>
                        <a:pt x="5525" y="394"/>
                      </a:cubicBezTo>
                      <a:lnTo>
                        <a:pt x="5312" y="514"/>
                      </a:lnTo>
                      <a:cubicBezTo>
                        <a:pt x="5284" y="530"/>
                        <a:pt x="5272" y="570"/>
                        <a:pt x="5288" y="602"/>
                      </a:cubicBezTo>
                      <a:cubicBezTo>
                        <a:pt x="5296" y="623"/>
                        <a:pt x="5324" y="631"/>
                        <a:pt x="5344" y="631"/>
                      </a:cubicBezTo>
                      <a:cubicBezTo>
                        <a:pt x="5352" y="631"/>
                        <a:pt x="5364" y="631"/>
                        <a:pt x="5372" y="627"/>
                      </a:cubicBezTo>
                      <a:cubicBezTo>
                        <a:pt x="5445" y="586"/>
                        <a:pt x="5517" y="546"/>
                        <a:pt x="5589" y="502"/>
                      </a:cubicBezTo>
                      <a:cubicBezTo>
                        <a:pt x="5617" y="486"/>
                        <a:pt x="5629" y="446"/>
                        <a:pt x="5609" y="414"/>
                      </a:cubicBezTo>
                      <a:cubicBezTo>
                        <a:pt x="5599" y="395"/>
                        <a:pt x="5578" y="384"/>
                        <a:pt x="5557" y="384"/>
                      </a:cubicBezTo>
                      <a:close/>
                      <a:moveTo>
                        <a:pt x="68" y="434"/>
                      </a:moveTo>
                      <a:cubicBezTo>
                        <a:pt x="45" y="434"/>
                        <a:pt x="25" y="444"/>
                        <a:pt x="17" y="466"/>
                      </a:cubicBezTo>
                      <a:cubicBezTo>
                        <a:pt x="1" y="494"/>
                        <a:pt x="9" y="534"/>
                        <a:pt x="41" y="550"/>
                      </a:cubicBezTo>
                      <a:cubicBezTo>
                        <a:pt x="109" y="590"/>
                        <a:pt x="185" y="631"/>
                        <a:pt x="262" y="667"/>
                      </a:cubicBezTo>
                      <a:cubicBezTo>
                        <a:pt x="266" y="671"/>
                        <a:pt x="278" y="671"/>
                        <a:pt x="286" y="671"/>
                      </a:cubicBezTo>
                      <a:cubicBezTo>
                        <a:pt x="310" y="671"/>
                        <a:pt x="330" y="663"/>
                        <a:pt x="346" y="635"/>
                      </a:cubicBezTo>
                      <a:cubicBezTo>
                        <a:pt x="362" y="602"/>
                        <a:pt x="346" y="566"/>
                        <a:pt x="318" y="550"/>
                      </a:cubicBezTo>
                      <a:cubicBezTo>
                        <a:pt x="246" y="514"/>
                        <a:pt x="169" y="482"/>
                        <a:pt x="101" y="442"/>
                      </a:cubicBezTo>
                      <a:cubicBezTo>
                        <a:pt x="90" y="436"/>
                        <a:pt x="79" y="434"/>
                        <a:pt x="68" y="434"/>
                      </a:cubicBezTo>
                      <a:close/>
                      <a:moveTo>
                        <a:pt x="4947" y="705"/>
                      </a:moveTo>
                      <a:cubicBezTo>
                        <a:pt x="4939" y="705"/>
                        <a:pt x="4930" y="707"/>
                        <a:pt x="4922" y="711"/>
                      </a:cubicBezTo>
                      <a:cubicBezTo>
                        <a:pt x="4846" y="747"/>
                        <a:pt x="4770" y="775"/>
                        <a:pt x="4693" y="807"/>
                      </a:cubicBezTo>
                      <a:cubicBezTo>
                        <a:pt x="4665" y="815"/>
                        <a:pt x="4645" y="856"/>
                        <a:pt x="4661" y="888"/>
                      </a:cubicBezTo>
                      <a:cubicBezTo>
                        <a:pt x="4669" y="912"/>
                        <a:pt x="4693" y="928"/>
                        <a:pt x="4721" y="928"/>
                      </a:cubicBezTo>
                      <a:cubicBezTo>
                        <a:pt x="4729" y="928"/>
                        <a:pt x="4738" y="928"/>
                        <a:pt x="4746" y="920"/>
                      </a:cubicBezTo>
                      <a:cubicBezTo>
                        <a:pt x="4826" y="892"/>
                        <a:pt x="4902" y="860"/>
                        <a:pt x="4975" y="827"/>
                      </a:cubicBezTo>
                      <a:cubicBezTo>
                        <a:pt x="5007" y="811"/>
                        <a:pt x="5023" y="771"/>
                        <a:pt x="5007" y="739"/>
                      </a:cubicBezTo>
                      <a:cubicBezTo>
                        <a:pt x="4995" y="719"/>
                        <a:pt x="4971" y="705"/>
                        <a:pt x="4947" y="705"/>
                      </a:cubicBezTo>
                      <a:close/>
                      <a:moveTo>
                        <a:pt x="694" y="729"/>
                      </a:moveTo>
                      <a:cubicBezTo>
                        <a:pt x="670" y="729"/>
                        <a:pt x="644" y="741"/>
                        <a:pt x="631" y="767"/>
                      </a:cubicBezTo>
                      <a:cubicBezTo>
                        <a:pt x="619" y="795"/>
                        <a:pt x="639" y="831"/>
                        <a:pt x="668" y="848"/>
                      </a:cubicBezTo>
                      <a:cubicBezTo>
                        <a:pt x="744" y="884"/>
                        <a:pt x="824" y="908"/>
                        <a:pt x="901" y="936"/>
                      </a:cubicBezTo>
                      <a:cubicBezTo>
                        <a:pt x="905" y="944"/>
                        <a:pt x="913" y="944"/>
                        <a:pt x="921" y="944"/>
                      </a:cubicBezTo>
                      <a:cubicBezTo>
                        <a:pt x="949" y="944"/>
                        <a:pt x="969" y="924"/>
                        <a:pt x="981" y="896"/>
                      </a:cubicBezTo>
                      <a:cubicBezTo>
                        <a:pt x="989" y="864"/>
                        <a:pt x="969" y="827"/>
                        <a:pt x="941" y="815"/>
                      </a:cubicBezTo>
                      <a:cubicBezTo>
                        <a:pt x="864" y="791"/>
                        <a:pt x="788" y="763"/>
                        <a:pt x="712" y="731"/>
                      </a:cubicBezTo>
                      <a:cubicBezTo>
                        <a:pt x="706" y="729"/>
                        <a:pt x="700" y="729"/>
                        <a:pt x="694" y="729"/>
                      </a:cubicBezTo>
                      <a:close/>
                      <a:moveTo>
                        <a:pt x="1342" y="954"/>
                      </a:moveTo>
                      <a:cubicBezTo>
                        <a:pt x="1316" y="954"/>
                        <a:pt x="1288" y="973"/>
                        <a:pt x="1278" y="1004"/>
                      </a:cubicBezTo>
                      <a:cubicBezTo>
                        <a:pt x="1270" y="1032"/>
                        <a:pt x="1290" y="1069"/>
                        <a:pt x="1326" y="1077"/>
                      </a:cubicBezTo>
                      <a:lnTo>
                        <a:pt x="1567" y="1137"/>
                      </a:lnTo>
                      <a:lnTo>
                        <a:pt x="1580" y="1137"/>
                      </a:lnTo>
                      <a:cubicBezTo>
                        <a:pt x="1612" y="1137"/>
                        <a:pt x="1636" y="1117"/>
                        <a:pt x="1636" y="1093"/>
                      </a:cubicBezTo>
                      <a:cubicBezTo>
                        <a:pt x="1648" y="1056"/>
                        <a:pt x="1628" y="1028"/>
                        <a:pt x="1592" y="1016"/>
                      </a:cubicBezTo>
                      <a:cubicBezTo>
                        <a:pt x="1511" y="996"/>
                        <a:pt x="1435" y="976"/>
                        <a:pt x="1355" y="956"/>
                      </a:cubicBezTo>
                      <a:cubicBezTo>
                        <a:pt x="1350" y="955"/>
                        <a:pt x="1346" y="954"/>
                        <a:pt x="1342" y="954"/>
                      </a:cubicBezTo>
                      <a:close/>
                      <a:moveTo>
                        <a:pt x="4306" y="950"/>
                      </a:moveTo>
                      <a:cubicBezTo>
                        <a:pt x="4300" y="950"/>
                        <a:pt x="4294" y="951"/>
                        <a:pt x="4288" y="952"/>
                      </a:cubicBezTo>
                      <a:cubicBezTo>
                        <a:pt x="4207" y="976"/>
                        <a:pt x="4135" y="996"/>
                        <a:pt x="4054" y="1016"/>
                      </a:cubicBezTo>
                      <a:cubicBezTo>
                        <a:pt x="4018" y="1028"/>
                        <a:pt x="3998" y="1056"/>
                        <a:pt x="4006" y="1093"/>
                      </a:cubicBezTo>
                      <a:cubicBezTo>
                        <a:pt x="4014" y="1117"/>
                        <a:pt x="4038" y="1137"/>
                        <a:pt x="4067" y="1137"/>
                      </a:cubicBezTo>
                      <a:lnTo>
                        <a:pt x="4087" y="1137"/>
                      </a:lnTo>
                      <a:cubicBezTo>
                        <a:pt x="4167" y="1117"/>
                        <a:pt x="4247" y="1097"/>
                        <a:pt x="4328" y="1073"/>
                      </a:cubicBezTo>
                      <a:cubicBezTo>
                        <a:pt x="4360" y="1064"/>
                        <a:pt x="4380" y="1028"/>
                        <a:pt x="4368" y="992"/>
                      </a:cubicBezTo>
                      <a:cubicBezTo>
                        <a:pt x="4361" y="966"/>
                        <a:pt x="4335" y="950"/>
                        <a:pt x="4306" y="950"/>
                      </a:cubicBezTo>
                      <a:close/>
                      <a:moveTo>
                        <a:pt x="2020" y="1096"/>
                      </a:moveTo>
                      <a:cubicBezTo>
                        <a:pt x="1988" y="1096"/>
                        <a:pt x="1961" y="1116"/>
                        <a:pt x="1957" y="1149"/>
                      </a:cubicBezTo>
                      <a:cubicBezTo>
                        <a:pt x="1953" y="1185"/>
                        <a:pt x="1973" y="1213"/>
                        <a:pt x="2009" y="1217"/>
                      </a:cubicBezTo>
                      <a:cubicBezTo>
                        <a:pt x="2090" y="1233"/>
                        <a:pt x="2174" y="1245"/>
                        <a:pt x="2255" y="1253"/>
                      </a:cubicBezTo>
                      <a:lnTo>
                        <a:pt x="2259" y="1253"/>
                      </a:lnTo>
                      <a:cubicBezTo>
                        <a:pt x="2291" y="1253"/>
                        <a:pt x="2319" y="1229"/>
                        <a:pt x="2327" y="1197"/>
                      </a:cubicBezTo>
                      <a:cubicBezTo>
                        <a:pt x="2331" y="1161"/>
                        <a:pt x="2307" y="1133"/>
                        <a:pt x="2271" y="1129"/>
                      </a:cubicBezTo>
                      <a:cubicBezTo>
                        <a:pt x="2190" y="1125"/>
                        <a:pt x="2110" y="1109"/>
                        <a:pt x="2030" y="1097"/>
                      </a:cubicBezTo>
                      <a:cubicBezTo>
                        <a:pt x="2026" y="1096"/>
                        <a:pt x="2023" y="1096"/>
                        <a:pt x="2020" y="1096"/>
                      </a:cubicBezTo>
                      <a:close/>
                      <a:moveTo>
                        <a:pt x="3637" y="1103"/>
                      </a:moveTo>
                      <a:cubicBezTo>
                        <a:pt x="3633" y="1103"/>
                        <a:pt x="3629" y="1104"/>
                        <a:pt x="3625" y="1105"/>
                      </a:cubicBezTo>
                      <a:lnTo>
                        <a:pt x="3384" y="1133"/>
                      </a:lnTo>
                      <a:cubicBezTo>
                        <a:pt x="3351" y="1137"/>
                        <a:pt x="3323" y="1169"/>
                        <a:pt x="3331" y="1205"/>
                      </a:cubicBezTo>
                      <a:cubicBezTo>
                        <a:pt x="3331" y="1233"/>
                        <a:pt x="3359" y="1257"/>
                        <a:pt x="3388" y="1257"/>
                      </a:cubicBezTo>
                      <a:cubicBezTo>
                        <a:pt x="3388" y="1257"/>
                        <a:pt x="3396" y="1257"/>
                        <a:pt x="3400" y="1253"/>
                      </a:cubicBezTo>
                      <a:cubicBezTo>
                        <a:pt x="3480" y="1249"/>
                        <a:pt x="3564" y="1237"/>
                        <a:pt x="3645" y="1225"/>
                      </a:cubicBezTo>
                      <a:cubicBezTo>
                        <a:pt x="3677" y="1217"/>
                        <a:pt x="3701" y="1189"/>
                        <a:pt x="3697" y="1153"/>
                      </a:cubicBezTo>
                      <a:cubicBezTo>
                        <a:pt x="3693" y="1128"/>
                        <a:pt x="3668" y="1103"/>
                        <a:pt x="3637" y="1103"/>
                      </a:cubicBezTo>
                      <a:close/>
                      <a:moveTo>
                        <a:pt x="2709" y="1157"/>
                      </a:moveTo>
                      <a:cubicBezTo>
                        <a:pt x="2672" y="1157"/>
                        <a:pt x="2640" y="1181"/>
                        <a:pt x="2640" y="1217"/>
                      </a:cubicBezTo>
                      <a:cubicBezTo>
                        <a:pt x="2640" y="1253"/>
                        <a:pt x="2668" y="1281"/>
                        <a:pt x="2701" y="1281"/>
                      </a:cubicBezTo>
                      <a:lnTo>
                        <a:pt x="2954" y="1281"/>
                      </a:lnTo>
                      <a:cubicBezTo>
                        <a:pt x="2990" y="1281"/>
                        <a:pt x="3014" y="1253"/>
                        <a:pt x="3014" y="1217"/>
                      </a:cubicBezTo>
                      <a:cubicBezTo>
                        <a:pt x="3014" y="1181"/>
                        <a:pt x="2982" y="1157"/>
                        <a:pt x="2950" y="1157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</p:grpSp>
      <p:grpSp>
        <p:nvGrpSpPr>
          <p:cNvPr id="112" name="Google Shape;112;p3"/>
          <p:cNvGrpSpPr/>
          <p:nvPr/>
        </p:nvGrpSpPr>
        <p:grpSpPr>
          <a:xfrm rot="-2995951">
            <a:off x="4429344" y="513243"/>
            <a:ext cx="4074052" cy="3919122"/>
            <a:chOff x="2032175" y="1682500"/>
            <a:chExt cx="557500" cy="536300"/>
          </a:xfrm>
        </p:grpSpPr>
        <p:sp>
          <p:nvSpPr>
            <p:cNvPr id="113" name="Google Shape;113;p3"/>
            <p:cNvSpPr/>
            <p:nvPr/>
          </p:nvSpPr>
          <p:spPr>
            <a:xfrm>
              <a:off x="2032175" y="1736150"/>
              <a:ext cx="557500" cy="482650"/>
            </a:xfrm>
            <a:custGeom>
              <a:avLst/>
              <a:gdLst/>
              <a:ahLst/>
              <a:cxnLst/>
              <a:rect l="l" t="t" r="r" b="b"/>
              <a:pathLst>
                <a:path w="22300" h="19306" extrusionOk="0">
                  <a:moveTo>
                    <a:pt x="17029" y="1"/>
                  </a:moveTo>
                  <a:cubicBezTo>
                    <a:pt x="15601" y="1"/>
                    <a:pt x="14082" y="330"/>
                    <a:pt x="12862" y="771"/>
                  </a:cubicBezTo>
                  <a:cubicBezTo>
                    <a:pt x="12037" y="1071"/>
                    <a:pt x="11278" y="1177"/>
                    <a:pt x="10540" y="1177"/>
                  </a:cubicBezTo>
                  <a:cubicBezTo>
                    <a:pt x="8763" y="1177"/>
                    <a:pt x="7104" y="563"/>
                    <a:pt x="4920" y="563"/>
                  </a:cubicBezTo>
                  <a:cubicBezTo>
                    <a:pt x="4705" y="563"/>
                    <a:pt x="4485" y="569"/>
                    <a:pt x="4260" y="582"/>
                  </a:cubicBezTo>
                  <a:cubicBezTo>
                    <a:pt x="788" y="783"/>
                    <a:pt x="202" y="4198"/>
                    <a:pt x="1708" y="7372"/>
                  </a:cubicBezTo>
                  <a:cubicBezTo>
                    <a:pt x="3215" y="10546"/>
                    <a:pt x="1" y="13439"/>
                    <a:pt x="1258" y="16798"/>
                  </a:cubicBezTo>
                  <a:cubicBezTo>
                    <a:pt x="1942" y="18629"/>
                    <a:pt x="3846" y="18953"/>
                    <a:pt x="5847" y="18953"/>
                  </a:cubicBezTo>
                  <a:cubicBezTo>
                    <a:pt x="6944" y="18953"/>
                    <a:pt x="8069" y="18856"/>
                    <a:pt x="9039" y="18856"/>
                  </a:cubicBezTo>
                  <a:cubicBezTo>
                    <a:pt x="9546" y="18856"/>
                    <a:pt x="10011" y="18883"/>
                    <a:pt x="10407" y="18964"/>
                  </a:cubicBezTo>
                  <a:cubicBezTo>
                    <a:pt x="11570" y="19200"/>
                    <a:pt x="12633" y="19305"/>
                    <a:pt x="13600" y="19305"/>
                  </a:cubicBezTo>
                  <a:cubicBezTo>
                    <a:pt x="20113" y="19305"/>
                    <a:pt x="22247" y="14514"/>
                    <a:pt x="21247" y="12632"/>
                  </a:cubicBezTo>
                  <a:cubicBezTo>
                    <a:pt x="20090" y="10462"/>
                    <a:pt x="22299" y="6312"/>
                    <a:pt x="21496" y="2796"/>
                  </a:cubicBezTo>
                  <a:cubicBezTo>
                    <a:pt x="21018" y="707"/>
                    <a:pt x="19121" y="1"/>
                    <a:pt x="17029" y="1"/>
                  </a:cubicBezTo>
                  <a:close/>
                </a:path>
              </a:pathLst>
            </a:custGeom>
            <a:solidFill>
              <a:srgbClr val="FF5A78">
                <a:alpha val="225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" name="Google Shape;114;p3"/>
            <p:cNvSpPr/>
            <p:nvPr/>
          </p:nvSpPr>
          <p:spPr>
            <a:xfrm>
              <a:off x="2196000" y="1682500"/>
              <a:ext cx="189675" cy="60225"/>
            </a:xfrm>
            <a:custGeom>
              <a:avLst/>
              <a:gdLst/>
              <a:ahLst/>
              <a:cxnLst/>
              <a:rect l="l" t="t" r="r" b="b"/>
              <a:pathLst>
                <a:path w="7587" h="2409" extrusionOk="0">
                  <a:moveTo>
                    <a:pt x="984" y="1"/>
                  </a:moveTo>
                  <a:cubicBezTo>
                    <a:pt x="635" y="1"/>
                    <a:pt x="382" y="108"/>
                    <a:pt x="294" y="422"/>
                  </a:cubicBezTo>
                  <a:cubicBezTo>
                    <a:pt x="0" y="1457"/>
                    <a:pt x="1858" y="2408"/>
                    <a:pt x="3684" y="2408"/>
                  </a:cubicBezTo>
                  <a:cubicBezTo>
                    <a:pt x="3806" y="2408"/>
                    <a:pt x="3929" y="2404"/>
                    <a:pt x="4051" y="2395"/>
                  </a:cubicBezTo>
                  <a:cubicBezTo>
                    <a:pt x="6642" y="2210"/>
                    <a:pt x="7586" y="981"/>
                    <a:pt x="7325" y="374"/>
                  </a:cubicBezTo>
                  <a:cubicBezTo>
                    <a:pt x="7218" y="124"/>
                    <a:pt x="6925" y="30"/>
                    <a:pt x="6519" y="30"/>
                  </a:cubicBezTo>
                  <a:cubicBezTo>
                    <a:pt x="5946" y="30"/>
                    <a:pt x="5149" y="218"/>
                    <a:pt x="4336" y="422"/>
                  </a:cubicBezTo>
                  <a:cubicBezTo>
                    <a:pt x="4179" y="462"/>
                    <a:pt x="4010" y="479"/>
                    <a:pt x="3833" y="479"/>
                  </a:cubicBezTo>
                  <a:cubicBezTo>
                    <a:pt x="2889" y="479"/>
                    <a:pt x="1721" y="1"/>
                    <a:pt x="984" y="1"/>
                  </a:cubicBezTo>
                  <a:close/>
                </a:path>
              </a:pathLst>
            </a:custGeom>
            <a:solidFill>
              <a:srgbClr val="FF5A78">
                <a:alpha val="225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5" name="Google Shape;115;p3"/>
          <p:cNvSpPr txBox="1">
            <a:spLocks noGrp="1"/>
          </p:cNvSpPr>
          <p:nvPr>
            <p:ph type="title" idx="2" hasCustomPrompt="1"/>
          </p:nvPr>
        </p:nvSpPr>
        <p:spPr>
          <a:xfrm>
            <a:off x="740125" y="831100"/>
            <a:ext cx="3831900" cy="1395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8000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116" name="Google Shape;116;p3"/>
          <p:cNvSpPr txBox="1">
            <a:spLocks noGrp="1"/>
          </p:cNvSpPr>
          <p:nvPr>
            <p:ph type="subTitle" idx="1"/>
          </p:nvPr>
        </p:nvSpPr>
        <p:spPr>
          <a:xfrm>
            <a:off x="1279975" y="3010100"/>
            <a:ext cx="2752200" cy="728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Font typeface="Bellota Text"/>
              <a:buNone/>
              <a:defRPr sz="1600">
                <a:solidFill>
                  <a:schemeClr val="dk1"/>
                </a:solidFill>
                <a:latin typeface="Bellota Text"/>
                <a:ea typeface="Bellota Text"/>
                <a:cs typeface="Bellota Text"/>
                <a:sym typeface="Bellota Text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grpSp>
        <p:nvGrpSpPr>
          <p:cNvPr id="117" name="Google Shape;117;p3"/>
          <p:cNvGrpSpPr/>
          <p:nvPr/>
        </p:nvGrpSpPr>
        <p:grpSpPr>
          <a:xfrm rot="7153394">
            <a:off x="7700648" y="3361727"/>
            <a:ext cx="2039530" cy="1399524"/>
            <a:chOff x="6272659" y="-660615"/>
            <a:chExt cx="2039586" cy="1399562"/>
          </a:xfrm>
        </p:grpSpPr>
        <p:grpSp>
          <p:nvGrpSpPr>
            <p:cNvPr id="118" name="Google Shape;118;p3"/>
            <p:cNvGrpSpPr/>
            <p:nvPr/>
          </p:nvGrpSpPr>
          <p:grpSpPr>
            <a:xfrm rot="8478049">
              <a:off x="7456155" y="-397939"/>
              <a:ext cx="900955" cy="172869"/>
              <a:chOff x="3564648" y="628675"/>
              <a:chExt cx="901001" cy="172878"/>
            </a:xfrm>
          </p:grpSpPr>
          <p:sp>
            <p:nvSpPr>
              <p:cNvPr id="119" name="Google Shape;119;p3"/>
              <p:cNvSpPr/>
              <p:nvPr/>
            </p:nvSpPr>
            <p:spPr>
              <a:xfrm>
                <a:off x="3564648" y="647688"/>
                <a:ext cx="32631" cy="26026"/>
              </a:xfrm>
              <a:custGeom>
                <a:avLst/>
                <a:gdLst/>
                <a:ahLst/>
                <a:cxnLst/>
                <a:rect l="l" t="t" r="r" b="b"/>
                <a:pathLst>
                  <a:path w="242" h="193" extrusionOk="0">
                    <a:moveTo>
                      <a:pt x="73" y="0"/>
                    </a:moveTo>
                    <a:cubicBezTo>
                      <a:pt x="53" y="0"/>
                      <a:pt x="33" y="10"/>
                      <a:pt x="21" y="28"/>
                    </a:cubicBezTo>
                    <a:cubicBezTo>
                      <a:pt x="0" y="52"/>
                      <a:pt x="4" y="92"/>
                      <a:pt x="33" y="112"/>
                    </a:cubicBezTo>
                    <a:cubicBezTo>
                      <a:pt x="33" y="112"/>
                      <a:pt x="69" y="140"/>
                      <a:pt x="141" y="184"/>
                    </a:cubicBezTo>
                    <a:cubicBezTo>
                      <a:pt x="149" y="188"/>
                      <a:pt x="165" y="192"/>
                      <a:pt x="173" y="192"/>
                    </a:cubicBezTo>
                    <a:cubicBezTo>
                      <a:pt x="193" y="192"/>
                      <a:pt x="213" y="184"/>
                      <a:pt x="225" y="168"/>
                    </a:cubicBezTo>
                    <a:cubicBezTo>
                      <a:pt x="241" y="144"/>
                      <a:pt x="233" y="104"/>
                      <a:pt x="205" y="84"/>
                    </a:cubicBezTo>
                    <a:cubicBezTo>
                      <a:pt x="141" y="40"/>
                      <a:pt x="105" y="11"/>
                      <a:pt x="105" y="11"/>
                    </a:cubicBezTo>
                    <a:cubicBezTo>
                      <a:pt x="96" y="4"/>
                      <a:pt x="84" y="0"/>
                      <a:pt x="73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0" name="Google Shape;120;p3"/>
              <p:cNvSpPr/>
              <p:nvPr/>
            </p:nvSpPr>
            <p:spPr>
              <a:xfrm>
                <a:off x="3630180" y="628675"/>
                <a:ext cx="835469" cy="172878"/>
              </a:xfrm>
              <a:custGeom>
                <a:avLst/>
                <a:gdLst/>
                <a:ahLst/>
                <a:cxnLst/>
                <a:rect l="l" t="t" r="r" b="b"/>
                <a:pathLst>
                  <a:path w="6196" h="1282" extrusionOk="0">
                    <a:moveTo>
                      <a:pt x="6121" y="0"/>
                    </a:moveTo>
                    <a:cubicBezTo>
                      <a:pt x="6109" y="0"/>
                      <a:pt x="6097" y="4"/>
                      <a:pt x="6087" y="12"/>
                    </a:cubicBezTo>
                    <a:cubicBezTo>
                      <a:pt x="6023" y="64"/>
                      <a:pt x="5955" y="112"/>
                      <a:pt x="5891" y="160"/>
                    </a:cubicBezTo>
                    <a:cubicBezTo>
                      <a:pt x="5858" y="177"/>
                      <a:pt x="5854" y="213"/>
                      <a:pt x="5875" y="245"/>
                    </a:cubicBezTo>
                    <a:cubicBezTo>
                      <a:pt x="5887" y="261"/>
                      <a:pt x="5907" y="269"/>
                      <a:pt x="5927" y="269"/>
                    </a:cubicBezTo>
                    <a:cubicBezTo>
                      <a:pt x="5943" y="269"/>
                      <a:pt x="5951" y="265"/>
                      <a:pt x="5967" y="261"/>
                    </a:cubicBezTo>
                    <a:cubicBezTo>
                      <a:pt x="6035" y="213"/>
                      <a:pt x="6104" y="165"/>
                      <a:pt x="6168" y="112"/>
                    </a:cubicBezTo>
                    <a:cubicBezTo>
                      <a:pt x="6192" y="88"/>
                      <a:pt x="6196" y="48"/>
                      <a:pt x="6176" y="24"/>
                    </a:cubicBezTo>
                    <a:cubicBezTo>
                      <a:pt x="6161" y="9"/>
                      <a:pt x="6140" y="0"/>
                      <a:pt x="6121" y="0"/>
                    </a:cubicBezTo>
                    <a:close/>
                    <a:moveTo>
                      <a:pt x="5557" y="384"/>
                    </a:moveTo>
                    <a:cubicBezTo>
                      <a:pt x="5546" y="384"/>
                      <a:pt x="5535" y="387"/>
                      <a:pt x="5525" y="394"/>
                    </a:cubicBezTo>
                    <a:lnTo>
                      <a:pt x="5312" y="514"/>
                    </a:lnTo>
                    <a:cubicBezTo>
                      <a:pt x="5284" y="530"/>
                      <a:pt x="5272" y="570"/>
                      <a:pt x="5288" y="602"/>
                    </a:cubicBezTo>
                    <a:cubicBezTo>
                      <a:pt x="5296" y="623"/>
                      <a:pt x="5324" y="631"/>
                      <a:pt x="5344" y="631"/>
                    </a:cubicBezTo>
                    <a:cubicBezTo>
                      <a:pt x="5352" y="631"/>
                      <a:pt x="5364" y="631"/>
                      <a:pt x="5372" y="627"/>
                    </a:cubicBezTo>
                    <a:cubicBezTo>
                      <a:pt x="5445" y="586"/>
                      <a:pt x="5517" y="546"/>
                      <a:pt x="5589" y="502"/>
                    </a:cubicBezTo>
                    <a:cubicBezTo>
                      <a:pt x="5617" y="486"/>
                      <a:pt x="5629" y="446"/>
                      <a:pt x="5609" y="414"/>
                    </a:cubicBezTo>
                    <a:cubicBezTo>
                      <a:pt x="5599" y="395"/>
                      <a:pt x="5578" y="384"/>
                      <a:pt x="5557" y="384"/>
                    </a:cubicBezTo>
                    <a:close/>
                    <a:moveTo>
                      <a:pt x="68" y="434"/>
                    </a:moveTo>
                    <a:cubicBezTo>
                      <a:pt x="45" y="434"/>
                      <a:pt x="25" y="444"/>
                      <a:pt x="17" y="466"/>
                    </a:cubicBezTo>
                    <a:cubicBezTo>
                      <a:pt x="1" y="494"/>
                      <a:pt x="9" y="534"/>
                      <a:pt x="41" y="550"/>
                    </a:cubicBezTo>
                    <a:cubicBezTo>
                      <a:pt x="109" y="590"/>
                      <a:pt x="185" y="631"/>
                      <a:pt x="262" y="667"/>
                    </a:cubicBezTo>
                    <a:cubicBezTo>
                      <a:pt x="266" y="671"/>
                      <a:pt x="278" y="671"/>
                      <a:pt x="286" y="671"/>
                    </a:cubicBezTo>
                    <a:cubicBezTo>
                      <a:pt x="310" y="671"/>
                      <a:pt x="330" y="663"/>
                      <a:pt x="346" y="635"/>
                    </a:cubicBezTo>
                    <a:cubicBezTo>
                      <a:pt x="362" y="602"/>
                      <a:pt x="346" y="566"/>
                      <a:pt x="318" y="550"/>
                    </a:cubicBezTo>
                    <a:cubicBezTo>
                      <a:pt x="246" y="514"/>
                      <a:pt x="169" y="482"/>
                      <a:pt x="101" y="442"/>
                    </a:cubicBezTo>
                    <a:cubicBezTo>
                      <a:pt x="90" y="436"/>
                      <a:pt x="79" y="434"/>
                      <a:pt x="68" y="434"/>
                    </a:cubicBezTo>
                    <a:close/>
                    <a:moveTo>
                      <a:pt x="4947" y="705"/>
                    </a:moveTo>
                    <a:cubicBezTo>
                      <a:pt x="4939" y="705"/>
                      <a:pt x="4930" y="707"/>
                      <a:pt x="4922" y="711"/>
                    </a:cubicBezTo>
                    <a:cubicBezTo>
                      <a:pt x="4846" y="747"/>
                      <a:pt x="4770" y="775"/>
                      <a:pt x="4693" y="807"/>
                    </a:cubicBezTo>
                    <a:cubicBezTo>
                      <a:pt x="4665" y="815"/>
                      <a:pt x="4645" y="856"/>
                      <a:pt x="4661" y="888"/>
                    </a:cubicBezTo>
                    <a:cubicBezTo>
                      <a:pt x="4669" y="912"/>
                      <a:pt x="4693" y="928"/>
                      <a:pt x="4721" y="928"/>
                    </a:cubicBezTo>
                    <a:cubicBezTo>
                      <a:pt x="4729" y="928"/>
                      <a:pt x="4738" y="928"/>
                      <a:pt x="4746" y="920"/>
                    </a:cubicBezTo>
                    <a:cubicBezTo>
                      <a:pt x="4826" y="892"/>
                      <a:pt x="4902" y="860"/>
                      <a:pt x="4975" y="827"/>
                    </a:cubicBezTo>
                    <a:cubicBezTo>
                      <a:pt x="5007" y="811"/>
                      <a:pt x="5023" y="771"/>
                      <a:pt x="5007" y="739"/>
                    </a:cubicBezTo>
                    <a:cubicBezTo>
                      <a:pt x="4995" y="719"/>
                      <a:pt x="4971" y="705"/>
                      <a:pt x="4947" y="705"/>
                    </a:cubicBezTo>
                    <a:close/>
                    <a:moveTo>
                      <a:pt x="694" y="729"/>
                    </a:moveTo>
                    <a:cubicBezTo>
                      <a:pt x="670" y="729"/>
                      <a:pt x="644" y="741"/>
                      <a:pt x="631" y="767"/>
                    </a:cubicBezTo>
                    <a:cubicBezTo>
                      <a:pt x="619" y="795"/>
                      <a:pt x="639" y="831"/>
                      <a:pt x="668" y="848"/>
                    </a:cubicBezTo>
                    <a:cubicBezTo>
                      <a:pt x="744" y="884"/>
                      <a:pt x="824" y="908"/>
                      <a:pt x="901" y="936"/>
                    </a:cubicBezTo>
                    <a:cubicBezTo>
                      <a:pt x="905" y="944"/>
                      <a:pt x="913" y="944"/>
                      <a:pt x="921" y="944"/>
                    </a:cubicBezTo>
                    <a:cubicBezTo>
                      <a:pt x="949" y="944"/>
                      <a:pt x="969" y="924"/>
                      <a:pt x="981" y="896"/>
                    </a:cubicBezTo>
                    <a:cubicBezTo>
                      <a:pt x="989" y="864"/>
                      <a:pt x="969" y="827"/>
                      <a:pt x="941" y="815"/>
                    </a:cubicBezTo>
                    <a:cubicBezTo>
                      <a:pt x="864" y="791"/>
                      <a:pt x="788" y="763"/>
                      <a:pt x="712" y="731"/>
                    </a:cubicBezTo>
                    <a:cubicBezTo>
                      <a:pt x="706" y="729"/>
                      <a:pt x="700" y="729"/>
                      <a:pt x="694" y="729"/>
                    </a:cubicBezTo>
                    <a:close/>
                    <a:moveTo>
                      <a:pt x="1342" y="954"/>
                    </a:moveTo>
                    <a:cubicBezTo>
                      <a:pt x="1316" y="954"/>
                      <a:pt x="1288" y="973"/>
                      <a:pt x="1278" y="1004"/>
                    </a:cubicBezTo>
                    <a:cubicBezTo>
                      <a:pt x="1270" y="1032"/>
                      <a:pt x="1290" y="1069"/>
                      <a:pt x="1326" y="1077"/>
                    </a:cubicBezTo>
                    <a:lnTo>
                      <a:pt x="1567" y="1137"/>
                    </a:lnTo>
                    <a:lnTo>
                      <a:pt x="1580" y="1137"/>
                    </a:lnTo>
                    <a:cubicBezTo>
                      <a:pt x="1612" y="1137"/>
                      <a:pt x="1636" y="1117"/>
                      <a:pt x="1636" y="1093"/>
                    </a:cubicBezTo>
                    <a:cubicBezTo>
                      <a:pt x="1648" y="1056"/>
                      <a:pt x="1628" y="1028"/>
                      <a:pt x="1592" y="1016"/>
                    </a:cubicBezTo>
                    <a:cubicBezTo>
                      <a:pt x="1511" y="996"/>
                      <a:pt x="1435" y="976"/>
                      <a:pt x="1355" y="956"/>
                    </a:cubicBezTo>
                    <a:cubicBezTo>
                      <a:pt x="1350" y="955"/>
                      <a:pt x="1346" y="954"/>
                      <a:pt x="1342" y="954"/>
                    </a:cubicBezTo>
                    <a:close/>
                    <a:moveTo>
                      <a:pt x="4306" y="950"/>
                    </a:moveTo>
                    <a:cubicBezTo>
                      <a:pt x="4300" y="950"/>
                      <a:pt x="4294" y="951"/>
                      <a:pt x="4288" y="952"/>
                    </a:cubicBezTo>
                    <a:cubicBezTo>
                      <a:pt x="4207" y="976"/>
                      <a:pt x="4135" y="996"/>
                      <a:pt x="4054" y="1016"/>
                    </a:cubicBezTo>
                    <a:cubicBezTo>
                      <a:pt x="4018" y="1028"/>
                      <a:pt x="3998" y="1056"/>
                      <a:pt x="4006" y="1093"/>
                    </a:cubicBezTo>
                    <a:cubicBezTo>
                      <a:pt x="4014" y="1117"/>
                      <a:pt x="4038" y="1137"/>
                      <a:pt x="4067" y="1137"/>
                    </a:cubicBezTo>
                    <a:lnTo>
                      <a:pt x="4087" y="1137"/>
                    </a:lnTo>
                    <a:cubicBezTo>
                      <a:pt x="4167" y="1117"/>
                      <a:pt x="4247" y="1097"/>
                      <a:pt x="4328" y="1073"/>
                    </a:cubicBezTo>
                    <a:cubicBezTo>
                      <a:pt x="4360" y="1064"/>
                      <a:pt x="4380" y="1028"/>
                      <a:pt x="4368" y="992"/>
                    </a:cubicBezTo>
                    <a:cubicBezTo>
                      <a:pt x="4361" y="966"/>
                      <a:pt x="4335" y="950"/>
                      <a:pt x="4306" y="950"/>
                    </a:cubicBezTo>
                    <a:close/>
                    <a:moveTo>
                      <a:pt x="2020" y="1096"/>
                    </a:moveTo>
                    <a:cubicBezTo>
                      <a:pt x="1988" y="1096"/>
                      <a:pt x="1961" y="1116"/>
                      <a:pt x="1957" y="1149"/>
                    </a:cubicBezTo>
                    <a:cubicBezTo>
                      <a:pt x="1953" y="1185"/>
                      <a:pt x="1973" y="1213"/>
                      <a:pt x="2009" y="1217"/>
                    </a:cubicBezTo>
                    <a:cubicBezTo>
                      <a:pt x="2090" y="1233"/>
                      <a:pt x="2174" y="1245"/>
                      <a:pt x="2255" y="1253"/>
                    </a:cubicBezTo>
                    <a:lnTo>
                      <a:pt x="2259" y="1253"/>
                    </a:lnTo>
                    <a:cubicBezTo>
                      <a:pt x="2291" y="1253"/>
                      <a:pt x="2319" y="1229"/>
                      <a:pt x="2327" y="1197"/>
                    </a:cubicBezTo>
                    <a:cubicBezTo>
                      <a:pt x="2331" y="1161"/>
                      <a:pt x="2307" y="1133"/>
                      <a:pt x="2271" y="1129"/>
                    </a:cubicBezTo>
                    <a:cubicBezTo>
                      <a:pt x="2190" y="1125"/>
                      <a:pt x="2110" y="1109"/>
                      <a:pt x="2030" y="1097"/>
                    </a:cubicBezTo>
                    <a:cubicBezTo>
                      <a:pt x="2026" y="1096"/>
                      <a:pt x="2023" y="1096"/>
                      <a:pt x="2020" y="1096"/>
                    </a:cubicBezTo>
                    <a:close/>
                    <a:moveTo>
                      <a:pt x="3637" y="1103"/>
                    </a:moveTo>
                    <a:cubicBezTo>
                      <a:pt x="3633" y="1103"/>
                      <a:pt x="3629" y="1104"/>
                      <a:pt x="3625" y="1105"/>
                    </a:cubicBezTo>
                    <a:lnTo>
                      <a:pt x="3384" y="1133"/>
                    </a:lnTo>
                    <a:cubicBezTo>
                      <a:pt x="3351" y="1137"/>
                      <a:pt x="3323" y="1169"/>
                      <a:pt x="3331" y="1205"/>
                    </a:cubicBezTo>
                    <a:cubicBezTo>
                      <a:pt x="3331" y="1233"/>
                      <a:pt x="3359" y="1257"/>
                      <a:pt x="3388" y="1257"/>
                    </a:cubicBezTo>
                    <a:cubicBezTo>
                      <a:pt x="3388" y="1257"/>
                      <a:pt x="3396" y="1257"/>
                      <a:pt x="3400" y="1253"/>
                    </a:cubicBezTo>
                    <a:cubicBezTo>
                      <a:pt x="3480" y="1249"/>
                      <a:pt x="3564" y="1237"/>
                      <a:pt x="3645" y="1225"/>
                    </a:cubicBezTo>
                    <a:cubicBezTo>
                      <a:pt x="3677" y="1217"/>
                      <a:pt x="3701" y="1189"/>
                      <a:pt x="3697" y="1153"/>
                    </a:cubicBezTo>
                    <a:cubicBezTo>
                      <a:pt x="3693" y="1128"/>
                      <a:pt x="3668" y="1103"/>
                      <a:pt x="3637" y="1103"/>
                    </a:cubicBezTo>
                    <a:close/>
                    <a:moveTo>
                      <a:pt x="2709" y="1157"/>
                    </a:moveTo>
                    <a:cubicBezTo>
                      <a:pt x="2672" y="1157"/>
                      <a:pt x="2640" y="1181"/>
                      <a:pt x="2640" y="1217"/>
                    </a:cubicBezTo>
                    <a:cubicBezTo>
                      <a:pt x="2640" y="1253"/>
                      <a:pt x="2668" y="1281"/>
                      <a:pt x="2701" y="1281"/>
                    </a:cubicBezTo>
                    <a:lnTo>
                      <a:pt x="2954" y="1281"/>
                    </a:lnTo>
                    <a:cubicBezTo>
                      <a:pt x="2990" y="1281"/>
                      <a:pt x="3014" y="1253"/>
                      <a:pt x="3014" y="1217"/>
                    </a:cubicBezTo>
                    <a:cubicBezTo>
                      <a:pt x="3014" y="1181"/>
                      <a:pt x="2982" y="1157"/>
                      <a:pt x="2950" y="1157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1" name="Google Shape;121;p3"/>
            <p:cNvGrpSpPr/>
            <p:nvPr/>
          </p:nvGrpSpPr>
          <p:grpSpPr>
            <a:xfrm rot="-1338283">
              <a:off x="6304777" y="70229"/>
              <a:ext cx="1332686" cy="431981"/>
              <a:chOff x="3132849" y="378861"/>
              <a:chExt cx="1332799" cy="432018"/>
            </a:xfrm>
          </p:grpSpPr>
          <p:sp>
            <p:nvSpPr>
              <p:cNvPr id="122" name="Google Shape;122;p3"/>
              <p:cNvSpPr/>
              <p:nvPr/>
            </p:nvSpPr>
            <p:spPr>
              <a:xfrm>
                <a:off x="3564648" y="647688"/>
                <a:ext cx="32631" cy="26026"/>
              </a:xfrm>
              <a:custGeom>
                <a:avLst/>
                <a:gdLst/>
                <a:ahLst/>
                <a:cxnLst/>
                <a:rect l="l" t="t" r="r" b="b"/>
                <a:pathLst>
                  <a:path w="242" h="193" extrusionOk="0">
                    <a:moveTo>
                      <a:pt x="73" y="0"/>
                    </a:moveTo>
                    <a:cubicBezTo>
                      <a:pt x="53" y="0"/>
                      <a:pt x="33" y="10"/>
                      <a:pt x="21" y="28"/>
                    </a:cubicBezTo>
                    <a:cubicBezTo>
                      <a:pt x="0" y="52"/>
                      <a:pt x="4" y="92"/>
                      <a:pt x="33" y="112"/>
                    </a:cubicBezTo>
                    <a:cubicBezTo>
                      <a:pt x="33" y="112"/>
                      <a:pt x="69" y="140"/>
                      <a:pt x="141" y="184"/>
                    </a:cubicBezTo>
                    <a:cubicBezTo>
                      <a:pt x="149" y="188"/>
                      <a:pt x="165" y="192"/>
                      <a:pt x="173" y="192"/>
                    </a:cubicBezTo>
                    <a:cubicBezTo>
                      <a:pt x="193" y="192"/>
                      <a:pt x="213" y="184"/>
                      <a:pt x="225" y="168"/>
                    </a:cubicBezTo>
                    <a:cubicBezTo>
                      <a:pt x="241" y="144"/>
                      <a:pt x="233" y="104"/>
                      <a:pt x="205" y="84"/>
                    </a:cubicBezTo>
                    <a:cubicBezTo>
                      <a:pt x="141" y="40"/>
                      <a:pt x="105" y="11"/>
                      <a:pt x="105" y="11"/>
                    </a:cubicBezTo>
                    <a:cubicBezTo>
                      <a:pt x="96" y="4"/>
                      <a:pt x="84" y="0"/>
                      <a:pt x="73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3" name="Google Shape;123;p3"/>
              <p:cNvSpPr/>
              <p:nvPr/>
            </p:nvSpPr>
            <p:spPr>
              <a:xfrm>
                <a:off x="3630180" y="628675"/>
                <a:ext cx="835469" cy="172878"/>
              </a:xfrm>
              <a:custGeom>
                <a:avLst/>
                <a:gdLst/>
                <a:ahLst/>
                <a:cxnLst/>
                <a:rect l="l" t="t" r="r" b="b"/>
                <a:pathLst>
                  <a:path w="6196" h="1282" extrusionOk="0">
                    <a:moveTo>
                      <a:pt x="6121" y="0"/>
                    </a:moveTo>
                    <a:cubicBezTo>
                      <a:pt x="6109" y="0"/>
                      <a:pt x="6097" y="4"/>
                      <a:pt x="6087" y="12"/>
                    </a:cubicBezTo>
                    <a:cubicBezTo>
                      <a:pt x="6023" y="64"/>
                      <a:pt x="5955" y="112"/>
                      <a:pt x="5891" y="160"/>
                    </a:cubicBezTo>
                    <a:cubicBezTo>
                      <a:pt x="5858" y="177"/>
                      <a:pt x="5854" y="213"/>
                      <a:pt x="5875" y="245"/>
                    </a:cubicBezTo>
                    <a:cubicBezTo>
                      <a:pt x="5887" y="261"/>
                      <a:pt x="5907" y="269"/>
                      <a:pt x="5927" y="269"/>
                    </a:cubicBezTo>
                    <a:cubicBezTo>
                      <a:pt x="5943" y="269"/>
                      <a:pt x="5951" y="265"/>
                      <a:pt x="5967" y="261"/>
                    </a:cubicBezTo>
                    <a:cubicBezTo>
                      <a:pt x="6035" y="213"/>
                      <a:pt x="6104" y="165"/>
                      <a:pt x="6168" y="112"/>
                    </a:cubicBezTo>
                    <a:cubicBezTo>
                      <a:pt x="6192" y="88"/>
                      <a:pt x="6196" y="48"/>
                      <a:pt x="6176" y="24"/>
                    </a:cubicBezTo>
                    <a:cubicBezTo>
                      <a:pt x="6161" y="9"/>
                      <a:pt x="6140" y="0"/>
                      <a:pt x="6121" y="0"/>
                    </a:cubicBezTo>
                    <a:close/>
                    <a:moveTo>
                      <a:pt x="5557" y="384"/>
                    </a:moveTo>
                    <a:cubicBezTo>
                      <a:pt x="5546" y="384"/>
                      <a:pt x="5535" y="387"/>
                      <a:pt x="5525" y="394"/>
                    </a:cubicBezTo>
                    <a:lnTo>
                      <a:pt x="5312" y="514"/>
                    </a:lnTo>
                    <a:cubicBezTo>
                      <a:pt x="5284" y="530"/>
                      <a:pt x="5272" y="570"/>
                      <a:pt x="5288" y="602"/>
                    </a:cubicBezTo>
                    <a:cubicBezTo>
                      <a:pt x="5296" y="623"/>
                      <a:pt x="5324" y="631"/>
                      <a:pt x="5344" y="631"/>
                    </a:cubicBezTo>
                    <a:cubicBezTo>
                      <a:pt x="5352" y="631"/>
                      <a:pt x="5364" y="631"/>
                      <a:pt x="5372" y="627"/>
                    </a:cubicBezTo>
                    <a:cubicBezTo>
                      <a:pt x="5445" y="586"/>
                      <a:pt x="5517" y="546"/>
                      <a:pt x="5589" y="502"/>
                    </a:cubicBezTo>
                    <a:cubicBezTo>
                      <a:pt x="5617" y="486"/>
                      <a:pt x="5629" y="446"/>
                      <a:pt x="5609" y="414"/>
                    </a:cubicBezTo>
                    <a:cubicBezTo>
                      <a:pt x="5599" y="395"/>
                      <a:pt x="5578" y="384"/>
                      <a:pt x="5557" y="384"/>
                    </a:cubicBezTo>
                    <a:close/>
                    <a:moveTo>
                      <a:pt x="68" y="434"/>
                    </a:moveTo>
                    <a:cubicBezTo>
                      <a:pt x="45" y="434"/>
                      <a:pt x="25" y="444"/>
                      <a:pt x="17" y="466"/>
                    </a:cubicBezTo>
                    <a:cubicBezTo>
                      <a:pt x="1" y="494"/>
                      <a:pt x="9" y="534"/>
                      <a:pt x="41" y="550"/>
                    </a:cubicBezTo>
                    <a:cubicBezTo>
                      <a:pt x="109" y="590"/>
                      <a:pt x="185" y="631"/>
                      <a:pt x="262" y="667"/>
                    </a:cubicBezTo>
                    <a:cubicBezTo>
                      <a:pt x="266" y="671"/>
                      <a:pt x="278" y="671"/>
                      <a:pt x="286" y="671"/>
                    </a:cubicBezTo>
                    <a:cubicBezTo>
                      <a:pt x="310" y="671"/>
                      <a:pt x="330" y="663"/>
                      <a:pt x="346" y="635"/>
                    </a:cubicBezTo>
                    <a:cubicBezTo>
                      <a:pt x="362" y="602"/>
                      <a:pt x="346" y="566"/>
                      <a:pt x="318" y="550"/>
                    </a:cubicBezTo>
                    <a:cubicBezTo>
                      <a:pt x="246" y="514"/>
                      <a:pt x="169" y="482"/>
                      <a:pt x="101" y="442"/>
                    </a:cubicBezTo>
                    <a:cubicBezTo>
                      <a:pt x="90" y="436"/>
                      <a:pt x="79" y="434"/>
                      <a:pt x="68" y="434"/>
                    </a:cubicBezTo>
                    <a:close/>
                    <a:moveTo>
                      <a:pt x="4947" y="705"/>
                    </a:moveTo>
                    <a:cubicBezTo>
                      <a:pt x="4939" y="705"/>
                      <a:pt x="4930" y="707"/>
                      <a:pt x="4922" y="711"/>
                    </a:cubicBezTo>
                    <a:cubicBezTo>
                      <a:pt x="4846" y="747"/>
                      <a:pt x="4770" y="775"/>
                      <a:pt x="4693" y="807"/>
                    </a:cubicBezTo>
                    <a:cubicBezTo>
                      <a:pt x="4665" y="815"/>
                      <a:pt x="4645" y="856"/>
                      <a:pt x="4661" y="888"/>
                    </a:cubicBezTo>
                    <a:cubicBezTo>
                      <a:pt x="4669" y="912"/>
                      <a:pt x="4693" y="928"/>
                      <a:pt x="4721" y="928"/>
                    </a:cubicBezTo>
                    <a:cubicBezTo>
                      <a:pt x="4729" y="928"/>
                      <a:pt x="4738" y="928"/>
                      <a:pt x="4746" y="920"/>
                    </a:cubicBezTo>
                    <a:cubicBezTo>
                      <a:pt x="4826" y="892"/>
                      <a:pt x="4902" y="860"/>
                      <a:pt x="4975" y="827"/>
                    </a:cubicBezTo>
                    <a:cubicBezTo>
                      <a:pt x="5007" y="811"/>
                      <a:pt x="5023" y="771"/>
                      <a:pt x="5007" y="739"/>
                    </a:cubicBezTo>
                    <a:cubicBezTo>
                      <a:pt x="4995" y="719"/>
                      <a:pt x="4971" y="705"/>
                      <a:pt x="4947" y="705"/>
                    </a:cubicBezTo>
                    <a:close/>
                    <a:moveTo>
                      <a:pt x="694" y="729"/>
                    </a:moveTo>
                    <a:cubicBezTo>
                      <a:pt x="670" y="729"/>
                      <a:pt x="644" y="741"/>
                      <a:pt x="631" y="767"/>
                    </a:cubicBezTo>
                    <a:cubicBezTo>
                      <a:pt x="619" y="795"/>
                      <a:pt x="639" y="831"/>
                      <a:pt x="668" y="848"/>
                    </a:cubicBezTo>
                    <a:cubicBezTo>
                      <a:pt x="744" y="884"/>
                      <a:pt x="824" y="908"/>
                      <a:pt x="901" y="936"/>
                    </a:cubicBezTo>
                    <a:cubicBezTo>
                      <a:pt x="905" y="944"/>
                      <a:pt x="913" y="944"/>
                      <a:pt x="921" y="944"/>
                    </a:cubicBezTo>
                    <a:cubicBezTo>
                      <a:pt x="949" y="944"/>
                      <a:pt x="969" y="924"/>
                      <a:pt x="981" y="896"/>
                    </a:cubicBezTo>
                    <a:cubicBezTo>
                      <a:pt x="989" y="864"/>
                      <a:pt x="969" y="827"/>
                      <a:pt x="941" y="815"/>
                    </a:cubicBezTo>
                    <a:cubicBezTo>
                      <a:pt x="864" y="791"/>
                      <a:pt x="788" y="763"/>
                      <a:pt x="712" y="731"/>
                    </a:cubicBezTo>
                    <a:cubicBezTo>
                      <a:pt x="706" y="729"/>
                      <a:pt x="700" y="729"/>
                      <a:pt x="694" y="729"/>
                    </a:cubicBezTo>
                    <a:close/>
                    <a:moveTo>
                      <a:pt x="1342" y="954"/>
                    </a:moveTo>
                    <a:cubicBezTo>
                      <a:pt x="1316" y="954"/>
                      <a:pt x="1288" y="973"/>
                      <a:pt x="1278" y="1004"/>
                    </a:cubicBezTo>
                    <a:cubicBezTo>
                      <a:pt x="1270" y="1032"/>
                      <a:pt x="1290" y="1069"/>
                      <a:pt x="1326" y="1077"/>
                    </a:cubicBezTo>
                    <a:lnTo>
                      <a:pt x="1567" y="1137"/>
                    </a:lnTo>
                    <a:lnTo>
                      <a:pt x="1580" y="1137"/>
                    </a:lnTo>
                    <a:cubicBezTo>
                      <a:pt x="1612" y="1137"/>
                      <a:pt x="1636" y="1117"/>
                      <a:pt x="1636" y="1093"/>
                    </a:cubicBezTo>
                    <a:cubicBezTo>
                      <a:pt x="1648" y="1056"/>
                      <a:pt x="1628" y="1028"/>
                      <a:pt x="1592" y="1016"/>
                    </a:cubicBezTo>
                    <a:cubicBezTo>
                      <a:pt x="1511" y="996"/>
                      <a:pt x="1435" y="976"/>
                      <a:pt x="1355" y="956"/>
                    </a:cubicBezTo>
                    <a:cubicBezTo>
                      <a:pt x="1350" y="955"/>
                      <a:pt x="1346" y="954"/>
                      <a:pt x="1342" y="954"/>
                    </a:cubicBezTo>
                    <a:close/>
                    <a:moveTo>
                      <a:pt x="4306" y="950"/>
                    </a:moveTo>
                    <a:cubicBezTo>
                      <a:pt x="4300" y="950"/>
                      <a:pt x="4294" y="951"/>
                      <a:pt x="4288" y="952"/>
                    </a:cubicBezTo>
                    <a:cubicBezTo>
                      <a:pt x="4207" y="976"/>
                      <a:pt x="4135" y="996"/>
                      <a:pt x="4054" y="1016"/>
                    </a:cubicBezTo>
                    <a:cubicBezTo>
                      <a:pt x="4018" y="1028"/>
                      <a:pt x="3998" y="1056"/>
                      <a:pt x="4006" y="1093"/>
                    </a:cubicBezTo>
                    <a:cubicBezTo>
                      <a:pt x="4014" y="1117"/>
                      <a:pt x="4038" y="1137"/>
                      <a:pt x="4067" y="1137"/>
                    </a:cubicBezTo>
                    <a:lnTo>
                      <a:pt x="4087" y="1137"/>
                    </a:lnTo>
                    <a:cubicBezTo>
                      <a:pt x="4167" y="1117"/>
                      <a:pt x="4247" y="1097"/>
                      <a:pt x="4328" y="1073"/>
                    </a:cubicBezTo>
                    <a:cubicBezTo>
                      <a:pt x="4360" y="1064"/>
                      <a:pt x="4380" y="1028"/>
                      <a:pt x="4368" y="992"/>
                    </a:cubicBezTo>
                    <a:cubicBezTo>
                      <a:pt x="4361" y="966"/>
                      <a:pt x="4335" y="950"/>
                      <a:pt x="4306" y="950"/>
                    </a:cubicBezTo>
                    <a:close/>
                    <a:moveTo>
                      <a:pt x="2020" y="1096"/>
                    </a:moveTo>
                    <a:cubicBezTo>
                      <a:pt x="1988" y="1096"/>
                      <a:pt x="1961" y="1116"/>
                      <a:pt x="1957" y="1149"/>
                    </a:cubicBezTo>
                    <a:cubicBezTo>
                      <a:pt x="1953" y="1185"/>
                      <a:pt x="1973" y="1213"/>
                      <a:pt x="2009" y="1217"/>
                    </a:cubicBezTo>
                    <a:cubicBezTo>
                      <a:pt x="2090" y="1233"/>
                      <a:pt x="2174" y="1245"/>
                      <a:pt x="2255" y="1253"/>
                    </a:cubicBezTo>
                    <a:lnTo>
                      <a:pt x="2259" y="1253"/>
                    </a:lnTo>
                    <a:cubicBezTo>
                      <a:pt x="2291" y="1253"/>
                      <a:pt x="2319" y="1229"/>
                      <a:pt x="2327" y="1197"/>
                    </a:cubicBezTo>
                    <a:cubicBezTo>
                      <a:pt x="2331" y="1161"/>
                      <a:pt x="2307" y="1133"/>
                      <a:pt x="2271" y="1129"/>
                    </a:cubicBezTo>
                    <a:cubicBezTo>
                      <a:pt x="2190" y="1125"/>
                      <a:pt x="2110" y="1109"/>
                      <a:pt x="2030" y="1097"/>
                    </a:cubicBezTo>
                    <a:cubicBezTo>
                      <a:pt x="2026" y="1096"/>
                      <a:pt x="2023" y="1096"/>
                      <a:pt x="2020" y="1096"/>
                    </a:cubicBezTo>
                    <a:close/>
                    <a:moveTo>
                      <a:pt x="3637" y="1103"/>
                    </a:moveTo>
                    <a:cubicBezTo>
                      <a:pt x="3633" y="1103"/>
                      <a:pt x="3629" y="1104"/>
                      <a:pt x="3625" y="1105"/>
                    </a:cubicBezTo>
                    <a:lnTo>
                      <a:pt x="3384" y="1133"/>
                    </a:lnTo>
                    <a:cubicBezTo>
                      <a:pt x="3351" y="1137"/>
                      <a:pt x="3323" y="1169"/>
                      <a:pt x="3331" y="1205"/>
                    </a:cubicBezTo>
                    <a:cubicBezTo>
                      <a:pt x="3331" y="1233"/>
                      <a:pt x="3359" y="1257"/>
                      <a:pt x="3388" y="1257"/>
                    </a:cubicBezTo>
                    <a:cubicBezTo>
                      <a:pt x="3388" y="1257"/>
                      <a:pt x="3396" y="1257"/>
                      <a:pt x="3400" y="1253"/>
                    </a:cubicBezTo>
                    <a:cubicBezTo>
                      <a:pt x="3480" y="1249"/>
                      <a:pt x="3564" y="1237"/>
                      <a:pt x="3645" y="1225"/>
                    </a:cubicBezTo>
                    <a:cubicBezTo>
                      <a:pt x="3677" y="1217"/>
                      <a:pt x="3701" y="1189"/>
                      <a:pt x="3697" y="1153"/>
                    </a:cubicBezTo>
                    <a:cubicBezTo>
                      <a:pt x="3693" y="1128"/>
                      <a:pt x="3668" y="1103"/>
                      <a:pt x="3637" y="1103"/>
                    </a:cubicBezTo>
                    <a:close/>
                    <a:moveTo>
                      <a:pt x="2709" y="1157"/>
                    </a:moveTo>
                    <a:cubicBezTo>
                      <a:pt x="2672" y="1157"/>
                      <a:pt x="2640" y="1181"/>
                      <a:pt x="2640" y="1217"/>
                    </a:cubicBezTo>
                    <a:cubicBezTo>
                      <a:pt x="2640" y="1253"/>
                      <a:pt x="2668" y="1281"/>
                      <a:pt x="2701" y="1281"/>
                    </a:cubicBezTo>
                    <a:lnTo>
                      <a:pt x="2954" y="1281"/>
                    </a:lnTo>
                    <a:cubicBezTo>
                      <a:pt x="2990" y="1281"/>
                      <a:pt x="3014" y="1253"/>
                      <a:pt x="3014" y="1217"/>
                    </a:cubicBezTo>
                    <a:cubicBezTo>
                      <a:pt x="3014" y="1181"/>
                      <a:pt x="2982" y="1157"/>
                      <a:pt x="2950" y="1157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4" name="Google Shape;124;p3"/>
              <p:cNvSpPr/>
              <p:nvPr/>
            </p:nvSpPr>
            <p:spPr>
              <a:xfrm>
                <a:off x="3314385" y="432198"/>
                <a:ext cx="22249" cy="64593"/>
              </a:xfrm>
              <a:custGeom>
                <a:avLst/>
                <a:gdLst/>
                <a:ahLst/>
                <a:cxnLst/>
                <a:rect l="l" t="t" r="r" b="b"/>
                <a:pathLst>
                  <a:path w="165" h="479" extrusionOk="0">
                    <a:moveTo>
                      <a:pt x="89" y="1"/>
                    </a:moveTo>
                    <a:cubicBezTo>
                      <a:pt x="65" y="1"/>
                      <a:pt x="35" y="20"/>
                      <a:pt x="28" y="51"/>
                    </a:cubicBezTo>
                    <a:cubicBezTo>
                      <a:pt x="0" y="175"/>
                      <a:pt x="4" y="304"/>
                      <a:pt x="32" y="428"/>
                    </a:cubicBezTo>
                    <a:cubicBezTo>
                      <a:pt x="36" y="459"/>
                      <a:pt x="65" y="478"/>
                      <a:pt x="97" y="478"/>
                    </a:cubicBezTo>
                    <a:cubicBezTo>
                      <a:pt x="102" y="478"/>
                      <a:pt x="107" y="478"/>
                      <a:pt x="113" y="476"/>
                    </a:cubicBezTo>
                    <a:cubicBezTo>
                      <a:pt x="145" y="464"/>
                      <a:pt x="165" y="428"/>
                      <a:pt x="157" y="396"/>
                    </a:cubicBezTo>
                    <a:cubicBezTo>
                      <a:pt x="153" y="380"/>
                      <a:pt x="153" y="364"/>
                      <a:pt x="145" y="356"/>
                    </a:cubicBezTo>
                    <a:cubicBezTo>
                      <a:pt x="145" y="344"/>
                      <a:pt x="141" y="340"/>
                      <a:pt x="141" y="328"/>
                    </a:cubicBezTo>
                    <a:lnTo>
                      <a:pt x="141" y="320"/>
                    </a:lnTo>
                    <a:cubicBezTo>
                      <a:pt x="137" y="296"/>
                      <a:pt x="137" y="264"/>
                      <a:pt x="137" y="239"/>
                    </a:cubicBezTo>
                    <a:cubicBezTo>
                      <a:pt x="137" y="179"/>
                      <a:pt x="141" y="131"/>
                      <a:pt x="149" y="83"/>
                    </a:cubicBezTo>
                    <a:cubicBezTo>
                      <a:pt x="153" y="51"/>
                      <a:pt x="137" y="14"/>
                      <a:pt x="101" y="2"/>
                    </a:cubicBezTo>
                    <a:cubicBezTo>
                      <a:pt x="97" y="1"/>
                      <a:pt x="93" y="1"/>
                      <a:pt x="89" y="1"/>
                    </a:cubicBezTo>
                    <a:close/>
                  </a:path>
                </a:pathLst>
              </a:custGeom>
              <a:solidFill>
                <a:srgbClr val="FFF1F6">
                  <a:alpha val="333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5" name="Google Shape;125;p3"/>
              <p:cNvSpPr/>
              <p:nvPr/>
            </p:nvSpPr>
            <p:spPr>
              <a:xfrm>
                <a:off x="3326790" y="513513"/>
                <a:ext cx="39104" cy="76055"/>
              </a:xfrm>
              <a:custGeom>
                <a:avLst/>
                <a:gdLst/>
                <a:ahLst/>
                <a:cxnLst/>
                <a:rect l="l" t="t" r="r" b="b"/>
                <a:pathLst>
                  <a:path w="290" h="564" extrusionOk="0">
                    <a:moveTo>
                      <a:pt x="70" y="0"/>
                    </a:moveTo>
                    <a:cubicBezTo>
                      <a:pt x="66" y="0"/>
                      <a:pt x="61" y="1"/>
                      <a:pt x="57" y="2"/>
                    </a:cubicBezTo>
                    <a:cubicBezTo>
                      <a:pt x="17" y="14"/>
                      <a:pt x="1" y="50"/>
                      <a:pt x="5" y="82"/>
                    </a:cubicBezTo>
                    <a:cubicBezTo>
                      <a:pt x="29" y="239"/>
                      <a:pt x="85" y="392"/>
                      <a:pt x="161" y="532"/>
                    </a:cubicBezTo>
                    <a:cubicBezTo>
                      <a:pt x="172" y="552"/>
                      <a:pt x="197" y="564"/>
                      <a:pt x="221" y="564"/>
                    </a:cubicBezTo>
                    <a:cubicBezTo>
                      <a:pt x="231" y="564"/>
                      <a:pt x="241" y="561"/>
                      <a:pt x="250" y="556"/>
                    </a:cubicBezTo>
                    <a:cubicBezTo>
                      <a:pt x="282" y="536"/>
                      <a:pt x="290" y="500"/>
                      <a:pt x="278" y="464"/>
                    </a:cubicBezTo>
                    <a:cubicBezTo>
                      <a:pt x="206" y="335"/>
                      <a:pt x="161" y="199"/>
                      <a:pt x="137" y="50"/>
                    </a:cubicBezTo>
                    <a:cubicBezTo>
                      <a:pt x="130" y="19"/>
                      <a:pt x="97" y="0"/>
                      <a:pt x="70" y="0"/>
                    </a:cubicBezTo>
                    <a:close/>
                  </a:path>
                </a:pathLst>
              </a:custGeom>
              <a:solidFill>
                <a:srgbClr val="FFF1F6">
                  <a:alpha val="333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6" name="Google Shape;126;p3"/>
              <p:cNvSpPr/>
              <p:nvPr/>
            </p:nvSpPr>
            <p:spPr>
              <a:xfrm rot="-5563485">
                <a:off x="3094862" y="433994"/>
                <a:ext cx="417195" cy="321752"/>
              </a:xfrm>
              <a:custGeom>
                <a:avLst/>
                <a:gdLst/>
                <a:ahLst/>
                <a:cxnLst/>
                <a:rect l="l" t="t" r="r" b="b"/>
                <a:pathLst>
                  <a:path w="3094" h="2386" extrusionOk="0">
                    <a:moveTo>
                      <a:pt x="761" y="1"/>
                    </a:moveTo>
                    <a:cubicBezTo>
                      <a:pt x="715" y="1"/>
                      <a:pt x="666" y="10"/>
                      <a:pt x="615" y="31"/>
                    </a:cubicBezTo>
                    <a:cubicBezTo>
                      <a:pt x="1" y="280"/>
                      <a:pt x="877" y="2349"/>
                      <a:pt x="1274" y="2385"/>
                    </a:cubicBezTo>
                    <a:cubicBezTo>
                      <a:pt x="1277" y="2386"/>
                      <a:pt x="1281" y="2386"/>
                      <a:pt x="1284" y="2386"/>
                    </a:cubicBezTo>
                    <a:cubicBezTo>
                      <a:pt x="1654" y="2386"/>
                      <a:pt x="3093" y="666"/>
                      <a:pt x="2524" y="216"/>
                    </a:cubicBezTo>
                    <a:cubicBezTo>
                      <a:pt x="2468" y="172"/>
                      <a:pt x="2409" y="153"/>
                      <a:pt x="2348" y="153"/>
                    </a:cubicBezTo>
                    <a:cubicBezTo>
                      <a:pt x="1937" y="153"/>
                      <a:pt x="1467" y="1036"/>
                      <a:pt x="1467" y="1036"/>
                    </a:cubicBezTo>
                    <a:cubicBezTo>
                      <a:pt x="1467" y="1036"/>
                      <a:pt x="1243" y="1"/>
                      <a:pt x="761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7" name="Google Shape;127;p3"/>
              <p:cNvSpPr/>
              <p:nvPr/>
            </p:nvSpPr>
            <p:spPr>
              <a:xfrm rot="-5563485">
                <a:off x="3166434" y="379837"/>
                <a:ext cx="288827" cy="300850"/>
              </a:xfrm>
              <a:custGeom>
                <a:avLst/>
                <a:gdLst/>
                <a:ahLst/>
                <a:cxnLst/>
                <a:rect l="l" t="t" r="r" b="b"/>
                <a:pathLst>
                  <a:path w="2142" h="2231" extrusionOk="0">
                    <a:moveTo>
                      <a:pt x="1403" y="0"/>
                    </a:moveTo>
                    <a:cubicBezTo>
                      <a:pt x="1398" y="0"/>
                      <a:pt x="1392" y="0"/>
                      <a:pt x="1387" y="1"/>
                    </a:cubicBezTo>
                    <a:cubicBezTo>
                      <a:pt x="1009" y="700"/>
                      <a:pt x="535" y="1351"/>
                      <a:pt x="1" y="1941"/>
                    </a:cubicBezTo>
                    <a:cubicBezTo>
                      <a:pt x="113" y="2110"/>
                      <a:pt x="230" y="2222"/>
                      <a:pt x="314" y="2230"/>
                    </a:cubicBezTo>
                    <a:cubicBezTo>
                      <a:pt x="318" y="2231"/>
                      <a:pt x="321" y="2231"/>
                      <a:pt x="324" y="2231"/>
                    </a:cubicBezTo>
                    <a:cubicBezTo>
                      <a:pt x="702" y="2231"/>
                      <a:pt x="2141" y="511"/>
                      <a:pt x="1572" y="61"/>
                    </a:cubicBezTo>
                    <a:cubicBezTo>
                      <a:pt x="1517" y="20"/>
                      <a:pt x="1461" y="0"/>
                      <a:pt x="1403" y="0"/>
                    </a:cubicBezTo>
                    <a:close/>
                  </a:path>
                </a:pathLst>
              </a:custGeom>
              <a:solidFill>
                <a:srgbClr val="FFF1F6">
                  <a:alpha val="333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128" name="Google Shape;128;p3"/>
          <p:cNvSpPr/>
          <p:nvPr/>
        </p:nvSpPr>
        <p:spPr>
          <a:xfrm>
            <a:off x="8082620" y="4542638"/>
            <a:ext cx="215929" cy="199812"/>
          </a:xfrm>
          <a:custGeom>
            <a:avLst/>
            <a:gdLst/>
            <a:ahLst/>
            <a:cxnLst/>
            <a:rect l="l" t="t" r="r" b="b"/>
            <a:pathLst>
              <a:path w="1447" h="1339" extrusionOk="0">
                <a:moveTo>
                  <a:pt x="729" y="0"/>
                </a:moveTo>
                <a:cubicBezTo>
                  <a:pt x="719" y="0"/>
                  <a:pt x="709" y="1"/>
                  <a:pt x="699" y="1"/>
                </a:cubicBezTo>
                <a:cubicBezTo>
                  <a:pt x="486" y="13"/>
                  <a:pt x="286" y="122"/>
                  <a:pt x="161" y="298"/>
                </a:cubicBezTo>
                <a:cubicBezTo>
                  <a:pt x="36" y="475"/>
                  <a:pt x="0" y="692"/>
                  <a:pt x="61" y="893"/>
                </a:cubicBezTo>
                <a:cubicBezTo>
                  <a:pt x="121" y="1082"/>
                  <a:pt x="261" y="1238"/>
                  <a:pt x="458" y="1307"/>
                </a:cubicBezTo>
                <a:cubicBezTo>
                  <a:pt x="511" y="1327"/>
                  <a:pt x="571" y="1339"/>
                  <a:pt x="627" y="1339"/>
                </a:cubicBezTo>
                <a:cubicBezTo>
                  <a:pt x="760" y="1339"/>
                  <a:pt x="872" y="1279"/>
                  <a:pt x="953" y="1166"/>
                </a:cubicBezTo>
                <a:cubicBezTo>
                  <a:pt x="1053" y="1026"/>
                  <a:pt x="1089" y="801"/>
                  <a:pt x="932" y="604"/>
                </a:cubicBezTo>
                <a:cubicBezTo>
                  <a:pt x="860" y="511"/>
                  <a:pt x="744" y="455"/>
                  <a:pt x="631" y="455"/>
                </a:cubicBezTo>
                <a:cubicBezTo>
                  <a:pt x="543" y="455"/>
                  <a:pt x="466" y="495"/>
                  <a:pt x="418" y="563"/>
                </a:cubicBezTo>
                <a:cubicBezTo>
                  <a:pt x="350" y="652"/>
                  <a:pt x="338" y="756"/>
                  <a:pt x="378" y="853"/>
                </a:cubicBezTo>
                <a:cubicBezTo>
                  <a:pt x="418" y="945"/>
                  <a:pt x="507" y="1013"/>
                  <a:pt x="611" y="1026"/>
                </a:cubicBezTo>
                <a:cubicBezTo>
                  <a:pt x="616" y="1026"/>
                  <a:pt x="621" y="1027"/>
                  <a:pt x="626" y="1027"/>
                </a:cubicBezTo>
                <a:cubicBezTo>
                  <a:pt x="667" y="1027"/>
                  <a:pt x="700" y="997"/>
                  <a:pt x="703" y="957"/>
                </a:cubicBezTo>
                <a:cubicBezTo>
                  <a:pt x="707" y="917"/>
                  <a:pt x="679" y="877"/>
                  <a:pt x="639" y="873"/>
                </a:cubicBezTo>
                <a:cubicBezTo>
                  <a:pt x="587" y="865"/>
                  <a:pt x="547" y="837"/>
                  <a:pt x="527" y="797"/>
                </a:cubicBezTo>
                <a:cubicBezTo>
                  <a:pt x="507" y="756"/>
                  <a:pt x="511" y="716"/>
                  <a:pt x="531" y="672"/>
                </a:cubicBezTo>
                <a:cubicBezTo>
                  <a:pt x="551" y="636"/>
                  <a:pt x="583" y="612"/>
                  <a:pt x="623" y="604"/>
                </a:cubicBezTo>
                <a:cubicBezTo>
                  <a:pt x="629" y="603"/>
                  <a:pt x="636" y="602"/>
                  <a:pt x="643" y="602"/>
                </a:cubicBezTo>
                <a:cubicBezTo>
                  <a:pt x="689" y="602"/>
                  <a:pt x="745" y="625"/>
                  <a:pt x="784" y="660"/>
                </a:cubicBezTo>
                <a:cubicBezTo>
                  <a:pt x="860" y="724"/>
                  <a:pt x="900" y="825"/>
                  <a:pt x="892" y="925"/>
                </a:cubicBezTo>
                <a:cubicBezTo>
                  <a:pt x="888" y="1013"/>
                  <a:pt x="848" y="1086"/>
                  <a:pt x="784" y="1138"/>
                </a:cubicBezTo>
                <a:cubicBezTo>
                  <a:pt x="741" y="1170"/>
                  <a:pt x="693" y="1183"/>
                  <a:pt x="644" y="1183"/>
                </a:cubicBezTo>
                <a:cubicBezTo>
                  <a:pt x="516" y="1183"/>
                  <a:pt x="382" y="1092"/>
                  <a:pt x="310" y="1013"/>
                </a:cubicBezTo>
                <a:cubicBezTo>
                  <a:pt x="189" y="881"/>
                  <a:pt x="161" y="696"/>
                  <a:pt x="221" y="519"/>
                </a:cubicBezTo>
                <a:cubicBezTo>
                  <a:pt x="282" y="347"/>
                  <a:pt x="426" y="214"/>
                  <a:pt x="603" y="162"/>
                </a:cubicBezTo>
                <a:cubicBezTo>
                  <a:pt x="644" y="150"/>
                  <a:pt x="686" y="145"/>
                  <a:pt x="727" y="145"/>
                </a:cubicBezTo>
                <a:cubicBezTo>
                  <a:pt x="828" y="145"/>
                  <a:pt x="926" y="179"/>
                  <a:pt x="1009" y="242"/>
                </a:cubicBezTo>
                <a:cubicBezTo>
                  <a:pt x="1133" y="342"/>
                  <a:pt x="1270" y="604"/>
                  <a:pt x="1266" y="829"/>
                </a:cubicBezTo>
                <a:cubicBezTo>
                  <a:pt x="1258" y="945"/>
                  <a:pt x="1226" y="1030"/>
                  <a:pt x="1149" y="1082"/>
                </a:cubicBezTo>
                <a:cubicBezTo>
                  <a:pt x="1125" y="1098"/>
                  <a:pt x="1113" y="1126"/>
                  <a:pt x="1121" y="1150"/>
                </a:cubicBezTo>
                <a:cubicBezTo>
                  <a:pt x="1125" y="1182"/>
                  <a:pt x="1141" y="1206"/>
                  <a:pt x="1165" y="1218"/>
                </a:cubicBezTo>
                <a:cubicBezTo>
                  <a:pt x="1175" y="1221"/>
                  <a:pt x="1184" y="1223"/>
                  <a:pt x="1194" y="1223"/>
                </a:cubicBezTo>
                <a:cubicBezTo>
                  <a:pt x="1209" y="1223"/>
                  <a:pt x="1225" y="1219"/>
                  <a:pt x="1242" y="1206"/>
                </a:cubicBezTo>
                <a:cubicBezTo>
                  <a:pt x="1342" y="1138"/>
                  <a:pt x="1402" y="1021"/>
                  <a:pt x="1415" y="885"/>
                </a:cubicBezTo>
                <a:cubicBezTo>
                  <a:pt x="1447" y="632"/>
                  <a:pt x="1314" y="338"/>
                  <a:pt x="1173" y="178"/>
                </a:cubicBezTo>
                <a:cubicBezTo>
                  <a:pt x="1059" y="67"/>
                  <a:pt x="902" y="0"/>
                  <a:pt x="729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29" name="Google Shape;129;p3"/>
          <p:cNvGrpSpPr/>
          <p:nvPr/>
        </p:nvGrpSpPr>
        <p:grpSpPr>
          <a:xfrm rot="2700000">
            <a:off x="8850543" y="3860238"/>
            <a:ext cx="296110" cy="307950"/>
            <a:chOff x="2402806" y="1534404"/>
            <a:chExt cx="197214" cy="205099"/>
          </a:xfrm>
        </p:grpSpPr>
        <p:sp>
          <p:nvSpPr>
            <p:cNvPr id="130" name="Google Shape;130;p3"/>
            <p:cNvSpPr/>
            <p:nvPr/>
          </p:nvSpPr>
          <p:spPr>
            <a:xfrm>
              <a:off x="2402806" y="1605082"/>
              <a:ext cx="85428" cy="127119"/>
            </a:xfrm>
            <a:custGeom>
              <a:avLst/>
              <a:gdLst/>
              <a:ahLst/>
              <a:cxnLst/>
              <a:rect l="l" t="t" r="r" b="b"/>
              <a:pathLst>
                <a:path w="1170" h="1741" extrusionOk="0">
                  <a:moveTo>
                    <a:pt x="273" y="0"/>
                  </a:moveTo>
                  <a:cubicBezTo>
                    <a:pt x="220" y="0"/>
                    <a:pt x="176" y="36"/>
                    <a:pt x="165" y="85"/>
                  </a:cubicBezTo>
                  <a:cubicBezTo>
                    <a:pt x="0" y="1226"/>
                    <a:pt x="1005" y="1724"/>
                    <a:pt x="1017" y="1728"/>
                  </a:cubicBezTo>
                  <a:cubicBezTo>
                    <a:pt x="1033" y="1732"/>
                    <a:pt x="1045" y="1740"/>
                    <a:pt x="1061" y="1740"/>
                  </a:cubicBezTo>
                  <a:cubicBezTo>
                    <a:pt x="1101" y="1740"/>
                    <a:pt x="1137" y="1720"/>
                    <a:pt x="1145" y="1684"/>
                  </a:cubicBezTo>
                  <a:cubicBezTo>
                    <a:pt x="1169" y="1632"/>
                    <a:pt x="1149" y="1572"/>
                    <a:pt x="1101" y="1548"/>
                  </a:cubicBezTo>
                  <a:cubicBezTo>
                    <a:pt x="1097" y="1544"/>
                    <a:pt x="221" y="1118"/>
                    <a:pt x="366" y="117"/>
                  </a:cubicBezTo>
                  <a:cubicBezTo>
                    <a:pt x="374" y="61"/>
                    <a:pt x="338" y="13"/>
                    <a:pt x="281" y="1"/>
                  </a:cubicBezTo>
                  <a:cubicBezTo>
                    <a:pt x="279" y="1"/>
                    <a:pt x="276" y="0"/>
                    <a:pt x="27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131;p3"/>
            <p:cNvSpPr/>
            <p:nvPr/>
          </p:nvSpPr>
          <p:spPr>
            <a:xfrm>
              <a:off x="2441796" y="1605886"/>
              <a:ext cx="64910" cy="98424"/>
            </a:xfrm>
            <a:custGeom>
              <a:avLst/>
              <a:gdLst/>
              <a:ahLst/>
              <a:cxnLst/>
              <a:rect l="l" t="t" r="r" b="b"/>
              <a:pathLst>
                <a:path w="889" h="1348" extrusionOk="0">
                  <a:moveTo>
                    <a:pt x="113" y="1"/>
                  </a:moveTo>
                  <a:cubicBezTo>
                    <a:pt x="109" y="1"/>
                    <a:pt x="105" y="1"/>
                    <a:pt x="101" y="2"/>
                  </a:cubicBezTo>
                  <a:cubicBezTo>
                    <a:pt x="45" y="6"/>
                    <a:pt x="1" y="50"/>
                    <a:pt x="5" y="106"/>
                  </a:cubicBezTo>
                  <a:cubicBezTo>
                    <a:pt x="5" y="130"/>
                    <a:pt x="57" y="837"/>
                    <a:pt x="712" y="1328"/>
                  </a:cubicBezTo>
                  <a:cubicBezTo>
                    <a:pt x="732" y="1340"/>
                    <a:pt x="752" y="1348"/>
                    <a:pt x="772" y="1348"/>
                  </a:cubicBezTo>
                  <a:cubicBezTo>
                    <a:pt x="804" y="1348"/>
                    <a:pt x="832" y="1332"/>
                    <a:pt x="852" y="1312"/>
                  </a:cubicBezTo>
                  <a:cubicBezTo>
                    <a:pt x="888" y="1267"/>
                    <a:pt x="880" y="1207"/>
                    <a:pt x="832" y="1171"/>
                  </a:cubicBezTo>
                  <a:cubicBezTo>
                    <a:pt x="250" y="737"/>
                    <a:pt x="205" y="106"/>
                    <a:pt x="205" y="94"/>
                  </a:cubicBezTo>
                  <a:cubicBezTo>
                    <a:pt x="202" y="46"/>
                    <a:pt x="164" y="1"/>
                    <a:pt x="11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132;p3"/>
            <p:cNvSpPr/>
            <p:nvPr/>
          </p:nvSpPr>
          <p:spPr>
            <a:xfrm>
              <a:off x="2470272" y="1604206"/>
              <a:ext cx="45561" cy="62866"/>
            </a:xfrm>
            <a:custGeom>
              <a:avLst/>
              <a:gdLst/>
              <a:ahLst/>
              <a:cxnLst/>
              <a:rect l="l" t="t" r="r" b="b"/>
              <a:pathLst>
                <a:path w="624" h="861" extrusionOk="0">
                  <a:moveTo>
                    <a:pt x="175" y="1"/>
                  </a:moveTo>
                  <a:cubicBezTo>
                    <a:pt x="132" y="1"/>
                    <a:pt x="91" y="33"/>
                    <a:pt x="81" y="77"/>
                  </a:cubicBezTo>
                  <a:cubicBezTo>
                    <a:pt x="77" y="97"/>
                    <a:pt x="0" y="479"/>
                    <a:pt x="450" y="840"/>
                  </a:cubicBezTo>
                  <a:cubicBezTo>
                    <a:pt x="466" y="856"/>
                    <a:pt x="494" y="860"/>
                    <a:pt x="515" y="860"/>
                  </a:cubicBezTo>
                  <a:cubicBezTo>
                    <a:pt x="543" y="860"/>
                    <a:pt x="571" y="848"/>
                    <a:pt x="591" y="828"/>
                  </a:cubicBezTo>
                  <a:cubicBezTo>
                    <a:pt x="623" y="788"/>
                    <a:pt x="619" y="720"/>
                    <a:pt x="575" y="688"/>
                  </a:cubicBezTo>
                  <a:cubicBezTo>
                    <a:pt x="229" y="410"/>
                    <a:pt x="273" y="137"/>
                    <a:pt x="277" y="125"/>
                  </a:cubicBezTo>
                  <a:cubicBezTo>
                    <a:pt x="294" y="69"/>
                    <a:pt x="257" y="13"/>
                    <a:pt x="201" y="5"/>
                  </a:cubicBezTo>
                  <a:cubicBezTo>
                    <a:pt x="193" y="2"/>
                    <a:pt x="184" y="1"/>
                    <a:pt x="17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133;p3"/>
            <p:cNvSpPr/>
            <p:nvPr/>
          </p:nvSpPr>
          <p:spPr>
            <a:xfrm>
              <a:off x="2504005" y="1627498"/>
              <a:ext cx="52571" cy="112005"/>
            </a:xfrm>
            <a:custGeom>
              <a:avLst/>
              <a:gdLst/>
              <a:ahLst/>
              <a:cxnLst/>
              <a:rect l="l" t="t" r="r" b="b"/>
              <a:pathLst>
                <a:path w="720" h="1534" extrusionOk="0">
                  <a:moveTo>
                    <a:pt x="409" y="0"/>
                  </a:moveTo>
                  <a:cubicBezTo>
                    <a:pt x="400" y="0"/>
                    <a:pt x="391" y="1"/>
                    <a:pt x="382" y="3"/>
                  </a:cubicBezTo>
                  <a:cubicBezTo>
                    <a:pt x="330" y="19"/>
                    <a:pt x="302" y="79"/>
                    <a:pt x="318" y="132"/>
                  </a:cubicBezTo>
                  <a:cubicBezTo>
                    <a:pt x="318" y="136"/>
                    <a:pt x="494" y="702"/>
                    <a:pt x="32" y="1377"/>
                  </a:cubicBezTo>
                  <a:cubicBezTo>
                    <a:pt x="0" y="1421"/>
                    <a:pt x="12" y="1486"/>
                    <a:pt x="57" y="1518"/>
                  </a:cubicBezTo>
                  <a:cubicBezTo>
                    <a:pt x="73" y="1526"/>
                    <a:pt x="93" y="1534"/>
                    <a:pt x="113" y="1534"/>
                  </a:cubicBezTo>
                  <a:cubicBezTo>
                    <a:pt x="141" y="1534"/>
                    <a:pt x="177" y="1518"/>
                    <a:pt x="197" y="1494"/>
                  </a:cubicBezTo>
                  <a:cubicBezTo>
                    <a:pt x="719" y="734"/>
                    <a:pt x="519" y="96"/>
                    <a:pt x="511" y="71"/>
                  </a:cubicBezTo>
                  <a:cubicBezTo>
                    <a:pt x="497" y="25"/>
                    <a:pt x="453" y="0"/>
                    <a:pt x="40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134;p3"/>
            <p:cNvSpPr/>
            <p:nvPr/>
          </p:nvSpPr>
          <p:spPr>
            <a:xfrm>
              <a:off x="2548909" y="1634508"/>
              <a:ext cx="26431" cy="80682"/>
            </a:xfrm>
            <a:custGeom>
              <a:avLst/>
              <a:gdLst/>
              <a:ahLst/>
              <a:cxnLst/>
              <a:rect l="l" t="t" r="r" b="b"/>
              <a:pathLst>
                <a:path w="362" h="1105" extrusionOk="0">
                  <a:moveTo>
                    <a:pt x="128" y="1"/>
                  </a:moveTo>
                  <a:cubicBezTo>
                    <a:pt x="120" y="1"/>
                    <a:pt x="112" y="2"/>
                    <a:pt x="104" y="4"/>
                  </a:cubicBezTo>
                  <a:cubicBezTo>
                    <a:pt x="56" y="16"/>
                    <a:pt x="20" y="72"/>
                    <a:pt x="36" y="124"/>
                  </a:cubicBezTo>
                  <a:cubicBezTo>
                    <a:pt x="157" y="586"/>
                    <a:pt x="16" y="964"/>
                    <a:pt x="16" y="968"/>
                  </a:cubicBezTo>
                  <a:cubicBezTo>
                    <a:pt x="0" y="1024"/>
                    <a:pt x="24" y="1080"/>
                    <a:pt x="76" y="1100"/>
                  </a:cubicBezTo>
                  <a:cubicBezTo>
                    <a:pt x="84" y="1104"/>
                    <a:pt x="100" y="1104"/>
                    <a:pt x="109" y="1104"/>
                  </a:cubicBezTo>
                  <a:cubicBezTo>
                    <a:pt x="149" y="1104"/>
                    <a:pt x="189" y="1080"/>
                    <a:pt x="197" y="1044"/>
                  </a:cubicBezTo>
                  <a:cubicBezTo>
                    <a:pt x="205" y="1024"/>
                    <a:pt x="362" y="602"/>
                    <a:pt x="225" y="76"/>
                  </a:cubicBezTo>
                  <a:cubicBezTo>
                    <a:pt x="218" y="31"/>
                    <a:pt x="176" y="1"/>
                    <a:pt x="12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135;p3"/>
            <p:cNvSpPr/>
            <p:nvPr/>
          </p:nvSpPr>
          <p:spPr>
            <a:xfrm>
              <a:off x="2577020" y="1637939"/>
              <a:ext cx="23000" cy="51695"/>
            </a:xfrm>
            <a:custGeom>
              <a:avLst/>
              <a:gdLst/>
              <a:ahLst/>
              <a:cxnLst/>
              <a:rect l="l" t="t" r="r" b="b"/>
              <a:pathLst>
                <a:path w="315" h="708" extrusionOk="0">
                  <a:moveTo>
                    <a:pt x="117" y="0"/>
                  </a:moveTo>
                  <a:cubicBezTo>
                    <a:pt x="106" y="0"/>
                    <a:pt x="96" y="2"/>
                    <a:pt x="85" y="5"/>
                  </a:cubicBezTo>
                  <a:cubicBezTo>
                    <a:pt x="33" y="17"/>
                    <a:pt x="1" y="73"/>
                    <a:pt x="17" y="129"/>
                  </a:cubicBezTo>
                  <a:cubicBezTo>
                    <a:pt x="97" y="411"/>
                    <a:pt x="45" y="567"/>
                    <a:pt x="45" y="571"/>
                  </a:cubicBezTo>
                  <a:cubicBezTo>
                    <a:pt x="33" y="627"/>
                    <a:pt x="57" y="680"/>
                    <a:pt x="105" y="700"/>
                  </a:cubicBezTo>
                  <a:cubicBezTo>
                    <a:pt x="117" y="708"/>
                    <a:pt x="133" y="708"/>
                    <a:pt x="141" y="708"/>
                  </a:cubicBezTo>
                  <a:cubicBezTo>
                    <a:pt x="182" y="708"/>
                    <a:pt x="218" y="680"/>
                    <a:pt x="238" y="648"/>
                  </a:cubicBezTo>
                  <a:cubicBezTo>
                    <a:pt x="242" y="619"/>
                    <a:pt x="314" y="427"/>
                    <a:pt x="214" y="73"/>
                  </a:cubicBezTo>
                  <a:cubicBezTo>
                    <a:pt x="201" y="27"/>
                    <a:pt x="161" y="0"/>
                    <a:pt x="11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136;p3"/>
            <p:cNvSpPr/>
            <p:nvPr/>
          </p:nvSpPr>
          <p:spPr>
            <a:xfrm>
              <a:off x="2493710" y="1595664"/>
              <a:ext cx="96307" cy="27089"/>
            </a:xfrm>
            <a:custGeom>
              <a:avLst/>
              <a:gdLst/>
              <a:ahLst/>
              <a:cxnLst/>
              <a:rect l="l" t="t" r="r" b="b"/>
              <a:pathLst>
                <a:path w="1319" h="371" extrusionOk="0">
                  <a:moveTo>
                    <a:pt x="485" y="0"/>
                  </a:moveTo>
                  <a:cubicBezTo>
                    <a:pt x="241" y="0"/>
                    <a:pt x="88" y="59"/>
                    <a:pt x="77" y="65"/>
                  </a:cubicBezTo>
                  <a:cubicBezTo>
                    <a:pt x="29" y="86"/>
                    <a:pt x="1" y="146"/>
                    <a:pt x="21" y="194"/>
                  </a:cubicBezTo>
                  <a:cubicBezTo>
                    <a:pt x="36" y="234"/>
                    <a:pt x="75" y="257"/>
                    <a:pt x="115" y="257"/>
                  </a:cubicBezTo>
                  <a:cubicBezTo>
                    <a:pt x="128" y="257"/>
                    <a:pt x="141" y="255"/>
                    <a:pt x="153" y="250"/>
                  </a:cubicBezTo>
                  <a:cubicBezTo>
                    <a:pt x="156" y="250"/>
                    <a:pt x="281" y="203"/>
                    <a:pt x="487" y="203"/>
                  </a:cubicBezTo>
                  <a:cubicBezTo>
                    <a:pt x="662" y="203"/>
                    <a:pt x="896" y="237"/>
                    <a:pt x="1162" y="363"/>
                  </a:cubicBezTo>
                  <a:cubicBezTo>
                    <a:pt x="1174" y="367"/>
                    <a:pt x="1186" y="371"/>
                    <a:pt x="1202" y="371"/>
                  </a:cubicBezTo>
                  <a:cubicBezTo>
                    <a:pt x="1242" y="371"/>
                    <a:pt x="1278" y="351"/>
                    <a:pt x="1298" y="315"/>
                  </a:cubicBezTo>
                  <a:cubicBezTo>
                    <a:pt x="1319" y="266"/>
                    <a:pt x="1298" y="206"/>
                    <a:pt x="1246" y="182"/>
                  </a:cubicBezTo>
                  <a:cubicBezTo>
                    <a:pt x="950" y="40"/>
                    <a:pt x="687" y="0"/>
                    <a:pt x="48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137;p3"/>
            <p:cNvSpPr/>
            <p:nvPr/>
          </p:nvSpPr>
          <p:spPr>
            <a:xfrm>
              <a:off x="2446469" y="1562077"/>
              <a:ext cx="145300" cy="33733"/>
            </a:xfrm>
            <a:custGeom>
              <a:avLst/>
              <a:gdLst/>
              <a:ahLst/>
              <a:cxnLst/>
              <a:rect l="l" t="t" r="r" b="b"/>
              <a:pathLst>
                <a:path w="1990" h="462" extrusionOk="0">
                  <a:moveTo>
                    <a:pt x="886" y="1"/>
                  </a:moveTo>
                  <a:cubicBezTo>
                    <a:pt x="424" y="1"/>
                    <a:pt x="92" y="145"/>
                    <a:pt x="73" y="152"/>
                  </a:cubicBezTo>
                  <a:cubicBezTo>
                    <a:pt x="21" y="172"/>
                    <a:pt x="1" y="232"/>
                    <a:pt x="21" y="284"/>
                  </a:cubicBezTo>
                  <a:cubicBezTo>
                    <a:pt x="36" y="320"/>
                    <a:pt x="73" y="340"/>
                    <a:pt x="112" y="340"/>
                  </a:cubicBezTo>
                  <a:cubicBezTo>
                    <a:pt x="126" y="340"/>
                    <a:pt x="140" y="338"/>
                    <a:pt x="153" y="333"/>
                  </a:cubicBezTo>
                  <a:cubicBezTo>
                    <a:pt x="158" y="330"/>
                    <a:pt x="460" y="200"/>
                    <a:pt x="883" y="200"/>
                  </a:cubicBezTo>
                  <a:cubicBezTo>
                    <a:pt x="1161" y="200"/>
                    <a:pt x="1492" y="257"/>
                    <a:pt x="1825" y="445"/>
                  </a:cubicBezTo>
                  <a:cubicBezTo>
                    <a:pt x="1841" y="453"/>
                    <a:pt x="1861" y="461"/>
                    <a:pt x="1873" y="461"/>
                  </a:cubicBezTo>
                  <a:cubicBezTo>
                    <a:pt x="1909" y="461"/>
                    <a:pt x="1945" y="445"/>
                    <a:pt x="1966" y="409"/>
                  </a:cubicBezTo>
                  <a:cubicBezTo>
                    <a:pt x="1990" y="365"/>
                    <a:pt x="1974" y="300"/>
                    <a:pt x="1925" y="272"/>
                  </a:cubicBezTo>
                  <a:cubicBezTo>
                    <a:pt x="1557" y="64"/>
                    <a:pt x="1193" y="1"/>
                    <a:pt x="88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138;p3"/>
            <p:cNvSpPr/>
            <p:nvPr/>
          </p:nvSpPr>
          <p:spPr>
            <a:xfrm>
              <a:off x="2495754" y="1534404"/>
              <a:ext cx="76374" cy="23803"/>
            </a:xfrm>
            <a:custGeom>
              <a:avLst/>
              <a:gdLst/>
              <a:ahLst/>
              <a:cxnLst/>
              <a:rect l="l" t="t" r="r" b="b"/>
              <a:pathLst>
                <a:path w="1046" h="326" extrusionOk="0">
                  <a:moveTo>
                    <a:pt x="384" y="1"/>
                  </a:moveTo>
                  <a:cubicBezTo>
                    <a:pt x="213" y="1"/>
                    <a:pt x="95" y="32"/>
                    <a:pt x="85" y="37"/>
                  </a:cubicBezTo>
                  <a:cubicBezTo>
                    <a:pt x="29" y="49"/>
                    <a:pt x="1" y="105"/>
                    <a:pt x="13" y="161"/>
                  </a:cubicBezTo>
                  <a:cubicBezTo>
                    <a:pt x="26" y="207"/>
                    <a:pt x="65" y="234"/>
                    <a:pt x="110" y="234"/>
                  </a:cubicBezTo>
                  <a:cubicBezTo>
                    <a:pt x="120" y="234"/>
                    <a:pt x="131" y="232"/>
                    <a:pt x="141" y="229"/>
                  </a:cubicBezTo>
                  <a:cubicBezTo>
                    <a:pt x="141" y="229"/>
                    <a:pt x="240" y="203"/>
                    <a:pt x="386" y="203"/>
                  </a:cubicBezTo>
                  <a:cubicBezTo>
                    <a:pt x="524" y="203"/>
                    <a:pt x="704" y="226"/>
                    <a:pt x="885" y="318"/>
                  </a:cubicBezTo>
                  <a:cubicBezTo>
                    <a:pt x="897" y="322"/>
                    <a:pt x="913" y="326"/>
                    <a:pt x="929" y="326"/>
                  </a:cubicBezTo>
                  <a:cubicBezTo>
                    <a:pt x="969" y="326"/>
                    <a:pt x="1005" y="302"/>
                    <a:pt x="1017" y="270"/>
                  </a:cubicBezTo>
                  <a:cubicBezTo>
                    <a:pt x="1045" y="221"/>
                    <a:pt x="1025" y="161"/>
                    <a:pt x="973" y="137"/>
                  </a:cubicBezTo>
                  <a:cubicBezTo>
                    <a:pt x="758" y="29"/>
                    <a:pt x="546" y="1"/>
                    <a:pt x="38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9" name="Google Shape;139;p3"/>
          <p:cNvSpPr/>
          <p:nvPr/>
        </p:nvSpPr>
        <p:spPr>
          <a:xfrm flipH="1">
            <a:off x="7326047" y="4041323"/>
            <a:ext cx="285802" cy="287674"/>
          </a:xfrm>
          <a:custGeom>
            <a:avLst/>
            <a:gdLst/>
            <a:ahLst/>
            <a:cxnLst/>
            <a:rect l="l" t="t" r="r" b="b"/>
            <a:pathLst>
              <a:path w="1403" h="1412" extrusionOk="0">
                <a:moveTo>
                  <a:pt x="538" y="1"/>
                </a:moveTo>
                <a:cubicBezTo>
                  <a:pt x="410" y="5"/>
                  <a:pt x="301" y="65"/>
                  <a:pt x="217" y="178"/>
                </a:cubicBezTo>
                <a:cubicBezTo>
                  <a:pt x="56" y="379"/>
                  <a:pt x="0" y="688"/>
                  <a:pt x="36" y="901"/>
                </a:cubicBezTo>
                <a:cubicBezTo>
                  <a:pt x="64" y="1082"/>
                  <a:pt x="165" y="1230"/>
                  <a:pt x="325" y="1323"/>
                </a:cubicBezTo>
                <a:cubicBezTo>
                  <a:pt x="430" y="1383"/>
                  <a:pt x="550" y="1411"/>
                  <a:pt x="671" y="1411"/>
                </a:cubicBezTo>
                <a:cubicBezTo>
                  <a:pt x="763" y="1411"/>
                  <a:pt x="852" y="1395"/>
                  <a:pt x="940" y="1363"/>
                </a:cubicBezTo>
                <a:cubicBezTo>
                  <a:pt x="1141" y="1283"/>
                  <a:pt x="1286" y="1122"/>
                  <a:pt x="1346" y="921"/>
                </a:cubicBezTo>
                <a:cubicBezTo>
                  <a:pt x="1402" y="724"/>
                  <a:pt x="1362" y="519"/>
                  <a:pt x="1242" y="351"/>
                </a:cubicBezTo>
                <a:cubicBezTo>
                  <a:pt x="1150" y="230"/>
                  <a:pt x="1027" y="167"/>
                  <a:pt x="899" y="167"/>
                </a:cubicBezTo>
                <a:cubicBezTo>
                  <a:pt x="848" y="167"/>
                  <a:pt x="795" y="177"/>
                  <a:pt x="743" y="198"/>
                </a:cubicBezTo>
                <a:cubicBezTo>
                  <a:pt x="583" y="258"/>
                  <a:pt x="430" y="435"/>
                  <a:pt x="458" y="684"/>
                </a:cubicBezTo>
                <a:cubicBezTo>
                  <a:pt x="470" y="805"/>
                  <a:pt x="534" y="913"/>
                  <a:pt x="627" y="977"/>
                </a:cubicBezTo>
                <a:cubicBezTo>
                  <a:pt x="673" y="1004"/>
                  <a:pt x="723" y="1018"/>
                  <a:pt x="774" y="1018"/>
                </a:cubicBezTo>
                <a:cubicBezTo>
                  <a:pt x="806" y="1018"/>
                  <a:pt x="839" y="1012"/>
                  <a:pt x="872" y="1001"/>
                </a:cubicBezTo>
                <a:cubicBezTo>
                  <a:pt x="972" y="965"/>
                  <a:pt x="1045" y="881"/>
                  <a:pt x="1061" y="780"/>
                </a:cubicBezTo>
                <a:cubicBezTo>
                  <a:pt x="1081" y="676"/>
                  <a:pt x="1041" y="576"/>
                  <a:pt x="960" y="503"/>
                </a:cubicBezTo>
                <a:cubicBezTo>
                  <a:pt x="944" y="491"/>
                  <a:pt x="924" y="484"/>
                  <a:pt x="905" y="484"/>
                </a:cubicBezTo>
                <a:cubicBezTo>
                  <a:pt x="882" y="484"/>
                  <a:pt x="859" y="494"/>
                  <a:pt x="844" y="511"/>
                </a:cubicBezTo>
                <a:cubicBezTo>
                  <a:pt x="820" y="547"/>
                  <a:pt x="820" y="592"/>
                  <a:pt x="852" y="620"/>
                </a:cubicBezTo>
                <a:cubicBezTo>
                  <a:pt x="892" y="648"/>
                  <a:pt x="912" y="700"/>
                  <a:pt x="908" y="744"/>
                </a:cubicBezTo>
                <a:cubicBezTo>
                  <a:pt x="904" y="788"/>
                  <a:pt x="880" y="825"/>
                  <a:pt x="840" y="845"/>
                </a:cubicBezTo>
                <a:cubicBezTo>
                  <a:pt x="821" y="855"/>
                  <a:pt x="800" y="860"/>
                  <a:pt x="780" y="860"/>
                </a:cubicBezTo>
                <a:cubicBezTo>
                  <a:pt x="762" y="860"/>
                  <a:pt x="744" y="856"/>
                  <a:pt x="727" y="849"/>
                </a:cubicBezTo>
                <a:cubicBezTo>
                  <a:pt x="683" y="829"/>
                  <a:pt x="639" y="772"/>
                  <a:pt x="623" y="712"/>
                </a:cubicBezTo>
                <a:cubicBezTo>
                  <a:pt x="599" y="620"/>
                  <a:pt x="619" y="511"/>
                  <a:pt x="671" y="435"/>
                </a:cubicBezTo>
                <a:cubicBezTo>
                  <a:pt x="723" y="363"/>
                  <a:pt x="792" y="322"/>
                  <a:pt x="880" y="318"/>
                </a:cubicBezTo>
                <a:cubicBezTo>
                  <a:pt x="886" y="318"/>
                  <a:pt x="893" y="318"/>
                  <a:pt x="899" y="318"/>
                </a:cubicBezTo>
                <a:cubicBezTo>
                  <a:pt x="1080" y="318"/>
                  <a:pt x="1186" y="540"/>
                  <a:pt x="1205" y="680"/>
                </a:cubicBezTo>
                <a:cubicBezTo>
                  <a:pt x="1233" y="853"/>
                  <a:pt x="1161" y="1026"/>
                  <a:pt x="1012" y="1142"/>
                </a:cubicBezTo>
                <a:cubicBezTo>
                  <a:pt x="913" y="1216"/>
                  <a:pt x="790" y="1257"/>
                  <a:pt x="668" y="1257"/>
                </a:cubicBezTo>
                <a:cubicBezTo>
                  <a:pt x="611" y="1257"/>
                  <a:pt x="555" y="1248"/>
                  <a:pt x="502" y="1230"/>
                </a:cubicBezTo>
                <a:cubicBezTo>
                  <a:pt x="358" y="1186"/>
                  <a:pt x="249" y="1086"/>
                  <a:pt x="201" y="941"/>
                </a:cubicBezTo>
                <a:cubicBezTo>
                  <a:pt x="149" y="784"/>
                  <a:pt x="181" y="491"/>
                  <a:pt x="305" y="306"/>
                </a:cubicBezTo>
                <a:cubicBezTo>
                  <a:pt x="370" y="210"/>
                  <a:pt x="450" y="162"/>
                  <a:pt x="542" y="158"/>
                </a:cubicBezTo>
                <a:cubicBezTo>
                  <a:pt x="571" y="158"/>
                  <a:pt x="599" y="142"/>
                  <a:pt x="607" y="117"/>
                </a:cubicBezTo>
                <a:cubicBezTo>
                  <a:pt x="623" y="89"/>
                  <a:pt x="619" y="61"/>
                  <a:pt x="603" y="37"/>
                </a:cubicBezTo>
                <a:cubicBezTo>
                  <a:pt x="587" y="17"/>
                  <a:pt x="563" y="1"/>
                  <a:pt x="538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0" name="Google Shape;140;p3"/>
          <p:cNvGrpSpPr/>
          <p:nvPr/>
        </p:nvGrpSpPr>
        <p:grpSpPr>
          <a:xfrm rot="10200497" flipH="1">
            <a:off x="5753905" y="4183465"/>
            <a:ext cx="2029153" cy="1375659"/>
            <a:chOff x="6283024" y="-660615"/>
            <a:chExt cx="2029221" cy="1375705"/>
          </a:xfrm>
        </p:grpSpPr>
        <p:grpSp>
          <p:nvGrpSpPr>
            <p:cNvPr id="141" name="Google Shape;141;p3"/>
            <p:cNvGrpSpPr/>
            <p:nvPr/>
          </p:nvGrpSpPr>
          <p:grpSpPr>
            <a:xfrm rot="8478049">
              <a:off x="7456155" y="-397939"/>
              <a:ext cx="900955" cy="172869"/>
              <a:chOff x="3564648" y="628675"/>
              <a:chExt cx="901001" cy="172878"/>
            </a:xfrm>
          </p:grpSpPr>
          <p:sp>
            <p:nvSpPr>
              <p:cNvPr id="142" name="Google Shape;142;p3"/>
              <p:cNvSpPr/>
              <p:nvPr/>
            </p:nvSpPr>
            <p:spPr>
              <a:xfrm>
                <a:off x="3564648" y="647688"/>
                <a:ext cx="32631" cy="26026"/>
              </a:xfrm>
              <a:custGeom>
                <a:avLst/>
                <a:gdLst/>
                <a:ahLst/>
                <a:cxnLst/>
                <a:rect l="l" t="t" r="r" b="b"/>
                <a:pathLst>
                  <a:path w="242" h="193" extrusionOk="0">
                    <a:moveTo>
                      <a:pt x="73" y="0"/>
                    </a:moveTo>
                    <a:cubicBezTo>
                      <a:pt x="53" y="0"/>
                      <a:pt x="33" y="10"/>
                      <a:pt x="21" y="28"/>
                    </a:cubicBezTo>
                    <a:cubicBezTo>
                      <a:pt x="0" y="52"/>
                      <a:pt x="4" y="92"/>
                      <a:pt x="33" y="112"/>
                    </a:cubicBezTo>
                    <a:cubicBezTo>
                      <a:pt x="33" y="112"/>
                      <a:pt x="69" y="140"/>
                      <a:pt x="141" y="184"/>
                    </a:cubicBezTo>
                    <a:cubicBezTo>
                      <a:pt x="149" y="188"/>
                      <a:pt x="165" y="192"/>
                      <a:pt x="173" y="192"/>
                    </a:cubicBezTo>
                    <a:cubicBezTo>
                      <a:pt x="193" y="192"/>
                      <a:pt x="213" y="184"/>
                      <a:pt x="225" y="168"/>
                    </a:cubicBezTo>
                    <a:cubicBezTo>
                      <a:pt x="241" y="144"/>
                      <a:pt x="233" y="104"/>
                      <a:pt x="205" y="84"/>
                    </a:cubicBezTo>
                    <a:cubicBezTo>
                      <a:pt x="141" y="40"/>
                      <a:pt x="105" y="11"/>
                      <a:pt x="105" y="11"/>
                    </a:cubicBezTo>
                    <a:cubicBezTo>
                      <a:pt x="96" y="4"/>
                      <a:pt x="84" y="0"/>
                      <a:pt x="73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3" name="Google Shape;143;p3"/>
              <p:cNvSpPr/>
              <p:nvPr/>
            </p:nvSpPr>
            <p:spPr>
              <a:xfrm>
                <a:off x="3630180" y="628675"/>
                <a:ext cx="835469" cy="172878"/>
              </a:xfrm>
              <a:custGeom>
                <a:avLst/>
                <a:gdLst/>
                <a:ahLst/>
                <a:cxnLst/>
                <a:rect l="l" t="t" r="r" b="b"/>
                <a:pathLst>
                  <a:path w="6196" h="1282" extrusionOk="0">
                    <a:moveTo>
                      <a:pt x="6121" y="0"/>
                    </a:moveTo>
                    <a:cubicBezTo>
                      <a:pt x="6109" y="0"/>
                      <a:pt x="6097" y="4"/>
                      <a:pt x="6087" y="12"/>
                    </a:cubicBezTo>
                    <a:cubicBezTo>
                      <a:pt x="6023" y="64"/>
                      <a:pt x="5955" y="112"/>
                      <a:pt x="5891" y="160"/>
                    </a:cubicBezTo>
                    <a:cubicBezTo>
                      <a:pt x="5858" y="177"/>
                      <a:pt x="5854" y="213"/>
                      <a:pt x="5875" y="245"/>
                    </a:cubicBezTo>
                    <a:cubicBezTo>
                      <a:pt x="5887" y="261"/>
                      <a:pt x="5907" y="269"/>
                      <a:pt x="5927" y="269"/>
                    </a:cubicBezTo>
                    <a:cubicBezTo>
                      <a:pt x="5943" y="269"/>
                      <a:pt x="5951" y="265"/>
                      <a:pt x="5967" y="261"/>
                    </a:cubicBezTo>
                    <a:cubicBezTo>
                      <a:pt x="6035" y="213"/>
                      <a:pt x="6104" y="165"/>
                      <a:pt x="6168" y="112"/>
                    </a:cubicBezTo>
                    <a:cubicBezTo>
                      <a:pt x="6192" y="88"/>
                      <a:pt x="6196" y="48"/>
                      <a:pt x="6176" y="24"/>
                    </a:cubicBezTo>
                    <a:cubicBezTo>
                      <a:pt x="6161" y="9"/>
                      <a:pt x="6140" y="0"/>
                      <a:pt x="6121" y="0"/>
                    </a:cubicBezTo>
                    <a:close/>
                    <a:moveTo>
                      <a:pt x="5557" y="384"/>
                    </a:moveTo>
                    <a:cubicBezTo>
                      <a:pt x="5546" y="384"/>
                      <a:pt x="5535" y="387"/>
                      <a:pt x="5525" y="394"/>
                    </a:cubicBezTo>
                    <a:lnTo>
                      <a:pt x="5312" y="514"/>
                    </a:lnTo>
                    <a:cubicBezTo>
                      <a:pt x="5284" y="530"/>
                      <a:pt x="5272" y="570"/>
                      <a:pt x="5288" y="602"/>
                    </a:cubicBezTo>
                    <a:cubicBezTo>
                      <a:pt x="5296" y="623"/>
                      <a:pt x="5324" y="631"/>
                      <a:pt x="5344" y="631"/>
                    </a:cubicBezTo>
                    <a:cubicBezTo>
                      <a:pt x="5352" y="631"/>
                      <a:pt x="5364" y="631"/>
                      <a:pt x="5372" y="627"/>
                    </a:cubicBezTo>
                    <a:cubicBezTo>
                      <a:pt x="5445" y="586"/>
                      <a:pt x="5517" y="546"/>
                      <a:pt x="5589" y="502"/>
                    </a:cubicBezTo>
                    <a:cubicBezTo>
                      <a:pt x="5617" y="486"/>
                      <a:pt x="5629" y="446"/>
                      <a:pt x="5609" y="414"/>
                    </a:cubicBezTo>
                    <a:cubicBezTo>
                      <a:pt x="5599" y="395"/>
                      <a:pt x="5578" y="384"/>
                      <a:pt x="5557" y="384"/>
                    </a:cubicBezTo>
                    <a:close/>
                    <a:moveTo>
                      <a:pt x="68" y="434"/>
                    </a:moveTo>
                    <a:cubicBezTo>
                      <a:pt x="45" y="434"/>
                      <a:pt x="25" y="444"/>
                      <a:pt x="17" y="466"/>
                    </a:cubicBezTo>
                    <a:cubicBezTo>
                      <a:pt x="1" y="494"/>
                      <a:pt x="9" y="534"/>
                      <a:pt x="41" y="550"/>
                    </a:cubicBezTo>
                    <a:cubicBezTo>
                      <a:pt x="109" y="590"/>
                      <a:pt x="185" y="631"/>
                      <a:pt x="262" y="667"/>
                    </a:cubicBezTo>
                    <a:cubicBezTo>
                      <a:pt x="266" y="671"/>
                      <a:pt x="278" y="671"/>
                      <a:pt x="286" y="671"/>
                    </a:cubicBezTo>
                    <a:cubicBezTo>
                      <a:pt x="310" y="671"/>
                      <a:pt x="330" y="663"/>
                      <a:pt x="346" y="635"/>
                    </a:cubicBezTo>
                    <a:cubicBezTo>
                      <a:pt x="362" y="602"/>
                      <a:pt x="346" y="566"/>
                      <a:pt x="318" y="550"/>
                    </a:cubicBezTo>
                    <a:cubicBezTo>
                      <a:pt x="246" y="514"/>
                      <a:pt x="169" y="482"/>
                      <a:pt x="101" y="442"/>
                    </a:cubicBezTo>
                    <a:cubicBezTo>
                      <a:pt x="90" y="436"/>
                      <a:pt x="79" y="434"/>
                      <a:pt x="68" y="434"/>
                    </a:cubicBezTo>
                    <a:close/>
                    <a:moveTo>
                      <a:pt x="4947" y="705"/>
                    </a:moveTo>
                    <a:cubicBezTo>
                      <a:pt x="4939" y="705"/>
                      <a:pt x="4930" y="707"/>
                      <a:pt x="4922" y="711"/>
                    </a:cubicBezTo>
                    <a:cubicBezTo>
                      <a:pt x="4846" y="747"/>
                      <a:pt x="4770" y="775"/>
                      <a:pt x="4693" y="807"/>
                    </a:cubicBezTo>
                    <a:cubicBezTo>
                      <a:pt x="4665" y="815"/>
                      <a:pt x="4645" y="856"/>
                      <a:pt x="4661" y="888"/>
                    </a:cubicBezTo>
                    <a:cubicBezTo>
                      <a:pt x="4669" y="912"/>
                      <a:pt x="4693" y="928"/>
                      <a:pt x="4721" y="928"/>
                    </a:cubicBezTo>
                    <a:cubicBezTo>
                      <a:pt x="4729" y="928"/>
                      <a:pt x="4738" y="928"/>
                      <a:pt x="4746" y="920"/>
                    </a:cubicBezTo>
                    <a:cubicBezTo>
                      <a:pt x="4826" y="892"/>
                      <a:pt x="4902" y="860"/>
                      <a:pt x="4975" y="827"/>
                    </a:cubicBezTo>
                    <a:cubicBezTo>
                      <a:pt x="5007" y="811"/>
                      <a:pt x="5023" y="771"/>
                      <a:pt x="5007" y="739"/>
                    </a:cubicBezTo>
                    <a:cubicBezTo>
                      <a:pt x="4995" y="719"/>
                      <a:pt x="4971" y="705"/>
                      <a:pt x="4947" y="705"/>
                    </a:cubicBezTo>
                    <a:close/>
                    <a:moveTo>
                      <a:pt x="694" y="729"/>
                    </a:moveTo>
                    <a:cubicBezTo>
                      <a:pt x="670" y="729"/>
                      <a:pt x="644" y="741"/>
                      <a:pt x="631" y="767"/>
                    </a:cubicBezTo>
                    <a:cubicBezTo>
                      <a:pt x="619" y="795"/>
                      <a:pt x="639" y="831"/>
                      <a:pt x="668" y="848"/>
                    </a:cubicBezTo>
                    <a:cubicBezTo>
                      <a:pt x="744" y="884"/>
                      <a:pt x="824" y="908"/>
                      <a:pt x="901" y="936"/>
                    </a:cubicBezTo>
                    <a:cubicBezTo>
                      <a:pt x="905" y="944"/>
                      <a:pt x="913" y="944"/>
                      <a:pt x="921" y="944"/>
                    </a:cubicBezTo>
                    <a:cubicBezTo>
                      <a:pt x="949" y="944"/>
                      <a:pt x="969" y="924"/>
                      <a:pt x="981" y="896"/>
                    </a:cubicBezTo>
                    <a:cubicBezTo>
                      <a:pt x="989" y="864"/>
                      <a:pt x="969" y="827"/>
                      <a:pt x="941" y="815"/>
                    </a:cubicBezTo>
                    <a:cubicBezTo>
                      <a:pt x="864" y="791"/>
                      <a:pt x="788" y="763"/>
                      <a:pt x="712" y="731"/>
                    </a:cubicBezTo>
                    <a:cubicBezTo>
                      <a:pt x="706" y="729"/>
                      <a:pt x="700" y="729"/>
                      <a:pt x="694" y="729"/>
                    </a:cubicBezTo>
                    <a:close/>
                    <a:moveTo>
                      <a:pt x="1342" y="954"/>
                    </a:moveTo>
                    <a:cubicBezTo>
                      <a:pt x="1316" y="954"/>
                      <a:pt x="1288" y="973"/>
                      <a:pt x="1278" y="1004"/>
                    </a:cubicBezTo>
                    <a:cubicBezTo>
                      <a:pt x="1270" y="1032"/>
                      <a:pt x="1290" y="1069"/>
                      <a:pt x="1326" y="1077"/>
                    </a:cubicBezTo>
                    <a:lnTo>
                      <a:pt x="1567" y="1137"/>
                    </a:lnTo>
                    <a:lnTo>
                      <a:pt x="1580" y="1137"/>
                    </a:lnTo>
                    <a:cubicBezTo>
                      <a:pt x="1612" y="1137"/>
                      <a:pt x="1636" y="1117"/>
                      <a:pt x="1636" y="1093"/>
                    </a:cubicBezTo>
                    <a:cubicBezTo>
                      <a:pt x="1648" y="1056"/>
                      <a:pt x="1628" y="1028"/>
                      <a:pt x="1592" y="1016"/>
                    </a:cubicBezTo>
                    <a:cubicBezTo>
                      <a:pt x="1511" y="996"/>
                      <a:pt x="1435" y="976"/>
                      <a:pt x="1355" y="956"/>
                    </a:cubicBezTo>
                    <a:cubicBezTo>
                      <a:pt x="1350" y="955"/>
                      <a:pt x="1346" y="954"/>
                      <a:pt x="1342" y="954"/>
                    </a:cubicBezTo>
                    <a:close/>
                    <a:moveTo>
                      <a:pt x="4306" y="950"/>
                    </a:moveTo>
                    <a:cubicBezTo>
                      <a:pt x="4300" y="950"/>
                      <a:pt x="4294" y="951"/>
                      <a:pt x="4288" y="952"/>
                    </a:cubicBezTo>
                    <a:cubicBezTo>
                      <a:pt x="4207" y="976"/>
                      <a:pt x="4135" y="996"/>
                      <a:pt x="4054" y="1016"/>
                    </a:cubicBezTo>
                    <a:cubicBezTo>
                      <a:pt x="4018" y="1028"/>
                      <a:pt x="3998" y="1056"/>
                      <a:pt x="4006" y="1093"/>
                    </a:cubicBezTo>
                    <a:cubicBezTo>
                      <a:pt x="4014" y="1117"/>
                      <a:pt x="4038" y="1137"/>
                      <a:pt x="4067" y="1137"/>
                    </a:cubicBezTo>
                    <a:lnTo>
                      <a:pt x="4087" y="1137"/>
                    </a:lnTo>
                    <a:cubicBezTo>
                      <a:pt x="4167" y="1117"/>
                      <a:pt x="4247" y="1097"/>
                      <a:pt x="4328" y="1073"/>
                    </a:cubicBezTo>
                    <a:cubicBezTo>
                      <a:pt x="4360" y="1064"/>
                      <a:pt x="4380" y="1028"/>
                      <a:pt x="4368" y="992"/>
                    </a:cubicBezTo>
                    <a:cubicBezTo>
                      <a:pt x="4361" y="966"/>
                      <a:pt x="4335" y="950"/>
                      <a:pt x="4306" y="950"/>
                    </a:cubicBezTo>
                    <a:close/>
                    <a:moveTo>
                      <a:pt x="2020" y="1096"/>
                    </a:moveTo>
                    <a:cubicBezTo>
                      <a:pt x="1988" y="1096"/>
                      <a:pt x="1961" y="1116"/>
                      <a:pt x="1957" y="1149"/>
                    </a:cubicBezTo>
                    <a:cubicBezTo>
                      <a:pt x="1953" y="1185"/>
                      <a:pt x="1973" y="1213"/>
                      <a:pt x="2009" y="1217"/>
                    </a:cubicBezTo>
                    <a:cubicBezTo>
                      <a:pt x="2090" y="1233"/>
                      <a:pt x="2174" y="1245"/>
                      <a:pt x="2255" y="1253"/>
                    </a:cubicBezTo>
                    <a:lnTo>
                      <a:pt x="2259" y="1253"/>
                    </a:lnTo>
                    <a:cubicBezTo>
                      <a:pt x="2291" y="1253"/>
                      <a:pt x="2319" y="1229"/>
                      <a:pt x="2327" y="1197"/>
                    </a:cubicBezTo>
                    <a:cubicBezTo>
                      <a:pt x="2331" y="1161"/>
                      <a:pt x="2307" y="1133"/>
                      <a:pt x="2271" y="1129"/>
                    </a:cubicBezTo>
                    <a:cubicBezTo>
                      <a:pt x="2190" y="1125"/>
                      <a:pt x="2110" y="1109"/>
                      <a:pt x="2030" y="1097"/>
                    </a:cubicBezTo>
                    <a:cubicBezTo>
                      <a:pt x="2026" y="1096"/>
                      <a:pt x="2023" y="1096"/>
                      <a:pt x="2020" y="1096"/>
                    </a:cubicBezTo>
                    <a:close/>
                    <a:moveTo>
                      <a:pt x="3637" y="1103"/>
                    </a:moveTo>
                    <a:cubicBezTo>
                      <a:pt x="3633" y="1103"/>
                      <a:pt x="3629" y="1104"/>
                      <a:pt x="3625" y="1105"/>
                    </a:cubicBezTo>
                    <a:lnTo>
                      <a:pt x="3384" y="1133"/>
                    </a:lnTo>
                    <a:cubicBezTo>
                      <a:pt x="3351" y="1137"/>
                      <a:pt x="3323" y="1169"/>
                      <a:pt x="3331" y="1205"/>
                    </a:cubicBezTo>
                    <a:cubicBezTo>
                      <a:pt x="3331" y="1233"/>
                      <a:pt x="3359" y="1257"/>
                      <a:pt x="3388" y="1257"/>
                    </a:cubicBezTo>
                    <a:cubicBezTo>
                      <a:pt x="3388" y="1257"/>
                      <a:pt x="3396" y="1257"/>
                      <a:pt x="3400" y="1253"/>
                    </a:cubicBezTo>
                    <a:cubicBezTo>
                      <a:pt x="3480" y="1249"/>
                      <a:pt x="3564" y="1237"/>
                      <a:pt x="3645" y="1225"/>
                    </a:cubicBezTo>
                    <a:cubicBezTo>
                      <a:pt x="3677" y="1217"/>
                      <a:pt x="3701" y="1189"/>
                      <a:pt x="3697" y="1153"/>
                    </a:cubicBezTo>
                    <a:cubicBezTo>
                      <a:pt x="3693" y="1128"/>
                      <a:pt x="3668" y="1103"/>
                      <a:pt x="3637" y="1103"/>
                    </a:cubicBezTo>
                    <a:close/>
                    <a:moveTo>
                      <a:pt x="2709" y="1157"/>
                    </a:moveTo>
                    <a:cubicBezTo>
                      <a:pt x="2672" y="1157"/>
                      <a:pt x="2640" y="1181"/>
                      <a:pt x="2640" y="1217"/>
                    </a:cubicBezTo>
                    <a:cubicBezTo>
                      <a:pt x="2640" y="1253"/>
                      <a:pt x="2668" y="1281"/>
                      <a:pt x="2701" y="1281"/>
                    </a:cubicBezTo>
                    <a:lnTo>
                      <a:pt x="2954" y="1281"/>
                    </a:lnTo>
                    <a:cubicBezTo>
                      <a:pt x="2990" y="1281"/>
                      <a:pt x="3014" y="1253"/>
                      <a:pt x="3014" y="1217"/>
                    </a:cubicBezTo>
                    <a:cubicBezTo>
                      <a:pt x="3014" y="1181"/>
                      <a:pt x="2982" y="1157"/>
                      <a:pt x="2950" y="1157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4" name="Google Shape;144;p3"/>
            <p:cNvGrpSpPr/>
            <p:nvPr/>
          </p:nvGrpSpPr>
          <p:grpSpPr>
            <a:xfrm rot="-1338283">
              <a:off x="6334133" y="-30863"/>
              <a:ext cx="1282386" cy="522134"/>
              <a:chOff x="3183154" y="283548"/>
              <a:chExt cx="1282495" cy="522178"/>
            </a:xfrm>
          </p:grpSpPr>
          <p:sp>
            <p:nvSpPr>
              <p:cNvPr id="145" name="Google Shape;145;p3"/>
              <p:cNvSpPr/>
              <p:nvPr/>
            </p:nvSpPr>
            <p:spPr>
              <a:xfrm>
                <a:off x="3564648" y="647688"/>
                <a:ext cx="32631" cy="26026"/>
              </a:xfrm>
              <a:custGeom>
                <a:avLst/>
                <a:gdLst/>
                <a:ahLst/>
                <a:cxnLst/>
                <a:rect l="l" t="t" r="r" b="b"/>
                <a:pathLst>
                  <a:path w="242" h="193" extrusionOk="0">
                    <a:moveTo>
                      <a:pt x="73" y="0"/>
                    </a:moveTo>
                    <a:cubicBezTo>
                      <a:pt x="53" y="0"/>
                      <a:pt x="33" y="10"/>
                      <a:pt x="21" y="28"/>
                    </a:cubicBezTo>
                    <a:cubicBezTo>
                      <a:pt x="0" y="52"/>
                      <a:pt x="4" y="92"/>
                      <a:pt x="33" y="112"/>
                    </a:cubicBezTo>
                    <a:cubicBezTo>
                      <a:pt x="33" y="112"/>
                      <a:pt x="69" y="140"/>
                      <a:pt x="141" y="184"/>
                    </a:cubicBezTo>
                    <a:cubicBezTo>
                      <a:pt x="149" y="188"/>
                      <a:pt x="165" y="192"/>
                      <a:pt x="173" y="192"/>
                    </a:cubicBezTo>
                    <a:cubicBezTo>
                      <a:pt x="193" y="192"/>
                      <a:pt x="213" y="184"/>
                      <a:pt x="225" y="168"/>
                    </a:cubicBezTo>
                    <a:cubicBezTo>
                      <a:pt x="241" y="144"/>
                      <a:pt x="233" y="104"/>
                      <a:pt x="205" y="84"/>
                    </a:cubicBezTo>
                    <a:cubicBezTo>
                      <a:pt x="141" y="40"/>
                      <a:pt x="105" y="11"/>
                      <a:pt x="105" y="11"/>
                    </a:cubicBezTo>
                    <a:cubicBezTo>
                      <a:pt x="96" y="4"/>
                      <a:pt x="84" y="0"/>
                      <a:pt x="73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6" name="Google Shape;146;p3"/>
              <p:cNvSpPr/>
              <p:nvPr/>
            </p:nvSpPr>
            <p:spPr>
              <a:xfrm>
                <a:off x="3630180" y="628675"/>
                <a:ext cx="835469" cy="172878"/>
              </a:xfrm>
              <a:custGeom>
                <a:avLst/>
                <a:gdLst/>
                <a:ahLst/>
                <a:cxnLst/>
                <a:rect l="l" t="t" r="r" b="b"/>
                <a:pathLst>
                  <a:path w="6196" h="1282" extrusionOk="0">
                    <a:moveTo>
                      <a:pt x="6121" y="0"/>
                    </a:moveTo>
                    <a:cubicBezTo>
                      <a:pt x="6109" y="0"/>
                      <a:pt x="6097" y="4"/>
                      <a:pt x="6087" y="12"/>
                    </a:cubicBezTo>
                    <a:cubicBezTo>
                      <a:pt x="6023" y="64"/>
                      <a:pt x="5955" y="112"/>
                      <a:pt x="5891" y="160"/>
                    </a:cubicBezTo>
                    <a:cubicBezTo>
                      <a:pt x="5858" y="177"/>
                      <a:pt x="5854" y="213"/>
                      <a:pt x="5875" y="245"/>
                    </a:cubicBezTo>
                    <a:cubicBezTo>
                      <a:pt x="5887" y="261"/>
                      <a:pt x="5907" y="269"/>
                      <a:pt x="5927" y="269"/>
                    </a:cubicBezTo>
                    <a:cubicBezTo>
                      <a:pt x="5943" y="269"/>
                      <a:pt x="5951" y="265"/>
                      <a:pt x="5967" y="261"/>
                    </a:cubicBezTo>
                    <a:cubicBezTo>
                      <a:pt x="6035" y="213"/>
                      <a:pt x="6104" y="165"/>
                      <a:pt x="6168" y="112"/>
                    </a:cubicBezTo>
                    <a:cubicBezTo>
                      <a:pt x="6192" y="88"/>
                      <a:pt x="6196" y="48"/>
                      <a:pt x="6176" y="24"/>
                    </a:cubicBezTo>
                    <a:cubicBezTo>
                      <a:pt x="6161" y="9"/>
                      <a:pt x="6140" y="0"/>
                      <a:pt x="6121" y="0"/>
                    </a:cubicBezTo>
                    <a:close/>
                    <a:moveTo>
                      <a:pt x="5557" y="384"/>
                    </a:moveTo>
                    <a:cubicBezTo>
                      <a:pt x="5546" y="384"/>
                      <a:pt x="5535" y="387"/>
                      <a:pt x="5525" y="394"/>
                    </a:cubicBezTo>
                    <a:lnTo>
                      <a:pt x="5312" y="514"/>
                    </a:lnTo>
                    <a:cubicBezTo>
                      <a:pt x="5284" y="530"/>
                      <a:pt x="5272" y="570"/>
                      <a:pt x="5288" y="602"/>
                    </a:cubicBezTo>
                    <a:cubicBezTo>
                      <a:pt x="5296" y="623"/>
                      <a:pt x="5324" y="631"/>
                      <a:pt x="5344" y="631"/>
                    </a:cubicBezTo>
                    <a:cubicBezTo>
                      <a:pt x="5352" y="631"/>
                      <a:pt x="5364" y="631"/>
                      <a:pt x="5372" y="627"/>
                    </a:cubicBezTo>
                    <a:cubicBezTo>
                      <a:pt x="5445" y="586"/>
                      <a:pt x="5517" y="546"/>
                      <a:pt x="5589" y="502"/>
                    </a:cubicBezTo>
                    <a:cubicBezTo>
                      <a:pt x="5617" y="486"/>
                      <a:pt x="5629" y="446"/>
                      <a:pt x="5609" y="414"/>
                    </a:cubicBezTo>
                    <a:cubicBezTo>
                      <a:pt x="5599" y="395"/>
                      <a:pt x="5578" y="384"/>
                      <a:pt x="5557" y="384"/>
                    </a:cubicBezTo>
                    <a:close/>
                    <a:moveTo>
                      <a:pt x="68" y="434"/>
                    </a:moveTo>
                    <a:cubicBezTo>
                      <a:pt x="45" y="434"/>
                      <a:pt x="25" y="444"/>
                      <a:pt x="17" y="466"/>
                    </a:cubicBezTo>
                    <a:cubicBezTo>
                      <a:pt x="1" y="494"/>
                      <a:pt x="9" y="534"/>
                      <a:pt x="41" y="550"/>
                    </a:cubicBezTo>
                    <a:cubicBezTo>
                      <a:pt x="109" y="590"/>
                      <a:pt x="185" y="631"/>
                      <a:pt x="262" y="667"/>
                    </a:cubicBezTo>
                    <a:cubicBezTo>
                      <a:pt x="266" y="671"/>
                      <a:pt x="278" y="671"/>
                      <a:pt x="286" y="671"/>
                    </a:cubicBezTo>
                    <a:cubicBezTo>
                      <a:pt x="310" y="671"/>
                      <a:pt x="330" y="663"/>
                      <a:pt x="346" y="635"/>
                    </a:cubicBezTo>
                    <a:cubicBezTo>
                      <a:pt x="362" y="602"/>
                      <a:pt x="346" y="566"/>
                      <a:pt x="318" y="550"/>
                    </a:cubicBezTo>
                    <a:cubicBezTo>
                      <a:pt x="246" y="514"/>
                      <a:pt x="169" y="482"/>
                      <a:pt x="101" y="442"/>
                    </a:cubicBezTo>
                    <a:cubicBezTo>
                      <a:pt x="90" y="436"/>
                      <a:pt x="79" y="434"/>
                      <a:pt x="68" y="434"/>
                    </a:cubicBezTo>
                    <a:close/>
                    <a:moveTo>
                      <a:pt x="4947" y="705"/>
                    </a:moveTo>
                    <a:cubicBezTo>
                      <a:pt x="4939" y="705"/>
                      <a:pt x="4930" y="707"/>
                      <a:pt x="4922" y="711"/>
                    </a:cubicBezTo>
                    <a:cubicBezTo>
                      <a:pt x="4846" y="747"/>
                      <a:pt x="4770" y="775"/>
                      <a:pt x="4693" y="807"/>
                    </a:cubicBezTo>
                    <a:cubicBezTo>
                      <a:pt x="4665" y="815"/>
                      <a:pt x="4645" y="856"/>
                      <a:pt x="4661" y="888"/>
                    </a:cubicBezTo>
                    <a:cubicBezTo>
                      <a:pt x="4669" y="912"/>
                      <a:pt x="4693" y="928"/>
                      <a:pt x="4721" y="928"/>
                    </a:cubicBezTo>
                    <a:cubicBezTo>
                      <a:pt x="4729" y="928"/>
                      <a:pt x="4738" y="928"/>
                      <a:pt x="4746" y="920"/>
                    </a:cubicBezTo>
                    <a:cubicBezTo>
                      <a:pt x="4826" y="892"/>
                      <a:pt x="4902" y="860"/>
                      <a:pt x="4975" y="827"/>
                    </a:cubicBezTo>
                    <a:cubicBezTo>
                      <a:pt x="5007" y="811"/>
                      <a:pt x="5023" y="771"/>
                      <a:pt x="5007" y="739"/>
                    </a:cubicBezTo>
                    <a:cubicBezTo>
                      <a:pt x="4995" y="719"/>
                      <a:pt x="4971" y="705"/>
                      <a:pt x="4947" y="705"/>
                    </a:cubicBezTo>
                    <a:close/>
                    <a:moveTo>
                      <a:pt x="694" y="729"/>
                    </a:moveTo>
                    <a:cubicBezTo>
                      <a:pt x="670" y="729"/>
                      <a:pt x="644" y="741"/>
                      <a:pt x="631" y="767"/>
                    </a:cubicBezTo>
                    <a:cubicBezTo>
                      <a:pt x="619" y="795"/>
                      <a:pt x="639" y="831"/>
                      <a:pt x="668" y="848"/>
                    </a:cubicBezTo>
                    <a:cubicBezTo>
                      <a:pt x="744" y="884"/>
                      <a:pt x="824" y="908"/>
                      <a:pt x="901" y="936"/>
                    </a:cubicBezTo>
                    <a:cubicBezTo>
                      <a:pt x="905" y="944"/>
                      <a:pt x="913" y="944"/>
                      <a:pt x="921" y="944"/>
                    </a:cubicBezTo>
                    <a:cubicBezTo>
                      <a:pt x="949" y="944"/>
                      <a:pt x="969" y="924"/>
                      <a:pt x="981" y="896"/>
                    </a:cubicBezTo>
                    <a:cubicBezTo>
                      <a:pt x="989" y="864"/>
                      <a:pt x="969" y="827"/>
                      <a:pt x="941" y="815"/>
                    </a:cubicBezTo>
                    <a:cubicBezTo>
                      <a:pt x="864" y="791"/>
                      <a:pt x="788" y="763"/>
                      <a:pt x="712" y="731"/>
                    </a:cubicBezTo>
                    <a:cubicBezTo>
                      <a:pt x="706" y="729"/>
                      <a:pt x="700" y="729"/>
                      <a:pt x="694" y="729"/>
                    </a:cubicBezTo>
                    <a:close/>
                    <a:moveTo>
                      <a:pt x="1342" y="954"/>
                    </a:moveTo>
                    <a:cubicBezTo>
                      <a:pt x="1316" y="954"/>
                      <a:pt x="1288" y="973"/>
                      <a:pt x="1278" y="1004"/>
                    </a:cubicBezTo>
                    <a:cubicBezTo>
                      <a:pt x="1270" y="1032"/>
                      <a:pt x="1290" y="1069"/>
                      <a:pt x="1326" y="1077"/>
                    </a:cubicBezTo>
                    <a:lnTo>
                      <a:pt x="1567" y="1137"/>
                    </a:lnTo>
                    <a:lnTo>
                      <a:pt x="1580" y="1137"/>
                    </a:lnTo>
                    <a:cubicBezTo>
                      <a:pt x="1612" y="1137"/>
                      <a:pt x="1636" y="1117"/>
                      <a:pt x="1636" y="1093"/>
                    </a:cubicBezTo>
                    <a:cubicBezTo>
                      <a:pt x="1648" y="1056"/>
                      <a:pt x="1628" y="1028"/>
                      <a:pt x="1592" y="1016"/>
                    </a:cubicBezTo>
                    <a:cubicBezTo>
                      <a:pt x="1511" y="996"/>
                      <a:pt x="1435" y="976"/>
                      <a:pt x="1355" y="956"/>
                    </a:cubicBezTo>
                    <a:cubicBezTo>
                      <a:pt x="1350" y="955"/>
                      <a:pt x="1346" y="954"/>
                      <a:pt x="1342" y="954"/>
                    </a:cubicBezTo>
                    <a:close/>
                    <a:moveTo>
                      <a:pt x="4306" y="950"/>
                    </a:moveTo>
                    <a:cubicBezTo>
                      <a:pt x="4300" y="950"/>
                      <a:pt x="4294" y="951"/>
                      <a:pt x="4288" y="952"/>
                    </a:cubicBezTo>
                    <a:cubicBezTo>
                      <a:pt x="4207" y="976"/>
                      <a:pt x="4135" y="996"/>
                      <a:pt x="4054" y="1016"/>
                    </a:cubicBezTo>
                    <a:cubicBezTo>
                      <a:pt x="4018" y="1028"/>
                      <a:pt x="3998" y="1056"/>
                      <a:pt x="4006" y="1093"/>
                    </a:cubicBezTo>
                    <a:cubicBezTo>
                      <a:pt x="4014" y="1117"/>
                      <a:pt x="4038" y="1137"/>
                      <a:pt x="4067" y="1137"/>
                    </a:cubicBezTo>
                    <a:lnTo>
                      <a:pt x="4087" y="1137"/>
                    </a:lnTo>
                    <a:cubicBezTo>
                      <a:pt x="4167" y="1117"/>
                      <a:pt x="4247" y="1097"/>
                      <a:pt x="4328" y="1073"/>
                    </a:cubicBezTo>
                    <a:cubicBezTo>
                      <a:pt x="4360" y="1064"/>
                      <a:pt x="4380" y="1028"/>
                      <a:pt x="4368" y="992"/>
                    </a:cubicBezTo>
                    <a:cubicBezTo>
                      <a:pt x="4361" y="966"/>
                      <a:pt x="4335" y="950"/>
                      <a:pt x="4306" y="950"/>
                    </a:cubicBezTo>
                    <a:close/>
                    <a:moveTo>
                      <a:pt x="2020" y="1096"/>
                    </a:moveTo>
                    <a:cubicBezTo>
                      <a:pt x="1988" y="1096"/>
                      <a:pt x="1961" y="1116"/>
                      <a:pt x="1957" y="1149"/>
                    </a:cubicBezTo>
                    <a:cubicBezTo>
                      <a:pt x="1953" y="1185"/>
                      <a:pt x="1973" y="1213"/>
                      <a:pt x="2009" y="1217"/>
                    </a:cubicBezTo>
                    <a:cubicBezTo>
                      <a:pt x="2090" y="1233"/>
                      <a:pt x="2174" y="1245"/>
                      <a:pt x="2255" y="1253"/>
                    </a:cubicBezTo>
                    <a:lnTo>
                      <a:pt x="2259" y="1253"/>
                    </a:lnTo>
                    <a:cubicBezTo>
                      <a:pt x="2291" y="1253"/>
                      <a:pt x="2319" y="1229"/>
                      <a:pt x="2327" y="1197"/>
                    </a:cubicBezTo>
                    <a:cubicBezTo>
                      <a:pt x="2331" y="1161"/>
                      <a:pt x="2307" y="1133"/>
                      <a:pt x="2271" y="1129"/>
                    </a:cubicBezTo>
                    <a:cubicBezTo>
                      <a:pt x="2190" y="1125"/>
                      <a:pt x="2110" y="1109"/>
                      <a:pt x="2030" y="1097"/>
                    </a:cubicBezTo>
                    <a:cubicBezTo>
                      <a:pt x="2026" y="1096"/>
                      <a:pt x="2023" y="1096"/>
                      <a:pt x="2020" y="1096"/>
                    </a:cubicBezTo>
                    <a:close/>
                    <a:moveTo>
                      <a:pt x="3637" y="1103"/>
                    </a:moveTo>
                    <a:cubicBezTo>
                      <a:pt x="3633" y="1103"/>
                      <a:pt x="3629" y="1104"/>
                      <a:pt x="3625" y="1105"/>
                    </a:cubicBezTo>
                    <a:lnTo>
                      <a:pt x="3384" y="1133"/>
                    </a:lnTo>
                    <a:cubicBezTo>
                      <a:pt x="3351" y="1137"/>
                      <a:pt x="3323" y="1169"/>
                      <a:pt x="3331" y="1205"/>
                    </a:cubicBezTo>
                    <a:cubicBezTo>
                      <a:pt x="3331" y="1233"/>
                      <a:pt x="3359" y="1257"/>
                      <a:pt x="3388" y="1257"/>
                    </a:cubicBezTo>
                    <a:cubicBezTo>
                      <a:pt x="3388" y="1257"/>
                      <a:pt x="3396" y="1257"/>
                      <a:pt x="3400" y="1253"/>
                    </a:cubicBezTo>
                    <a:cubicBezTo>
                      <a:pt x="3480" y="1249"/>
                      <a:pt x="3564" y="1237"/>
                      <a:pt x="3645" y="1225"/>
                    </a:cubicBezTo>
                    <a:cubicBezTo>
                      <a:pt x="3677" y="1217"/>
                      <a:pt x="3701" y="1189"/>
                      <a:pt x="3697" y="1153"/>
                    </a:cubicBezTo>
                    <a:cubicBezTo>
                      <a:pt x="3693" y="1128"/>
                      <a:pt x="3668" y="1103"/>
                      <a:pt x="3637" y="1103"/>
                    </a:cubicBezTo>
                    <a:close/>
                    <a:moveTo>
                      <a:pt x="2709" y="1157"/>
                    </a:moveTo>
                    <a:cubicBezTo>
                      <a:pt x="2672" y="1157"/>
                      <a:pt x="2640" y="1181"/>
                      <a:pt x="2640" y="1217"/>
                    </a:cubicBezTo>
                    <a:cubicBezTo>
                      <a:pt x="2640" y="1253"/>
                      <a:pt x="2668" y="1281"/>
                      <a:pt x="2701" y="1281"/>
                    </a:cubicBezTo>
                    <a:lnTo>
                      <a:pt x="2954" y="1281"/>
                    </a:lnTo>
                    <a:cubicBezTo>
                      <a:pt x="2990" y="1281"/>
                      <a:pt x="3014" y="1253"/>
                      <a:pt x="3014" y="1217"/>
                    </a:cubicBezTo>
                    <a:cubicBezTo>
                      <a:pt x="3014" y="1181"/>
                      <a:pt x="2982" y="1157"/>
                      <a:pt x="2950" y="1157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7" name="Google Shape;147;p3"/>
              <p:cNvSpPr/>
              <p:nvPr/>
            </p:nvSpPr>
            <p:spPr>
              <a:xfrm>
                <a:off x="3314385" y="432198"/>
                <a:ext cx="22249" cy="64593"/>
              </a:xfrm>
              <a:custGeom>
                <a:avLst/>
                <a:gdLst/>
                <a:ahLst/>
                <a:cxnLst/>
                <a:rect l="l" t="t" r="r" b="b"/>
                <a:pathLst>
                  <a:path w="165" h="479" extrusionOk="0">
                    <a:moveTo>
                      <a:pt x="89" y="1"/>
                    </a:moveTo>
                    <a:cubicBezTo>
                      <a:pt x="65" y="1"/>
                      <a:pt x="35" y="20"/>
                      <a:pt x="28" y="51"/>
                    </a:cubicBezTo>
                    <a:cubicBezTo>
                      <a:pt x="0" y="175"/>
                      <a:pt x="4" y="304"/>
                      <a:pt x="32" y="428"/>
                    </a:cubicBezTo>
                    <a:cubicBezTo>
                      <a:pt x="36" y="459"/>
                      <a:pt x="65" y="478"/>
                      <a:pt x="97" y="478"/>
                    </a:cubicBezTo>
                    <a:cubicBezTo>
                      <a:pt x="102" y="478"/>
                      <a:pt x="107" y="478"/>
                      <a:pt x="113" y="476"/>
                    </a:cubicBezTo>
                    <a:cubicBezTo>
                      <a:pt x="145" y="464"/>
                      <a:pt x="165" y="428"/>
                      <a:pt x="157" y="396"/>
                    </a:cubicBezTo>
                    <a:cubicBezTo>
                      <a:pt x="153" y="380"/>
                      <a:pt x="153" y="364"/>
                      <a:pt x="145" y="356"/>
                    </a:cubicBezTo>
                    <a:cubicBezTo>
                      <a:pt x="145" y="344"/>
                      <a:pt x="141" y="340"/>
                      <a:pt x="141" y="328"/>
                    </a:cubicBezTo>
                    <a:lnTo>
                      <a:pt x="141" y="320"/>
                    </a:lnTo>
                    <a:cubicBezTo>
                      <a:pt x="137" y="296"/>
                      <a:pt x="137" y="264"/>
                      <a:pt x="137" y="239"/>
                    </a:cubicBezTo>
                    <a:cubicBezTo>
                      <a:pt x="137" y="179"/>
                      <a:pt x="141" y="131"/>
                      <a:pt x="149" y="83"/>
                    </a:cubicBezTo>
                    <a:cubicBezTo>
                      <a:pt x="153" y="51"/>
                      <a:pt x="137" y="14"/>
                      <a:pt x="101" y="2"/>
                    </a:cubicBezTo>
                    <a:cubicBezTo>
                      <a:pt x="97" y="1"/>
                      <a:pt x="93" y="1"/>
                      <a:pt x="89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8" name="Google Shape;148;p3"/>
              <p:cNvSpPr/>
              <p:nvPr/>
            </p:nvSpPr>
            <p:spPr>
              <a:xfrm>
                <a:off x="3326790" y="513513"/>
                <a:ext cx="39104" cy="76055"/>
              </a:xfrm>
              <a:custGeom>
                <a:avLst/>
                <a:gdLst/>
                <a:ahLst/>
                <a:cxnLst/>
                <a:rect l="l" t="t" r="r" b="b"/>
                <a:pathLst>
                  <a:path w="290" h="564" extrusionOk="0">
                    <a:moveTo>
                      <a:pt x="70" y="0"/>
                    </a:moveTo>
                    <a:cubicBezTo>
                      <a:pt x="66" y="0"/>
                      <a:pt x="61" y="1"/>
                      <a:pt x="57" y="2"/>
                    </a:cubicBezTo>
                    <a:cubicBezTo>
                      <a:pt x="17" y="14"/>
                      <a:pt x="1" y="50"/>
                      <a:pt x="5" y="82"/>
                    </a:cubicBezTo>
                    <a:cubicBezTo>
                      <a:pt x="29" y="239"/>
                      <a:pt x="85" y="392"/>
                      <a:pt x="161" y="532"/>
                    </a:cubicBezTo>
                    <a:cubicBezTo>
                      <a:pt x="172" y="552"/>
                      <a:pt x="197" y="564"/>
                      <a:pt x="221" y="564"/>
                    </a:cubicBezTo>
                    <a:cubicBezTo>
                      <a:pt x="231" y="564"/>
                      <a:pt x="241" y="561"/>
                      <a:pt x="250" y="556"/>
                    </a:cubicBezTo>
                    <a:cubicBezTo>
                      <a:pt x="282" y="536"/>
                      <a:pt x="290" y="500"/>
                      <a:pt x="278" y="464"/>
                    </a:cubicBezTo>
                    <a:cubicBezTo>
                      <a:pt x="206" y="335"/>
                      <a:pt x="161" y="199"/>
                      <a:pt x="137" y="50"/>
                    </a:cubicBezTo>
                    <a:cubicBezTo>
                      <a:pt x="130" y="19"/>
                      <a:pt x="97" y="0"/>
                      <a:pt x="7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9" name="Google Shape;149;p3"/>
              <p:cNvSpPr/>
              <p:nvPr/>
            </p:nvSpPr>
            <p:spPr>
              <a:xfrm rot="7199998">
                <a:off x="3218177" y="383762"/>
                <a:ext cx="417195" cy="321750"/>
              </a:xfrm>
              <a:custGeom>
                <a:avLst/>
                <a:gdLst/>
                <a:ahLst/>
                <a:cxnLst/>
                <a:rect l="l" t="t" r="r" b="b"/>
                <a:pathLst>
                  <a:path w="3094" h="2386" extrusionOk="0">
                    <a:moveTo>
                      <a:pt x="761" y="1"/>
                    </a:moveTo>
                    <a:cubicBezTo>
                      <a:pt x="715" y="1"/>
                      <a:pt x="666" y="10"/>
                      <a:pt x="615" y="31"/>
                    </a:cubicBezTo>
                    <a:cubicBezTo>
                      <a:pt x="1" y="280"/>
                      <a:pt x="877" y="2349"/>
                      <a:pt x="1274" y="2385"/>
                    </a:cubicBezTo>
                    <a:cubicBezTo>
                      <a:pt x="1277" y="2386"/>
                      <a:pt x="1281" y="2386"/>
                      <a:pt x="1284" y="2386"/>
                    </a:cubicBezTo>
                    <a:cubicBezTo>
                      <a:pt x="1654" y="2386"/>
                      <a:pt x="3093" y="666"/>
                      <a:pt x="2524" y="216"/>
                    </a:cubicBezTo>
                    <a:cubicBezTo>
                      <a:pt x="2468" y="172"/>
                      <a:pt x="2409" y="153"/>
                      <a:pt x="2348" y="153"/>
                    </a:cubicBezTo>
                    <a:cubicBezTo>
                      <a:pt x="1937" y="153"/>
                      <a:pt x="1467" y="1036"/>
                      <a:pt x="1467" y="1036"/>
                    </a:cubicBezTo>
                    <a:cubicBezTo>
                      <a:pt x="1467" y="1036"/>
                      <a:pt x="1243" y="1"/>
                      <a:pt x="761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0" name="Google Shape;150;p3"/>
              <p:cNvSpPr/>
              <p:nvPr/>
            </p:nvSpPr>
            <p:spPr>
              <a:xfrm rot="7199998">
                <a:off x="3241218" y="444572"/>
                <a:ext cx="288828" cy="300848"/>
              </a:xfrm>
              <a:custGeom>
                <a:avLst/>
                <a:gdLst/>
                <a:ahLst/>
                <a:cxnLst/>
                <a:rect l="l" t="t" r="r" b="b"/>
                <a:pathLst>
                  <a:path w="2142" h="2231" extrusionOk="0">
                    <a:moveTo>
                      <a:pt x="1403" y="0"/>
                    </a:moveTo>
                    <a:cubicBezTo>
                      <a:pt x="1398" y="0"/>
                      <a:pt x="1392" y="0"/>
                      <a:pt x="1387" y="1"/>
                    </a:cubicBezTo>
                    <a:cubicBezTo>
                      <a:pt x="1009" y="700"/>
                      <a:pt x="535" y="1351"/>
                      <a:pt x="1" y="1941"/>
                    </a:cubicBezTo>
                    <a:cubicBezTo>
                      <a:pt x="113" y="2110"/>
                      <a:pt x="230" y="2222"/>
                      <a:pt x="314" y="2230"/>
                    </a:cubicBezTo>
                    <a:cubicBezTo>
                      <a:pt x="318" y="2231"/>
                      <a:pt x="321" y="2231"/>
                      <a:pt x="324" y="2231"/>
                    </a:cubicBezTo>
                    <a:cubicBezTo>
                      <a:pt x="702" y="2231"/>
                      <a:pt x="2141" y="511"/>
                      <a:pt x="1572" y="61"/>
                    </a:cubicBezTo>
                    <a:cubicBezTo>
                      <a:pt x="1517" y="20"/>
                      <a:pt x="1461" y="0"/>
                      <a:pt x="1403" y="0"/>
                    </a:cubicBezTo>
                    <a:close/>
                  </a:path>
                </a:pathLst>
              </a:custGeom>
              <a:solidFill>
                <a:srgbClr val="FFF1F6">
                  <a:alpha val="333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1" name="Google Shape;151;p3"/>
          <p:cNvGrpSpPr/>
          <p:nvPr/>
        </p:nvGrpSpPr>
        <p:grpSpPr>
          <a:xfrm rot="8887361">
            <a:off x="330669" y="108279"/>
            <a:ext cx="513893" cy="363699"/>
            <a:chOff x="3334703" y="-568655"/>
            <a:chExt cx="703624" cy="497978"/>
          </a:xfrm>
        </p:grpSpPr>
        <p:sp>
          <p:nvSpPr>
            <p:cNvPr id="152" name="Google Shape;152;p3"/>
            <p:cNvSpPr/>
            <p:nvPr/>
          </p:nvSpPr>
          <p:spPr>
            <a:xfrm>
              <a:off x="3439701" y="-356018"/>
              <a:ext cx="493979" cy="285342"/>
            </a:xfrm>
            <a:custGeom>
              <a:avLst/>
              <a:gdLst/>
              <a:ahLst/>
              <a:cxnLst/>
              <a:rect l="l" t="t" r="r" b="b"/>
              <a:pathLst>
                <a:path w="5796" h="3348" extrusionOk="0">
                  <a:moveTo>
                    <a:pt x="2897" y="1"/>
                  </a:moveTo>
                  <a:cubicBezTo>
                    <a:pt x="2551" y="1"/>
                    <a:pt x="2205" y="118"/>
                    <a:pt x="1920" y="352"/>
                  </a:cubicBezTo>
                  <a:cubicBezTo>
                    <a:pt x="1785" y="461"/>
                    <a:pt x="1661" y="585"/>
                    <a:pt x="1540" y="714"/>
                  </a:cubicBezTo>
                  <a:cubicBezTo>
                    <a:pt x="1287" y="981"/>
                    <a:pt x="936" y="1107"/>
                    <a:pt x="635" y="1307"/>
                  </a:cubicBezTo>
                  <a:cubicBezTo>
                    <a:pt x="74" y="1682"/>
                    <a:pt x="0" y="2447"/>
                    <a:pt x="471" y="2943"/>
                  </a:cubicBezTo>
                  <a:cubicBezTo>
                    <a:pt x="728" y="3212"/>
                    <a:pt x="1078" y="3347"/>
                    <a:pt x="1442" y="3347"/>
                  </a:cubicBezTo>
                  <a:cubicBezTo>
                    <a:pt x="1511" y="3347"/>
                    <a:pt x="1581" y="3343"/>
                    <a:pt x="1650" y="3333"/>
                  </a:cubicBezTo>
                  <a:cubicBezTo>
                    <a:pt x="1877" y="3302"/>
                    <a:pt x="2081" y="3208"/>
                    <a:pt x="2287" y="3119"/>
                  </a:cubicBezTo>
                  <a:cubicBezTo>
                    <a:pt x="2482" y="3036"/>
                    <a:pt x="2689" y="2995"/>
                    <a:pt x="2896" y="2995"/>
                  </a:cubicBezTo>
                  <a:cubicBezTo>
                    <a:pt x="3103" y="2995"/>
                    <a:pt x="3311" y="3036"/>
                    <a:pt x="3507" y="3119"/>
                  </a:cubicBezTo>
                  <a:cubicBezTo>
                    <a:pt x="3713" y="3204"/>
                    <a:pt x="3917" y="3300"/>
                    <a:pt x="4143" y="3333"/>
                  </a:cubicBezTo>
                  <a:cubicBezTo>
                    <a:pt x="4213" y="3343"/>
                    <a:pt x="4282" y="3347"/>
                    <a:pt x="4351" y="3347"/>
                  </a:cubicBezTo>
                  <a:cubicBezTo>
                    <a:pt x="4715" y="3347"/>
                    <a:pt x="5062" y="3212"/>
                    <a:pt x="5322" y="2943"/>
                  </a:cubicBezTo>
                  <a:cubicBezTo>
                    <a:pt x="5795" y="2447"/>
                    <a:pt x="5722" y="1685"/>
                    <a:pt x="5159" y="1307"/>
                  </a:cubicBezTo>
                  <a:cubicBezTo>
                    <a:pt x="4857" y="1107"/>
                    <a:pt x="4506" y="981"/>
                    <a:pt x="4253" y="714"/>
                  </a:cubicBezTo>
                  <a:cubicBezTo>
                    <a:pt x="4133" y="585"/>
                    <a:pt x="4006" y="461"/>
                    <a:pt x="3874" y="352"/>
                  </a:cubicBezTo>
                  <a:cubicBezTo>
                    <a:pt x="3589" y="118"/>
                    <a:pt x="3244" y="1"/>
                    <a:pt x="289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153;p3"/>
            <p:cNvSpPr/>
            <p:nvPr/>
          </p:nvSpPr>
          <p:spPr>
            <a:xfrm>
              <a:off x="3334703" y="-424284"/>
              <a:ext cx="126648" cy="125881"/>
            </a:xfrm>
            <a:custGeom>
              <a:avLst/>
              <a:gdLst/>
              <a:ahLst/>
              <a:cxnLst/>
              <a:rect l="l" t="t" r="r" b="b"/>
              <a:pathLst>
                <a:path w="1486" h="1477" extrusionOk="0">
                  <a:moveTo>
                    <a:pt x="677" y="0"/>
                  </a:moveTo>
                  <a:cubicBezTo>
                    <a:pt x="613" y="0"/>
                    <a:pt x="549" y="11"/>
                    <a:pt x="488" y="34"/>
                  </a:cubicBezTo>
                  <a:cubicBezTo>
                    <a:pt x="155" y="152"/>
                    <a:pt x="0" y="566"/>
                    <a:pt x="141" y="956"/>
                  </a:cubicBezTo>
                  <a:cubicBezTo>
                    <a:pt x="254" y="1273"/>
                    <a:pt x="529" y="1476"/>
                    <a:pt x="806" y="1476"/>
                  </a:cubicBezTo>
                  <a:cubicBezTo>
                    <a:pt x="870" y="1476"/>
                    <a:pt x="934" y="1466"/>
                    <a:pt x="995" y="1443"/>
                  </a:cubicBezTo>
                  <a:cubicBezTo>
                    <a:pt x="1328" y="1323"/>
                    <a:pt x="1485" y="911"/>
                    <a:pt x="1344" y="521"/>
                  </a:cubicBezTo>
                  <a:cubicBezTo>
                    <a:pt x="1230" y="204"/>
                    <a:pt x="954" y="0"/>
                    <a:pt x="67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154;p3"/>
            <p:cNvSpPr/>
            <p:nvPr/>
          </p:nvSpPr>
          <p:spPr>
            <a:xfrm>
              <a:off x="3505069" y="-568655"/>
              <a:ext cx="135853" cy="141989"/>
            </a:xfrm>
            <a:custGeom>
              <a:avLst/>
              <a:gdLst/>
              <a:ahLst/>
              <a:cxnLst/>
              <a:rect l="l" t="t" r="r" b="b"/>
              <a:pathLst>
                <a:path w="1594" h="1666" extrusionOk="0">
                  <a:moveTo>
                    <a:pt x="751" y="1"/>
                  </a:moveTo>
                  <a:cubicBezTo>
                    <a:pt x="708" y="1"/>
                    <a:pt x="665" y="5"/>
                    <a:pt x="622" y="14"/>
                  </a:cubicBezTo>
                  <a:cubicBezTo>
                    <a:pt x="237" y="98"/>
                    <a:pt x="0" y="530"/>
                    <a:pt x="96" y="981"/>
                  </a:cubicBezTo>
                  <a:cubicBezTo>
                    <a:pt x="181" y="1384"/>
                    <a:pt x="499" y="1665"/>
                    <a:pt x="841" y="1665"/>
                  </a:cubicBezTo>
                  <a:cubicBezTo>
                    <a:pt x="883" y="1665"/>
                    <a:pt x="926" y="1661"/>
                    <a:pt x="969" y="1652"/>
                  </a:cubicBezTo>
                  <a:cubicBezTo>
                    <a:pt x="1357" y="1571"/>
                    <a:pt x="1593" y="1136"/>
                    <a:pt x="1497" y="685"/>
                  </a:cubicBezTo>
                  <a:cubicBezTo>
                    <a:pt x="1412" y="282"/>
                    <a:pt x="1093" y="1"/>
                    <a:pt x="75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155;p3"/>
            <p:cNvSpPr/>
            <p:nvPr/>
          </p:nvSpPr>
          <p:spPr>
            <a:xfrm>
              <a:off x="3911679" y="-424965"/>
              <a:ext cx="126648" cy="125966"/>
            </a:xfrm>
            <a:custGeom>
              <a:avLst/>
              <a:gdLst/>
              <a:ahLst/>
              <a:cxnLst/>
              <a:rect l="l" t="t" r="r" b="b"/>
              <a:pathLst>
                <a:path w="1486" h="1478" extrusionOk="0">
                  <a:moveTo>
                    <a:pt x="810" y="1"/>
                  </a:moveTo>
                  <a:cubicBezTo>
                    <a:pt x="532" y="1"/>
                    <a:pt x="256" y="205"/>
                    <a:pt x="141" y="521"/>
                  </a:cubicBezTo>
                  <a:cubicBezTo>
                    <a:pt x="0" y="911"/>
                    <a:pt x="157" y="1325"/>
                    <a:pt x="490" y="1445"/>
                  </a:cubicBezTo>
                  <a:cubicBezTo>
                    <a:pt x="551" y="1467"/>
                    <a:pt x="614" y="1477"/>
                    <a:pt x="677" y="1477"/>
                  </a:cubicBezTo>
                  <a:cubicBezTo>
                    <a:pt x="955" y="1477"/>
                    <a:pt x="1232" y="1273"/>
                    <a:pt x="1347" y="955"/>
                  </a:cubicBezTo>
                  <a:cubicBezTo>
                    <a:pt x="1485" y="566"/>
                    <a:pt x="1330" y="154"/>
                    <a:pt x="998" y="33"/>
                  </a:cubicBezTo>
                  <a:cubicBezTo>
                    <a:pt x="936" y="11"/>
                    <a:pt x="873" y="1"/>
                    <a:pt x="81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156;p3"/>
            <p:cNvSpPr/>
            <p:nvPr/>
          </p:nvSpPr>
          <p:spPr>
            <a:xfrm>
              <a:off x="3732450" y="-567802"/>
              <a:ext cx="135853" cy="141819"/>
            </a:xfrm>
            <a:custGeom>
              <a:avLst/>
              <a:gdLst/>
              <a:ahLst/>
              <a:cxnLst/>
              <a:rect l="l" t="t" r="r" b="b"/>
              <a:pathLst>
                <a:path w="1594" h="1664" extrusionOk="0">
                  <a:moveTo>
                    <a:pt x="841" y="1"/>
                  </a:moveTo>
                  <a:cubicBezTo>
                    <a:pt x="499" y="1"/>
                    <a:pt x="181" y="282"/>
                    <a:pt x="96" y="683"/>
                  </a:cubicBezTo>
                  <a:cubicBezTo>
                    <a:pt x="0" y="1136"/>
                    <a:pt x="237" y="1569"/>
                    <a:pt x="622" y="1650"/>
                  </a:cubicBezTo>
                  <a:cubicBezTo>
                    <a:pt x="665" y="1659"/>
                    <a:pt x="708" y="1664"/>
                    <a:pt x="751" y="1664"/>
                  </a:cubicBezTo>
                  <a:cubicBezTo>
                    <a:pt x="1093" y="1664"/>
                    <a:pt x="1412" y="1382"/>
                    <a:pt x="1498" y="981"/>
                  </a:cubicBezTo>
                  <a:cubicBezTo>
                    <a:pt x="1593" y="528"/>
                    <a:pt x="1357" y="96"/>
                    <a:pt x="969" y="14"/>
                  </a:cubicBezTo>
                  <a:cubicBezTo>
                    <a:pt x="926" y="5"/>
                    <a:pt x="883" y="1"/>
                    <a:pt x="84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7" name="Google Shape;157;p3"/>
          <p:cNvGrpSpPr/>
          <p:nvPr/>
        </p:nvGrpSpPr>
        <p:grpSpPr>
          <a:xfrm rot="10412789">
            <a:off x="132756" y="630259"/>
            <a:ext cx="428195" cy="303047"/>
            <a:chOff x="3334703" y="-568655"/>
            <a:chExt cx="703624" cy="497978"/>
          </a:xfrm>
        </p:grpSpPr>
        <p:sp>
          <p:nvSpPr>
            <p:cNvPr id="158" name="Google Shape;158;p3"/>
            <p:cNvSpPr/>
            <p:nvPr/>
          </p:nvSpPr>
          <p:spPr>
            <a:xfrm>
              <a:off x="3439701" y="-356018"/>
              <a:ext cx="493979" cy="285342"/>
            </a:xfrm>
            <a:custGeom>
              <a:avLst/>
              <a:gdLst/>
              <a:ahLst/>
              <a:cxnLst/>
              <a:rect l="l" t="t" r="r" b="b"/>
              <a:pathLst>
                <a:path w="5796" h="3348" extrusionOk="0">
                  <a:moveTo>
                    <a:pt x="2897" y="1"/>
                  </a:moveTo>
                  <a:cubicBezTo>
                    <a:pt x="2551" y="1"/>
                    <a:pt x="2205" y="118"/>
                    <a:pt x="1920" y="352"/>
                  </a:cubicBezTo>
                  <a:cubicBezTo>
                    <a:pt x="1785" y="461"/>
                    <a:pt x="1661" y="585"/>
                    <a:pt x="1540" y="714"/>
                  </a:cubicBezTo>
                  <a:cubicBezTo>
                    <a:pt x="1287" y="981"/>
                    <a:pt x="936" y="1107"/>
                    <a:pt x="635" y="1307"/>
                  </a:cubicBezTo>
                  <a:cubicBezTo>
                    <a:pt x="74" y="1682"/>
                    <a:pt x="0" y="2447"/>
                    <a:pt x="471" y="2943"/>
                  </a:cubicBezTo>
                  <a:cubicBezTo>
                    <a:pt x="728" y="3212"/>
                    <a:pt x="1078" y="3347"/>
                    <a:pt x="1442" y="3347"/>
                  </a:cubicBezTo>
                  <a:cubicBezTo>
                    <a:pt x="1511" y="3347"/>
                    <a:pt x="1581" y="3343"/>
                    <a:pt x="1650" y="3333"/>
                  </a:cubicBezTo>
                  <a:cubicBezTo>
                    <a:pt x="1877" y="3302"/>
                    <a:pt x="2081" y="3208"/>
                    <a:pt x="2287" y="3119"/>
                  </a:cubicBezTo>
                  <a:cubicBezTo>
                    <a:pt x="2482" y="3036"/>
                    <a:pt x="2689" y="2995"/>
                    <a:pt x="2896" y="2995"/>
                  </a:cubicBezTo>
                  <a:cubicBezTo>
                    <a:pt x="3103" y="2995"/>
                    <a:pt x="3311" y="3036"/>
                    <a:pt x="3507" y="3119"/>
                  </a:cubicBezTo>
                  <a:cubicBezTo>
                    <a:pt x="3713" y="3204"/>
                    <a:pt x="3917" y="3300"/>
                    <a:pt x="4143" y="3333"/>
                  </a:cubicBezTo>
                  <a:cubicBezTo>
                    <a:pt x="4213" y="3343"/>
                    <a:pt x="4282" y="3347"/>
                    <a:pt x="4351" y="3347"/>
                  </a:cubicBezTo>
                  <a:cubicBezTo>
                    <a:pt x="4715" y="3347"/>
                    <a:pt x="5062" y="3212"/>
                    <a:pt x="5322" y="2943"/>
                  </a:cubicBezTo>
                  <a:cubicBezTo>
                    <a:pt x="5795" y="2447"/>
                    <a:pt x="5722" y="1685"/>
                    <a:pt x="5159" y="1307"/>
                  </a:cubicBezTo>
                  <a:cubicBezTo>
                    <a:pt x="4857" y="1107"/>
                    <a:pt x="4506" y="981"/>
                    <a:pt x="4253" y="714"/>
                  </a:cubicBezTo>
                  <a:cubicBezTo>
                    <a:pt x="4133" y="585"/>
                    <a:pt x="4006" y="461"/>
                    <a:pt x="3874" y="352"/>
                  </a:cubicBezTo>
                  <a:cubicBezTo>
                    <a:pt x="3589" y="118"/>
                    <a:pt x="3244" y="1"/>
                    <a:pt x="289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159;p3"/>
            <p:cNvSpPr/>
            <p:nvPr/>
          </p:nvSpPr>
          <p:spPr>
            <a:xfrm>
              <a:off x="3334703" y="-424284"/>
              <a:ext cx="126648" cy="125881"/>
            </a:xfrm>
            <a:custGeom>
              <a:avLst/>
              <a:gdLst/>
              <a:ahLst/>
              <a:cxnLst/>
              <a:rect l="l" t="t" r="r" b="b"/>
              <a:pathLst>
                <a:path w="1486" h="1477" extrusionOk="0">
                  <a:moveTo>
                    <a:pt x="677" y="0"/>
                  </a:moveTo>
                  <a:cubicBezTo>
                    <a:pt x="613" y="0"/>
                    <a:pt x="549" y="11"/>
                    <a:pt x="488" y="34"/>
                  </a:cubicBezTo>
                  <a:cubicBezTo>
                    <a:pt x="155" y="152"/>
                    <a:pt x="0" y="566"/>
                    <a:pt x="141" y="956"/>
                  </a:cubicBezTo>
                  <a:cubicBezTo>
                    <a:pt x="254" y="1273"/>
                    <a:pt x="529" y="1476"/>
                    <a:pt x="806" y="1476"/>
                  </a:cubicBezTo>
                  <a:cubicBezTo>
                    <a:pt x="870" y="1476"/>
                    <a:pt x="934" y="1466"/>
                    <a:pt x="995" y="1443"/>
                  </a:cubicBezTo>
                  <a:cubicBezTo>
                    <a:pt x="1328" y="1323"/>
                    <a:pt x="1485" y="911"/>
                    <a:pt x="1344" y="521"/>
                  </a:cubicBezTo>
                  <a:cubicBezTo>
                    <a:pt x="1230" y="204"/>
                    <a:pt x="954" y="0"/>
                    <a:pt x="67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160;p3"/>
            <p:cNvSpPr/>
            <p:nvPr/>
          </p:nvSpPr>
          <p:spPr>
            <a:xfrm>
              <a:off x="3505069" y="-568655"/>
              <a:ext cx="135853" cy="141989"/>
            </a:xfrm>
            <a:custGeom>
              <a:avLst/>
              <a:gdLst/>
              <a:ahLst/>
              <a:cxnLst/>
              <a:rect l="l" t="t" r="r" b="b"/>
              <a:pathLst>
                <a:path w="1594" h="1666" extrusionOk="0">
                  <a:moveTo>
                    <a:pt x="751" y="1"/>
                  </a:moveTo>
                  <a:cubicBezTo>
                    <a:pt x="708" y="1"/>
                    <a:pt x="665" y="5"/>
                    <a:pt x="622" y="14"/>
                  </a:cubicBezTo>
                  <a:cubicBezTo>
                    <a:pt x="237" y="98"/>
                    <a:pt x="0" y="530"/>
                    <a:pt x="96" y="981"/>
                  </a:cubicBezTo>
                  <a:cubicBezTo>
                    <a:pt x="181" y="1384"/>
                    <a:pt x="499" y="1665"/>
                    <a:pt x="841" y="1665"/>
                  </a:cubicBezTo>
                  <a:cubicBezTo>
                    <a:pt x="883" y="1665"/>
                    <a:pt x="926" y="1661"/>
                    <a:pt x="969" y="1652"/>
                  </a:cubicBezTo>
                  <a:cubicBezTo>
                    <a:pt x="1357" y="1571"/>
                    <a:pt x="1593" y="1136"/>
                    <a:pt x="1497" y="685"/>
                  </a:cubicBezTo>
                  <a:cubicBezTo>
                    <a:pt x="1412" y="282"/>
                    <a:pt x="1093" y="1"/>
                    <a:pt x="75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161;p3"/>
            <p:cNvSpPr/>
            <p:nvPr/>
          </p:nvSpPr>
          <p:spPr>
            <a:xfrm>
              <a:off x="3911679" y="-424965"/>
              <a:ext cx="126648" cy="125966"/>
            </a:xfrm>
            <a:custGeom>
              <a:avLst/>
              <a:gdLst/>
              <a:ahLst/>
              <a:cxnLst/>
              <a:rect l="l" t="t" r="r" b="b"/>
              <a:pathLst>
                <a:path w="1486" h="1478" extrusionOk="0">
                  <a:moveTo>
                    <a:pt x="810" y="1"/>
                  </a:moveTo>
                  <a:cubicBezTo>
                    <a:pt x="532" y="1"/>
                    <a:pt x="256" y="205"/>
                    <a:pt x="141" y="521"/>
                  </a:cubicBezTo>
                  <a:cubicBezTo>
                    <a:pt x="0" y="911"/>
                    <a:pt x="157" y="1325"/>
                    <a:pt x="490" y="1445"/>
                  </a:cubicBezTo>
                  <a:cubicBezTo>
                    <a:pt x="551" y="1467"/>
                    <a:pt x="614" y="1477"/>
                    <a:pt x="677" y="1477"/>
                  </a:cubicBezTo>
                  <a:cubicBezTo>
                    <a:pt x="955" y="1477"/>
                    <a:pt x="1232" y="1273"/>
                    <a:pt x="1347" y="955"/>
                  </a:cubicBezTo>
                  <a:cubicBezTo>
                    <a:pt x="1485" y="566"/>
                    <a:pt x="1330" y="154"/>
                    <a:pt x="998" y="33"/>
                  </a:cubicBezTo>
                  <a:cubicBezTo>
                    <a:pt x="936" y="11"/>
                    <a:pt x="873" y="1"/>
                    <a:pt x="81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162;p3"/>
            <p:cNvSpPr/>
            <p:nvPr/>
          </p:nvSpPr>
          <p:spPr>
            <a:xfrm>
              <a:off x="3732450" y="-567802"/>
              <a:ext cx="135853" cy="141819"/>
            </a:xfrm>
            <a:custGeom>
              <a:avLst/>
              <a:gdLst/>
              <a:ahLst/>
              <a:cxnLst/>
              <a:rect l="l" t="t" r="r" b="b"/>
              <a:pathLst>
                <a:path w="1594" h="1664" extrusionOk="0">
                  <a:moveTo>
                    <a:pt x="841" y="1"/>
                  </a:moveTo>
                  <a:cubicBezTo>
                    <a:pt x="499" y="1"/>
                    <a:pt x="181" y="282"/>
                    <a:pt x="96" y="683"/>
                  </a:cubicBezTo>
                  <a:cubicBezTo>
                    <a:pt x="0" y="1136"/>
                    <a:pt x="237" y="1569"/>
                    <a:pt x="622" y="1650"/>
                  </a:cubicBezTo>
                  <a:cubicBezTo>
                    <a:pt x="665" y="1659"/>
                    <a:pt x="708" y="1664"/>
                    <a:pt x="751" y="1664"/>
                  </a:cubicBezTo>
                  <a:cubicBezTo>
                    <a:pt x="1093" y="1664"/>
                    <a:pt x="1412" y="1382"/>
                    <a:pt x="1498" y="981"/>
                  </a:cubicBezTo>
                  <a:cubicBezTo>
                    <a:pt x="1593" y="528"/>
                    <a:pt x="1357" y="96"/>
                    <a:pt x="969" y="14"/>
                  </a:cubicBezTo>
                  <a:cubicBezTo>
                    <a:pt x="926" y="5"/>
                    <a:pt x="883" y="1"/>
                    <a:pt x="84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132910282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1_Section header"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3"/>
          <p:cNvSpPr txBox="1">
            <a:spLocks noGrp="1"/>
          </p:cNvSpPr>
          <p:nvPr>
            <p:ph type="title"/>
          </p:nvPr>
        </p:nvSpPr>
        <p:spPr>
          <a:xfrm>
            <a:off x="740125" y="2150850"/>
            <a:ext cx="38319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0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grpSp>
        <p:nvGrpSpPr>
          <p:cNvPr id="96" name="Google Shape;96;p3"/>
          <p:cNvGrpSpPr/>
          <p:nvPr/>
        </p:nvGrpSpPr>
        <p:grpSpPr>
          <a:xfrm rot="6435516" flipH="1">
            <a:off x="-745474" y="-911974"/>
            <a:ext cx="2184639" cy="2096635"/>
            <a:chOff x="2054181" y="1682500"/>
            <a:chExt cx="557500" cy="535042"/>
          </a:xfrm>
        </p:grpSpPr>
        <p:sp>
          <p:nvSpPr>
            <p:cNvPr id="97" name="Google Shape;97;p3"/>
            <p:cNvSpPr/>
            <p:nvPr/>
          </p:nvSpPr>
          <p:spPr>
            <a:xfrm>
              <a:off x="2054181" y="1734892"/>
              <a:ext cx="557500" cy="482650"/>
            </a:xfrm>
            <a:custGeom>
              <a:avLst/>
              <a:gdLst/>
              <a:ahLst/>
              <a:cxnLst/>
              <a:rect l="l" t="t" r="r" b="b"/>
              <a:pathLst>
                <a:path w="22300" h="19306" extrusionOk="0">
                  <a:moveTo>
                    <a:pt x="17029" y="1"/>
                  </a:moveTo>
                  <a:cubicBezTo>
                    <a:pt x="15601" y="1"/>
                    <a:pt x="14082" y="330"/>
                    <a:pt x="12862" y="771"/>
                  </a:cubicBezTo>
                  <a:cubicBezTo>
                    <a:pt x="12037" y="1071"/>
                    <a:pt x="11278" y="1177"/>
                    <a:pt x="10540" y="1177"/>
                  </a:cubicBezTo>
                  <a:cubicBezTo>
                    <a:pt x="8763" y="1177"/>
                    <a:pt x="7104" y="563"/>
                    <a:pt x="4920" y="563"/>
                  </a:cubicBezTo>
                  <a:cubicBezTo>
                    <a:pt x="4705" y="563"/>
                    <a:pt x="4485" y="569"/>
                    <a:pt x="4260" y="582"/>
                  </a:cubicBezTo>
                  <a:cubicBezTo>
                    <a:pt x="788" y="783"/>
                    <a:pt x="202" y="4198"/>
                    <a:pt x="1708" y="7372"/>
                  </a:cubicBezTo>
                  <a:cubicBezTo>
                    <a:pt x="3215" y="10546"/>
                    <a:pt x="1" y="13439"/>
                    <a:pt x="1258" y="16798"/>
                  </a:cubicBezTo>
                  <a:cubicBezTo>
                    <a:pt x="1942" y="18629"/>
                    <a:pt x="3846" y="18953"/>
                    <a:pt x="5847" y="18953"/>
                  </a:cubicBezTo>
                  <a:cubicBezTo>
                    <a:pt x="6944" y="18953"/>
                    <a:pt x="8069" y="18856"/>
                    <a:pt x="9039" y="18856"/>
                  </a:cubicBezTo>
                  <a:cubicBezTo>
                    <a:pt x="9546" y="18856"/>
                    <a:pt x="10011" y="18883"/>
                    <a:pt x="10407" y="18964"/>
                  </a:cubicBezTo>
                  <a:cubicBezTo>
                    <a:pt x="11570" y="19200"/>
                    <a:pt x="12633" y="19305"/>
                    <a:pt x="13600" y="19305"/>
                  </a:cubicBezTo>
                  <a:cubicBezTo>
                    <a:pt x="20113" y="19305"/>
                    <a:pt x="22247" y="14514"/>
                    <a:pt x="21247" y="12632"/>
                  </a:cubicBezTo>
                  <a:cubicBezTo>
                    <a:pt x="20090" y="10462"/>
                    <a:pt x="22299" y="6312"/>
                    <a:pt x="21496" y="2796"/>
                  </a:cubicBezTo>
                  <a:cubicBezTo>
                    <a:pt x="21018" y="707"/>
                    <a:pt x="19121" y="1"/>
                    <a:pt x="17029" y="1"/>
                  </a:cubicBezTo>
                  <a:close/>
                </a:path>
              </a:pathLst>
            </a:custGeom>
            <a:solidFill>
              <a:srgbClr val="B87CCF">
                <a:alpha val="529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" name="Google Shape;98;p3"/>
            <p:cNvSpPr/>
            <p:nvPr/>
          </p:nvSpPr>
          <p:spPr>
            <a:xfrm>
              <a:off x="2196000" y="1682500"/>
              <a:ext cx="189675" cy="60225"/>
            </a:xfrm>
            <a:custGeom>
              <a:avLst/>
              <a:gdLst/>
              <a:ahLst/>
              <a:cxnLst/>
              <a:rect l="l" t="t" r="r" b="b"/>
              <a:pathLst>
                <a:path w="7587" h="2409" extrusionOk="0">
                  <a:moveTo>
                    <a:pt x="984" y="1"/>
                  </a:moveTo>
                  <a:cubicBezTo>
                    <a:pt x="635" y="1"/>
                    <a:pt x="382" y="108"/>
                    <a:pt x="294" y="422"/>
                  </a:cubicBezTo>
                  <a:cubicBezTo>
                    <a:pt x="0" y="1457"/>
                    <a:pt x="1858" y="2408"/>
                    <a:pt x="3684" y="2408"/>
                  </a:cubicBezTo>
                  <a:cubicBezTo>
                    <a:pt x="3806" y="2408"/>
                    <a:pt x="3929" y="2404"/>
                    <a:pt x="4051" y="2395"/>
                  </a:cubicBezTo>
                  <a:cubicBezTo>
                    <a:pt x="6642" y="2210"/>
                    <a:pt x="7586" y="981"/>
                    <a:pt x="7325" y="374"/>
                  </a:cubicBezTo>
                  <a:cubicBezTo>
                    <a:pt x="7218" y="124"/>
                    <a:pt x="6925" y="30"/>
                    <a:pt x="6519" y="30"/>
                  </a:cubicBezTo>
                  <a:cubicBezTo>
                    <a:pt x="5946" y="30"/>
                    <a:pt x="5149" y="218"/>
                    <a:pt x="4336" y="422"/>
                  </a:cubicBezTo>
                  <a:cubicBezTo>
                    <a:pt x="4179" y="462"/>
                    <a:pt x="4010" y="479"/>
                    <a:pt x="3833" y="479"/>
                  </a:cubicBezTo>
                  <a:cubicBezTo>
                    <a:pt x="2889" y="479"/>
                    <a:pt x="1721" y="1"/>
                    <a:pt x="984" y="1"/>
                  </a:cubicBezTo>
                  <a:close/>
                </a:path>
              </a:pathLst>
            </a:custGeom>
            <a:solidFill>
              <a:srgbClr val="B87CCF">
                <a:alpha val="529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9" name="Google Shape;99;p3"/>
          <p:cNvSpPr/>
          <p:nvPr/>
        </p:nvSpPr>
        <p:spPr>
          <a:xfrm flipH="1">
            <a:off x="579829" y="1476575"/>
            <a:ext cx="215929" cy="199812"/>
          </a:xfrm>
          <a:custGeom>
            <a:avLst/>
            <a:gdLst/>
            <a:ahLst/>
            <a:cxnLst/>
            <a:rect l="l" t="t" r="r" b="b"/>
            <a:pathLst>
              <a:path w="1447" h="1339" extrusionOk="0">
                <a:moveTo>
                  <a:pt x="729" y="0"/>
                </a:moveTo>
                <a:cubicBezTo>
                  <a:pt x="719" y="0"/>
                  <a:pt x="709" y="1"/>
                  <a:pt x="699" y="1"/>
                </a:cubicBezTo>
                <a:cubicBezTo>
                  <a:pt x="486" y="13"/>
                  <a:pt x="286" y="122"/>
                  <a:pt x="161" y="298"/>
                </a:cubicBezTo>
                <a:cubicBezTo>
                  <a:pt x="36" y="475"/>
                  <a:pt x="0" y="692"/>
                  <a:pt x="61" y="893"/>
                </a:cubicBezTo>
                <a:cubicBezTo>
                  <a:pt x="121" y="1082"/>
                  <a:pt x="261" y="1238"/>
                  <a:pt x="458" y="1307"/>
                </a:cubicBezTo>
                <a:cubicBezTo>
                  <a:pt x="511" y="1327"/>
                  <a:pt x="571" y="1339"/>
                  <a:pt x="627" y="1339"/>
                </a:cubicBezTo>
                <a:cubicBezTo>
                  <a:pt x="760" y="1339"/>
                  <a:pt x="872" y="1279"/>
                  <a:pt x="953" y="1166"/>
                </a:cubicBezTo>
                <a:cubicBezTo>
                  <a:pt x="1053" y="1026"/>
                  <a:pt x="1089" y="801"/>
                  <a:pt x="932" y="604"/>
                </a:cubicBezTo>
                <a:cubicBezTo>
                  <a:pt x="860" y="511"/>
                  <a:pt x="744" y="455"/>
                  <a:pt x="631" y="455"/>
                </a:cubicBezTo>
                <a:cubicBezTo>
                  <a:pt x="543" y="455"/>
                  <a:pt x="466" y="495"/>
                  <a:pt x="418" y="563"/>
                </a:cubicBezTo>
                <a:cubicBezTo>
                  <a:pt x="350" y="652"/>
                  <a:pt x="338" y="756"/>
                  <a:pt x="378" y="853"/>
                </a:cubicBezTo>
                <a:cubicBezTo>
                  <a:pt x="418" y="945"/>
                  <a:pt x="507" y="1013"/>
                  <a:pt x="611" y="1026"/>
                </a:cubicBezTo>
                <a:cubicBezTo>
                  <a:pt x="616" y="1026"/>
                  <a:pt x="621" y="1027"/>
                  <a:pt x="626" y="1027"/>
                </a:cubicBezTo>
                <a:cubicBezTo>
                  <a:pt x="667" y="1027"/>
                  <a:pt x="700" y="997"/>
                  <a:pt x="703" y="957"/>
                </a:cubicBezTo>
                <a:cubicBezTo>
                  <a:pt x="707" y="917"/>
                  <a:pt x="679" y="877"/>
                  <a:pt x="639" y="873"/>
                </a:cubicBezTo>
                <a:cubicBezTo>
                  <a:pt x="587" y="865"/>
                  <a:pt x="547" y="837"/>
                  <a:pt x="527" y="797"/>
                </a:cubicBezTo>
                <a:cubicBezTo>
                  <a:pt x="507" y="756"/>
                  <a:pt x="511" y="716"/>
                  <a:pt x="531" y="672"/>
                </a:cubicBezTo>
                <a:cubicBezTo>
                  <a:pt x="551" y="636"/>
                  <a:pt x="583" y="612"/>
                  <a:pt x="623" y="604"/>
                </a:cubicBezTo>
                <a:cubicBezTo>
                  <a:pt x="629" y="603"/>
                  <a:pt x="636" y="602"/>
                  <a:pt x="643" y="602"/>
                </a:cubicBezTo>
                <a:cubicBezTo>
                  <a:pt x="689" y="602"/>
                  <a:pt x="745" y="625"/>
                  <a:pt x="784" y="660"/>
                </a:cubicBezTo>
                <a:cubicBezTo>
                  <a:pt x="860" y="724"/>
                  <a:pt x="900" y="825"/>
                  <a:pt x="892" y="925"/>
                </a:cubicBezTo>
                <a:cubicBezTo>
                  <a:pt x="888" y="1013"/>
                  <a:pt x="848" y="1086"/>
                  <a:pt x="784" y="1138"/>
                </a:cubicBezTo>
                <a:cubicBezTo>
                  <a:pt x="741" y="1170"/>
                  <a:pt x="693" y="1183"/>
                  <a:pt x="644" y="1183"/>
                </a:cubicBezTo>
                <a:cubicBezTo>
                  <a:pt x="516" y="1183"/>
                  <a:pt x="382" y="1092"/>
                  <a:pt x="310" y="1013"/>
                </a:cubicBezTo>
                <a:cubicBezTo>
                  <a:pt x="189" y="881"/>
                  <a:pt x="161" y="696"/>
                  <a:pt x="221" y="519"/>
                </a:cubicBezTo>
                <a:cubicBezTo>
                  <a:pt x="282" y="347"/>
                  <a:pt x="426" y="214"/>
                  <a:pt x="603" y="162"/>
                </a:cubicBezTo>
                <a:cubicBezTo>
                  <a:pt x="644" y="150"/>
                  <a:pt x="686" y="145"/>
                  <a:pt x="727" y="145"/>
                </a:cubicBezTo>
                <a:cubicBezTo>
                  <a:pt x="828" y="145"/>
                  <a:pt x="926" y="179"/>
                  <a:pt x="1009" y="242"/>
                </a:cubicBezTo>
                <a:cubicBezTo>
                  <a:pt x="1133" y="342"/>
                  <a:pt x="1270" y="604"/>
                  <a:pt x="1266" y="829"/>
                </a:cubicBezTo>
                <a:cubicBezTo>
                  <a:pt x="1258" y="945"/>
                  <a:pt x="1226" y="1030"/>
                  <a:pt x="1149" y="1082"/>
                </a:cubicBezTo>
                <a:cubicBezTo>
                  <a:pt x="1125" y="1098"/>
                  <a:pt x="1113" y="1126"/>
                  <a:pt x="1121" y="1150"/>
                </a:cubicBezTo>
                <a:cubicBezTo>
                  <a:pt x="1125" y="1182"/>
                  <a:pt x="1141" y="1206"/>
                  <a:pt x="1165" y="1218"/>
                </a:cubicBezTo>
                <a:cubicBezTo>
                  <a:pt x="1175" y="1221"/>
                  <a:pt x="1184" y="1223"/>
                  <a:pt x="1194" y="1223"/>
                </a:cubicBezTo>
                <a:cubicBezTo>
                  <a:pt x="1209" y="1223"/>
                  <a:pt x="1225" y="1219"/>
                  <a:pt x="1242" y="1206"/>
                </a:cubicBezTo>
                <a:cubicBezTo>
                  <a:pt x="1342" y="1138"/>
                  <a:pt x="1402" y="1021"/>
                  <a:pt x="1415" y="885"/>
                </a:cubicBezTo>
                <a:cubicBezTo>
                  <a:pt x="1447" y="632"/>
                  <a:pt x="1314" y="338"/>
                  <a:pt x="1173" y="178"/>
                </a:cubicBezTo>
                <a:cubicBezTo>
                  <a:pt x="1059" y="67"/>
                  <a:pt x="902" y="0"/>
                  <a:pt x="729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0;p3"/>
          <p:cNvSpPr/>
          <p:nvPr/>
        </p:nvSpPr>
        <p:spPr>
          <a:xfrm flipH="1">
            <a:off x="1766005" y="18188"/>
            <a:ext cx="232399" cy="236323"/>
          </a:xfrm>
          <a:custGeom>
            <a:avLst/>
            <a:gdLst/>
            <a:ahLst/>
            <a:cxnLst/>
            <a:rect l="l" t="t" r="r" b="b"/>
            <a:pathLst>
              <a:path w="1411" h="1435" extrusionOk="0">
                <a:moveTo>
                  <a:pt x="698" y="0"/>
                </a:moveTo>
                <a:cubicBezTo>
                  <a:pt x="487" y="0"/>
                  <a:pt x="299" y="92"/>
                  <a:pt x="169" y="254"/>
                </a:cubicBezTo>
                <a:cubicBezTo>
                  <a:pt x="45" y="410"/>
                  <a:pt x="1" y="615"/>
                  <a:pt x="49" y="816"/>
                </a:cubicBezTo>
                <a:cubicBezTo>
                  <a:pt x="101" y="1017"/>
                  <a:pt x="250" y="1146"/>
                  <a:pt x="447" y="1150"/>
                </a:cubicBezTo>
                <a:cubicBezTo>
                  <a:pt x="450" y="1150"/>
                  <a:pt x="453" y="1150"/>
                  <a:pt x="456" y="1150"/>
                </a:cubicBezTo>
                <a:cubicBezTo>
                  <a:pt x="623" y="1150"/>
                  <a:pt x="829" y="1045"/>
                  <a:pt x="897" y="812"/>
                </a:cubicBezTo>
                <a:cubicBezTo>
                  <a:pt x="933" y="696"/>
                  <a:pt x="913" y="567"/>
                  <a:pt x="852" y="475"/>
                </a:cubicBezTo>
                <a:cubicBezTo>
                  <a:pt x="804" y="406"/>
                  <a:pt x="728" y="366"/>
                  <a:pt x="635" y="362"/>
                </a:cubicBezTo>
                <a:cubicBezTo>
                  <a:pt x="628" y="362"/>
                  <a:pt x="621" y="361"/>
                  <a:pt x="614" y="361"/>
                </a:cubicBezTo>
                <a:cubicBezTo>
                  <a:pt x="518" y="361"/>
                  <a:pt x="430" y="412"/>
                  <a:pt x="374" y="491"/>
                </a:cubicBezTo>
                <a:cubicBezTo>
                  <a:pt x="322" y="583"/>
                  <a:pt x="314" y="692"/>
                  <a:pt x="366" y="784"/>
                </a:cubicBezTo>
                <a:cubicBezTo>
                  <a:pt x="380" y="811"/>
                  <a:pt x="407" y="826"/>
                  <a:pt x="435" y="826"/>
                </a:cubicBezTo>
                <a:cubicBezTo>
                  <a:pt x="448" y="826"/>
                  <a:pt x="462" y="823"/>
                  <a:pt x="475" y="816"/>
                </a:cubicBezTo>
                <a:cubicBezTo>
                  <a:pt x="515" y="796"/>
                  <a:pt x="527" y="752"/>
                  <a:pt x="507" y="716"/>
                </a:cubicBezTo>
                <a:cubicBezTo>
                  <a:pt x="483" y="672"/>
                  <a:pt x="483" y="623"/>
                  <a:pt x="507" y="583"/>
                </a:cubicBezTo>
                <a:cubicBezTo>
                  <a:pt x="527" y="543"/>
                  <a:pt x="567" y="523"/>
                  <a:pt x="611" y="515"/>
                </a:cubicBezTo>
                <a:cubicBezTo>
                  <a:pt x="615" y="514"/>
                  <a:pt x="620" y="514"/>
                  <a:pt x="624" y="514"/>
                </a:cubicBezTo>
                <a:cubicBezTo>
                  <a:pt x="659" y="514"/>
                  <a:pt x="690" y="529"/>
                  <a:pt x="712" y="551"/>
                </a:cubicBezTo>
                <a:cubicBezTo>
                  <a:pt x="748" y="587"/>
                  <a:pt x="768" y="651"/>
                  <a:pt x="756" y="716"/>
                </a:cubicBezTo>
                <a:cubicBezTo>
                  <a:pt x="744" y="816"/>
                  <a:pt x="688" y="909"/>
                  <a:pt x="603" y="957"/>
                </a:cubicBezTo>
                <a:cubicBezTo>
                  <a:pt x="557" y="988"/>
                  <a:pt x="506" y="1002"/>
                  <a:pt x="453" y="1002"/>
                </a:cubicBezTo>
                <a:cubicBezTo>
                  <a:pt x="424" y="1002"/>
                  <a:pt x="395" y="998"/>
                  <a:pt x="366" y="989"/>
                </a:cubicBezTo>
                <a:cubicBezTo>
                  <a:pt x="181" y="925"/>
                  <a:pt x="165" y="672"/>
                  <a:pt x="201" y="531"/>
                </a:cubicBezTo>
                <a:cubicBezTo>
                  <a:pt x="242" y="354"/>
                  <a:pt x="374" y="226"/>
                  <a:pt x="551" y="181"/>
                </a:cubicBezTo>
                <a:cubicBezTo>
                  <a:pt x="600" y="168"/>
                  <a:pt x="651" y="161"/>
                  <a:pt x="701" y="161"/>
                </a:cubicBezTo>
                <a:cubicBezTo>
                  <a:pt x="832" y="161"/>
                  <a:pt x="961" y="206"/>
                  <a:pt x="1057" y="290"/>
                </a:cubicBezTo>
                <a:cubicBezTo>
                  <a:pt x="1174" y="386"/>
                  <a:pt x="1234" y="527"/>
                  <a:pt x="1222" y="672"/>
                </a:cubicBezTo>
                <a:cubicBezTo>
                  <a:pt x="1214" y="836"/>
                  <a:pt x="1073" y="1093"/>
                  <a:pt x="884" y="1214"/>
                </a:cubicBezTo>
                <a:cubicBezTo>
                  <a:pt x="818" y="1258"/>
                  <a:pt x="752" y="1279"/>
                  <a:pt x="690" y="1279"/>
                </a:cubicBezTo>
                <a:cubicBezTo>
                  <a:pt x="661" y="1279"/>
                  <a:pt x="634" y="1275"/>
                  <a:pt x="607" y="1266"/>
                </a:cubicBezTo>
                <a:cubicBezTo>
                  <a:pt x="598" y="1262"/>
                  <a:pt x="588" y="1259"/>
                  <a:pt x="578" y="1259"/>
                </a:cubicBezTo>
                <a:cubicBezTo>
                  <a:pt x="561" y="1259"/>
                  <a:pt x="543" y="1266"/>
                  <a:pt x="531" y="1278"/>
                </a:cubicBezTo>
                <a:cubicBezTo>
                  <a:pt x="511" y="1302"/>
                  <a:pt x="495" y="1330"/>
                  <a:pt x="507" y="1355"/>
                </a:cubicBezTo>
                <a:cubicBezTo>
                  <a:pt x="511" y="1379"/>
                  <a:pt x="531" y="1403"/>
                  <a:pt x="555" y="1411"/>
                </a:cubicBezTo>
                <a:cubicBezTo>
                  <a:pt x="603" y="1427"/>
                  <a:pt x="647" y="1435"/>
                  <a:pt x="692" y="1435"/>
                </a:cubicBezTo>
                <a:cubicBezTo>
                  <a:pt x="768" y="1435"/>
                  <a:pt x="844" y="1415"/>
                  <a:pt x="917" y="1375"/>
                </a:cubicBezTo>
                <a:cubicBezTo>
                  <a:pt x="1146" y="1254"/>
                  <a:pt x="1314" y="985"/>
                  <a:pt x="1367" y="776"/>
                </a:cubicBezTo>
                <a:cubicBezTo>
                  <a:pt x="1411" y="603"/>
                  <a:pt x="1371" y="422"/>
                  <a:pt x="1258" y="274"/>
                </a:cubicBezTo>
                <a:cubicBezTo>
                  <a:pt x="1134" y="105"/>
                  <a:pt x="929" y="5"/>
                  <a:pt x="712" y="1"/>
                </a:cubicBezTo>
                <a:cubicBezTo>
                  <a:pt x="707" y="0"/>
                  <a:pt x="703" y="0"/>
                  <a:pt x="698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01" name="Google Shape;101;p3"/>
          <p:cNvGrpSpPr/>
          <p:nvPr/>
        </p:nvGrpSpPr>
        <p:grpSpPr>
          <a:xfrm flipH="1">
            <a:off x="-799476" y="306354"/>
            <a:ext cx="1459675" cy="2094679"/>
            <a:chOff x="8328491" y="505017"/>
            <a:chExt cx="1459675" cy="2094679"/>
          </a:xfrm>
        </p:grpSpPr>
        <p:grpSp>
          <p:nvGrpSpPr>
            <p:cNvPr id="102" name="Google Shape;102;p3"/>
            <p:cNvGrpSpPr/>
            <p:nvPr/>
          </p:nvGrpSpPr>
          <p:grpSpPr>
            <a:xfrm>
              <a:off x="8328491" y="2037929"/>
              <a:ext cx="580943" cy="561766"/>
              <a:chOff x="8328491" y="2037929"/>
              <a:chExt cx="580943" cy="561766"/>
            </a:xfrm>
          </p:grpSpPr>
          <p:sp>
            <p:nvSpPr>
              <p:cNvPr id="103" name="Google Shape;103;p3"/>
              <p:cNvSpPr/>
              <p:nvPr/>
            </p:nvSpPr>
            <p:spPr>
              <a:xfrm rot="1978064">
                <a:off x="8396332" y="2128457"/>
                <a:ext cx="445374" cy="380712"/>
              </a:xfrm>
              <a:custGeom>
                <a:avLst/>
                <a:gdLst/>
                <a:ahLst/>
                <a:cxnLst/>
                <a:rect l="l" t="t" r="r" b="b"/>
                <a:pathLst>
                  <a:path w="4601" h="3933" extrusionOk="0">
                    <a:moveTo>
                      <a:pt x="3465" y="0"/>
                    </a:moveTo>
                    <a:cubicBezTo>
                      <a:pt x="2561" y="0"/>
                      <a:pt x="2644" y="1918"/>
                      <a:pt x="2644" y="1918"/>
                    </a:cubicBezTo>
                    <a:cubicBezTo>
                      <a:pt x="2644" y="1918"/>
                      <a:pt x="1691" y="910"/>
                      <a:pt x="1051" y="910"/>
                    </a:cubicBezTo>
                    <a:cubicBezTo>
                      <a:pt x="902" y="910"/>
                      <a:pt x="770" y="964"/>
                      <a:pt x="671" y="1098"/>
                    </a:cubicBezTo>
                    <a:cubicBezTo>
                      <a:pt x="0" y="1996"/>
                      <a:pt x="2711" y="3932"/>
                      <a:pt x="3431" y="3932"/>
                    </a:cubicBezTo>
                    <a:cubicBezTo>
                      <a:pt x="3465" y="3932"/>
                      <a:pt x="3495" y="3928"/>
                      <a:pt x="3520" y="3919"/>
                    </a:cubicBezTo>
                    <a:cubicBezTo>
                      <a:pt x="4110" y="3698"/>
                      <a:pt x="4601" y="138"/>
                      <a:pt x="3548" y="6"/>
                    </a:cubicBezTo>
                    <a:cubicBezTo>
                      <a:pt x="3519" y="2"/>
                      <a:pt x="3492" y="0"/>
                      <a:pt x="3465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4" name="Google Shape;104;p3"/>
              <p:cNvSpPr/>
              <p:nvPr/>
            </p:nvSpPr>
            <p:spPr>
              <a:xfrm rot="1978064">
                <a:off x="8377767" y="2190279"/>
                <a:ext cx="376550" cy="292528"/>
              </a:xfrm>
              <a:custGeom>
                <a:avLst/>
                <a:gdLst/>
                <a:ahLst/>
                <a:cxnLst/>
                <a:rect l="l" t="t" r="r" b="b"/>
                <a:pathLst>
                  <a:path w="3890" h="3022" extrusionOk="0">
                    <a:moveTo>
                      <a:pt x="1050" y="1"/>
                    </a:moveTo>
                    <a:cubicBezTo>
                      <a:pt x="902" y="1"/>
                      <a:pt x="770" y="56"/>
                      <a:pt x="671" y="187"/>
                    </a:cubicBezTo>
                    <a:cubicBezTo>
                      <a:pt x="0" y="1088"/>
                      <a:pt x="2707" y="3021"/>
                      <a:pt x="3427" y="3021"/>
                    </a:cubicBezTo>
                    <a:cubicBezTo>
                      <a:pt x="3461" y="3021"/>
                      <a:pt x="3491" y="3017"/>
                      <a:pt x="3516" y="3008"/>
                    </a:cubicBezTo>
                    <a:cubicBezTo>
                      <a:pt x="3652" y="2956"/>
                      <a:pt x="3777" y="2735"/>
                      <a:pt x="3889" y="2425"/>
                    </a:cubicBezTo>
                    <a:cubicBezTo>
                      <a:pt x="3733" y="2345"/>
                      <a:pt x="3576" y="2248"/>
                      <a:pt x="3427" y="2152"/>
                    </a:cubicBezTo>
                    <a:cubicBezTo>
                      <a:pt x="2564" y="1594"/>
                      <a:pt x="1840" y="870"/>
                      <a:pt x="1266" y="35"/>
                    </a:cubicBezTo>
                    <a:cubicBezTo>
                      <a:pt x="1192" y="13"/>
                      <a:pt x="1119" y="1"/>
                      <a:pt x="1050" y="1"/>
                    </a:cubicBezTo>
                    <a:close/>
                  </a:path>
                </a:pathLst>
              </a:custGeom>
              <a:solidFill>
                <a:srgbClr val="FFF1F6">
                  <a:alpha val="333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05" name="Google Shape;105;p3"/>
            <p:cNvGrpSpPr/>
            <p:nvPr/>
          </p:nvGrpSpPr>
          <p:grpSpPr>
            <a:xfrm rot="-5889459" flipH="1">
              <a:off x="8298512" y="743391"/>
              <a:ext cx="1545354" cy="1227090"/>
              <a:chOff x="6766920" y="-660615"/>
              <a:chExt cx="1545325" cy="1227067"/>
            </a:xfrm>
          </p:grpSpPr>
          <p:grpSp>
            <p:nvGrpSpPr>
              <p:cNvPr id="106" name="Google Shape;106;p3"/>
              <p:cNvGrpSpPr/>
              <p:nvPr/>
            </p:nvGrpSpPr>
            <p:grpSpPr>
              <a:xfrm rot="-1338283">
                <a:off x="6766019" y="229092"/>
                <a:ext cx="900924" cy="172863"/>
                <a:chOff x="3564648" y="628675"/>
                <a:chExt cx="901001" cy="172878"/>
              </a:xfrm>
            </p:grpSpPr>
            <p:sp>
              <p:nvSpPr>
                <p:cNvPr id="107" name="Google Shape;107;p3"/>
                <p:cNvSpPr/>
                <p:nvPr/>
              </p:nvSpPr>
              <p:spPr>
                <a:xfrm>
                  <a:off x="3564648" y="647688"/>
                  <a:ext cx="32631" cy="260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2" h="193" extrusionOk="0">
                      <a:moveTo>
                        <a:pt x="73" y="0"/>
                      </a:moveTo>
                      <a:cubicBezTo>
                        <a:pt x="53" y="0"/>
                        <a:pt x="33" y="10"/>
                        <a:pt x="21" y="28"/>
                      </a:cubicBezTo>
                      <a:cubicBezTo>
                        <a:pt x="0" y="52"/>
                        <a:pt x="4" y="92"/>
                        <a:pt x="33" y="112"/>
                      </a:cubicBezTo>
                      <a:cubicBezTo>
                        <a:pt x="33" y="112"/>
                        <a:pt x="69" y="140"/>
                        <a:pt x="141" y="184"/>
                      </a:cubicBezTo>
                      <a:cubicBezTo>
                        <a:pt x="149" y="188"/>
                        <a:pt x="165" y="192"/>
                        <a:pt x="173" y="192"/>
                      </a:cubicBezTo>
                      <a:cubicBezTo>
                        <a:pt x="193" y="192"/>
                        <a:pt x="213" y="184"/>
                        <a:pt x="225" y="168"/>
                      </a:cubicBezTo>
                      <a:cubicBezTo>
                        <a:pt x="241" y="144"/>
                        <a:pt x="233" y="104"/>
                        <a:pt x="205" y="84"/>
                      </a:cubicBezTo>
                      <a:cubicBezTo>
                        <a:pt x="141" y="40"/>
                        <a:pt x="105" y="11"/>
                        <a:pt x="105" y="11"/>
                      </a:cubicBezTo>
                      <a:cubicBezTo>
                        <a:pt x="96" y="4"/>
                        <a:pt x="84" y="0"/>
                        <a:pt x="73" y="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8" name="Google Shape;108;p3"/>
                <p:cNvSpPr/>
                <p:nvPr/>
              </p:nvSpPr>
              <p:spPr>
                <a:xfrm>
                  <a:off x="3630180" y="628675"/>
                  <a:ext cx="835469" cy="17287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196" h="1282" extrusionOk="0">
                      <a:moveTo>
                        <a:pt x="6121" y="0"/>
                      </a:moveTo>
                      <a:cubicBezTo>
                        <a:pt x="6109" y="0"/>
                        <a:pt x="6097" y="4"/>
                        <a:pt x="6087" y="12"/>
                      </a:cubicBezTo>
                      <a:cubicBezTo>
                        <a:pt x="6023" y="64"/>
                        <a:pt x="5955" y="112"/>
                        <a:pt x="5891" y="160"/>
                      </a:cubicBezTo>
                      <a:cubicBezTo>
                        <a:pt x="5858" y="177"/>
                        <a:pt x="5854" y="213"/>
                        <a:pt x="5875" y="245"/>
                      </a:cubicBezTo>
                      <a:cubicBezTo>
                        <a:pt x="5887" y="261"/>
                        <a:pt x="5907" y="269"/>
                        <a:pt x="5927" y="269"/>
                      </a:cubicBezTo>
                      <a:cubicBezTo>
                        <a:pt x="5943" y="269"/>
                        <a:pt x="5951" y="265"/>
                        <a:pt x="5967" y="261"/>
                      </a:cubicBezTo>
                      <a:cubicBezTo>
                        <a:pt x="6035" y="213"/>
                        <a:pt x="6104" y="165"/>
                        <a:pt x="6168" y="112"/>
                      </a:cubicBezTo>
                      <a:cubicBezTo>
                        <a:pt x="6192" y="88"/>
                        <a:pt x="6196" y="48"/>
                        <a:pt x="6176" y="24"/>
                      </a:cubicBezTo>
                      <a:cubicBezTo>
                        <a:pt x="6161" y="9"/>
                        <a:pt x="6140" y="0"/>
                        <a:pt x="6121" y="0"/>
                      </a:cubicBezTo>
                      <a:close/>
                      <a:moveTo>
                        <a:pt x="5557" y="384"/>
                      </a:moveTo>
                      <a:cubicBezTo>
                        <a:pt x="5546" y="384"/>
                        <a:pt x="5535" y="387"/>
                        <a:pt x="5525" y="394"/>
                      </a:cubicBezTo>
                      <a:lnTo>
                        <a:pt x="5312" y="514"/>
                      </a:lnTo>
                      <a:cubicBezTo>
                        <a:pt x="5284" y="530"/>
                        <a:pt x="5272" y="570"/>
                        <a:pt x="5288" y="602"/>
                      </a:cubicBezTo>
                      <a:cubicBezTo>
                        <a:pt x="5296" y="623"/>
                        <a:pt x="5324" y="631"/>
                        <a:pt x="5344" y="631"/>
                      </a:cubicBezTo>
                      <a:cubicBezTo>
                        <a:pt x="5352" y="631"/>
                        <a:pt x="5364" y="631"/>
                        <a:pt x="5372" y="627"/>
                      </a:cubicBezTo>
                      <a:cubicBezTo>
                        <a:pt x="5445" y="586"/>
                        <a:pt x="5517" y="546"/>
                        <a:pt x="5589" y="502"/>
                      </a:cubicBezTo>
                      <a:cubicBezTo>
                        <a:pt x="5617" y="486"/>
                        <a:pt x="5629" y="446"/>
                        <a:pt x="5609" y="414"/>
                      </a:cubicBezTo>
                      <a:cubicBezTo>
                        <a:pt x="5599" y="395"/>
                        <a:pt x="5578" y="384"/>
                        <a:pt x="5557" y="384"/>
                      </a:cubicBezTo>
                      <a:close/>
                      <a:moveTo>
                        <a:pt x="68" y="434"/>
                      </a:moveTo>
                      <a:cubicBezTo>
                        <a:pt x="45" y="434"/>
                        <a:pt x="25" y="444"/>
                        <a:pt x="17" y="466"/>
                      </a:cubicBezTo>
                      <a:cubicBezTo>
                        <a:pt x="1" y="494"/>
                        <a:pt x="9" y="534"/>
                        <a:pt x="41" y="550"/>
                      </a:cubicBezTo>
                      <a:cubicBezTo>
                        <a:pt x="109" y="590"/>
                        <a:pt x="185" y="631"/>
                        <a:pt x="262" y="667"/>
                      </a:cubicBezTo>
                      <a:cubicBezTo>
                        <a:pt x="266" y="671"/>
                        <a:pt x="278" y="671"/>
                        <a:pt x="286" y="671"/>
                      </a:cubicBezTo>
                      <a:cubicBezTo>
                        <a:pt x="310" y="671"/>
                        <a:pt x="330" y="663"/>
                        <a:pt x="346" y="635"/>
                      </a:cubicBezTo>
                      <a:cubicBezTo>
                        <a:pt x="362" y="602"/>
                        <a:pt x="346" y="566"/>
                        <a:pt x="318" y="550"/>
                      </a:cubicBezTo>
                      <a:cubicBezTo>
                        <a:pt x="246" y="514"/>
                        <a:pt x="169" y="482"/>
                        <a:pt x="101" y="442"/>
                      </a:cubicBezTo>
                      <a:cubicBezTo>
                        <a:pt x="90" y="436"/>
                        <a:pt x="79" y="434"/>
                        <a:pt x="68" y="434"/>
                      </a:cubicBezTo>
                      <a:close/>
                      <a:moveTo>
                        <a:pt x="4947" y="705"/>
                      </a:moveTo>
                      <a:cubicBezTo>
                        <a:pt x="4939" y="705"/>
                        <a:pt x="4930" y="707"/>
                        <a:pt x="4922" y="711"/>
                      </a:cubicBezTo>
                      <a:cubicBezTo>
                        <a:pt x="4846" y="747"/>
                        <a:pt x="4770" y="775"/>
                        <a:pt x="4693" y="807"/>
                      </a:cubicBezTo>
                      <a:cubicBezTo>
                        <a:pt x="4665" y="815"/>
                        <a:pt x="4645" y="856"/>
                        <a:pt x="4661" y="888"/>
                      </a:cubicBezTo>
                      <a:cubicBezTo>
                        <a:pt x="4669" y="912"/>
                        <a:pt x="4693" y="928"/>
                        <a:pt x="4721" y="928"/>
                      </a:cubicBezTo>
                      <a:cubicBezTo>
                        <a:pt x="4729" y="928"/>
                        <a:pt x="4738" y="928"/>
                        <a:pt x="4746" y="920"/>
                      </a:cubicBezTo>
                      <a:cubicBezTo>
                        <a:pt x="4826" y="892"/>
                        <a:pt x="4902" y="860"/>
                        <a:pt x="4975" y="827"/>
                      </a:cubicBezTo>
                      <a:cubicBezTo>
                        <a:pt x="5007" y="811"/>
                        <a:pt x="5023" y="771"/>
                        <a:pt x="5007" y="739"/>
                      </a:cubicBezTo>
                      <a:cubicBezTo>
                        <a:pt x="4995" y="719"/>
                        <a:pt x="4971" y="705"/>
                        <a:pt x="4947" y="705"/>
                      </a:cubicBezTo>
                      <a:close/>
                      <a:moveTo>
                        <a:pt x="694" y="729"/>
                      </a:moveTo>
                      <a:cubicBezTo>
                        <a:pt x="670" y="729"/>
                        <a:pt x="644" y="741"/>
                        <a:pt x="631" y="767"/>
                      </a:cubicBezTo>
                      <a:cubicBezTo>
                        <a:pt x="619" y="795"/>
                        <a:pt x="639" y="831"/>
                        <a:pt x="668" y="848"/>
                      </a:cubicBezTo>
                      <a:cubicBezTo>
                        <a:pt x="744" y="884"/>
                        <a:pt x="824" y="908"/>
                        <a:pt x="901" y="936"/>
                      </a:cubicBezTo>
                      <a:cubicBezTo>
                        <a:pt x="905" y="944"/>
                        <a:pt x="913" y="944"/>
                        <a:pt x="921" y="944"/>
                      </a:cubicBezTo>
                      <a:cubicBezTo>
                        <a:pt x="949" y="944"/>
                        <a:pt x="969" y="924"/>
                        <a:pt x="981" y="896"/>
                      </a:cubicBezTo>
                      <a:cubicBezTo>
                        <a:pt x="989" y="864"/>
                        <a:pt x="969" y="827"/>
                        <a:pt x="941" y="815"/>
                      </a:cubicBezTo>
                      <a:cubicBezTo>
                        <a:pt x="864" y="791"/>
                        <a:pt x="788" y="763"/>
                        <a:pt x="712" y="731"/>
                      </a:cubicBezTo>
                      <a:cubicBezTo>
                        <a:pt x="706" y="729"/>
                        <a:pt x="700" y="729"/>
                        <a:pt x="694" y="729"/>
                      </a:cubicBezTo>
                      <a:close/>
                      <a:moveTo>
                        <a:pt x="1342" y="954"/>
                      </a:moveTo>
                      <a:cubicBezTo>
                        <a:pt x="1316" y="954"/>
                        <a:pt x="1288" y="973"/>
                        <a:pt x="1278" y="1004"/>
                      </a:cubicBezTo>
                      <a:cubicBezTo>
                        <a:pt x="1270" y="1032"/>
                        <a:pt x="1290" y="1069"/>
                        <a:pt x="1326" y="1077"/>
                      </a:cubicBezTo>
                      <a:lnTo>
                        <a:pt x="1567" y="1137"/>
                      </a:lnTo>
                      <a:lnTo>
                        <a:pt x="1580" y="1137"/>
                      </a:lnTo>
                      <a:cubicBezTo>
                        <a:pt x="1612" y="1137"/>
                        <a:pt x="1636" y="1117"/>
                        <a:pt x="1636" y="1093"/>
                      </a:cubicBezTo>
                      <a:cubicBezTo>
                        <a:pt x="1648" y="1056"/>
                        <a:pt x="1628" y="1028"/>
                        <a:pt x="1592" y="1016"/>
                      </a:cubicBezTo>
                      <a:cubicBezTo>
                        <a:pt x="1511" y="996"/>
                        <a:pt x="1435" y="976"/>
                        <a:pt x="1355" y="956"/>
                      </a:cubicBezTo>
                      <a:cubicBezTo>
                        <a:pt x="1350" y="955"/>
                        <a:pt x="1346" y="954"/>
                        <a:pt x="1342" y="954"/>
                      </a:cubicBezTo>
                      <a:close/>
                      <a:moveTo>
                        <a:pt x="4306" y="950"/>
                      </a:moveTo>
                      <a:cubicBezTo>
                        <a:pt x="4300" y="950"/>
                        <a:pt x="4294" y="951"/>
                        <a:pt x="4288" y="952"/>
                      </a:cubicBezTo>
                      <a:cubicBezTo>
                        <a:pt x="4207" y="976"/>
                        <a:pt x="4135" y="996"/>
                        <a:pt x="4054" y="1016"/>
                      </a:cubicBezTo>
                      <a:cubicBezTo>
                        <a:pt x="4018" y="1028"/>
                        <a:pt x="3998" y="1056"/>
                        <a:pt x="4006" y="1093"/>
                      </a:cubicBezTo>
                      <a:cubicBezTo>
                        <a:pt x="4014" y="1117"/>
                        <a:pt x="4038" y="1137"/>
                        <a:pt x="4067" y="1137"/>
                      </a:cubicBezTo>
                      <a:lnTo>
                        <a:pt x="4087" y="1137"/>
                      </a:lnTo>
                      <a:cubicBezTo>
                        <a:pt x="4167" y="1117"/>
                        <a:pt x="4247" y="1097"/>
                        <a:pt x="4328" y="1073"/>
                      </a:cubicBezTo>
                      <a:cubicBezTo>
                        <a:pt x="4360" y="1064"/>
                        <a:pt x="4380" y="1028"/>
                        <a:pt x="4368" y="992"/>
                      </a:cubicBezTo>
                      <a:cubicBezTo>
                        <a:pt x="4361" y="966"/>
                        <a:pt x="4335" y="950"/>
                        <a:pt x="4306" y="950"/>
                      </a:cubicBezTo>
                      <a:close/>
                      <a:moveTo>
                        <a:pt x="2020" y="1096"/>
                      </a:moveTo>
                      <a:cubicBezTo>
                        <a:pt x="1988" y="1096"/>
                        <a:pt x="1961" y="1116"/>
                        <a:pt x="1957" y="1149"/>
                      </a:cubicBezTo>
                      <a:cubicBezTo>
                        <a:pt x="1953" y="1185"/>
                        <a:pt x="1973" y="1213"/>
                        <a:pt x="2009" y="1217"/>
                      </a:cubicBezTo>
                      <a:cubicBezTo>
                        <a:pt x="2090" y="1233"/>
                        <a:pt x="2174" y="1245"/>
                        <a:pt x="2255" y="1253"/>
                      </a:cubicBezTo>
                      <a:lnTo>
                        <a:pt x="2259" y="1253"/>
                      </a:lnTo>
                      <a:cubicBezTo>
                        <a:pt x="2291" y="1253"/>
                        <a:pt x="2319" y="1229"/>
                        <a:pt x="2327" y="1197"/>
                      </a:cubicBezTo>
                      <a:cubicBezTo>
                        <a:pt x="2331" y="1161"/>
                        <a:pt x="2307" y="1133"/>
                        <a:pt x="2271" y="1129"/>
                      </a:cubicBezTo>
                      <a:cubicBezTo>
                        <a:pt x="2190" y="1125"/>
                        <a:pt x="2110" y="1109"/>
                        <a:pt x="2030" y="1097"/>
                      </a:cubicBezTo>
                      <a:cubicBezTo>
                        <a:pt x="2026" y="1096"/>
                        <a:pt x="2023" y="1096"/>
                        <a:pt x="2020" y="1096"/>
                      </a:cubicBezTo>
                      <a:close/>
                      <a:moveTo>
                        <a:pt x="3637" y="1103"/>
                      </a:moveTo>
                      <a:cubicBezTo>
                        <a:pt x="3633" y="1103"/>
                        <a:pt x="3629" y="1104"/>
                        <a:pt x="3625" y="1105"/>
                      </a:cubicBezTo>
                      <a:lnTo>
                        <a:pt x="3384" y="1133"/>
                      </a:lnTo>
                      <a:cubicBezTo>
                        <a:pt x="3351" y="1137"/>
                        <a:pt x="3323" y="1169"/>
                        <a:pt x="3331" y="1205"/>
                      </a:cubicBezTo>
                      <a:cubicBezTo>
                        <a:pt x="3331" y="1233"/>
                        <a:pt x="3359" y="1257"/>
                        <a:pt x="3388" y="1257"/>
                      </a:cubicBezTo>
                      <a:cubicBezTo>
                        <a:pt x="3388" y="1257"/>
                        <a:pt x="3396" y="1257"/>
                        <a:pt x="3400" y="1253"/>
                      </a:cubicBezTo>
                      <a:cubicBezTo>
                        <a:pt x="3480" y="1249"/>
                        <a:pt x="3564" y="1237"/>
                        <a:pt x="3645" y="1225"/>
                      </a:cubicBezTo>
                      <a:cubicBezTo>
                        <a:pt x="3677" y="1217"/>
                        <a:pt x="3701" y="1189"/>
                        <a:pt x="3697" y="1153"/>
                      </a:cubicBezTo>
                      <a:cubicBezTo>
                        <a:pt x="3693" y="1128"/>
                        <a:pt x="3668" y="1103"/>
                        <a:pt x="3637" y="1103"/>
                      </a:cubicBezTo>
                      <a:close/>
                      <a:moveTo>
                        <a:pt x="2709" y="1157"/>
                      </a:moveTo>
                      <a:cubicBezTo>
                        <a:pt x="2672" y="1157"/>
                        <a:pt x="2640" y="1181"/>
                        <a:pt x="2640" y="1217"/>
                      </a:cubicBezTo>
                      <a:cubicBezTo>
                        <a:pt x="2640" y="1253"/>
                        <a:pt x="2668" y="1281"/>
                        <a:pt x="2701" y="1281"/>
                      </a:cubicBezTo>
                      <a:lnTo>
                        <a:pt x="2954" y="1281"/>
                      </a:lnTo>
                      <a:cubicBezTo>
                        <a:pt x="2990" y="1281"/>
                        <a:pt x="3014" y="1253"/>
                        <a:pt x="3014" y="1217"/>
                      </a:cubicBezTo>
                      <a:cubicBezTo>
                        <a:pt x="3014" y="1181"/>
                        <a:pt x="2982" y="1157"/>
                        <a:pt x="2950" y="1157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109" name="Google Shape;109;p3"/>
              <p:cNvGrpSpPr/>
              <p:nvPr/>
            </p:nvGrpSpPr>
            <p:grpSpPr>
              <a:xfrm rot="8478049">
                <a:off x="7456155" y="-397939"/>
                <a:ext cx="900955" cy="172869"/>
                <a:chOff x="3564648" y="628675"/>
                <a:chExt cx="901001" cy="172878"/>
              </a:xfrm>
            </p:grpSpPr>
            <p:sp>
              <p:nvSpPr>
                <p:cNvPr id="110" name="Google Shape;110;p3"/>
                <p:cNvSpPr/>
                <p:nvPr/>
              </p:nvSpPr>
              <p:spPr>
                <a:xfrm>
                  <a:off x="3564648" y="647688"/>
                  <a:ext cx="32631" cy="260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2" h="193" extrusionOk="0">
                      <a:moveTo>
                        <a:pt x="73" y="0"/>
                      </a:moveTo>
                      <a:cubicBezTo>
                        <a:pt x="53" y="0"/>
                        <a:pt x="33" y="10"/>
                        <a:pt x="21" y="28"/>
                      </a:cubicBezTo>
                      <a:cubicBezTo>
                        <a:pt x="0" y="52"/>
                        <a:pt x="4" y="92"/>
                        <a:pt x="33" y="112"/>
                      </a:cubicBezTo>
                      <a:cubicBezTo>
                        <a:pt x="33" y="112"/>
                        <a:pt x="69" y="140"/>
                        <a:pt x="141" y="184"/>
                      </a:cubicBezTo>
                      <a:cubicBezTo>
                        <a:pt x="149" y="188"/>
                        <a:pt x="165" y="192"/>
                        <a:pt x="173" y="192"/>
                      </a:cubicBezTo>
                      <a:cubicBezTo>
                        <a:pt x="193" y="192"/>
                        <a:pt x="213" y="184"/>
                        <a:pt x="225" y="168"/>
                      </a:cubicBezTo>
                      <a:cubicBezTo>
                        <a:pt x="241" y="144"/>
                        <a:pt x="233" y="104"/>
                        <a:pt x="205" y="84"/>
                      </a:cubicBezTo>
                      <a:cubicBezTo>
                        <a:pt x="141" y="40"/>
                        <a:pt x="105" y="11"/>
                        <a:pt x="105" y="11"/>
                      </a:cubicBezTo>
                      <a:cubicBezTo>
                        <a:pt x="96" y="4"/>
                        <a:pt x="84" y="0"/>
                        <a:pt x="73" y="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1" name="Google Shape;111;p3"/>
                <p:cNvSpPr/>
                <p:nvPr/>
              </p:nvSpPr>
              <p:spPr>
                <a:xfrm>
                  <a:off x="3630180" y="628675"/>
                  <a:ext cx="835469" cy="17287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196" h="1282" extrusionOk="0">
                      <a:moveTo>
                        <a:pt x="6121" y="0"/>
                      </a:moveTo>
                      <a:cubicBezTo>
                        <a:pt x="6109" y="0"/>
                        <a:pt x="6097" y="4"/>
                        <a:pt x="6087" y="12"/>
                      </a:cubicBezTo>
                      <a:cubicBezTo>
                        <a:pt x="6023" y="64"/>
                        <a:pt x="5955" y="112"/>
                        <a:pt x="5891" y="160"/>
                      </a:cubicBezTo>
                      <a:cubicBezTo>
                        <a:pt x="5858" y="177"/>
                        <a:pt x="5854" y="213"/>
                        <a:pt x="5875" y="245"/>
                      </a:cubicBezTo>
                      <a:cubicBezTo>
                        <a:pt x="5887" y="261"/>
                        <a:pt x="5907" y="269"/>
                        <a:pt x="5927" y="269"/>
                      </a:cubicBezTo>
                      <a:cubicBezTo>
                        <a:pt x="5943" y="269"/>
                        <a:pt x="5951" y="265"/>
                        <a:pt x="5967" y="261"/>
                      </a:cubicBezTo>
                      <a:cubicBezTo>
                        <a:pt x="6035" y="213"/>
                        <a:pt x="6104" y="165"/>
                        <a:pt x="6168" y="112"/>
                      </a:cubicBezTo>
                      <a:cubicBezTo>
                        <a:pt x="6192" y="88"/>
                        <a:pt x="6196" y="48"/>
                        <a:pt x="6176" y="24"/>
                      </a:cubicBezTo>
                      <a:cubicBezTo>
                        <a:pt x="6161" y="9"/>
                        <a:pt x="6140" y="0"/>
                        <a:pt x="6121" y="0"/>
                      </a:cubicBezTo>
                      <a:close/>
                      <a:moveTo>
                        <a:pt x="5557" y="384"/>
                      </a:moveTo>
                      <a:cubicBezTo>
                        <a:pt x="5546" y="384"/>
                        <a:pt x="5535" y="387"/>
                        <a:pt x="5525" y="394"/>
                      </a:cubicBezTo>
                      <a:lnTo>
                        <a:pt x="5312" y="514"/>
                      </a:lnTo>
                      <a:cubicBezTo>
                        <a:pt x="5284" y="530"/>
                        <a:pt x="5272" y="570"/>
                        <a:pt x="5288" y="602"/>
                      </a:cubicBezTo>
                      <a:cubicBezTo>
                        <a:pt x="5296" y="623"/>
                        <a:pt x="5324" y="631"/>
                        <a:pt x="5344" y="631"/>
                      </a:cubicBezTo>
                      <a:cubicBezTo>
                        <a:pt x="5352" y="631"/>
                        <a:pt x="5364" y="631"/>
                        <a:pt x="5372" y="627"/>
                      </a:cubicBezTo>
                      <a:cubicBezTo>
                        <a:pt x="5445" y="586"/>
                        <a:pt x="5517" y="546"/>
                        <a:pt x="5589" y="502"/>
                      </a:cubicBezTo>
                      <a:cubicBezTo>
                        <a:pt x="5617" y="486"/>
                        <a:pt x="5629" y="446"/>
                        <a:pt x="5609" y="414"/>
                      </a:cubicBezTo>
                      <a:cubicBezTo>
                        <a:pt x="5599" y="395"/>
                        <a:pt x="5578" y="384"/>
                        <a:pt x="5557" y="384"/>
                      </a:cubicBezTo>
                      <a:close/>
                      <a:moveTo>
                        <a:pt x="68" y="434"/>
                      </a:moveTo>
                      <a:cubicBezTo>
                        <a:pt x="45" y="434"/>
                        <a:pt x="25" y="444"/>
                        <a:pt x="17" y="466"/>
                      </a:cubicBezTo>
                      <a:cubicBezTo>
                        <a:pt x="1" y="494"/>
                        <a:pt x="9" y="534"/>
                        <a:pt x="41" y="550"/>
                      </a:cubicBezTo>
                      <a:cubicBezTo>
                        <a:pt x="109" y="590"/>
                        <a:pt x="185" y="631"/>
                        <a:pt x="262" y="667"/>
                      </a:cubicBezTo>
                      <a:cubicBezTo>
                        <a:pt x="266" y="671"/>
                        <a:pt x="278" y="671"/>
                        <a:pt x="286" y="671"/>
                      </a:cubicBezTo>
                      <a:cubicBezTo>
                        <a:pt x="310" y="671"/>
                        <a:pt x="330" y="663"/>
                        <a:pt x="346" y="635"/>
                      </a:cubicBezTo>
                      <a:cubicBezTo>
                        <a:pt x="362" y="602"/>
                        <a:pt x="346" y="566"/>
                        <a:pt x="318" y="550"/>
                      </a:cubicBezTo>
                      <a:cubicBezTo>
                        <a:pt x="246" y="514"/>
                        <a:pt x="169" y="482"/>
                        <a:pt x="101" y="442"/>
                      </a:cubicBezTo>
                      <a:cubicBezTo>
                        <a:pt x="90" y="436"/>
                        <a:pt x="79" y="434"/>
                        <a:pt x="68" y="434"/>
                      </a:cubicBezTo>
                      <a:close/>
                      <a:moveTo>
                        <a:pt x="4947" y="705"/>
                      </a:moveTo>
                      <a:cubicBezTo>
                        <a:pt x="4939" y="705"/>
                        <a:pt x="4930" y="707"/>
                        <a:pt x="4922" y="711"/>
                      </a:cubicBezTo>
                      <a:cubicBezTo>
                        <a:pt x="4846" y="747"/>
                        <a:pt x="4770" y="775"/>
                        <a:pt x="4693" y="807"/>
                      </a:cubicBezTo>
                      <a:cubicBezTo>
                        <a:pt x="4665" y="815"/>
                        <a:pt x="4645" y="856"/>
                        <a:pt x="4661" y="888"/>
                      </a:cubicBezTo>
                      <a:cubicBezTo>
                        <a:pt x="4669" y="912"/>
                        <a:pt x="4693" y="928"/>
                        <a:pt x="4721" y="928"/>
                      </a:cubicBezTo>
                      <a:cubicBezTo>
                        <a:pt x="4729" y="928"/>
                        <a:pt x="4738" y="928"/>
                        <a:pt x="4746" y="920"/>
                      </a:cubicBezTo>
                      <a:cubicBezTo>
                        <a:pt x="4826" y="892"/>
                        <a:pt x="4902" y="860"/>
                        <a:pt x="4975" y="827"/>
                      </a:cubicBezTo>
                      <a:cubicBezTo>
                        <a:pt x="5007" y="811"/>
                        <a:pt x="5023" y="771"/>
                        <a:pt x="5007" y="739"/>
                      </a:cubicBezTo>
                      <a:cubicBezTo>
                        <a:pt x="4995" y="719"/>
                        <a:pt x="4971" y="705"/>
                        <a:pt x="4947" y="705"/>
                      </a:cubicBezTo>
                      <a:close/>
                      <a:moveTo>
                        <a:pt x="694" y="729"/>
                      </a:moveTo>
                      <a:cubicBezTo>
                        <a:pt x="670" y="729"/>
                        <a:pt x="644" y="741"/>
                        <a:pt x="631" y="767"/>
                      </a:cubicBezTo>
                      <a:cubicBezTo>
                        <a:pt x="619" y="795"/>
                        <a:pt x="639" y="831"/>
                        <a:pt x="668" y="848"/>
                      </a:cubicBezTo>
                      <a:cubicBezTo>
                        <a:pt x="744" y="884"/>
                        <a:pt x="824" y="908"/>
                        <a:pt x="901" y="936"/>
                      </a:cubicBezTo>
                      <a:cubicBezTo>
                        <a:pt x="905" y="944"/>
                        <a:pt x="913" y="944"/>
                        <a:pt x="921" y="944"/>
                      </a:cubicBezTo>
                      <a:cubicBezTo>
                        <a:pt x="949" y="944"/>
                        <a:pt x="969" y="924"/>
                        <a:pt x="981" y="896"/>
                      </a:cubicBezTo>
                      <a:cubicBezTo>
                        <a:pt x="989" y="864"/>
                        <a:pt x="969" y="827"/>
                        <a:pt x="941" y="815"/>
                      </a:cubicBezTo>
                      <a:cubicBezTo>
                        <a:pt x="864" y="791"/>
                        <a:pt x="788" y="763"/>
                        <a:pt x="712" y="731"/>
                      </a:cubicBezTo>
                      <a:cubicBezTo>
                        <a:pt x="706" y="729"/>
                        <a:pt x="700" y="729"/>
                        <a:pt x="694" y="729"/>
                      </a:cubicBezTo>
                      <a:close/>
                      <a:moveTo>
                        <a:pt x="1342" y="954"/>
                      </a:moveTo>
                      <a:cubicBezTo>
                        <a:pt x="1316" y="954"/>
                        <a:pt x="1288" y="973"/>
                        <a:pt x="1278" y="1004"/>
                      </a:cubicBezTo>
                      <a:cubicBezTo>
                        <a:pt x="1270" y="1032"/>
                        <a:pt x="1290" y="1069"/>
                        <a:pt x="1326" y="1077"/>
                      </a:cubicBezTo>
                      <a:lnTo>
                        <a:pt x="1567" y="1137"/>
                      </a:lnTo>
                      <a:lnTo>
                        <a:pt x="1580" y="1137"/>
                      </a:lnTo>
                      <a:cubicBezTo>
                        <a:pt x="1612" y="1137"/>
                        <a:pt x="1636" y="1117"/>
                        <a:pt x="1636" y="1093"/>
                      </a:cubicBezTo>
                      <a:cubicBezTo>
                        <a:pt x="1648" y="1056"/>
                        <a:pt x="1628" y="1028"/>
                        <a:pt x="1592" y="1016"/>
                      </a:cubicBezTo>
                      <a:cubicBezTo>
                        <a:pt x="1511" y="996"/>
                        <a:pt x="1435" y="976"/>
                        <a:pt x="1355" y="956"/>
                      </a:cubicBezTo>
                      <a:cubicBezTo>
                        <a:pt x="1350" y="955"/>
                        <a:pt x="1346" y="954"/>
                        <a:pt x="1342" y="954"/>
                      </a:cubicBezTo>
                      <a:close/>
                      <a:moveTo>
                        <a:pt x="4306" y="950"/>
                      </a:moveTo>
                      <a:cubicBezTo>
                        <a:pt x="4300" y="950"/>
                        <a:pt x="4294" y="951"/>
                        <a:pt x="4288" y="952"/>
                      </a:cubicBezTo>
                      <a:cubicBezTo>
                        <a:pt x="4207" y="976"/>
                        <a:pt x="4135" y="996"/>
                        <a:pt x="4054" y="1016"/>
                      </a:cubicBezTo>
                      <a:cubicBezTo>
                        <a:pt x="4018" y="1028"/>
                        <a:pt x="3998" y="1056"/>
                        <a:pt x="4006" y="1093"/>
                      </a:cubicBezTo>
                      <a:cubicBezTo>
                        <a:pt x="4014" y="1117"/>
                        <a:pt x="4038" y="1137"/>
                        <a:pt x="4067" y="1137"/>
                      </a:cubicBezTo>
                      <a:lnTo>
                        <a:pt x="4087" y="1137"/>
                      </a:lnTo>
                      <a:cubicBezTo>
                        <a:pt x="4167" y="1117"/>
                        <a:pt x="4247" y="1097"/>
                        <a:pt x="4328" y="1073"/>
                      </a:cubicBezTo>
                      <a:cubicBezTo>
                        <a:pt x="4360" y="1064"/>
                        <a:pt x="4380" y="1028"/>
                        <a:pt x="4368" y="992"/>
                      </a:cubicBezTo>
                      <a:cubicBezTo>
                        <a:pt x="4361" y="966"/>
                        <a:pt x="4335" y="950"/>
                        <a:pt x="4306" y="950"/>
                      </a:cubicBezTo>
                      <a:close/>
                      <a:moveTo>
                        <a:pt x="2020" y="1096"/>
                      </a:moveTo>
                      <a:cubicBezTo>
                        <a:pt x="1988" y="1096"/>
                        <a:pt x="1961" y="1116"/>
                        <a:pt x="1957" y="1149"/>
                      </a:cubicBezTo>
                      <a:cubicBezTo>
                        <a:pt x="1953" y="1185"/>
                        <a:pt x="1973" y="1213"/>
                        <a:pt x="2009" y="1217"/>
                      </a:cubicBezTo>
                      <a:cubicBezTo>
                        <a:pt x="2090" y="1233"/>
                        <a:pt x="2174" y="1245"/>
                        <a:pt x="2255" y="1253"/>
                      </a:cubicBezTo>
                      <a:lnTo>
                        <a:pt x="2259" y="1253"/>
                      </a:lnTo>
                      <a:cubicBezTo>
                        <a:pt x="2291" y="1253"/>
                        <a:pt x="2319" y="1229"/>
                        <a:pt x="2327" y="1197"/>
                      </a:cubicBezTo>
                      <a:cubicBezTo>
                        <a:pt x="2331" y="1161"/>
                        <a:pt x="2307" y="1133"/>
                        <a:pt x="2271" y="1129"/>
                      </a:cubicBezTo>
                      <a:cubicBezTo>
                        <a:pt x="2190" y="1125"/>
                        <a:pt x="2110" y="1109"/>
                        <a:pt x="2030" y="1097"/>
                      </a:cubicBezTo>
                      <a:cubicBezTo>
                        <a:pt x="2026" y="1096"/>
                        <a:pt x="2023" y="1096"/>
                        <a:pt x="2020" y="1096"/>
                      </a:cubicBezTo>
                      <a:close/>
                      <a:moveTo>
                        <a:pt x="3637" y="1103"/>
                      </a:moveTo>
                      <a:cubicBezTo>
                        <a:pt x="3633" y="1103"/>
                        <a:pt x="3629" y="1104"/>
                        <a:pt x="3625" y="1105"/>
                      </a:cubicBezTo>
                      <a:lnTo>
                        <a:pt x="3384" y="1133"/>
                      </a:lnTo>
                      <a:cubicBezTo>
                        <a:pt x="3351" y="1137"/>
                        <a:pt x="3323" y="1169"/>
                        <a:pt x="3331" y="1205"/>
                      </a:cubicBezTo>
                      <a:cubicBezTo>
                        <a:pt x="3331" y="1233"/>
                        <a:pt x="3359" y="1257"/>
                        <a:pt x="3388" y="1257"/>
                      </a:cubicBezTo>
                      <a:cubicBezTo>
                        <a:pt x="3388" y="1257"/>
                        <a:pt x="3396" y="1257"/>
                        <a:pt x="3400" y="1253"/>
                      </a:cubicBezTo>
                      <a:cubicBezTo>
                        <a:pt x="3480" y="1249"/>
                        <a:pt x="3564" y="1237"/>
                        <a:pt x="3645" y="1225"/>
                      </a:cubicBezTo>
                      <a:cubicBezTo>
                        <a:pt x="3677" y="1217"/>
                        <a:pt x="3701" y="1189"/>
                        <a:pt x="3697" y="1153"/>
                      </a:cubicBezTo>
                      <a:cubicBezTo>
                        <a:pt x="3693" y="1128"/>
                        <a:pt x="3668" y="1103"/>
                        <a:pt x="3637" y="1103"/>
                      </a:cubicBezTo>
                      <a:close/>
                      <a:moveTo>
                        <a:pt x="2709" y="1157"/>
                      </a:moveTo>
                      <a:cubicBezTo>
                        <a:pt x="2672" y="1157"/>
                        <a:pt x="2640" y="1181"/>
                        <a:pt x="2640" y="1217"/>
                      </a:cubicBezTo>
                      <a:cubicBezTo>
                        <a:pt x="2640" y="1253"/>
                        <a:pt x="2668" y="1281"/>
                        <a:pt x="2701" y="1281"/>
                      </a:cubicBezTo>
                      <a:lnTo>
                        <a:pt x="2954" y="1281"/>
                      </a:lnTo>
                      <a:cubicBezTo>
                        <a:pt x="2990" y="1281"/>
                        <a:pt x="3014" y="1253"/>
                        <a:pt x="3014" y="1217"/>
                      </a:cubicBezTo>
                      <a:cubicBezTo>
                        <a:pt x="3014" y="1181"/>
                        <a:pt x="2982" y="1157"/>
                        <a:pt x="2950" y="1157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</p:grpSp>
      <p:grpSp>
        <p:nvGrpSpPr>
          <p:cNvPr id="112" name="Google Shape;112;p3"/>
          <p:cNvGrpSpPr/>
          <p:nvPr/>
        </p:nvGrpSpPr>
        <p:grpSpPr>
          <a:xfrm rot="-2995951">
            <a:off x="4429344" y="513243"/>
            <a:ext cx="4074052" cy="3919122"/>
            <a:chOff x="2032175" y="1682500"/>
            <a:chExt cx="557500" cy="536300"/>
          </a:xfrm>
        </p:grpSpPr>
        <p:sp>
          <p:nvSpPr>
            <p:cNvPr id="113" name="Google Shape;113;p3"/>
            <p:cNvSpPr/>
            <p:nvPr/>
          </p:nvSpPr>
          <p:spPr>
            <a:xfrm>
              <a:off x="2032175" y="1736150"/>
              <a:ext cx="557500" cy="482650"/>
            </a:xfrm>
            <a:custGeom>
              <a:avLst/>
              <a:gdLst/>
              <a:ahLst/>
              <a:cxnLst/>
              <a:rect l="l" t="t" r="r" b="b"/>
              <a:pathLst>
                <a:path w="22300" h="19306" extrusionOk="0">
                  <a:moveTo>
                    <a:pt x="17029" y="1"/>
                  </a:moveTo>
                  <a:cubicBezTo>
                    <a:pt x="15601" y="1"/>
                    <a:pt x="14082" y="330"/>
                    <a:pt x="12862" y="771"/>
                  </a:cubicBezTo>
                  <a:cubicBezTo>
                    <a:pt x="12037" y="1071"/>
                    <a:pt x="11278" y="1177"/>
                    <a:pt x="10540" y="1177"/>
                  </a:cubicBezTo>
                  <a:cubicBezTo>
                    <a:pt x="8763" y="1177"/>
                    <a:pt x="7104" y="563"/>
                    <a:pt x="4920" y="563"/>
                  </a:cubicBezTo>
                  <a:cubicBezTo>
                    <a:pt x="4705" y="563"/>
                    <a:pt x="4485" y="569"/>
                    <a:pt x="4260" y="582"/>
                  </a:cubicBezTo>
                  <a:cubicBezTo>
                    <a:pt x="788" y="783"/>
                    <a:pt x="202" y="4198"/>
                    <a:pt x="1708" y="7372"/>
                  </a:cubicBezTo>
                  <a:cubicBezTo>
                    <a:pt x="3215" y="10546"/>
                    <a:pt x="1" y="13439"/>
                    <a:pt x="1258" y="16798"/>
                  </a:cubicBezTo>
                  <a:cubicBezTo>
                    <a:pt x="1942" y="18629"/>
                    <a:pt x="3846" y="18953"/>
                    <a:pt x="5847" y="18953"/>
                  </a:cubicBezTo>
                  <a:cubicBezTo>
                    <a:pt x="6944" y="18953"/>
                    <a:pt x="8069" y="18856"/>
                    <a:pt x="9039" y="18856"/>
                  </a:cubicBezTo>
                  <a:cubicBezTo>
                    <a:pt x="9546" y="18856"/>
                    <a:pt x="10011" y="18883"/>
                    <a:pt x="10407" y="18964"/>
                  </a:cubicBezTo>
                  <a:cubicBezTo>
                    <a:pt x="11570" y="19200"/>
                    <a:pt x="12633" y="19305"/>
                    <a:pt x="13600" y="19305"/>
                  </a:cubicBezTo>
                  <a:cubicBezTo>
                    <a:pt x="20113" y="19305"/>
                    <a:pt x="22247" y="14514"/>
                    <a:pt x="21247" y="12632"/>
                  </a:cubicBezTo>
                  <a:cubicBezTo>
                    <a:pt x="20090" y="10462"/>
                    <a:pt x="22299" y="6312"/>
                    <a:pt x="21496" y="2796"/>
                  </a:cubicBezTo>
                  <a:cubicBezTo>
                    <a:pt x="21018" y="707"/>
                    <a:pt x="19121" y="1"/>
                    <a:pt x="17029" y="1"/>
                  </a:cubicBezTo>
                  <a:close/>
                </a:path>
              </a:pathLst>
            </a:custGeom>
            <a:solidFill>
              <a:srgbClr val="FF5A78">
                <a:alpha val="225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" name="Google Shape;114;p3"/>
            <p:cNvSpPr/>
            <p:nvPr/>
          </p:nvSpPr>
          <p:spPr>
            <a:xfrm>
              <a:off x="2196000" y="1682500"/>
              <a:ext cx="189675" cy="60225"/>
            </a:xfrm>
            <a:custGeom>
              <a:avLst/>
              <a:gdLst/>
              <a:ahLst/>
              <a:cxnLst/>
              <a:rect l="l" t="t" r="r" b="b"/>
              <a:pathLst>
                <a:path w="7587" h="2409" extrusionOk="0">
                  <a:moveTo>
                    <a:pt x="984" y="1"/>
                  </a:moveTo>
                  <a:cubicBezTo>
                    <a:pt x="635" y="1"/>
                    <a:pt x="382" y="108"/>
                    <a:pt x="294" y="422"/>
                  </a:cubicBezTo>
                  <a:cubicBezTo>
                    <a:pt x="0" y="1457"/>
                    <a:pt x="1858" y="2408"/>
                    <a:pt x="3684" y="2408"/>
                  </a:cubicBezTo>
                  <a:cubicBezTo>
                    <a:pt x="3806" y="2408"/>
                    <a:pt x="3929" y="2404"/>
                    <a:pt x="4051" y="2395"/>
                  </a:cubicBezTo>
                  <a:cubicBezTo>
                    <a:pt x="6642" y="2210"/>
                    <a:pt x="7586" y="981"/>
                    <a:pt x="7325" y="374"/>
                  </a:cubicBezTo>
                  <a:cubicBezTo>
                    <a:pt x="7218" y="124"/>
                    <a:pt x="6925" y="30"/>
                    <a:pt x="6519" y="30"/>
                  </a:cubicBezTo>
                  <a:cubicBezTo>
                    <a:pt x="5946" y="30"/>
                    <a:pt x="5149" y="218"/>
                    <a:pt x="4336" y="422"/>
                  </a:cubicBezTo>
                  <a:cubicBezTo>
                    <a:pt x="4179" y="462"/>
                    <a:pt x="4010" y="479"/>
                    <a:pt x="3833" y="479"/>
                  </a:cubicBezTo>
                  <a:cubicBezTo>
                    <a:pt x="2889" y="479"/>
                    <a:pt x="1721" y="1"/>
                    <a:pt x="984" y="1"/>
                  </a:cubicBezTo>
                  <a:close/>
                </a:path>
              </a:pathLst>
            </a:custGeom>
            <a:solidFill>
              <a:srgbClr val="FF5A78">
                <a:alpha val="225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5" name="Google Shape;115;p3"/>
          <p:cNvSpPr txBox="1">
            <a:spLocks noGrp="1"/>
          </p:cNvSpPr>
          <p:nvPr>
            <p:ph type="title" idx="2" hasCustomPrompt="1"/>
          </p:nvPr>
        </p:nvSpPr>
        <p:spPr>
          <a:xfrm>
            <a:off x="740125" y="831100"/>
            <a:ext cx="3831900" cy="1395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8000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116" name="Google Shape;116;p3"/>
          <p:cNvSpPr txBox="1">
            <a:spLocks noGrp="1"/>
          </p:cNvSpPr>
          <p:nvPr>
            <p:ph type="subTitle" idx="1"/>
          </p:nvPr>
        </p:nvSpPr>
        <p:spPr>
          <a:xfrm>
            <a:off x="1279975" y="3010100"/>
            <a:ext cx="2752200" cy="728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Font typeface="Bellota Text"/>
              <a:buNone/>
              <a:defRPr sz="1600">
                <a:solidFill>
                  <a:schemeClr val="dk1"/>
                </a:solidFill>
                <a:latin typeface="Bellota Text"/>
                <a:ea typeface="Bellota Text"/>
                <a:cs typeface="Bellota Text"/>
                <a:sym typeface="Bellota Text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grpSp>
        <p:nvGrpSpPr>
          <p:cNvPr id="117" name="Google Shape;117;p3"/>
          <p:cNvGrpSpPr/>
          <p:nvPr/>
        </p:nvGrpSpPr>
        <p:grpSpPr>
          <a:xfrm rot="7153394">
            <a:off x="7700648" y="3361727"/>
            <a:ext cx="2039530" cy="1399524"/>
            <a:chOff x="6272659" y="-660615"/>
            <a:chExt cx="2039586" cy="1399562"/>
          </a:xfrm>
        </p:grpSpPr>
        <p:grpSp>
          <p:nvGrpSpPr>
            <p:cNvPr id="118" name="Google Shape;118;p3"/>
            <p:cNvGrpSpPr/>
            <p:nvPr/>
          </p:nvGrpSpPr>
          <p:grpSpPr>
            <a:xfrm rot="8478049">
              <a:off x="7456155" y="-397939"/>
              <a:ext cx="900955" cy="172869"/>
              <a:chOff x="3564648" y="628675"/>
              <a:chExt cx="901001" cy="172878"/>
            </a:xfrm>
          </p:grpSpPr>
          <p:sp>
            <p:nvSpPr>
              <p:cNvPr id="119" name="Google Shape;119;p3"/>
              <p:cNvSpPr/>
              <p:nvPr/>
            </p:nvSpPr>
            <p:spPr>
              <a:xfrm>
                <a:off x="3564648" y="647688"/>
                <a:ext cx="32631" cy="26026"/>
              </a:xfrm>
              <a:custGeom>
                <a:avLst/>
                <a:gdLst/>
                <a:ahLst/>
                <a:cxnLst/>
                <a:rect l="l" t="t" r="r" b="b"/>
                <a:pathLst>
                  <a:path w="242" h="193" extrusionOk="0">
                    <a:moveTo>
                      <a:pt x="73" y="0"/>
                    </a:moveTo>
                    <a:cubicBezTo>
                      <a:pt x="53" y="0"/>
                      <a:pt x="33" y="10"/>
                      <a:pt x="21" y="28"/>
                    </a:cubicBezTo>
                    <a:cubicBezTo>
                      <a:pt x="0" y="52"/>
                      <a:pt x="4" y="92"/>
                      <a:pt x="33" y="112"/>
                    </a:cubicBezTo>
                    <a:cubicBezTo>
                      <a:pt x="33" y="112"/>
                      <a:pt x="69" y="140"/>
                      <a:pt x="141" y="184"/>
                    </a:cubicBezTo>
                    <a:cubicBezTo>
                      <a:pt x="149" y="188"/>
                      <a:pt x="165" y="192"/>
                      <a:pt x="173" y="192"/>
                    </a:cubicBezTo>
                    <a:cubicBezTo>
                      <a:pt x="193" y="192"/>
                      <a:pt x="213" y="184"/>
                      <a:pt x="225" y="168"/>
                    </a:cubicBezTo>
                    <a:cubicBezTo>
                      <a:pt x="241" y="144"/>
                      <a:pt x="233" y="104"/>
                      <a:pt x="205" y="84"/>
                    </a:cubicBezTo>
                    <a:cubicBezTo>
                      <a:pt x="141" y="40"/>
                      <a:pt x="105" y="11"/>
                      <a:pt x="105" y="11"/>
                    </a:cubicBezTo>
                    <a:cubicBezTo>
                      <a:pt x="96" y="4"/>
                      <a:pt x="84" y="0"/>
                      <a:pt x="73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0" name="Google Shape;120;p3"/>
              <p:cNvSpPr/>
              <p:nvPr/>
            </p:nvSpPr>
            <p:spPr>
              <a:xfrm>
                <a:off x="3630180" y="628675"/>
                <a:ext cx="835469" cy="172878"/>
              </a:xfrm>
              <a:custGeom>
                <a:avLst/>
                <a:gdLst/>
                <a:ahLst/>
                <a:cxnLst/>
                <a:rect l="l" t="t" r="r" b="b"/>
                <a:pathLst>
                  <a:path w="6196" h="1282" extrusionOk="0">
                    <a:moveTo>
                      <a:pt x="6121" y="0"/>
                    </a:moveTo>
                    <a:cubicBezTo>
                      <a:pt x="6109" y="0"/>
                      <a:pt x="6097" y="4"/>
                      <a:pt x="6087" y="12"/>
                    </a:cubicBezTo>
                    <a:cubicBezTo>
                      <a:pt x="6023" y="64"/>
                      <a:pt x="5955" y="112"/>
                      <a:pt x="5891" y="160"/>
                    </a:cubicBezTo>
                    <a:cubicBezTo>
                      <a:pt x="5858" y="177"/>
                      <a:pt x="5854" y="213"/>
                      <a:pt x="5875" y="245"/>
                    </a:cubicBezTo>
                    <a:cubicBezTo>
                      <a:pt x="5887" y="261"/>
                      <a:pt x="5907" y="269"/>
                      <a:pt x="5927" y="269"/>
                    </a:cubicBezTo>
                    <a:cubicBezTo>
                      <a:pt x="5943" y="269"/>
                      <a:pt x="5951" y="265"/>
                      <a:pt x="5967" y="261"/>
                    </a:cubicBezTo>
                    <a:cubicBezTo>
                      <a:pt x="6035" y="213"/>
                      <a:pt x="6104" y="165"/>
                      <a:pt x="6168" y="112"/>
                    </a:cubicBezTo>
                    <a:cubicBezTo>
                      <a:pt x="6192" y="88"/>
                      <a:pt x="6196" y="48"/>
                      <a:pt x="6176" y="24"/>
                    </a:cubicBezTo>
                    <a:cubicBezTo>
                      <a:pt x="6161" y="9"/>
                      <a:pt x="6140" y="0"/>
                      <a:pt x="6121" y="0"/>
                    </a:cubicBezTo>
                    <a:close/>
                    <a:moveTo>
                      <a:pt x="5557" y="384"/>
                    </a:moveTo>
                    <a:cubicBezTo>
                      <a:pt x="5546" y="384"/>
                      <a:pt x="5535" y="387"/>
                      <a:pt x="5525" y="394"/>
                    </a:cubicBezTo>
                    <a:lnTo>
                      <a:pt x="5312" y="514"/>
                    </a:lnTo>
                    <a:cubicBezTo>
                      <a:pt x="5284" y="530"/>
                      <a:pt x="5272" y="570"/>
                      <a:pt x="5288" y="602"/>
                    </a:cubicBezTo>
                    <a:cubicBezTo>
                      <a:pt x="5296" y="623"/>
                      <a:pt x="5324" y="631"/>
                      <a:pt x="5344" y="631"/>
                    </a:cubicBezTo>
                    <a:cubicBezTo>
                      <a:pt x="5352" y="631"/>
                      <a:pt x="5364" y="631"/>
                      <a:pt x="5372" y="627"/>
                    </a:cubicBezTo>
                    <a:cubicBezTo>
                      <a:pt x="5445" y="586"/>
                      <a:pt x="5517" y="546"/>
                      <a:pt x="5589" y="502"/>
                    </a:cubicBezTo>
                    <a:cubicBezTo>
                      <a:pt x="5617" y="486"/>
                      <a:pt x="5629" y="446"/>
                      <a:pt x="5609" y="414"/>
                    </a:cubicBezTo>
                    <a:cubicBezTo>
                      <a:pt x="5599" y="395"/>
                      <a:pt x="5578" y="384"/>
                      <a:pt x="5557" y="384"/>
                    </a:cubicBezTo>
                    <a:close/>
                    <a:moveTo>
                      <a:pt x="68" y="434"/>
                    </a:moveTo>
                    <a:cubicBezTo>
                      <a:pt x="45" y="434"/>
                      <a:pt x="25" y="444"/>
                      <a:pt x="17" y="466"/>
                    </a:cubicBezTo>
                    <a:cubicBezTo>
                      <a:pt x="1" y="494"/>
                      <a:pt x="9" y="534"/>
                      <a:pt x="41" y="550"/>
                    </a:cubicBezTo>
                    <a:cubicBezTo>
                      <a:pt x="109" y="590"/>
                      <a:pt x="185" y="631"/>
                      <a:pt x="262" y="667"/>
                    </a:cubicBezTo>
                    <a:cubicBezTo>
                      <a:pt x="266" y="671"/>
                      <a:pt x="278" y="671"/>
                      <a:pt x="286" y="671"/>
                    </a:cubicBezTo>
                    <a:cubicBezTo>
                      <a:pt x="310" y="671"/>
                      <a:pt x="330" y="663"/>
                      <a:pt x="346" y="635"/>
                    </a:cubicBezTo>
                    <a:cubicBezTo>
                      <a:pt x="362" y="602"/>
                      <a:pt x="346" y="566"/>
                      <a:pt x="318" y="550"/>
                    </a:cubicBezTo>
                    <a:cubicBezTo>
                      <a:pt x="246" y="514"/>
                      <a:pt x="169" y="482"/>
                      <a:pt x="101" y="442"/>
                    </a:cubicBezTo>
                    <a:cubicBezTo>
                      <a:pt x="90" y="436"/>
                      <a:pt x="79" y="434"/>
                      <a:pt x="68" y="434"/>
                    </a:cubicBezTo>
                    <a:close/>
                    <a:moveTo>
                      <a:pt x="4947" y="705"/>
                    </a:moveTo>
                    <a:cubicBezTo>
                      <a:pt x="4939" y="705"/>
                      <a:pt x="4930" y="707"/>
                      <a:pt x="4922" y="711"/>
                    </a:cubicBezTo>
                    <a:cubicBezTo>
                      <a:pt x="4846" y="747"/>
                      <a:pt x="4770" y="775"/>
                      <a:pt x="4693" y="807"/>
                    </a:cubicBezTo>
                    <a:cubicBezTo>
                      <a:pt x="4665" y="815"/>
                      <a:pt x="4645" y="856"/>
                      <a:pt x="4661" y="888"/>
                    </a:cubicBezTo>
                    <a:cubicBezTo>
                      <a:pt x="4669" y="912"/>
                      <a:pt x="4693" y="928"/>
                      <a:pt x="4721" y="928"/>
                    </a:cubicBezTo>
                    <a:cubicBezTo>
                      <a:pt x="4729" y="928"/>
                      <a:pt x="4738" y="928"/>
                      <a:pt x="4746" y="920"/>
                    </a:cubicBezTo>
                    <a:cubicBezTo>
                      <a:pt x="4826" y="892"/>
                      <a:pt x="4902" y="860"/>
                      <a:pt x="4975" y="827"/>
                    </a:cubicBezTo>
                    <a:cubicBezTo>
                      <a:pt x="5007" y="811"/>
                      <a:pt x="5023" y="771"/>
                      <a:pt x="5007" y="739"/>
                    </a:cubicBezTo>
                    <a:cubicBezTo>
                      <a:pt x="4995" y="719"/>
                      <a:pt x="4971" y="705"/>
                      <a:pt x="4947" y="705"/>
                    </a:cubicBezTo>
                    <a:close/>
                    <a:moveTo>
                      <a:pt x="694" y="729"/>
                    </a:moveTo>
                    <a:cubicBezTo>
                      <a:pt x="670" y="729"/>
                      <a:pt x="644" y="741"/>
                      <a:pt x="631" y="767"/>
                    </a:cubicBezTo>
                    <a:cubicBezTo>
                      <a:pt x="619" y="795"/>
                      <a:pt x="639" y="831"/>
                      <a:pt x="668" y="848"/>
                    </a:cubicBezTo>
                    <a:cubicBezTo>
                      <a:pt x="744" y="884"/>
                      <a:pt x="824" y="908"/>
                      <a:pt x="901" y="936"/>
                    </a:cubicBezTo>
                    <a:cubicBezTo>
                      <a:pt x="905" y="944"/>
                      <a:pt x="913" y="944"/>
                      <a:pt x="921" y="944"/>
                    </a:cubicBezTo>
                    <a:cubicBezTo>
                      <a:pt x="949" y="944"/>
                      <a:pt x="969" y="924"/>
                      <a:pt x="981" y="896"/>
                    </a:cubicBezTo>
                    <a:cubicBezTo>
                      <a:pt x="989" y="864"/>
                      <a:pt x="969" y="827"/>
                      <a:pt x="941" y="815"/>
                    </a:cubicBezTo>
                    <a:cubicBezTo>
                      <a:pt x="864" y="791"/>
                      <a:pt x="788" y="763"/>
                      <a:pt x="712" y="731"/>
                    </a:cubicBezTo>
                    <a:cubicBezTo>
                      <a:pt x="706" y="729"/>
                      <a:pt x="700" y="729"/>
                      <a:pt x="694" y="729"/>
                    </a:cubicBezTo>
                    <a:close/>
                    <a:moveTo>
                      <a:pt x="1342" y="954"/>
                    </a:moveTo>
                    <a:cubicBezTo>
                      <a:pt x="1316" y="954"/>
                      <a:pt x="1288" y="973"/>
                      <a:pt x="1278" y="1004"/>
                    </a:cubicBezTo>
                    <a:cubicBezTo>
                      <a:pt x="1270" y="1032"/>
                      <a:pt x="1290" y="1069"/>
                      <a:pt x="1326" y="1077"/>
                    </a:cubicBezTo>
                    <a:lnTo>
                      <a:pt x="1567" y="1137"/>
                    </a:lnTo>
                    <a:lnTo>
                      <a:pt x="1580" y="1137"/>
                    </a:lnTo>
                    <a:cubicBezTo>
                      <a:pt x="1612" y="1137"/>
                      <a:pt x="1636" y="1117"/>
                      <a:pt x="1636" y="1093"/>
                    </a:cubicBezTo>
                    <a:cubicBezTo>
                      <a:pt x="1648" y="1056"/>
                      <a:pt x="1628" y="1028"/>
                      <a:pt x="1592" y="1016"/>
                    </a:cubicBezTo>
                    <a:cubicBezTo>
                      <a:pt x="1511" y="996"/>
                      <a:pt x="1435" y="976"/>
                      <a:pt x="1355" y="956"/>
                    </a:cubicBezTo>
                    <a:cubicBezTo>
                      <a:pt x="1350" y="955"/>
                      <a:pt x="1346" y="954"/>
                      <a:pt x="1342" y="954"/>
                    </a:cubicBezTo>
                    <a:close/>
                    <a:moveTo>
                      <a:pt x="4306" y="950"/>
                    </a:moveTo>
                    <a:cubicBezTo>
                      <a:pt x="4300" y="950"/>
                      <a:pt x="4294" y="951"/>
                      <a:pt x="4288" y="952"/>
                    </a:cubicBezTo>
                    <a:cubicBezTo>
                      <a:pt x="4207" y="976"/>
                      <a:pt x="4135" y="996"/>
                      <a:pt x="4054" y="1016"/>
                    </a:cubicBezTo>
                    <a:cubicBezTo>
                      <a:pt x="4018" y="1028"/>
                      <a:pt x="3998" y="1056"/>
                      <a:pt x="4006" y="1093"/>
                    </a:cubicBezTo>
                    <a:cubicBezTo>
                      <a:pt x="4014" y="1117"/>
                      <a:pt x="4038" y="1137"/>
                      <a:pt x="4067" y="1137"/>
                    </a:cubicBezTo>
                    <a:lnTo>
                      <a:pt x="4087" y="1137"/>
                    </a:lnTo>
                    <a:cubicBezTo>
                      <a:pt x="4167" y="1117"/>
                      <a:pt x="4247" y="1097"/>
                      <a:pt x="4328" y="1073"/>
                    </a:cubicBezTo>
                    <a:cubicBezTo>
                      <a:pt x="4360" y="1064"/>
                      <a:pt x="4380" y="1028"/>
                      <a:pt x="4368" y="992"/>
                    </a:cubicBezTo>
                    <a:cubicBezTo>
                      <a:pt x="4361" y="966"/>
                      <a:pt x="4335" y="950"/>
                      <a:pt x="4306" y="950"/>
                    </a:cubicBezTo>
                    <a:close/>
                    <a:moveTo>
                      <a:pt x="2020" y="1096"/>
                    </a:moveTo>
                    <a:cubicBezTo>
                      <a:pt x="1988" y="1096"/>
                      <a:pt x="1961" y="1116"/>
                      <a:pt x="1957" y="1149"/>
                    </a:cubicBezTo>
                    <a:cubicBezTo>
                      <a:pt x="1953" y="1185"/>
                      <a:pt x="1973" y="1213"/>
                      <a:pt x="2009" y="1217"/>
                    </a:cubicBezTo>
                    <a:cubicBezTo>
                      <a:pt x="2090" y="1233"/>
                      <a:pt x="2174" y="1245"/>
                      <a:pt x="2255" y="1253"/>
                    </a:cubicBezTo>
                    <a:lnTo>
                      <a:pt x="2259" y="1253"/>
                    </a:lnTo>
                    <a:cubicBezTo>
                      <a:pt x="2291" y="1253"/>
                      <a:pt x="2319" y="1229"/>
                      <a:pt x="2327" y="1197"/>
                    </a:cubicBezTo>
                    <a:cubicBezTo>
                      <a:pt x="2331" y="1161"/>
                      <a:pt x="2307" y="1133"/>
                      <a:pt x="2271" y="1129"/>
                    </a:cubicBezTo>
                    <a:cubicBezTo>
                      <a:pt x="2190" y="1125"/>
                      <a:pt x="2110" y="1109"/>
                      <a:pt x="2030" y="1097"/>
                    </a:cubicBezTo>
                    <a:cubicBezTo>
                      <a:pt x="2026" y="1096"/>
                      <a:pt x="2023" y="1096"/>
                      <a:pt x="2020" y="1096"/>
                    </a:cubicBezTo>
                    <a:close/>
                    <a:moveTo>
                      <a:pt x="3637" y="1103"/>
                    </a:moveTo>
                    <a:cubicBezTo>
                      <a:pt x="3633" y="1103"/>
                      <a:pt x="3629" y="1104"/>
                      <a:pt x="3625" y="1105"/>
                    </a:cubicBezTo>
                    <a:lnTo>
                      <a:pt x="3384" y="1133"/>
                    </a:lnTo>
                    <a:cubicBezTo>
                      <a:pt x="3351" y="1137"/>
                      <a:pt x="3323" y="1169"/>
                      <a:pt x="3331" y="1205"/>
                    </a:cubicBezTo>
                    <a:cubicBezTo>
                      <a:pt x="3331" y="1233"/>
                      <a:pt x="3359" y="1257"/>
                      <a:pt x="3388" y="1257"/>
                    </a:cubicBezTo>
                    <a:cubicBezTo>
                      <a:pt x="3388" y="1257"/>
                      <a:pt x="3396" y="1257"/>
                      <a:pt x="3400" y="1253"/>
                    </a:cubicBezTo>
                    <a:cubicBezTo>
                      <a:pt x="3480" y="1249"/>
                      <a:pt x="3564" y="1237"/>
                      <a:pt x="3645" y="1225"/>
                    </a:cubicBezTo>
                    <a:cubicBezTo>
                      <a:pt x="3677" y="1217"/>
                      <a:pt x="3701" y="1189"/>
                      <a:pt x="3697" y="1153"/>
                    </a:cubicBezTo>
                    <a:cubicBezTo>
                      <a:pt x="3693" y="1128"/>
                      <a:pt x="3668" y="1103"/>
                      <a:pt x="3637" y="1103"/>
                    </a:cubicBezTo>
                    <a:close/>
                    <a:moveTo>
                      <a:pt x="2709" y="1157"/>
                    </a:moveTo>
                    <a:cubicBezTo>
                      <a:pt x="2672" y="1157"/>
                      <a:pt x="2640" y="1181"/>
                      <a:pt x="2640" y="1217"/>
                    </a:cubicBezTo>
                    <a:cubicBezTo>
                      <a:pt x="2640" y="1253"/>
                      <a:pt x="2668" y="1281"/>
                      <a:pt x="2701" y="1281"/>
                    </a:cubicBezTo>
                    <a:lnTo>
                      <a:pt x="2954" y="1281"/>
                    </a:lnTo>
                    <a:cubicBezTo>
                      <a:pt x="2990" y="1281"/>
                      <a:pt x="3014" y="1253"/>
                      <a:pt x="3014" y="1217"/>
                    </a:cubicBezTo>
                    <a:cubicBezTo>
                      <a:pt x="3014" y="1181"/>
                      <a:pt x="2982" y="1157"/>
                      <a:pt x="2950" y="1157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1" name="Google Shape;121;p3"/>
            <p:cNvGrpSpPr/>
            <p:nvPr/>
          </p:nvGrpSpPr>
          <p:grpSpPr>
            <a:xfrm rot="-1338283">
              <a:off x="6304777" y="70229"/>
              <a:ext cx="1332686" cy="431981"/>
              <a:chOff x="3132849" y="378861"/>
              <a:chExt cx="1332799" cy="432018"/>
            </a:xfrm>
          </p:grpSpPr>
          <p:sp>
            <p:nvSpPr>
              <p:cNvPr id="122" name="Google Shape;122;p3"/>
              <p:cNvSpPr/>
              <p:nvPr/>
            </p:nvSpPr>
            <p:spPr>
              <a:xfrm>
                <a:off x="3564648" y="647688"/>
                <a:ext cx="32631" cy="26026"/>
              </a:xfrm>
              <a:custGeom>
                <a:avLst/>
                <a:gdLst/>
                <a:ahLst/>
                <a:cxnLst/>
                <a:rect l="l" t="t" r="r" b="b"/>
                <a:pathLst>
                  <a:path w="242" h="193" extrusionOk="0">
                    <a:moveTo>
                      <a:pt x="73" y="0"/>
                    </a:moveTo>
                    <a:cubicBezTo>
                      <a:pt x="53" y="0"/>
                      <a:pt x="33" y="10"/>
                      <a:pt x="21" y="28"/>
                    </a:cubicBezTo>
                    <a:cubicBezTo>
                      <a:pt x="0" y="52"/>
                      <a:pt x="4" y="92"/>
                      <a:pt x="33" y="112"/>
                    </a:cubicBezTo>
                    <a:cubicBezTo>
                      <a:pt x="33" y="112"/>
                      <a:pt x="69" y="140"/>
                      <a:pt x="141" y="184"/>
                    </a:cubicBezTo>
                    <a:cubicBezTo>
                      <a:pt x="149" y="188"/>
                      <a:pt x="165" y="192"/>
                      <a:pt x="173" y="192"/>
                    </a:cubicBezTo>
                    <a:cubicBezTo>
                      <a:pt x="193" y="192"/>
                      <a:pt x="213" y="184"/>
                      <a:pt x="225" y="168"/>
                    </a:cubicBezTo>
                    <a:cubicBezTo>
                      <a:pt x="241" y="144"/>
                      <a:pt x="233" y="104"/>
                      <a:pt x="205" y="84"/>
                    </a:cubicBezTo>
                    <a:cubicBezTo>
                      <a:pt x="141" y="40"/>
                      <a:pt x="105" y="11"/>
                      <a:pt x="105" y="11"/>
                    </a:cubicBezTo>
                    <a:cubicBezTo>
                      <a:pt x="96" y="4"/>
                      <a:pt x="84" y="0"/>
                      <a:pt x="73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3" name="Google Shape;123;p3"/>
              <p:cNvSpPr/>
              <p:nvPr/>
            </p:nvSpPr>
            <p:spPr>
              <a:xfrm>
                <a:off x="3630180" y="628675"/>
                <a:ext cx="835469" cy="172878"/>
              </a:xfrm>
              <a:custGeom>
                <a:avLst/>
                <a:gdLst/>
                <a:ahLst/>
                <a:cxnLst/>
                <a:rect l="l" t="t" r="r" b="b"/>
                <a:pathLst>
                  <a:path w="6196" h="1282" extrusionOk="0">
                    <a:moveTo>
                      <a:pt x="6121" y="0"/>
                    </a:moveTo>
                    <a:cubicBezTo>
                      <a:pt x="6109" y="0"/>
                      <a:pt x="6097" y="4"/>
                      <a:pt x="6087" y="12"/>
                    </a:cubicBezTo>
                    <a:cubicBezTo>
                      <a:pt x="6023" y="64"/>
                      <a:pt x="5955" y="112"/>
                      <a:pt x="5891" y="160"/>
                    </a:cubicBezTo>
                    <a:cubicBezTo>
                      <a:pt x="5858" y="177"/>
                      <a:pt x="5854" y="213"/>
                      <a:pt x="5875" y="245"/>
                    </a:cubicBezTo>
                    <a:cubicBezTo>
                      <a:pt x="5887" y="261"/>
                      <a:pt x="5907" y="269"/>
                      <a:pt x="5927" y="269"/>
                    </a:cubicBezTo>
                    <a:cubicBezTo>
                      <a:pt x="5943" y="269"/>
                      <a:pt x="5951" y="265"/>
                      <a:pt x="5967" y="261"/>
                    </a:cubicBezTo>
                    <a:cubicBezTo>
                      <a:pt x="6035" y="213"/>
                      <a:pt x="6104" y="165"/>
                      <a:pt x="6168" y="112"/>
                    </a:cubicBezTo>
                    <a:cubicBezTo>
                      <a:pt x="6192" y="88"/>
                      <a:pt x="6196" y="48"/>
                      <a:pt x="6176" y="24"/>
                    </a:cubicBezTo>
                    <a:cubicBezTo>
                      <a:pt x="6161" y="9"/>
                      <a:pt x="6140" y="0"/>
                      <a:pt x="6121" y="0"/>
                    </a:cubicBezTo>
                    <a:close/>
                    <a:moveTo>
                      <a:pt x="5557" y="384"/>
                    </a:moveTo>
                    <a:cubicBezTo>
                      <a:pt x="5546" y="384"/>
                      <a:pt x="5535" y="387"/>
                      <a:pt x="5525" y="394"/>
                    </a:cubicBezTo>
                    <a:lnTo>
                      <a:pt x="5312" y="514"/>
                    </a:lnTo>
                    <a:cubicBezTo>
                      <a:pt x="5284" y="530"/>
                      <a:pt x="5272" y="570"/>
                      <a:pt x="5288" y="602"/>
                    </a:cubicBezTo>
                    <a:cubicBezTo>
                      <a:pt x="5296" y="623"/>
                      <a:pt x="5324" y="631"/>
                      <a:pt x="5344" y="631"/>
                    </a:cubicBezTo>
                    <a:cubicBezTo>
                      <a:pt x="5352" y="631"/>
                      <a:pt x="5364" y="631"/>
                      <a:pt x="5372" y="627"/>
                    </a:cubicBezTo>
                    <a:cubicBezTo>
                      <a:pt x="5445" y="586"/>
                      <a:pt x="5517" y="546"/>
                      <a:pt x="5589" y="502"/>
                    </a:cubicBezTo>
                    <a:cubicBezTo>
                      <a:pt x="5617" y="486"/>
                      <a:pt x="5629" y="446"/>
                      <a:pt x="5609" y="414"/>
                    </a:cubicBezTo>
                    <a:cubicBezTo>
                      <a:pt x="5599" y="395"/>
                      <a:pt x="5578" y="384"/>
                      <a:pt x="5557" y="384"/>
                    </a:cubicBezTo>
                    <a:close/>
                    <a:moveTo>
                      <a:pt x="68" y="434"/>
                    </a:moveTo>
                    <a:cubicBezTo>
                      <a:pt x="45" y="434"/>
                      <a:pt x="25" y="444"/>
                      <a:pt x="17" y="466"/>
                    </a:cubicBezTo>
                    <a:cubicBezTo>
                      <a:pt x="1" y="494"/>
                      <a:pt x="9" y="534"/>
                      <a:pt x="41" y="550"/>
                    </a:cubicBezTo>
                    <a:cubicBezTo>
                      <a:pt x="109" y="590"/>
                      <a:pt x="185" y="631"/>
                      <a:pt x="262" y="667"/>
                    </a:cubicBezTo>
                    <a:cubicBezTo>
                      <a:pt x="266" y="671"/>
                      <a:pt x="278" y="671"/>
                      <a:pt x="286" y="671"/>
                    </a:cubicBezTo>
                    <a:cubicBezTo>
                      <a:pt x="310" y="671"/>
                      <a:pt x="330" y="663"/>
                      <a:pt x="346" y="635"/>
                    </a:cubicBezTo>
                    <a:cubicBezTo>
                      <a:pt x="362" y="602"/>
                      <a:pt x="346" y="566"/>
                      <a:pt x="318" y="550"/>
                    </a:cubicBezTo>
                    <a:cubicBezTo>
                      <a:pt x="246" y="514"/>
                      <a:pt x="169" y="482"/>
                      <a:pt x="101" y="442"/>
                    </a:cubicBezTo>
                    <a:cubicBezTo>
                      <a:pt x="90" y="436"/>
                      <a:pt x="79" y="434"/>
                      <a:pt x="68" y="434"/>
                    </a:cubicBezTo>
                    <a:close/>
                    <a:moveTo>
                      <a:pt x="4947" y="705"/>
                    </a:moveTo>
                    <a:cubicBezTo>
                      <a:pt x="4939" y="705"/>
                      <a:pt x="4930" y="707"/>
                      <a:pt x="4922" y="711"/>
                    </a:cubicBezTo>
                    <a:cubicBezTo>
                      <a:pt x="4846" y="747"/>
                      <a:pt x="4770" y="775"/>
                      <a:pt x="4693" y="807"/>
                    </a:cubicBezTo>
                    <a:cubicBezTo>
                      <a:pt x="4665" y="815"/>
                      <a:pt x="4645" y="856"/>
                      <a:pt x="4661" y="888"/>
                    </a:cubicBezTo>
                    <a:cubicBezTo>
                      <a:pt x="4669" y="912"/>
                      <a:pt x="4693" y="928"/>
                      <a:pt x="4721" y="928"/>
                    </a:cubicBezTo>
                    <a:cubicBezTo>
                      <a:pt x="4729" y="928"/>
                      <a:pt x="4738" y="928"/>
                      <a:pt x="4746" y="920"/>
                    </a:cubicBezTo>
                    <a:cubicBezTo>
                      <a:pt x="4826" y="892"/>
                      <a:pt x="4902" y="860"/>
                      <a:pt x="4975" y="827"/>
                    </a:cubicBezTo>
                    <a:cubicBezTo>
                      <a:pt x="5007" y="811"/>
                      <a:pt x="5023" y="771"/>
                      <a:pt x="5007" y="739"/>
                    </a:cubicBezTo>
                    <a:cubicBezTo>
                      <a:pt x="4995" y="719"/>
                      <a:pt x="4971" y="705"/>
                      <a:pt x="4947" y="705"/>
                    </a:cubicBezTo>
                    <a:close/>
                    <a:moveTo>
                      <a:pt x="694" y="729"/>
                    </a:moveTo>
                    <a:cubicBezTo>
                      <a:pt x="670" y="729"/>
                      <a:pt x="644" y="741"/>
                      <a:pt x="631" y="767"/>
                    </a:cubicBezTo>
                    <a:cubicBezTo>
                      <a:pt x="619" y="795"/>
                      <a:pt x="639" y="831"/>
                      <a:pt x="668" y="848"/>
                    </a:cubicBezTo>
                    <a:cubicBezTo>
                      <a:pt x="744" y="884"/>
                      <a:pt x="824" y="908"/>
                      <a:pt x="901" y="936"/>
                    </a:cubicBezTo>
                    <a:cubicBezTo>
                      <a:pt x="905" y="944"/>
                      <a:pt x="913" y="944"/>
                      <a:pt x="921" y="944"/>
                    </a:cubicBezTo>
                    <a:cubicBezTo>
                      <a:pt x="949" y="944"/>
                      <a:pt x="969" y="924"/>
                      <a:pt x="981" y="896"/>
                    </a:cubicBezTo>
                    <a:cubicBezTo>
                      <a:pt x="989" y="864"/>
                      <a:pt x="969" y="827"/>
                      <a:pt x="941" y="815"/>
                    </a:cubicBezTo>
                    <a:cubicBezTo>
                      <a:pt x="864" y="791"/>
                      <a:pt x="788" y="763"/>
                      <a:pt x="712" y="731"/>
                    </a:cubicBezTo>
                    <a:cubicBezTo>
                      <a:pt x="706" y="729"/>
                      <a:pt x="700" y="729"/>
                      <a:pt x="694" y="729"/>
                    </a:cubicBezTo>
                    <a:close/>
                    <a:moveTo>
                      <a:pt x="1342" y="954"/>
                    </a:moveTo>
                    <a:cubicBezTo>
                      <a:pt x="1316" y="954"/>
                      <a:pt x="1288" y="973"/>
                      <a:pt x="1278" y="1004"/>
                    </a:cubicBezTo>
                    <a:cubicBezTo>
                      <a:pt x="1270" y="1032"/>
                      <a:pt x="1290" y="1069"/>
                      <a:pt x="1326" y="1077"/>
                    </a:cubicBezTo>
                    <a:lnTo>
                      <a:pt x="1567" y="1137"/>
                    </a:lnTo>
                    <a:lnTo>
                      <a:pt x="1580" y="1137"/>
                    </a:lnTo>
                    <a:cubicBezTo>
                      <a:pt x="1612" y="1137"/>
                      <a:pt x="1636" y="1117"/>
                      <a:pt x="1636" y="1093"/>
                    </a:cubicBezTo>
                    <a:cubicBezTo>
                      <a:pt x="1648" y="1056"/>
                      <a:pt x="1628" y="1028"/>
                      <a:pt x="1592" y="1016"/>
                    </a:cubicBezTo>
                    <a:cubicBezTo>
                      <a:pt x="1511" y="996"/>
                      <a:pt x="1435" y="976"/>
                      <a:pt x="1355" y="956"/>
                    </a:cubicBezTo>
                    <a:cubicBezTo>
                      <a:pt x="1350" y="955"/>
                      <a:pt x="1346" y="954"/>
                      <a:pt x="1342" y="954"/>
                    </a:cubicBezTo>
                    <a:close/>
                    <a:moveTo>
                      <a:pt x="4306" y="950"/>
                    </a:moveTo>
                    <a:cubicBezTo>
                      <a:pt x="4300" y="950"/>
                      <a:pt x="4294" y="951"/>
                      <a:pt x="4288" y="952"/>
                    </a:cubicBezTo>
                    <a:cubicBezTo>
                      <a:pt x="4207" y="976"/>
                      <a:pt x="4135" y="996"/>
                      <a:pt x="4054" y="1016"/>
                    </a:cubicBezTo>
                    <a:cubicBezTo>
                      <a:pt x="4018" y="1028"/>
                      <a:pt x="3998" y="1056"/>
                      <a:pt x="4006" y="1093"/>
                    </a:cubicBezTo>
                    <a:cubicBezTo>
                      <a:pt x="4014" y="1117"/>
                      <a:pt x="4038" y="1137"/>
                      <a:pt x="4067" y="1137"/>
                    </a:cubicBezTo>
                    <a:lnTo>
                      <a:pt x="4087" y="1137"/>
                    </a:lnTo>
                    <a:cubicBezTo>
                      <a:pt x="4167" y="1117"/>
                      <a:pt x="4247" y="1097"/>
                      <a:pt x="4328" y="1073"/>
                    </a:cubicBezTo>
                    <a:cubicBezTo>
                      <a:pt x="4360" y="1064"/>
                      <a:pt x="4380" y="1028"/>
                      <a:pt x="4368" y="992"/>
                    </a:cubicBezTo>
                    <a:cubicBezTo>
                      <a:pt x="4361" y="966"/>
                      <a:pt x="4335" y="950"/>
                      <a:pt x="4306" y="950"/>
                    </a:cubicBezTo>
                    <a:close/>
                    <a:moveTo>
                      <a:pt x="2020" y="1096"/>
                    </a:moveTo>
                    <a:cubicBezTo>
                      <a:pt x="1988" y="1096"/>
                      <a:pt x="1961" y="1116"/>
                      <a:pt x="1957" y="1149"/>
                    </a:cubicBezTo>
                    <a:cubicBezTo>
                      <a:pt x="1953" y="1185"/>
                      <a:pt x="1973" y="1213"/>
                      <a:pt x="2009" y="1217"/>
                    </a:cubicBezTo>
                    <a:cubicBezTo>
                      <a:pt x="2090" y="1233"/>
                      <a:pt x="2174" y="1245"/>
                      <a:pt x="2255" y="1253"/>
                    </a:cubicBezTo>
                    <a:lnTo>
                      <a:pt x="2259" y="1253"/>
                    </a:lnTo>
                    <a:cubicBezTo>
                      <a:pt x="2291" y="1253"/>
                      <a:pt x="2319" y="1229"/>
                      <a:pt x="2327" y="1197"/>
                    </a:cubicBezTo>
                    <a:cubicBezTo>
                      <a:pt x="2331" y="1161"/>
                      <a:pt x="2307" y="1133"/>
                      <a:pt x="2271" y="1129"/>
                    </a:cubicBezTo>
                    <a:cubicBezTo>
                      <a:pt x="2190" y="1125"/>
                      <a:pt x="2110" y="1109"/>
                      <a:pt x="2030" y="1097"/>
                    </a:cubicBezTo>
                    <a:cubicBezTo>
                      <a:pt x="2026" y="1096"/>
                      <a:pt x="2023" y="1096"/>
                      <a:pt x="2020" y="1096"/>
                    </a:cubicBezTo>
                    <a:close/>
                    <a:moveTo>
                      <a:pt x="3637" y="1103"/>
                    </a:moveTo>
                    <a:cubicBezTo>
                      <a:pt x="3633" y="1103"/>
                      <a:pt x="3629" y="1104"/>
                      <a:pt x="3625" y="1105"/>
                    </a:cubicBezTo>
                    <a:lnTo>
                      <a:pt x="3384" y="1133"/>
                    </a:lnTo>
                    <a:cubicBezTo>
                      <a:pt x="3351" y="1137"/>
                      <a:pt x="3323" y="1169"/>
                      <a:pt x="3331" y="1205"/>
                    </a:cubicBezTo>
                    <a:cubicBezTo>
                      <a:pt x="3331" y="1233"/>
                      <a:pt x="3359" y="1257"/>
                      <a:pt x="3388" y="1257"/>
                    </a:cubicBezTo>
                    <a:cubicBezTo>
                      <a:pt x="3388" y="1257"/>
                      <a:pt x="3396" y="1257"/>
                      <a:pt x="3400" y="1253"/>
                    </a:cubicBezTo>
                    <a:cubicBezTo>
                      <a:pt x="3480" y="1249"/>
                      <a:pt x="3564" y="1237"/>
                      <a:pt x="3645" y="1225"/>
                    </a:cubicBezTo>
                    <a:cubicBezTo>
                      <a:pt x="3677" y="1217"/>
                      <a:pt x="3701" y="1189"/>
                      <a:pt x="3697" y="1153"/>
                    </a:cubicBezTo>
                    <a:cubicBezTo>
                      <a:pt x="3693" y="1128"/>
                      <a:pt x="3668" y="1103"/>
                      <a:pt x="3637" y="1103"/>
                    </a:cubicBezTo>
                    <a:close/>
                    <a:moveTo>
                      <a:pt x="2709" y="1157"/>
                    </a:moveTo>
                    <a:cubicBezTo>
                      <a:pt x="2672" y="1157"/>
                      <a:pt x="2640" y="1181"/>
                      <a:pt x="2640" y="1217"/>
                    </a:cubicBezTo>
                    <a:cubicBezTo>
                      <a:pt x="2640" y="1253"/>
                      <a:pt x="2668" y="1281"/>
                      <a:pt x="2701" y="1281"/>
                    </a:cubicBezTo>
                    <a:lnTo>
                      <a:pt x="2954" y="1281"/>
                    </a:lnTo>
                    <a:cubicBezTo>
                      <a:pt x="2990" y="1281"/>
                      <a:pt x="3014" y="1253"/>
                      <a:pt x="3014" y="1217"/>
                    </a:cubicBezTo>
                    <a:cubicBezTo>
                      <a:pt x="3014" y="1181"/>
                      <a:pt x="2982" y="1157"/>
                      <a:pt x="2950" y="1157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4" name="Google Shape;124;p3"/>
              <p:cNvSpPr/>
              <p:nvPr/>
            </p:nvSpPr>
            <p:spPr>
              <a:xfrm>
                <a:off x="3314385" y="432198"/>
                <a:ext cx="22249" cy="64593"/>
              </a:xfrm>
              <a:custGeom>
                <a:avLst/>
                <a:gdLst/>
                <a:ahLst/>
                <a:cxnLst/>
                <a:rect l="l" t="t" r="r" b="b"/>
                <a:pathLst>
                  <a:path w="165" h="479" extrusionOk="0">
                    <a:moveTo>
                      <a:pt x="89" y="1"/>
                    </a:moveTo>
                    <a:cubicBezTo>
                      <a:pt x="65" y="1"/>
                      <a:pt x="35" y="20"/>
                      <a:pt x="28" y="51"/>
                    </a:cubicBezTo>
                    <a:cubicBezTo>
                      <a:pt x="0" y="175"/>
                      <a:pt x="4" y="304"/>
                      <a:pt x="32" y="428"/>
                    </a:cubicBezTo>
                    <a:cubicBezTo>
                      <a:pt x="36" y="459"/>
                      <a:pt x="65" y="478"/>
                      <a:pt x="97" y="478"/>
                    </a:cubicBezTo>
                    <a:cubicBezTo>
                      <a:pt x="102" y="478"/>
                      <a:pt x="107" y="478"/>
                      <a:pt x="113" y="476"/>
                    </a:cubicBezTo>
                    <a:cubicBezTo>
                      <a:pt x="145" y="464"/>
                      <a:pt x="165" y="428"/>
                      <a:pt x="157" y="396"/>
                    </a:cubicBezTo>
                    <a:cubicBezTo>
                      <a:pt x="153" y="380"/>
                      <a:pt x="153" y="364"/>
                      <a:pt x="145" y="356"/>
                    </a:cubicBezTo>
                    <a:cubicBezTo>
                      <a:pt x="145" y="344"/>
                      <a:pt x="141" y="340"/>
                      <a:pt x="141" y="328"/>
                    </a:cubicBezTo>
                    <a:lnTo>
                      <a:pt x="141" y="320"/>
                    </a:lnTo>
                    <a:cubicBezTo>
                      <a:pt x="137" y="296"/>
                      <a:pt x="137" y="264"/>
                      <a:pt x="137" y="239"/>
                    </a:cubicBezTo>
                    <a:cubicBezTo>
                      <a:pt x="137" y="179"/>
                      <a:pt x="141" y="131"/>
                      <a:pt x="149" y="83"/>
                    </a:cubicBezTo>
                    <a:cubicBezTo>
                      <a:pt x="153" y="51"/>
                      <a:pt x="137" y="14"/>
                      <a:pt x="101" y="2"/>
                    </a:cubicBezTo>
                    <a:cubicBezTo>
                      <a:pt x="97" y="1"/>
                      <a:pt x="93" y="1"/>
                      <a:pt x="89" y="1"/>
                    </a:cubicBezTo>
                    <a:close/>
                  </a:path>
                </a:pathLst>
              </a:custGeom>
              <a:solidFill>
                <a:srgbClr val="FFF1F6">
                  <a:alpha val="333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5" name="Google Shape;125;p3"/>
              <p:cNvSpPr/>
              <p:nvPr/>
            </p:nvSpPr>
            <p:spPr>
              <a:xfrm>
                <a:off x="3326790" y="513513"/>
                <a:ext cx="39104" cy="76055"/>
              </a:xfrm>
              <a:custGeom>
                <a:avLst/>
                <a:gdLst/>
                <a:ahLst/>
                <a:cxnLst/>
                <a:rect l="l" t="t" r="r" b="b"/>
                <a:pathLst>
                  <a:path w="290" h="564" extrusionOk="0">
                    <a:moveTo>
                      <a:pt x="70" y="0"/>
                    </a:moveTo>
                    <a:cubicBezTo>
                      <a:pt x="66" y="0"/>
                      <a:pt x="61" y="1"/>
                      <a:pt x="57" y="2"/>
                    </a:cubicBezTo>
                    <a:cubicBezTo>
                      <a:pt x="17" y="14"/>
                      <a:pt x="1" y="50"/>
                      <a:pt x="5" y="82"/>
                    </a:cubicBezTo>
                    <a:cubicBezTo>
                      <a:pt x="29" y="239"/>
                      <a:pt x="85" y="392"/>
                      <a:pt x="161" y="532"/>
                    </a:cubicBezTo>
                    <a:cubicBezTo>
                      <a:pt x="172" y="552"/>
                      <a:pt x="197" y="564"/>
                      <a:pt x="221" y="564"/>
                    </a:cubicBezTo>
                    <a:cubicBezTo>
                      <a:pt x="231" y="564"/>
                      <a:pt x="241" y="561"/>
                      <a:pt x="250" y="556"/>
                    </a:cubicBezTo>
                    <a:cubicBezTo>
                      <a:pt x="282" y="536"/>
                      <a:pt x="290" y="500"/>
                      <a:pt x="278" y="464"/>
                    </a:cubicBezTo>
                    <a:cubicBezTo>
                      <a:pt x="206" y="335"/>
                      <a:pt x="161" y="199"/>
                      <a:pt x="137" y="50"/>
                    </a:cubicBezTo>
                    <a:cubicBezTo>
                      <a:pt x="130" y="19"/>
                      <a:pt x="97" y="0"/>
                      <a:pt x="70" y="0"/>
                    </a:cubicBezTo>
                    <a:close/>
                  </a:path>
                </a:pathLst>
              </a:custGeom>
              <a:solidFill>
                <a:srgbClr val="FFF1F6">
                  <a:alpha val="333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6" name="Google Shape;126;p3"/>
              <p:cNvSpPr/>
              <p:nvPr/>
            </p:nvSpPr>
            <p:spPr>
              <a:xfrm rot="-5563485">
                <a:off x="3094862" y="433994"/>
                <a:ext cx="417195" cy="321752"/>
              </a:xfrm>
              <a:custGeom>
                <a:avLst/>
                <a:gdLst/>
                <a:ahLst/>
                <a:cxnLst/>
                <a:rect l="l" t="t" r="r" b="b"/>
                <a:pathLst>
                  <a:path w="3094" h="2386" extrusionOk="0">
                    <a:moveTo>
                      <a:pt x="761" y="1"/>
                    </a:moveTo>
                    <a:cubicBezTo>
                      <a:pt x="715" y="1"/>
                      <a:pt x="666" y="10"/>
                      <a:pt x="615" y="31"/>
                    </a:cubicBezTo>
                    <a:cubicBezTo>
                      <a:pt x="1" y="280"/>
                      <a:pt x="877" y="2349"/>
                      <a:pt x="1274" y="2385"/>
                    </a:cubicBezTo>
                    <a:cubicBezTo>
                      <a:pt x="1277" y="2386"/>
                      <a:pt x="1281" y="2386"/>
                      <a:pt x="1284" y="2386"/>
                    </a:cubicBezTo>
                    <a:cubicBezTo>
                      <a:pt x="1654" y="2386"/>
                      <a:pt x="3093" y="666"/>
                      <a:pt x="2524" y="216"/>
                    </a:cubicBezTo>
                    <a:cubicBezTo>
                      <a:pt x="2468" y="172"/>
                      <a:pt x="2409" y="153"/>
                      <a:pt x="2348" y="153"/>
                    </a:cubicBezTo>
                    <a:cubicBezTo>
                      <a:pt x="1937" y="153"/>
                      <a:pt x="1467" y="1036"/>
                      <a:pt x="1467" y="1036"/>
                    </a:cubicBezTo>
                    <a:cubicBezTo>
                      <a:pt x="1467" y="1036"/>
                      <a:pt x="1243" y="1"/>
                      <a:pt x="761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7" name="Google Shape;127;p3"/>
              <p:cNvSpPr/>
              <p:nvPr/>
            </p:nvSpPr>
            <p:spPr>
              <a:xfrm rot="-5563485">
                <a:off x="3166434" y="379837"/>
                <a:ext cx="288827" cy="300850"/>
              </a:xfrm>
              <a:custGeom>
                <a:avLst/>
                <a:gdLst/>
                <a:ahLst/>
                <a:cxnLst/>
                <a:rect l="l" t="t" r="r" b="b"/>
                <a:pathLst>
                  <a:path w="2142" h="2231" extrusionOk="0">
                    <a:moveTo>
                      <a:pt x="1403" y="0"/>
                    </a:moveTo>
                    <a:cubicBezTo>
                      <a:pt x="1398" y="0"/>
                      <a:pt x="1392" y="0"/>
                      <a:pt x="1387" y="1"/>
                    </a:cubicBezTo>
                    <a:cubicBezTo>
                      <a:pt x="1009" y="700"/>
                      <a:pt x="535" y="1351"/>
                      <a:pt x="1" y="1941"/>
                    </a:cubicBezTo>
                    <a:cubicBezTo>
                      <a:pt x="113" y="2110"/>
                      <a:pt x="230" y="2222"/>
                      <a:pt x="314" y="2230"/>
                    </a:cubicBezTo>
                    <a:cubicBezTo>
                      <a:pt x="318" y="2231"/>
                      <a:pt x="321" y="2231"/>
                      <a:pt x="324" y="2231"/>
                    </a:cubicBezTo>
                    <a:cubicBezTo>
                      <a:pt x="702" y="2231"/>
                      <a:pt x="2141" y="511"/>
                      <a:pt x="1572" y="61"/>
                    </a:cubicBezTo>
                    <a:cubicBezTo>
                      <a:pt x="1517" y="20"/>
                      <a:pt x="1461" y="0"/>
                      <a:pt x="1403" y="0"/>
                    </a:cubicBezTo>
                    <a:close/>
                  </a:path>
                </a:pathLst>
              </a:custGeom>
              <a:solidFill>
                <a:srgbClr val="FFF1F6">
                  <a:alpha val="333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128" name="Google Shape;128;p3"/>
          <p:cNvSpPr/>
          <p:nvPr/>
        </p:nvSpPr>
        <p:spPr>
          <a:xfrm>
            <a:off x="8082620" y="4542638"/>
            <a:ext cx="215929" cy="199812"/>
          </a:xfrm>
          <a:custGeom>
            <a:avLst/>
            <a:gdLst/>
            <a:ahLst/>
            <a:cxnLst/>
            <a:rect l="l" t="t" r="r" b="b"/>
            <a:pathLst>
              <a:path w="1447" h="1339" extrusionOk="0">
                <a:moveTo>
                  <a:pt x="729" y="0"/>
                </a:moveTo>
                <a:cubicBezTo>
                  <a:pt x="719" y="0"/>
                  <a:pt x="709" y="1"/>
                  <a:pt x="699" y="1"/>
                </a:cubicBezTo>
                <a:cubicBezTo>
                  <a:pt x="486" y="13"/>
                  <a:pt x="286" y="122"/>
                  <a:pt x="161" y="298"/>
                </a:cubicBezTo>
                <a:cubicBezTo>
                  <a:pt x="36" y="475"/>
                  <a:pt x="0" y="692"/>
                  <a:pt x="61" y="893"/>
                </a:cubicBezTo>
                <a:cubicBezTo>
                  <a:pt x="121" y="1082"/>
                  <a:pt x="261" y="1238"/>
                  <a:pt x="458" y="1307"/>
                </a:cubicBezTo>
                <a:cubicBezTo>
                  <a:pt x="511" y="1327"/>
                  <a:pt x="571" y="1339"/>
                  <a:pt x="627" y="1339"/>
                </a:cubicBezTo>
                <a:cubicBezTo>
                  <a:pt x="760" y="1339"/>
                  <a:pt x="872" y="1279"/>
                  <a:pt x="953" y="1166"/>
                </a:cubicBezTo>
                <a:cubicBezTo>
                  <a:pt x="1053" y="1026"/>
                  <a:pt x="1089" y="801"/>
                  <a:pt x="932" y="604"/>
                </a:cubicBezTo>
                <a:cubicBezTo>
                  <a:pt x="860" y="511"/>
                  <a:pt x="744" y="455"/>
                  <a:pt x="631" y="455"/>
                </a:cubicBezTo>
                <a:cubicBezTo>
                  <a:pt x="543" y="455"/>
                  <a:pt x="466" y="495"/>
                  <a:pt x="418" y="563"/>
                </a:cubicBezTo>
                <a:cubicBezTo>
                  <a:pt x="350" y="652"/>
                  <a:pt x="338" y="756"/>
                  <a:pt x="378" y="853"/>
                </a:cubicBezTo>
                <a:cubicBezTo>
                  <a:pt x="418" y="945"/>
                  <a:pt x="507" y="1013"/>
                  <a:pt x="611" y="1026"/>
                </a:cubicBezTo>
                <a:cubicBezTo>
                  <a:pt x="616" y="1026"/>
                  <a:pt x="621" y="1027"/>
                  <a:pt x="626" y="1027"/>
                </a:cubicBezTo>
                <a:cubicBezTo>
                  <a:pt x="667" y="1027"/>
                  <a:pt x="700" y="997"/>
                  <a:pt x="703" y="957"/>
                </a:cubicBezTo>
                <a:cubicBezTo>
                  <a:pt x="707" y="917"/>
                  <a:pt x="679" y="877"/>
                  <a:pt x="639" y="873"/>
                </a:cubicBezTo>
                <a:cubicBezTo>
                  <a:pt x="587" y="865"/>
                  <a:pt x="547" y="837"/>
                  <a:pt x="527" y="797"/>
                </a:cubicBezTo>
                <a:cubicBezTo>
                  <a:pt x="507" y="756"/>
                  <a:pt x="511" y="716"/>
                  <a:pt x="531" y="672"/>
                </a:cubicBezTo>
                <a:cubicBezTo>
                  <a:pt x="551" y="636"/>
                  <a:pt x="583" y="612"/>
                  <a:pt x="623" y="604"/>
                </a:cubicBezTo>
                <a:cubicBezTo>
                  <a:pt x="629" y="603"/>
                  <a:pt x="636" y="602"/>
                  <a:pt x="643" y="602"/>
                </a:cubicBezTo>
                <a:cubicBezTo>
                  <a:pt x="689" y="602"/>
                  <a:pt x="745" y="625"/>
                  <a:pt x="784" y="660"/>
                </a:cubicBezTo>
                <a:cubicBezTo>
                  <a:pt x="860" y="724"/>
                  <a:pt x="900" y="825"/>
                  <a:pt x="892" y="925"/>
                </a:cubicBezTo>
                <a:cubicBezTo>
                  <a:pt x="888" y="1013"/>
                  <a:pt x="848" y="1086"/>
                  <a:pt x="784" y="1138"/>
                </a:cubicBezTo>
                <a:cubicBezTo>
                  <a:pt x="741" y="1170"/>
                  <a:pt x="693" y="1183"/>
                  <a:pt x="644" y="1183"/>
                </a:cubicBezTo>
                <a:cubicBezTo>
                  <a:pt x="516" y="1183"/>
                  <a:pt x="382" y="1092"/>
                  <a:pt x="310" y="1013"/>
                </a:cubicBezTo>
                <a:cubicBezTo>
                  <a:pt x="189" y="881"/>
                  <a:pt x="161" y="696"/>
                  <a:pt x="221" y="519"/>
                </a:cubicBezTo>
                <a:cubicBezTo>
                  <a:pt x="282" y="347"/>
                  <a:pt x="426" y="214"/>
                  <a:pt x="603" y="162"/>
                </a:cubicBezTo>
                <a:cubicBezTo>
                  <a:pt x="644" y="150"/>
                  <a:pt x="686" y="145"/>
                  <a:pt x="727" y="145"/>
                </a:cubicBezTo>
                <a:cubicBezTo>
                  <a:pt x="828" y="145"/>
                  <a:pt x="926" y="179"/>
                  <a:pt x="1009" y="242"/>
                </a:cubicBezTo>
                <a:cubicBezTo>
                  <a:pt x="1133" y="342"/>
                  <a:pt x="1270" y="604"/>
                  <a:pt x="1266" y="829"/>
                </a:cubicBezTo>
                <a:cubicBezTo>
                  <a:pt x="1258" y="945"/>
                  <a:pt x="1226" y="1030"/>
                  <a:pt x="1149" y="1082"/>
                </a:cubicBezTo>
                <a:cubicBezTo>
                  <a:pt x="1125" y="1098"/>
                  <a:pt x="1113" y="1126"/>
                  <a:pt x="1121" y="1150"/>
                </a:cubicBezTo>
                <a:cubicBezTo>
                  <a:pt x="1125" y="1182"/>
                  <a:pt x="1141" y="1206"/>
                  <a:pt x="1165" y="1218"/>
                </a:cubicBezTo>
                <a:cubicBezTo>
                  <a:pt x="1175" y="1221"/>
                  <a:pt x="1184" y="1223"/>
                  <a:pt x="1194" y="1223"/>
                </a:cubicBezTo>
                <a:cubicBezTo>
                  <a:pt x="1209" y="1223"/>
                  <a:pt x="1225" y="1219"/>
                  <a:pt x="1242" y="1206"/>
                </a:cubicBezTo>
                <a:cubicBezTo>
                  <a:pt x="1342" y="1138"/>
                  <a:pt x="1402" y="1021"/>
                  <a:pt x="1415" y="885"/>
                </a:cubicBezTo>
                <a:cubicBezTo>
                  <a:pt x="1447" y="632"/>
                  <a:pt x="1314" y="338"/>
                  <a:pt x="1173" y="178"/>
                </a:cubicBezTo>
                <a:cubicBezTo>
                  <a:pt x="1059" y="67"/>
                  <a:pt x="902" y="0"/>
                  <a:pt x="729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29" name="Google Shape;129;p3"/>
          <p:cNvGrpSpPr/>
          <p:nvPr/>
        </p:nvGrpSpPr>
        <p:grpSpPr>
          <a:xfrm rot="2700000">
            <a:off x="8850543" y="3860238"/>
            <a:ext cx="296110" cy="307950"/>
            <a:chOff x="2402806" y="1534404"/>
            <a:chExt cx="197214" cy="205099"/>
          </a:xfrm>
        </p:grpSpPr>
        <p:sp>
          <p:nvSpPr>
            <p:cNvPr id="130" name="Google Shape;130;p3"/>
            <p:cNvSpPr/>
            <p:nvPr/>
          </p:nvSpPr>
          <p:spPr>
            <a:xfrm>
              <a:off x="2402806" y="1605082"/>
              <a:ext cx="85428" cy="127119"/>
            </a:xfrm>
            <a:custGeom>
              <a:avLst/>
              <a:gdLst/>
              <a:ahLst/>
              <a:cxnLst/>
              <a:rect l="l" t="t" r="r" b="b"/>
              <a:pathLst>
                <a:path w="1170" h="1741" extrusionOk="0">
                  <a:moveTo>
                    <a:pt x="273" y="0"/>
                  </a:moveTo>
                  <a:cubicBezTo>
                    <a:pt x="220" y="0"/>
                    <a:pt x="176" y="36"/>
                    <a:pt x="165" y="85"/>
                  </a:cubicBezTo>
                  <a:cubicBezTo>
                    <a:pt x="0" y="1226"/>
                    <a:pt x="1005" y="1724"/>
                    <a:pt x="1017" y="1728"/>
                  </a:cubicBezTo>
                  <a:cubicBezTo>
                    <a:pt x="1033" y="1732"/>
                    <a:pt x="1045" y="1740"/>
                    <a:pt x="1061" y="1740"/>
                  </a:cubicBezTo>
                  <a:cubicBezTo>
                    <a:pt x="1101" y="1740"/>
                    <a:pt x="1137" y="1720"/>
                    <a:pt x="1145" y="1684"/>
                  </a:cubicBezTo>
                  <a:cubicBezTo>
                    <a:pt x="1169" y="1632"/>
                    <a:pt x="1149" y="1572"/>
                    <a:pt x="1101" y="1548"/>
                  </a:cubicBezTo>
                  <a:cubicBezTo>
                    <a:pt x="1097" y="1544"/>
                    <a:pt x="221" y="1118"/>
                    <a:pt x="366" y="117"/>
                  </a:cubicBezTo>
                  <a:cubicBezTo>
                    <a:pt x="374" y="61"/>
                    <a:pt x="338" y="13"/>
                    <a:pt x="281" y="1"/>
                  </a:cubicBezTo>
                  <a:cubicBezTo>
                    <a:pt x="279" y="1"/>
                    <a:pt x="276" y="0"/>
                    <a:pt x="27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131;p3"/>
            <p:cNvSpPr/>
            <p:nvPr/>
          </p:nvSpPr>
          <p:spPr>
            <a:xfrm>
              <a:off x="2441796" y="1605886"/>
              <a:ext cx="64910" cy="98424"/>
            </a:xfrm>
            <a:custGeom>
              <a:avLst/>
              <a:gdLst/>
              <a:ahLst/>
              <a:cxnLst/>
              <a:rect l="l" t="t" r="r" b="b"/>
              <a:pathLst>
                <a:path w="889" h="1348" extrusionOk="0">
                  <a:moveTo>
                    <a:pt x="113" y="1"/>
                  </a:moveTo>
                  <a:cubicBezTo>
                    <a:pt x="109" y="1"/>
                    <a:pt x="105" y="1"/>
                    <a:pt x="101" y="2"/>
                  </a:cubicBezTo>
                  <a:cubicBezTo>
                    <a:pt x="45" y="6"/>
                    <a:pt x="1" y="50"/>
                    <a:pt x="5" y="106"/>
                  </a:cubicBezTo>
                  <a:cubicBezTo>
                    <a:pt x="5" y="130"/>
                    <a:pt x="57" y="837"/>
                    <a:pt x="712" y="1328"/>
                  </a:cubicBezTo>
                  <a:cubicBezTo>
                    <a:pt x="732" y="1340"/>
                    <a:pt x="752" y="1348"/>
                    <a:pt x="772" y="1348"/>
                  </a:cubicBezTo>
                  <a:cubicBezTo>
                    <a:pt x="804" y="1348"/>
                    <a:pt x="832" y="1332"/>
                    <a:pt x="852" y="1312"/>
                  </a:cubicBezTo>
                  <a:cubicBezTo>
                    <a:pt x="888" y="1267"/>
                    <a:pt x="880" y="1207"/>
                    <a:pt x="832" y="1171"/>
                  </a:cubicBezTo>
                  <a:cubicBezTo>
                    <a:pt x="250" y="737"/>
                    <a:pt x="205" y="106"/>
                    <a:pt x="205" y="94"/>
                  </a:cubicBezTo>
                  <a:cubicBezTo>
                    <a:pt x="202" y="46"/>
                    <a:pt x="164" y="1"/>
                    <a:pt x="11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132;p3"/>
            <p:cNvSpPr/>
            <p:nvPr/>
          </p:nvSpPr>
          <p:spPr>
            <a:xfrm>
              <a:off x="2470272" y="1604206"/>
              <a:ext cx="45561" cy="62866"/>
            </a:xfrm>
            <a:custGeom>
              <a:avLst/>
              <a:gdLst/>
              <a:ahLst/>
              <a:cxnLst/>
              <a:rect l="l" t="t" r="r" b="b"/>
              <a:pathLst>
                <a:path w="624" h="861" extrusionOk="0">
                  <a:moveTo>
                    <a:pt x="175" y="1"/>
                  </a:moveTo>
                  <a:cubicBezTo>
                    <a:pt x="132" y="1"/>
                    <a:pt x="91" y="33"/>
                    <a:pt x="81" y="77"/>
                  </a:cubicBezTo>
                  <a:cubicBezTo>
                    <a:pt x="77" y="97"/>
                    <a:pt x="0" y="479"/>
                    <a:pt x="450" y="840"/>
                  </a:cubicBezTo>
                  <a:cubicBezTo>
                    <a:pt x="466" y="856"/>
                    <a:pt x="494" y="860"/>
                    <a:pt x="515" y="860"/>
                  </a:cubicBezTo>
                  <a:cubicBezTo>
                    <a:pt x="543" y="860"/>
                    <a:pt x="571" y="848"/>
                    <a:pt x="591" y="828"/>
                  </a:cubicBezTo>
                  <a:cubicBezTo>
                    <a:pt x="623" y="788"/>
                    <a:pt x="619" y="720"/>
                    <a:pt x="575" y="688"/>
                  </a:cubicBezTo>
                  <a:cubicBezTo>
                    <a:pt x="229" y="410"/>
                    <a:pt x="273" y="137"/>
                    <a:pt x="277" y="125"/>
                  </a:cubicBezTo>
                  <a:cubicBezTo>
                    <a:pt x="294" y="69"/>
                    <a:pt x="257" y="13"/>
                    <a:pt x="201" y="5"/>
                  </a:cubicBezTo>
                  <a:cubicBezTo>
                    <a:pt x="193" y="2"/>
                    <a:pt x="184" y="1"/>
                    <a:pt x="17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133;p3"/>
            <p:cNvSpPr/>
            <p:nvPr/>
          </p:nvSpPr>
          <p:spPr>
            <a:xfrm>
              <a:off x="2504005" y="1627498"/>
              <a:ext cx="52571" cy="112005"/>
            </a:xfrm>
            <a:custGeom>
              <a:avLst/>
              <a:gdLst/>
              <a:ahLst/>
              <a:cxnLst/>
              <a:rect l="l" t="t" r="r" b="b"/>
              <a:pathLst>
                <a:path w="720" h="1534" extrusionOk="0">
                  <a:moveTo>
                    <a:pt x="409" y="0"/>
                  </a:moveTo>
                  <a:cubicBezTo>
                    <a:pt x="400" y="0"/>
                    <a:pt x="391" y="1"/>
                    <a:pt x="382" y="3"/>
                  </a:cubicBezTo>
                  <a:cubicBezTo>
                    <a:pt x="330" y="19"/>
                    <a:pt x="302" y="79"/>
                    <a:pt x="318" y="132"/>
                  </a:cubicBezTo>
                  <a:cubicBezTo>
                    <a:pt x="318" y="136"/>
                    <a:pt x="494" y="702"/>
                    <a:pt x="32" y="1377"/>
                  </a:cubicBezTo>
                  <a:cubicBezTo>
                    <a:pt x="0" y="1421"/>
                    <a:pt x="12" y="1486"/>
                    <a:pt x="57" y="1518"/>
                  </a:cubicBezTo>
                  <a:cubicBezTo>
                    <a:pt x="73" y="1526"/>
                    <a:pt x="93" y="1534"/>
                    <a:pt x="113" y="1534"/>
                  </a:cubicBezTo>
                  <a:cubicBezTo>
                    <a:pt x="141" y="1534"/>
                    <a:pt x="177" y="1518"/>
                    <a:pt x="197" y="1494"/>
                  </a:cubicBezTo>
                  <a:cubicBezTo>
                    <a:pt x="719" y="734"/>
                    <a:pt x="519" y="96"/>
                    <a:pt x="511" y="71"/>
                  </a:cubicBezTo>
                  <a:cubicBezTo>
                    <a:pt x="497" y="25"/>
                    <a:pt x="453" y="0"/>
                    <a:pt x="40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134;p3"/>
            <p:cNvSpPr/>
            <p:nvPr/>
          </p:nvSpPr>
          <p:spPr>
            <a:xfrm>
              <a:off x="2548909" y="1634508"/>
              <a:ext cx="26431" cy="80682"/>
            </a:xfrm>
            <a:custGeom>
              <a:avLst/>
              <a:gdLst/>
              <a:ahLst/>
              <a:cxnLst/>
              <a:rect l="l" t="t" r="r" b="b"/>
              <a:pathLst>
                <a:path w="362" h="1105" extrusionOk="0">
                  <a:moveTo>
                    <a:pt x="128" y="1"/>
                  </a:moveTo>
                  <a:cubicBezTo>
                    <a:pt x="120" y="1"/>
                    <a:pt x="112" y="2"/>
                    <a:pt x="104" y="4"/>
                  </a:cubicBezTo>
                  <a:cubicBezTo>
                    <a:pt x="56" y="16"/>
                    <a:pt x="20" y="72"/>
                    <a:pt x="36" y="124"/>
                  </a:cubicBezTo>
                  <a:cubicBezTo>
                    <a:pt x="157" y="586"/>
                    <a:pt x="16" y="964"/>
                    <a:pt x="16" y="968"/>
                  </a:cubicBezTo>
                  <a:cubicBezTo>
                    <a:pt x="0" y="1024"/>
                    <a:pt x="24" y="1080"/>
                    <a:pt x="76" y="1100"/>
                  </a:cubicBezTo>
                  <a:cubicBezTo>
                    <a:pt x="84" y="1104"/>
                    <a:pt x="100" y="1104"/>
                    <a:pt x="109" y="1104"/>
                  </a:cubicBezTo>
                  <a:cubicBezTo>
                    <a:pt x="149" y="1104"/>
                    <a:pt x="189" y="1080"/>
                    <a:pt x="197" y="1044"/>
                  </a:cubicBezTo>
                  <a:cubicBezTo>
                    <a:pt x="205" y="1024"/>
                    <a:pt x="362" y="602"/>
                    <a:pt x="225" y="76"/>
                  </a:cubicBezTo>
                  <a:cubicBezTo>
                    <a:pt x="218" y="31"/>
                    <a:pt x="176" y="1"/>
                    <a:pt x="12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135;p3"/>
            <p:cNvSpPr/>
            <p:nvPr/>
          </p:nvSpPr>
          <p:spPr>
            <a:xfrm>
              <a:off x="2577020" y="1637939"/>
              <a:ext cx="23000" cy="51695"/>
            </a:xfrm>
            <a:custGeom>
              <a:avLst/>
              <a:gdLst/>
              <a:ahLst/>
              <a:cxnLst/>
              <a:rect l="l" t="t" r="r" b="b"/>
              <a:pathLst>
                <a:path w="315" h="708" extrusionOk="0">
                  <a:moveTo>
                    <a:pt x="117" y="0"/>
                  </a:moveTo>
                  <a:cubicBezTo>
                    <a:pt x="106" y="0"/>
                    <a:pt x="96" y="2"/>
                    <a:pt x="85" y="5"/>
                  </a:cubicBezTo>
                  <a:cubicBezTo>
                    <a:pt x="33" y="17"/>
                    <a:pt x="1" y="73"/>
                    <a:pt x="17" y="129"/>
                  </a:cubicBezTo>
                  <a:cubicBezTo>
                    <a:pt x="97" y="411"/>
                    <a:pt x="45" y="567"/>
                    <a:pt x="45" y="571"/>
                  </a:cubicBezTo>
                  <a:cubicBezTo>
                    <a:pt x="33" y="627"/>
                    <a:pt x="57" y="680"/>
                    <a:pt x="105" y="700"/>
                  </a:cubicBezTo>
                  <a:cubicBezTo>
                    <a:pt x="117" y="708"/>
                    <a:pt x="133" y="708"/>
                    <a:pt x="141" y="708"/>
                  </a:cubicBezTo>
                  <a:cubicBezTo>
                    <a:pt x="182" y="708"/>
                    <a:pt x="218" y="680"/>
                    <a:pt x="238" y="648"/>
                  </a:cubicBezTo>
                  <a:cubicBezTo>
                    <a:pt x="242" y="619"/>
                    <a:pt x="314" y="427"/>
                    <a:pt x="214" y="73"/>
                  </a:cubicBezTo>
                  <a:cubicBezTo>
                    <a:pt x="201" y="27"/>
                    <a:pt x="161" y="0"/>
                    <a:pt x="11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136;p3"/>
            <p:cNvSpPr/>
            <p:nvPr/>
          </p:nvSpPr>
          <p:spPr>
            <a:xfrm>
              <a:off x="2493710" y="1595664"/>
              <a:ext cx="96307" cy="27089"/>
            </a:xfrm>
            <a:custGeom>
              <a:avLst/>
              <a:gdLst/>
              <a:ahLst/>
              <a:cxnLst/>
              <a:rect l="l" t="t" r="r" b="b"/>
              <a:pathLst>
                <a:path w="1319" h="371" extrusionOk="0">
                  <a:moveTo>
                    <a:pt x="485" y="0"/>
                  </a:moveTo>
                  <a:cubicBezTo>
                    <a:pt x="241" y="0"/>
                    <a:pt x="88" y="59"/>
                    <a:pt x="77" y="65"/>
                  </a:cubicBezTo>
                  <a:cubicBezTo>
                    <a:pt x="29" y="86"/>
                    <a:pt x="1" y="146"/>
                    <a:pt x="21" y="194"/>
                  </a:cubicBezTo>
                  <a:cubicBezTo>
                    <a:pt x="36" y="234"/>
                    <a:pt x="75" y="257"/>
                    <a:pt x="115" y="257"/>
                  </a:cubicBezTo>
                  <a:cubicBezTo>
                    <a:pt x="128" y="257"/>
                    <a:pt x="141" y="255"/>
                    <a:pt x="153" y="250"/>
                  </a:cubicBezTo>
                  <a:cubicBezTo>
                    <a:pt x="156" y="250"/>
                    <a:pt x="281" y="203"/>
                    <a:pt x="487" y="203"/>
                  </a:cubicBezTo>
                  <a:cubicBezTo>
                    <a:pt x="662" y="203"/>
                    <a:pt x="896" y="237"/>
                    <a:pt x="1162" y="363"/>
                  </a:cubicBezTo>
                  <a:cubicBezTo>
                    <a:pt x="1174" y="367"/>
                    <a:pt x="1186" y="371"/>
                    <a:pt x="1202" y="371"/>
                  </a:cubicBezTo>
                  <a:cubicBezTo>
                    <a:pt x="1242" y="371"/>
                    <a:pt x="1278" y="351"/>
                    <a:pt x="1298" y="315"/>
                  </a:cubicBezTo>
                  <a:cubicBezTo>
                    <a:pt x="1319" y="266"/>
                    <a:pt x="1298" y="206"/>
                    <a:pt x="1246" y="182"/>
                  </a:cubicBezTo>
                  <a:cubicBezTo>
                    <a:pt x="950" y="40"/>
                    <a:pt x="687" y="0"/>
                    <a:pt x="48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137;p3"/>
            <p:cNvSpPr/>
            <p:nvPr/>
          </p:nvSpPr>
          <p:spPr>
            <a:xfrm>
              <a:off x="2446469" y="1562077"/>
              <a:ext cx="145300" cy="33733"/>
            </a:xfrm>
            <a:custGeom>
              <a:avLst/>
              <a:gdLst/>
              <a:ahLst/>
              <a:cxnLst/>
              <a:rect l="l" t="t" r="r" b="b"/>
              <a:pathLst>
                <a:path w="1990" h="462" extrusionOk="0">
                  <a:moveTo>
                    <a:pt x="886" y="1"/>
                  </a:moveTo>
                  <a:cubicBezTo>
                    <a:pt x="424" y="1"/>
                    <a:pt x="92" y="145"/>
                    <a:pt x="73" y="152"/>
                  </a:cubicBezTo>
                  <a:cubicBezTo>
                    <a:pt x="21" y="172"/>
                    <a:pt x="1" y="232"/>
                    <a:pt x="21" y="284"/>
                  </a:cubicBezTo>
                  <a:cubicBezTo>
                    <a:pt x="36" y="320"/>
                    <a:pt x="73" y="340"/>
                    <a:pt x="112" y="340"/>
                  </a:cubicBezTo>
                  <a:cubicBezTo>
                    <a:pt x="126" y="340"/>
                    <a:pt x="140" y="338"/>
                    <a:pt x="153" y="333"/>
                  </a:cubicBezTo>
                  <a:cubicBezTo>
                    <a:pt x="158" y="330"/>
                    <a:pt x="460" y="200"/>
                    <a:pt x="883" y="200"/>
                  </a:cubicBezTo>
                  <a:cubicBezTo>
                    <a:pt x="1161" y="200"/>
                    <a:pt x="1492" y="257"/>
                    <a:pt x="1825" y="445"/>
                  </a:cubicBezTo>
                  <a:cubicBezTo>
                    <a:pt x="1841" y="453"/>
                    <a:pt x="1861" y="461"/>
                    <a:pt x="1873" y="461"/>
                  </a:cubicBezTo>
                  <a:cubicBezTo>
                    <a:pt x="1909" y="461"/>
                    <a:pt x="1945" y="445"/>
                    <a:pt x="1966" y="409"/>
                  </a:cubicBezTo>
                  <a:cubicBezTo>
                    <a:pt x="1990" y="365"/>
                    <a:pt x="1974" y="300"/>
                    <a:pt x="1925" y="272"/>
                  </a:cubicBezTo>
                  <a:cubicBezTo>
                    <a:pt x="1557" y="64"/>
                    <a:pt x="1193" y="1"/>
                    <a:pt x="88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138;p3"/>
            <p:cNvSpPr/>
            <p:nvPr/>
          </p:nvSpPr>
          <p:spPr>
            <a:xfrm>
              <a:off x="2495754" y="1534404"/>
              <a:ext cx="76374" cy="23803"/>
            </a:xfrm>
            <a:custGeom>
              <a:avLst/>
              <a:gdLst/>
              <a:ahLst/>
              <a:cxnLst/>
              <a:rect l="l" t="t" r="r" b="b"/>
              <a:pathLst>
                <a:path w="1046" h="326" extrusionOk="0">
                  <a:moveTo>
                    <a:pt x="384" y="1"/>
                  </a:moveTo>
                  <a:cubicBezTo>
                    <a:pt x="213" y="1"/>
                    <a:pt x="95" y="32"/>
                    <a:pt x="85" y="37"/>
                  </a:cubicBezTo>
                  <a:cubicBezTo>
                    <a:pt x="29" y="49"/>
                    <a:pt x="1" y="105"/>
                    <a:pt x="13" y="161"/>
                  </a:cubicBezTo>
                  <a:cubicBezTo>
                    <a:pt x="26" y="207"/>
                    <a:pt x="65" y="234"/>
                    <a:pt x="110" y="234"/>
                  </a:cubicBezTo>
                  <a:cubicBezTo>
                    <a:pt x="120" y="234"/>
                    <a:pt x="131" y="232"/>
                    <a:pt x="141" y="229"/>
                  </a:cubicBezTo>
                  <a:cubicBezTo>
                    <a:pt x="141" y="229"/>
                    <a:pt x="240" y="203"/>
                    <a:pt x="386" y="203"/>
                  </a:cubicBezTo>
                  <a:cubicBezTo>
                    <a:pt x="524" y="203"/>
                    <a:pt x="704" y="226"/>
                    <a:pt x="885" y="318"/>
                  </a:cubicBezTo>
                  <a:cubicBezTo>
                    <a:pt x="897" y="322"/>
                    <a:pt x="913" y="326"/>
                    <a:pt x="929" y="326"/>
                  </a:cubicBezTo>
                  <a:cubicBezTo>
                    <a:pt x="969" y="326"/>
                    <a:pt x="1005" y="302"/>
                    <a:pt x="1017" y="270"/>
                  </a:cubicBezTo>
                  <a:cubicBezTo>
                    <a:pt x="1045" y="221"/>
                    <a:pt x="1025" y="161"/>
                    <a:pt x="973" y="137"/>
                  </a:cubicBezTo>
                  <a:cubicBezTo>
                    <a:pt x="758" y="29"/>
                    <a:pt x="546" y="1"/>
                    <a:pt x="38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9" name="Google Shape;139;p3"/>
          <p:cNvSpPr/>
          <p:nvPr/>
        </p:nvSpPr>
        <p:spPr>
          <a:xfrm flipH="1">
            <a:off x="7326047" y="4041323"/>
            <a:ext cx="285802" cy="287674"/>
          </a:xfrm>
          <a:custGeom>
            <a:avLst/>
            <a:gdLst/>
            <a:ahLst/>
            <a:cxnLst/>
            <a:rect l="l" t="t" r="r" b="b"/>
            <a:pathLst>
              <a:path w="1403" h="1412" extrusionOk="0">
                <a:moveTo>
                  <a:pt x="538" y="1"/>
                </a:moveTo>
                <a:cubicBezTo>
                  <a:pt x="410" y="5"/>
                  <a:pt x="301" y="65"/>
                  <a:pt x="217" y="178"/>
                </a:cubicBezTo>
                <a:cubicBezTo>
                  <a:pt x="56" y="379"/>
                  <a:pt x="0" y="688"/>
                  <a:pt x="36" y="901"/>
                </a:cubicBezTo>
                <a:cubicBezTo>
                  <a:pt x="64" y="1082"/>
                  <a:pt x="165" y="1230"/>
                  <a:pt x="325" y="1323"/>
                </a:cubicBezTo>
                <a:cubicBezTo>
                  <a:pt x="430" y="1383"/>
                  <a:pt x="550" y="1411"/>
                  <a:pt x="671" y="1411"/>
                </a:cubicBezTo>
                <a:cubicBezTo>
                  <a:pt x="763" y="1411"/>
                  <a:pt x="852" y="1395"/>
                  <a:pt x="940" y="1363"/>
                </a:cubicBezTo>
                <a:cubicBezTo>
                  <a:pt x="1141" y="1283"/>
                  <a:pt x="1286" y="1122"/>
                  <a:pt x="1346" y="921"/>
                </a:cubicBezTo>
                <a:cubicBezTo>
                  <a:pt x="1402" y="724"/>
                  <a:pt x="1362" y="519"/>
                  <a:pt x="1242" y="351"/>
                </a:cubicBezTo>
                <a:cubicBezTo>
                  <a:pt x="1150" y="230"/>
                  <a:pt x="1027" y="167"/>
                  <a:pt x="899" y="167"/>
                </a:cubicBezTo>
                <a:cubicBezTo>
                  <a:pt x="848" y="167"/>
                  <a:pt x="795" y="177"/>
                  <a:pt x="743" y="198"/>
                </a:cubicBezTo>
                <a:cubicBezTo>
                  <a:pt x="583" y="258"/>
                  <a:pt x="430" y="435"/>
                  <a:pt x="458" y="684"/>
                </a:cubicBezTo>
                <a:cubicBezTo>
                  <a:pt x="470" y="805"/>
                  <a:pt x="534" y="913"/>
                  <a:pt x="627" y="977"/>
                </a:cubicBezTo>
                <a:cubicBezTo>
                  <a:pt x="673" y="1004"/>
                  <a:pt x="723" y="1018"/>
                  <a:pt x="774" y="1018"/>
                </a:cubicBezTo>
                <a:cubicBezTo>
                  <a:pt x="806" y="1018"/>
                  <a:pt x="839" y="1012"/>
                  <a:pt x="872" y="1001"/>
                </a:cubicBezTo>
                <a:cubicBezTo>
                  <a:pt x="972" y="965"/>
                  <a:pt x="1045" y="881"/>
                  <a:pt x="1061" y="780"/>
                </a:cubicBezTo>
                <a:cubicBezTo>
                  <a:pt x="1081" y="676"/>
                  <a:pt x="1041" y="576"/>
                  <a:pt x="960" y="503"/>
                </a:cubicBezTo>
                <a:cubicBezTo>
                  <a:pt x="944" y="491"/>
                  <a:pt x="924" y="484"/>
                  <a:pt x="905" y="484"/>
                </a:cubicBezTo>
                <a:cubicBezTo>
                  <a:pt x="882" y="484"/>
                  <a:pt x="859" y="494"/>
                  <a:pt x="844" y="511"/>
                </a:cubicBezTo>
                <a:cubicBezTo>
                  <a:pt x="820" y="547"/>
                  <a:pt x="820" y="592"/>
                  <a:pt x="852" y="620"/>
                </a:cubicBezTo>
                <a:cubicBezTo>
                  <a:pt x="892" y="648"/>
                  <a:pt x="912" y="700"/>
                  <a:pt x="908" y="744"/>
                </a:cubicBezTo>
                <a:cubicBezTo>
                  <a:pt x="904" y="788"/>
                  <a:pt x="880" y="825"/>
                  <a:pt x="840" y="845"/>
                </a:cubicBezTo>
                <a:cubicBezTo>
                  <a:pt x="821" y="855"/>
                  <a:pt x="800" y="860"/>
                  <a:pt x="780" y="860"/>
                </a:cubicBezTo>
                <a:cubicBezTo>
                  <a:pt x="762" y="860"/>
                  <a:pt x="744" y="856"/>
                  <a:pt x="727" y="849"/>
                </a:cubicBezTo>
                <a:cubicBezTo>
                  <a:pt x="683" y="829"/>
                  <a:pt x="639" y="772"/>
                  <a:pt x="623" y="712"/>
                </a:cubicBezTo>
                <a:cubicBezTo>
                  <a:pt x="599" y="620"/>
                  <a:pt x="619" y="511"/>
                  <a:pt x="671" y="435"/>
                </a:cubicBezTo>
                <a:cubicBezTo>
                  <a:pt x="723" y="363"/>
                  <a:pt x="792" y="322"/>
                  <a:pt x="880" y="318"/>
                </a:cubicBezTo>
                <a:cubicBezTo>
                  <a:pt x="886" y="318"/>
                  <a:pt x="893" y="318"/>
                  <a:pt x="899" y="318"/>
                </a:cubicBezTo>
                <a:cubicBezTo>
                  <a:pt x="1080" y="318"/>
                  <a:pt x="1186" y="540"/>
                  <a:pt x="1205" y="680"/>
                </a:cubicBezTo>
                <a:cubicBezTo>
                  <a:pt x="1233" y="853"/>
                  <a:pt x="1161" y="1026"/>
                  <a:pt x="1012" y="1142"/>
                </a:cubicBezTo>
                <a:cubicBezTo>
                  <a:pt x="913" y="1216"/>
                  <a:pt x="790" y="1257"/>
                  <a:pt x="668" y="1257"/>
                </a:cubicBezTo>
                <a:cubicBezTo>
                  <a:pt x="611" y="1257"/>
                  <a:pt x="555" y="1248"/>
                  <a:pt x="502" y="1230"/>
                </a:cubicBezTo>
                <a:cubicBezTo>
                  <a:pt x="358" y="1186"/>
                  <a:pt x="249" y="1086"/>
                  <a:pt x="201" y="941"/>
                </a:cubicBezTo>
                <a:cubicBezTo>
                  <a:pt x="149" y="784"/>
                  <a:pt x="181" y="491"/>
                  <a:pt x="305" y="306"/>
                </a:cubicBezTo>
                <a:cubicBezTo>
                  <a:pt x="370" y="210"/>
                  <a:pt x="450" y="162"/>
                  <a:pt x="542" y="158"/>
                </a:cubicBezTo>
                <a:cubicBezTo>
                  <a:pt x="571" y="158"/>
                  <a:pt x="599" y="142"/>
                  <a:pt x="607" y="117"/>
                </a:cubicBezTo>
                <a:cubicBezTo>
                  <a:pt x="623" y="89"/>
                  <a:pt x="619" y="61"/>
                  <a:pt x="603" y="37"/>
                </a:cubicBezTo>
                <a:cubicBezTo>
                  <a:pt x="587" y="17"/>
                  <a:pt x="563" y="1"/>
                  <a:pt x="538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0" name="Google Shape;140;p3"/>
          <p:cNvGrpSpPr/>
          <p:nvPr/>
        </p:nvGrpSpPr>
        <p:grpSpPr>
          <a:xfrm rot="10200497" flipH="1">
            <a:off x="5753905" y="4183465"/>
            <a:ext cx="2029153" cy="1375659"/>
            <a:chOff x="6283024" y="-660615"/>
            <a:chExt cx="2029221" cy="1375705"/>
          </a:xfrm>
        </p:grpSpPr>
        <p:grpSp>
          <p:nvGrpSpPr>
            <p:cNvPr id="141" name="Google Shape;141;p3"/>
            <p:cNvGrpSpPr/>
            <p:nvPr/>
          </p:nvGrpSpPr>
          <p:grpSpPr>
            <a:xfrm rot="8478049">
              <a:off x="7456155" y="-397939"/>
              <a:ext cx="900955" cy="172869"/>
              <a:chOff x="3564648" y="628675"/>
              <a:chExt cx="901001" cy="172878"/>
            </a:xfrm>
          </p:grpSpPr>
          <p:sp>
            <p:nvSpPr>
              <p:cNvPr id="142" name="Google Shape;142;p3"/>
              <p:cNvSpPr/>
              <p:nvPr/>
            </p:nvSpPr>
            <p:spPr>
              <a:xfrm>
                <a:off x="3564648" y="647688"/>
                <a:ext cx="32631" cy="26026"/>
              </a:xfrm>
              <a:custGeom>
                <a:avLst/>
                <a:gdLst/>
                <a:ahLst/>
                <a:cxnLst/>
                <a:rect l="l" t="t" r="r" b="b"/>
                <a:pathLst>
                  <a:path w="242" h="193" extrusionOk="0">
                    <a:moveTo>
                      <a:pt x="73" y="0"/>
                    </a:moveTo>
                    <a:cubicBezTo>
                      <a:pt x="53" y="0"/>
                      <a:pt x="33" y="10"/>
                      <a:pt x="21" y="28"/>
                    </a:cubicBezTo>
                    <a:cubicBezTo>
                      <a:pt x="0" y="52"/>
                      <a:pt x="4" y="92"/>
                      <a:pt x="33" y="112"/>
                    </a:cubicBezTo>
                    <a:cubicBezTo>
                      <a:pt x="33" y="112"/>
                      <a:pt x="69" y="140"/>
                      <a:pt x="141" y="184"/>
                    </a:cubicBezTo>
                    <a:cubicBezTo>
                      <a:pt x="149" y="188"/>
                      <a:pt x="165" y="192"/>
                      <a:pt x="173" y="192"/>
                    </a:cubicBezTo>
                    <a:cubicBezTo>
                      <a:pt x="193" y="192"/>
                      <a:pt x="213" y="184"/>
                      <a:pt x="225" y="168"/>
                    </a:cubicBezTo>
                    <a:cubicBezTo>
                      <a:pt x="241" y="144"/>
                      <a:pt x="233" y="104"/>
                      <a:pt x="205" y="84"/>
                    </a:cubicBezTo>
                    <a:cubicBezTo>
                      <a:pt x="141" y="40"/>
                      <a:pt x="105" y="11"/>
                      <a:pt x="105" y="11"/>
                    </a:cubicBezTo>
                    <a:cubicBezTo>
                      <a:pt x="96" y="4"/>
                      <a:pt x="84" y="0"/>
                      <a:pt x="73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3" name="Google Shape;143;p3"/>
              <p:cNvSpPr/>
              <p:nvPr/>
            </p:nvSpPr>
            <p:spPr>
              <a:xfrm>
                <a:off x="3630180" y="628675"/>
                <a:ext cx="835469" cy="172878"/>
              </a:xfrm>
              <a:custGeom>
                <a:avLst/>
                <a:gdLst/>
                <a:ahLst/>
                <a:cxnLst/>
                <a:rect l="l" t="t" r="r" b="b"/>
                <a:pathLst>
                  <a:path w="6196" h="1282" extrusionOk="0">
                    <a:moveTo>
                      <a:pt x="6121" y="0"/>
                    </a:moveTo>
                    <a:cubicBezTo>
                      <a:pt x="6109" y="0"/>
                      <a:pt x="6097" y="4"/>
                      <a:pt x="6087" y="12"/>
                    </a:cubicBezTo>
                    <a:cubicBezTo>
                      <a:pt x="6023" y="64"/>
                      <a:pt x="5955" y="112"/>
                      <a:pt x="5891" y="160"/>
                    </a:cubicBezTo>
                    <a:cubicBezTo>
                      <a:pt x="5858" y="177"/>
                      <a:pt x="5854" y="213"/>
                      <a:pt x="5875" y="245"/>
                    </a:cubicBezTo>
                    <a:cubicBezTo>
                      <a:pt x="5887" y="261"/>
                      <a:pt x="5907" y="269"/>
                      <a:pt x="5927" y="269"/>
                    </a:cubicBezTo>
                    <a:cubicBezTo>
                      <a:pt x="5943" y="269"/>
                      <a:pt x="5951" y="265"/>
                      <a:pt x="5967" y="261"/>
                    </a:cubicBezTo>
                    <a:cubicBezTo>
                      <a:pt x="6035" y="213"/>
                      <a:pt x="6104" y="165"/>
                      <a:pt x="6168" y="112"/>
                    </a:cubicBezTo>
                    <a:cubicBezTo>
                      <a:pt x="6192" y="88"/>
                      <a:pt x="6196" y="48"/>
                      <a:pt x="6176" y="24"/>
                    </a:cubicBezTo>
                    <a:cubicBezTo>
                      <a:pt x="6161" y="9"/>
                      <a:pt x="6140" y="0"/>
                      <a:pt x="6121" y="0"/>
                    </a:cubicBezTo>
                    <a:close/>
                    <a:moveTo>
                      <a:pt x="5557" y="384"/>
                    </a:moveTo>
                    <a:cubicBezTo>
                      <a:pt x="5546" y="384"/>
                      <a:pt x="5535" y="387"/>
                      <a:pt x="5525" y="394"/>
                    </a:cubicBezTo>
                    <a:lnTo>
                      <a:pt x="5312" y="514"/>
                    </a:lnTo>
                    <a:cubicBezTo>
                      <a:pt x="5284" y="530"/>
                      <a:pt x="5272" y="570"/>
                      <a:pt x="5288" y="602"/>
                    </a:cubicBezTo>
                    <a:cubicBezTo>
                      <a:pt x="5296" y="623"/>
                      <a:pt x="5324" y="631"/>
                      <a:pt x="5344" y="631"/>
                    </a:cubicBezTo>
                    <a:cubicBezTo>
                      <a:pt x="5352" y="631"/>
                      <a:pt x="5364" y="631"/>
                      <a:pt x="5372" y="627"/>
                    </a:cubicBezTo>
                    <a:cubicBezTo>
                      <a:pt x="5445" y="586"/>
                      <a:pt x="5517" y="546"/>
                      <a:pt x="5589" y="502"/>
                    </a:cubicBezTo>
                    <a:cubicBezTo>
                      <a:pt x="5617" y="486"/>
                      <a:pt x="5629" y="446"/>
                      <a:pt x="5609" y="414"/>
                    </a:cubicBezTo>
                    <a:cubicBezTo>
                      <a:pt x="5599" y="395"/>
                      <a:pt x="5578" y="384"/>
                      <a:pt x="5557" y="384"/>
                    </a:cubicBezTo>
                    <a:close/>
                    <a:moveTo>
                      <a:pt x="68" y="434"/>
                    </a:moveTo>
                    <a:cubicBezTo>
                      <a:pt x="45" y="434"/>
                      <a:pt x="25" y="444"/>
                      <a:pt x="17" y="466"/>
                    </a:cubicBezTo>
                    <a:cubicBezTo>
                      <a:pt x="1" y="494"/>
                      <a:pt x="9" y="534"/>
                      <a:pt x="41" y="550"/>
                    </a:cubicBezTo>
                    <a:cubicBezTo>
                      <a:pt x="109" y="590"/>
                      <a:pt x="185" y="631"/>
                      <a:pt x="262" y="667"/>
                    </a:cubicBezTo>
                    <a:cubicBezTo>
                      <a:pt x="266" y="671"/>
                      <a:pt x="278" y="671"/>
                      <a:pt x="286" y="671"/>
                    </a:cubicBezTo>
                    <a:cubicBezTo>
                      <a:pt x="310" y="671"/>
                      <a:pt x="330" y="663"/>
                      <a:pt x="346" y="635"/>
                    </a:cubicBezTo>
                    <a:cubicBezTo>
                      <a:pt x="362" y="602"/>
                      <a:pt x="346" y="566"/>
                      <a:pt x="318" y="550"/>
                    </a:cubicBezTo>
                    <a:cubicBezTo>
                      <a:pt x="246" y="514"/>
                      <a:pt x="169" y="482"/>
                      <a:pt x="101" y="442"/>
                    </a:cubicBezTo>
                    <a:cubicBezTo>
                      <a:pt x="90" y="436"/>
                      <a:pt x="79" y="434"/>
                      <a:pt x="68" y="434"/>
                    </a:cubicBezTo>
                    <a:close/>
                    <a:moveTo>
                      <a:pt x="4947" y="705"/>
                    </a:moveTo>
                    <a:cubicBezTo>
                      <a:pt x="4939" y="705"/>
                      <a:pt x="4930" y="707"/>
                      <a:pt x="4922" y="711"/>
                    </a:cubicBezTo>
                    <a:cubicBezTo>
                      <a:pt x="4846" y="747"/>
                      <a:pt x="4770" y="775"/>
                      <a:pt x="4693" y="807"/>
                    </a:cubicBezTo>
                    <a:cubicBezTo>
                      <a:pt x="4665" y="815"/>
                      <a:pt x="4645" y="856"/>
                      <a:pt x="4661" y="888"/>
                    </a:cubicBezTo>
                    <a:cubicBezTo>
                      <a:pt x="4669" y="912"/>
                      <a:pt x="4693" y="928"/>
                      <a:pt x="4721" y="928"/>
                    </a:cubicBezTo>
                    <a:cubicBezTo>
                      <a:pt x="4729" y="928"/>
                      <a:pt x="4738" y="928"/>
                      <a:pt x="4746" y="920"/>
                    </a:cubicBezTo>
                    <a:cubicBezTo>
                      <a:pt x="4826" y="892"/>
                      <a:pt x="4902" y="860"/>
                      <a:pt x="4975" y="827"/>
                    </a:cubicBezTo>
                    <a:cubicBezTo>
                      <a:pt x="5007" y="811"/>
                      <a:pt x="5023" y="771"/>
                      <a:pt x="5007" y="739"/>
                    </a:cubicBezTo>
                    <a:cubicBezTo>
                      <a:pt x="4995" y="719"/>
                      <a:pt x="4971" y="705"/>
                      <a:pt x="4947" y="705"/>
                    </a:cubicBezTo>
                    <a:close/>
                    <a:moveTo>
                      <a:pt x="694" y="729"/>
                    </a:moveTo>
                    <a:cubicBezTo>
                      <a:pt x="670" y="729"/>
                      <a:pt x="644" y="741"/>
                      <a:pt x="631" y="767"/>
                    </a:cubicBezTo>
                    <a:cubicBezTo>
                      <a:pt x="619" y="795"/>
                      <a:pt x="639" y="831"/>
                      <a:pt x="668" y="848"/>
                    </a:cubicBezTo>
                    <a:cubicBezTo>
                      <a:pt x="744" y="884"/>
                      <a:pt x="824" y="908"/>
                      <a:pt x="901" y="936"/>
                    </a:cubicBezTo>
                    <a:cubicBezTo>
                      <a:pt x="905" y="944"/>
                      <a:pt x="913" y="944"/>
                      <a:pt x="921" y="944"/>
                    </a:cubicBezTo>
                    <a:cubicBezTo>
                      <a:pt x="949" y="944"/>
                      <a:pt x="969" y="924"/>
                      <a:pt x="981" y="896"/>
                    </a:cubicBezTo>
                    <a:cubicBezTo>
                      <a:pt x="989" y="864"/>
                      <a:pt x="969" y="827"/>
                      <a:pt x="941" y="815"/>
                    </a:cubicBezTo>
                    <a:cubicBezTo>
                      <a:pt x="864" y="791"/>
                      <a:pt x="788" y="763"/>
                      <a:pt x="712" y="731"/>
                    </a:cubicBezTo>
                    <a:cubicBezTo>
                      <a:pt x="706" y="729"/>
                      <a:pt x="700" y="729"/>
                      <a:pt x="694" y="729"/>
                    </a:cubicBezTo>
                    <a:close/>
                    <a:moveTo>
                      <a:pt x="1342" y="954"/>
                    </a:moveTo>
                    <a:cubicBezTo>
                      <a:pt x="1316" y="954"/>
                      <a:pt x="1288" y="973"/>
                      <a:pt x="1278" y="1004"/>
                    </a:cubicBezTo>
                    <a:cubicBezTo>
                      <a:pt x="1270" y="1032"/>
                      <a:pt x="1290" y="1069"/>
                      <a:pt x="1326" y="1077"/>
                    </a:cubicBezTo>
                    <a:lnTo>
                      <a:pt x="1567" y="1137"/>
                    </a:lnTo>
                    <a:lnTo>
                      <a:pt x="1580" y="1137"/>
                    </a:lnTo>
                    <a:cubicBezTo>
                      <a:pt x="1612" y="1137"/>
                      <a:pt x="1636" y="1117"/>
                      <a:pt x="1636" y="1093"/>
                    </a:cubicBezTo>
                    <a:cubicBezTo>
                      <a:pt x="1648" y="1056"/>
                      <a:pt x="1628" y="1028"/>
                      <a:pt x="1592" y="1016"/>
                    </a:cubicBezTo>
                    <a:cubicBezTo>
                      <a:pt x="1511" y="996"/>
                      <a:pt x="1435" y="976"/>
                      <a:pt x="1355" y="956"/>
                    </a:cubicBezTo>
                    <a:cubicBezTo>
                      <a:pt x="1350" y="955"/>
                      <a:pt x="1346" y="954"/>
                      <a:pt x="1342" y="954"/>
                    </a:cubicBezTo>
                    <a:close/>
                    <a:moveTo>
                      <a:pt x="4306" y="950"/>
                    </a:moveTo>
                    <a:cubicBezTo>
                      <a:pt x="4300" y="950"/>
                      <a:pt x="4294" y="951"/>
                      <a:pt x="4288" y="952"/>
                    </a:cubicBezTo>
                    <a:cubicBezTo>
                      <a:pt x="4207" y="976"/>
                      <a:pt x="4135" y="996"/>
                      <a:pt x="4054" y="1016"/>
                    </a:cubicBezTo>
                    <a:cubicBezTo>
                      <a:pt x="4018" y="1028"/>
                      <a:pt x="3998" y="1056"/>
                      <a:pt x="4006" y="1093"/>
                    </a:cubicBezTo>
                    <a:cubicBezTo>
                      <a:pt x="4014" y="1117"/>
                      <a:pt x="4038" y="1137"/>
                      <a:pt x="4067" y="1137"/>
                    </a:cubicBezTo>
                    <a:lnTo>
                      <a:pt x="4087" y="1137"/>
                    </a:lnTo>
                    <a:cubicBezTo>
                      <a:pt x="4167" y="1117"/>
                      <a:pt x="4247" y="1097"/>
                      <a:pt x="4328" y="1073"/>
                    </a:cubicBezTo>
                    <a:cubicBezTo>
                      <a:pt x="4360" y="1064"/>
                      <a:pt x="4380" y="1028"/>
                      <a:pt x="4368" y="992"/>
                    </a:cubicBezTo>
                    <a:cubicBezTo>
                      <a:pt x="4361" y="966"/>
                      <a:pt x="4335" y="950"/>
                      <a:pt x="4306" y="950"/>
                    </a:cubicBezTo>
                    <a:close/>
                    <a:moveTo>
                      <a:pt x="2020" y="1096"/>
                    </a:moveTo>
                    <a:cubicBezTo>
                      <a:pt x="1988" y="1096"/>
                      <a:pt x="1961" y="1116"/>
                      <a:pt x="1957" y="1149"/>
                    </a:cubicBezTo>
                    <a:cubicBezTo>
                      <a:pt x="1953" y="1185"/>
                      <a:pt x="1973" y="1213"/>
                      <a:pt x="2009" y="1217"/>
                    </a:cubicBezTo>
                    <a:cubicBezTo>
                      <a:pt x="2090" y="1233"/>
                      <a:pt x="2174" y="1245"/>
                      <a:pt x="2255" y="1253"/>
                    </a:cubicBezTo>
                    <a:lnTo>
                      <a:pt x="2259" y="1253"/>
                    </a:lnTo>
                    <a:cubicBezTo>
                      <a:pt x="2291" y="1253"/>
                      <a:pt x="2319" y="1229"/>
                      <a:pt x="2327" y="1197"/>
                    </a:cubicBezTo>
                    <a:cubicBezTo>
                      <a:pt x="2331" y="1161"/>
                      <a:pt x="2307" y="1133"/>
                      <a:pt x="2271" y="1129"/>
                    </a:cubicBezTo>
                    <a:cubicBezTo>
                      <a:pt x="2190" y="1125"/>
                      <a:pt x="2110" y="1109"/>
                      <a:pt x="2030" y="1097"/>
                    </a:cubicBezTo>
                    <a:cubicBezTo>
                      <a:pt x="2026" y="1096"/>
                      <a:pt x="2023" y="1096"/>
                      <a:pt x="2020" y="1096"/>
                    </a:cubicBezTo>
                    <a:close/>
                    <a:moveTo>
                      <a:pt x="3637" y="1103"/>
                    </a:moveTo>
                    <a:cubicBezTo>
                      <a:pt x="3633" y="1103"/>
                      <a:pt x="3629" y="1104"/>
                      <a:pt x="3625" y="1105"/>
                    </a:cubicBezTo>
                    <a:lnTo>
                      <a:pt x="3384" y="1133"/>
                    </a:lnTo>
                    <a:cubicBezTo>
                      <a:pt x="3351" y="1137"/>
                      <a:pt x="3323" y="1169"/>
                      <a:pt x="3331" y="1205"/>
                    </a:cubicBezTo>
                    <a:cubicBezTo>
                      <a:pt x="3331" y="1233"/>
                      <a:pt x="3359" y="1257"/>
                      <a:pt x="3388" y="1257"/>
                    </a:cubicBezTo>
                    <a:cubicBezTo>
                      <a:pt x="3388" y="1257"/>
                      <a:pt x="3396" y="1257"/>
                      <a:pt x="3400" y="1253"/>
                    </a:cubicBezTo>
                    <a:cubicBezTo>
                      <a:pt x="3480" y="1249"/>
                      <a:pt x="3564" y="1237"/>
                      <a:pt x="3645" y="1225"/>
                    </a:cubicBezTo>
                    <a:cubicBezTo>
                      <a:pt x="3677" y="1217"/>
                      <a:pt x="3701" y="1189"/>
                      <a:pt x="3697" y="1153"/>
                    </a:cubicBezTo>
                    <a:cubicBezTo>
                      <a:pt x="3693" y="1128"/>
                      <a:pt x="3668" y="1103"/>
                      <a:pt x="3637" y="1103"/>
                    </a:cubicBezTo>
                    <a:close/>
                    <a:moveTo>
                      <a:pt x="2709" y="1157"/>
                    </a:moveTo>
                    <a:cubicBezTo>
                      <a:pt x="2672" y="1157"/>
                      <a:pt x="2640" y="1181"/>
                      <a:pt x="2640" y="1217"/>
                    </a:cubicBezTo>
                    <a:cubicBezTo>
                      <a:pt x="2640" y="1253"/>
                      <a:pt x="2668" y="1281"/>
                      <a:pt x="2701" y="1281"/>
                    </a:cubicBezTo>
                    <a:lnTo>
                      <a:pt x="2954" y="1281"/>
                    </a:lnTo>
                    <a:cubicBezTo>
                      <a:pt x="2990" y="1281"/>
                      <a:pt x="3014" y="1253"/>
                      <a:pt x="3014" y="1217"/>
                    </a:cubicBezTo>
                    <a:cubicBezTo>
                      <a:pt x="3014" y="1181"/>
                      <a:pt x="2982" y="1157"/>
                      <a:pt x="2950" y="1157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4" name="Google Shape;144;p3"/>
            <p:cNvGrpSpPr/>
            <p:nvPr/>
          </p:nvGrpSpPr>
          <p:grpSpPr>
            <a:xfrm rot="-1338283">
              <a:off x="6334133" y="-30863"/>
              <a:ext cx="1282386" cy="522134"/>
              <a:chOff x="3183154" y="283548"/>
              <a:chExt cx="1282495" cy="522178"/>
            </a:xfrm>
          </p:grpSpPr>
          <p:sp>
            <p:nvSpPr>
              <p:cNvPr id="145" name="Google Shape;145;p3"/>
              <p:cNvSpPr/>
              <p:nvPr/>
            </p:nvSpPr>
            <p:spPr>
              <a:xfrm>
                <a:off x="3564648" y="647688"/>
                <a:ext cx="32631" cy="26026"/>
              </a:xfrm>
              <a:custGeom>
                <a:avLst/>
                <a:gdLst/>
                <a:ahLst/>
                <a:cxnLst/>
                <a:rect l="l" t="t" r="r" b="b"/>
                <a:pathLst>
                  <a:path w="242" h="193" extrusionOk="0">
                    <a:moveTo>
                      <a:pt x="73" y="0"/>
                    </a:moveTo>
                    <a:cubicBezTo>
                      <a:pt x="53" y="0"/>
                      <a:pt x="33" y="10"/>
                      <a:pt x="21" y="28"/>
                    </a:cubicBezTo>
                    <a:cubicBezTo>
                      <a:pt x="0" y="52"/>
                      <a:pt x="4" y="92"/>
                      <a:pt x="33" y="112"/>
                    </a:cubicBezTo>
                    <a:cubicBezTo>
                      <a:pt x="33" y="112"/>
                      <a:pt x="69" y="140"/>
                      <a:pt x="141" y="184"/>
                    </a:cubicBezTo>
                    <a:cubicBezTo>
                      <a:pt x="149" y="188"/>
                      <a:pt x="165" y="192"/>
                      <a:pt x="173" y="192"/>
                    </a:cubicBezTo>
                    <a:cubicBezTo>
                      <a:pt x="193" y="192"/>
                      <a:pt x="213" y="184"/>
                      <a:pt x="225" y="168"/>
                    </a:cubicBezTo>
                    <a:cubicBezTo>
                      <a:pt x="241" y="144"/>
                      <a:pt x="233" y="104"/>
                      <a:pt x="205" y="84"/>
                    </a:cubicBezTo>
                    <a:cubicBezTo>
                      <a:pt x="141" y="40"/>
                      <a:pt x="105" y="11"/>
                      <a:pt x="105" y="11"/>
                    </a:cubicBezTo>
                    <a:cubicBezTo>
                      <a:pt x="96" y="4"/>
                      <a:pt x="84" y="0"/>
                      <a:pt x="73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6" name="Google Shape;146;p3"/>
              <p:cNvSpPr/>
              <p:nvPr/>
            </p:nvSpPr>
            <p:spPr>
              <a:xfrm>
                <a:off x="3630180" y="628675"/>
                <a:ext cx="835469" cy="172878"/>
              </a:xfrm>
              <a:custGeom>
                <a:avLst/>
                <a:gdLst/>
                <a:ahLst/>
                <a:cxnLst/>
                <a:rect l="l" t="t" r="r" b="b"/>
                <a:pathLst>
                  <a:path w="6196" h="1282" extrusionOk="0">
                    <a:moveTo>
                      <a:pt x="6121" y="0"/>
                    </a:moveTo>
                    <a:cubicBezTo>
                      <a:pt x="6109" y="0"/>
                      <a:pt x="6097" y="4"/>
                      <a:pt x="6087" y="12"/>
                    </a:cubicBezTo>
                    <a:cubicBezTo>
                      <a:pt x="6023" y="64"/>
                      <a:pt x="5955" y="112"/>
                      <a:pt x="5891" y="160"/>
                    </a:cubicBezTo>
                    <a:cubicBezTo>
                      <a:pt x="5858" y="177"/>
                      <a:pt x="5854" y="213"/>
                      <a:pt x="5875" y="245"/>
                    </a:cubicBezTo>
                    <a:cubicBezTo>
                      <a:pt x="5887" y="261"/>
                      <a:pt x="5907" y="269"/>
                      <a:pt x="5927" y="269"/>
                    </a:cubicBezTo>
                    <a:cubicBezTo>
                      <a:pt x="5943" y="269"/>
                      <a:pt x="5951" y="265"/>
                      <a:pt x="5967" y="261"/>
                    </a:cubicBezTo>
                    <a:cubicBezTo>
                      <a:pt x="6035" y="213"/>
                      <a:pt x="6104" y="165"/>
                      <a:pt x="6168" y="112"/>
                    </a:cubicBezTo>
                    <a:cubicBezTo>
                      <a:pt x="6192" y="88"/>
                      <a:pt x="6196" y="48"/>
                      <a:pt x="6176" y="24"/>
                    </a:cubicBezTo>
                    <a:cubicBezTo>
                      <a:pt x="6161" y="9"/>
                      <a:pt x="6140" y="0"/>
                      <a:pt x="6121" y="0"/>
                    </a:cubicBezTo>
                    <a:close/>
                    <a:moveTo>
                      <a:pt x="5557" y="384"/>
                    </a:moveTo>
                    <a:cubicBezTo>
                      <a:pt x="5546" y="384"/>
                      <a:pt x="5535" y="387"/>
                      <a:pt x="5525" y="394"/>
                    </a:cubicBezTo>
                    <a:lnTo>
                      <a:pt x="5312" y="514"/>
                    </a:lnTo>
                    <a:cubicBezTo>
                      <a:pt x="5284" y="530"/>
                      <a:pt x="5272" y="570"/>
                      <a:pt x="5288" y="602"/>
                    </a:cubicBezTo>
                    <a:cubicBezTo>
                      <a:pt x="5296" y="623"/>
                      <a:pt x="5324" y="631"/>
                      <a:pt x="5344" y="631"/>
                    </a:cubicBezTo>
                    <a:cubicBezTo>
                      <a:pt x="5352" y="631"/>
                      <a:pt x="5364" y="631"/>
                      <a:pt x="5372" y="627"/>
                    </a:cubicBezTo>
                    <a:cubicBezTo>
                      <a:pt x="5445" y="586"/>
                      <a:pt x="5517" y="546"/>
                      <a:pt x="5589" y="502"/>
                    </a:cubicBezTo>
                    <a:cubicBezTo>
                      <a:pt x="5617" y="486"/>
                      <a:pt x="5629" y="446"/>
                      <a:pt x="5609" y="414"/>
                    </a:cubicBezTo>
                    <a:cubicBezTo>
                      <a:pt x="5599" y="395"/>
                      <a:pt x="5578" y="384"/>
                      <a:pt x="5557" y="384"/>
                    </a:cubicBezTo>
                    <a:close/>
                    <a:moveTo>
                      <a:pt x="68" y="434"/>
                    </a:moveTo>
                    <a:cubicBezTo>
                      <a:pt x="45" y="434"/>
                      <a:pt x="25" y="444"/>
                      <a:pt x="17" y="466"/>
                    </a:cubicBezTo>
                    <a:cubicBezTo>
                      <a:pt x="1" y="494"/>
                      <a:pt x="9" y="534"/>
                      <a:pt x="41" y="550"/>
                    </a:cubicBezTo>
                    <a:cubicBezTo>
                      <a:pt x="109" y="590"/>
                      <a:pt x="185" y="631"/>
                      <a:pt x="262" y="667"/>
                    </a:cubicBezTo>
                    <a:cubicBezTo>
                      <a:pt x="266" y="671"/>
                      <a:pt x="278" y="671"/>
                      <a:pt x="286" y="671"/>
                    </a:cubicBezTo>
                    <a:cubicBezTo>
                      <a:pt x="310" y="671"/>
                      <a:pt x="330" y="663"/>
                      <a:pt x="346" y="635"/>
                    </a:cubicBezTo>
                    <a:cubicBezTo>
                      <a:pt x="362" y="602"/>
                      <a:pt x="346" y="566"/>
                      <a:pt x="318" y="550"/>
                    </a:cubicBezTo>
                    <a:cubicBezTo>
                      <a:pt x="246" y="514"/>
                      <a:pt x="169" y="482"/>
                      <a:pt x="101" y="442"/>
                    </a:cubicBezTo>
                    <a:cubicBezTo>
                      <a:pt x="90" y="436"/>
                      <a:pt x="79" y="434"/>
                      <a:pt x="68" y="434"/>
                    </a:cubicBezTo>
                    <a:close/>
                    <a:moveTo>
                      <a:pt x="4947" y="705"/>
                    </a:moveTo>
                    <a:cubicBezTo>
                      <a:pt x="4939" y="705"/>
                      <a:pt x="4930" y="707"/>
                      <a:pt x="4922" y="711"/>
                    </a:cubicBezTo>
                    <a:cubicBezTo>
                      <a:pt x="4846" y="747"/>
                      <a:pt x="4770" y="775"/>
                      <a:pt x="4693" y="807"/>
                    </a:cubicBezTo>
                    <a:cubicBezTo>
                      <a:pt x="4665" y="815"/>
                      <a:pt x="4645" y="856"/>
                      <a:pt x="4661" y="888"/>
                    </a:cubicBezTo>
                    <a:cubicBezTo>
                      <a:pt x="4669" y="912"/>
                      <a:pt x="4693" y="928"/>
                      <a:pt x="4721" y="928"/>
                    </a:cubicBezTo>
                    <a:cubicBezTo>
                      <a:pt x="4729" y="928"/>
                      <a:pt x="4738" y="928"/>
                      <a:pt x="4746" y="920"/>
                    </a:cubicBezTo>
                    <a:cubicBezTo>
                      <a:pt x="4826" y="892"/>
                      <a:pt x="4902" y="860"/>
                      <a:pt x="4975" y="827"/>
                    </a:cubicBezTo>
                    <a:cubicBezTo>
                      <a:pt x="5007" y="811"/>
                      <a:pt x="5023" y="771"/>
                      <a:pt x="5007" y="739"/>
                    </a:cubicBezTo>
                    <a:cubicBezTo>
                      <a:pt x="4995" y="719"/>
                      <a:pt x="4971" y="705"/>
                      <a:pt x="4947" y="705"/>
                    </a:cubicBezTo>
                    <a:close/>
                    <a:moveTo>
                      <a:pt x="694" y="729"/>
                    </a:moveTo>
                    <a:cubicBezTo>
                      <a:pt x="670" y="729"/>
                      <a:pt x="644" y="741"/>
                      <a:pt x="631" y="767"/>
                    </a:cubicBezTo>
                    <a:cubicBezTo>
                      <a:pt x="619" y="795"/>
                      <a:pt x="639" y="831"/>
                      <a:pt x="668" y="848"/>
                    </a:cubicBezTo>
                    <a:cubicBezTo>
                      <a:pt x="744" y="884"/>
                      <a:pt x="824" y="908"/>
                      <a:pt x="901" y="936"/>
                    </a:cubicBezTo>
                    <a:cubicBezTo>
                      <a:pt x="905" y="944"/>
                      <a:pt x="913" y="944"/>
                      <a:pt x="921" y="944"/>
                    </a:cubicBezTo>
                    <a:cubicBezTo>
                      <a:pt x="949" y="944"/>
                      <a:pt x="969" y="924"/>
                      <a:pt x="981" y="896"/>
                    </a:cubicBezTo>
                    <a:cubicBezTo>
                      <a:pt x="989" y="864"/>
                      <a:pt x="969" y="827"/>
                      <a:pt x="941" y="815"/>
                    </a:cubicBezTo>
                    <a:cubicBezTo>
                      <a:pt x="864" y="791"/>
                      <a:pt x="788" y="763"/>
                      <a:pt x="712" y="731"/>
                    </a:cubicBezTo>
                    <a:cubicBezTo>
                      <a:pt x="706" y="729"/>
                      <a:pt x="700" y="729"/>
                      <a:pt x="694" y="729"/>
                    </a:cubicBezTo>
                    <a:close/>
                    <a:moveTo>
                      <a:pt x="1342" y="954"/>
                    </a:moveTo>
                    <a:cubicBezTo>
                      <a:pt x="1316" y="954"/>
                      <a:pt x="1288" y="973"/>
                      <a:pt x="1278" y="1004"/>
                    </a:cubicBezTo>
                    <a:cubicBezTo>
                      <a:pt x="1270" y="1032"/>
                      <a:pt x="1290" y="1069"/>
                      <a:pt x="1326" y="1077"/>
                    </a:cubicBezTo>
                    <a:lnTo>
                      <a:pt x="1567" y="1137"/>
                    </a:lnTo>
                    <a:lnTo>
                      <a:pt x="1580" y="1137"/>
                    </a:lnTo>
                    <a:cubicBezTo>
                      <a:pt x="1612" y="1137"/>
                      <a:pt x="1636" y="1117"/>
                      <a:pt x="1636" y="1093"/>
                    </a:cubicBezTo>
                    <a:cubicBezTo>
                      <a:pt x="1648" y="1056"/>
                      <a:pt x="1628" y="1028"/>
                      <a:pt x="1592" y="1016"/>
                    </a:cubicBezTo>
                    <a:cubicBezTo>
                      <a:pt x="1511" y="996"/>
                      <a:pt x="1435" y="976"/>
                      <a:pt x="1355" y="956"/>
                    </a:cubicBezTo>
                    <a:cubicBezTo>
                      <a:pt x="1350" y="955"/>
                      <a:pt x="1346" y="954"/>
                      <a:pt x="1342" y="954"/>
                    </a:cubicBezTo>
                    <a:close/>
                    <a:moveTo>
                      <a:pt x="4306" y="950"/>
                    </a:moveTo>
                    <a:cubicBezTo>
                      <a:pt x="4300" y="950"/>
                      <a:pt x="4294" y="951"/>
                      <a:pt x="4288" y="952"/>
                    </a:cubicBezTo>
                    <a:cubicBezTo>
                      <a:pt x="4207" y="976"/>
                      <a:pt x="4135" y="996"/>
                      <a:pt x="4054" y="1016"/>
                    </a:cubicBezTo>
                    <a:cubicBezTo>
                      <a:pt x="4018" y="1028"/>
                      <a:pt x="3998" y="1056"/>
                      <a:pt x="4006" y="1093"/>
                    </a:cubicBezTo>
                    <a:cubicBezTo>
                      <a:pt x="4014" y="1117"/>
                      <a:pt x="4038" y="1137"/>
                      <a:pt x="4067" y="1137"/>
                    </a:cubicBezTo>
                    <a:lnTo>
                      <a:pt x="4087" y="1137"/>
                    </a:lnTo>
                    <a:cubicBezTo>
                      <a:pt x="4167" y="1117"/>
                      <a:pt x="4247" y="1097"/>
                      <a:pt x="4328" y="1073"/>
                    </a:cubicBezTo>
                    <a:cubicBezTo>
                      <a:pt x="4360" y="1064"/>
                      <a:pt x="4380" y="1028"/>
                      <a:pt x="4368" y="992"/>
                    </a:cubicBezTo>
                    <a:cubicBezTo>
                      <a:pt x="4361" y="966"/>
                      <a:pt x="4335" y="950"/>
                      <a:pt x="4306" y="950"/>
                    </a:cubicBezTo>
                    <a:close/>
                    <a:moveTo>
                      <a:pt x="2020" y="1096"/>
                    </a:moveTo>
                    <a:cubicBezTo>
                      <a:pt x="1988" y="1096"/>
                      <a:pt x="1961" y="1116"/>
                      <a:pt x="1957" y="1149"/>
                    </a:cubicBezTo>
                    <a:cubicBezTo>
                      <a:pt x="1953" y="1185"/>
                      <a:pt x="1973" y="1213"/>
                      <a:pt x="2009" y="1217"/>
                    </a:cubicBezTo>
                    <a:cubicBezTo>
                      <a:pt x="2090" y="1233"/>
                      <a:pt x="2174" y="1245"/>
                      <a:pt x="2255" y="1253"/>
                    </a:cubicBezTo>
                    <a:lnTo>
                      <a:pt x="2259" y="1253"/>
                    </a:lnTo>
                    <a:cubicBezTo>
                      <a:pt x="2291" y="1253"/>
                      <a:pt x="2319" y="1229"/>
                      <a:pt x="2327" y="1197"/>
                    </a:cubicBezTo>
                    <a:cubicBezTo>
                      <a:pt x="2331" y="1161"/>
                      <a:pt x="2307" y="1133"/>
                      <a:pt x="2271" y="1129"/>
                    </a:cubicBezTo>
                    <a:cubicBezTo>
                      <a:pt x="2190" y="1125"/>
                      <a:pt x="2110" y="1109"/>
                      <a:pt x="2030" y="1097"/>
                    </a:cubicBezTo>
                    <a:cubicBezTo>
                      <a:pt x="2026" y="1096"/>
                      <a:pt x="2023" y="1096"/>
                      <a:pt x="2020" y="1096"/>
                    </a:cubicBezTo>
                    <a:close/>
                    <a:moveTo>
                      <a:pt x="3637" y="1103"/>
                    </a:moveTo>
                    <a:cubicBezTo>
                      <a:pt x="3633" y="1103"/>
                      <a:pt x="3629" y="1104"/>
                      <a:pt x="3625" y="1105"/>
                    </a:cubicBezTo>
                    <a:lnTo>
                      <a:pt x="3384" y="1133"/>
                    </a:lnTo>
                    <a:cubicBezTo>
                      <a:pt x="3351" y="1137"/>
                      <a:pt x="3323" y="1169"/>
                      <a:pt x="3331" y="1205"/>
                    </a:cubicBezTo>
                    <a:cubicBezTo>
                      <a:pt x="3331" y="1233"/>
                      <a:pt x="3359" y="1257"/>
                      <a:pt x="3388" y="1257"/>
                    </a:cubicBezTo>
                    <a:cubicBezTo>
                      <a:pt x="3388" y="1257"/>
                      <a:pt x="3396" y="1257"/>
                      <a:pt x="3400" y="1253"/>
                    </a:cubicBezTo>
                    <a:cubicBezTo>
                      <a:pt x="3480" y="1249"/>
                      <a:pt x="3564" y="1237"/>
                      <a:pt x="3645" y="1225"/>
                    </a:cubicBezTo>
                    <a:cubicBezTo>
                      <a:pt x="3677" y="1217"/>
                      <a:pt x="3701" y="1189"/>
                      <a:pt x="3697" y="1153"/>
                    </a:cubicBezTo>
                    <a:cubicBezTo>
                      <a:pt x="3693" y="1128"/>
                      <a:pt x="3668" y="1103"/>
                      <a:pt x="3637" y="1103"/>
                    </a:cubicBezTo>
                    <a:close/>
                    <a:moveTo>
                      <a:pt x="2709" y="1157"/>
                    </a:moveTo>
                    <a:cubicBezTo>
                      <a:pt x="2672" y="1157"/>
                      <a:pt x="2640" y="1181"/>
                      <a:pt x="2640" y="1217"/>
                    </a:cubicBezTo>
                    <a:cubicBezTo>
                      <a:pt x="2640" y="1253"/>
                      <a:pt x="2668" y="1281"/>
                      <a:pt x="2701" y="1281"/>
                    </a:cubicBezTo>
                    <a:lnTo>
                      <a:pt x="2954" y="1281"/>
                    </a:lnTo>
                    <a:cubicBezTo>
                      <a:pt x="2990" y="1281"/>
                      <a:pt x="3014" y="1253"/>
                      <a:pt x="3014" y="1217"/>
                    </a:cubicBezTo>
                    <a:cubicBezTo>
                      <a:pt x="3014" y="1181"/>
                      <a:pt x="2982" y="1157"/>
                      <a:pt x="2950" y="1157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7" name="Google Shape;147;p3"/>
              <p:cNvSpPr/>
              <p:nvPr/>
            </p:nvSpPr>
            <p:spPr>
              <a:xfrm>
                <a:off x="3314385" y="432198"/>
                <a:ext cx="22249" cy="64593"/>
              </a:xfrm>
              <a:custGeom>
                <a:avLst/>
                <a:gdLst/>
                <a:ahLst/>
                <a:cxnLst/>
                <a:rect l="l" t="t" r="r" b="b"/>
                <a:pathLst>
                  <a:path w="165" h="479" extrusionOk="0">
                    <a:moveTo>
                      <a:pt x="89" y="1"/>
                    </a:moveTo>
                    <a:cubicBezTo>
                      <a:pt x="65" y="1"/>
                      <a:pt x="35" y="20"/>
                      <a:pt x="28" y="51"/>
                    </a:cubicBezTo>
                    <a:cubicBezTo>
                      <a:pt x="0" y="175"/>
                      <a:pt x="4" y="304"/>
                      <a:pt x="32" y="428"/>
                    </a:cubicBezTo>
                    <a:cubicBezTo>
                      <a:pt x="36" y="459"/>
                      <a:pt x="65" y="478"/>
                      <a:pt x="97" y="478"/>
                    </a:cubicBezTo>
                    <a:cubicBezTo>
                      <a:pt x="102" y="478"/>
                      <a:pt x="107" y="478"/>
                      <a:pt x="113" y="476"/>
                    </a:cubicBezTo>
                    <a:cubicBezTo>
                      <a:pt x="145" y="464"/>
                      <a:pt x="165" y="428"/>
                      <a:pt x="157" y="396"/>
                    </a:cubicBezTo>
                    <a:cubicBezTo>
                      <a:pt x="153" y="380"/>
                      <a:pt x="153" y="364"/>
                      <a:pt x="145" y="356"/>
                    </a:cubicBezTo>
                    <a:cubicBezTo>
                      <a:pt x="145" y="344"/>
                      <a:pt x="141" y="340"/>
                      <a:pt x="141" y="328"/>
                    </a:cubicBezTo>
                    <a:lnTo>
                      <a:pt x="141" y="320"/>
                    </a:lnTo>
                    <a:cubicBezTo>
                      <a:pt x="137" y="296"/>
                      <a:pt x="137" y="264"/>
                      <a:pt x="137" y="239"/>
                    </a:cubicBezTo>
                    <a:cubicBezTo>
                      <a:pt x="137" y="179"/>
                      <a:pt x="141" y="131"/>
                      <a:pt x="149" y="83"/>
                    </a:cubicBezTo>
                    <a:cubicBezTo>
                      <a:pt x="153" y="51"/>
                      <a:pt x="137" y="14"/>
                      <a:pt x="101" y="2"/>
                    </a:cubicBezTo>
                    <a:cubicBezTo>
                      <a:pt x="97" y="1"/>
                      <a:pt x="93" y="1"/>
                      <a:pt x="89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8" name="Google Shape;148;p3"/>
              <p:cNvSpPr/>
              <p:nvPr/>
            </p:nvSpPr>
            <p:spPr>
              <a:xfrm>
                <a:off x="3326790" y="513513"/>
                <a:ext cx="39104" cy="76055"/>
              </a:xfrm>
              <a:custGeom>
                <a:avLst/>
                <a:gdLst/>
                <a:ahLst/>
                <a:cxnLst/>
                <a:rect l="l" t="t" r="r" b="b"/>
                <a:pathLst>
                  <a:path w="290" h="564" extrusionOk="0">
                    <a:moveTo>
                      <a:pt x="70" y="0"/>
                    </a:moveTo>
                    <a:cubicBezTo>
                      <a:pt x="66" y="0"/>
                      <a:pt x="61" y="1"/>
                      <a:pt x="57" y="2"/>
                    </a:cubicBezTo>
                    <a:cubicBezTo>
                      <a:pt x="17" y="14"/>
                      <a:pt x="1" y="50"/>
                      <a:pt x="5" y="82"/>
                    </a:cubicBezTo>
                    <a:cubicBezTo>
                      <a:pt x="29" y="239"/>
                      <a:pt x="85" y="392"/>
                      <a:pt x="161" y="532"/>
                    </a:cubicBezTo>
                    <a:cubicBezTo>
                      <a:pt x="172" y="552"/>
                      <a:pt x="197" y="564"/>
                      <a:pt x="221" y="564"/>
                    </a:cubicBezTo>
                    <a:cubicBezTo>
                      <a:pt x="231" y="564"/>
                      <a:pt x="241" y="561"/>
                      <a:pt x="250" y="556"/>
                    </a:cubicBezTo>
                    <a:cubicBezTo>
                      <a:pt x="282" y="536"/>
                      <a:pt x="290" y="500"/>
                      <a:pt x="278" y="464"/>
                    </a:cubicBezTo>
                    <a:cubicBezTo>
                      <a:pt x="206" y="335"/>
                      <a:pt x="161" y="199"/>
                      <a:pt x="137" y="50"/>
                    </a:cubicBezTo>
                    <a:cubicBezTo>
                      <a:pt x="130" y="19"/>
                      <a:pt x="97" y="0"/>
                      <a:pt x="7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9" name="Google Shape;149;p3"/>
              <p:cNvSpPr/>
              <p:nvPr/>
            </p:nvSpPr>
            <p:spPr>
              <a:xfrm rot="7199998">
                <a:off x="3218177" y="383762"/>
                <a:ext cx="417195" cy="321750"/>
              </a:xfrm>
              <a:custGeom>
                <a:avLst/>
                <a:gdLst/>
                <a:ahLst/>
                <a:cxnLst/>
                <a:rect l="l" t="t" r="r" b="b"/>
                <a:pathLst>
                  <a:path w="3094" h="2386" extrusionOk="0">
                    <a:moveTo>
                      <a:pt x="761" y="1"/>
                    </a:moveTo>
                    <a:cubicBezTo>
                      <a:pt x="715" y="1"/>
                      <a:pt x="666" y="10"/>
                      <a:pt x="615" y="31"/>
                    </a:cubicBezTo>
                    <a:cubicBezTo>
                      <a:pt x="1" y="280"/>
                      <a:pt x="877" y="2349"/>
                      <a:pt x="1274" y="2385"/>
                    </a:cubicBezTo>
                    <a:cubicBezTo>
                      <a:pt x="1277" y="2386"/>
                      <a:pt x="1281" y="2386"/>
                      <a:pt x="1284" y="2386"/>
                    </a:cubicBezTo>
                    <a:cubicBezTo>
                      <a:pt x="1654" y="2386"/>
                      <a:pt x="3093" y="666"/>
                      <a:pt x="2524" y="216"/>
                    </a:cubicBezTo>
                    <a:cubicBezTo>
                      <a:pt x="2468" y="172"/>
                      <a:pt x="2409" y="153"/>
                      <a:pt x="2348" y="153"/>
                    </a:cubicBezTo>
                    <a:cubicBezTo>
                      <a:pt x="1937" y="153"/>
                      <a:pt x="1467" y="1036"/>
                      <a:pt x="1467" y="1036"/>
                    </a:cubicBezTo>
                    <a:cubicBezTo>
                      <a:pt x="1467" y="1036"/>
                      <a:pt x="1243" y="1"/>
                      <a:pt x="761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0" name="Google Shape;150;p3"/>
              <p:cNvSpPr/>
              <p:nvPr/>
            </p:nvSpPr>
            <p:spPr>
              <a:xfrm rot="7199998">
                <a:off x="3241218" y="444572"/>
                <a:ext cx="288828" cy="300848"/>
              </a:xfrm>
              <a:custGeom>
                <a:avLst/>
                <a:gdLst/>
                <a:ahLst/>
                <a:cxnLst/>
                <a:rect l="l" t="t" r="r" b="b"/>
                <a:pathLst>
                  <a:path w="2142" h="2231" extrusionOk="0">
                    <a:moveTo>
                      <a:pt x="1403" y="0"/>
                    </a:moveTo>
                    <a:cubicBezTo>
                      <a:pt x="1398" y="0"/>
                      <a:pt x="1392" y="0"/>
                      <a:pt x="1387" y="1"/>
                    </a:cubicBezTo>
                    <a:cubicBezTo>
                      <a:pt x="1009" y="700"/>
                      <a:pt x="535" y="1351"/>
                      <a:pt x="1" y="1941"/>
                    </a:cubicBezTo>
                    <a:cubicBezTo>
                      <a:pt x="113" y="2110"/>
                      <a:pt x="230" y="2222"/>
                      <a:pt x="314" y="2230"/>
                    </a:cubicBezTo>
                    <a:cubicBezTo>
                      <a:pt x="318" y="2231"/>
                      <a:pt x="321" y="2231"/>
                      <a:pt x="324" y="2231"/>
                    </a:cubicBezTo>
                    <a:cubicBezTo>
                      <a:pt x="702" y="2231"/>
                      <a:pt x="2141" y="511"/>
                      <a:pt x="1572" y="61"/>
                    </a:cubicBezTo>
                    <a:cubicBezTo>
                      <a:pt x="1517" y="20"/>
                      <a:pt x="1461" y="0"/>
                      <a:pt x="1403" y="0"/>
                    </a:cubicBezTo>
                    <a:close/>
                  </a:path>
                </a:pathLst>
              </a:custGeom>
              <a:solidFill>
                <a:srgbClr val="FFF1F6">
                  <a:alpha val="333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1" name="Google Shape;151;p3"/>
          <p:cNvGrpSpPr/>
          <p:nvPr/>
        </p:nvGrpSpPr>
        <p:grpSpPr>
          <a:xfrm rot="8887361">
            <a:off x="330669" y="108279"/>
            <a:ext cx="513893" cy="363699"/>
            <a:chOff x="3334703" y="-568655"/>
            <a:chExt cx="703624" cy="497978"/>
          </a:xfrm>
        </p:grpSpPr>
        <p:sp>
          <p:nvSpPr>
            <p:cNvPr id="152" name="Google Shape;152;p3"/>
            <p:cNvSpPr/>
            <p:nvPr/>
          </p:nvSpPr>
          <p:spPr>
            <a:xfrm>
              <a:off x="3439701" y="-356018"/>
              <a:ext cx="493979" cy="285342"/>
            </a:xfrm>
            <a:custGeom>
              <a:avLst/>
              <a:gdLst/>
              <a:ahLst/>
              <a:cxnLst/>
              <a:rect l="l" t="t" r="r" b="b"/>
              <a:pathLst>
                <a:path w="5796" h="3348" extrusionOk="0">
                  <a:moveTo>
                    <a:pt x="2897" y="1"/>
                  </a:moveTo>
                  <a:cubicBezTo>
                    <a:pt x="2551" y="1"/>
                    <a:pt x="2205" y="118"/>
                    <a:pt x="1920" y="352"/>
                  </a:cubicBezTo>
                  <a:cubicBezTo>
                    <a:pt x="1785" y="461"/>
                    <a:pt x="1661" y="585"/>
                    <a:pt x="1540" y="714"/>
                  </a:cubicBezTo>
                  <a:cubicBezTo>
                    <a:pt x="1287" y="981"/>
                    <a:pt x="936" y="1107"/>
                    <a:pt x="635" y="1307"/>
                  </a:cubicBezTo>
                  <a:cubicBezTo>
                    <a:pt x="74" y="1682"/>
                    <a:pt x="0" y="2447"/>
                    <a:pt x="471" y="2943"/>
                  </a:cubicBezTo>
                  <a:cubicBezTo>
                    <a:pt x="728" y="3212"/>
                    <a:pt x="1078" y="3347"/>
                    <a:pt x="1442" y="3347"/>
                  </a:cubicBezTo>
                  <a:cubicBezTo>
                    <a:pt x="1511" y="3347"/>
                    <a:pt x="1581" y="3343"/>
                    <a:pt x="1650" y="3333"/>
                  </a:cubicBezTo>
                  <a:cubicBezTo>
                    <a:pt x="1877" y="3302"/>
                    <a:pt x="2081" y="3208"/>
                    <a:pt x="2287" y="3119"/>
                  </a:cubicBezTo>
                  <a:cubicBezTo>
                    <a:pt x="2482" y="3036"/>
                    <a:pt x="2689" y="2995"/>
                    <a:pt x="2896" y="2995"/>
                  </a:cubicBezTo>
                  <a:cubicBezTo>
                    <a:pt x="3103" y="2995"/>
                    <a:pt x="3311" y="3036"/>
                    <a:pt x="3507" y="3119"/>
                  </a:cubicBezTo>
                  <a:cubicBezTo>
                    <a:pt x="3713" y="3204"/>
                    <a:pt x="3917" y="3300"/>
                    <a:pt x="4143" y="3333"/>
                  </a:cubicBezTo>
                  <a:cubicBezTo>
                    <a:pt x="4213" y="3343"/>
                    <a:pt x="4282" y="3347"/>
                    <a:pt x="4351" y="3347"/>
                  </a:cubicBezTo>
                  <a:cubicBezTo>
                    <a:pt x="4715" y="3347"/>
                    <a:pt x="5062" y="3212"/>
                    <a:pt x="5322" y="2943"/>
                  </a:cubicBezTo>
                  <a:cubicBezTo>
                    <a:pt x="5795" y="2447"/>
                    <a:pt x="5722" y="1685"/>
                    <a:pt x="5159" y="1307"/>
                  </a:cubicBezTo>
                  <a:cubicBezTo>
                    <a:pt x="4857" y="1107"/>
                    <a:pt x="4506" y="981"/>
                    <a:pt x="4253" y="714"/>
                  </a:cubicBezTo>
                  <a:cubicBezTo>
                    <a:pt x="4133" y="585"/>
                    <a:pt x="4006" y="461"/>
                    <a:pt x="3874" y="352"/>
                  </a:cubicBezTo>
                  <a:cubicBezTo>
                    <a:pt x="3589" y="118"/>
                    <a:pt x="3244" y="1"/>
                    <a:pt x="289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153;p3"/>
            <p:cNvSpPr/>
            <p:nvPr/>
          </p:nvSpPr>
          <p:spPr>
            <a:xfrm>
              <a:off x="3334703" y="-424284"/>
              <a:ext cx="126648" cy="125881"/>
            </a:xfrm>
            <a:custGeom>
              <a:avLst/>
              <a:gdLst/>
              <a:ahLst/>
              <a:cxnLst/>
              <a:rect l="l" t="t" r="r" b="b"/>
              <a:pathLst>
                <a:path w="1486" h="1477" extrusionOk="0">
                  <a:moveTo>
                    <a:pt x="677" y="0"/>
                  </a:moveTo>
                  <a:cubicBezTo>
                    <a:pt x="613" y="0"/>
                    <a:pt x="549" y="11"/>
                    <a:pt x="488" y="34"/>
                  </a:cubicBezTo>
                  <a:cubicBezTo>
                    <a:pt x="155" y="152"/>
                    <a:pt x="0" y="566"/>
                    <a:pt x="141" y="956"/>
                  </a:cubicBezTo>
                  <a:cubicBezTo>
                    <a:pt x="254" y="1273"/>
                    <a:pt x="529" y="1476"/>
                    <a:pt x="806" y="1476"/>
                  </a:cubicBezTo>
                  <a:cubicBezTo>
                    <a:pt x="870" y="1476"/>
                    <a:pt x="934" y="1466"/>
                    <a:pt x="995" y="1443"/>
                  </a:cubicBezTo>
                  <a:cubicBezTo>
                    <a:pt x="1328" y="1323"/>
                    <a:pt x="1485" y="911"/>
                    <a:pt x="1344" y="521"/>
                  </a:cubicBezTo>
                  <a:cubicBezTo>
                    <a:pt x="1230" y="204"/>
                    <a:pt x="954" y="0"/>
                    <a:pt x="67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154;p3"/>
            <p:cNvSpPr/>
            <p:nvPr/>
          </p:nvSpPr>
          <p:spPr>
            <a:xfrm>
              <a:off x="3505069" y="-568655"/>
              <a:ext cx="135853" cy="141989"/>
            </a:xfrm>
            <a:custGeom>
              <a:avLst/>
              <a:gdLst/>
              <a:ahLst/>
              <a:cxnLst/>
              <a:rect l="l" t="t" r="r" b="b"/>
              <a:pathLst>
                <a:path w="1594" h="1666" extrusionOk="0">
                  <a:moveTo>
                    <a:pt x="751" y="1"/>
                  </a:moveTo>
                  <a:cubicBezTo>
                    <a:pt x="708" y="1"/>
                    <a:pt x="665" y="5"/>
                    <a:pt x="622" y="14"/>
                  </a:cubicBezTo>
                  <a:cubicBezTo>
                    <a:pt x="237" y="98"/>
                    <a:pt x="0" y="530"/>
                    <a:pt x="96" y="981"/>
                  </a:cubicBezTo>
                  <a:cubicBezTo>
                    <a:pt x="181" y="1384"/>
                    <a:pt x="499" y="1665"/>
                    <a:pt x="841" y="1665"/>
                  </a:cubicBezTo>
                  <a:cubicBezTo>
                    <a:pt x="883" y="1665"/>
                    <a:pt x="926" y="1661"/>
                    <a:pt x="969" y="1652"/>
                  </a:cubicBezTo>
                  <a:cubicBezTo>
                    <a:pt x="1357" y="1571"/>
                    <a:pt x="1593" y="1136"/>
                    <a:pt x="1497" y="685"/>
                  </a:cubicBezTo>
                  <a:cubicBezTo>
                    <a:pt x="1412" y="282"/>
                    <a:pt x="1093" y="1"/>
                    <a:pt x="75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155;p3"/>
            <p:cNvSpPr/>
            <p:nvPr/>
          </p:nvSpPr>
          <p:spPr>
            <a:xfrm>
              <a:off x="3911679" y="-424965"/>
              <a:ext cx="126648" cy="125966"/>
            </a:xfrm>
            <a:custGeom>
              <a:avLst/>
              <a:gdLst/>
              <a:ahLst/>
              <a:cxnLst/>
              <a:rect l="l" t="t" r="r" b="b"/>
              <a:pathLst>
                <a:path w="1486" h="1478" extrusionOk="0">
                  <a:moveTo>
                    <a:pt x="810" y="1"/>
                  </a:moveTo>
                  <a:cubicBezTo>
                    <a:pt x="532" y="1"/>
                    <a:pt x="256" y="205"/>
                    <a:pt x="141" y="521"/>
                  </a:cubicBezTo>
                  <a:cubicBezTo>
                    <a:pt x="0" y="911"/>
                    <a:pt x="157" y="1325"/>
                    <a:pt x="490" y="1445"/>
                  </a:cubicBezTo>
                  <a:cubicBezTo>
                    <a:pt x="551" y="1467"/>
                    <a:pt x="614" y="1477"/>
                    <a:pt x="677" y="1477"/>
                  </a:cubicBezTo>
                  <a:cubicBezTo>
                    <a:pt x="955" y="1477"/>
                    <a:pt x="1232" y="1273"/>
                    <a:pt x="1347" y="955"/>
                  </a:cubicBezTo>
                  <a:cubicBezTo>
                    <a:pt x="1485" y="566"/>
                    <a:pt x="1330" y="154"/>
                    <a:pt x="998" y="33"/>
                  </a:cubicBezTo>
                  <a:cubicBezTo>
                    <a:pt x="936" y="11"/>
                    <a:pt x="873" y="1"/>
                    <a:pt x="81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156;p3"/>
            <p:cNvSpPr/>
            <p:nvPr/>
          </p:nvSpPr>
          <p:spPr>
            <a:xfrm>
              <a:off x="3732450" y="-567802"/>
              <a:ext cx="135853" cy="141819"/>
            </a:xfrm>
            <a:custGeom>
              <a:avLst/>
              <a:gdLst/>
              <a:ahLst/>
              <a:cxnLst/>
              <a:rect l="l" t="t" r="r" b="b"/>
              <a:pathLst>
                <a:path w="1594" h="1664" extrusionOk="0">
                  <a:moveTo>
                    <a:pt x="841" y="1"/>
                  </a:moveTo>
                  <a:cubicBezTo>
                    <a:pt x="499" y="1"/>
                    <a:pt x="181" y="282"/>
                    <a:pt x="96" y="683"/>
                  </a:cubicBezTo>
                  <a:cubicBezTo>
                    <a:pt x="0" y="1136"/>
                    <a:pt x="237" y="1569"/>
                    <a:pt x="622" y="1650"/>
                  </a:cubicBezTo>
                  <a:cubicBezTo>
                    <a:pt x="665" y="1659"/>
                    <a:pt x="708" y="1664"/>
                    <a:pt x="751" y="1664"/>
                  </a:cubicBezTo>
                  <a:cubicBezTo>
                    <a:pt x="1093" y="1664"/>
                    <a:pt x="1412" y="1382"/>
                    <a:pt x="1498" y="981"/>
                  </a:cubicBezTo>
                  <a:cubicBezTo>
                    <a:pt x="1593" y="528"/>
                    <a:pt x="1357" y="96"/>
                    <a:pt x="969" y="14"/>
                  </a:cubicBezTo>
                  <a:cubicBezTo>
                    <a:pt x="926" y="5"/>
                    <a:pt x="883" y="1"/>
                    <a:pt x="84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7" name="Google Shape;157;p3"/>
          <p:cNvGrpSpPr/>
          <p:nvPr/>
        </p:nvGrpSpPr>
        <p:grpSpPr>
          <a:xfrm rot="10412789">
            <a:off x="132756" y="630259"/>
            <a:ext cx="428195" cy="303047"/>
            <a:chOff x="3334703" y="-568655"/>
            <a:chExt cx="703624" cy="497978"/>
          </a:xfrm>
        </p:grpSpPr>
        <p:sp>
          <p:nvSpPr>
            <p:cNvPr id="158" name="Google Shape;158;p3"/>
            <p:cNvSpPr/>
            <p:nvPr/>
          </p:nvSpPr>
          <p:spPr>
            <a:xfrm>
              <a:off x="3439701" y="-356018"/>
              <a:ext cx="493979" cy="285342"/>
            </a:xfrm>
            <a:custGeom>
              <a:avLst/>
              <a:gdLst/>
              <a:ahLst/>
              <a:cxnLst/>
              <a:rect l="l" t="t" r="r" b="b"/>
              <a:pathLst>
                <a:path w="5796" h="3348" extrusionOk="0">
                  <a:moveTo>
                    <a:pt x="2897" y="1"/>
                  </a:moveTo>
                  <a:cubicBezTo>
                    <a:pt x="2551" y="1"/>
                    <a:pt x="2205" y="118"/>
                    <a:pt x="1920" y="352"/>
                  </a:cubicBezTo>
                  <a:cubicBezTo>
                    <a:pt x="1785" y="461"/>
                    <a:pt x="1661" y="585"/>
                    <a:pt x="1540" y="714"/>
                  </a:cubicBezTo>
                  <a:cubicBezTo>
                    <a:pt x="1287" y="981"/>
                    <a:pt x="936" y="1107"/>
                    <a:pt x="635" y="1307"/>
                  </a:cubicBezTo>
                  <a:cubicBezTo>
                    <a:pt x="74" y="1682"/>
                    <a:pt x="0" y="2447"/>
                    <a:pt x="471" y="2943"/>
                  </a:cubicBezTo>
                  <a:cubicBezTo>
                    <a:pt x="728" y="3212"/>
                    <a:pt x="1078" y="3347"/>
                    <a:pt x="1442" y="3347"/>
                  </a:cubicBezTo>
                  <a:cubicBezTo>
                    <a:pt x="1511" y="3347"/>
                    <a:pt x="1581" y="3343"/>
                    <a:pt x="1650" y="3333"/>
                  </a:cubicBezTo>
                  <a:cubicBezTo>
                    <a:pt x="1877" y="3302"/>
                    <a:pt x="2081" y="3208"/>
                    <a:pt x="2287" y="3119"/>
                  </a:cubicBezTo>
                  <a:cubicBezTo>
                    <a:pt x="2482" y="3036"/>
                    <a:pt x="2689" y="2995"/>
                    <a:pt x="2896" y="2995"/>
                  </a:cubicBezTo>
                  <a:cubicBezTo>
                    <a:pt x="3103" y="2995"/>
                    <a:pt x="3311" y="3036"/>
                    <a:pt x="3507" y="3119"/>
                  </a:cubicBezTo>
                  <a:cubicBezTo>
                    <a:pt x="3713" y="3204"/>
                    <a:pt x="3917" y="3300"/>
                    <a:pt x="4143" y="3333"/>
                  </a:cubicBezTo>
                  <a:cubicBezTo>
                    <a:pt x="4213" y="3343"/>
                    <a:pt x="4282" y="3347"/>
                    <a:pt x="4351" y="3347"/>
                  </a:cubicBezTo>
                  <a:cubicBezTo>
                    <a:pt x="4715" y="3347"/>
                    <a:pt x="5062" y="3212"/>
                    <a:pt x="5322" y="2943"/>
                  </a:cubicBezTo>
                  <a:cubicBezTo>
                    <a:pt x="5795" y="2447"/>
                    <a:pt x="5722" y="1685"/>
                    <a:pt x="5159" y="1307"/>
                  </a:cubicBezTo>
                  <a:cubicBezTo>
                    <a:pt x="4857" y="1107"/>
                    <a:pt x="4506" y="981"/>
                    <a:pt x="4253" y="714"/>
                  </a:cubicBezTo>
                  <a:cubicBezTo>
                    <a:pt x="4133" y="585"/>
                    <a:pt x="4006" y="461"/>
                    <a:pt x="3874" y="352"/>
                  </a:cubicBezTo>
                  <a:cubicBezTo>
                    <a:pt x="3589" y="118"/>
                    <a:pt x="3244" y="1"/>
                    <a:pt x="289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159;p3"/>
            <p:cNvSpPr/>
            <p:nvPr/>
          </p:nvSpPr>
          <p:spPr>
            <a:xfrm>
              <a:off x="3334703" y="-424284"/>
              <a:ext cx="126648" cy="125881"/>
            </a:xfrm>
            <a:custGeom>
              <a:avLst/>
              <a:gdLst/>
              <a:ahLst/>
              <a:cxnLst/>
              <a:rect l="l" t="t" r="r" b="b"/>
              <a:pathLst>
                <a:path w="1486" h="1477" extrusionOk="0">
                  <a:moveTo>
                    <a:pt x="677" y="0"/>
                  </a:moveTo>
                  <a:cubicBezTo>
                    <a:pt x="613" y="0"/>
                    <a:pt x="549" y="11"/>
                    <a:pt x="488" y="34"/>
                  </a:cubicBezTo>
                  <a:cubicBezTo>
                    <a:pt x="155" y="152"/>
                    <a:pt x="0" y="566"/>
                    <a:pt x="141" y="956"/>
                  </a:cubicBezTo>
                  <a:cubicBezTo>
                    <a:pt x="254" y="1273"/>
                    <a:pt x="529" y="1476"/>
                    <a:pt x="806" y="1476"/>
                  </a:cubicBezTo>
                  <a:cubicBezTo>
                    <a:pt x="870" y="1476"/>
                    <a:pt x="934" y="1466"/>
                    <a:pt x="995" y="1443"/>
                  </a:cubicBezTo>
                  <a:cubicBezTo>
                    <a:pt x="1328" y="1323"/>
                    <a:pt x="1485" y="911"/>
                    <a:pt x="1344" y="521"/>
                  </a:cubicBezTo>
                  <a:cubicBezTo>
                    <a:pt x="1230" y="204"/>
                    <a:pt x="954" y="0"/>
                    <a:pt x="67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160;p3"/>
            <p:cNvSpPr/>
            <p:nvPr/>
          </p:nvSpPr>
          <p:spPr>
            <a:xfrm>
              <a:off x="3505069" y="-568655"/>
              <a:ext cx="135853" cy="141989"/>
            </a:xfrm>
            <a:custGeom>
              <a:avLst/>
              <a:gdLst/>
              <a:ahLst/>
              <a:cxnLst/>
              <a:rect l="l" t="t" r="r" b="b"/>
              <a:pathLst>
                <a:path w="1594" h="1666" extrusionOk="0">
                  <a:moveTo>
                    <a:pt x="751" y="1"/>
                  </a:moveTo>
                  <a:cubicBezTo>
                    <a:pt x="708" y="1"/>
                    <a:pt x="665" y="5"/>
                    <a:pt x="622" y="14"/>
                  </a:cubicBezTo>
                  <a:cubicBezTo>
                    <a:pt x="237" y="98"/>
                    <a:pt x="0" y="530"/>
                    <a:pt x="96" y="981"/>
                  </a:cubicBezTo>
                  <a:cubicBezTo>
                    <a:pt x="181" y="1384"/>
                    <a:pt x="499" y="1665"/>
                    <a:pt x="841" y="1665"/>
                  </a:cubicBezTo>
                  <a:cubicBezTo>
                    <a:pt x="883" y="1665"/>
                    <a:pt x="926" y="1661"/>
                    <a:pt x="969" y="1652"/>
                  </a:cubicBezTo>
                  <a:cubicBezTo>
                    <a:pt x="1357" y="1571"/>
                    <a:pt x="1593" y="1136"/>
                    <a:pt x="1497" y="685"/>
                  </a:cubicBezTo>
                  <a:cubicBezTo>
                    <a:pt x="1412" y="282"/>
                    <a:pt x="1093" y="1"/>
                    <a:pt x="75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161;p3"/>
            <p:cNvSpPr/>
            <p:nvPr/>
          </p:nvSpPr>
          <p:spPr>
            <a:xfrm>
              <a:off x="3911679" y="-424965"/>
              <a:ext cx="126648" cy="125966"/>
            </a:xfrm>
            <a:custGeom>
              <a:avLst/>
              <a:gdLst/>
              <a:ahLst/>
              <a:cxnLst/>
              <a:rect l="l" t="t" r="r" b="b"/>
              <a:pathLst>
                <a:path w="1486" h="1478" extrusionOk="0">
                  <a:moveTo>
                    <a:pt x="810" y="1"/>
                  </a:moveTo>
                  <a:cubicBezTo>
                    <a:pt x="532" y="1"/>
                    <a:pt x="256" y="205"/>
                    <a:pt x="141" y="521"/>
                  </a:cubicBezTo>
                  <a:cubicBezTo>
                    <a:pt x="0" y="911"/>
                    <a:pt x="157" y="1325"/>
                    <a:pt x="490" y="1445"/>
                  </a:cubicBezTo>
                  <a:cubicBezTo>
                    <a:pt x="551" y="1467"/>
                    <a:pt x="614" y="1477"/>
                    <a:pt x="677" y="1477"/>
                  </a:cubicBezTo>
                  <a:cubicBezTo>
                    <a:pt x="955" y="1477"/>
                    <a:pt x="1232" y="1273"/>
                    <a:pt x="1347" y="955"/>
                  </a:cubicBezTo>
                  <a:cubicBezTo>
                    <a:pt x="1485" y="566"/>
                    <a:pt x="1330" y="154"/>
                    <a:pt x="998" y="33"/>
                  </a:cubicBezTo>
                  <a:cubicBezTo>
                    <a:pt x="936" y="11"/>
                    <a:pt x="873" y="1"/>
                    <a:pt x="81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162;p3"/>
            <p:cNvSpPr/>
            <p:nvPr/>
          </p:nvSpPr>
          <p:spPr>
            <a:xfrm>
              <a:off x="3732450" y="-567802"/>
              <a:ext cx="135853" cy="141819"/>
            </a:xfrm>
            <a:custGeom>
              <a:avLst/>
              <a:gdLst/>
              <a:ahLst/>
              <a:cxnLst/>
              <a:rect l="l" t="t" r="r" b="b"/>
              <a:pathLst>
                <a:path w="1594" h="1664" extrusionOk="0">
                  <a:moveTo>
                    <a:pt x="841" y="1"/>
                  </a:moveTo>
                  <a:cubicBezTo>
                    <a:pt x="499" y="1"/>
                    <a:pt x="181" y="282"/>
                    <a:pt x="96" y="683"/>
                  </a:cubicBezTo>
                  <a:cubicBezTo>
                    <a:pt x="0" y="1136"/>
                    <a:pt x="237" y="1569"/>
                    <a:pt x="622" y="1650"/>
                  </a:cubicBezTo>
                  <a:cubicBezTo>
                    <a:pt x="665" y="1659"/>
                    <a:pt x="708" y="1664"/>
                    <a:pt x="751" y="1664"/>
                  </a:cubicBezTo>
                  <a:cubicBezTo>
                    <a:pt x="1093" y="1664"/>
                    <a:pt x="1412" y="1382"/>
                    <a:pt x="1498" y="981"/>
                  </a:cubicBezTo>
                  <a:cubicBezTo>
                    <a:pt x="1593" y="528"/>
                    <a:pt x="1357" y="96"/>
                    <a:pt x="969" y="14"/>
                  </a:cubicBezTo>
                  <a:cubicBezTo>
                    <a:pt x="926" y="5"/>
                    <a:pt x="883" y="1"/>
                    <a:pt x="84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219080851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1_Section header"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3"/>
          <p:cNvSpPr txBox="1">
            <a:spLocks noGrp="1"/>
          </p:cNvSpPr>
          <p:nvPr>
            <p:ph type="title"/>
          </p:nvPr>
        </p:nvSpPr>
        <p:spPr>
          <a:xfrm>
            <a:off x="740125" y="2150850"/>
            <a:ext cx="38319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0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grpSp>
        <p:nvGrpSpPr>
          <p:cNvPr id="96" name="Google Shape;96;p3"/>
          <p:cNvGrpSpPr/>
          <p:nvPr/>
        </p:nvGrpSpPr>
        <p:grpSpPr>
          <a:xfrm rot="6435516" flipH="1">
            <a:off x="-745474" y="-911974"/>
            <a:ext cx="2184639" cy="2096635"/>
            <a:chOff x="2054181" y="1682500"/>
            <a:chExt cx="557500" cy="535042"/>
          </a:xfrm>
        </p:grpSpPr>
        <p:sp>
          <p:nvSpPr>
            <p:cNvPr id="97" name="Google Shape;97;p3"/>
            <p:cNvSpPr/>
            <p:nvPr/>
          </p:nvSpPr>
          <p:spPr>
            <a:xfrm>
              <a:off x="2054181" y="1734892"/>
              <a:ext cx="557500" cy="482650"/>
            </a:xfrm>
            <a:custGeom>
              <a:avLst/>
              <a:gdLst/>
              <a:ahLst/>
              <a:cxnLst/>
              <a:rect l="l" t="t" r="r" b="b"/>
              <a:pathLst>
                <a:path w="22300" h="19306" extrusionOk="0">
                  <a:moveTo>
                    <a:pt x="17029" y="1"/>
                  </a:moveTo>
                  <a:cubicBezTo>
                    <a:pt x="15601" y="1"/>
                    <a:pt x="14082" y="330"/>
                    <a:pt x="12862" y="771"/>
                  </a:cubicBezTo>
                  <a:cubicBezTo>
                    <a:pt x="12037" y="1071"/>
                    <a:pt x="11278" y="1177"/>
                    <a:pt x="10540" y="1177"/>
                  </a:cubicBezTo>
                  <a:cubicBezTo>
                    <a:pt x="8763" y="1177"/>
                    <a:pt x="7104" y="563"/>
                    <a:pt x="4920" y="563"/>
                  </a:cubicBezTo>
                  <a:cubicBezTo>
                    <a:pt x="4705" y="563"/>
                    <a:pt x="4485" y="569"/>
                    <a:pt x="4260" y="582"/>
                  </a:cubicBezTo>
                  <a:cubicBezTo>
                    <a:pt x="788" y="783"/>
                    <a:pt x="202" y="4198"/>
                    <a:pt x="1708" y="7372"/>
                  </a:cubicBezTo>
                  <a:cubicBezTo>
                    <a:pt x="3215" y="10546"/>
                    <a:pt x="1" y="13439"/>
                    <a:pt x="1258" y="16798"/>
                  </a:cubicBezTo>
                  <a:cubicBezTo>
                    <a:pt x="1942" y="18629"/>
                    <a:pt x="3846" y="18953"/>
                    <a:pt x="5847" y="18953"/>
                  </a:cubicBezTo>
                  <a:cubicBezTo>
                    <a:pt x="6944" y="18953"/>
                    <a:pt x="8069" y="18856"/>
                    <a:pt x="9039" y="18856"/>
                  </a:cubicBezTo>
                  <a:cubicBezTo>
                    <a:pt x="9546" y="18856"/>
                    <a:pt x="10011" y="18883"/>
                    <a:pt x="10407" y="18964"/>
                  </a:cubicBezTo>
                  <a:cubicBezTo>
                    <a:pt x="11570" y="19200"/>
                    <a:pt x="12633" y="19305"/>
                    <a:pt x="13600" y="19305"/>
                  </a:cubicBezTo>
                  <a:cubicBezTo>
                    <a:pt x="20113" y="19305"/>
                    <a:pt x="22247" y="14514"/>
                    <a:pt x="21247" y="12632"/>
                  </a:cubicBezTo>
                  <a:cubicBezTo>
                    <a:pt x="20090" y="10462"/>
                    <a:pt x="22299" y="6312"/>
                    <a:pt x="21496" y="2796"/>
                  </a:cubicBezTo>
                  <a:cubicBezTo>
                    <a:pt x="21018" y="707"/>
                    <a:pt x="19121" y="1"/>
                    <a:pt x="17029" y="1"/>
                  </a:cubicBezTo>
                  <a:close/>
                </a:path>
              </a:pathLst>
            </a:custGeom>
            <a:solidFill>
              <a:srgbClr val="B87CCF">
                <a:alpha val="529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" name="Google Shape;98;p3"/>
            <p:cNvSpPr/>
            <p:nvPr/>
          </p:nvSpPr>
          <p:spPr>
            <a:xfrm>
              <a:off x="2196000" y="1682500"/>
              <a:ext cx="189675" cy="60225"/>
            </a:xfrm>
            <a:custGeom>
              <a:avLst/>
              <a:gdLst/>
              <a:ahLst/>
              <a:cxnLst/>
              <a:rect l="l" t="t" r="r" b="b"/>
              <a:pathLst>
                <a:path w="7587" h="2409" extrusionOk="0">
                  <a:moveTo>
                    <a:pt x="984" y="1"/>
                  </a:moveTo>
                  <a:cubicBezTo>
                    <a:pt x="635" y="1"/>
                    <a:pt x="382" y="108"/>
                    <a:pt x="294" y="422"/>
                  </a:cubicBezTo>
                  <a:cubicBezTo>
                    <a:pt x="0" y="1457"/>
                    <a:pt x="1858" y="2408"/>
                    <a:pt x="3684" y="2408"/>
                  </a:cubicBezTo>
                  <a:cubicBezTo>
                    <a:pt x="3806" y="2408"/>
                    <a:pt x="3929" y="2404"/>
                    <a:pt x="4051" y="2395"/>
                  </a:cubicBezTo>
                  <a:cubicBezTo>
                    <a:pt x="6642" y="2210"/>
                    <a:pt x="7586" y="981"/>
                    <a:pt x="7325" y="374"/>
                  </a:cubicBezTo>
                  <a:cubicBezTo>
                    <a:pt x="7218" y="124"/>
                    <a:pt x="6925" y="30"/>
                    <a:pt x="6519" y="30"/>
                  </a:cubicBezTo>
                  <a:cubicBezTo>
                    <a:pt x="5946" y="30"/>
                    <a:pt x="5149" y="218"/>
                    <a:pt x="4336" y="422"/>
                  </a:cubicBezTo>
                  <a:cubicBezTo>
                    <a:pt x="4179" y="462"/>
                    <a:pt x="4010" y="479"/>
                    <a:pt x="3833" y="479"/>
                  </a:cubicBezTo>
                  <a:cubicBezTo>
                    <a:pt x="2889" y="479"/>
                    <a:pt x="1721" y="1"/>
                    <a:pt x="984" y="1"/>
                  </a:cubicBezTo>
                  <a:close/>
                </a:path>
              </a:pathLst>
            </a:custGeom>
            <a:solidFill>
              <a:srgbClr val="B87CCF">
                <a:alpha val="529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9" name="Google Shape;99;p3"/>
          <p:cNvSpPr/>
          <p:nvPr/>
        </p:nvSpPr>
        <p:spPr>
          <a:xfrm flipH="1">
            <a:off x="579829" y="1476575"/>
            <a:ext cx="215929" cy="199812"/>
          </a:xfrm>
          <a:custGeom>
            <a:avLst/>
            <a:gdLst/>
            <a:ahLst/>
            <a:cxnLst/>
            <a:rect l="l" t="t" r="r" b="b"/>
            <a:pathLst>
              <a:path w="1447" h="1339" extrusionOk="0">
                <a:moveTo>
                  <a:pt x="729" y="0"/>
                </a:moveTo>
                <a:cubicBezTo>
                  <a:pt x="719" y="0"/>
                  <a:pt x="709" y="1"/>
                  <a:pt x="699" y="1"/>
                </a:cubicBezTo>
                <a:cubicBezTo>
                  <a:pt x="486" y="13"/>
                  <a:pt x="286" y="122"/>
                  <a:pt x="161" y="298"/>
                </a:cubicBezTo>
                <a:cubicBezTo>
                  <a:pt x="36" y="475"/>
                  <a:pt x="0" y="692"/>
                  <a:pt x="61" y="893"/>
                </a:cubicBezTo>
                <a:cubicBezTo>
                  <a:pt x="121" y="1082"/>
                  <a:pt x="261" y="1238"/>
                  <a:pt x="458" y="1307"/>
                </a:cubicBezTo>
                <a:cubicBezTo>
                  <a:pt x="511" y="1327"/>
                  <a:pt x="571" y="1339"/>
                  <a:pt x="627" y="1339"/>
                </a:cubicBezTo>
                <a:cubicBezTo>
                  <a:pt x="760" y="1339"/>
                  <a:pt x="872" y="1279"/>
                  <a:pt x="953" y="1166"/>
                </a:cubicBezTo>
                <a:cubicBezTo>
                  <a:pt x="1053" y="1026"/>
                  <a:pt x="1089" y="801"/>
                  <a:pt x="932" y="604"/>
                </a:cubicBezTo>
                <a:cubicBezTo>
                  <a:pt x="860" y="511"/>
                  <a:pt x="744" y="455"/>
                  <a:pt x="631" y="455"/>
                </a:cubicBezTo>
                <a:cubicBezTo>
                  <a:pt x="543" y="455"/>
                  <a:pt x="466" y="495"/>
                  <a:pt x="418" y="563"/>
                </a:cubicBezTo>
                <a:cubicBezTo>
                  <a:pt x="350" y="652"/>
                  <a:pt x="338" y="756"/>
                  <a:pt x="378" y="853"/>
                </a:cubicBezTo>
                <a:cubicBezTo>
                  <a:pt x="418" y="945"/>
                  <a:pt x="507" y="1013"/>
                  <a:pt x="611" y="1026"/>
                </a:cubicBezTo>
                <a:cubicBezTo>
                  <a:pt x="616" y="1026"/>
                  <a:pt x="621" y="1027"/>
                  <a:pt x="626" y="1027"/>
                </a:cubicBezTo>
                <a:cubicBezTo>
                  <a:pt x="667" y="1027"/>
                  <a:pt x="700" y="997"/>
                  <a:pt x="703" y="957"/>
                </a:cubicBezTo>
                <a:cubicBezTo>
                  <a:pt x="707" y="917"/>
                  <a:pt x="679" y="877"/>
                  <a:pt x="639" y="873"/>
                </a:cubicBezTo>
                <a:cubicBezTo>
                  <a:pt x="587" y="865"/>
                  <a:pt x="547" y="837"/>
                  <a:pt x="527" y="797"/>
                </a:cubicBezTo>
                <a:cubicBezTo>
                  <a:pt x="507" y="756"/>
                  <a:pt x="511" y="716"/>
                  <a:pt x="531" y="672"/>
                </a:cubicBezTo>
                <a:cubicBezTo>
                  <a:pt x="551" y="636"/>
                  <a:pt x="583" y="612"/>
                  <a:pt x="623" y="604"/>
                </a:cubicBezTo>
                <a:cubicBezTo>
                  <a:pt x="629" y="603"/>
                  <a:pt x="636" y="602"/>
                  <a:pt x="643" y="602"/>
                </a:cubicBezTo>
                <a:cubicBezTo>
                  <a:pt x="689" y="602"/>
                  <a:pt x="745" y="625"/>
                  <a:pt x="784" y="660"/>
                </a:cubicBezTo>
                <a:cubicBezTo>
                  <a:pt x="860" y="724"/>
                  <a:pt x="900" y="825"/>
                  <a:pt x="892" y="925"/>
                </a:cubicBezTo>
                <a:cubicBezTo>
                  <a:pt x="888" y="1013"/>
                  <a:pt x="848" y="1086"/>
                  <a:pt x="784" y="1138"/>
                </a:cubicBezTo>
                <a:cubicBezTo>
                  <a:pt x="741" y="1170"/>
                  <a:pt x="693" y="1183"/>
                  <a:pt x="644" y="1183"/>
                </a:cubicBezTo>
                <a:cubicBezTo>
                  <a:pt x="516" y="1183"/>
                  <a:pt x="382" y="1092"/>
                  <a:pt x="310" y="1013"/>
                </a:cubicBezTo>
                <a:cubicBezTo>
                  <a:pt x="189" y="881"/>
                  <a:pt x="161" y="696"/>
                  <a:pt x="221" y="519"/>
                </a:cubicBezTo>
                <a:cubicBezTo>
                  <a:pt x="282" y="347"/>
                  <a:pt x="426" y="214"/>
                  <a:pt x="603" y="162"/>
                </a:cubicBezTo>
                <a:cubicBezTo>
                  <a:pt x="644" y="150"/>
                  <a:pt x="686" y="145"/>
                  <a:pt x="727" y="145"/>
                </a:cubicBezTo>
                <a:cubicBezTo>
                  <a:pt x="828" y="145"/>
                  <a:pt x="926" y="179"/>
                  <a:pt x="1009" y="242"/>
                </a:cubicBezTo>
                <a:cubicBezTo>
                  <a:pt x="1133" y="342"/>
                  <a:pt x="1270" y="604"/>
                  <a:pt x="1266" y="829"/>
                </a:cubicBezTo>
                <a:cubicBezTo>
                  <a:pt x="1258" y="945"/>
                  <a:pt x="1226" y="1030"/>
                  <a:pt x="1149" y="1082"/>
                </a:cubicBezTo>
                <a:cubicBezTo>
                  <a:pt x="1125" y="1098"/>
                  <a:pt x="1113" y="1126"/>
                  <a:pt x="1121" y="1150"/>
                </a:cubicBezTo>
                <a:cubicBezTo>
                  <a:pt x="1125" y="1182"/>
                  <a:pt x="1141" y="1206"/>
                  <a:pt x="1165" y="1218"/>
                </a:cubicBezTo>
                <a:cubicBezTo>
                  <a:pt x="1175" y="1221"/>
                  <a:pt x="1184" y="1223"/>
                  <a:pt x="1194" y="1223"/>
                </a:cubicBezTo>
                <a:cubicBezTo>
                  <a:pt x="1209" y="1223"/>
                  <a:pt x="1225" y="1219"/>
                  <a:pt x="1242" y="1206"/>
                </a:cubicBezTo>
                <a:cubicBezTo>
                  <a:pt x="1342" y="1138"/>
                  <a:pt x="1402" y="1021"/>
                  <a:pt x="1415" y="885"/>
                </a:cubicBezTo>
                <a:cubicBezTo>
                  <a:pt x="1447" y="632"/>
                  <a:pt x="1314" y="338"/>
                  <a:pt x="1173" y="178"/>
                </a:cubicBezTo>
                <a:cubicBezTo>
                  <a:pt x="1059" y="67"/>
                  <a:pt x="902" y="0"/>
                  <a:pt x="729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0;p3"/>
          <p:cNvSpPr/>
          <p:nvPr/>
        </p:nvSpPr>
        <p:spPr>
          <a:xfrm flipH="1">
            <a:off x="1766005" y="18188"/>
            <a:ext cx="232399" cy="236323"/>
          </a:xfrm>
          <a:custGeom>
            <a:avLst/>
            <a:gdLst/>
            <a:ahLst/>
            <a:cxnLst/>
            <a:rect l="l" t="t" r="r" b="b"/>
            <a:pathLst>
              <a:path w="1411" h="1435" extrusionOk="0">
                <a:moveTo>
                  <a:pt x="698" y="0"/>
                </a:moveTo>
                <a:cubicBezTo>
                  <a:pt x="487" y="0"/>
                  <a:pt x="299" y="92"/>
                  <a:pt x="169" y="254"/>
                </a:cubicBezTo>
                <a:cubicBezTo>
                  <a:pt x="45" y="410"/>
                  <a:pt x="1" y="615"/>
                  <a:pt x="49" y="816"/>
                </a:cubicBezTo>
                <a:cubicBezTo>
                  <a:pt x="101" y="1017"/>
                  <a:pt x="250" y="1146"/>
                  <a:pt x="447" y="1150"/>
                </a:cubicBezTo>
                <a:cubicBezTo>
                  <a:pt x="450" y="1150"/>
                  <a:pt x="453" y="1150"/>
                  <a:pt x="456" y="1150"/>
                </a:cubicBezTo>
                <a:cubicBezTo>
                  <a:pt x="623" y="1150"/>
                  <a:pt x="829" y="1045"/>
                  <a:pt x="897" y="812"/>
                </a:cubicBezTo>
                <a:cubicBezTo>
                  <a:pt x="933" y="696"/>
                  <a:pt x="913" y="567"/>
                  <a:pt x="852" y="475"/>
                </a:cubicBezTo>
                <a:cubicBezTo>
                  <a:pt x="804" y="406"/>
                  <a:pt x="728" y="366"/>
                  <a:pt x="635" y="362"/>
                </a:cubicBezTo>
                <a:cubicBezTo>
                  <a:pt x="628" y="362"/>
                  <a:pt x="621" y="361"/>
                  <a:pt x="614" y="361"/>
                </a:cubicBezTo>
                <a:cubicBezTo>
                  <a:pt x="518" y="361"/>
                  <a:pt x="430" y="412"/>
                  <a:pt x="374" y="491"/>
                </a:cubicBezTo>
                <a:cubicBezTo>
                  <a:pt x="322" y="583"/>
                  <a:pt x="314" y="692"/>
                  <a:pt x="366" y="784"/>
                </a:cubicBezTo>
                <a:cubicBezTo>
                  <a:pt x="380" y="811"/>
                  <a:pt x="407" y="826"/>
                  <a:pt x="435" y="826"/>
                </a:cubicBezTo>
                <a:cubicBezTo>
                  <a:pt x="448" y="826"/>
                  <a:pt x="462" y="823"/>
                  <a:pt x="475" y="816"/>
                </a:cubicBezTo>
                <a:cubicBezTo>
                  <a:pt x="515" y="796"/>
                  <a:pt x="527" y="752"/>
                  <a:pt x="507" y="716"/>
                </a:cubicBezTo>
                <a:cubicBezTo>
                  <a:pt x="483" y="672"/>
                  <a:pt x="483" y="623"/>
                  <a:pt x="507" y="583"/>
                </a:cubicBezTo>
                <a:cubicBezTo>
                  <a:pt x="527" y="543"/>
                  <a:pt x="567" y="523"/>
                  <a:pt x="611" y="515"/>
                </a:cubicBezTo>
                <a:cubicBezTo>
                  <a:pt x="615" y="514"/>
                  <a:pt x="620" y="514"/>
                  <a:pt x="624" y="514"/>
                </a:cubicBezTo>
                <a:cubicBezTo>
                  <a:pt x="659" y="514"/>
                  <a:pt x="690" y="529"/>
                  <a:pt x="712" y="551"/>
                </a:cubicBezTo>
                <a:cubicBezTo>
                  <a:pt x="748" y="587"/>
                  <a:pt x="768" y="651"/>
                  <a:pt x="756" y="716"/>
                </a:cubicBezTo>
                <a:cubicBezTo>
                  <a:pt x="744" y="816"/>
                  <a:pt x="688" y="909"/>
                  <a:pt x="603" y="957"/>
                </a:cubicBezTo>
                <a:cubicBezTo>
                  <a:pt x="557" y="988"/>
                  <a:pt x="506" y="1002"/>
                  <a:pt x="453" y="1002"/>
                </a:cubicBezTo>
                <a:cubicBezTo>
                  <a:pt x="424" y="1002"/>
                  <a:pt x="395" y="998"/>
                  <a:pt x="366" y="989"/>
                </a:cubicBezTo>
                <a:cubicBezTo>
                  <a:pt x="181" y="925"/>
                  <a:pt x="165" y="672"/>
                  <a:pt x="201" y="531"/>
                </a:cubicBezTo>
                <a:cubicBezTo>
                  <a:pt x="242" y="354"/>
                  <a:pt x="374" y="226"/>
                  <a:pt x="551" y="181"/>
                </a:cubicBezTo>
                <a:cubicBezTo>
                  <a:pt x="600" y="168"/>
                  <a:pt x="651" y="161"/>
                  <a:pt x="701" y="161"/>
                </a:cubicBezTo>
                <a:cubicBezTo>
                  <a:pt x="832" y="161"/>
                  <a:pt x="961" y="206"/>
                  <a:pt x="1057" y="290"/>
                </a:cubicBezTo>
                <a:cubicBezTo>
                  <a:pt x="1174" y="386"/>
                  <a:pt x="1234" y="527"/>
                  <a:pt x="1222" y="672"/>
                </a:cubicBezTo>
                <a:cubicBezTo>
                  <a:pt x="1214" y="836"/>
                  <a:pt x="1073" y="1093"/>
                  <a:pt x="884" y="1214"/>
                </a:cubicBezTo>
                <a:cubicBezTo>
                  <a:pt x="818" y="1258"/>
                  <a:pt x="752" y="1279"/>
                  <a:pt x="690" y="1279"/>
                </a:cubicBezTo>
                <a:cubicBezTo>
                  <a:pt x="661" y="1279"/>
                  <a:pt x="634" y="1275"/>
                  <a:pt x="607" y="1266"/>
                </a:cubicBezTo>
                <a:cubicBezTo>
                  <a:pt x="598" y="1262"/>
                  <a:pt x="588" y="1259"/>
                  <a:pt x="578" y="1259"/>
                </a:cubicBezTo>
                <a:cubicBezTo>
                  <a:pt x="561" y="1259"/>
                  <a:pt x="543" y="1266"/>
                  <a:pt x="531" y="1278"/>
                </a:cubicBezTo>
                <a:cubicBezTo>
                  <a:pt x="511" y="1302"/>
                  <a:pt x="495" y="1330"/>
                  <a:pt x="507" y="1355"/>
                </a:cubicBezTo>
                <a:cubicBezTo>
                  <a:pt x="511" y="1379"/>
                  <a:pt x="531" y="1403"/>
                  <a:pt x="555" y="1411"/>
                </a:cubicBezTo>
                <a:cubicBezTo>
                  <a:pt x="603" y="1427"/>
                  <a:pt x="647" y="1435"/>
                  <a:pt x="692" y="1435"/>
                </a:cubicBezTo>
                <a:cubicBezTo>
                  <a:pt x="768" y="1435"/>
                  <a:pt x="844" y="1415"/>
                  <a:pt x="917" y="1375"/>
                </a:cubicBezTo>
                <a:cubicBezTo>
                  <a:pt x="1146" y="1254"/>
                  <a:pt x="1314" y="985"/>
                  <a:pt x="1367" y="776"/>
                </a:cubicBezTo>
                <a:cubicBezTo>
                  <a:pt x="1411" y="603"/>
                  <a:pt x="1371" y="422"/>
                  <a:pt x="1258" y="274"/>
                </a:cubicBezTo>
                <a:cubicBezTo>
                  <a:pt x="1134" y="105"/>
                  <a:pt x="929" y="5"/>
                  <a:pt x="712" y="1"/>
                </a:cubicBezTo>
                <a:cubicBezTo>
                  <a:pt x="707" y="0"/>
                  <a:pt x="703" y="0"/>
                  <a:pt x="698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01" name="Google Shape;101;p3"/>
          <p:cNvGrpSpPr/>
          <p:nvPr/>
        </p:nvGrpSpPr>
        <p:grpSpPr>
          <a:xfrm flipH="1">
            <a:off x="-799476" y="306354"/>
            <a:ext cx="1459675" cy="2094679"/>
            <a:chOff x="8328491" y="505017"/>
            <a:chExt cx="1459675" cy="2094679"/>
          </a:xfrm>
        </p:grpSpPr>
        <p:grpSp>
          <p:nvGrpSpPr>
            <p:cNvPr id="102" name="Google Shape;102;p3"/>
            <p:cNvGrpSpPr/>
            <p:nvPr/>
          </p:nvGrpSpPr>
          <p:grpSpPr>
            <a:xfrm>
              <a:off x="8328491" y="2037929"/>
              <a:ext cx="580943" cy="561766"/>
              <a:chOff x="8328491" y="2037929"/>
              <a:chExt cx="580943" cy="561766"/>
            </a:xfrm>
          </p:grpSpPr>
          <p:sp>
            <p:nvSpPr>
              <p:cNvPr id="103" name="Google Shape;103;p3"/>
              <p:cNvSpPr/>
              <p:nvPr/>
            </p:nvSpPr>
            <p:spPr>
              <a:xfrm rot="1978064">
                <a:off x="8396332" y="2128457"/>
                <a:ext cx="445374" cy="380712"/>
              </a:xfrm>
              <a:custGeom>
                <a:avLst/>
                <a:gdLst/>
                <a:ahLst/>
                <a:cxnLst/>
                <a:rect l="l" t="t" r="r" b="b"/>
                <a:pathLst>
                  <a:path w="4601" h="3933" extrusionOk="0">
                    <a:moveTo>
                      <a:pt x="3465" y="0"/>
                    </a:moveTo>
                    <a:cubicBezTo>
                      <a:pt x="2561" y="0"/>
                      <a:pt x="2644" y="1918"/>
                      <a:pt x="2644" y="1918"/>
                    </a:cubicBezTo>
                    <a:cubicBezTo>
                      <a:pt x="2644" y="1918"/>
                      <a:pt x="1691" y="910"/>
                      <a:pt x="1051" y="910"/>
                    </a:cubicBezTo>
                    <a:cubicBezTo>
                      <a:pt x="902" y="910"/>
                      <a:pt x="770" y="964"/>
                      <a:pt x="671" y="1098"/>
                    </a:cubicBezTo>
                    <a:cubicBezTo>
                      <a:pt x="0" y="1996"/>
                      <a:pt x="2711" y="3932"/>
                      <a:pt x="3431" y="3932"/>
                    </a:cubicBezTo>
                    <a:cubicBezTo>
                      <a:pt x="3465" y="3932"/>
                      <a:pt x="3495" y="3928"/>
                      <a:pt x="3520" y="3919"/>
                    </a:cubicBezTo>
                    <a:cubicBezTo>
                      <a:pt x="4110" y="3698"/>
                      <a:pt x="4601" y="138"/>
                      <a:pt x="3548" y="6"/>
                    </a:cubicBezTo>
                    <a:cubicBezTo>
                      <a:pt x="3519" y="2"/>
                      <a:pt x="3492" y="0"/>
                      <a:pt x="3465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4" name="Google Shape;104;p3"/>
              <p:cNvSpPr/>
              <p:nvPr/>
            </p:nvSpPr>
            <p:spPr>
              <a:xfrm rot="1978064">
                <a:off x="8377767" y="2190279"/>
                <a:ext cx="376550" cy="292528"/>
              </a:xfrm>
              <a:custGeom>
                <a:avLst/>
                <a:gdLst/>
                <a:ahLst/>
                <a:cxnLst/>
                <a:rect l="l" t="t" r="r" b="b"/>
                <a:pathLst>
                  <a:path w="3890" h="3022" extrusionOk="0">
                    <a:moveTo>
                      <a:pt x="1050" y="1"/>
                    </a:moveTo>
                    <a:cubicBezTo>
                      <a:pt x="902" y="1"/>
                      <a:pt x="770" y="56"/>
                      <a:pt x="671" y="187"/>
                    </a:cubicBezTo>
                    <a:cubicBezTo>
                      <a:pt x="0" y="1088"/>
                      <a:pt x="2707" y="3021"/>
                      <a:pt x="3427" y="3021"/>
                    </a:cubicBezTo>
                    <a:cubicBezTo>
                      <a:pt x="3461" y="3021"/>
                      <a:pt x="3491" y="3017"/>
                      <a:pt x="3516" y="3008"/>
                    </a:cubicBezTo>
                    <a:cubicBezTo>
                      <a:pt x="3652" y="2956"/>
                      <a:pt x="3777" y="2735"/>
                      <a:pt x="3889" y="2425"/>
                    </a:cubicBezTo>
                    <a:cubicBezTo>
                      <a:pt x="3733" y="2345"/>
                      <a:pt x="3576" y="2248"/>
                      <a:pt x="3427" y="2152"/>
                    </a:cubicBezTo>
                    <a:cubicBezTo>
                      <a:pt x="2564" y="1594"/>
                      <a:pt x="1840" y="870"/>
                      <a:pt x="1266" y="35"/>
                    </a:cubicBezTo>
                    <a:cubicBezTo>
                      <a:pt x="1192" y="13"/>
                      <a:pt x="1119" y="1"/>
                      <a:pt x="1050" y="1"/>
                    </a:cubicBezTo>
                    <a:close/>
                  </a:path>
                </a:pathLst>
              </a:custGeom>
              <a:solidFill>
                <a:srgbClr val="FFF1F6">
                  <a:alpha val="333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05" name="Google Shape;105;p3"/>
            <p:cNvGrpSpPr/>
            <p:nvPr/>
          </p:nvGrpSpPr>
          <p:grpSpPr>
            <a:xfrm rot="-5889459" flipH="1">
              <a:off x="8298512" y="743391"/>
              <a:ext cx="1545354" cy="1227090"/>
              <a:chOff x="6766920" y="-660615"/>
              <a:chExt cx="1545325" cy="1227067"/>
            </a:xfrm>
          </p:grpSpPr>
          <p:grpSp>
            <p:nvGrpSpPr>
              <p:cNvPr id="106" name="Google Shape;106;p3"/>
              <p:cNvGrpSpPr/>
              <p:nvPr/>
            </p:nvGrpSpPr>
            <p:grpSpPr>
              <a:xfrm rot="-1338283">
                <a:off x="6766019" y="229092"/>
                <a:ext cx="900924" cy="172863"/>
                <a:chOff x="3564648" y="628675"/>
                <a:chExt cx="901001" cy="172878"/>
              </a:xfrm>
            </p:grpSpPr>
            <p:sp>
              <p:nvSpPr>
                <p:cNvPr id="107" name="Google Shape;107;p3"/>
                <p:cNvSpPr/>
                <p:nvPr/>
              </p:nvSpPr>
              <p:spPr>
                <a:xfrm>
                  <a:off x="3564648" y="647688"/>
                  <a:ext cx="32631" cy="260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2" h="193" extrusionOk="0">
                      <a:moveTo>
                        <a:pt x="73" y="0"/>
                      </a:moveTo>
                      <a:cubicBezTo>
                        <a:pt x="53" y="0"/>
                        <a:pt x="33" y="10"/>
                        <a:pt x="21" y="28"/>
                      </a:cubicBezTo>
                      <a:cubicBezTo>
                        <a:pt x="0" y="52"/>
                        <a:pt x="4" y="92"/>
                        <a:pt x="33" y="112"/>
                      </a:cubicBezTo>
                      <a:cubicBezTo>
                        <a:pt x="33" y="112"/>
                        <a:pt x="69" y="140"/>
                        <a:pt x="141" y="184"/>
                      </a:cubicBezTo>
                      <a:cubicBezTo>
                        <a:pt x="149" y="188"/>
                        <a:pt x="165" y="192"/>
                        <a:pt x="173" y="192"/>
                      </a:cubicBezTo>
                      <a:cubicBezTo>
                        <a:pt x="193" y="192"/>
                        <a:pt x="213" y="184"/>
                        <a:pt x="225" y="168"/>
                      </a:cubicBezTo>
                      <a:cubicBezTo>
                        <a:pt x="241" y="144"/>
                        <a:pt x="233" y="104"/>
                        <a:pt x="205" y="84"/>
                      </a:cubicBezTo>
                      <a:cubicBezTo>
                        <a:pt x="141" y="40"/>
                        <a:pt x="105" y="11"/>
                        <a:pt x="105" y="11"/>
                      </a:cubicBezTo>
                      <a:cubicBezTo>
                        <a:pt x="96" y="4"/>
                        <a:pt x="84" y="0"/>
                        <a:pt x="73" y="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8" name="Google Shape;108;p3"/>
                <p:cNvSpPr/>
                <p:nvPr/>
              </p:nvSpPr>
              <p:spPr>
                <a:xfrm>
                  <a:off x="3630180" y="628675"/>
                  <a:ext cx="835469" cy="17287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196" h="1282" extrusionOk="0">
                      <a:moveTo>
                        <a:pt x="6121" y="0"/>
                      </a:moveTo>
                      <a:cubicBezTo>
                        <a:pt x="6109" y="0"/>
                        <a:pt x="6097" y="4"/>
                        <a:pt x="6087" y="12"/>
                      </a:cubicBezTo>
                      <a:cubicBezTo>
                        <a:pt x="6023" y="64"/>
                        <a:pt x="5955" y="112"/>
                        <a:pt x="5891" y="160"/>
                      </a:cubicBezTo>
                      <a:cubicBezTo>
                        <a:pt x="5858" y="177"/>
                        <a:pt x="5854" y="213"/>
                        <a:pt x="5875" y="245"/>
                      </a:cubicBezTo>
                      <a:cubicBezTo>
                        <a:pt x="5887" y="261"/>
                        <a:pt x="5907" y="269"/>
                        <a:pt x="5927" y="269"/>
                      </a:cubicBezTo>
                      <a:cubicBezTo>
                        <a:pt x="5943" y="269"/>
                        <a:pt x="5951" y="265"/>
                        <a:pt x="5967" y="261"/>
                      </a:cubicBezTo>
                      <a:cubicBezTo>
                        <a:pt x="6035" y="213"/>
                        <a:pt x="6104" y="165"/>
                        <a:pt x="6168" y="112"/>
                      </a:cubicBezTo>
                      <a:cubicBezTo>
                        <a:pt x="6192" y="88"/>
                        <a:pt x="6196" y="48"/>
                        <a:pt x="6176" y="24"/>
                      </a:cubicBezTo>
                      <a:cubicBezTo>
                        <a:pt x="6161" y="9"/>
                        <a:pt x="6140" y="0"/>
                        <a:pt x="6121" y="0"/>
                      </a:cubicBezTo>
                      <a:close/>
                      <a:moveTo>
                        <a:pt x="5557" y="384"/>
                      </a:moveTo>
                      <a:cubicBezTo>
                        <a:pt x="5546" y="384"/>
                        <a:pt x="5535" y="387"/>
                        <a:pt x="5525" y="394"/>
                      </a:cubicBezTo>
                      <a:lnTo>
                        <a:pt x="5312" y="514"/>
                      </a:lnTo>
                      <a:cubicBezTo>
                        <a:pt x="5284" y="530"/>
                        <a:pt x="5272" y="570"/>
                        <a:pt x="5288" y="602"/>
                      </a:cubicBezTo>
                      <a:cubicBezTo>
                        <a:pt x="5296" y="623"/>
                        <a:pt x="5324" y="631"/>
                        <a:pt x="5344" y="631"/>
                      </a:cubicBezTo>
                      <a:cubicBezTo>
                        <a:pt x="5352" y="631"/>
                        <a:pt x="5364" y="631"/>
                        <a:pt x="5372" y="627"/>
                      </a:cubicBezTo>
                      <a:cubicBezTo>
                        <a:pt x="5445" y="586"/>
                        <a:pt x="5517" y="546"/>
                        <a:pt x="5589" y="502"/>
                      </a:cubicBezTo>
                      <a:cubicBezTo>
                        <a:pt x="5617" y="486"/>
                        <a:pt x="5629" y="446"/>
                        <a:pt x="5609" y="414"/>
                      </a:cubicBezTo>
                      <a:cubicBezTo>
                        <a:pt x="5599" y="395"/>
                        <a:pt x="5578" y="384"/>
                        <a:pt x="5557" y="384"/>
                      </a:cubicBezTo>
                      <a:close/>
                      <a:moveTo>
                        <a:pt x="68" y="434"/>
                      </a:moveTo>
                      <a:cubicBezTo>
                        <a:pt x="45" y="434"/>
                        <a:pt x="25" y="444"/>
                        <a:pt x="17" y="466"/>
                      </a:cubicBezTo>
                      <a:cubicBezTo>
                        <a:pt x="1" y="494"/>
                        <a:pt x="9" y="534"/>
                        <a:pt x="41" y="550"/>
                      </a:cubicBezTo>
                      <a:cubicBezTo>
                        <a:pt x="109" y="590"/>
                        <a:pt x="185" y="631"/>
                        <a:pt x="262" y="667"/>
                      </a:cubicBezTo>
                      <a:cubicBezTo>
                        <a:pt x="266" y="671"/>
                        <a:pt x="278" y="671"/>
                        <a:pt x="286" y="671"/>
                      </a:cubicBezTo>
                      <a:cubicBezTo>
                        <a:pt x="310" y="671"/>
                        <a:pt x="330" y="663"/>
                        <a:pt x="346" y="635"/>
                      </a:cubicBezTo>
                      <a:cubicBezTo>
                        <a:pt x="362" y="602"/>
                        <a:pt x="346" y="566"/>
                        <a:pt x="318" y="550"/>
                      </a:cubicBezTo>
                      <a:cubicBezTo>
                        <a:pt x="246" y="514"/>
                        <a:pt x="169" y="482"/>
                        <a:pt x="101" y="442"/>
                      </a:cubicBezTo>
                      <a:cubicBezTo>
                        <a:pt x="90" y="436"/>
                        <a:pt x="79" y="434"/>
                        <a:pt x="68" y="434"/>
                      </a:cubicBezTo>
                      <a:close/>
                      <a:moveTo>
                        <a:pt x="4947" y="705"/>
                      </a:moveTo>
                      <a:cubicBezTo>
                        <a:pt x="4939" y="705"/>
                        <a:pt x="4930" y="707"/>
                        <a:pt x="4922" y="711"/>
                      </a:cubicBezTo>
                      <a:cubicBezTo>
                        <a:pt x="4846" y="747"/>
                        <a:pt x="4770" y="775"/>
                        <a:pt x="4693" y="807"/>
                      </a:cubicBezTo>
                      <a:cubicBezTo>
                        <a:pt x="4665" y="815"/>
                        <a:pt x="4645" y="856"/>
                        <a:pt x="4661" y="888"/>
                      </a:cubicBezTo>
                      <a:cubicBezTo>
                        <a:pt x="4669" y="912"/>
                        <a:pt x="4693" y="928"/>
                        <a:pt x="4721" y="928"/>
                      </a:cubicBezTo>
                      <a:cubicBezTo>
                        <a:pt x="4729" y="928"/>
                        <a:pt x="4738" y="928"/>
                        <a:pt x="4746" y="920"/>
                      </a:cubicBezTo>
                      <a:cubicBezTo>
                        <a:pt x="4826" y="892"/>
                        <a:pt x="4902" y="860"/>
                        <a:pt x="4975" y="827"/>
                      </a:cubicBezTo>
                      <a:cubicBezTo>
                        <a:pt x="5007" y="811"/>
                        <a:pt x="5023" y="771"/>
                        <a:pt x="5007" y="739"/>
                      </a:cubicBezTo>
                      <a:cubicBezTo>
                        <a:pt x="4995" y="719"/>
                        <a:pt x="4971" y="705"/>
                        <a:pt x="4947" y="705"/>
                      </a:cubicBezTo>
                      <a:close/>
                      <a:moveTo>
                        <a:pt x="694" y="729"/>
                      </a:moveTo>
                      <a:cubicBezTo>
                        <a:pt x="670" y="729"/>
                        <a:pt x="644" y="741"/>
                        <a:pt x="631" y="767"/>
                      </a:cubicBezTo>
                      <a:cubicBezTo>
                        <a:pt x="619" y="795"/>
                        <a:pt x="639" y="831"/>
                        <a:pt x="668" y="848"/>
                      </a:cubicBezTo>
                      <a:cubicBezTo>
                        <a:pt x="744" y="884"/>
                        <a:pt x="824" y="908"/>
                        <a:pt x="901" y="936"/>
                      </a:cubicBezTo>
                      <a:cubicBezTo>
                        <a:pt x="905" y="944"/>
                        <a:pt x="913" y="944"/>
                        <a:pt x="921" y="944"/>
                      </a:cubicBezTo>
                      <a:cubicBezTo>
                        <a:pt x="949" y="944"/>
                        <a:pt x="969" y="924"/>
                        <a:pt x="981" y="896"/>
                      </a:cubicBezTo>
                      <a:cubicBezTo>
                        <a:pt x="989" y="864"/>
                        <a:pt x="969" y="827"/>
                        <a:pt x="941" y="815"/>
                      </a:cubicBezTo>
                      <a:cubicBezTo>
                        <a:pt x="864" y="791"/>
                        <a:pt x="788" y="763"/>
                        <a:pt x="712" y="731"/>
                      </a:cubicBezTo>
                      <a:cubicBezTo>
                        <a:pt x="706" y="729"/>
                        <a:pt x="700" y="729"/>
                        <a:pt x="694" y="729"/>
                      </a:cubicBezTo>
                      <a:close/>
                      <a:moveTo>
                        <a:pt x="1342" y="954"/>
                      </a:moveTo>
                      <a:cubicBezTo>
                        <a:pt x="1316" y="954"/>
                        <a:pt x="1288" y="973"/>
                        <a:pt x="1278" y="1004"/>
                      </a:cubicBezTo>
                      <a:cubicBezTo>
                        <a:pt x="1270" y="1032"/>
                        <a:pt x="1290" y="1069"/>
                        <a:pt x="1326" y="1077"/>
                      </a:cubicBezTo>
                      <a:lnTo>
                        <a:pt x="1567" y="1137"/>
                      </a:lnTo>
                      <a:lnTo>
                        <a:pt x="1580" y="1137"/>
                      </a:lnTo>
                      <a:cubicBezTo>
                        <a:pt x="1612" y="1137"/>
                        <a:pt x="1636" y="1117"/>
                        <a:pt x="1636" y="1093"/>
                      </a:cubicBezTo>
                      <a:cubicBezTo>
                        <a:pt x="1648" y="1056"/>
                        <a:pt x="1628" y="1028"/>
                        <a:pt x="1592" y="1016"/>
                      </a:cubicBezTo>
                      <a:cubicBezTo>
                        <a:pt x="1511" y="996"/>
                        <a:pt x="1435" y="976"/>
                        <a:pt x="1355" y="956"/>
                      </a:cubicBezTo>
                      <a:cubicBezTo>
                        <a:pt x="1350" y="955"/>
                        <a:pt x="1346" y="954"/>
                        <a:pt x="1342" y="954"/>
                      </a:cubicBezTo>
                      <a:close/>
                      <a:moveTo>
                        <a:pt x="4306" y="950"/>
                      </a:moveTo>
                      <a:cubicBezTo>
                        <a:pt x="4300" y="950"/>
                        <a:pt x="4294" y="951"/>
                        <a:pt x="4288" y="952"/>
                      </a:cubicBezTo>
                      <a:cubicBezTo>
                        <a:pt x="4207" y="976"/>
                        <a:pt x="4135" y="996"/>
                        <a:pt x="4054" y="1016"/>
                      </a:cubicBezTo>
                      <a:cubicBezTo>
                        <a:pt x="4018" y="1028"/>
                        <a:pt x="3998" y="1056"/>
                        <a:pt x="4006" y="1093"/>
                      </a:cubicBezTo>
                      <a:cubicBezTo>
                        <a:pt x="4014" y="1117"/>
                        <a:pt x="4038" y="1137"/>
                        <a:pt x="4067" y="1137"/>
                      </a:cubicBezTo>
                      <a:lnTo>
                        <a:pt x="4087" y="1137"/>
                      </a:lnTo>
                      <a:cubicBezTo>
                        <a:pt x="4167" y="1117"/>
                        <a:pt x="4247" y="1097"/>
                        <a:pt x="4328" y="1073"/>
                      </a:cubicBezTo>
                      <a:cubicBezTo>
                        <a:pt x="4360" y="1064"/>
                        <a:pt x="4380" y="1028"/>
                        <a:pt x="4368" y="992"/>
                      </a:cubicBezTo>
                      <a:cubicBezTo>
                        <a:pt x="4361" y="966"/>
                        <a:pt x="4335" y="950"/>
                        <a:pt x="4306" y="950"/>
                      </a:cubicBezTo>
                      <a:close/>
                      <a:moveTo>
                        <a:pt x="2020" y="1096"/>
                      </a:moveTo>
                      <a:cubicBezTo>
                        <a:pt x="1988" y="1096"/>
                        <a:pt x="1961" y="1116"/>
                        <a:pt x="1957" y="1149"/>
                      </a:cubicBezTo>
                      <a:cubicBezTo>
                        <a:pt x="1953" y="1185"/>
                        <a:pt x="1973" y="1213"/>
                        <a:pt x="2009" y="1217"/>
                      </a:cubicBezTo>
                      <a:cubicBezTo>
                        <a:pt x="2090" y="1233"/>
                        <a:pt x="2174" y="1245"/>
                        <a:pt x="2255" y="1253"/>
                      </a:cubicBezTo>
                      <a:lnTo>
                        <a:pt x="2259" y="1253"/>
                      </a:lnTo>
                      <a:cubicBezTo>
                        <a:pt x="2291" y="1253"/>
                        <a:pt x="2319" y="1229"/>
                        <a:pt x="2327" y="1197"/>
                      </a:cubicBezTo>
                      <a:cubicBezTo>
                        <a:pt x="2331" y="1161"/>
                        <a:pt x="2307" y="1133"/>
                        <a:pt x="2271" y="1129"/>
                      </a:cubicBezTo>
                      <a:cubicBezTo>
                        <a:pt x="2190" y="1125"/>
                        <a:pt x="2110" y="1109"/>
                        <a:pt x="2030" y="1097"/>
                      </a:cubicBezTo>
                      <a:cubicBezTo>
                        <a:pt x="2026" y="1096"/>
                        <a:pt x="2023" y="1096"/>
                        <a:pt x="2020" y="1096"/>
                      </a:cubicBezTo>
                      <a:close/>
                      <a:moveTo>
                        <a:pt x="3637" y="1103"/>
                      </a:moveTo>
                      <a:cubicBezTo>
                        <a:pt x="3633" y="1103"/>
                        <a:pt x="3629" y="1104"/>
                        <a:pt x="3625" y="1105"/>
                      </a:cubicBezTo>
                      <a:lnTo>
                        <a:pt x="3384" y="1133"/>
                      </a:lnTo>
                      <a:cubicBezTo>
                        <a:pt x="3351" y="1137"/>
                        <a:pt x="3323" y="1169"/>
                        <a:pt x="3331" y="1205"/>
                      </a:cubicBezTo>
                      <a:cubicBezTo>
                        <a:pt x="3331" y="1233"/>
                        <a:pt x="3359" y="1257"/>
                        <a:pt x="3388" y="1257"/>
                      </a:cubicBezTo>
                      <a:cubicBezTo>
                        <a:pt x="3388" y="1257"/>
                        <a:pt x="3396" y="1257"/>
                        <a:pt x="3400" y="1253"/>
                      </a:cubicBezTo>
                      <a:cubicBezTo>
                        <a:pt x="3480" y="1249"/>
                        <a:pt x="3564" y="1237"/>
                        <a:pt x="3645" y="1225"/>
                      </a:cubicBezTo>
                      <a:cubicBezTo>
                        <a:pt x="3677" y="1217"/>
                        <a:pt x="3701" y="1189"/>
                        <a:pt x="3697" y="1153"/>
                      </a:cubicBezTo>
                      <a:cubicBezTo>
                        <a:pt x="3693" y="1128"/>
                        <a:pt x="3668" y="1103"/>
                        <a:pt x="3637" y="1103"/>
                      </a:cubicBezTo>
                      <a:close/>
                      <a:moveTo>
                        <a:pt x="2709" y="1157"/>
                      </a:moveTo>
                      <a:cubicBezTo>
                        <a:pt x="2672" y="1157"/>
                        <a:pt x="2640" y="1181"/>
                        <a:pt x="2640" y="1217"/>
                      </a:cubicBezTo>
                      <a:cubicBezTo>
                        <a:pt x="2640" y="1253"/>
                        <a:pt x="2668" y="1281"/>
                        <a:pt x="2701" y="1281"/>
                      </a:cubicBezTo>
                      <a:lnTo>
                        <a:pt x="2954" y="1281"/>
                      </a:lnTo>
                      <a:cubicBezTo>
                        <a:pt x="2990" y="1281"/>
                        <a:pt x="3014" y="1253"/>
                        <a:pt x="3014" y="1217"/>
                      </a:cubicBezTo>
                      <a:cubicBezTo>
                        <a:pt x="3014" y="1181"/>
                        <a:pt x="2982" y="1157"/>
                        <a:pt x="2950" y="1157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109" name="Google Shape;109;p3"/>
              <p:cNvGrpSpPr/>
              <p:nvPr/>
            </p:nvGrpSpPr>
            <p:grpSpPr>
              <a:xfrm rot="8478049">
                <a:off x="7456155" y="-397939"/>
                <a:ext cx="900955" cy="172869"/>
                <a:chOff x="3564648" y="628675"/>
                <a:chExt cx="901001" cy="172878"/>
              </a:xfrm>
            </p:grpSpPr>
            <p:sp>
              <p:nvSpPr>
                <p:cNvPr id="110" name="Google Shape;110;p3"/>
                <p:cNvSpPr/>
                <p:nvPr/>
              </p:nvSpPr>
              <p:spPr>
                <a:xfrm>
                  <a:off x="3564648" y="647688"/>
                  <a:ext cx="32631" cy="260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2" h="193" extrusionOk="0">
                      <a:moveTo>
                        <a:pt x="73" y="0"/>
                      </a:moveTo>
                      <a:cubicBezTo>
                        <a:pt x="53" y="0"/>
                        <a:pt x="33" y="10"/>
                        <a:pt x="21" y="28"/>
                      </a:cubicBezTo>
                      <a:cubicBezTo>
                        <a:pt x="0" y="52"/>
                        <a:pt x="4" y="92"/>
                        <a:pt x="33" y="112"/>
                      </a:cubicBezTo>
                      <a:cubicBezTo>
                        <a:pt x="33" y="112"/>
                        <a:pt x="69" y="140"/>
                        <a:pt x="141" y="184"/>
                      </a:cubicBezTo>
                      <a:cubicBezTo>
                        <a:pt x="149" y="188"/>
                        <a:pt x="165" y="192"/>
                        <a:pt x="173" y="192"/>
                      </a:cubicBezTo>
                      <a:cubicBezTo>
                        <a:pt x="193" y="192"/>
                        <a:pt x="213" y="184"/>
                        <a:pt x="225" y="168"/>
                      </a:cubicBezTo>
                      <a:cubicBezTo>
                        <a:pt x="241" y="144"/>
                        <a:pt x="233" y="104"/>
                        <a:pt x="205" y="84"/>
                      </a:cubicBezTo>
                      <a:cubicBezTo>
                        <a:pt x="141" y="40"/>
                        <a:pt x="105" y="11"/>
                        <a:pt x="105" y="11"/>
                      </a:cubicBezTo>
                      <a:cubicBezTo>
                        <a:pt x="96" y="4"/>
                        <a:pt x="84" y="0"/>
                        <a:pt x="73" y="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1" name="Google Shape;111;p3"/>
                <p:cNvSpPr/>
                <p:nvPr/>
              </p:nvSpPr>
              <p:spPr>
                <a:xfrm>
                  <a:off x="3630180" y="628675"/>
                  <a:ext cx="835469" cy="17287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196" h="1282" extrusionOk="0">
                      <a:moveTo>
                        <a:pt x="6121" y="0"/>
                      </a:moveTo>
                      <a:cubicBezTo>
                        <a:pt x="6109" y="0"/>
                        <a:pt x="6097" y="4"/>
                        <a:pt x="6087" y="12"/>
                      </a:cubicBezTo>
                      <a:cubicBezTo>
                        <a:pt x="6023" y="64"/>
                        <a:pt x="5955" y="112"/>
                        <a:pt x="5891" y="160"/>
                      </a:cubicBezTo>
                      <a:cubicBezTo>
                        <a:pt x="5858" y="177"/>
                        <a:pt x="5854" y="213"/>
                        <a:pt x="5875" y="245"/>
                      </a:cubicBezTo>
                      <a:cubicBezTo>
                        <a:pt x="5887" y="261"/>
                        <a:pt x="5907" y="269"/>
                        <a:pt x="5927" y="269"/>
                      </a:cubicBezTo>
                      <a:cubicBezTo>
                        <a:pt x="5943" y="269"/>
                        <a:pt x="5951" y="265"/>
                        <a:pt x="5967" y="261"/>
                      </a:cubicBezTo>
                      <a:cubicBezTo>
                        <a:pt x="6035" y="213"/>
                        <a:pt x="6104" y="165"/>
                        <a:pt x="6168" y="112"/>
                      </a:cubicBezTo>
                      <a:cubicBezTo>
                        <a:pt x="6192" y="88"/>
                        <a:pt x="6196" y="48"/>
                        <a:pt x="6176" y="24"/>
                      </a:cubicBezTo>
                      <a:cubicBezTo>
                        <a:pt x="6161" y="9"/>
                        <a:pt x="6140" y="0"/>
                        <a:pt x="6121" y="0"/>
                      </a:cubicBezTo>
                      <a:close/>
                      <a:moveTo>
                        <a:pt x="5557" y="384"/>
                      </a:moveTo>
                      <a:cubicBezTo>
                        <a:pt x="5546" y="384"/>
                        <a:pt x="5535" y="387"/>
                        <a:pt x="5525" y="394"/>
                      </a:cubicBezTo>
                      <a:lnTo>
                        <a:pt x="5312" y="514"/>
                      </a:lnTo>
                      <a:cubicBezTo>
                        <a:pt x="5284" y="530"/>
                        <a:pt x="5272" y="570"/>
                        <a:pt x="5288" y="602"/>
                      </a:cubicBezTo>
                      <a:cubicBezTo>
                        <a:pt x="5296" y="623"/>
                        <a:pt x="5324" y="631"/>
                        <a:pt x="5344" y="631"/>
                      </a:cubicBezTo>
                      <a:cubicBezTo>
                        <a:pt x="5352" y="631"/>
                        <a:pt x="5364" y="631"/>
                        <a:pt x="5372" y="627"/>
                      </a:cubicBezTo>
                      <a:cubicBezTo>
                        <a:pt x="5445" y="586"/>
                        <a:pt x="5517" y="546"/>
                        <a:pt x="5589" y="502"/>
                      </a:cubicBezTo>
                      <a:cubicBezTo>
                        <a:pt x="5617" y="486"/>
                        <a:pt x="5629" y="446"/>
                        <a:pt x="5609" y="414"/>
                      </a:cubicBezTo>
                      <a:cubicBezTo>
                        <a:pt x="5599" y="395"/>
                        <a:pt x="5578" y="384"/>
                        <a:pt x="5557" y="384"/>
                      </a:cubicBezTo>
                      <a:close/>
                      <a:moveTo>
                        <a:pt x="68" y="434"/>
                      </a:moveTo>
                      <a:cubicBezTo>
                        <a:pt x="45" y="434"/>
                        <a:pt x="25" y="444"/>
                        <a:pt x="17" y="466"/>
                      </a:cubicBezTo>
                      <a:cubicBezTo>
                        <a:pt x="1" y="494"/>
                        <a:pt x="9" y="534"/>
                        <a:pt x="41" y="550"/>
                      </a:cubicBezTo>
                      <a:cubicBezTo>
                        <a:pt x="109" y="590"/>
                        <a:pt x="185" y="631"/>
                        <a:pt x="262" y="667"/>
                      </a:cubicBezTo>
                      <a:cubicBezTo>
                        <a:pt x="266" y="671"/>
                        <a:pt x="278" y="671"/>
                        <a:pt x="286" y="671"/>
                      </a:cubicBezTo>
                      <a:cubicBezTo>
                        <a:pt x="310" y="671"/>
                        <a:pt x="330" y="663"/>
                        <a:pt x="346" y="635"/>
                      </a:cubicBezTo>
                      <a:cubicBezTo>
                        <a:pt x="362" y="602"/>
                        <a:pt x="346" y="566"/>
                        <a:pt x="318" y="550"/>
                      </a:cubicBezTo>
                      <a:cubicBezTo>
                        <a:pt x="246" y="514"/>
                        <a:pt x="169" y="482"/>
                        <a:pt x="101" y="442"/>
                      </a:cubicBezTo>
                      <a:cubicBezTo>
                        <a:pt x="90" y="436"/>
                        <a:pt x="79" y="434"/>
                        <a:pt x="68" y="434"/>
                      </a:cubicBezTo>
                      <a:close/>
                      <a:moveTo>
                        <a:pt x="4947" y="705"/>
                      </a:moveTo>
                      <a:cubicBezTo>
                        <a:pt x="4939" y="705"/>
                        <a:pt x="4930" y="707"/>
                        <a:pt x="4922" y="711"/>
                      </a:cubicBezTo>
                      <a:cubicBezTo>
                        <a:pt x="4846" y="747"/>
                        <a:pt x="4770" y="775"/>
                        <a:pt x="4693" y="807"/>
                      </a:cubicBezTo>
                      <a:cubicBezTo>
                        <a:pt x="4665" y="815"/>
                        <a:pt x="4645" y="856"/>
                        <a:pt x="4661" y="888"/>
                      </a:cubicBezTo>
                      <a:cubicBezTo>
                        <a:pt x="4669" y="912"/>
                        <a:pt x="4693" y="928"/>
                        <a:pt x="4721" y="928"/>
                      </a:cubicBezTo>
                      <a:cubicBezTo>
                        <a:pt x="4729" y="928"/>
                        <a:pt x="4738" y="928"/>
                        <a:pt x="4746" y="920"/>
                      </a:cubicBezTo>
                      <a:cubicBezTo>
                        <a:pt x="4826" y="892"/>
                        <a:pt x="4902" y="860"/>
                        <a:pt x="4975" y="827"/>
                      </a:cubicBezTo>
                      <a:cubicBezTo>
                        <a:pt x="5007" y="811"/>
                        <a:pt x="5023" y="771"/>
                        <a:pt x="5007" y="739"/>
                      </a:cubicBezTo>
                      <a:cubicBezTo>
                        <a:pt x="4995" y="719"/>
                        <a:pt x="4971" y="705"/>
                        <a:pt x="4947" y="705"/>
                      </a:cubicBezTo>
                      <a:close/>
                      <a:moveTo>
                        <a:pt x="694" y="729"/>
                      </a:moveTo>
                      <a:cubicBezTo>
                        <a:pt x="670" y="729"/>
                        <a:pt x="644" y="741"/>
                        <a:pt x="631" y="767"/>
                      </a:cubicBezTo>
                      <a:cubicBezTo>
                        <a:pt x="619" y="795"/>
                        <a:pt x="639" y="831"/>
                        <a:pt x="668" y="848"/>
                      </a:cubicBezTo>
                      <a:cubicBezTo>
                        <a:pt x="744" y="884"/>
                        <a:pt x="824" y="908"/>
                        <a:pt x="901" y="936"/>
                      </a:cubicBezTo>
                      <a:cubicBezTo>
                        <a:pt x="905" y="944"/>
                        <a:pt x="913" y="944"/>
                        <a:pt x="921" y="944"/>
                      </a:cubicBezTo>
                      <a:cubicBezTo>
                        <a:pt x="949" y="944"/>
                        <a:pt x="969" y="924"/>
                        <a:pt x="981" y="896"/>
                      </a:cubicBezTo>
                      <a:cubicBezTo>
                        <a:pt x="989" y="864"/>
                        <a:pt x="969" y="827"/>
                        <a:pt x="941" y="815"/>
                      </a:cubicBezTo>
                      <a:cubicBezTo>
                        <a:pt x="864" y="791"/>
                        <a:pt x="788" y="763"/>
                        <a:pt x="712" y="731"/>
                      </a:cubicBezTo>
                      <a:cubicBezTo>
                        <a:pt x="706" y="729"/>
                        <a:pt x="700" y="729"/>
                        <a:pt x="694" y="729"/>
                      </a:cubicBezTo>
                      <a:close/>
                      <a:moveTo>
                        <a:pt x="1342" y="954"/>
                      </a:moveTo>
                      <a:cubicBezTo>
                        <a:pt x="1316" y="954"/>
                        <a:pt x="1288" y="973"/>
                        <a:pt x="1278" y="1004"/>
                      </a:cubicBezTo>
                      <a:cubicBezTo>
                        <a:pt x="1270" y="1032"/>
                        <a:pt x="1290" y="1069"/>
                        <a:pt x="1326" y="1077"/>
                      </a:cubicBezTo>
                      <a:lnTo>
                        <a:pt x="1567" y="1137"/>
                      </a:lnTo>
                      <a:lnTo>
                        <a:pt x="1580" y="1137"/>
                      </a:lnTo>
                      <a:cubicBezTo>
                        <a:pt x="1612" y="1137"/>
                        <a:pt x="1636" y="1117"/>
                        <a:pt x="1636" y="1093"/>
                      </a:cubicBezTo>
                      <a:cubicBezTo>
                        <a:pt x="1648" y="1056"/>
                        <a:pt x="1628" y="1028"/>
                        <a:pt x="1592" y="1016"/>
                      </a:cubicBezTo>
                      <a:cubicBezTo>
                        <a:pt x="1511" y="996"/>
                        <a:pt x="1435" y="976"/>
                        <a:pt x="1355" y="956"/>
                      </a:cubicBezTo>
                      <a:cubicBezTo>
                        <a:pt x="1350" y="955"/>
                        <a:pt x="1346" y="954"/>
                        <a:pt x="1342" y="954"/>
                      </a:cubicBezTo>
                      <a:close/>
                      <a:moveTo>
                        <a:pt x="4306" y="950"/>
                      </a:moveTo>
                      <a:cubicBezTo>
                        <a:pt x="4300" y="950"/>
                        <a:pt x="4294" y="951"/>
                        <a:pt x="4288" y="952"/>
                      </a:cubicBezTo>
                      <a:cubicBezTo>
                        <a:pt x="4207" y="976"/>
                        <a:pt x="4135" y="996"/>
                        <a:pt x="4054" y="1016"/>
                      </a:cubicBezTo>
                      <a:cubicBezTo>
                        <a:pt x="4018" y="1028"/>
                        <a:pt x="3998" y="1056"/>
                        <a:pt x="4006" y="1093"/>
                      </a:cubicBezTo>
                      <a:cubicBezTo>
                        <a:pt x="4014" y="1117"/>
                        <a:pt x="4038" y="1137"/>
                        <a:pt x="4067" y="1137"/>
                      </a:cubicBezTo>
                      <a:lnTo>
                        <a:pt x="4087" y="1137"/>
                      </a:lnTo>
                      <a:cubicBezTo>
                        <a:pt x="4167" y="1117"/>
                        <a:pt x="4247" y="1097"/>
                        <a:pt x="4328" y="1073"/>
                      </a:cubicBezTo>
                      <a:cubicBezTo>
                        <a:pt x="4360" y="1064"/>
                        <a:pt x="4380" y="1028"/>
                        <a:pt x="4368" y="992"/>
                      </a:cubicBezTo>
                      <a:cubicBezTo>
                        <a:pt x="4361" y="966"/>
                        <a:pt x="4335" y="950"/>
                        <a:pt x="4306" y="950"/>
                      </a:cubicBezTo>
                      <a:close/>
                      <a:moveTo>
                        <a:pt x="2020" y="1096"/>
                      </a:moveTo>
                      <a:cubicBezTo>
                        <a:pt x="1988" y="1096"/>
                        <a:pt x="1961" y="1116"/>
                        <a:pt x="1957" y="1149"/>
                      </a:cubicBezTo>
                      <a:cubicBezTo>
                        <a:pt x="1953" y="1185"/>
                        <a:pt x="1973" y="1213"/>
                        <a:pt x="2009" y="1217"/>
                      </a:cubicBezTo>
                      <a:cubicBezTo>
                        <a:pt x="2090" y="1233"/>
                        <a:pt x="2174" y="1245"/>
                        <a:pt x="2255" y="1253"/>
                      </a:cubicBezTo>
                      <a:lnTo>
                        <a:pt x="2259" y="1253"/>
                      </a:lnTo>
                      <a:cubicBezTo>
                        <a:pt x="2291" y="1253"/>
                        <a:pt x="2319" y="1229"/>
                        <a:pt x="2327" y="1197"/>
                      </a:cubicBezTo>
                      <a:cubicBezTo>
                        <a:pt x="2331" y="1161"/>
                        <a:pt x="2307" y="1133"/>
                        <a:pt x="2271" y="1129"/>
                      </a:cubicBezTo>
                      <a:cubicBezTo>
                        <a:pt x="2190" y="1125"/>
                        <a:pt x="2110" y="1109"/>
                        <a:pt x="2030" y="1097"/>
                      </a:cubicBezTo>
                      <a:cubicBezTo>
                        <a:pt x="2026" y="1096"/>
                        <a:pt x="2023" y="1096"/>
                        <a:pt x="2020" y="1096"/>
                      </a:cubicBezTo>
                      <a:close/>
                      <a:moveTo>
                        <a:pt x="3637" y="1103"/>
                      </a:moveTo>
                      <a:cubicBezTo>
                        <a:pt x="3633" y="1103"/>
                        <a:pt x="3629" y="1104"/>
                        <a:pt x="3625" y="1105"/>
                      </a:cubicBezTo>
                      <a:lnTo>
                        <a:pt x="3384" y="1133"/>
                      </a:lnTo>
                      <a:cubicBezTo>
                        <a:pt x="3351" y="1137"/>
                        <a:pt x="3323" y="1169"/>
                        <a:pt x="3331" y="1205"/>
                      </a:cubicBezTo>
                      <a:cubicBezTo>
                        <a:pt x="3331" y="1233"/>
                        <a:pt x="3359" y="1257"/>
                        <a:pt x="3388" y="1257"/>
                      </a:cubicBezTo>
                      <a:cubicBezTo>
                        <a:pt x="3388" y="1257"/>
                        <a:pt x="3396" y="1257"/>
                        <a:pt x="3400" y="1253"/>
                      </a:cubicBezTo>
                      <a:cubicBezTo>
                        <a:pt x="3480" y="1249"/>
                        <a:pt x="3564" y="1237"/>
                        <a:pt x="3645" y="1225"/>
                      </a:cubicBezTo>
                      <a:cubicBezTo>
                        <a:pt x="3677" y="1217"/>
                        <a:pt x="3701" y="1189"/>
                        <a:pt x="3697" y="1153"/>
                      </a:cubicBezTo>
                      <a:cubicBezTo>
                        <a:pt x="3693" y="1128"/>
                        <a:pt x="3668" y="1103"/>
                        <a:pt x="3637" y="1103"/>
                      </a:cubicBezTo>
                      <a:close/>
                      <a:moveTo>
                        <a:pt x="2709" y="1157"/>
                      </a:moveTo>
                      <a:cubicBezTo>
                        <a:pt x="2672" y="1157"/>
                        <a:pt x="2640" y="1181"/>
                        <a:pt x="2640" y="1217"/>
                      </a:cubicBezTo>
                      <a:cubicBezTo>
                        <a:pt x="2640" y="1253"/>
                        <a:pt x="2668" y="1281"/>
                        <a:pt x="2701" y="1281"/>
                      </a:cubicBezTo>
                      <a:lnTo>
                        <a:pt x="2954" y="1281"/>
                      </a:lnTo>
                      <a:cubicBezTo>
                        <a:pt x="2990" y="1281"/>
                        <a:pt x="3014" y="1253"/>
                        <a:pt x="3014" y="1217"/>
                      </a:cubicBezTo>
                      <a:cubicBezTo>
                        <a:pt x="3014" y="1181"/>
                        <a:pt x="2982" y="1157"/>
                        <a:pt x="2950" y="1157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</p:grpSp>
      <p:grpSp>
        <p:nvGrpSpPr>
          <p:cNvPr id="112" name="Google Shape;112;p3"/>
          <p:cNvGrpSpPr/>
          <p:nvPr/>
        </p:nvGrpSpPr>
        <p:grpSpPr>
          <a:xfrm rot="-2995951">
            <a:off x="4429344" y="513243"/>
            <a:ext cx="4074052" cy="3919122"/>
            <a:chOff x="2032175" y="1682500"/>
            <a:chExt cx="557500" cy="536300"/>
          </a:xfrm>
        </p:grpSpPr>
        <p:sp>
          <p:nvSpPr>
            <p:cNvPr id="113" name="Google Shape;113;p3"/>
            <p:cNvSpPr/>
            <p:nvPr/>
          </p:nvSpPr>
          <p:spPr>
            <a:xfrm>
              <a:off x="2032175" y="1736150"/>
              <a:ext cx="557500" cy="482650"/>
            </a:xfrm>
            <a:custGeom>
              <a:avLst/>
              <a:gdLst/>
              <a:ahLst/>
              <a:cxnLst/>
              <a:rect l="l" t="t" r="r" b="b"/>
              <a:pathLst>
                <a:path w="22300" h="19306" extrusionOk="0">
                  <a:moveTo>
                    <a:pt x="17029" y="1"/>
                  </a:moveTo>
                  <a:cubicBezTo>
                    <a:pt x="15601" y="1"/>
                    <a:pt x="14082" y="330"/>
                    <a:pt x="12862" y="771"/>
                  </a:cubicBezTo>
                  <a:cubicBezTo>
                    <a:pt x="12037" y="1071"/>
                    <a:pt x="11278" y="1177"/>
                    <a:pt x="10540" y="1177"/>
                  </a:cubicBezTo>
                  <a:cubicBezTo>
                    <a:pt x="8763" y="1177"/>
                    <a:pt x="7104" y="563"/>
                    <a:pt x="4920" y="563"/>
                  </a:cubicBezTo>
                  <a:cubicBezTo>
                    <a:pt x="4705" y="563"/>
                    <a:pt x="4485" y="569"/>
                    <a:pt x="4260" y="582"/>
                  </a:cubicBezTo>
                  <a:cubicBezTo>
                    <a:pt x="788" y="783"/>
                    <a:pt x="202" y="4198"/>
                    <a:pt x="1708" y="7372"/>
                  </a:cubicBezTo>
                  <a:cubicBezTo>
                    <a:pt x="3215" y="10546"/>
                    <a:pt x="1" y="13439"/>
                    <a:pt x="1258" y="16798"/>
                  </a:cubicBezTo>
                  <a:cubicBezTo>
                    <a:pt x="1942" y="18629"/>
                    <a:pt x="3846" y="18953"/>
                    <a:pt x="5847" y="18953"/>
                  </a:cubicBezTo>
                  <a:cubicBezTo>
                    <a:pt x="6944" y="18953"/>
                    <a:pt x="8069" y="18856"/>
                    <a:pt x="9039" y="18856"/>
                  </a:cubicBezTo>
                  <a:cubicBezTo>
                    <a:pt x="9546" y="18856"/>
                    <a:pt x="10011" y="18883"/>
                    <a:pt x="10407" y="18964"/>
                  </a:cubicBezTo>
                  <a:cubicBezTo>
                    <a:pt x="11570" y="19200"/>
                    <a:pt x="12633" y="19305"/>
                    <a:pt x="13600" y="19305"/>
                  </a:cubicBezTo>
                  <a:cubicBezTo>
                    <a:pt x="20113" y="19305"/>
                    <a:pt x="22247" y="14514"/>
                    <a:pt x="21247" y="12632"/>
                  </a:cubicBezTo>
                  <a:cubicBezTo>
                    <a:pt x="20090" y="10462"/>
                    <a:pt x="22299" y="6312"/>
                    <a:pt x="21496" y="2796"/>
                  </a:cubicBezTo>
                  <a:cubicBezTo>
                    <a:pt x="21018" y="707"/>
                    <a:pt x="19121" y="1"/>
                    <a:pt x="17029" y="1"/>
                  </a:cubicBezTo>
                  <a:close/>
                </a:path>
              </a:pathLst>
            </a:custGeom>
            <a:solidFill>
              <a:srgbClr val="FF5A78">
                <a:alpha val="225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" name="Google Shape;114;p3"/>
            <p:cNvSpPr/>
            <p:nvPr/>
          </p:nvSpPr>
          <p:spPr>
            <a:xfrm>
              <a:off x="2196000" y="1682500"/>
              <a:ext cx="189675" cy="60225"/>
            </a:xfrm>
            <a:custGeom>
              <a:avLst/>
              <a:gdLst/>
              <a:ahLst/>
              <a:cxnLst/>
              <a:rect l="l" t="t" r="r" b="b"/>
              <a:pathLst>
                <a:path w="7587" h="2409" extrusionOk="0">
                  <a:moveTo>
                    <a:pt x="984" y="1"/>
                  </a:moveTo>
                  <a:cubicBezTo>
                    <a:pt x="635" y="1"/>
                    <a:pt x="382" y="108"/>
                    <a:pt x="294" y="422"/>
                  </a:cubicBezTo>
                  <a:cubicBezTo>
                    <a:pt x="0" y="1457"/>
                    <a:pt x="1858" y="2408"/>
                    <a:pt x="3684" y="2408"/>
                  </a:cubicBezTo>
                  <a:cubicBezTo>
                    <a:pt x="3806" y="2408"/>
                    <a:pt x="3929" y="2404"/>
                    <a:pt x="4051" y="2395"/>
                  </a:cubicBezTo>
                  <a:cubicBezTo>
                    <a:pt x="6642" y="2210"/>
                    <a:pt x="7586" y="981"/>
                    <a:pt x="7325" y="374"/>
                  </a:cubicBezTo>
                  <a:cubicBezTo>
                    <a:pt x="7218" y="124"/>
                    <a:pt x="6925" y="30"/>
                    <a:pt x="6519" y="30"/>
                  </a:cubicBezTo>
                  <a:cubicBezTo>
                    <a:pt x="5946" y="30"/>
                    <a:pt x="5149" y="218"/>
                    <a:pt x="4336" y="422"/>
                  </a:cubicBezTo>
                  <a:cubicBezTo>
                    <a:pt x="4179" y="462"/>
                    <a:pt x="4010" y="479"/>
                    <a:pt x="3833" y="479"/>
                  </a:cubicBezTo>
                  <a:cubicBezTo>
                    <a:pt x="2889" y="479"/>
                    <a:pt x="1721" y="1"/>
                    <a:pt x="984" y="1"/>
                  </a:cubicBezTo>
                  <a:close/>
                </a:path>
              </a:pathLst>
            </a:custGeom>
            <a:solidFill>
              <a:srgbClr val="FF5A78">
                <a:alpha val="225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5" name="Google Shape;115;p3"/>
          <p:cNvSpPr txBox="1">
            <a:spLocks noGrp="1"/>
          </p:cNvSpPr>
          <p:nvPr>
            <p:ph type="title" idx="2" hasCustomPrompt="1"/>
          </p:nvPr>
        </p:nvSpPr>
        <p:spPr>
          <a:xfrm>
            <a:off x="740125" y="831100"/>
            <a:ext cx="3831900" cy="1395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8000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116" name="Google Shape;116;p3"/>
          <p:cNvSpPr txBox="1">
            <a:spLocks noGrp="1"/>
          </p:cNvSpPr>
          <p:nvPr>
            <p:ph type="subTitle" idx="1"/>
          </p:nvPr>
        </p:nvSpPr>
        <p:spPr>
          <a:xfrm>
            <a:off x="1279975" y="3010100"/>
            <a:ext cx="2752200" cy="728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Font typeface="Bellota Text"/>
              <a:buNone/>
              <a:defRPr sz="1600">
                <a:solidFill>
                  <a:schemeClr val="dk1"/>
                </a:solidFill>
                <a:latin typeface="Bellota Text"/>
                <a:ea typeface="Bellota Text"/>
                <a:cs typeface="Bellota Text"/>
                <a:sym typeface="Bellota Text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grpSp>
        <p:nvGrpSpPr>
          <p:cNvPr id="117" name="Google Shape;117;p3"/>
          <p:cNvGrpSpPr/>
          <p:nvPr/>
        </p:nvGrpSpPr>
        <p:grpSpPr>
          <a:xfrm rot="7153394">
            <a:off x="7700648" y="3361727"/>
            <a:ext cx="2039530" cy="1399524"/>
            <a:chOff x="6272659" y="-660615"/>
            <a:chExt cx="2039586" cy="1399562"/>
          </a:xfrm>
        </p:grpSpPr>
        <p:grpSp>
          <p:nvGrpSpPr>
            <p:cNvPr id="118" name="Google Shape;118;p3"/>
            <p:cNvGrpSpPr/>
            <p:nvPr/>
          </p:nvGrpSpPr>
          <p:grpSpPr>
            <a:xfrm rot="8478049">
              <a:off x="7456155" y="-397939"/>
              <a:ext cx="900955" cy="172869"/>
              <a:chOff x="3564648" y="628675"/>
              <a:chExt cx="901001" cy="172878"/>
            </a:xfrm>
          </p:grpSpPr>
          <p:sp>
            <p:nvSpPr>
              <p:cNvPr id="119" name="Google Shape;119;p3"/>
              <p:cNvSpPr/>
              <p:nvPr/>
            </p:nvSpPr>
            <p:spPr>
              <a:xfrm>
                <a:off x="3564648" y="647688"/>
                <a:ext cx="32631" cy="26026"/>
              </a:xfrm>
              <a:custGeom>
                <a:avLst/>
                <a:gdLst/>
                <a:ahLst/>
                <a:cxnLst/>
                <a:rect l="l" t="t" r="r" b="b"/>
                <a:pathLst>
                  <a:path w="242" h="193" extrusionOk="0">
                    <a:moveTo>
                      <a:pt x="73" y="0"/>
                    </a:moveTo>
                    <a:cubicBezTo>
                      <a:pt x="53" y="0"/>
                      <a:pt x="33" y="10"/>
                      <a:pt x="21" y="28"/>
                    </a:cubicBezTo>
                    <a:cubicBezTo>
                      <a:pt x="0" y="52"/>
                      <a:pt x="4" y="92"/>
                      <a:pt x="33" y="112"/>
                    </a:cubicBezTo>
                    <a:cubicBezTo>
                      <a:pt x="33" y="112"/>
                      <a:pt x="69" y="140"/>
                      <a:pt x="141" y="184"/>
                    </a:cubicBezTo>
                    <a:cubicBezTo>
                      <a:pt x="149" y="188"/>
                      <a:pt x="165" y="192"/>
                      <a:pt x="173" y="192"/>
                    </a:cubicBezTo>
                    <a:cubicBezTo>
                      <a:pt x="193" y="192"/>
                      <a:pt x="213" y="184"/>
                      <a:pt x="225" y="168"/>
                    </a:cubicBezTo>
                    <a:cubicBezTo>
                      <a:pt x="241" y="144"/>
                      <a:pt x="233" y="104"/>
                      <a:pt x="205" y="84"/>
                    </a:cubicBezTo>
                    <a:cubicBezTo>
                      <a:pt x="141" y="40"/>
                      <a:pt x="105" y="11"/>
                      <a:pt x="105" y="11"/>
                    </a:cubicBezTo>
                    <a:cubicBezTo>
                      <a:pt x="96" y="4"/>
                      <a:pt x="84" y="0"/>
                      <a:pt x="73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0" name="Google Shape;120;p3"/>
              <p:cNvSpPr/>
              <p:nvPr/>
            </p:nvSpPr>
            <p:spPr>
              <a:xfrm>
                <a:off x="3630180" y="628675"/>
                <a:ext cx="835469" cy="172878"/>
              </a:xfrm>
              <a:custGeom>
                <a:avLst/>
                <a:gdLst/>
                <a:ahLst/>
                <a:cxnLst/>
                <a:rect l="l" t="t" r="r" b="b"/>
                <a:pathLst>
                  <a:path w="6196" h="1282" extrusionOk="0">
                    <a:moveTo>
                      <a:pt x="6121" y="0"/>
                    </a:moveTo>
                    <a:cubicBezTo>
                      <a:pt x="6109" y="0"/>
                      <a:pt x="6097" y="4"/>
                      <a:pt x="6087" y="12"/>
                    </a:cubicBezTo>
                    <a:cubicBezTo>
                      <a:pt x="6023" y="64"/>
                      <a:pt x="5955" y="112"/>
                      <a:pt x="5891" y="160"/>
                    </a:cubicBezTo>
                    <a:cubicBezTo>
                      <a:pt x="5858" y="177"/>
                      <a:pt x="5854" y="213"/>
                      <a:pt x="5875" y="245"/>
                    </a:cubicBezTo>
                    <a:cubicBezTo>
                      <a:pt x="5887" y="261"/>
                      <a:pt x="5907" y="269"/>
                      <a:pt x="5927" y="269"/>
                    </a:cubicBezTo>
                    <a:cubicBezTo>
                      <a:pt x="5943" y="269"/>
                      <a:pt x="5951" y="265"/>
                      <a:pt x="5967" y="261"/>
                    </a:cubicBezTo>
                    <a:cubicBezTo>
                      <a:pt x="6035" y="213"/>
                      <a:pt x="6104" y="165"/>
                      <a:pt x="6168" y="112"/>
                    </a:cubicBezTo>
                    <a:cubicBezTo>
                      <a:pt x="6192" y="88"/>
                      <a:pt x="6196" y="48"/>
                      <a:pt x="6176" y="24"/>
                    </a:cubicBezTo>
                    <a:cubicBezTo>
                      <a:pt x="6161" y="9"/>
                      <a:pt x="6140" y="0"/>
                      <a:pt x="6121" y="0"/>
                    </a:cubicBezTo>
                    <a:close/>
                    <a:moveTo>
                      <a:pt x="5557" y="384"/>
                    </a:moveTo>
                    <a:cubicBezTo>
                      <a:pt x="5546" y="384"/>
                      <a:pt x="5535" y="387"/>
                      <a:pt x="5525" y="394"/>
                    </a:cubicBezTo>
                    <a:lnTo>
                      <a:pt x="5312" y="514"/>
                    </a:lnTo>
                    <a:cubicBezTo>
                      <a:pt x="5284" y="530"/>
                      <a:pt x="5272" y="570"/>
                      <a:pt x="5288" y="602"/>
                    </a:cubicBezTo>
                    <a:cubicBezTo>
                      <a:pt x="5296" y="623"/>
                      <a:pt x="5324" y="631"/>
                      <a:pt x="5344" y="631"/>
                    </a:cubicBezTo>
                    <a:cubicBezTo>
                      <a:pt x="5352" y="631"/>
                      <a:pt x="5364" y="631"/>
                      <a:pt x="5372" y="627"/>
                    </a:cubicBezTo>
                    <a:cubicBezTo>
                      <a:pt x="5445" y="586"/>
                      <a:pt x="5517" y="546"/>
                      <a:pt x="5589" y="502"/>
                    </a:cubicBezTo>
                    <a:cubicBezTo>
                      <a:pt x="5617" y="486"/>
                      <a:pt x="5629" y="446"/>
                      <a:pt x="5609" y="414"/>
                    </a:cubicBezTo>
                    <a:cubicBezTo>
                      <a:pt x="5599" y="395"/>
                      <a:pt x="5578" y="384"/>
                      <a:pt x="5557" y="384"/>
                    </a:cubicBezTo>
                    <a:close/>
                    <a:moveTo>
                      <a:pt x="68" y="434"/>
                    </a:moveTo>
                    <a:cubicBezTo>
                      <a:pt x="45" y="434"/>
                      <a:pt x="25" y="444"/>
                      <a:pt x="17" y="466"/>
                    </a:cubicBezTo>
                    <a:cubicBezTo>
                      <a:pt x="1" y="494"/>
                      <a:pt x="9" y="534"/>
                      <a:pt x="41" y="550"/>
                    </a:cubicBezTo>
                    <a:cubicBezTo>
                      <a:pt x="109" y="590"/>
                      <a:pt x="185" y="631"/>
                      <a:pt x="262" y="667"/>
                    </a:cubicBezTo>
                    <a:cubicBezTo>
                      <a:pt x="266" y="671"/>
                      <a:pt x="278" y="671"/>
                      <a:pt x="286" y="671"/>
                    </a:cubicBezTo>
                    <a:cubicBezTo>
                      <a:pt x="310" y="671"/>
                      <a:pt x="330" y="663"/>
                      <a:pt x="346" y="635"/>
                    </a:cubicBezTo>
                    <a:cubicBezTo>
                      <a:pt x="362" y="602"/>
                      <a:pt x="346" y="566"/>
                      <a:pt x="318" y="550"/>
                    </a:cubicBezTo>
                    <a:cubicBezTo>
                      <a:pt x="246" y="514"/>
                      <a:pt x="169" y="482"/>
                      <a:pt x="101" y="442"/>
                    </a:cubicBezTo>
                    <a:cubicBezTo>
                      <a:pt x="90" y="436"/>
                      <a:pt x="79" y="434"/>
                      <a:pt x="68" y="434"/>
                    </a:cubicBezTo>
                    <a:close/>
                    <a:moveTo>
                      <a:pt x="4947" y="705"/>
                    </a:moveTo>
                    <a:cubicBezTo>
                      <a:pt x="4939" y="705"/>
                      <a:pt x="4930" y="707"/>
                      <a:pt x="4922" y="711"/>
                    </a:cubicBezTo>
                    <a:cubicBezTo>
                      <a:pt x="4846" y="747"/>
                      <a:pt x="4770" y="775"/>
                      <a:pt x="4693" y="807"/>
                    </a:cubicBezTo>
                    <a:cubicBezTo>
                      <a:pt x="4665" y="815"/>
                      <a:pt x="4645" y="856"/>
                      <a:pt x="4661" y="888"/>
                    </a:cubicBezTo>
                    <a:cubicBezTo>
                      <a:pt x="4669" y="912"/>
                      <a:pt x="4693" y="928"/>
                      <a:pt x="4721" y="928"/>
                    </a:cubicBezTo>
                    <a:cubicBezTo>
                      <a:pt x="4729" y="928"/>
                      <a:pt x="4738" y="928"/>
                      <a:pt x="4746" y="920"/>
                    </a:cubicBezTo>
                    <a:cubicBezTo>
                      <a:pt x="4826" y="892"/>
                      <a:pt x="4902" y="860"/>
                      <a:pt x="4975" y="827"/>
                    </a:cubicBezTo>
                    <a:cubicBezTo>
                      <a:pt x="5007" y="811"/>
                      <a:pt x="5023" y="771"/>
                      <a:pt x="5007" y="739"/>
                    </a:cubicBezTo>
                    <a:cubicBezTo>
                      <a:pt x="4995" y="719"/>
                      <a:pt x="4971" y="705"/>
                      <a:pt x="4947" y="705"/>
                    </a:cubicBezTo>
                    <a:close/>
                    <a:moveTo>
                      <a:pt x="694" y="729"/>
                    </a:moveTo>
                    <a:cubicBezTo>
                      <a:pt x="670" y="729"/>
                      <a:pt x="644" y="741"/>
                      <a:pt x="631" y="767"/>
                    </a:cubicBezTo>
                    <a:cubicBezTo>
                      <a:pt x="619" y="795"/>
                      <a:pt x="639" y="831"/>
                      <a:pt x="668" y="848"/>
                    </a:cubicBezTo>
                    <a:cubicBezTo>
                      <a:pt x="744" y="884"/>
                      <a:pt x="824" y="908"/>
                      <a:pt x="901" y="936"/>
                    </a:cubicBezTo>
                    <a:cubicBezTo>
                      <a:pt x="905" y="944"/>
                      <a:pt x="913" y="944"/>
                      <a:pt x="921" y="944"/>
                    </a:cubicBezTo>
                    <a:cubicBezTo>
                      <a:pt x="949" y="944"/>
                      <a:pt x="969" y="924"/>
                      <a:pt x="981" y="896"/>
                    </a:cubicBezTo>
                    <a:cubicBezTo>
                      <a:pt x="989" y="864"/>
                      <a:pt x="969" y="827"/>
                      <a:pt x="941" y="815"/>
                    </a:cubicBezTo>
                    <a:cubicBezTo>
                      <a:pt x="864" y="791"/>
                      <a:pt x="788" y="763"/>
                      <a:pt x="712" y="731"/>
                    </a:cubicBezTo>
                    <a:cubicBezTo>
                      <a:pt x="706" y="729"/>
                      <a:pt x="700" y="729"/>
                      <a:pt x="694" y="729"/>
                    </a:cubicBezTo>
                    <a:close/>
                    <a:moveTo>
                      <a:pt x="1342" y="954"/>
                    </a:moveTo>
                    <a:cubicBezTo>
                      <a:pt x="1316" y="954"/>
                      <a:pt x="1288" y="973"/>
                      <a:pt x="1278" y="1004"/>
                    </a:cubicBezTo>
                    <a:cubicBezTo>
                      <a:pt x="1270" y="1032"/>
                      <a:pt x="1290" y="1069"/>
                      <a:pt x="1326" y="1077"/>
                    </a:cubicBezTo>
                    <a:lnTo>
                      <a:pt x="1567" y="1137"/>
                    </a:lnTo>
                    <a:lnTo>
                      <a:pt x="1580" y="1137"/>
                    </a:lnTo>
                    <a:cubicBezTo>
                      <a:pt x="1612" y="1137"/>
                      <a:pt x="1636" y="1117"/>
                      <a:pt x="1636" y="1093"/>
                    </a:cubicBezTo>
                    <a:cubicBezTo>
                      <a:pt x="1648" y="1056"/>
                      <a:pt x="1628" y="1028"/>
                      <a:pt x="1592" y="1016"/>
                    </a:cubicBezTo>
                    <a:cubicBezTo>
                      <a:pt x="1511" y="996"/>
                      <a:pt x="1435" y="976"/>
                      <a:pt x="1355" y="956"/>
                    </a:cubicBezTo>
                    <a:cubicBezTo>
                      <a:pt x="1350" y="955"/>
                      <a:pt x="1346" y="954"/>
                      <a:pt x="1342" y="954"/>
                    </a:cubicBezTo>
                    <a:close/>
                    <a:moveTo>
                      <a:pt x="4306" y="950"/>
                    </a:moveTo>
                    <a:cubicBezTo>
                      <a:pt x="4300" y="950"/>
                      <a:pt x="4294" y="951"/>
                      <a:pt x="4288" y="952"/>
                    </a:cubicBezTo>
                    <a:cubicBezTo>
                      <a:pt x="4207" y="976"/>
                      <a:pt x="4135" y="996"/>
                      <a:pt x="4054" y="1016"/>
                    </a:cubicBezTo>
                    <a:cubicBezTo>
                      <a:pt x="4018" y="1028"/>
                      <a:pt x="3998" y="1056"/>
                      <a:pt x="4006" y="1093"/>
                    </a:cubicBezTo>
                    <a:cubicBezTo>
                      <a:pt x="4014" y="1117"/>
                      <a:pt x="4038" y="1137"/>
                      <a:pt x="4067" y="1137"/>
                    </a:cubicBezTo>
                    <a:lnTo>
                      <a:pt x="4087" y="1137"/>
                    </a:lnTo>
                    <a:cubicBezTo>
                      <a:pt x="4167" y="1117"/>
                      <a:pt x="4247" y="1097"/>
                      <a:pt x="4328" y="1073"/>
                    </a:cubicBezTo>
                    <a:cubicBezTo>
                      <a:pt x="4360" y="1064"/>
                      <a:pt x="4380" y="1028"/>
                      <a:pt x="4368" y="992"/>
                    </a:cubicBezTo>
                    <a:cubicBezTo>
                      <a:pt x="4361" y="966"/>
                      <a:pt x="4335" y="950"/>
                      <a:pt x="4306" y="950"/>
                    </a:cubicBezTo>
                    <a:close/>
                    <a:moveTo>
                      <a:pt x="2020" y="1096"/>
                    </a:moveTo>
                    <a:cubicBezTo>
                      <a:pt x="1988" y="1096"/>
                      <a:pt x="1961" y="1116"/>
                      <a:pt x="1957" y="1149"/>
                    </a:cubicBezTo>
                    <a:cubicBezTo>
                      <a:pt x="1953" y="1185"/>
                      <a:pt x="1973" y="1213"/>
                      <a:pt x="2009" y="1217"/>
                    </a:cubicBezTo>
                    <a:cubicBezTo>
                      <a:pt x="2090" y="1233"/>
                      <a:pt x="2174" y="1245"/>
                      <a:pt x="2255" y="1253"/>
                    </a:cubicBezTo>
                    <a:lnTo>
                      <a:pt x="2259" y="1253"/>
                    </a:lnTo>
                    <a:cubicBezTo>
                      <a:pt x="2291" y="1253"/>
                      <a:pt x="2319" y="1229"/>
                      <a:pt x="2327" y="1197"/>
                    </a:cubicBezTo>
                    <a:cubicBezTo>
                      <a:pt x="2331" y="1161"/>
                      <a:pt x="2307" y="1133"/>
                      <a:pt x="2271" y="1129"/>
                    </a:cubicBezTo>
                    <a:cubicBezTo>
                      <a:pt x="2190" y="1125"/>
                      <a:pt x="2110" y="1109"/>
                      <a:pt x="2030" y="1097"/>
                    </a:cubicBezTo>
                    <a:cubicBezTo>
                      <a:pt x="2026" y="1096"/>
                      <a:pt x="2023" y="1096"/>
                      <a:pt x="2020" y="1096"/>
                    </a:cubicBezTo>
                    <a:close/>
                    <a:moveTo>
                      <a:pt x="3637" y="1103"/>
                    </a:moveTo>
                    <a:cubicBezTo>
                      <a:pt x="3633" y="1103"/>
                      <a:pt x="3629" y="1104"/>
                      <a:pt x="3625" y="1105"/>
                    </a:cubicBezTo>
                    <a:lnTo>
                      <a:pt x="3384" y="1133"/>
                    </a:lnTo>
                    <a:cubicBezTo>
                      <a:pt x="3351" y="1137"/>
                      <a:pt x="3323" y="1169"/>
                      <a:pt x="3331" y="1205"/>
                    </a:cubicBezTo>
                    <a:cubicBezTo>
                      <a:pt x="3331" y="1233"/>
                      <a:pt x="3359" y="1257"/>
                      <a:pt x="3388" y="1257"/>
                    </a:cubicBezTo>
                    <a:cubicBezTo>
                      <a:pt x="3388" y="1257"/>
                      <a:pt x="3396" y="1257"/>
                      <a:pt x="3400" y="1253"/>
                    </a:cubicBezTo>
                    <a:cubicBezTo>
                      <a:pt x="3480" y="1249"/>
                      <a:pt x="3564" y="1237"/>
                      <a:pt x="3645" y="1225"/>
                    </a:cubicBezTo>
                    <a:cubicBezTo>
                      <a:pt x="3677" y="1217"/>
                      <a:pt x="3701" y="1189"/>
                      <a:pt x="3697" y="1153"/>
                    </a:cubicBezTo>
                    <a:cubicBezTo>
                      <a:pt x="3693" y="1128"/>
                      <a:pt x="3668" y="1103"/>
                      <a:pt x="3637" y="1103"/>
                    </a:cubicBezTo>
                    <a:close/>
                    <a:moveTo>
                      <a:pt x="2709" y="1157"/>
                    </a:moveTo>
                    <a:cubicBezTo>
                      <a:pt x="2672" y="1157"/>
                      <a:pt x="2640" y="1181"/>
                      <a:pt x="2640" y="1217"/>
                    </a:cubicBezTo>
                    <a:cubicBezTo>
                      <a:pt x="2640" y="1253"/>
                      <a:pt x="2668" y="1281"/>
                      <a:pt x="2701" y="1281"/>
                    </a:cubicBezTo>
                    <a:lnTo>
                      <a:pt x="2954" y="1281"/>
                    </a:lnTo>
                    <a:cubicBezTo>
                      <a:pt x="2990" y="1281"/>
                      <a:pt x="3014" y="1253"/>
                      <a:pt x="3014" y="1217"/>
                    </a:cubicBezTo>
                    <a:cubicBezTo>
                      <a:pt x="3014" y="1181"/>
                      <a:pt x="2982" y="1157"/>
                      <a:pt x="2950" y="1157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1" name="Google Shape;121;p3"/>
            <p:cNvGrpSpPr/>
            <p:nvPr/>
          </p:nvGrpSpPr>
          <p:grpSpPr>
            <a:xfrm rot="-1338283">
              <a:off x="6304777" y="70229"/>
              <a:ext cx="1332686" cy="431981"/>
              <a:chOff x="3132849" y="378861"/>
              <a:chExt cx="1332799" cy="432018"/>
            </a:xfrm>
          </p:grpSpPr>
          <p:sp>
            <p:nvSpPr>
              <p:cNvPr id="122" name="Google Shape;122;p3"/>
              <p:cNvSpPr/>
              <p:nvPr/>
            </p:nvSpPr>
            <p:spPr>
              <a:xfrm>
                <a:off x="3564648" y="647688"/>
                <a:ext cx="32631" cy="26026"/>
              </a:xfrm>
              <a:custGeom>
                <a:avLst/>
                <a:gdLst/>
                <a:ahLst/>
                <a:cxnLst/>
                <a:rect l="l" t="t" r="r" b="b"/>
                <a:pathLst>
                  <a:path w="242" h="193" extrusionOk="0">
                    <a:moveTo>
                      <a:pt x="73" y="0"/>
                    </a:moveTo>
                    <a:cubicBezTo>
                      <a:pt x="53" y="0"/>
                      <a:pt x="33" y="10"/>
                      <a:pt x="21" y="28"/>
                    </a:cubicBezTo>
                    <a:cubicBezTo>
                      <a:pt x="0" y="52"/>
                      <a:pt x="4" y="92"/>
                      <a:pt x="33" y="112"/>
                    </a:cubicBezTo>
                    <a:cubicBezTo>
                      <a:pt x="33" y="112"/>
                      <a:pt x="69" y="140"/>
                      <a:pt x="141" y="184"/>
                    </a:cubicBezTo>
                    <a:cubicBezTo>
                      <a:pt x="149" y="188"/>
                      <a:pt x="165" y="192"/>
                      <a:pt x="173" y="192"/>
                    </a:cubicBezTo>
                    <a:cubicBezTo>
                      <a:pt x="193" y="192"/>
                      <a:pt x="213" y="184"/>
                      <a:pt x="225" y="168"/>
                    </a:cubicBezTo>
                    <a:cubicBezTo>
                      <a:pt x="241" y="144"/>
                      <a:pt x="233" y="104"/>
                      <a:pt x="205" y="84"/>
                    </a:cubicBezTo>
                    <a:cubicBezTo>
                      <a:pt x="141" y="40"/>
                      <a:pt x="105" y="11"/>
                      <a:pt x="105" y="11"/>
                    </a:cubicBezTo>
                    <a:cubicBezTo>
                      <a:pt x="96" y="4"/>
                      <a:pt x="84" y="0"/>
                      <a:pt x="73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3" name="Google Shape;123;p3"/>
              <p:cNvSpPr/>
              <p:nvPr/>
            </p:nvSpPr>
            <p:spPr>
              <a:xfrm>
                <a:off x="3630180" y="628675"/>
                <a:ext cx="835469" cy="172878"/>
              </a:xfrm>
              <a:custGeom>
                <a:avLst/>
                <a:gdLst/>
                <a:ahLst/>
                <a:cxnLst/>
                <a:rect l="l" t="t" r="r" b="b"/>
                <a:pathLst>
                  <a:path w="6196" h="1282" extrusionOk="0">
                    <a:moveTo>
                      <a:pt x="6121" y="0"/>
                    </a:moveTo>
                    <a:cubicBezTo>
                      <a:pt x="6109" y="0"/>
                      <a:pt x="6097" y="4"/>
                      <a:pt x="6087" y="12"/>
                    </a:cubicBezTo>
                    <a:cubicBezTo>
                      <a:pt x="6023" y="64"/>
                      <a:pt x="5955" y="112"/>
                      <a:pt x="5891" y="160"/>
                    </a:cubicBezTo>
                    <a:cubicBezTo>
                      <a:pt x="5858" y="177"/>
                      <a:pt x="5854" y="213"/>
                      <a:pt x="5875" y="245"/>
                    </a:cubicBezTo>
                    <a:cubicBezTo>
                      <a:pt x="5887" y="261"/>
                      <a:pt x="5907" y="269"/>
                      <a:pt x="5927" y="269"/>
                    </a:cubicBezTo>
                    <a:cubicBezTo>
                      <a:pt x="5943" y="269"/>
                      <a:pt x="5951" y="265"/>
                      <a:pt x="5967" y="261"/>
                    </a:cubicBezTo>
                    <a:cubicBezTo>
                      <a:pt x="6035" y="213"/>
                      <a:pt x="6104" y="165"/>
                      <a:pt x="6168" y="112"/>
                    </a:cubicBezTo>
                    <a:cubicBezTo>
                      <a:pt x="6192" y="88"/>
                      <a:pt x="6196" y="48"/>
                      <a:pt x="6176" y="24"/>
                    </a:cubicBezTo>
                    <a:cubicBezTo>
                      <a:pt x="6161" y="9"/>
                      <a:pt x="6140" y="0"/>
                      <a:pt x="6121" y="0"/>
                    </a:cubicBezTo>
                    <a:close/>
                    <a:moveTo>
                      <a:pt x="5557" y="384"/>
                    </a:moveTo>
                    <a:cubicBezTo>
                      <a:pt x="5546" y="384"/>
                      <a:pt x="5535" y="387"/>
                      <a:pt x="5525" y="394"/>
                    </a:cubicBezTo>
                    <a:lnTo>
                      <a:pt x="5312" y="514"/>
                    </a:lnTo>
                    <a:cubicBezTo>
                      <a:pt x="5284" y="530"/>
                      <a:pt x="5272" y="570"/>
                      <a:pt x="5288" y="602"/>
                    </a:cubicBezTo>
                    <a:cubicBezTo>
                      <a:pt x="5296" y="623"/>
                      <a:pt x="5324" y="631"/>
                      <a:pt x="5344" y="631"/>
                    </a:cubicBezTo>
                    <a:cubicBezTo>
                      <a:pt x="5352" y="631"/>
                      <a:pt x="5364" y="631"/>
                      <a:pt x="5372" y="627"/>
                    </a:cubicBezTo>
                    <a:cubicBezTo>
                      <a:pt x="5445" y="586"/>
                      <a:pt x="5517" y="546"/>
                      <a:pt x="5589" y="502"/>
                    </a:cubicBezTo>
                    <a:cubicBezTo>
                      <a:pt x="5617" y="486"/>
                      <a:pt x="5629" y="446"/>
                      <a:pt x="5609" y="414"/>
                    </a:cubicBezTo>
                    <a:cubicBezTo>
                      <a:pt x="5599" y="395"/>
                      <a:pt x="5578" y="384"/>
                      <a:pt x="5557" y="384"/>
                    </a:cubicBezTo>
                    <a:close/>
                    <a:moveTo>
                      <a:pt x="68" y="434"/>
                    </a:moveTo>
                    <a:cubicBezTo>
                      <a:pt x="45" y="434"/>
                      <a:pt x="25" y="444"/>
                      <a:pt x="17" y="466"/>
                    </a:cubicBezTo>
                    <a:cubicBezTo>
                      <a:pt x="1" y="494"/>
                      <a:pt x="9" y="534"/>
                      <a:pt x="41" y="550"/>
                    </a:cubicBezTo>
                    <a:cubicBezTo>
                      <a:pt x="109" y="590"/>
                      <a:pt x="185" y="631"/>
                      <a:pt x="262" y="667"/>
                    </a:cubicBezTo>
                    <a:cubicBezTo>
                      <a:pt x="266" y="671"/>
                      <a:pt x="278" y="671"/>
                      <a:pt x="286" y="671"/>
                    </a:cubicBezTo>
                    <a:cubicBezTo>
                      <a:pt x="310" y="671"/>
                      <a:pt x="330" y="663"/>
                      <a:pt x="346" y="635"/>
                    </a:cubicBezTo>
                    <a:cubicBezTo>
                      <a:pt x="362" y="602"/>
                      <a:pt x="346" y="566"/>
                      <a:pt x="318" y="550"/>
                    </a:cubicBezTo>
                    <a:cubicBezTo>
                      <a:pt x="246" y="514"/>
                      <a:pt x="169" y="482"/>
                      <a:pt x="101" y="442"/>
                    </a:cubicBezTo>
                    <a:cubicBezTo>
                      <a:pt x="90" y="436"/>
                      <a:pt x="79" y="434"/>
                      <a:pt x="68" y="434"/>
                    </a:cubicBezTo>
                    <a:close/>
                    <a:moveTo>
                      <a:pt x="4947" y="705"/>
                    </a:moveTo>
                    <a:cubicBezTo>
                      <a:pt x="4939" y="705"/>
                      <a:pt x="4930" y="707"/>
                      <a:pt x="4922" y="711"/>
                    </a:cubicBezTo>
                    <a:cubicBezTo>
                      <a:pt x="4846" y="747"/>
                      <a:pt x="4770" y="775"/>
                      <a:pt x="4693" y="807"/>
                    </a:cubicBezTo>
                    <a:cubicBezTo>
                      <a:pt x="4665" y="815"/>
                      <a:pt x="4645" y="856"/>
                      <a:pt x="4661" y="888"/>
                    </a:cubicBezTo>
                    <a:cubicBezTo>
                      <a:pt x="4669" y="912"/>
                      <a:pt x="4693" y="928"/>
                      <a:pt x="4721" y="928"/>
                    </a:cubicBezTo>
                    <a:cubicBezTo>
                      <a:pt x="4729" y="928"/>
                      <a:pt x="4738" y="928"/>
                      <a:pt x="4746" y="920"/>
                    </a:cubicBezTo>
                    <a:cubicBezTo>
                      <a:pt x="4826" y="892"/>
                      <a:pt x="4902" y="860"/>
                      <a:pt x="4975" y="827"/>
                    </a:cubicBezTo>
                    <a:cubicBezTo>
                      <a:pt x="5007" y="811"/>
                      <a:pt x="5023" y="771"/>
                      <a:pt x="5007" y="739"/>
                    </a:cubicBezTo>
                    <a:cubicBezTo>
                      <a:pt x="4995" y="719"/>
                      <a:pt x="4971" y="705"/>
                      <a:pt x="4947" y="705"/>
                    </a:cubicBezTo>
                    <a:close/>
                    <a:moveTo>
                      <a:pt x="694" y="729"/>
                    </a:moveTo>
                    <a:cubicBezTo>
                      <a:pt x="670" y="729"/>
                      <a:pt x="644" y="741"/>
                      <a:pt x="631" y="767"/>
                    </a:cubicBezTo>
                    <a:cubicBezTo>
                      <a:pt x="619" y="795"/>
                      <a:pt x="639" y="831"/>
                      <a:pt x="668" y="848"/>
                    </a:cubicBezTo>
                    <a:cubicBezTo>
                      <a:pt x="744" y="884"/>
                      <a:pt x="824" y="908"/>
                      <a:pt x="901" y="936"/>
                    </a:cubicBezTo>
                    <a:cubicBezTo>
                      <a:pt x="905" y="944"/>
                      <a:pt x="913" y="944"/>
                      <a:pt x="921" y="944"/>
                    </a:cubicBezTo>
                    <a:cubicBezTo>
                      <a:pt x="949" y="944"/>
                      <a:pt x="969" y="924"/>
                      <a:pt x="981" y="896"/>
                    </a:cubicBezTo>
                    <a:cubicBezTo>
                      <a:pt x="989" y="864"/>
                      <a:pt x="969" y="827"/>
                      <a:pt x="941" y="815"/>
                    </a:cubicBezTo>
                    <a:cubicBezTo>
                      <a:pt x="864" y="791"/>
                      <a:pt x="788" y="763"/>
                      <a:pt x="712" y="731"/>
                    </a:cubicBezTo>
                    <a:cubicBezTo>
                      <a:pt x="706" y="729"/>
                      <a:pt x="700" y="729"/>
                      <a:pt x="694" y="729"/>
                    </a:cubicBezTo>
                    <a:close/>
                    <a:moveTo>
                      <a:pt x="1342" y="954"/>
                    </a:moveTo>
                    <a:cubicBezTo>
                      <a:pt x="1316" y="954"/>
                      <a:pt x="1288" y="973"/>
                      <a:pt x="1278" y="1004"/>
                    </a:cubicBezTo>
                    <a:cubicBezTo>
                      <a:pt x="1270" y="1032"/>
                      <a:pt x="1290" y="1069"/>
                      <a:pt x="1326" y="1077"/>
                    </a:cubicBezTo>
                    <a:lnTo>
                      <a:pt x="1567" y="1137"/>
                    </a:lnTo>
                    <a:lnTo>
                      <a:pt x="1580" y="1137"/>
                    </a:lnTo>
                    <a:cubicBezTo>
                      <a:pt x="1612" y="1137"/>
                      <a:pt x="1636" y="1117"/>
                      <a:pt x="1636" y="1093"/>
                    </a:cubicBezTo>
                    <a:cubicBezTo>
                      <a:pt x="1648" y="1056"/>
                      <a:pt x="1628" y="1028"/>
                      <a:pt x="1592" y="1016"/>
                    </a:cubicBezTo>
                    <a:cubicBezTo>
                      <a:pt x="1511" y="996"/>
                      <a:pt x="1435" y="976"/>
                      <a:pt x="1355" y="956"/>
                    </a:cubicBezTo>
                    <a:cubicBezTo>
                      <a:pt x="1350" y="955"/>
                      <a:pt x="1346" y="954"/>
                      <a:pt x="1342" y="954"/>
                    </a:cubicBezTo>
                    <a:close/>
                    <a:moveTo>
                      <a:pt x="4306" y="950"/>
                    </a:moveTo>
                    <a:cubicBezTo>
                      <a:pt x="4300" y="950"/>
                      <a:pt x="4294" y="951"/>
                      <a:pt x="4288" y="952"/>
                    </a:cubicBezTo>
                    <a:cubicBezTo>
                      <a:pt x="4207" y="976"/>
                      <a:pt x="4135" y="996"/>
                      <a:pt x="4054" y="1016"/>
                    </a:cubicBezTo>
                    <a:cubicBezTo>
                      <a:pt x="4018" y="1028"/>
                      <a:pt x="3998" y="1056"/>
                      <a:pt x="4006" y="1093"/>
                    </a:cubicBezTo>
                    <a:cubicBezTo>
                      <a:pt x="4014" y="1117"/>
                      <a:pt x="4038" y="1137"/>
                      <a:pt x="4067" y="1137"/>
                    </a:cubicBezTo>
                    <a:lnTo>
                      <a:pt x="4087" y="1137"/>
                    </a:lnTo>
                    <a:cubicBezTo>
                      <a:pt x="4167" y="1117"/>
                      <a:pt x="4247" y="1097"/>
                      <a:pt x="4328" y="1073"/>
                    </a:cubicBezTo>
                    <a:cubicBezTo>
                      <a:pt x="4360" y="1064"/>
                      <a:pt x="4380" y="1028"/>
                      <a:pt x="4368" y="992"/>
                    </a:cubicBezTo>
                    <a:cubicBezTo>
                      <a:pt x="4361" y="966"/>
                      <a:pt x="4335" y="950"/>
                      <a:pt x="4306" y="950"/>
                    </a:cubicBezTo>
                    <a:close/>
                    <a:moveTo>
                      <a:pt x="2020" y="1096"/>
                    </a:moveTo>
                    <a:cubicBezTo>
                      <a:pt x="1988" y="1096"/>
                      <a:pt x="1961" y="1116"/>
                      <a:pt x="1957" y="1149"/>
                    </a:cubicBezTo>
                    <a:cubicBezTo>
                      <a:pt x="1953" y="1185"/>
                      <a:pt x="1973" y="1213"/>
                      <a:pt x="2009" y="1217"/>
                    </a:cubicBezTo>
                    <a:cubicBezTo>
                      <a:pt x="2090" y="1233"/>
                      <a:pt x="2174" y="1245"/>
                      <a:pt x="2255" y="1253"/>
                    </a:cubicBezTo>
                    <a:lnTo>
                      <a:pt x="2259" y="1253"/>
                    </a:lnTo>
                    <a:cubicBezTo>
                      <a:pt x="2291" y="1253"/>
                      <a:pt x="2319" y="1229"/>
                      <a:pt x="2327" y="1197"/>
                    </a:cubicBezTo>
                    <a:cubicBezTo>
                      <a:pt x="2331" y="1161"/>
                      <a:pt x="2307" y="1133"/>
                      <a:pt x="2271" y="1129"/>
                    </a:cubicBezTo>
                    <a:cubicBezTo>
                      <a:pt x="2190" y="1125"/>
                      <a:pt x="2110" y="1109"/>
                      <a:pt x="2030" y="1097"/>
                    </a:cubicBezTo>
                    <a:cubicBezTo>
                      <a:pt x="2026" y="1096"/>
                      <a:pt x="2023" y="1096"/>
                      <a:pt x="2020" y="1096"/>
                    </a:cubicBezTo>
                    <a:close/>
                    <a:moveTo>
                      <a:pt x="3637" y="1103"/>
                    </a:moveTo>
                    <a:cubicBezTo>
                      <a:pt x="3633" y="1103"/>
                      <a:pt x="3629" y="1104"/>
                      <a:pt x="3625" y="1105"/>
                    </a:cubicBezTo>
                    <a:lnTo>
                      <a:pt x="3384" y="1133"/>
                    </a:lnTo>
                    <a:cubicBezTo>
                      <a:pt x="3351" y="1137"/>
                      <a:pt x="3323" y="1169"/>
                      <a:pt x="3331" y="1205"/>
                    </a:cubicBezTo>
                    <a:cubicBezTo>
                      <a:pt x="3331" y="1233"/>
                      <a:pt x="3359" y="1257"/>
                      <a:pt x="3388" y="1257"/>
                    </a:cubicBezTo>
                    <a:cubicBezTo>
                      <a:pt x="3388" y="1257"/>
                      <a:pt x="3396" y="1257"/>
                      <a:pt x="3400" y="1253"/>
                    </a:cubicBezTo>
                    <a:cubicBezTo>
                      <a:pt x="3480" y="1249"/>
                      <a:pt x="3564" y="1237"/>
                      <a:pt x="3645" y="1225"/>
                    </a:cubicBezTo>
                    <a:cubicBezTo>
                      <a:pt x="3677" y="1217"/>
                      <a:pt x="3701" y="1189"/>
                      <a:pt x="3697" y="1153"/>
                    </a:cubicBezTo>
                    <a:cubicBezTo>
                      <a:pt x="3693" y="1128"/>
                      <a:pt x="3668" y="1103"/>
                      <a:pt x="3637" y="1103"/>
                    </a:cubicBezTo>
                    <a:close/>
                    <a:moveTo>
                      <a:pt x="2709" y="1157"/>
                    </a:moveTo>
                    <a:cubicBezTo>
                      <a:pt x="2672" y="1157"/>
                      <a:pt x="2640" y="1181"/>
                      <a:pt x="2640" y="1217"/>
                    </a:cubicBezTo>
                    <a:cubicBezTo>
                      <a:pt x="2640" y="1253"/>
                      <a:pt x="2668" y="1281"/>
                      <a:pt x="2701" y="1281"/>
                    </a:cubicBezTo>
                    <a:lnTo>
                      <a:pt x="2954" y="1281"/>
                    </a:lnTo>
                    <a:cubicBezTo>
                      <a:pt x="2990" y="1281"/>
                      <a:pt x="3014" y="1253"/>
                      <a:pt x="3014" y="1217"/>
                    </a:cubicBezTo>
                    <a:cubicBezTo>
                      <a:pt x="3014" y="1181"/>
                      <a:pt x="2982" y="1157"/>
                      <a:pt x="2950" y="1157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4" name="Google Shape;124;p3"/>
              <p:cNvSpPr/>
              <p:nvPr/>
            </p:nvSpPr>
            <p:spPr>
              <a:xfrm>
                <a:off x="3314385" y="432198"/>
                <a:ext cx="22249" cy="64593"/>
              </a:xfrm>
              <a:custGeom>
                <a:avLst/>
                <a:gdLst/>
                <a:ahLst/>
                <a:cxnLst/>
                <a:rect l="l" t="t" r="r" b="b"/>
                <a:pathLst>
                  <a:path w="165" h="479" extrusionOk="0">
                    <a:moveTo>
                      <a:pt x="89" y="1"/>
                    </a:moveTo>
                    <a:cubicBezTo>
                      <a:pt x="65" y="1"/>
                      <a:pt x="35" y="20"/>
                      <a:pt x="28" y="51"/>
                    </a:cubicBezTo>
                    <a:cubicBezTo>
                      <a:pt x="0" y="175"/>
                      <a:pt x="4" y="304"/>
                      <a:pt x="32" y="428"/>
                    </a:cubicBezTo>
                    <a:cubicBezTo>
                      <a:pt x="36" y="459"/>
                      <a:pt x="65" y="478"/>
                      <a:pt x="97" y="478"/>
                    </a:cubicBezTo>
                    <a:cubicBezTo>
                      <a:pt x="102" y="478"/>
                      <a:pt x="107" y="478"/>
                      <a:pt x="113" y="476"/>
                    </a:cubicBezTo>
                    <a:cubicBezTo>
                      <a:pt x="145" y="464"/>
                      <a:pt x="165" y="428"/>
                      <a:pt x="157" y="396"/>
                    </a:cubicBezTo>
                    <a:cubicBezTo>
                      <a:pt x="153" y="380"/>
                      <a:pt x="153" y="364"/>
                      <a:pt x="145" y="356"/>
                    </a:cubicBezTo>
                    <a:cubicBezTo>
                      <a:pt x="145" y="344"/>
                      <a:pt x="141" y="340"/>
                      <a:pt x="141" y="328"/>
                    </a:cubicBezTo>
                    <a:lnTo>
                      <a:pt x="141" y="320"/>
                    </a:lnTo>
                    <a:cubicBezTo>
                      <a:pt x="137" y="296"/>
                      <a:pt x="137" y="264"/>
                      <a:pt x="137" y="239"/>
                    </a:cubicBezTo>
                    <a:cubicBezTo>
                      <a:pt x="137" y="179"/>
                      <a:pt x="141" y="131"/>
                      <a:pt x="149" y="83"/>
                    </a:cubicBezTo>
                    <a:cubicBezTo>
                      <a:pt x="153" y="51"/>
                      <a:pt x="137" y="14"/>
                      <a:pt x="101" y="2"/>
                    </a:cubicBezTo>
                    <a:cubicBezTo>
                      <a:pt x="97" y="1"/>
                      <a:pt x="93" y="1"/>
                      <a:pt x="89" y="1"/>
                    </a:cubicBezTo>
                    <a:close/>
                  </a:path>
                </a:pathLst>
              </a:custGeom>
              <a:solidFill>
                <a:srgbClr val="FFF1F6">
                  <a:alpha val="333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5" name="Google Shape;125;p3"/>
              <p:cNvSpPr/>
              <p:nvPr/>
            </p:nvSpPr>
            <p:spPr>
              <a:xfrm>
                <a:off x="3326790" y="513513"/>
                <a:ext cx="39104" cy="76055"/>
              </a:xfrm>
              <a:custGeom>
                <a:avLst/>
                <a:gdLst/>
                <a:ahLst/>
                <a:cxnLst/>
                <a:rect l="l" t="t" r="r" b="b"/>
                <a:pathLst>
                  <a:path w="290" h="564" extrusionOk="0">
                    <a:moveTo>
                      <a:pt x="70" y="0"/>
                    </a:moveTo>
                    <a:cubicBezTo>
                      <a:pt x="66" y="0"/>
                      <a:pt x="61" y="1"/>
                      <a:pt x="57" y="2"/>
                    </a:cubicBezTo>
                    <a:cubicBezTo>
                      <a:pt x="17" y="14"/>
                      <a:pt x="1" y="50"/>
                      <a:pt x="5" y="82"/>
                    </a:cubicBezTo>
                    <a:cubicBezTo>
                      <a:pt x="29" y="239"/>
                      <a:pt x="85" y="392"/>
                      <a:pt x="161" y="532"/>
                    </a:cubicBezTo>
                    <a:cubicBezTo>
                      <a:pt x="172" y="552"/>
                      <a:pt x="197" y="564"/>
                      <a:pt x="221" y="564"/>
                    </a:cubicBezTo>
                    <a:cubicBezTo>
                      <a:pt x="231" y="564"/>
                      <a:pt x="241" y="561"/>
                      <a:pt x="250" y="556"/>
                    </a:cubicBezTo>
                    <a:cubicBezTo>
                      <a:pt x="282" y="536"/>
                      <a:pt x="290" y="500"/>
                      <a:pt x="278" y="464"/>
                    </a:cubicBezTo>
                    <a:cubicBezTo>
                      <a:pt x="206" y="335"/>
                      <a:pt x="161" y="199"/>
                      <a:pt x="137" y="50"/>
                    </a:cubicBezTo>
                    <a:cubicBezTo>
                      <a:pt x="130" y="19"/>
                      <a:pt x="97" y="0"/>
                      <a:pt x="70" y="0"/>
                    </a:cubicBezTo>
                    <a:close/>
                  </a:path>
                </a:pathLst>
              </a:custGeom>
              <a:solidFill>
                <a:srgbClr val="FFF1F6">
                  <a:alpha val="333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6" name="Google Shape;126;p3"/>
              <p:cNvSpPr/>
              <p:nvPr/>
            </p:nvSpPr>
            <p:spPr>
              <a:xfrm rot="-5563485">
                <a:off x="3094862" y="433994"/>
                <a:ext cx="417195" cy="321752"/>
              </a:xfrm>
              <a:custGeom>
                <a:avLst/>
                <a:gdLst/>
                <a:ahLst/>
                <a:cxnLst/>
                <a:rect l="l" t="t" r="r" b="b"/>
                <a:pathLst>
                  <a:path w="3094" h="2386" extrusionOk="0">
                    <a:moveTo>
                      <a:pt x="761" y="1"/>
                    </a:moveTo>
                    <a:cubicBezTo>
                      <a:pt x="715" y="1"/>
                      <a:pt x="666" y="10"/>
                      <a:pt x="615" y="31"/>
                    </a:cubicBezTo>
                    <a:cubicBezTo>
                      <a:pt x="1" y="280"/>
                      <a:pt x="877" y="2349"/>
                      <a:pt x="1274" y="2385"/>
                    </a:cubicBezTo>
                    <a:cubicBezTo>
                      <a:pt x="1277" y="2386"/>
                      <a:pt x="1281" y="2386"/>
                      <a:pt x="1284" y="2386"/>
                    </a:cubicBezTo>
                    <a:cubicBezTo>
                      <a:pt x="1654" y="2386"/>
                      <a:pt x="3093" y="666"/>
                      <a:pt x="2524" y="216"/>
                    </a:cubicBezTo>
                    <a:cubicBezTo>
                      <a:pt x="2468" y="172"/>
                      <a:pt x="2409" y="153"/>
                      <a:pt x="2348" y="153"/>
                    </a:cubicBezTo>
                    <a:cubicBezTo>
                      <a:pt x="1937" y="153"/>
                      <a:pt x="1467" y="1036"/>
                      <a:pt x="1467" y="1036"/>
                    </a:cubicBezTo>
                    <a:cubicBezTo>
                      <a:pt x="1467" y="1036"/>
                      <a:pt x="1243" y="1"/>
                      <a:pt x="761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7" name="Google Shape;127;p3"/>
              <p:cNvSpPr/>
              <p:nvPr/>
            </p:nvSpPr>
            <p:spPr>
              <a:xfrm rot="-5563485">
                <a:off x="3166434" y="379837"/>
                <a:ext cx="288827" cy="300850"/>
              </a:xfrm>
              <a:custGeom>
                <a:avLst/>
                <a:gdLst/>
                <a:ahLst/>
                <a:cxnLst/>
                <a:rect l="l" t="t" r="r" b="b"/>
                <a:pathLst>
                  <a:path w="2142" h="2231" extrusionOk="0">
                    <a:moveTo>
                      <a:pt x="1403" y="0"/>
                    </a:moveTo>
                    <a:cubicBezTo>
                      <a:pt x="1398" y="0"/>
                      <a:pt x="1392" y="0"/>
                      <a:pt x="1387" y="1"/>
                    </a:cubicBezTo>
                    <a:cubicBezTo>
                      <a:pt x="1009" y="700"/>
                      <a:pt x="535" y="1351"/>
                      <a:pt x="1" y="1941"/>
                    </a:cubicBezTo>
                    <a:cubicBezTo>
                      <a:pt x="113" y="2110"/>
                      <a:pt x="230" y="2222"/>
                      <a:pt x="314" y="2230"/>
                    </a:cubicBezTo>
                    <a:cubicBezTo>
                      <a:pt x="318" y="2231"/>
                      <a:pt x="321" y="2231"/>
                      <a:pt x="324" y="2231"/>
                    </a:cubicBezTo>
                    <a:cubicBezTo>
                      <a:pt x="702" y="2231"/>
                      <a:pt x="2141" y="511"/>
                      <a:pt x="1572" y="61"/>
                    </a:cubicBezTo>
                    <a:cubicBezTo>
                      <a:pt x="1517" y="20"/>
                      <a:pt x="1461" y="0"/>
                      <a:pt x="1403" y="0"/>
                    </a:cubicBezTo>
                    <a:close/>
                  </a:path>
                </a:pathLst>
              </a:custGeom>
              <a:solidFill>
                <a:srgbClr val="FFF1F6">
                  <a:alpha val="333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128" name="Google Shape;128;p3"/>
          <p:cNvSpPr/>
          <p:nvPr/>
        </p:nvSpPr>
        <p:spPr>
          <a:xfrm>
            <a:off x="8082620" y="4542638"/>
            <a:ext cx="215929" cy="199812"/>
          </a:xfrm>
          <a:custGeom>
            <a:avLst/>
            <a:gdLst/>
            <a:ahLst/>
            <a:cxnLst/>
            <a:rect l="l" t="t" r="r" b="b"/>
            <a:pathLst>
              <a:path w="1447" h="1339" extrusionOk="0">
                <a:moveTo>
                  <a:pt x="729" y="0"/>
                </a:moveTo>
                <a:cubicBezTo>
                  <a:pt x="719" y="0"/>
                  <a:pt x="709" y="1"/>
                  <a:pt x="699" y="1"/>
                </a:cubicBezTo>
                <a:cubicBezTo>
                  <a:pt x="486" y="13"/>
                  <a:pt x="286" y="122"/>
                  <a:pt x="161" y="298"/>
                </a:cubicBezTo>
                <a:cubicBezTo>
                  <a:pt x="36" y="475"/>
                  <a:pt x="0" y="692"/>
                  <a:pt x="61" y="893"/>
                </a:cubicBezTo>
                <a:cubicBezTo>
                  <a:pt x="121" y="1082"/>
                  <a:pt x="261" y="1238"/>
                  <a:pt x="458" y="1307"/>
                </a:cubicBezTo>
                <a:cubicBezTo>
                  <a:pt x="511" y="1327"/>
                  <a:pt x="571" y="1339"/>
                  <a:pt x="627" y="1339"/>
                </a:cubicBezTo>
                <a:cubicBezTo>
                  <a:pt x="760" y="1339"/>
                  <a:pt x="872" y="1279"/>
                  <a:pt x="953" y="1166"/>
                </a:cubicBezTo>
                <a:cubicBezTo>
                  <a:pt x="1053" y="1026"/>
                  <a:pt x="1089" y="801"/>
                  <a:pt x="932" y="604"/>
                </a:cubicBezTo>
                <a:cubicBezTo>
                  <a:pt x="860" y="511"/>
                  <a:pt x="744" y="455"/>
                  <a:pt x="631" y="455"/>
                </a:cubicBezTo>
                <a:cubicBezTo>
                  <a:pt x="543" y="455"/>
                  <a:pt x="466" y="495"/>
                  <a:pt x="418" y="563"/>
                </a:cubicBezTo>
                <a:cubicBezTo>
                  <a:pt x="350" y="652"/>
                  <a:pt x="338" y="756"/>
                  <a:pt x="378" y="853"/>
                </a:cubicBezTo>
                <a:cubicBezTo>
                  <a:pt x="418" y="945"/>
                  <a:pt x="507" y="1013"/>
                  <a:pt x="611" y="1026"/>
                </a:cubicBezTo>
                <a:cubicBezTo>
                  <a:pt x="616" y="1026"/>
                  <a:pt x="621" y="1027"/>
                  <a:pt x="626" y="1027"/>
                </a:cubicBezTo>
                <a:cubicBezTo>
                  <a:pt x="667" y="1027"/>
                  <a:pt x="700" y="997"/>
                  <a:pt x="703" y="957"/>
                </a:cubicBezTo>
                <a:cubicBezTo>
                  <a:pt x="707" y="917"/>
                  <a:pt x="679" y="877"/>
                  <a:pt x="639" y="873"/>
                </a:cubicBezTo>
                <a:cubicBezTo>
                  <a:pt x="587" y="865"/>
                  <a:pt x="547" y="837"/>
                  <a:pt x="527" y="797"/>
                </a:cubicBezTo>
                <a:cubicBezTo>
                  <a:pt x="507" y="756"/>
                  <a:pt x="511" y="716"/>
                  <a:pt x="531" y="672"/>
                </a:cubicBezTo>
                <a:cubicBezTo>
                  <a:pt x="551" y="636"/>
                  <a:pt x="583" y="612"/>
                  <a:pt x="623" y="604"/>
                </a:cubicBezTo>
                <a:cubicBezTo>
                  <a:pt x="629" y="603"/>
                  <a:pt x="636" y="602"/>
                  <a:pt x="643" y="602"/>
                </a:cubicBezTo>
                <a:cubicBezTo>
                  <a:pt x="689" y="602"/>
                  <a:pt x="745" y="625"/>
                  <a:pt x="784" y="660"/>
                </a:cubicBezTo>
                <a:cubicBezTo>
                  <a:pt x="860" y="724"/>
                  <a:pt x="900" y="825"/>
                  <a:pt x="892" y="925"/>
                </a:cubicBezTo>
                <a:cubicBezTo>
                  <a:pt x="888" y="1013"/>
                  <a:pt x="848" y="1086"/>
                  <a:pt x="784" y="1138"/>
                </a:cubicBezTo>
                <a:cubicBezTo>
                  <a:pt x="741" y="1170"/>
                  <a:pt x="693" y="1183"/>
                  <a:pt x="644" y="1183"/>
                </a:cubicBezTo>
                <a:cubicBezTo>
                  <a:pt x="516" y="1183"/>
                  <a:pt x="382" y="1092"/>
                  <a:pt x="310" y="1013"/>
                </a:cubicBezTo>
                <a:cubicBezTo>
                  <a:pt x="189" y="881"/>
                  <a:pt x="161" y="696"/>
                  <a:pt x="221" y="519"/>
                </a:cubicBezTo>
                <a:cubicBezTo>
                  <a:pt x="282" y="347"/>
                  <a:pt x="426" y="214"/>
                  <a:pt x="603" y="162"/>
                </a:cubicBezTo>
                <a:cubicBezTo>
                  <a:pt x="644" y="150"/>
                  <a:pt x="686" y="145"/>
                  <a:pt x="727" y="145"/>
                </a:cubicBezTo>
                <a:cubicBezTo>
                  <a:pt x="828" y="145"/>
                  <a:pt x="926" y="179"/>
                  <a:pt x="1009" y="242"/>
                </a:cubicBezTo>
                <a:cubicBezTo>
                  <a:pt x="1133" y="342"/>
                  <a:pt x="1270" y="604"/>
                  <a:pt x="1266" y="829"/>
                </a:cubicBezTo>
                <a:cubicBezTo>
                  <a:pt x="1258" y="945"/>
                  <a:pt x="1226" y="1030"/>
                  <a:pt x="1149" y="1082"/>
                </a:cubicBezTo>
                <a:cubicBezTo>
                  <a:pt x="1125" y="1098"/>
                  <a:pt x="1113" y="1126"/>
                  <a:pt x="1121" y="1150"/>
                </a:cubicBezTo>
                <a:cubicBezTo>
                  <a:pt x="1125" y="1182"/>
                  <a:pt x="1141" y="1206"/>
                  <a:pt x="1165" y="1218"/>
                </a:cubicBezTo>
                <a:cubicBezTo>
                  <a:pt x="1175" y="1221"/>
                  <a:pt x="1184" y="1223"/>
                  <a:pt x="1194" y="1223"/>
                </a:cubicBezTo>
                <a:cubicBezTo>
                  <a:pt x="1209" y="1223"/>
                  <a:pt x="1225" y="1219"/>
                  <a:pt x="1242" y="1206"/>
                </a:cubicBezTo>
                <a:cubicBezTo>
                  <a:pt x="1342" y="1138"/>
                  <a:pt x="1402" y="1021"/>
                  <a:pt x="1415" y="885"/>
                </a:cubicBezTo>
                <a:cubicBezTo>
                  <a:pt x="1447" y="632"/>
                  <a:pt x="1314" y="338"/>
                  <a:pt x="1173" y="178"/>
                </a:cubicBezTo>
                <a:cubicBezTo>
                  <a:pt x="1059" y="67"/>
                  <a:pt x="902" y="0"/>
                  <a:pt x="729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29" name="Google Shape;129;p3"/>
          <p:cNvGrpSpPr/>
          <p:nvPr/>
        </p:nvGrpSpPr>
        <p:grpSpPr>
          <a:xfrm rot="2700000">
            <a:off x="8850543" y="3860238"/>
            <a:ext cx="296110" cy="307950"/>
            <a:chOff x="2402806" y="1534404"/>
            <a:chExt cx="197214" cy="205099"/>
          </a:xfrm>
        </p:grpSpPr>
        <p:sp>
          <p:nvSpPr>
            <p:cNvPr id="130" name="Google Shape;130;p3"/>
            <p:cNvSpPr/>
            <p:nvPr/>
          </p:nvSpPr>
          <p:spPr>
            <a:xfrm>
              <a:off x="2402806" y="1605082"/>
              <a:ext cx="85428" cy="127119"/>
            </a:xfrm>
            <a:custGeom>
              <a:avLst/>
              <a:gdLst/>
              <a:ahLst/>
              <a:cxnLst/>
              <a:rect l="l" t="t" r="r" b="b"/>
              <a:pathLst>
                <a:path w="1170" h="1741" extrusionOk="0">
                  <a:moveTo>
                    <a:pt x="273" y="0"/>
                  </a:moveTo>
                  <a:cubicBezTo>
                    <a:pt x="220" y="0"/>
                    <a:pt x="176" y="36"/>
                    <a:pt x="165" y="85"/>
                  </a:cubicBezTo>
                  <a:cubicBezTo>
                    <a:pt x="0" y="1226"/>
                    <a:pt x="1005" y="1724"/>
                    <a:pt x="1017" y="1728"/>
                  </a:cubicBezTo>
                  <a:cubicBezTo>
                    <a:pt x="1033" y="1732"/>
                    <a:pt x="1045" y="1740"/>
                    <a:pt x="1061" y="1740"/>
                  </a:cubicBezTo>
                  <a:cubicBezTo>
                    <a:pt x="1101" y="1740"/>
                    <a:pt x="1137" y="1720"/>
                    <a:pt x="1145" y="1684"/>
                  </a:cubicBezTo>
                  <a:cubicBezTo>
                    <a:pt x="1169" y="1632"/>
                    <a:pt x="1149" y="1572"/>
                    <a:pt x="1101" y="1548"/>
                  </a:cubicBezTo>
                  <a:cubicBezTo>
                    <a:pt x="1097" y="1544"/>
                    <a:pt x="221" y="1118"/>
                    <a:pt x="366" y="117"/>
                  </a:cubicBezTo>
                  <a:cubicBezTo>
                    <a:pt x="374" y="61"/>
                    <a:pt x="338" y="13"/>
                    <a:pt x="281" y="1"/>
                  </a:cubicBezTo>
                  <a:cubicBezTo>
                    <a:pt x="279" y="1"/>
                    <a:pt x="276" y="0"/>
                    <a:pt x="27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131;p3"/>
            <p:cNvSpPr/>
            <p:nvPr/>
          </p:nvSpPr>
          <p:spPr>
            <a:xfrm>
              <a:off x="2441796" y="1605886"/>
              <a:ext cx="64910" cy="98424"/>
            </a:xfrm>
            <a:custGeom>
              <a:avLst/>
              <a:gdLst/>
              <a:ahLst/>
              <a:cxnLst/>
              <a:rect l="l" t="t" r="r" b="b"/>
              <a:pathLst>
                <a:path w="889" h="1348" extrusionOk="0">
                  <a:moveTo>
                    <a:pt x="113" y="1"/>
                  </a:moveTo>
                  <a:cubicBezTo>
                    <a:pt x="109" y="1"/>
                    <a:pt x="105" y="1"/>
                    <a:pt x="101" y="2"/>
                  </a:cubicBezTo>
                  <a:cubicBezTo>
                    <a:pt x="45" y="6"/>
                    <a:pt x="1" y="50"/>
                    <a:pt x="5" y="106"/>
                  </a:cubicBezTo>
                  <a:cubicBezTo>
                    <a:pt x="5" y="130"/>
                    <a:pt x="57" y="837"/>
                    <a:pt x="712" y="1328"/>
                  </a:cubicBezTo>
                  <a:cubicBezTo>
                    <a:pt x="732" y="1340"/>
                    <a:pt x="752" y="1348"/>
                    <a:pt x="772" y="1348"/>
                  </a:cubicBezTo>
                  <a:cubicBezTo>
                    <a:pt x="804" y="1348"/>
                    <a:pt x="832" y="1332"/>
                    <a:pt x="852" y="1312"/>
                  </a:cubicBezTo>
                  <a:cubicBezTo>
                    <a:pt x="888" y="1267"/>
                    <a:pt x="880" y="1207"/>
                    <a:pt x="832" y="1171"/>
                  </a:cubicBezTo>
                  <a:cubicBezTo>
                    <a:pt x="250" y="737"/>
                    <a:pt x="205" y="106"/>
                    <a:pt x="205" y="94"/>
                  </a:cubicBezTo>
                  <a:cubicBezTo>
                    <a:pt x="202" y="46"/>
                    <a:pt x="164" y="1"/>
                    <a:pt x="11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132;p3"/>
            <p:cNvSpPr/>
            <p:nvPr/>
          </p:nvSpPr>
          <p:spPr>
            <a:xfrm>
              <a:off x="2470272" y="1604206"/>
              <a:ext cx="45561" cy="62866"/>
            </a:xfrm>
            <a:custGeom>
              <a:avLst/>
              <a:gdLst/>
              <a:ahLst/>
              <a:cxnLst/>
              <a:rect l="l" t="t" r="r" b="b"/>
              <a:pathLst>
                <a:path w="624" h="861" extrusionOk="0">
                  <a:moveTo>
                    <a:pt x="175" y="1"/>
                  </a:moveTo>
                  <a:cubicBezTo>
                    <a:pt x="132" y="1"/>
                    <a:pt x="91" y="33"/>
                    <a:pt x="81" y="77"/>
                  </a:cubicBezTo>
                  <a:cubicBezTo>
                    <a:pt x="77" y="97"/>
                    <a:pt x="0" y="479"/>
                    <a:pt x="450" y="840"/>
                  </a:cubicBezTo>
                  <a:cubicBezTo>
                    <a:pt x="466" y="856"/>
                    <a:pt x="494" y="860"/>
                    <a:pt x="515" y="860"/>
                  </a:cubicBezTo>
                  <a:cubicBezTo>
                    <a:pt x="543" y="860"/>
                    <a:pt x="571" y="848"/>
                    <a:pt x="591" y="828"/>
                  </a:cubicBezTo>
                  <a:cubicBezTo>
                    <a:pt x="623" y="788"/>
                    <a:pt x="619" y="720"/>
                    <a:pt x="575" y="688"/>
                  </a:cubicBezTo>
                  <a:cubicBezTo>
                    <a:pt x="229" y="410"/>
                    <a:pt x="273" y="137"/>
                    <a:pt x="277" y="125"/>
                  </a:cubicBezTo>
                  <a:cubicBezTo>
                    <a:pt x="294" y="69"/>
                    <a:pt x="257" y="13"/>
                    <a:pt x="201" y="5"/>
                  </a:cubicBezTo>
                  <a:cubicBezTo>
                    <a:pt x="193" y="2"/>
                    <a:pt x="184" y="1"/>
                    <a:pt x="17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133;p3"/>
            <p:cNvSpPr/>
            <p:nvPr/>
          </p:nvSpPr>
          <p:spPr>
            <a:xfrm>
              <a:off x="2504005" y="1627498"/>
              <a:ext cx="52571" cy="112005"/>
            </a:xfrm>
            <a:custGeom>
              <a:avLst/>
              <a:gdLst/>
              <a:ahLst/>
              <a:cxnLst/>
              <a:rect l="l" t="t" r="r" b="b"/>
              <a:pathLst>
                <a:path w="720" h="1534" extrusionOk="0">
                  <a:moveTo>
                    <a:pt x="409" y="0"/>
                  </a:moveTo>
                  <a:cubicBezTo>
                    <a:pt x="400" y="0"/>
                    <a:pt x="391" y="1"/>
                    <a:pt x="382" y="3"/>
                  </a:cubicBezTo>
                  <a:cubicBezTo>
                    <a:pt x="330" y="19"/>
                    <a:pt x="302" y="79"/>
                    <a:pt x="318" y="132"/>
                  </a:cubicBezTo>
                  <a:cubicBezTo>
                    <a:pt x="318" y="136"/>
                    <a:pt x="494" y="702"/>
                    <a:pt x="32" y="1377"/>
                  </a:cubicBezTo>
                  <a:cubicBezTo>
                    <a:pt x="0" y="1421"/>
                    <a:pt x="12" y="1486"/>
                    <a:pt x="57" y="1518"/>
                  </a:cubicBezTo>
                  <a:cubicBezTo>
                    <a:pt x="73" y="1526"/>
                    <a:pt x="93" y="1534"/>
                    <a:pt x="113" y="1534"/>
                  </a:cubicBezTo>
                  <a:cubicBezTo>
                    <a:pt x="141" y="1534"/>
                    <a:pt x="177" y="1518"/>
                    <a:pt x="197" y="1494"/>
                  </a:cubicBezTo>
                  <a:cubicBezTo>
                    <a:pt x="719" y="734"/>
                    <a:pt x="519" y="96"/>
                    <a:pt x="511" y="71"/>
                  </a:cubicBezTo>
                  <a:cubicBezTo>
                    <a:pt x="497" y="25"/>
                    <a:pt x="453" y="0"/>
                    <a:pt x="40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134;p3"/>
            <p:cNvSpPr/>
            <p:nvPr/>
          </p:nvSpPr>
          <p:spPr>
            <a:xfrm>
              <a:off x="2548909" y="1634508"/>
              <a:ext cx="26431" cy="80682"/>
            </a:xfrm>
            <a:custGeom>
              <a:avLst/>
              <a:gdLst/>
              <a:ahLst/>
              <a:cxnLst/>
              <a:rect l="l" t="t" r="r" b="b"/>
              <a:pathLst>
                <a:path w="362" h="1105" extrusionOk="0">
                  <a:moveTo>
                    <a:pt x="128" y="1"/>
                  </a:moveTo>
                  <a:cubicBezTo>
                    <a:pt x="120" y="1"/>
                    <a:pt x="112" y="2"/>
                    <a:pt x="104" y="4"/>
                  </a:cubicBezTo>
                  <a:cubicBezTo>
                    <a:pt x="56" y="16"/>
                    <a:pt x="20" y="72"/>
                    <a:pt x="36" y="124"/>
                  </a:cubicBezTo>
                  <a:cubicBezTo>
                    <a:pt x="157" y="586"/>
                    <a:pt x="16" y="964"/>
                    <a:pt x="16" y="968"/>
                  </a:cubicBezTo>
                  <a:cubicBezTo>
                    <a:pt x="0" y="1024"/>
                    <a:pt x="24" y="1080"/>
                    <a:pt x="76" y="1100"/>
                  </a:cubicBezTo>
                  <a:cubicBezTo>
                    <a:pt x="84" y="1104"/>
                    <a:pt x="100" y="1104"/>
                    <a:pt x="109" y="1104"/>
                  </a:cubicBezTo>
                  <a:cubicBezTo>
                    <a:pt x="149" y="1104"/>
                    <a:pt x="189" y="1080"/>
                    <a:pt x="197" y="1044"/>
                  </a:cubicBezTo>
                  <a:cubicBezTo>
                    <a:pt x="205" y="1024"/>
                    <a:pt x="362" y="602"/>
                    <a:pt x="225" y="76"/>
                  </a:cubicBezTo>
                  <a:cubicBezTo>
                    <a:pt x="218" y="31"/>
                    <a:pt x="176" y="1"/>
                    <a:pt x="12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135;p3"/>
            <p:cNvSpPr/>
            <p:nvPr/>
          </p:nvSpPr>
          <p:spPr>
            <a:xfrm>
              <a:off x="2577020" y="1637939"/>
              <a:ext cx="23000" cy="51695"/>
            </a:xfrm>
            <a:custGeom>
              <a:avLst/>
              <a:gdLst/>
              <a:ahLst/>
              <a:cxnLst/>
              <a:rect l="l" t="t" r="r" b="b"/>
              <a:pathLst>
                <a:path w="315" h="708" extrusionOk="0">
                  <a:moveTo>
                    <a:pt x="117" y="0"/>
                  </a:moveTo>
                  <a:cubicBezTo>
                    <a:pt x="106" y="0"/>
                    <a:pt x="96" y="2"/>
                    <a:pt x="85" y="5"/>
                  </a:cubicBezTo>
                  <a:cubicBezTo>
                    <a:pt x="33" y="17"/>
                    <a:pt x="1" y="73"/>
                    <a:pt x="17" y="129"/>
                  </a:cubicBezTo>
                  <a:cubicBezTo>
                    <a:pt x="97" y="411"/>
                    <a:pt x="45" y="567"/>
                    <a:pt x="45" y="571"/>
                  </a:cubicBezTo>
                  <a:cubicBezTo>
                    <a:pt x="33" y="627"/>
                    <a:pt x="57" y="680"/>
                    <a:pt x="105" y="700"/>
                  </a:cubicBezTo>
                  <a:cubicBezTo>
                    <a:pt x="117" y="708"/>
                    <a:pt x="133" y="708"/>
                    <a:pt x="141" y="708"/>
                  </a:cubicBezTo>
                  <a:cubicBezTo>
                    <a:pt x="182" y="708"/>
                    <a:pt x="218" y="680"/>
                    <a:pt x="238" y="648"/>
                  </a:cubicBezTo>
                  <a:cubicBezTo>
                    <a:pt x="242" y="619"/>
                    <a:pt x="314" y="427"/>
                    <a:pt x="214" y="73"/>
                  </a:cubicBezTo>
                  <a:cubicBezTo>
                    <a:pt x="201" y="27"/>
                    <a:pt x="161" y="0"/>
                    <a:pt x="11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136;p3"/>
            <p:cNvSpPr/>
            <p:nvPr/>
          </p:nvSpPr>
          <p:spPr>
            <a:xfrm>
              <a:off x="2493710" y="1595664"/>
              <a:ext cx="96307" cy="27089"/>
            </a:xfrm>
            <a:custGeom>
              <a:avLst/>
              <a:gdLst/>
              <a:ahLst/>
              <a:cxnLst/>
              <a:rect l="l" t="t" r="r" b="b"/>
              <a:pathLst>
                <a:path w="1319" h="371" extrusionOk="0">
                  <a:moveTo>
                    <a:pt x="485" y="0"/>
                  </a:moveTo>
                  <a:cubicBezTo>
                    <a:pt x="241" y="0"/>
                    <a:pt x="88" y="59"/>
                    <a:pt x="77" y="65"/>
                  </a:cubicBezTo>
                  <a:cubicBezTo>
                    <a:pt x="29" y="86"/>
                    <a:pt x="1" y="146"/>
                    <a:pt x="21" y="194"/>
                  </a:cubicBezTo>
                  <a:cubicBezTo>
                    <a:pt x="36" y="234"/>
                    <a:pt x="75" y="257"/>
                    <a:pt x="115" y="257"/>
                  </a:cubicBezTo>
                  <a:cubicBezTo>
                    <a:pt x="128" y="257"/>
                    <a:pt x="141" y="255"/>
                    <a:pt x="153" y="250"/>
                  </a:cubicBezTo>
                  <a:cubicBezTo>
                    <a:pt x="156" y="250"/>
                    <a:pt x="281" y="203"/>
                    <a:pt x="487" y="203"/>
                  </a:cubicBezTo>
                  <a:cubicBezTo>
                    <a:pt x="662" y="203"/>
                    <a:pt x="896" y="237"/>
                    <a:pt x="1162" y="363"/>
                  </a:cubicBezTo>
                  <a:cubicBezTo>
                    <a:pt x="1174" y="367"/>
                    <a:pt x="1186" y="371"/>
                    <a:pt x="1202" y="371"/>
                  </a:cubicBezTo>
                  <a:cubicBezTo>
                    <a:pt x="1242" y="371"/>
                    <a:pt x="1278" y="351"/>
                    <a:pt x="1298" y="315"/>
                  </a:cubicBezTo>
                  <a:cubicBezTo>
                    <a:pt x="1319" y="266"/>
                    <a:pt x="1298" y="206"/>
                    <a:pt x="1246" y="182"/>
                  </a:cubicBezTo>
                  <a:cubicBezTo>
                    <a:pt x="950" y="40"/>
                    <a:pt x="687" y="0"/>
                    <a:pt x="48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137;p3"/>
            <p:cNvSpPr/>
            <p:nvPr/>
          </p:nvSpPr>
          <p:spPr>
            <a:xfrm>
              <a:off x="2446469" y="1562077"/>
              <a:ext cx="145300" cy="33733"/>
            </a:xfrm>
            <a:custGeom>
              <a:avLst/>
              <a:gdLst/>
              <a:ahLst/>
              <a:cxnLst/>
              <a:rect l="l" t="t" r="r" b="b"/>
              <a:pathLst>
                <a:path w="1990" h="462" extrusionOk="0">
                  <a:moveTo>
                    <a:pt x="886" y="1"/>
                  </a:moveTo>
                  <a:cubicBezTo>
                    <a:pt x="424" y="1"/>
                    <a:pt x="92" y="145"/>
                    <a:pt x="73" y="152"/>
                  </a:cubicBezTo>
                  <a:cubicBezTo>
                    <a:pt x="21" y="172"/>
                    <a:pt x="1" y="232"/>
                    <a:pt x="21" y="284"/>
                  </a:cubicBezTo>
                  <a:cubicBezTo>
                    <a:pt x="36" y="320"/>
                    <a:pt x="73" y="340"/>
                    <a:pt x="112" y="340"/>
                  </a:cubicBezTo>
                  <a:cubicBezTo>
                    <a:pt x="126" y="340"/>
                    <a:pt x="140" y="338"/>
                    <a:pt x="153" y="333"/>
                  </a:cubicBezTo>
                  <a:cubicBezTo>
                    <a:pt x="158" y="330"/>
                    <a:pt x="460" y="200"/>
                    <a:pt x="883" y="200"/>
                  </a:cubicBezTo>
                  <a:cubicBezTo>
                    <a:pt x="1161" y="200"/>
                    <a:pt x="1492" y="257"/>
                    <a:pt x="1825" y="445"/>
                  </a:cubicBezTo>
                  <a:cubicBezTo>
                    <a:pt x="1841" y="453"/>
                    <a:pt x="1861" y="461"/>
                    <a:pt x="1873" y="461"/>
                  </a:cubicBezTo>
                  <a:cubicBezTo>
                    <a:pt x="1909" y="461"/>
                    <a:pt x="1945" y="445"/>
                    <a:pt x="1966" y="409"/>
                  </a:cubicBezTo>
                  <a:cubicBezTo>
                    <a:pt x="1990" y="365"/>
                    <a:pt x="1974" y="300"/>
                    <a:pt x="1925" y="272"/>
                  </a:cubicBezTo>
                  <a:cubicBezTo>
                    <a:pt x="1557" y="64"/>
                    <a:pt x="1193" y="1"/>
                    <a:pt x="88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138;p3"/>
            <p:cNvSpPr/>
            <p:nvPr/>
          </p:nvSpPr>
          <p:spPr>
            <a:xfrm>
              <a:off x="2495754" y="1534404"/>
              <a:ext cx="76374" cy="23803"/>
            </a:xfrm>
            <a:custGeom>
              <a:avLst/>
              <a:gdLst/>
              <a:ahLst/>
              <a:cxnLst/>
              <a:rect l="l" t="t" r="r" b="b"/>
              <a:pathLst>
                <a:path w="1046" h="326" extrusionOk="0">
                  <a:moveTo>
                    <a:pt x="384" y="1"/>
                  </a:moveTo>
                  <a:cubicBezTo>
                    <a:pt x="213" y="1"/>
                    <a:pt x="95" y="32"/>
                    <a:pt x="85" y="37"/>
                  </a:cubicBezTo>
                  <a:cubicBezTo>
                    <a:pt x="29" y="49"/>
                    <a:pt x="1" y="105"/>
                    <a:pt x="13" y="161"/>
                  </a:cubicBezTo>
                  <a:cubicBezTo>
                    <a:pt x="26" y="207"/>
                    <a:pt x="65" y="234"/>
                    <a:pt x="110" y="234"/>
                  </a:cubicBezTo>
                  <a:cubicBezTo>
                    <a:pt x="120" y="234"/>
                    <a:pt x="131" y="232"/>
                    <a:pt x="141" y="229"/>
                  </a:cubicBezTo>
                  <a:cubicBezTo>
                    <a:pt x="141" y="229"/>
                    <a:pt x="240" y="203"/>
                    <a:pt x="386" y="203"/>
                  </a:cubicBezTo>
                  <a:cubicBezTo>
                    <a:pt x="524" y="203"/>
                    <a:pt x="704" y="226"/>
                    <a:pt x="885" y="318"/>
                  </a:cubicBezTo>
                  <a:cubicBezTo>
                    <a:pt x="897" y="322"/>
                    <a:pt x="913" y="326"/>
                    <a:pt x="929" y="326"/>
                  </a:cubicBezTo>
                  <a:cubicBezTo>
                    <a:pt x="969" y="326"/>
                    <a:pt x="1005" y="302"/>
                    <a:pt x="1017" y="270"/>
                  </a:cubicBezTo>
                  <a:cubicBezTo>
                    <a:pt x="1045" y="221"/>
                    <a:pt x="1025" y="161"/>
                    <a:pt x="973" y="137"/>
                  </a:cubicBezTo>
                  <a:cubicBezTo>
                    <a:pt x="758" y="29"/>
                    <a:pt x="546" y="1"/>
                    <a:pt x="38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9" name="Google Shape;139;p3"/>
          <p:cNvSpPr/>
          <p:nvPr/>
        </p:nvSpPr>
        <p:spPr>
          <a:xfrm flipH="1">
            <a:off x="7326047" y="4041323"/>
            <a:ext cx="285802" cy="287674"/>
          </a:xfrm>
          <a:custGeom>
            <a:avLst/>
            <a:gdLst/>
            <a:ahLst/>
            <a:cxnLst/>
            <a:rect l="l" t="t" r="r" b="b"/>
            <a:pathLst>
              <a:path w="1403" h="1412" extrusionOk="0">
                <a:moveTo>
                  <a:pt x="538" y="1"/>
                </a:moveTo>
                <a:cubicBezTo>
                  <a:pt x="410" y="5"/>
                  <a:pt x="301" y="65"/>
                  <a:pt x="217" y="178"/>
                </a:cubicBezTo>
                <a:cubicBezTo>
                  <a:pt x="56" y="379"/>
                  <a:pt x="0" y="688"/>
                  <a:pt x="36" y="901"/>
                </a:cubicBezTo>
                <a:cubicBezTo>
                  <a:pt x="64" y="1082"/>
                  <a:pt x="165" y="1230"/>
                  <a:pt x="325" y="1323"/>
                </a:cubicBezTo>
                <a:cubicBezTo>
                  <a:pt x="430" y="1383"/>
                  <a:pt x="550" y="1411"/>
                  <a:pt x="671" y="1411"/>
                </a:cubicBezTo>
                <a:cubicBezTo>
                  <a:pt x="763" y="1411"/>
                  <a:pt x="852" y="1395"/>
                  <a:pt x="940" y="1363"/>
                </a:cubicBezTo>
                <a:cubicBezTo>
                  <a:pt x="1141" y="1283"/>
                  <a:pt x="1286" y="1122"/>
                  <a:pt x="1346" y="921"/>
                </a:cubicBezTo>
                <a:cubicBezTo>
                  <a:pt x="1402" y="724"/>
                  <a:pt x="1362" y="519"/>
                  <a:pt x="1242" y="351"/>
                </a:cubicBezTo>
                <a:cubicBezTo>
                  <a:pt x="1150" y="230"/>
                  <a:pt x="1027" y="167"/>
                  <a:pt x="899" y="167"/>
                </a:cubicBezTo>
                <a:cubicBezTo>
                  <a:pt x="848" y="167"/>
                  <a:pt x="795" y="177"/>
                  <a:pt x="743" y="198"/>
                </a:cubicBezTo>
                <a:cubicBezTo>
                  <a:pt x="583" y="258"/>
                  <a:pt x="430" y="435"/>
                  <a:pt x="458" y="684"/>
                </a:cubicBezTo>
                <a:cubicBezTo>
                  <a:pt x="470" y="805"/>
                  <a:pt x="534" y="913"/>
                  <a:pt x="627" y="977"/>
                </a:cubicBezTo>
                <a:cubicBezTo>
                  <a:pt x="673" y="1004"/>
                  <a:pt x="723" y="1018"/>
                  <a:pt x="774" y="1018"/>
                </a:cubicBezTo>
                <a:cubicBezTo>
                  <a:pt x="806" y="1018"/>
                  <a:pt x="839" y="1012"/>
                  <a:pt x="872" y="1001"/>
                </a:cubicBezTo>
                <a:cubicBezTo>
                  <a:pt x="972" y="965"/>
                  <a:pt x="1045" y="881"/>
                  <a:pt x="1061" y="780"/>
                </a:cubicBezTo>
                <a:cubicBezTo>
                  <a:pt x="1081" y="676"/>
                  <a:pt x="1041" y="576"/>
                  <a:pt x="960" y="503"/>
                </a:cubicBezTo>
                <a:cubicBezTo>
                  <a:pt x="944" y="491"/>
                  <a:pt x="924" y="484"/>
                  <a:pt x="905" y="484"/>
                </a:cubicBezTo>
                <a:cubicBezTo>
                  <a:pt x="882" y="484"/>
                  <a:pt x="859" y="494"/>
                  <a:pt x="844" y="511"/>
                </a:cubicBezTo>
                <a:cubicBezTo>
                  <a:pt x="820" y="547"/>
                  <a:pt x="820" y="592"/>
                  <a:pt x="852" y="620"/>
                </a:cubicBezTo>
                <a:cubicBezTo>
                  <a:pt x="892" y="648"/>
                  <a:pt x="912" y="700"/>
                  <a:pt x="908" y="744"/>
                </a:cubicBezTo>
                <a:cubicBezTo>
                  <a:pt x="904" y="788"/>
                  <a:pt x="880" y="825"/>
                  <a:pt x="840" y="845"/>
                </a:cubicBezTo>
                <a:cubicBezTo>
                  <a:pt x="821" y="855"/>
                  <a:pt x="800" y="860"/>
                  <a:pt x="780" y="860"/>
                </a:cubicBezTo>
                <a:cubicBezTo>
                  <a:pt x="762" y="860"/>
                  <a:pt x="744" y="856"/>
                  <a:pt x="727" y="849"/>
                </a:cubicBezTo>
                <a:cubicBezTo>
                  <a:pt x="683" y="829"/>
                  <a:pt x="639" y="772"/>
                  <a:pt x="623" y="712"/>
                </a:cubicBezTo>
                <a:cubicBezTo>
                  <a:pt x="599" y="620"/>
                  <a:pt x="619" y="511"/>
                  <a:pt x="671" y="435"/>
                </a:cubicBezTo>
                <a:cubicBezTo>
                  <a:pt x="723" y="363"/>
                  <a:pt x="792" y="322"/>
                  <a:pt x="880" y="318"/>
                </a:cubicBezTo>
                <a:cubicBezTo>
                  <a:pt x="886" y="318"/>
                  <a:pt x="893" y="318"/>
                  <a:pt x="899" y="318"/>
                </a:cubicBezTo>
                <a:cubicBezTo>
                  <a:pt x="1080" y="318"/>
                  <a:pt x="1186" y="540"/>
                  <a:pt x="1205" y="680"/>
                </a:cubicBezTo>
                <a:cubicBezTo>
                  <a:pt x="1233" y="853"/>
                  <a:pt x="1161" y="1026"/>
                  <a:pt x="1012" y="1142"/>
                </a:cubicBezTo>
                <a:cubicBezTo>
                  <a:pt x="913" y="1216"/>
                  <a:pt x="790" y="1257"/>
                  <a:pt x="668" y="1257"/>
                </a:cubicBezTo>
                <a:cubicBezTo>
                  <a:pt x="611" y="1257"/>
                  <a:pt x="555" y="1248"/>
                  <a:pt x="502" y="1230"/>
                </a:cubicBezTo>
                <a:cubicBezTo>
                  <a:pt x="358" y="1186"/>
                  <a:pt x="249" y="1086"/>
                  <a:pt x="201" y="941"/>
                </a:cubicBezTo>
                <a:cubicBezTo>
                  <a:pt x="149" y="784"/>
                  <a:pt x="181" y="491"/>
                  <a:pt x="305" y="306"/>
                </a:cubicBezTo>
                <a:cubicBezTo>
                  <a:pt x="370" y="210"/>
                  <a:pt x="450" y="162"/>
                  <a:pt x="542" y="158"/>
                </a:cubicBezTo>
                <a:cubicBezTo>
                  <a:pt x="571" y="158"/>
                  <a:pt x="599" y="142"/>
                  <a:pt x="607" y="117"/>
                </a:cubicBezTo>
                <a:cubicBezTo>
                  <a:pt x="623" y="89"/>
                  <a:pt x="619" y="61"/>
                  <a:pt x="603" y="37"/>
                </a:cubicBezTo>
                <a:cubicBezTo>
                  <a:pt x="587" y="17"/>
                  <a:pt x="563" y="1"/>
                  <a:pt x="538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0" name="Google Shape;140;p3"/>
          <p:cNvGrpSpPr/>
          <p:nvPr/>
        </p:nvGrpSpPr>
        <p:grpSpPr>
          <a:xfrm rot="10200497" flipH="1">
            <a:off x="5753905" y="4183465"/>
            <a:ext cx="2029153" cy="1375659"/>
            <a:chOff x="6283024" y="-660615"/>
            <a:chExt cx="2029221" cy="1375705"/>
          </a:xfrm>
        </p:grpSpPr>
        <p:grpSp>
          <p:nvGrpSpPr>
            <p:cNvPr id="141" name="Google Shape;141;p3"/>
            <p:cNvGrpSpPr/>
            <p:nvPr/>
          </p:nvGrpSpPr>
          <p:grpSpPr>
            <a:xfrm rot="8478049">
              <a:off x="7456155" y="-397939"/>
              <a:ext cx="900955" cy="172869"/>
              <a:chOff x="3564648" y="628675"/>
              <a:chExt cx="901001" cy="172878"/>
            </a:xfrm>
          </p:grpSpPr>
          <p:sp>
            <p:nvSpPr>
              <p:cNvPr id="142" name="Google Shape;142;p3"/>
              <p:cNvSpPr/>
              <p:nvPr/>
            </p:nvSpPr>
            <p:spPr>
              <a:xfrm>
                <a:off x="3564648" y="647688"/>
                <a:ext cx="32631" cy="26026"/>
              </a:xfrm>
              <a:custGeom>
                <a:avLst/>
                <a:gdLst/>
                <a:ahLst/>
                <a:cxnLst/>
                <a:rect l="l" t="t" r="r" b="b"/>
                <a:pathLst>
                  <a:path w="242" h="193" extrusionOk="0">
                    <a:moveTo>
                      <a:pt x="73" y="0"/>
                    </a:moveTo>
                    <a:cubicBezTo>
                      <a:pt x="53" y="0"/>
                      <a:pt x="33" y="10"/>
                      <a:pt x="21" y="28"/>
                    </a:cubicBezTo>
                    <a:cubicBezTo>
                      <a:pt x="0" y="52"/>
                      <a:pt x="4" y="92"/>
                      <a:pt x="33" y="112"/>
                    </a:cubicBezTo>
                    <a:cubicBezTo>
                      <a:pt x="33" y="112"/>
                      <a:pt x="69" y="140"/>
                      <a:pt x="141" y="184"/>
                    </a:cubicBezTo>
                    <a:cubicBezTo>
                      <a:pt x="149" y="188"/>
                      <a:pt x="165" y="192"/>
                      <a:pt x="173" y="192"/>
                    </a:cubicBezTo>
                    <a:cubicBezTo>
                      <a:pt x="193" y="192"/>
                      <a:pt x="213" y="184"/>
                      <a:pt x="225" y="168"/>
                    </a:cubicBezTo>
                    <a:cubicBezTo>
                      <a:pt x="241" y="144"/>
                      <a:pt x="233" y="104"/>
                      <a:pt x="205" y="84"/>
                    </a:cubicBezTo>
                    <a:cubicBezTo>
                      <a:pt x="141" y="40"/>
                      <a:pt x="105" y="11"/>
                      <a:pt x="105" y="11"/>
                    </a:cubicBezTo>
                    <a:cubicBezTo>
                      <a:pt x="96" y="4"/>
                      <a:pt x="84" y="0"/>
                      <a:pt x="73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3" name="Google Shape;143;p3"/>
              <p:cNvSpPr/>
              <p:nvPr/>
            </p:nvSpPr>
            <p:spPr>
              <a:xfrm>
                <a:off x="3630180" y="628675"/>
                <a:ext cx="835469" cy="172878"/>
              </a:xfrm>
              <a:custGeom>
                <a:avLst/>
                <a:gdLst/>
                <a:ahLst/>
                <a:cxnLst/>
                <a:rect l="l" t="t" r="r" b="b"/>
                <a:pathLst>
                  <a:path w="6196" h="1282" extrusionOk="0">
                    <a:moveTo>
                      <a:pt x="6121" y="0"/>
                    </a:moveTo>
                    <a:cubicBezTo>
                      <a:pt x="6109" y="0"/>
                      <a:pt x="6097" y="4"/>
                      <a:pt x="6087" y="12"/>
                    </a:cubicBezTo>
                    <a:cubicBezTo>
                      <a:pt x="6023" y="64"/>
                      <a:pt x="5955" y="112"/>
                      <a:pt x="5891" y="160"/>
                    </a:cubicBezTo>
                    <a:cubicBezTo>
                      <a:pt x="5858" y="177"/>
                      <a:pt x="5854" y="213"/>
                      <a:pt x="5875" y="245"/>
                    </a:cubicBezTo>
                    <a:cubicBezTo>
                      <a:pt x="5887" y="261"/>
                      <a:pt x="5907" y="269"/>
                      <a:pt x="5927" y="269"/>
                    </a:cubicBezTo>
                    <a:cubicBezTo>
                      <a:pt x="5943" y="269"/>
                      <a:pt x="5951" y="265"/>
                      <a:pt x="5967" y="261"/>
                    </a:cubicBezTo>
                    <a:cubicBezTo>
                      <a:pt x="6035" y="213"/>
                      <a:pt x="6104" y="165"/>
                      <a:pt x="6168" y="112"/>
                    </a:cubicBezTo>
                    <a:cubicBezTo>
                      <a:pt x="6192" y="88"/>
                      <a:pt x="6196" y="48"/>
                      <a:pt x="6176" y="24"/>
                    </a:cubicBezTo>
                    <a:cubicBezTo>
                      <a:pt x="6161" y="9"/>
                      <a:pt x="6140" y="0"/>
                      <a:pt x="6121" y="0"/>
                    </a:cubicBezTo>
                    <a:close/>
                    <a:moveTo>
                      <a:pt x="5557" y="384"/>
                    </a:moveTo>
                    <a:cubicBezTo>
                      <a:pt x="5546" y="384"/>
                      <a:pt x="5535" y="387"/>
                      <a:pt x="5525" y="394"/>
                    </a:cubicBezTo>
                    <a:lnTo>
                      <a:pt x="5312" y="514"/>
                    </a:lnTo>
                    <a:cubicBezTo>
                      <a:pt x="5284" y="530"/>
                      <a:pt x="5272" y="570"/>
                      <a:pt x="5288" y="602"/>
                    </a:cubicBezTo>
                    <a:cubicBezTo>
                      <a:pt x="5296" y="623"/>
                      <a:pt x="5324" y="631"/>
                      <a:pt x="5344" y="631"/>
                    </a:cubicBezTo>
                    <a:cubicBezTo>
                      <a:pt x="5352" y="631"/>
                      <a:pt x="5364" y="631"/>
                      <a:pt x="5372" y="627"/>
                    </a:cubicBezTo>
                    <a:cubicBezTo>
                      <a:pt x="5445" y="586"/>
                      <a:pt x="5517" y="546"/>
                      <a:pt x="5589" y="502"/>
                    </a:cubicBezTo>
                    <a:cubicBezTo>
                      <a:pt x="5617" y="486"/>
                      <a:pt x="5629" y="446"/>
                      <a:pt x="5609" y="414"/>
                    </a:cubicBezTo>
                    <a:cubicBezTo>
                      <a:pt x="5599" y="395"/>
                      <a:pt x="5578" y="384"/>
                      <a:pt x="5557" y="384"/>
                    </a:cubicBezTo>
                    <a:close/>
                    <a:moveTo>
                      <a:pt x="68" y="434"/>
                    </a:moveTo>
                    <a:cubicBezTo>
                      <a:pt x="45" y="434"/>
                      <a:pt x="25" y="444"/>
                      <a:pt x="17" y="466"/>
                    </a:cubicBezTo>
                    <a:cubicBezTo>
                      <a:pt x="1" y="494"/>
                      <a:pt x="9" y="534"/>
                      <a:pt x="41" y="550"/>
                    </a:cubicBezTo>
                    <a:cubicBezTo>
                      <a:pt x="109" y="590"/>
                      <a:pt x="185" y="631"/>
                      <a:pt x="262" y="667"/>
                    </a:cubicBezTo>
                    <a:cubicBezTo>
                      <a:pt x="266" y="671"/>
                      <a:pt x="278" y="671"/>
                      <a:pt x="286" y="671"/>
                    </a:cubicBezTo>
                    <a:cubicBezTo>
                      <a:pt x="310" y="671"/>
                      <a:pt x="330" y="663"/>
                      <a:pt x="346" y="635"/>
                    </a:cubicBezTo>
                    <a:cubicBezTo>
                      <a:pt x="362" y="602"/>
                      <a:pt x="346" y="566"/>
                      <a:pt x="318" y="550"/>
                    </a:cubicBezTo>
                    <a:cubicBezTo>
                      <a:pt x="246" y="514"/>
                      <a:pt x="169" y="482"/>
                      <a:pt x="101" y="442"/>
                    </a:cubicBezTo>
                    <a:cubicBezTo>
                      <a:pt x="90" y="436"/>
                      <a:pt x="79" y="434"/>
                      <a:pt x="68" y="434"/>
                    </a:cubicBezTo>
                    <a:close/>
                    <a:moveTo>
                      <a:pt x="4947" y="705"/>
                    </a:moveTo>
                    <a:cubicBezTo>
                      <a:pt x="4939" y="705"/>
                      <a:pt x="4930" y="707"/>
                      <a:pt x="4922" y="711"/>
                    </a:cubicBezTo>
                    <a:cubicBezTo>
                      <a:pt x="4846" y="747"/>
                      <a:pt x="4770" y="775"/>
                      <a:pt x="4693" y="807"/>
                    </a:cubicBezTo>
                    <a:cubicBezTo>
                      <a:pt x="4665" y="815"/>
                      <a:pt x="4645" y="856"/>
                      <a:pt x="4661" y="888"/>
                    </a:cubicBezTo>
                    <a:cubicBezTo>
                      <a:pt x="4669" y="912"/>
                      <a:pt x="4693" y="928"/>
                      <a:pt x="4721" y="928"/>
                    </a:cubicBezTo>
                    <a:cubicBezTo>
                      <a:pt x="4729" y="928"/>
                      <a:pt x="4738" y="928"/>
                      <a:pt x="4746" y="920"/>
                    </a:cubicBezTo>
                    <a:cubicBezTo>
                      <a:pt x="4826" y="892"/>
                      <a:pt x="4902" y="860"/>
                      <a:pt x="4975" y="827"/>
                    </a:cubicBezTo>
                    <a:cubicBezTo>
                      <a:pt x="5007" y="811"/>
                      <a:pt x="5023" y="771"/>
                      <a:pt x="5007" y="739"/>
                    </a:cubicBezTo>
                    <a:cubicBezTo>
                      <a:pt x="4995" y="719"/>
                      <a:pt x="4971" y="705"/>
                      <a:pt x="4947" y="705"/>
                    </a:cubicBezTo>
                    <a:close/>
                    <a:moveTo>
                      <a:pt x="694" y="729"/>
                    </a:moveTo>
                    <a:cubicBezTo>
                      <a:pt x="670" y="729"/>
                      <a:pt x="644" y="741"/>
                      <a:pt x="631" y="767"/>
                    </a:cubicBezTo>
                    <a:cubicBezTo>
                      <a:pt x="619" y="795"/>
                      <a:pt x="639" y="831"/>
                      <a:pt x="668" y="848"/>
                    </a:cubicBezTo>
                    <a:cubicBezTo>
                      <a:pt x="744" y="884"/>
                      <a:pt x="824" y="908"/>
                      <a:pt x="901" y="936"/>
                    </a:cubicBezTo>
                    <a:cubicBezTo>
                      <a:pt x="905" y="944"/>
                      <a:pt x="913" y="944"/>
                      <a:pt x="921" y="944"/>
                    </a:cubicBezTo>
                    <a:cubicBezTo>
                      <a:pt x="949" y="944"/>
                      <a:pt x="969" y="924"/>
                      <a:pt x="981" y="896"/>
                    </a:cubicBezTo>
                    <a:cubicBezTo>
                      <a:pt x="989" y="864"/>
                      <a:pt x="969" y="827"/>
                      <a:pt x="941" y="815"/>
                    </a:cubicBezTo>
                    <a:cubicBezTo>
                      <a:pt x="864" y="791"/>
                      <a:pt x="788" y="763"/>
                      <a:pt x="712" y="731"/>
                    </a:cubicBezTo>
                    <a:cubicBezTo>
                      <a:pt x="706" y="729"/>
                      <a:pt x="700" y="729"/>
                      <a:pt x="694" y="729"/>
                    </a:cubicBezTo>
                    <a:close/>
                    <a:moveTo>
                      <a:pt x="1342" y="954"/>
                    </a:moveTo>
                    <a:cubicBezTo>
                      <a:pt x="1316" y="954"/>
                      <a:pt x="1288" y="973"/>
                      <a:pt x="1278" y="1004"/>
                    </a:cubicBezTo>
                    <a:cubicBezTo>
                      <a:pt x="1270" y="1032"/>
                      <a:pt x="1290" y="1069"/>
                      <a:pt x="1326" y="1077"/>
                    </a:cubicBezTo>
                    <a:lnTo>
                      <a:pt x="1567" y="1137"/>
                    </a:lnTo>
                    <a:lnTo>
                      <a:pt x="1580" y="1137"/>
                    </a:lnTo>
                    <a:cubicBezTo>
                      <a:pt x="1612" y="1137"/>
                      <a:pt x="1636" y="1117"/>
                      <a:pt x="1636" y="1093"/>
                    </a:cubicBezTo>
                    <a:cubicBezTo>
                      <a:pt x="1648" y="1056"/>
                      <a:pt x="1628" y="1028"/>
                      <a:pt x="1592" y="1016"/>
                    </a:cubicBezTo>
                    <a:cubicBezTo>
                      <a:pt x="1511" y="996"/>
                      <a:pt x="1435" y="976"/>
                      <a:pt x="1355" y="956"/>
                    </a:cubicBezTo>
                    <a:cubicBezTo>
                      <a:pt x="1350" y="955"/>
                      <a:pt x="1346" y="954"/>
                      <a:pt x="1342" y="954"/>
                    </a:cubicBezTo>
                    <a:close/>
                    <a:moveTo>
                      <a:pt x="4306" y="950"/>
                    </a:moveTo>
                    <a:cubicBezTo>
                      <a:pt x="4300" y="950"/>
                      <a:pt x="4294" y="951"/>
                      <a:pt x="4288" y="952"/>
                    </a:cubicBezTo>
                    <a:cubicBezTo>
                      <a:pt x="4207" y="976"/>
                      <a:pt x="4135" y="996"/>
                      <a:pt x="4054" y="1016"/>
                    </a:cubicBezTo>
                    <a:cubicBezTo>
                      <a:pt x="4018" y="1028"/>
                      <a:pt x="3998" y="1056"/>
                      <a:pt x="4006" y="1093"/>
                    </a:cubicBezTo>
                    <a:cubicBezTo>
                      <a:pt x="4014" y="1117"/>
                      <a:pt x="4038" y="1137"/>
                      <a:pt x="4067" y="1137"/>
                    </a:cubicBezTo>
                    <a:lnTo>
                      <a:pt x="4087" y="1137"/>
                    </a:lnTo>
                    <a:cubicBezTo>
                      <a:pt x="4167" y="1117"/>
                      <a:pt x="4247" y="1097"/>
                      <a:pt x="4328" y="1073"/>
                    </a:cubicBezTo>
                    <a:cubicBezTo>
                      <a:pt x="4360" y="1064"/>
                      <a:pt x="4380" y="1028"/>
                      <a:pt x="4368" y="992"/>
                    </a:cubicBezTo>
                    <a:cubicBezTo>
                      <a:pt x="4361" y="966"/>
                      <a:pt x="4335" y="950"/>
                      <a:pt x="4306" y="950"/>
                    </a:cubicBezTo>
                    <a:close/>
                    <a:moveTo>
                      <a:pt x="2020" y="1096"/>
                    </a:moveTo>
                    <a:cubicBezTo>
                      <a:pt x="1988" y="1096"/>
                      <a:pt x="1961" y="1116"/>
                      <a:pt x="1957" y="1149"/>
                    </a:cubicBezTo>
                    <a:cubicBezTo>
                      <a:pt x="1953" y="1185"/>
                      <a:pt x="1973" y="1213"/>
                      <a:pt x="2009" y="1217"/>
                    </a:cubicBezTo>
                    <a:cubicBezTo>
                      <a:pt x="2090" y="1233"/>
                      <a:pt x="2174" y="1245"/>
                      <a:pt x="2255" y="1253"/>
                    </a:cubicBezTo>
                    <a:lnTo>
                      <a:pt x="2259" y="1253"/>
                    </a:lnTo>
                    <a:cubicBezTo>
                      <a:pt x="2291" y="1253"/>
                      <a:pt x="2319" y="1229"/>
                      <a:pt x="2327" y="1197"/>
                    </a:cubicBezTo>
                    <a:cubicBezTo>
                      <a:pt x="2331" y="1161"/>
                      <a:pt x="2307" y="1133"/>
                      <a:pt x="2271" y="1129"/>
                    </a:cubicBezTo>
                    <a:cubicBezTo>
                      <a:pt x="2190" y="1125"/>
                      <a:pt x="2110" y="1109"/>
                      <a:pt x="2030" y="1097"/>
                    </a:cubicBezTo>
                    <a:cubicBezTo>
                      <a:pt x="2026" y="1096"/>
                      <a:pt x="2023" y="1096"/>
                      <a:pt x="2020" y="1096"/>
                    </a:cubicBezTo>
                    <a:close/>
                    <a:moveTo>
                      <a:pt x="3637" y="1103"/>
                    </a:moveTo>
                    <a:cubicBezTo>
                      <a:pt x="3633" y="1103"/>
                      <a:pt x="3629" y="1104"/>
                      <a:pt x="3625" y="1105"/>
                    </a:cubicBezTo>
                    <a:lnTo>
                      <a:pt x="3384" y="1133"/>
                    </a:lnTo>
                    <a:cubicBezTo>
                      <a:pt x="3351" y="1137"/>
                      <a:pt x="3323" y="1169"/>
                      <a:pt x="3331" y="1205"/>
                    </a:cubicBezTo>
                    <a:cubicBezTo>
                      <a:pt x="3331" y="1233"/>
                      <a:pt x="3359" y="1257"/>
                      <a:pt x="3388" y="1257"/>
                    </a:cubicBezTo>
                    <a:cubicBezTo>
                      <a:pt x="3388" y="1257"/>
                      <a:pt x="3396" y="1257"/>
                      <a:pt x="3400" y="1253"/>
                    </a:cubicBezTo>
                    <a:cubicBezTo>
                      <a:pt x="3480" y="1249"/>
                      <a:pt x="3564" y="1237"/>
                      <a:pt x="3645" y="1225"/>
                    </a:cubicBezTo>
                    <a:cubicBezTo>
                      <a:pt x="3677" y="1217"/>
                      <a:pt x="3701" y="1189"/>
                      <a:pt x="3697" y="1153"/>
                    </a:cubicBezTo>
                    <a:cubicBezTo>
                      <a:pt x="3693" y="1128"/>
                      <a:pt x="3668" y="1103"/>
                      <a:pt x="3637" y="1103"/>
                    </a:cubicBezTo>
                    <a:close/>
                    <a:moveTo>
                      <a:pt x="2709" y="1157"/>
                    </a:moveTo>
                    <a:cubicBezTo>
                      <a:pt x="2672" y="1157"/>
                      <a:pt x="2640" y="1181"/>
                      <a:pt x="2640" y="1217"/>
                    </a:cubicBezTo>
                    <a:cubicBezTo>
                      <a:pt x="2640" y="1253"/>
                      <a:pt x="2668" y="1281"/>
                      <a:pt x="2701" y="1281"/>
                    </a:cubicBezTo>
                    <a:lnTo>
                      <a:pt x="2954" y="1281"/>
                    </a:lnTo>
                    <a:cubicBezTo>
                      <a:pt x="2990" y="1281"/>
                      <a:pt x="3014" y="1253"/>
                      <a:pt x="3014" y="1217"/>
                    </a:cubicBezTo>
                    <a:cubicBezTo>
                      <a:pt x="3014" y="1181"/>
                      <a:pt x="2982" y="1157"/>
                      <a:pt x="2950" y="1157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4" name="Google Shape;144;p3"/>
            <p:cNvGrpSpPr/>
            <p:nvPr/>
          </p:nvGrpSpPr>
          <p:grpSpPr>
            <a:xfrm rot="-1338283">
              <a:off x="6334133" y="-30863"/>
              <a:ext cx="1282386" cy="522134"/>
              <a:chOff x="3183154" y="283548"/>
              <a:chExt cx="1282495" cy="522178"/>
            </a:xfrm>
          </p:grpSpPr>
          <p:sp>
            <p:nvSpPr>
              <p:cNvPr id="145" name="Google Shape;145;p3"/>
              <p:cNvSpPr/>
              <p:nvPr/>
            </p:nvSpPr>
            <p:spPr>
              <a:xfrm>
                <a:off x="3564648" y="647688"/>
                <a:ext cx="32631" cy="26026"/>
              </a:xfrm>
              <a:custGeom>
                <a:avLst/>
                <a:gdLst/>
                <a:ahLst/>
                <a:cxnLst/>
                <a:rect l="l" t="t" r="r" b="b"/>
                <a:pathLst>
                  <a:path w="242" h="193" extrusionOk="0">
                    <a:moveTo>
                      <a:pt x="73" y="0"/>
                    </a:moveTo>
                    <a:cubicBezTo>
                      <a:pt x="53" y="0"/>
                      <a:pt x="33" y="10"/>
                      <a:pt x="21" y="28"/>
                    </a:cubicBezTo>
                    <a:cubicBezTo>
                      <a:pt x="0" y="52"/>
                      <a:pt x="4" y="92"/>
                      <a:pt x="33" y="112"/>
                    </a:cubicBezTo>
                    <a:cubicBezTo>
                      <a:pt x="33" y="112"/>
                      <a:pt x="69" y="140"/>
                      <a:pt x="141" y="184"/>
                    </a:cubicBezTo>
                    <a:cubicBezTo>
                      <a:pt x="149" y="188"/>
                      <a:pt x="165" y="192"/>
                      <a:pt x="173" y="192"/>
                    </a:cubicBezTo>
                    <a:cubicBezTo>
                      <a:pt x="193" y="192"/>
                      <a:pt x="213" y="184"/>
                      <a:pt x="225" y="168"/>
                    </a:cubicBezTo>
                    <a:cubicBezTo>
                      <a:pt x="241" y="144"/>
                      <a:pt x="233" y="104"/>
                      <a:pt x="205" y="84"/>
                    </a:cubicBezTo>
                    <a:cubicBezTo>
                      <a:pt x="141" y="40"/>
                      <a:pt x="105" y="11"/>
                      <a:pt x="105" y="11"/>
                    </a:cubicBezTo>
                    <a:cubicBezTo>
                      <a:pt x="96" y="4"/>
                      <a:pt x="84" y="0"/>
                      <a:pt x="73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6" name="Google Shape;146;p3"/>
              <p:cNvSpPr/>
              <p:nvPr/>
            </p:nvSpPr>
            <p:spPr>
              <a:xfrm>
                <a:off x="3630180" y="628675"/>
                <a:ext cx="835469" cy="172878"/>
              </a:xfrm>
              <a:custGeom>
                <a:avLst/>
                <a:gdLst/>
                <a:ahLst/>
                <a:cxnLst/>
                <a:rect l="l" t="t" r="r" b="b"/>
                <a:pathLst>
                  <a:path w="6196" h="1282" extrusionOk="0">
                    <a:moveTo>
                      <a:pt x="6121" y="0"/>
                    </a:moveTo>
                    <a:cubicBezTo>
                      <a:pt x="6109" y="0"/>
                      <a:pt x="6097" y="4"/>
                      <a:pt x="6087" y="12"/>
                    </a:cubicBezTo>
                    <a:cubicBezTo>
                      <a:pt x="6023" y="64"/>
                      <a:pt x="5955" y="112"/>
                      <a:pt x="5891" y="160"/>
                    </a:cubicBezTo>
                    <a:cubicBezTo>
                      <a:pt x="5858" y="177"/>
                      <a:pt x="5854" y="213"/>
                      <a:pt x="5875" y="245"/>
                    </a:cubicBezTo>
                    <a:cubicBezTo>
                      <a:pt x="5887" y="261"/>
                      <a:pt x="5907" y="269"/>
                      <a:pt x="5927" y="269"/>
                    </a:cubicBezTo>
                    <a:cubicBezTo>
                      <a:pt x="5943" y="269"/>
                      <a:pt x="5951" y="265"/>
                      <a:pt x="5967" y="261"/>
                    </a:cubicBezTo>
                    <a:cubicBezTo>
                      <a:pt x="6035" y="213"/>
                      <a:pt x="6104" y="165"/>
                      <a:pt x="6168" y="112"/>
                    </a:cubicBezTo>
                    <a:cubicBezTo>
                      <a:pt x="6192" y="88"/>
                      <a:pt x="6196" y="48"/>
                      <a:pt x="6176" y="24"/>
                    </a:cubicBezTo>
                    <a:cubicBezTo>
                      <a:pt x="6161" y="9"/>
                      <a:pt x="6140" y="0"/>
                      <a:pt x="6121" y="0"/>
                    </a:cubicBezTo>
                    <a:close/>
                    <a:moveTo>
                      <a:pt x="5557" y="384"/>
                    </a:moveTo>
                    <a:cubicBezTo>
                      <a:pt x="5546" y="384"/>
                      <a:pt x="5535" y="387"/>
                      <a:pt x="5525" y="394"/>
                    </a:cubicBezTo>
                    <a:lnTo>
                      <a:pt x="5312" y="514"/>
                    </a:lnTo>
                    <a:cubicBezTo>
                      <a:pt x="5284" y="530"/>
                      <a:pt x="5272" y="570"/>
                      <a:pt x="5288" y="602"/>
                    </a:cubicBezTo>
                    <a:cubicBezTo>
                      <a:pt x="5296" y="623"/>
                      <a:pt x="5324" y="631"/>
                      <a:pt x="5344" y="631"/>
                    </a:cubicBezTo>
                    <a:cubicBezTo>
                      <a:pt x="5352" y="631"/>
                      <a:pt x="5364" y="631"/>
                      <a:pt x="5372" y="627"/>
                    </a:cubicBezTo>
                    <a:cubicBezTo>
                      <a:pt x="5445" y="586"/>
                      <a:pt x="5517" y="546"/>
                      <a:pt x="5589" y="502"/>
                    </a:cubicBezTo>
                    <a:cubicBezTo>
                      <a:pt x="5617" y="486"/>
                      <a:pt x="5629" y="446"/>
                      <a:pt x="5609" y="414"/>
                    </a:cubicBezTo>
                    <a:cubicBezTo>
                      <a:pt x="5599" y="395"/>
                      <a:pt x="5578" y="384"/>
                      <a:pt x="5557" y="384"/>
                    </a:cubicBezTo>
                    <a:close/>
                    <a:moveTo>
                      <a:pt x="68" y="434"/>
                    </a:moveTo>
                    <a:cubicBezTo>
                      <a:pt x="45" y="434"/>
                      <a:pt x="25" y="444"/>
                      <a:pt x="17" y="466"/>
                    </a:cubicBezTo>
                    <a:cubicBezTo>
                      <a:pt x="1" y="494"/>
                      <a:pt x="9" y="534"/>
                      <a:pt x="41" y="550"/>
                    </a:cubicBezTo>
                    <a:cubicBezTo>
                      <a:pt x="109" y="590"/>
                      <a:pt x="185" y="631"/>
                      <a:pt x="262" y="667"/>
                    </a:cubicBezTo>
                    <a:cubicBezTo>
                      <a:pt x="266" y="671"/>
                      <a:pt x="278" y="671"/>
                      <a:pt x="286" y="671"/>
                    </a:cubicBezTo>
                    <a:cubicBezTo>
                      <a:pt x="310" y="671"/>
                      <a:pt x="330" y="663"/>
                      <a:pt x="346" y="635"/>
                    </a:cubicBezTo>
                    <a:cubicBezTo>
                      <a:pt x="362" y="602"/>
                      <a:pt x="346" y="566"/>
                      <a:pt x="318" y="550"/>
                    </a:cubicBezTo>
                    <a:cubicBezTo>
                      <a:pt x="246" y="514"/>
                      <a:pt x="169" y="482"/>
                      <a:pt x="101" y="442"/>
                    </a:cubicBezTo>
                    <a:cubicBezTo>
                      <a:pt x="90" y="436"/>
                      <a:pt x="79" y="434"/>
                      <a:pt x="68" y="434"/>
                    </a:cubicBezTo>
                    <a:close/>
                    <a:moveTo>
                      <a:pt x="4947" y="705"/>
                    </a:moveTo>
                    <a:cubicBezTo>
                      <a:pt x="4939" y="705"/>
                      <a:pt x="4930" y="707"/>
                      <a:pt x="4922" y="711"/>
                    </a:cubicBezTo>
                    <a:cubicBezTo>
                      <a:pt x="4846" y="747"/>
                      <a:pt x="4770" y="775"/>
                      <a:pt x="4693" y="807"/>
                    </a:cubicBezTo>
                    <a:cubicBezTo>
                      <a:pt x="4665" y="815"/>
                      <a:pt x="4645" y="856"/>
                      <a:pt x="4661" y="888"/>
                    </a:cubicBezTo>
                    <a:cubicBezTo>
                      <a:pt x="4669" y="912"/>
                      <a:pt x="4693" y="928"/>
                      <a:pt x="4721" y="928"/>
                    </a:cubicBezTo>
                    <a:cubicBezTo>
                      <a:pt x="4729" y="928"/>
                      <a:pt x="4738" y="928"/>
                      <a:pt x="4746" y="920"/>
                    </a:cubicBezTo>
                    <a:cubicBezTo>
                      <a:pt x="4826" y="892"/>
                      <a:pt x="4902" y="860"/>
                      <a:pt x="4975" y="827"/>
                    </a:cubicBezTo>
                    <a:cubicBezTo>
                      <a:pt x="5007" y="811"/>
                      <a:pt x="5023" y="771"/>
                      <a:pt x="5007" y="739"/>
                    </a:cubicBezTo>
                    <a:cubicBezTo>
                      <a:pt x="4995" y="719"/>
                      <a:pt x="4971" y="705"/>
                      <a:pt x="4947" y="705"/>
                    </a:cubicBezTo>
                    <a:close/>
                    <a:moveTo>
                      <a:pt x="694" y="729"/>
                    </a:moveTo>
                    <a:cubicBezTo>
                      <a:pt x="670" y="729"/>
                      <a:pt x="644" y="741"/>
                      <a:pt x="631" y="767"/>
                    </a:cubicBezTo>
                    <a:cubicBezTo>
                      <a:pt x="619" y="795"/>
                      <a:pt x="639" y="831"/>
                      <a:pt x="668" y="848"/>
                    </a:cubicBezTo>
                    <a:cubicBezTo>
                      <a:pt x="744" y="884"/>
                      <a:pt x="824" y="908"/>
                      <a:pt x="901" y="936"/>
                    </a:cubicBezTo>
                    <a:cubicBezTo>
                      <a:pt x="905" y="944"/>
                      <a:pt x="913" y="944"/>
                      <a:pt x="921" y="944"/>
                    </a:cubicBezTo>
                    <a:cubicBezTo>
                      <a:pt x="949" y="944"/>
                      <a:pt x="969" y="924"/>
                      <a:pt x="981" y="896"/>
                    </a:cubicBezTo>
                    <a:cubicBezTo>
                      <a:pt x="989" y="864"/>
                      <a:pt x="969" y="827"/>
                      <a:pt x="941" y="815"/>
                    </a:cubicBezTo>
                    <a:cubicBezTo>
                      <a:pt x="864" y="791"/>
                      <a:pt x="788" y="763"/>
                      <a:pt x="712" y="731"/>
                    </a:cubicBezTo>
                    <a:cubicBezTo>
                      <a:pt x="706" y="729"/>
                      <a:pt x="700" y="729"/>
                      <a:pt x="694" y="729"/>
                    </a:cubicBezTo>
                    <a:close/>
                    <a:moveTo>
                      <a:pt x="1342" y="954"/>
                    </a:moveTo>
                    <a:cubicBezTo>
                      <a:pt x="1316" y="954"/>
                      <a:pt x="1288" y="973"/>
                      <a:pt x="1278" y="1004"/>
                    </a:cubicBezTo>
                    <a:cubicBezTo>
                      <a:pt x="1270" y="1032"/>
                      <a:pt x="1290" y="1069"/>
                      <a:pt x="1326" y="1077"/>
                    </a:cubicBezTo>
                    <a:lnTo>
                      <a:pt x="1567" y="1137"/>
                    </a:lnTo>
                    <a:lnTo>
                      <a:pt x="1580" y="1137"/>
                    </a:lnTo>
                    <a:cubicBezTo>
                      <a:pt x="1612" y="1137"/>
                      <a:pt x="1636" y="1117"/>
                      <a:pt x="1636" y="1093"/>
                    </a:cubicBezTo>
                    <a:cubicBezTo>
                      <a:pt x="1648" y="1056"/>
                      <a:pt x="1628" y="1028"/>
                      <a:pt x="1592" y="1016"/>
                    </a:cubicBezTo>
                    <a:cubicBezTo>
                      <a:pt x="1511" y="996"/>
                      <a:pt x="1435" y="976"/>
                      <a:pt x="1355" y="956"/>
                    </a:cubicBezTo>
                    <a:cubicBezTo>
                      <a:pt x="1350" y="955"/>
                      <a:pt x="1346" y="954"/>
                      <a:pt x="1342" y="954"/>
                    </a:cubicBezTo>
                    <a:close/>
                    <a:moveTo>
                      <a:pt x="4306" y="950"/>
                    </a:moveTo>
                    <a:cubicBezTo>
                      <a:pt x="4300" y="950"/>
                      <a:pt x="4294" y="951"/>
                      <a:pt x="4288" y="952"/>
                    </a:cubicBezTo>
                    <a:cubicBezTo>
                      <a:pt x="4207" y="976"/>
                      <a:pt x="4135" y="996"/>
                      <a:pt x="4054" y="1016"/>
                    </a:cubicBezTo>
                    <a:cubicBezTo>
                      <a:pt x="4018" y="1028"/>
                      <a:pt x="3998" y="1056"/>
                      <a:pt x="4006" y="1093"/>
                    </a:cubicBezTo>
                    <a:cubicBezTo>
                      <a:pt x="4014" y="1117"/>
                      <a:pt x="4038" y="1137"/>
                      <a:pt x="4067" y="1137"/>
                    </a:cubicBezTo>
                    <a:lnTo>
                      <a:pt x="4087" y="1137"/>
                    </a:lnTo>
                    <a:cubicBezTo>
                      <a:pt x="4167" y="1117"/>
                      <a:pt x="4247" y="1097"/>
                      <a:pt x="4328" y="1073"/>
                    </a:cubicBezTo>
                    <a:cubicBezTo>
                      <a:pt x="4360" y="1064"/>
                      <a:pt x="4380" y="1028"/>
                      <a:pt x="4368" y="992"/>
                    </a:cubicBezTo>
                    <a:cubicBezTo>
                      <a:pt x="4361" y="966"/>
                      <a:pt x="4335" y="950"/>
                      <a:pt x="4306" y="950"/>
                    </a:cubicBezTo>
                    <a:close/>
                    <a:moveTo>
                      <a:pt x="2020" y="1096"/>
                    </a:moveTo>
                    <a:cubicBezTo>
                      <a:pt x="1988" y="1096"/>
                      <a:pt x="1961" y="1116"/>
                      <a:pt x="1957" y="1149"/>
                    </a:cubicBezTo>
                    <a:cubicBezTo>
                      <a:pt x="1953" y="1185"/>
                      <a:pt x="1973" y="1213"/>
                      <a:pt x="2009" y="1217"/>
                    </a:cubicBezTo>
                    <a:cubicBezTo>
                      <a:pt x="2090" y="1233"/>
                      <a:pt x="2174" y="1245"/>
                      <a:pt x="2255" y="1253"/>
                    </a:cubicBezTo>
                    <a:lnTo>
                      <a:pt x="2259" y="1253"/>
                    </a:lnTo>
                    <a:cubicBezTo>
                      <a:pt x="2291" y="1253"/>
                      <a:pt x="2319" y="1229"/>
                      <a:pt x="2327" y="1197"/>
                    </a:cubicBezTo>
                    <a:cubicBezTo>
                      <a:pt x="2331" y="1161"/>
                      <a:pt x="2307" y="1133"/>
                      <a:pt x="2271" y="1129"/>
                    </a:cubicBezTo>
                    <a:cubicBezTo>
                      <a:pt x="2190" y="1125"/>
                      <a:pt x="2110" y="1109"/>
                      <a:pt x="2030" y="1097"/>
                    </a:cubicBezTo>
                    <a:cubicBezTo>
                      <a:pt x="2026" y="1096"/>
                      <a:pt x="2023" y="1096"/>
                      <a:pt x="2020" y="1096"/>
                    </a:cubicBezTo>
                    <a:close/>
                    <a:moveTo>
                      <a:pt x="3637" y="1103"/>
                    </a:moveTo>
                    <a:cubicBezTo>
                      <a:pt x="3633" y="1103"/>
                      <a:pt x="3629" y="1104"/>
                      <a:pt x="3625" y="1105"/>
                    </a:cubicBezTo>
                    <a:lnTo>
                      <a:pt x="3384" y="1133"/>
                    </a:lnTo>
                    <a:cubicBezTo>
                      <a:pt x="3351" y="1137"/>
                      <a:pt x="3323" y="1169"/>
                      <a:pt x="3331" y="1205"/>
                    </a:cubicBezTo>
                    <a:cubicBezTo>
                      <a:pt x="3331" y="1233"/>
                      <a:pt x="3359" y="1257"/>
                      <a:pt x="3388" y="1257"/>
                    </a:cubicBezTo>
                    <a:cubicBezTo>
                      <a:pt x="3388" y="1257"/>
                      <a:pt x="3396" y="1257"/>
                      <a:pt x="3400" y="1253"/>
                    </a:cubicBezTo>
                    <a:cubicBezTo>
                      <a:pt x="3480" y="1249"/>
                      <a:pt x="3564" y="1237"/>
                      <a:pt x="3645" y="1225"/>
                    </a:cubicBezTo>
                    <a:cubicBezTo>
                      <a:pt x="3677" y="1217"/>
                      <a:pt x="3701" y="1189"/>
                      <a:pt x="3697" y="1153"/>
                    </a:cubicBezTo>
                    <a:cubicBezTo>
                      <a:pt x="3693" y="1128"/>
                      <a:pt x="3668" y="1103"/>
                      <a:pt x="3637" y="1103"/>
                    </a:cubicBezTo>
                    <a:close/>
                    <a:moveTo>
                      <a:pt x="2709" y="1157"/>
                    </a:moveTo>
                    <a:cubicBezTo>
                      <a:pt x="2672" y="1157"/>
                      <a:pt x="2640" y="1181"/>
                      <a:pt x="2640" y="1217"/>
                    </a:cubicBezTo>
                    <a:cubicBezTo>
                      <a:pt x="2640" y="1253"/>
                      <a:pt x="2668" y="1281"/>
                      <a:pt x="2701" y="1281"/>
                    </a:cubicBezTo>
                    <a:lnTo>
                      <a:pt x="2954" y="1281"/>
                    </a:lnTo>
                    <a:cubicBezTo>
                      <a:pt x="2990" y="1281"/>
                      <a:pt x="3014" y="1253"/>
                      <a:pt x="3014" y="1217"/>
                    </a:cubicBezTo>
                    <a:cubicBezTo>
                      <a:pt x="3014" y="1181"/>
                      <a:pt x="2982" y="1157"/>
                      <a:pt x="2950" y="1157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7" name="Google Shape;147;p3"/>
              <p:cNvSpPr/>
              <p:nvPr/>
            </p:nvSpPr>
            <p:spPr>
              <a:xfrm>
                <a:off x="3314385" y="432198"/>
                <a:ext cx="22249" cy="64593"/>
              </a:xfrm>
              <a:custGeom>
                <a:avLst/>
                <a:gdLst/>
                <a:ahLst/>
                <a:cxnLst/>
                <a:rect l="l" t="t" r="r" b="b"/>
                <a:pathLst>
                  <a:path w="165" h="479" extrusionOk="0">
                    <a:moveTo>
                      <a:pt x="89" y="1"/>
                    </a:moveTo>
                    <a:cubicBezTo>
                      <a:pt x="65" y="1"/>
                      <a:pt x="35" y="20"/>
                      <a:pt x="28" y="51"/>
                    </a:cubicBezTo>
                    <a:cubicBezTo>
                      <a:pt x="0" y="175"/>
                      <a:pt x="4" y="304"/>
                      <a:pt x="32" y="428"/>
                    </a:cubicBezTo>
                    <a:cubicBezTo>
                      <a:pt x="36" y="459"/>
                      <a:pt x="65" y="478"/>
                      <a:pt x="97" y="478"/>
                    </a:cubicBezTo>
                    <a:cubicBezTo>
                      <a:pt x="102" y="478"/>
                      <a:pt x="107" y="478"/>
                      <a:pt x="113" y="476"/>
                    </a:cubicBezTo>
                    <a:cubicBezTo>
                      <a:pt x="145" y="464"/>
                      <a:pt x="165" y="428"/>
                      <a:pt x="157" y="396"/>
                    </a:cubicBezTo>
                    <a:cubicBezTo>
                      <a:pt x="153" y="380"/>
                      <a:pt x="153" y="364"/>
                      <a:pt x="145" y="356"/>
                    </a:cubicBezTo>
                    <a:cubicBezTo>
                      <a:pt x="145" y="344"/>
                      <a:pt x="141" y="340"/>
                      <a:pt x="141" y="328"/>
                    </a:cubicBezTo>
                    <a:lnTo>
                      <a:pt x="141" y="320"/>
                    </a:lnTo>
                    <a:cubicBezTo>
                      <a:pt x="137" y="296"/>
                      <a:pt x="137" y="264"/>
                      <a:pt x="137" y="239"/>
                    </a:cubicBezTo>
                    <a:cubicBezTo>
                      <a:pt x="137" y="179"/>
                      <a:pt x="141" y="131"/>
                      <a:pt x="149" y="83"/>
                    </a:cubicBezTo>
                    <a:cubicBezTo>
                      <a:pt x="153" y="51"/>
                      <a:pt x="137" y="14"/>
                      <a:pt x="101" y="2"/>
                    </a:cubicBezTo>
                    <a:cubicBezTo>
                      <a:pt x="97" y="1"/>
                      <a:pt x="93" y="1"/>
                      <a:pt x="89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8" name="Google Shape;148;p3"/>
              <p:cNvSpPr/>
              <p:nvPr/>
            </p:nvSpPr>
            <p:spPr>
              <a:xfrm>
                <a:off x="3326790" y="513513"/>
                <a:ext cx="39104" cy="76055"/>
              </a:xfrm>
              <a:custGeom>
                <a:avLst/>
                <a:gdLst/>
                <a:ahLst/>
                <a:cxnLst/>
                <a:rect l="l" t="t" r="r" b="b"/>
                <a:pathLst>
                  <a:path w="290" h="564" extrusionOk="0">
                    <a:moveTo>
                      <a:pt x="70" y="0"/>
                    </a:moveTo>
                    <a:cubicBezTo>
                      <a:pt x="66" y="0"/>
                      <a:pt x="61" y="1"/>
                      <a:pt x="57" y="2"/>
                    </a:cubicBezTo>
                    <a:cubicBezTo>
                      <a:pt x="17" y="14"/>
                      <a:pt x="1" y="50"/>
                      <a:pt x="5" y="82"/>
                    </a:cubicBezTo>
                    <a:cubicBezTo>
                      <a:pt x="29" y="239"/>
                      <a:pt x="85" y="392"/>
                      <a:pt x="161" y="532"/>
                    </a:cubicBezTo>
                    <a:cubicBezTo>
                      <a:pt x="172" y="552"/>
                      <a:pt x="197" y="564"/>
                      <a:pt x="221" y="564"/>
                    </a:cubicBezTo>
                    <a:cubicBezTo>
                      <a:pt x="231" y="564"/>
                      <a:pt x="241" y="561"/>
                      <a:pt x="250" y="556"/>
                    </a:cubicBezTo>
                    <a:cubicBezTo>
                      <a:pt x="282" y="536"/>
                      <a:pt x="290" y="500"/>
                      <a:pt x="278" y="464"/>
                    </a:cubicBezTo>
                    <a:cubicBezTo>
                      <a:pt x="206" y="335"/>
                      <a:pt x="161" y="199"/>
                      <a:pt x="137" y="50"/>
                    </a:cubicBezTo>
                    <a:cubicBezTo>
                      <a:pt x="130" y="19"/>
                      <a:pt x="97" y="0"/>
                      <a:pt x="7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9" name="Google Shape;149;p3"/>
              <p:cNvSpPr/>
              <p:nvPr/>
            </p:nvSpPr>
            <p:spPr>
              <a:xfrm rot="7199998">
                <a:off x="3218177" y="383762"/>
                <a:ext cx="417195" cy="321750"/>
              </a:xfrm>
              <a:custGeom>
                <a:avLst/>
                <a:gdLst/>
                <a:ahLst/>
                <a:cxnLst/>
                <a:rect l="l" t="t" r="r" b="b"/>
                <a:pathLst>
                  <a:path w="3094" h="2386" extrusionOk="0">
                    <a:moveTo>
                      <a:pt x="761" y="1"/>
                    </a:moveTo>
                    <a:cubicBezTo>
                      <a:pt x="715" y="1"/>
                      <a:pt x="666" y="10"/>
                      <a:pt x="615" y="31"/>
                    </a:cubicBezTo>
                    <a:cubicBezTo>
                      <a:pt x="1" y="280"/>
                      <a:pt x="877" y="2349"/>
                      <a:pt x="1274" y="2385"/>
                    </a:cubicBezTo>
                    <a:cubicBezTo>
                      <a:pt x="1277" y="2386"/>
                      <a:pt x="1281" y="2386"/>
                      <a:pt x="1284" y="2386"/>
                    </a:cubicBezTo>
                    <a:cubicBezTo>
                      <a:pt x="1654" y="2386"/>
                      <a:pt x="3093" y="666"/>
                      <a:pt x="2524" y="216"/>
                    </a:cubicBezTo>
                    <a:cubicBezTo>
                      <a:pt x="2468" y="172"/>
                      <a:pt x="2409" y="153"/>
                      <a:pt x="2348" y="153"/>
                    </a:cubicBezTo>
                    <a:cubicBezTo>
                      <a:pt x="1937" y="153"/>
                      <a:pt x="1467" y="1036"/>
                      <a:pt x="1467" y="1036"/>
                    </a:cubicBezTo>
                    <a:cubicBezTo>
                      <a:pt x="1467" y="1036"/>
                      <a:pt x="1243" y="1"/>
                      <a:pt x="761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0" name="Google Shape;150;p3"/>
              <p:cNvSpPr/>
              <p:nvPr/>
            </p:nvSpPr>
            <p:spPr>
              <a:xfrm rot="7199998">
                <a:off x="3241218" y="444572"/>
                <a:ext cx="288828" cy="300848"/>
              </a:xfrm>
              <a:custGeom>
                <a:avLst/>
                <a:gdLst/>
                <a:ahLst/>
                <a:cxnLst/>
                <a:rect l="l" t="t" r="r" b="b"/>
                <a:pathLst>
                  <a:path w="2142" h="2231" extrusionOk="0">
                    <a:moveTo>
                      <a:pt x="1403" y="0"/>
                    </a:moveTo>
                    <a:cubicBezTo>
                      <a:pt x="1398" y="0"/>
                      <a:pt x="1392" y="0"/>
                      <a:pt x="1387" y="1"/>
                    </a:cubicBezTo>
                    <a:cubicBezTo>
                      <a:pt x="1009" y="700"/>
                      <a:pt x="535" y="1351"/>
                      <a:pt x="1" y="1941"/>
                    </a:cubicBezTo>
                    <a:cubicBezTo>
                      <a:pt x="113" y="2110"/>
                      <a:pt x="230" y="2222"/>
                      <a:pt x="314" y="2230"/>
                    </a:cubicBezTo>
                    <a:cubicBezTo>
                      <a:pt x="318" y="2231"/>
                      <a:pt x="321" y="2231"/>
                      <a:pt x="324" y="2231"/>
                    </a:cubicBezTo>
                    <a:cubicBezTo>
                      <a:pt x="702" y="2231"/>
                      <a:pt x="2141" y="511"/>
                      <a:pt x="1572" y="61"/>
                    </a:cubicBezTo>
                    <a:cubicBezTo>
                      <a:pt x="1517" y="20"/>
                      <a:pt x="1461" y="0"/>
                      <a:pt x="1403" y="0"/>
                    </a:cubicBezTo>
                    <a:close/>
                  </a:path>
                </a:pathLst>
              </a:custGeom>
              <a:solidFill>
                <a:srgbClr val="FFF1F6">
                  <a:alpha val="333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1" name="Google Shape;151;p3"/>
          <p:cNvGrpSpPr/>
          <p:nvPr/>
        </p:nvGrpSpPr>
        <p:grpSpPr>
          <a:xfrm rot="8887361">
            <a:off x="330669" y="108279"/>
            <a:ext cx="513893" cy="363699"/>
            <a:chOff x="3334703" y="-568655"/>
            <a:chExt cx="703624" cy="497978"/>
          </a:xfrm>
        </p:grpSpPr>
        <p:sp>
          <p:nvSpPr>
            <p:cNvPr id="152" name="Google Shape;152;p3"/>
            <p:cNvSpPr/>
            <p:nvPr/>
          </p:nvSpPr>
          <p:spPr>
            <a:xfrm>
              <a:off x="3439701" y="-356018"/>
              <a:ext cx="493979" cy="285342"/>
            </a:xfrm>
            <a:custGeom>
              <a:avLst/>
              <a:gdLst/>
              <a:ahLst/>
              <a:cxnLst/>
              <a:rect l="l" t="t" r="r" b="b"/>
              <a:pathLst>
                <a:path w="5796" h="3348" extrusionOk="0">
                  <a:moveTo>
                    <a:pt x="2897" y="1"/>
                  </a:moveTo>
                  <a:cubicBezTo>
                    <a:pt x="2551" y="1"/>
                    <a:pt x="2205" y="118"/>
                    <a:pt x="1920" y="352"/>
                  </a:cubicBezTo>
                  <a:cubicBezTo>
                    <a:pt x="1785" y="461"/>
                    <a:pt x="1661" y="585"/>
                    <a:pt x="1540" y="714"/>
                  </a:cubicBezTo>
                  <a:cubicBezTo>
                    <a:pt x="1287" y="981"/>
                    <a:pt x="936" y="1107"/>
                    <a:pt x="635" y="1307"/>
                  </a:cubicBezTo>
                  <a:cubicBezTo>
                    <a:pt x="74" y="1682"/>
                    <a:pt x="0" y="2447"/>
                    <a:pt x="471" y="2943"/>
                  </a:cubicBezTo>
                  <a:cubicBezTo>
                    <a:pt x="728" y="3212"/>
                    <a:pt x="1078" y="3347"/>
                    <a:pt x="1442" y="3347"/>
                  </a:cubicBezTo>
                  <a:cubicBezTo>
                    <a:pt x="1511" y="3347"/>
                    <a:pt x="1581" y="3343"/>
                    <a:pt x="1650" y="3333"/>
                  </a:cubicBezTo>
                  <a:cubicBezTo>
                    <a:pt x="1877" y="3302"/>
                    <a:pt x="2081" y="3208"/>
                    <a:pt x="2287" y="3119"/>
                  </a:cubicBezTo>
                  <a:cubicBezTo>
                    <a:pt x="2482" y="3036"/>
                    <a:pt x="2689" y="2995"/>
                    <a:pt x="2896" y="2995"/>
                  </a:cubicBezTo>
                  <a:cubicBezTo>
                    <a:pt x="3103" y="2995"/>
                    <a:pt x="3311" y="3036"/>
                    <a:pt x="3507" y="3119"/>
                  </a:cubicBezTo>
                  <a:cubicBezTo>
                    <a:pt x="3713" y="3204"/>
                    <a:pt x="3917" y="3300"/>
                    <a:pt x="4143" y="3333"/>
                  </a:cubicBezTo>
                  <a:cubicBezTo>
                    <a:pt x="4213" y="3343"/>
                    <a:pt x="4282" y="3347"/>
                    <a:pt x="4351" y="3347"/>
                  </a:cubicBezTo>
                  <a:cubicBezTo>
                    <a:pt x="4715" y="3347"/>
                    <a:pt x="5062" y="3212"/>
                    <a:pt x="5322" y="2943"/>
                  </a:cubicBezTo>
                  <a:cubicBezTo>
                    <a:pt x="5795" y="2447"/>
                    <a:pt x="5722" y="1685"/>
                    <a:pt x="5159" y="1307"/>
                  </a:cubicBezTo>
                  <a:cubicBezTo>
                    <a:pt x="4857" y="1107"/>
                    <a:pt x="4506" y="981"/>
                    <a:pt x="4253" y="714"/>
                  </a:cubicBezTo>
                  <a:cubicBezTo>
                    <a:pt x="4133" y="585"/>
                    <a:pt x="4006" y="461"/>
                    <a:pt x="3874" y="352"/>
                  </a:cubicBezTo>
                  <a:cubicBezTo>
                    <a:pt x="3589" y="118"/>
                    <a:pt x="3244" y="1"/>
                    <a:pt x="289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153;p3"/>
            <p:cNvSpPr/>
            <p:nvPr/>
          </p:nvSpPr>
          <p:spPr>
            <a:xfrm>
              <a:off x="3334703" y="-424284"/>
              <a:ext cx="126648" cy="125881"/>
            </a:xfrm>
            <a:custGeom>
              <a:avLst/>
              <a:gdLst/>
              <a:ahLst/>
              <a:cxnLst/>
              <a:rect l="l" t="t" r="r" b="b"/>
              <a:pathLst>
                <a:path w="1486" h="1477" extrusionOk="0">
                  <a:moveTo>
                    <a:pt x="677" y="0"/>
                  </a:moveTo>
                  <a:cubicBezTo>
                    <a:pt x="613" y="0"/>
                    <a:pt x="549" y="11"/>
                    <a:pt x="488" y="34"/>
                  </a:cubicBezTo>
                  <a:cubicBezTo>
                    <a:pt x="155" y="152"/>
                    <a:pt x="0" y="566"/>
                    <a:pt x="141" y="956"/>
                  </a:cubicBezTo>
                  <a:cubicBezTo>
                    <a:pt x="254" y="1273"/>
                    <a:pt x="529" y="1476"/>
                    <a:pt x="806" y="1476"/>
                  </a:cubicBezTo>
                  <a:cubicBezTo>
                    <a:pt x="870" y="1476"/>
                    <a:pt x="934" y="1466"/>
                    <a:pt x="995" y="1443"/>
                  </a:cubicBezTo>
                  <a:cubicBezTo>
                    <a:pt x="1328" y="1323"/>
                    <a:pt x="1485" y="911"/>
                    <a:pt x="1344" y="521"/>
                  </a:cubicBezTo>
                  <a:cubicBezTo>
                    <a:pt x="1230" y="204"/>
                    <a:pt x="954" y="0"/>
                    <a:pt x="67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154;p3"/>
            <p:cNvSpPr/>
            <p:nvPr/>
          </p:nvSpPr>
          <p:spPr>
            <a:xfrm>
              <a:off x="3505069" y="-568655"/>
              <a:ext cx="135853" cy="141989"/>
            </a:xfrm>
            <a:custGeom>
              <a:avLst/>
              <a:gdLst/>
              <a:ahLst/>
              <a:cxnLst/>
              <a:rect l="l" t="t" r="r" b="b"/>
              <a:pathLst>
                <a:path w="1594" h="1666" extrusionOk="0">
                  <a:moveTo>
                    <a:pt x="751" y="1"/>
                  </a:moveTo>
                  <a:cubicBezTo>
                    <a:pt x="708" y="1"/>
                    <a:pt x="665" y="5"/>
                    <a:pt x="622" y="14"/>
                  </a:cubicBezTo>
                  <a:cubicBezTo>
                    <a:pt x="237" y="98"/>
                    <a:pt x="0" y="530"/>
                    <a:pt x="96" y="981"/>
                  </a:cubicBezTo>
                  <a:cubicBezTo>
                    <a:pt x="181" y="1384"/>
                    <a:pt x="499" y="1665"/>
                    <a:pt x="841" y="1665"/>
                  </a:cubicBezTo>
                  <a:cubicBezTo>
                    <a:pt x="883" y="1665"/>
                    <a:pt x="926" y="1661"/>
                    <a:pt x="969" y="1652"/>
                  </a:cubicBezTo>
                  <a:cubicBezTo>
                    <a:pt x="1357" y="1571"/>
                    <a:pt x="1593" y="1136"/>
                    <a:pt x="1497" y="685"/>
                  </a:cubicBezTo>
                  <a:cubicBezTo>
                    <a:pt x="1412" y="282"/>
                    <a:pt x="1093" y="1"/>
                    <a:pt x="75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155;p3"/>
            <p:cNvSpPr/>
            <p:nvPr/>
          </p:nvSpPr>
          <p:spPr>
            <a:xfrm>
              <a:off x="3911679" y="-424965"/>
              <a:ext cx="126648" cy="125966"/>
            </a:xfrm>
            <a:custGeom>
              <a:avLst/>
              <a:gdLst/>
              <a:ahLst/>
              <a:cxnLst/>
              <a:rect l="l" t="t" r="r" b="b"/>
              <a:pathLst>
                <a:path w="1486" h="1478" extrusionOk="0">
                  <a:moveTo>
                    <a:pt x="810" y="1"/>
                  </a:moveTo>
                  <a:cubicBezTo>
                    <a:pt x="532" y="1"/>
                    <a:pt x="256" y="205"/>
                    <a:pt x="141" y="521"/>
                  </a:cubicBezTo>
                  <a:cubicBezTo>
                    <a:pt x="0" y="911"/>
                    <a:pt x="157" y="1325"/>
                    <a:pt x="490" y="1445"/>
                  </a:cubicBezTo>
                  <a:cubicBezTo>
                    <a:pt x="551" y="1467"/>
                    <a:pt x="614" y="1477"/>
                    <a:pt x="677" y="1477"/>
                  </a:cubicBezTo>
                  <a:cubicBezTo>
                    <a:pt x="955" y="1477"/>
                    <a:pt x="1232" y="1273"/>
                    <a:pt x="1347" y="955"/>
                  </a:cubicBezTo>
                  <a:cubicBezTo>
                    <a:pt x="1485" y="566"/>
                    <a:pt x="1330" y="154"/>
                    <a:pt x="998" y="33"/>
                  </a:cubicBezTo>
                  <a:cubicBezTo>
                    <a:pt x="936" y="11"/>
                    <a:pt x="873" y="1"/>
                    <a:pt x="81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156;p3"/>
            <p:cNvSpPr/>
            <p:nvPr/>
          </p:nvSpPr>
          <p:spPr>
            <a:xfrm>
              <a:off x="3732450" y="-567802"/>
              <a:ext cx="135853" cy="141819"/>
            </a:xfrm>
            <a:custGeom>
              <a:avLst/>
              <a:gdLst/>
              <a:ahLst/>
              <a:cxnLst/>
              <a:rect l="l" t="t" r="r" b="b"/>
              <a:pathLst>
                <a:path w="1594" h="1664" extrusionOk="0">
                  <a:moveTo>
                    <a:pt x="841" y="1"/>
                  </a:moveTo>
                  <a:cubicBezTo>
                    <a:pt x="499" y="1"/>
                    <a:pt x="181" y="282"/>
                    <a:pt x="96" y="683"/>
                  </a:cubicBezTo>
                  <a:cubicBezTo>
                    <a:pt x="0" y="1136"/>
                    <a:pt x="237" y="1569"/>
                    <a:pt x="622" y="1650"/>
                  </a:cubicBezTo>
                  <a:cubicBezTo>
                    <a:pt x="665" y="1659"/>
                    <a:pt x="708" y="1664"/>
                    <a:pt x="751" y="1664"/>
                  </a:cubicBezTo>
                  <a:cubicBezTo>
                    <a:pt x="1093" y="1664"/>
                    <a:pt x="1412" y="1382"/>
                    <a:pt x="1498" y="981"/>
                  </a:cubicBezTo>
                  <a:cubicBezTo>
                    <a:pt x="1593" y="528"/>
                    <a:pt x="1357" y="96"/>
                    <a:pt x="969" y="14"/>
                  </a:cubicBezTo>
                  <a:cubicBezTo>
                    <a:pt x="926" y="5"/>
                    <a:pt x="883" y="1"/>
                    <a:pt x="84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7" name="Google Shape;157;p3"/>
          <p:cNvGrpSpPr/>
          <p:nvPr/>
        </p:nvGrpSpPr>
        <p:grpSpPr>
          <a:xfrm rot="10412789">
            <a:off x="132756" y="630259"/>
            <a:ext cx="428195" cy="303047"/>
            <a:chOff x="3334703" y="-568655"/>
            <a:chExt cx="703624" cy="497978"/>
          </a:xfrm>
        </p:grpSpPr>
        <p:sp>
          <p:nvSpPr>
            <p:cNvPr id="158" name="Google Shape;158;p3"/>
            <p:cNvSpPr/>
            <p:nvPr/>
          </p:nvSpPr>
          <p:spPr>
            <a:xfrm>
              <a:off x="3439701" y="-356018"/>
              <a:ext cx="493979" cy="285342"/>
            </a:xfrm>
            <a:custGeom>
              <a:avLst/>
              <a:gdLst/>
              <a:ahLst/>
              <a:cxnLst/>
              <a:rect l="l" t="t" r="r" b="b"/>
              <a:pathLst>
                <a:path w="5796" h="3348" extrusionOk="0">
                  <a:moveTo>
                    <a:pt x="2897" y="1"/>
                  </a:moveTo>
                  <a:cubicBezTo>
                    <a:pt x="2551" y="1"/>
                    <a:pt x="2205" y="118"/>
                    <a:pt x="1920" y="352"/>
                  </a:cubicBezTo>
                  <a:cubicBezTo>
                    <a:pt x="1785" y="461"/>
                    <a:pt x="1661" y="585"/>
                    <a:pt x="1540" y="714"/>
                  </a:cubicBezTo>
                  <a:cubicBezTo>
                    <a:pt x="1287" y="981"/>
                    <a:pt x="936" y="1107"/>
                    <a:pt x="635" y="1307"/>
                  </a:cubicBezTo>
                  <a:cubicBezTo>
                    <a:pt x="74" y="1682"/>
                    <a:pt x="0" y="2447"/>
                    <a:pt x="471" y="2943"/>
                  </a:cubicBezTo>
                  <a:cubicBezTo>
                    <a:pt x="728" y="3212"/>
                    <a:pt x="1078" y="3347"/>
                    <a:pt x="1442" y="3347"/>
                  </a:cubicBezTo>
                  <a:cubicBezTo>
                    <a:pt x="1511" y="3347"/>
                    <a:pt x="1581" y="3343"/>
                    <a:pt x="1650" y="3333"/>
                  </a:cubicBezTo>
                  <a:cubicBezTo>
                    <a:pt x="1877" y="3302"/>
                    <a:pt x="2081" y="3208"/>
                    <a:pt x="2287" y="3119"/>
                  </a:cubicBezTo>
                  <a:cubicBezTo>
                    <a:pt x="2482" y="3036"/>
                    <a:pt x="2689" y="2995"/>
                    <a:pt x="2896" y="2995"/>
                  </a:cubicBezTo>
                  <a:cubicBezTo>
                    <a:pt x="3103" y="2995"/>
                    <a:pt x="3311" y="3036"/>
                    <a:pt x="3507" y="3119"/>
                  </a:cubicBezTo>
                  <a:cubicBezTo>
                    <a:pt x="3713" y="3204"/>
                    <a:pt x="3917" y="3300"/>
                    <a:pt x="4143" y="3333"/>
                  </a:cubicBezTo>
                  <a:cubicBezTo>
                    <a:pt x="4213" y="3343"/>
                    <a:pt x="4282" y="3347"/>
                    <a:pt x="4351" y="3347"/>
                  </a:cubicBezTo>
                  <a:cubicBezTo>
                    <a:pt x="4715" y="3347"/>
                    <a:pt x="5062" y="3212"/>
                    <a:pt x="5322" y="2943"/>
                  </a:cubicBezTo>
                  <a:cubicBezTo>
                    <a:pt x="5795" y="2447"/>
                    <a:pt x="5722" y="1685"/>
                    <a:pt x="5159" y="1307"/>
                  </a:cubicBezTo>
                  <a:cubicBezTo>
                    <a:pt x="4857" y="1107"/>
                    <a:pt x="4506" y="981"/>
                    <a:pt x="4253" y="714"/>
                  </a:cubicBezTo>
                  <a:cubicBezTo>
                    <a:pt x="4133" y="585"/>
                    <a:pt x="4006" y="461"/>
                    <a:pt x="3874" y="352"/>
                  </a:cubicBezTo>
                  <a:cubicBezTo>
                    <a:pt x="3589" y="118"/>
                    <a:pt x="3244" y="1"/>
                    <a:pt x="289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159;p3"/>
            <p:cNvSpPr/>
            <p:nvPr/>
          </p:nvSpPr>
          <p:spPr>
            <a:xfrm>
              <a:off x="3334703" y="-424284"/>
              <a:ext cx="126648" cy="125881"/>
            </a:xfrm>
            <a:custGeom>
              <a:avLst/>
              <a:gdLst/>
              <a:ahLst/>
              <a:cxnLst/>
              <a:rect l="l" t="t" r="r" b="b"/>
              <a:pathLst>
                <a:path w="1486" h="1477" extrusionOk="0">
                  <a:moveTo>
                    <a:pt x="677" y="0"/>
                  </a:moveTo>
                  <a:cubicBezTo>
                    <a:pt x="613" y="0"/>
                    <a:pt x="549" y="11"/>
                    <a:pt x="488" y="34"/>
                  </a:cubicBezTo>
                  <a:cubicBezTo>
                    <a:pt x="155" y="152"/>
                    <a:pt x="0" y="566"/>
                    <a:pt x="141" y="956"/>
                  </a:cubicBezTo>
                  <a:cubicBezTo>
                    <a:pt x="254" y="1273"/>
                    <a:pt x="529" y="1476"/>
                    <a:pt x="806" y="1476"/>
                  </a:cubicBezTo>
                  <a:cubicBezTo>
                    <a:pt x="870" y="1476"/>
                    <a:pt x="934" y="1466"/>
                    <a:pt x="995" y="1443"/>
                  </a:cubicBezTo>
                  <a:cubicBezTo>
                    <a:pt x="1328" y="1323"/>
                    <a:pt x="1485" y="911"/>
                    <a:pt x="1344" y="521"/>
                  </a:cubicBezTo>
                  <a:cubicBezTo>
                    <a:pt x="1230" y="204"/>
                    <a:pt x="954" y="0"/>
                    <a:pt x="67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160;p3"/>
            <p:cNvSpPr/>
            <p:nvPr/>
          </p:nvSpPr>
          <p:spPr>
            <a:xfrm>
              <a:off x="3505069" y="-568655"/>
              <a:ext cx="135853" cy="141989"/>
            </a:xfrm>
            <a:custGeom>
              <a:avLst/>
              <a:gdLst/>
              <a:ahLst/>
              <a:cxnLst/>
              <a:rect l="l" t="t" r="r" b="b"/>
              <a:pathLst>
                <a:path w="1594" h="1666" extrusionOk="0">
                  <a:moveTo>
                    <a:pt x="751" y="1"/>
                  </a:moveTo>
                  <a:cubicBezTo>
                    <a:pt x="708" y="1"/>
                    <a:pt x="665" y="5"/>
                    <a:pt x="622" y="14"/>
                  </a:cubicBezTo>
                  <a:cubicBezTo>
                    <a:pt x="237" y="98"/>
                    <a:pt x="0" y="530"/>
                    <a:pt x="96" y="981"/>
                  </a:cubicBezTo>
                  <a:cubicBezTo>
                    <a:pt x="181" y="1384"/>
                    <a:pt x="499" y="1665"/>
                    <a:pt x="841" y="1665"/>
                  </a:cubicBezTo>
                  <a:cubicBezTo>
                    <a:pt x="883" y="1665"/>
                    <a:pt x="926" y="1661"/>
                    <a:pt x="969" y="1652"/>
                  </a:cubicBezTo>
                  <a:cubicBezTo>
                    <a:pt x="1357" y="1571"/>
                    <a:pt x="1593" y="1136"/>
                    <a:pt x="1497" y="685"/>
                  </a:cubicBezTo>
                  <a:cubicBezTo>
                    <a:pt x="1412" y="282"/>
                    <a:pt x="1093" y="1"/>
                    <a:pt x="75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161;p3"/>
            <p:cNvSpPr/>
            <p:nvPr/>
          </p:nvSpPr>
          <p:spPr>
            <a:xfrm>
              <a:off x="3911679" y="-424965"/>
              <a:ext cx="126648" cy="125966"/>
            </a:xfrm>
            <a:custGeom>
              <a:avLst/>
              <a:gdLst/>
              <a:ahLst/>
              <a:cxnLst/>
              <a:rect l="l" t="t" r="r" b="b"/>
              <a:pathLst>
                <a:path w="1486" h="1478" extrusionOk="0">
                  <a:moveTo>
                    <a:pt x="810" y="1"/>
                  </a:moveTo>
                  <a:cubicBezTo>
                    <a:pt x="532" y="1"/>
                    <a:pt x="256" y="205"/>
                    <a:pt x="141" y="521"/>
                  </a:cubicBezTo>
                  <a:cubicBezTo>
                    <a:pt x="0" y="911"/>
                    <a:pt x="157" y="1325"/>
                    <a:pt x="490" y="1445"/>
                  </a:cubicBezTo>
                  <a:cubicBezTo>
                    <a:pt x="551" y="1467"/>
                    <a:pt x="614" y="1477"/>
                    <a:pt x="677" y="1477"/>
                  </a:cubicBezTo>
                  <a:cubicBezTo>
                    <a:pt x="955" y="1477"/>
                    <a:pt x="1232" y="1273"/>
                    <a:pt x="1347" y="955"/>
                  </a:cubicBezTo>
                  <a:cubicBezTo>
                    <a:pt x="1485" y="566"/>
                    <a:pt x="1330" y="154"/>
                    <a:pt x="998" y="33"/>
                  </a:cubicBezTo>
                  <a:cubicBezTo>
                    <a:pt x="936" y="11"/>
                    <a:pt x="873" y="1"/>
                    <a:pt x="81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162;p3"/>
            <p:cNvSpPr/>
            <p:nvPr/>
          </p:nvSpPr>
          <p:spPr>
            <a:xfrm>
              <a:off x="3732450" y="-567802"/>
              <a:ext cx="135853" cy="141819"/>
            </a:xfrm>
            <a:custGeom>
              <a:avLst/>
              <a:gdLst/>
              <a:ahLst/>
              <a:cxnLst/>
              <a:rect l="l" t="t" r="r" b="b"/>
              <a:pathLst>
                <a:path w="1594" h="1664" extrusionOk="0">
                  <a:moveTo>
                    <a:pt x="841" y="1"/>
                  </a:moveTo>
                  <a:cubicBezTo>
                    <a:pt x="499" y="1"/>
                    <a:pt x="181" y="282"/>
                    <a:pt x="96" y="683"/>
                  </a:cubicBezTo>
                  <a:cubicBezTo>
                    <a:pt x="0" y="1136"/>
                    <a:pt x="237" y="1569"/>
                    <a:pt x="622" y="1650"/>
                  </a:cubicBezTo>
                  <a:cubicBezTo>
                    <a:pt x="665" y="1659"/>
                    <a:pt x="708" y="1664"/>
                    <a:pt x="751" y="1664"/>
                  </a:cubicBezTo>
                  <a:cubicBezTo>
                    <a:pt x="1093" y="1664"/>
                    <a:pt x="1412" y="1382"/>
                    <a:pt x="1498" y="981"/>
                  </a:cubicBezTo>
                  <a:cubicBezTo>
                    <a:pt x="1593" y="528"/>
                    <a:pt x="1357" y="96"/>
                    <a:pt x="969" y="14"/>
                  </a:cubicBezTo>
                  <a:cubicBezTo>
                    <a:pt x="926" y="5"/>
                    <a:pt x="883" y="1"/>
                    <a:pt x="84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265685193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1_Section header"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3"/>
          <p:cNvSpPr txBox="1">
            <a:spLocks noGrp="1"/>
          </p:cNvSpPr>
          <p:nvPr>
            <p:ph type="title"/>
          </p:nvPr>
        </p:nvSpPr>
        <p:spPr>
          <a:xfrm>
            <a:off x="740125" y="2150850"/>
            <a:ext cx="38319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0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grpSp>
        <p:nvGrpSpPr>
          <p:cNvPr id="96" name="Google Shape;96;p3"/>
          <p:cNvGrpSpPr/>
          <p:nvPr/>
        </p:nvGrpSpPr>
        <p:grpSpPr>
          <a:xfrm rot="6435516" flipH="1">
            <a:off x="-745474" y="-911974"/>
            <a:ext cx="2184639" cy="2096635"/>
            <a:chOff x="2054181" y="1682500"/>
            <a:chExt cx="557500" cy="535042"/>
          </a:xfrm>
        </p:grpSpPr>
        <p:sp>
          <p:nvSpPr>
            <p:cNvPr id="97" name="Google Shape;97;p3"/>
            <p:cNvSpPr/>
            <p:nvPr/>
          </p:nvSpPr>
          <p:spPr>
            <a:xfrm>
              <a:off x="2054181" y="1734892"/>
              <a:ext cx="557500" cy="482650"/>
            </a:xfrm>
            <a:custGeom>
              <a:avLst/>
              <a:gdLst/>
              <a:ahLst/>
              <a:cxnLst/>
              <a:rect l="l" t="t" r="r" b="b"/>
              <a:pathLst>
                <a:path w="22300" h="19306" extrusionOk="0">
                  <a:moveTo>
                    <a:pt x="17029" y="1"/>
                  </a:moveTo>
                  <a:cubicBezTo>
                    <a:pt x="15601" y="1"/>
                    <a:pt x="14082" y="330"/>
                    <a:pt x="12862" y="771"/>
                  </a:cubicBezTo>
                  <a:cubicBezTo>
                    <a:pt x="12037" y="1071"/>
                    <a:pt x="11278" y="1177"/>
                    <a:pt x="10540" y="1177"/>
                  </a:cubicBezTo>
                  <a:cubicBezTo>
                    <a:pt x="8763" y="1177"/>
                    <a:pt x="7104" y="563"/>
                    <a:pt x="4920" y="563"/>
                  </a:cubicBezTo>
                  <a:cubicBezTo>
                    <a:pt x="4705" y="563"/>
                    <a:pt x="4485" y="569"/>
                    <a:pt x="4260" y="582"/>
                  </a:cubicBezTo>
                  <a:cubicBezTo>
                    <a:pt x="788" y="783"/>
                    <a:pt x="202" y="4198"/>
                    <a:pt x="1708" y="7372"/>
                  </a:cubicBezTo>
                  <a:cubicBezTo>
                    <a:pt x="3215" y="10546"/>
                    <a:pt x="1" y="13439"/>
                    <a:pt x="1258" y="16798"/>
                  </a:cubicBezTo>
                  <a:cubicBezTo>
                    <a:pt x="1942" y="18629"/>
                    <a:pt x="3846" y="18953"/>
                    <a:pt x="5847" y="18953"/>
                  </a:cubicBezTo>
                  <a:cubicBezTo>
                    <a:pt x="6944" y="18953"/>
                    <a:pt x="8069" y="18856"/>
                    <a:pt x="9039" y="18856"/>
                  </a:cubicBezTo>
                  <a:cubicBezTo>
                    <a:pt x="9546" y="18856"/>
                    <a:pt x="10011" y="18883"/>
                    <a:pt x="10407" y="18964"/>
                  </a:cubicBezTo>
                  <a:cubicBezTo>
                    <a:pt x="11570" y="19200"/>
                    <a:pt x="12633" y="19305"/>
                    <a:pt x="13600" y="19305"/>
                  </a:cubicBezTo>
                  <a:cubicBezTo>
                    <a:pt x="20113" y="19305"/>
                    <a:pt x="22247" y="14514"/>
                    <a:pt x="21247" y="12632"/>
                  </a:cubicBezTo>
                  <a:cubicBezTo>
                    <a:pt x="20090" y="10462"/>
                    <a:pt x="22299" y="6312"/>
                    <a:pt x="21496" y="2796"/>
                  </a:cubicBezTo>
                  <a:cubicBezTo>
                    <a:pt x="21018" y="707"/>
                    <a:pt x="19121" y="1"/>
                    <a:pt x="17029" y="1"/>
                  </a:cubicBezTo>
                  <a:close/>
                </a:path>
              </a:pathLst>
            </a:custGeom>
            <a:solidFill>
              <a:srgbClr val="B87CCF">
                <a:alpha val="529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" name="Google Shape;98;p3"/>
            <p:cNvSpPr/>
            <p:nvPr/>
          </p:nvSpPr>
          <p:spPr>
            <a:xfrm>
              <a:off x="2196000" y="1682500"/>
              <a:ext cx="189675" cy="60225"/>
            </a:xfrm>
            <a:custGeom>
              <a:avLst/>
              <a:gdLst/>
              <a:ahLst/>
              <a:cxnLst/>
              <a:rect l="l" t="t" r="r" b="b"/>
              <a:pathLst>
                <a:path w="7587" h="2409" extrusionOk="0">
                  <a:moveTo>
                    <a:pt x="984" y="1"/>
                  </a:moveTo>
                  <a:cubicBezTo>
                    <a:pt x="635" y="1"/>
                    <a:pt x="382" y="108"/>
                    <a:pt x="294" y="422"/>
                  </a:cubicBezTo>
                  <a:cubicBezTo>
                    <a:pt x="0" y="1457"/>
                    <a:pt x="1858" y="2408"/>
                    <a:pt x="3684" y="2408"/>
                  </a:cubicBezTo>
                  <a:cubicBezTo>
                    <a:pt x="3806" y="2408"/>
                    <a:pt x="3929" y="2404"/>
                    <a:pt x="4051" y="2395"/>
                  </a:cubicBezTo>
                  <a:cubicBezTo>
                    <a:pt x="6642" y="2210"/>
                    <a:pt x="7586" y="981"/>
                    <a:pt x="7325" y="374"/>
                  </a:cubicBezTo>
                  <a:cubicBezTo>
                    <a:pt x="7218" y="124"/>
                    <a:pt x="6925" y="30"/>
                    <a:pt x="6519" y="30"/>
                  </a:cubicBezTo>
                  <a:cubicBezTo>
                    <a:pt x="5946" y="30"/>
                    <a:pt x="5149" y="218"/>
                    <a:pt x="4336" y="422"/>
                  </a:cubicBezTo>
                  <a:cubicBezTo>
                    <a:pt x="4179" y="462"/>
                    <a:pt x="4010" y="479"/>
                    <a:pt x="3833" y="479"/>
                  </a:cubicBezTo>
                  <a:cubicBezTo>
                    <a:pt x="2889" y="479"/>
                    <a:pt x="1721" y="1"/>
                    <a:pt x="984" y="1"/>
                  </a:cubicBezTo>
                  <a:close/>
                </a:path>
              </a:pathLst>
            </a:custGeom>
            <a:solidFill>
              <a:srgbClr val="B87CCF">
                <a:alpha val="529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9" name="Google Shape;99;p3"/>
          <p:cNvSpPr/>
          <p:nvPr/>
        </p:nvSpPr>
        <p:spPr>
          <a:xfrm flipH="1">
            <a:off x="579829" y="1476575"/>
            <a:ext cx="215929" cy="199812"/>
          </a:xfrm>
          <a:custGeom>
            <a:avLst/>
            <a:gdLst/>
            <a:ahLst/>
            <a:cxnLst/>
            <a:rect l="l" t="t" r="r" b="b"/>
            <a:pathLst>
              <a:path w="1447" h="1339" extrusionOk="0">
                <a:moveTo>
                  <a:pt x="729" y="0"/>
                </a:moveTo>
                <a:cubicBezTo>
                  <a:pt x="719" y="0"/>
                  <a:pt x="709" y="1"/>
                  <a:pt x="699" y="1"/>
                </a:cubicBezTo>
                <a:cubicBezTo>
                  <a:pt x="486" y="13"/>
                  <a:pt x="286" y="122"/>
                  <a:pt x="161" y="298"/>
                </a:cubicBezTo>
                <a:cubicBezTo>
                  <a:pt x="36" y="475"/>
                  <a:pt x="0" y="692"/>
                  <a:pt x="61" y="893"/>
                </a:cubicBezTo>
                <a:cubicBezTo>
                  <a:pt x="121" y="1082"/>
                  <a:pt x="261" y="1238"/>
                  <a:pt x="458" y="1307"/>
                </a:cubicBezTo>
                <a:cubicBezTo>
                  <a:pt x="511" y="1327"/>
                  <a:pt x="571" y="1339"/>
                  <a:pt x="627" y="1339"/>
                </a:cubicBezTo>
                <a:cubicBezTo>
                  <a:pt x="760" y="1339"/>
                  <a:pt x="872" y="1279"/>
                  <a:pt x="953" y="1166"/>
                </a:cubicBezTo>
                <a:cubicBezTo>
                  <a:pt x="1053" y="1026"/>
                  <a:pt x="1089" y="801"/>
                  <a:pt x="932" y="604"/>
                </a:cubicBezTo>
                <a:cubicBezTo>
                  <a:pt x="860" y="511"/>
                  <a:pt x="744" y="455"/>
                  <a:pt x="631" y="455"/>
                </a:cubicBezTo>
                <a:cubicBezTo>
                  <a:pt x="543" y="455"/>
                  <a:pt x="466" y="495"/>
                  <a:pt x="418" y="563"/>
                </a:cubicBezTo>
                <a:cubicBezTo>
                  <a:pt x="350" y="652"/>
                  <a:pt x="338" y="756"/>
                  <a:pt x="378" y="853"/>
                </a:cubicBezTo>
                <a:cubicBezTo>
                  <a:pt x="418" y="945"/>
                  <a:pt x="507" y="1013"/>
                  <a:pt x="611" y="1026"/>
                </a:cubicBezTo>
                <a:cubicBezTo>
                  <a:pt x="616" y="1026"/>
                  <a:pt x="621" y="1027"/>
                  <a:pt x="626" y="1027"/>
                </a:cubicBezTo>
                <a:cubicBezTo>
                  <a:pt x="667" y="1027"/>
                  <a:pt x="700" y="997"/>
                  <a:pt x="703" y="957"/>
                </a:cubicBezTo>
                <a:cubicBezTo>
                  <a:pt x="707" y="917"/>
                  <a:pt x="679" y="877"/>
                  <a:pt x="639" y="873"/>
                </a:cubicBezTo>
                <a:cubicBezTo>
                  <a:pt x="587" y="865"/>
                  <a:pt x="547" y="837"/>
                  <a:pt x="527" y="797"/>
                </a:cubicBezTo>
                <a:cubicBezTo>
                  <a:pt x="507" y="756"/>
                  <a:pt x="511" y="716"/>
                  <a:pt x="531" y="672"/>
                </a:cubicBezTo>
                <a:cubicBezTo>
                  <a:pt x="551" y="636"/>
                  <a:pt x="583" y="612"/>
                  <a:pt x="623" y="604"/>
                </a:cubicBezTo>
                <a:cubicBezTo>
                  <a:pt x="629" y="603"/>
                  <a:pt x="636" y="602"/>
                  <a:pt x="643" y="602"/>
                </a:cubicBezTo>
                <a:cubicBezTo>
                  <a:pt x="689" y="602"/>
                  <a:pt x="745" y="625"/>
                  <a:pt x="784" y="660"/>
                </a:cubicBezTo>
                <a:cubicBezTo>
                  <a:pt x="860" y="724"/>
                  <a:pt x="900" y="825"/>
                  <a:pt x="892" y="925"/>
                </a:cubicBezTo>
                <a:cubicBezTo>
                  <a:pt x="888" y="1013"/>
                  <a:pt x="848" y="1086"/>
                  <a:pt x="784" y="1138"/>
                </a:cubicBezTo>
                <a:cubicBezTo>
                  <a:pt x="741" y="1170"/>
                  <a:pt x="693" y="1183"/>
                  <a:pt x="644" y="1183"/>
                </a:cubicBezTo>
                <a:cubicBezTo>
                  <a:pt x="516" y="1183"/>
                  <a:pt x="382" y="1092"/>
                  <a:pt x="310" y="1013"/>
                </a:cubicBezTo>
                <a:cubicBezTo>
                  <a:pt x="189" y="881"/>
                  <a:pt x="161" y="696"/>
                  <a:pt x="221" y="519"/>
                </a:cubicBezTo>
                <a:cubicBezTo>
                  <a:pt x="282" y="347"/>
                  <a:pt x="426" y="214"/>
                  <a:pt x="603" y="162"/>
                </a:cubicBezTo>
                <a:cubicBezTo>
                  <a:pt x="644" y="150"/>
                  <a:pt x="686" y="145"/>
                  <a:pt x="727" y="145"/>
                </a:cubicBezTo>
                <a:cubicBezTo>
                  <a:pt x="828" y="145"/>
                  <a:pt x="926" y="179"/>
                  <a:pt x="1009" y="242"/>
                </a:cubicBezTo>
                <a:cubicBezTo>
                  <a:pt x="1133" y="342"/>
                  <a:pt x="1270" y="604"/>
                  <a:pt x="1266" y="829"/>
                </a:cubicBezTo>
                <a:cubicBezTo>
                  <a:pt x="1258" y="945"/>
                  <a:pt x="1226" y="1030"/>
                  <a:pt x="1149" y="1082"/>
                </a:cubicBezTo>
                <a:cubicBezTo>
                  <a:pt x="1125" y="1098"/>
                  <a:pt x="1113" y="1126"/>
                  <a:pt x="1121" y="1150"/>
                </a:cubicBezTo>
                <a:cubicBezTo>
                  <a:pt x="1125" y="1182"/>
                  <a:pt x="1141" y="1206"/>
                  <a:pt x="1165" y="1218"/>
                </a:cubicBezTo>
                <a:cubicBezTo>
                  <a:pt x="1175" y="1221"/>
                  <a:pt x="1184" y="1223"/>
                  <a:pt x="1194" y="1223"/>
                </a:cubicBezTo>
                <a:cubicBezTo>
                  <a:pt x="1209" y="1223"/>
                  <a:pt x="1225" y="1219"/>
                  <a:pt x="1242" y="1206"/>
                </a:cubicBezTo>
                <a:cubicBezTo>
                  <a:pt x="1342" y="1138"/>
                  <a:pt x="1402" y="1021"/>
                  <a:pt x="1415" y="885"/>
                </a:cubicBezTo>
                <a:cubicBezTo>
                  <a:pt x="1447" y="632"/>
                  <a:pt x="1314" y="338"/>
                  <a:pt x="1173" y="178"/>
                </a:cubicBezTo>
                <a:cubicBezTo>
                  <a:pt x="1059" y="67"/>
                  <a:pt x="902" y="0"/>
                  <a:pt x="729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0;p3"/>
          <p:cNvSpPr/>
          <p:nvPr/>
        </p:nvSpPr>
        <p:spPr>
          <a:xfrm flipH="1">
            <a:off x="1766005" y="18188"/>
            <a:ext cx="232399" cy="236323"/>
          </a:xfrm>
          <a:custGeom>
            <a:avLst/>
            <a:gdLst/>
            <a:ahLst/>
            <a:cxnLst/>
            <a:rect l="l" t="t" r="r" b="b"/>
            <a:pathLst>
              <a:path w="1411" h="1435" extrusionOk="0">
                <a:moveTo>
                  <a:pt x="698" y="0"/>
                </a:moveTo>
                <a:cubicBezTo>
                  <a:pt x="487" y="0"/>
                  <a:pt x="299" y="92"/>
                  <a:pt x="169" y="254"/>
                </a:cubicBezTo>
                <a:cubicBezTo>
                  <a:pt x="45" y="410"/>
                  <a:pt x="1" y="615"/>
                  <a:pt x="49" y="816"/>
                </a:cubicBezTo>
                <a:cubicBezTo>
                  <a:pt x="101" y="1017"/>
                  <a:pt x="250" y="1146"/>
                  <a:pt x="447" y="1150"/>
                </a:cubicBezTo>
                <a:cubicBezTo>
                  <a:pt x="450" y="1150"/>
                  <a:pt x="453" y="1150"/>
                  <a:pt x="456" y="1150"/>
                </a:cubicBezTo>
                <a:cubicBezTo>
                  <a:pt x="623" y="1150"/>
                  <a:pt x="829" y="1045"/>
                  <a:pt x="897" y="812"/>
                </a:cubicBezTo>
                <a:cubicBezTo>
                  <a:pt x="933" y="696"/>
                  <a:pt x="913" y="567"/>
                  <a:pt x="852" y="475"/>
                </a:cubicBezTo>
                <a:cubicBezTo>
                  <a:pt x="804" y="406"/>
                  <a:pt x="728" y="366"/>
                  <a:pt x="635" y="362"/>
                </a:cubicBezTo>
                <a:cubicBezTo>
                  <a:pt x="628" y="362"/>
                  <a:pt x="621" y="361"/>
                  <a:pt x="614" y="361"/>
                </a:cubicBezTo>
                <a:cubicBezTo>
                  <a:pt x="518" y="361"/>
                  <a:pt x="430" y="412"/>
                  <a:pt x="374" y="491"/>
                </a:cubicBezTo>
                <a:cubicBezTo>
                  <a:pt x="322" y="583"/>
                  <a:pt x="314" y="692"/>
                  <a:pt x="366" y="784"/>
                </a:cubicBezTo>
                <a:cubicBezTo>
                  <a:pt x="380" y="811"/>
                  <a:pt x="407" y="826"/>
                  <a:pt x="435" y="826"/>
                </a:cubicBezTo>
                <a:cubicBezTo>
                  <a:pt x="448" y="826"/>
                  <a:pt x="462" y="823"/>
                  <a:pt x="475" y="816"/>
                </a:cubicBezTo>
                <a:cubicBezTo>
                  <a:pt x="515" y="796"/>
                  <a:pt x="527" y="752"/>
                  <a:pt x="507" y="716"/>
                </a:cubicBezTo>
                <a:cubicBezTo>
                  <a:pt x="483" y="672"/>
                  <a:pt x="483" y="623"/>
                  <a:pt x="507" y="583"/>
                </a:cubicBezTo>
                <a:cubicBezTo>
                  <a:pt x="527" y="543"/>
                  <a:pt x="567" y="523"/>
                  <a:pt x="611" y="515"/>
                </a:cubicBezTo>
                <a:cubicBezTo>
                  <a:pt x="615" y="514"/>
                  <a:pt x="620" y="514"/>
                  <a:pt x="624" y="514"/>
                </a:cubicBezTo>
                <a:cubicBezTo>
                  <a:pt x="659" y="514"/>
                  <a:pt x="690" y="529"/>
                  <a:pt x="712" y="551"/>
                </a:cubicBezTo>
                <a:cubicBezTo>
                  <a:pt x="748" y="587"/>
                  <a:pt x="768" y="651"/>
                  <a:pt x="756" y="716"/>
                </a:cubicBezTo>
                <a:cubicBezTo>
                  <a:pt x="744" y="816"/>
                  <a:pt x="688" y="909"/>
                  <a:pt x="603" y="957"/>
                </a:cubicBezTo>
                <a:cubicBezTo>
                  <a:pt x="557" y="988"/>
                  <a:pt x="506" y="1002"/>
                  <a:pt x="453" y="1002"/>
                </a:cubicBezTo>
                <a:cubicBezTo>
                  <a:pt x="424" y="1002"/>
                  <a:pt x="395" y="998"/>
                  <a:pt x="366" y="989"/>
                </a:cubicBezTo>
                <a:cubicBezTo>
                  <a:pt x="181" y="925"/>
                  <a:pt x="165" y="672"/>
                  <a:pt x="201" y="531"/>
                </a:cubicBezTo>
                <a:cubicBezTo>
                  <a:pt x="242" y="354"/>
                  <a:pt x="374" y="226"/>
                  <a:pt x="551" y="181"/>
                </a:cubicBezTo>
                <a:cubicBezTo>
                  <a:pt x="600" y="168"/>
                  <a:pt x="651" y="161"/>
                  <a:pt x="701" y="161"/>
                </a:cubicBezTo>
                <a:cubicBezTo>
                  <a:pt x="832" y="161"/>
                  <a:pt x="961" y="206"/>
                  <a:pt x="1057" y="290"/>
                </a:cubicBezTo>
                <a:cubicBezTo>
                  <a:pt x="1174" y="386"/>
                  <a:pt x="1234" y="527"/>
                  <a:pt x="1222" y="672"/>
                </a:cubicBezTo>
                <a:cubicBezTo>
                  <a:pt x="1214" y="836"/>
                  <a:pt x="1073" y="1093"/>
                  <a:pt x="884" y="1214"/>
                </a:cubicBezTo>
                <a:cubicBezTo>
                  <a:pt x="818" y="1258"/>
                  <a:pt x="752" y="1279"/>
                  <a:pt x="690" y="1279"/>
                </a:cubicBezTo>
                <a:cubicBezTo>
                  <a:pt x="661" y="1279"/>
                  <a:pt x="634" y="1275"/>
                  <a:pt x="607" y="1266"/>
                </a:cubicBezTo>
                <a:cubicBezTo>
                  <a:pt x="598" y="1262"/>
                  <a:pt x="588" y="1259"/>
                  <a:pt x="578" y="1259"/>
                </a:cubicBezTo>
                <a:cubicBezTo>
                  <a:pt x="561" y="1259"/>
                  <a:pt x="543" y="1266"/>
                  <a:pt x="531" y="1278"/>
                </a:cubicBezTo>
                <a:cubicBezTo>
                  <a:pt x="511" y="1302"/>
                  <a:pt x="495" y="1330"/>
                  <a:pt x="507" y="1355"/>
                </a:cubicBezTo>
                <a:cubicBezTo>
                  <a:pt x="511" y="1379"/>
                  <a:pt x="531" y="1403"/>
                  <a:pt x="555" y="1411"/>
                </a:cubicBezTo>
                <a:cubicBezTo>
                  <a:pt x="603" y="1427"/>
                  <a:pt x="647" y="1435"/>
                  <a:pt x="692" y="1435"/>
                </a:cubicBezTo>
                <a:cubicBezTo>
                  <a:pt x="768" y="1435"/>
                  <a:pt x="844" y="1415"/>
                  <a:pt x="917" y="1375"/>
                </a:cubicBezTo>
                <a:cubicBezTo>
                  <a:pt x="1146" y="1254"/>
                  <a:pt x="1314" y="985"/>
                  <a:pt x="1367" y="776"/>
                </a:cubicBezTo>
                <a:cubicBezTo>
                  <a:pt x="1411" y="603"/>
                  <a:pt x="1371" y="422"/>
                  <a:pt x="1258" y="274"/>
                </a:cubicBezTo>
                <a:cubicBezTo>
                  <a:pt x="1134" y="105"/>
                  <a:pt x="929" y="5"/>
                  <a:pt x="712" y="1"/>
                </a:cubicBezTo>
                <a:cubicBezTo>
                  <a:pt x="707" y="0"/>
                  <a:pt x="703" y="0"/>
                  <a:pt x="698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01" name="Google Shape;101;p3"/>
          <p:cNvGrpSpPr/>
          <p:nvPr/>
        </p:nvGrpSpPr>
        <p:grpSpPr>
          <a:xfrm flipH="1">
            <a:off x="-799476" y="306354"/>
            <a:ext cx="1459675" cy="2094679"/>
            <a:chOff x="8328491" y="505017"/>
            <a:chExt cx="1459675" cy="2094679"/>
          </a:xfrm>
        </p:grpSpPr>
        <p:grpSp>
          <p:nvGrpSpPr>
            <p:cNvPr id="102" name="Google Shape;102;p3"/>
            <p:cNvGrpSpPr/>
            <p:nvPr/>
          </p:nvGrpSpPr>
          <p:grpSpPr>
            <a:xfrm>
              <a:off x="8328491" y="2037929"/>
              <a:ext cx="580943" cy="561766"/>
              <a:chOff x="8328491" y="2037929"/>
              <a:chExt cx="580943" cy="561766"/>
            </a:xfrm>
          </p:grpSpPr>
          <p:sp>
            <p:nvSpPr>
              <p:cNvPr id="103" name="Google Shape;103;p3"/>
              <p:cNvSpPr/>
              <p:nvPr/>
            </p:nvSpPr>
            <p:spPr>
              <a:xfrm rot="1978064">
                <a:off x="8396332" y="2128457"/>
                <a:ext cx="445374" cy="380712"/>
              </a:xfrm>
              <a:custGeom>
                <a:avLst/>
                <a:gdLst/>
                <a:ahLst/>
                <a:cxnLst/>
                <a:rect l="l" t="t" r="r" b="b"/>
                <a:pathLst>
                  <a:path w="4601" h="3933" extrusionOk="0">
                    <a:moveTo>
                      <a:pt x="3465" y="0"/>
                    </a:moveTo>
                    <a:cubicBezTo>
                      <a:pt x="2561" y="0"/>
                      <a:pt x="2644" y="1918"/>
                      <a:pt x="2644" y="1918"/>
                    </a:cubicBezTo>
                    <a:cubicBezTo>
                      <a:pt x="2644" y="1918"/>
                      <a:pt x="1691" y="910"/>
                      <a:pt x="1051" y="910"/>
                    </a:cubicBezTo>
                    <a:cubicBezTo>
                      <a:pt x="902" y="910"/>
                      <a:pt x="770" y="964"/>
                      <a:pt x="671" y="1098"/>
                    </a:cubicBezTo>
                    <a:cubicBezTo>
                      <a:pt x="0" y="1996"/>
                      <a:pt x="2711" y="3932"/>
                      <a:pt x="3431" y="3932"/>
                    </a:cubicBezTo>
                    <a:cubicBezTo>
                      <a:pt x="3465" y="3932"/>
                      <a:pt x="3495" y="3928"/>
                      <a:pt x="3520" y="3919"/>
                    </a:cubicBezTo>
                    <a:cubicBezTo>
                      <a:pt x="4110" y="3698"/>
                      <a:pt x="4601" y="138"/>
                      <a:pt x="3548" y="6"/>
                    </a:cubicBezTo>
                    <a:cubicBezTo>
                      <a:pt x="3519" y="2"/>
                      <a:pt x="3492" y="0"/>
                      <a:pt x="3465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4" name="Google Shape;104;p3"/>
              <p:cNvSpPr/>
              <p:nvPr/>
            </p:nvSpPr>
            <p:spPr>
              <a:xfrm rot="1978064">
                <a:off x="8377767" y="2190279"/>
                <a:ext cx="376550" cy="292528"/>
              </a:xfrm>
              <a:custGeom>
                <a:avLst/>
                <a:gdLst/>
                <a:ahLst/>
                <a:cxnLst/>
                <a:rect l="l" t="t" r="r" b="b"/>
                <a:pathLst>
                  <a:path w="3890" h="3022" extrusionOk="0">
                    <a:moveTo>
                      <a:pt x="1050" y="1"/>
                    </a:moveTo>
                    <a:cubicBezTo>
                      <a:pt x="902" y="1"/>
                      <a:pt x="770" y="56"/>
                      <a:pt x="671" y="187"/>
                    </a:cubicBezTo>
                    <a:cubicBezTo>
                      <a:pt x="0" y="1088"/>
                      <a:pt x="2707" y="3021"/>
                      <a:pt x="3427" y="3021"/>
                    </a:cubicBezTo>
                    <a:cubicBezTo>
                      <a:pt x="3461" y="3021"/>
                      <a:pt x="3491" y="3017"/>
                      <a:pt x="3516" y="3008"/>
                    </a:cubicBezTo>
                    <a:cubicBezTo>
                      <a:pt x="3652" y="2956"/>
                      <a:pt x="3777" y="2735"/>
                      <a:pt x="3889" y="2425"/>
                    </a:cubicBezTo>
                    <a:cubicBezTo>
                      <a:pt x="3733" y="2345"/>
                      <a:pt x="3576" y="2248"/>
                      <a:pt x="3427" y="2152"/>
                    </a:cubicBezTo>
                    <a:cubicBezTo>
                      <a:pt x="2564" y="1594"/>
                      <a:pt x="1840" y="870"/>
                      <a:pt x="1266" y="35"/>
                    </a:cubicBezTo>
                    <a:cubicBezTo>
                      <a:pt x="1192" y="13"/>
                      <a:pt x="1119" y="1"/>
                      <a:pt x="1050" y="1"/>
                    </a:cubicBezTo>
                    <a:close/>
                  </a:path>
                </a:pathLst>
              </a:custGeom>
              <a:solidFill>
                <a:srgbClr val="FFF1F6">
                  <a:alpha val="333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05" name="Google Shape;105;p3"/>
            <p:cNvGrpSpPr/>
            <p:nvPr/>
          </p:nvGrpSpPr>
          <p:grpSpPr>
            <a:xfrm rot="-5889459" flipH="1">
              <a:off x="8298512" y="743391"/>
              <a:ext cx="1545354" cy="1227090"/>
              <a:chOff x="6766920" y="-660615"/>
              <a:chExt cx="1545325" cy="1227067"/>
            </a:xfrm>
          </p:grpSpPr>
          <p:grpSp>
            <p:nvGrpSpPr>
              <p:cNvPr id="106" name="Google Shape;106;p3"/>
              <p:cNvGrpSpPr/>
              <p:nvPr/>
            </p:nvGrpSpPr>
            <p:grpSpPr>
              <a:xfrm rot="-1338283">
                <a:off x="6766019" y="229092"/>
                <a:ext cx="900924" cy="172863"/>
                <a:chOff x="3564648" y="628675"/>
                <a:chExt cx="901001" cy="172878"/>
              </a:xfrm>
            </p:grpSpPr>
            <p:sp>
              <p:nvSpPr>
                <p:cNvPr id="107" name="Google Shape;107;p3"/>
                <p:cNvSpPr/>
                <p:nvPr/>
              </p:nvSpPr>
              <p:spPr>
                <a:xfrm>
                  <a:off x="3564648" y="647688"/>
                  <a:ext cx="32631" cy="260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2" h="193" extrusionOk="0">
                      <a:moveTo>
                        <a:pt x="73" y="0"/>
                      </a:moveTo>
                      <a:cubicBezTo>
                        <a:pt x="53" y="0"/>
                        <a:pt x="33" y="10"/>
                        <a:pt x="21" y="28"/>
                      </a:cubicBezTo>
                      <a:cubicBezTo>
                        <a:pt x="0" y="52"/>
                        <a:pt x="4" y="92"/>
                        <a:pt x="33" y="112"/>
                      </a:cubicBezTo>
                      <a:cubicBezTo>
                        <a:pt x="33" y="112"/>
                        <a:pt x="69" y="140"/>
                        <a:pt x="141" y="184"/>
                      </a:cubicBezTo>
                      <a:cubicBezTo>
                        <a:pt x="149" y="188"/>
                        <a:pt x="165" y="192"/>
                        <a:pt x="173" y="192"/>
                      </a:cubicBezTo>
                      <a:cubicBezTo>
                        <a:pt x="193" y="192"/>
                        <a:pt x="213" y="184"/>
                        <a:pt x="225" y="168"/>
                      </a:cubicBezTo>
                      <a:cubicBezTo>
                        <a:pt x="241" y="144"/>
                        <a:pt x="233" y="104"/>
                        <a:pt x="205" y="84"/>
                      </a:cubicBezTo>
                      <a:cubicBezTo>
                        <a:pt x="141" y="40"/>
                        <a:pt x="105" y="11"/>
                        <a:pt x="105" y="11"/>
                      </a:cubicBezTo>
                      <a:cubicBezTo>
                        <a:pt x="96" y="4"/>
                        <a:pt x="84" y="0"/>
                        <a:pt x="73" y="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8" name="Google Shape;108;p3"/>
                <p:cNvSpPr/>
                <p:nvPr/>
              </p:nvSpPr>
              <p:spPr>
                <a:xfrm>
                  <a:off x="3630180" y="628675"/>
                  <a:ext cx="835469" cy="17287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196" h="1282" extrusionOk="0">
                      <a:moveTo>
                        <a:pt x="6121" y="0"/>
                      </a:moveTo>
                      <a:cubicBezTo>
                        <a:pt x="6109" y="0"/>
                        <a:pt x="6097" y="4"/>
                        <a:pt x="6087" y="12"/>
                      </a:cubicBezTo>
                      <a:cubicBezTo>
                        <a:pt x="6023" y="64"/>
                        <a:pt x="5955" y="112"/>
                        <a:pt x="5891" y="160"/>
                      </a:cubicBezTo>
                      <a:cubicBezTo>
                        <a:pt x="5858" y="177"/>
                        <a:pt x="5854" y="213"/>
                        <a:pt x="5875" y="245"/>
                      </a:cubicBezTo>
                      <a:cubicBezTo>
                        <a:pt x="5887" y="261"/>
                        <a:pt x="5907" y="269"/>
                        <a:pt x="5927" y="269"/>
                      </a:cubicBezTo>
                      <a:cubicBezTo>
                        <a:pt x="5943" y="269"/>
                        <a:pt x="5951" y="265"/>
                        <a:pt x="5967" y="261"/>
                      </a:cubicBezTo>
                      <a:cubicBezTo>
                        <a:pt x="6035" y="213"/>
                        <a:pt x="6104" y="165"/>
                        <a:pt x="6168" y="112"/>
                      </a:cubicBezTo>
                      <a:cubicBezTo>
                        <a:pt x="6192" y="88"/>
                        <a:pt x="6196" y="48"/>
                        <a:pt x="6176" y="24"/>
                      </a:cubicBezTo>
                      <a:cubicBezTo>
                        <a:pt x="6161" y="9"/>
                        <a:pt x="6140" y="0"/>
                        <a:pt x="6121" y="0"/>
                      </a:cubicBezTo>
                      <a:close/>
                      <a:moveTo>
                        <a:pt x="5557" y="384"/>
                      </a:moveTo>
                      <a:cubicBezTo>
                        <a:pt x="5546" y="384"/>
                        <a:pt x="5535" y="387"/>
                        <a:pt x="5525" y="394"/>
                      </a:cubicBezTo>
                      <a:lnTo>
                        <a:pt x="5312" y="514"/>
                      </a:lnTo>
                      <a:cubicBezTo>
                        <a:pt x="5284" y="530"/>
                        <a:pt x="5272" y="570"/>
                        <a:pt x="5288" y="602"/>
                      </a:cubicBezTo>
                      <a:cubicBezTo>
                        <a:pt x="5296" y="623"/>
                        <a:pt x="5324" y="631"/>
                        <a:pt x="5344" y="631"/>
                      </a:cubicBezTo>
                      <a:cubicBezTo>
                        <a:pt x="5352" y="631"/>
                        <a:pt x="5364" y="631"/>
                        <a:pt x="5372" y="627"/>
                      </a:cubicBezTo>
                      <a:cubicBezTo>
                        <a:pt x="5445" y="586"/>
                        <a:pt x="5517" y="546"/>
                        <a:pt x="5589" y="502"/>
                      </a:cubicBezTo>
                      <a:cubicBezTo>
                        <a:pt x="5617" y="486"/>
                        <a:pt x="5629" y="446"/>
                        <a:pt x="5609" y="414"/>
                      </a:cubicBezTo>
                      <a:cubicBezTo>
                        <a:pt x="5599" y="395"/>
                        <a:pt x="5578" y="384"/>
                        <a:pt x="5557" y="384"/>
                      </a:cubicBezTo>
                      <a:close/>
                      <a:moveTo>
                        <a:pt x="68" y="434"/>
                      </a:moveTo>
                      <a:cubicBezTo>
                        <a:pt x="45" y="434"/>
                        <a:pt x="25" y="444"/>
                        <a:pt x="17" y="466"/>
                      </a:cubicBezTo>
                      <a:cubicBezTo>
                        <a:pt x="1" y="494"/>
                        <a:pt x="9" y="534"/>
                        <a:pt x="41" y="550"/>
                      </a:cubicBezTo>
                      <a:cubicBezTo>
                        <a:pt x="109" y="590"/>
                        <a:pt x="185" y="631"/>
                        <a:pt x="262" y="667"/>
                      </a:cubicBezTo>
                      <a:cubicBezTo>
                        <a:pt x="266" y="671"/>
                        <a:pt x="278" y="671"/>
                        <a:pt x="286" y="671"/>
                      </a:cubicBezTo>
                      <a:cubicBezTo>
                        <a:pt x="310" y="671"/>
                        <a:pt x="330" y="663"/>
                        <a:pt x="346" y="635"/>
                      </a:cubicBezTo>
                      <a:cubicBezTo>
                        <a:pt x="362" y="602"/>
                        <a:pt x="346" y="566"/>
                        <a:pt x="318" y="550"/>
                      </a:cubicBezTo>
                      <a:cubicBezTo>
                        <a:pt x="246" y="514"/>
                        <a:pt x="169" y="482"/>
                        <a:pt x="101" y="442"/>
                      </a:cubicBezTo>
                      <a:cubicBezTo>
                        <a:pt x="90" y="436"/>
                        <a:pt x="79" y="434"/>
                        <a:pt x="68" y="434"/>
                      </a:cubicBezTo>
                      <a:close/>
                      <a:moveTo>
                        <a:pt x="4947" y="705"/>
                      </a:moveTo>
                      <a:cubicBezTo>
                        <a:pt x="4939" y="705"/>
                        <a:pt x="4930" y="707"/>
                        <a:pt x="4922" y="711"/>
                      </a:cubicBezTo>
                      <a:cubicBezTo>
                        <a:pt x="4846" y="747"/>
                        <a:pt x="4770" y="775"/>
                        <a:pt x="4693" y="807"/>
                      </a:cubicBezTo>
                      <a:cubicBezTo>
                        <a:pt x="4665" y="815"/>
                        <a:pt x="4645" y="856"/>
                        <a:pt x="4661" y="888"/>
                      </a:cubicBezTo>
                      <a:cubicBezTo>
                        <a:pt x="4669" y="912"/>
                        <a:pt x="4693" y="928"/>
                        <a:pt x="4721" y="928"/>
                      </a:cubicBezTo>
                      <a:cubicBezTo>
                        <a:pt x="4729" y="928"/>
                        <a:pt x="4738" y="928"/>
                        <a:pt x="4746" y="920"/>
                      </a:cubicBezTo>
                      <a:cubicBezTo>
                        <a:pt x="4826" y="892"/>
                        <a:pt x="4902" y="860"/>
                        <a:pt x="4975" y="827"/>
                      </a:cubicBezTo>
                      <a:cubicBezTo>
                        <a:pt x="5007" y="811"/>
                        <a:pt x="5023" y="771"/>
                        <a:pt x="5007" y="739"/>
                      </a:cubicBezTo>
                      <a:cubicBezTo>
                        <a:pt x="4995" y="719"/>
                        <a:pt x="4971" y="705"/>
                        <a:pt x="4947" y="705"/>
                      </a:cubicBezTo>
                      <a:close/>
                      <a:moveTo>
                        <a:pt x="694" y="729"/>
                      </a:moveTo>
                      <a:cubicBezTo>
                        <a:pt x="670" y="729"/>
                        <a:pt x="644" y="741"/>
                        <a:pt x="631" y="767"/>
                      </a:cubicBezTo>
                      <a:cubicBezTo>
                        <a:pt x="619" y="795"/>
                        <a:pt x="639" y="831"/>
                        <a:pt x="668" y="848"/>
                      </a:cubicBezTo>
                      <a:cubicBezTo>
                        <a:pt x="744" y="884"/>
                        <a:pt x="824" y="908"/>
                        <a:pt x="901" y="936"/>
                      </a:cubicBezTo>
                      <a:cubicBezTo>
                        <a:pt x="905" y="944"/>
                        <a:pt x="913" y="944"/>
                        <a:pt x="921" y="944"/>
                      </a:cubicBezTo>
                      <a:cubicBezTo>
                        <a:pt x="949" y="944"/>
                        <a:pt x="969" y="924"/>
                        <a:pt x="981" y="896"/>
                      </a:cubicBezTo>
                      <a:cubicBezTo>
                        <a:pt x="989" y="864"/>
                        <a:pt x="969" y="827"/>
                        <a:pt x="941" y="815"/>
                      </a:cubicBezTo>
                      <a:cubicBezTo>
                        <a:pt x="864" y="791"/>
                        <a:pt x="788" y="763"/>
                        <a:pt x="712" y="731"/>
                      </a:cubicBezTo>
                      <a:cubicBezTo>
                        <a:pt x="706" y="729"/>
                        <a:pt x="700" y="729"/>
                        <a:pt x="694" y="729"/>
                      </a:cubicBezTo>
                      <a:close/>
                      <a:moveTo>
                        <a:pt x="1342" y="954"/>
                      </a:moveTo>
                      <a:cubicBezTo>
                        <a:pt x="1316" y="954"/>
                        <a:pt x="1288" y="973"/>
                        <a:pt x="1278" y="1004"/>
                      </a:cubicBezTo>
                      <a:cubicBezTo>
                        <a:pt x="1270" y="1032"/>
                        <a:pt x="1290" y="1069"/>
                        <a:pt x="1326" y="1077"/>
                      </a:cubicBezTo>
                      <a:lnTo>
                        <a:pt x="1567" y="1137"/>
                      </a:lnTo>
                      <a:lnTo>
                        <a:pt x="1580" y="1137"/>
                      </a:lnTo>
                      <a:cubicBezTo>
                        <a:pt x="1612" y="1137"/>
                        <a:pt x="1636" y="1117"/>
                        <a:pt x="1636" y="1093"/>
                      </a:cubicBezTo>
                      <a:cubicBezTo>
                        <a:pt x="1648" y="1056"/>
                        <a:pt x="1628" y="1028"/>
                        <a:pt x="1592" y="1016"/>
                      </a:cubicBezTo>
                      <a:cubicBezTo>
                        <a:pt x="1511" y="996"/>
                        <a:pt x="1435" y="976"/>
                        <a:pt x="1355" y="956"/>
                      </a:cubicBezTo>
                      <a:cubicBezTo>
                        <a:pt x="1350" y="955"/>
                        <a:pt x="1346" y="954"/>
                        <a:pt x="1342" y="954"/>
                      </a:cubicBezTo>
                      <a:close/>
                      <a:moveTo>
                        <a:pt x="4306" y="950"/>
                      </a:moveTo>
                      <a:cubicBezTo>
                        <a:pt x="4300" y="950"/>
                        <a:pt x="4294" y="951"/>
                        <a:pt x="4288" y="952"/>
                      </a:cubicBezTo>
                      <a:cubicBezTo>
                        <a:pt x="4207" y="976"/>
                        <a:pt x="4135" y="996"/>
                        <a:pt x="4054" y="1016"/>
                      </a:cubicBezTo>
                      <a:cubicBezTo>
                        <a:pt x="4018" y="1028"/>
                        <a:pt x="3998" y="1056"/>
                        <a:pt x="4006" y="1093"/>
                      </a:cubicBezTo>
                      <a:cubicBezTo>
                        <a:pt x="4014" y="1117"/>
                        <a:pt x="4038" y="1137"/>
                        <a:pt x="4067" y="1137"/>
                      </a:cubicBezTo>
                      <a:lnTo>
                        <a:pt x="4087" y="1137"/>
                      </a:lnTo>
                      <a:cubicBezTo>
                        <a:pt x="4167" y="1117"/>
                        <a:pt x="4247" y="1097"/>
                        <a:pt x="4328" y="1073"/>
                      </a:cubicBezTo>
                      <a:cubicBezTo>
                        <a:pt x="4360" y="1064"/>
                        <a:pt x="4380" y="1028"/>
                        <a:pt x="4368" y="992"/>
                      </a:cubicBezTo>
                      <a:cubicBezTo>
                        <a:pt x="4361" y="966"/>
                        <a:pt x="4335" y="950"/>
                        <a:pt x="4306" y="950"/>
                      </a:cubicBezTo>
                      <a:close/>
                      <a:moveTo>
                        <a:pt x="2020" y="1096"/>
                      </a:moveTo>
                      <a:cubicBezTo>
                        <a:pt x="1988" y="1096"/>
                        <a:pt x="1961" y="1116"/>
                        <a:pt x="1957" y="1149"/>
                      </a:cubicBezTo>
                      <a:cubicBezTo>
                        <a:pt x="1953" y="1185"/>
                        <a:pt x="1973" y="1213"/>
                        <a:pt x="2009" y="1217"/>
                      </a:cubicBezTo>
                      <a:cubicBezTo>
                        <a:pt x="2090" y="1233"/>
                        <a:pt x="2174" y="1245"/>
                        <a:pt x="2255" y="1253"/>
                      </a:cubicBezTo>
                      <a:lnTo>
                        <a:pt x="2259" y="1253"/>
                      </a:lnTo>
                      <a:cubicBezTo>
                        <a:pt x="2291" y="1253"/>
                        <a:pt x="2319" y="1229"/>
                        <a:pt x="2327" y="1197"/>
                      </a:cubicBezTo>
                      <a:cubicBezTo>
                        <a:pt x="2331" y="1161"/>
                        <a:pt x="2307" y="1133"/>
                        <a:pt x="2271" y="1129"/>
                      </a:cubicBezTo>
                      <a:cubicBezTo>
                        <a:pt x="2190" y="1125"/>
                        <a:pt x="2110" y="1109"/>
                        <a:pt x="2030" y="1097"/>
                      </a:cubicBezTo>
                      <a:cubicBezTo>
                        <a:pt x="2026" y="1096"/>
                        <a:pt x="2023" y="1096"/>
                        <a:pt x="2020" y="1096"/>
                      </a:cubicBezTo>
                      <a:close/>
                      <a:moveTo>
                        <a:pt x="3637" y="1103"/>
                      </a:moveTo>
                      <a:cubicBezTo>
                        <a:pt x="3633" y="1103"/>
                        <a:pt x="3629" y="1104"/>
                        <a:pt x="3625" y="1105"/>
                      </a:cubicBezTo>
                      <a:lnTo>
                        <a:pt x="3384" y="1133"/>
                      </a:lnTo>
                      <a:cubicBezTo>
                        <a:pt x="3351" y="1137"/>
                        <a:pt x="3323" y="1169"/>
                        <a:pt x="3331" y="1205"/>
                      </a:cubicBezTo>
                      <a:cubicBezTo>
                        <a:pt x="3331" y="1233"/>
                        <a:pt x="3359" y="1257"/>
                        <a:pt x="3388" y="1257"/>
                      </a:cubicBezTo>
                      <a:cubicBezTo>
                        <a:pt x="3388" y="1257"/>
                        <a:pt x="3396" y="1257"/>
                        <a:pt x="3400" y="1253"/>
                      </a:cubicBezTo>
                      <a:cubicBezTo>
                        <a:pt x="3480" y="1249"/>
                        <a:pt x="3564" y="1237"/>
                        <a:pt x="3645" y="1225"/>
                      </a:cubicBezTo>
                      <a:cubicBezTo>
                        <a:pt x="3677" y="1217"/>
                        <a:pt x="3701" y="1189"/>
                        <a:pt x="3697" y="1153"/>
                      </a:cubicBezTo>
                      <a:cubicBezTo>
                        <a:pt x="3693" y="1128"/>
                        <a:pt x="3668" y="1103"/>
                        <a:pt x="3637" y="1103"/>
                      </a:cubicBezTo>
                      <a:close/>
                      <a:moveTo>
                        <a:pt x="2709" y="1157"/>
                      </a:moveTo>
                      <a:cubicBezTo>
                        <a:pt x="2672" y="1157"/>
                        <a:pt x="2640" y="1181"/>
                        <a:pt x="2640" y="1217"/>
                      </a:cubicBezTo>
                      <a:cubicBezTo>
                        <a:pt x="2640" y="1253"/>
                        <a:pt x="2668" y="1281"/>
                        <a:pt x="2701" y="1281"/>
                      </a:cubicBezTo>
                      <a:lnTo>
                        <a:pt x="2954" y="1281"/>
                      </a:lnTo>
                      <a:cubicBezTo>
                        <a:pt x="2990" y="1281"/>
                        <a:pt x="3014" y="1253"/>
                        <a:pt x="3014" y="1217"/>
                      </a:cubicBezTo>
                      <a:cubicBezTo>
                        <a:pt x="3014" y="1181"/>
                        <a:pt x="2982" y="1157"/>
                        <a:pt x="2950" y="1157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109" name="Google Shape;109;p3"/>
              <p:cNvGrpSpPr/>
              <p:nvPr/>
            </p:nvGrpSpPr>
            <p:grpSpPr>
              <a:xfrm rot="8478049">
                <a:off x="7456155" y="-397939"/>
                <a:ext cx="900955" cy="172869"/>
                <a:chOff x="3564648" y="628675"/>
                <a:chExt cx="901001" cy="172878"/>
              </a:xfrm>
            </p:grpSpPr>
            <p:sp>
              <p:nvSpPr>
                <p:cNvPr id="110" name="Google Shape;110;p3"/>
                <p:cNvSpPr/>
                <p:nvPr/>
              </p:nvSpPr>
              <p:spPr>
                <a:xfrm>
                  <a:off x="3564648" y="647688"/>
                  <a:ext cx="32631" cy="260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2" h="193" extrusionOk="0">
                      <a:moveTo>
                        <a:pt x="73" y="0"/>
                      </a:moveTo>
                      <a:cubicBezTo>
                        <a:pt x="53" y="0"/>
                        <a:pt x="33" y="10"/>
                        <a:pt x="21" y="28"/>
                      </a:cubicBezTo>
                      <a:cubicBezTo>
                        <a:pt x="0" y="52"/>
                        <a:pt x="4" y="92"/>
                        <a:pt x="33" y="112"/>
                      </a:cubicBezTo>
                      <a:cubicBezTo>
                        <a:pt x="33" y="112"/>
                        <a:pt x="69" y="140"/>
                        <a:pt x="141" y="184"/>
                      </a:cubicBezTo>
                      <a:cubicBezTo>
                        <a:pt x="149" y="188"/>
                        <a:pt x="165" y="192"/>
                        <a:pt x="173" y="192"/>
                      </a:cubicBezTo>
                      <a:cubicBezTo>
                        <a:pt x="193" y="192"/>
                        <a:pt x="213" y="184"/>
                        <a:pt x="225" y="168"/>
                      </a:cubicBezTo>
                      <a:cubicBezTo>
                        <a:pt x="241" y="144"/>
                        <a:pt x="233" y="104"/>
                        <a:pt x="205" y="84"/>
                      </a:cubicBezTo>
                      <a:cubicBezTo>
                        <a:pt x="141" y="40"/>
                        <a:pt x="105" y="11"/>
                        <a:pt x="105" y="11"/>
                      </a:cubicBezTo>
                      <a:cubicBezTo>
                        <a:pt x="96" y="4"/>
                        <a:pt x="84" y="0"/>
                        <a:pt x="73" y="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1" name="Google Shape;111;p3"/>
                <p:cNvSpPr/>
                <p:nvPr/>
              </p:nvSpPr>
              <p:spPr>
                <a:xfrm>
                  <a:off x="3630180" y="628675"/>
                  <a:ext cx="835469" cy="17287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196" h="1282" extrusionOk="0">
                      <a:moveTo>
                        <a:pt x="6121" y="0"/>
                      </a:moveTo>
                      <a:cubicBezTo>
                        <a:pt x="6109" y="0"/>
                        <a:pt x="6097" y="4"/>
                        <a:pt x="6087" y="12"/>
                      </a:cubicBezTo>
                      <a:cubicBezTo>
                        <a:pt x="6023" y="64"/>
                        <a:pt x="5955" y="112"/>
                        <a:pt x="5891" y="160"/>
                      </a:cubicBezTo>
                      <a:cubicBezTo>
                        <a:pt x="5858" y="177"/>
                        <a:pt x="5854" y="213"/>
                        <a:pt x="5875" y="245"/>
                      </a:cubicBezTo>
                      <a:cubicBezTo>
                        <a:pt x="5887" y="261"/>
                        <a:pt x="5907" y="269"/>
                        <a:pt x="5927" y="269"/>
                      </a:cubicBezTo>
                      <a:cubicBezTo>
                        <a:pt x="5943" y="269"/>
                        <a:pt x="5951" y="265"/>
                        <a:pt x="5967" y="261"/>
                      </a:cubicBezTo>
                      <a:cubicBezTo>
                        <a:pt x="6035" y="213"/>
                        <a:pt x="6104" y="165"/>
                        <a:pt x="6168" y="112"/>
                      </a:cubicBezTo>
                      <a:cubicBezTo>
                        <a:pt x="6192" y="88"/>
                        <a:pt x="6196" y="48"/>
                        <a:pt x="6176" y="24"/>
                      </a:cubicBezTo>
                      <a:cubicBezTo>
                        <a:pt x="6161" y="9"/>
                        <a:pt x="6140" y="0"/>
                        <a:pt x="6121" y="0"/>
                      </a:cubicBezTo>
                      <a:close/>
                      <a:moveTo>
                        <a:pt x="5557" y="384"/>
                      </a:moveTo>
                      <a:cubicBezTo>
                        <a:pt x="5546" y="384"/>
                        <a:pt x="5535" y="387"/>
                        <a:pt x="5525" y="394"/>
                      </a:cubicBezTo>
                      <a:lnTo>
                        <a:pt x="5312" y="514"/>
                      </a:lnTo>
                      <a:cubicBezTo>
                        <a:pt x="5284" y="530"/>
                        <a:pt x="5272" y="570"/>
                        <a:pt x="5288" y="602"/>
                      </a:cubicBezTo>
                      <a:cubicBezTo>
                        <a:pt x="5296" y="623"/>
                        <a:pt x="5324" y="631"/>
                        <a:pt x="5344" y="631"/>
                      </a:cubicBezTo>
                      <a:cubicBezTo>
                        <a:pt x="5352" y="631"/>
                        <a:pt x="5364" y="631"/>
                        <a:pt x="5372" y="627"/>
                      </a:cubicBezTo>
                      <a:cubicBezTo>
                        <a:pt x="5445" y="586"/>
                        <a:pt x="5517" y="546"/>
                        <a:pt x="5589" y="502"/>
                      </a:cubicBezTo>
                      <a:cubicBezTo>
                        <a:pt x="5617" y="486"/>
                        <a:pt x="5629" y="446"/>
                        <a:pt x="5609" y="414"/>
                      </a:cubicBezTo>
                      <a:cubicBezTo>
                        <a:pt x="5599" y="395"/>
                        <a:pt x="5578" y="384"/>
                        <a:pt x="5557" y="384"/>
                      </a:cubicBezTo>
                      <a:close/>
                      <a:moveTo>
                        <a:pt x="68" y="434"/>
                      </a:moveTo>
                      <a:cubicBezTo>
                        <a:pt x="45" y="434"/>
                        <a:pt x="25" y="444"/>
                        <a:pt x="17" y="466"/>
                      </a:cubicBezTo>
                      <a:cubicBezTo>
                        <a:pt x="1" y="494"/>
                        <a:pt x="9" y="534"/>
                        <a:pt x="41" y="550"/>
                      </a:cubicBezTo>
                      <a:cubicBezTo>
                        <a:pt x="109" y="590"/>
                        <a:pt x="185" y="631"/>
                        <a:pt x="262" y="667"/>
                      </a:cubicBezTo>
                      <a:cubicBezTo>
                        <a:pt x="266" y="671"/>
                        <a:pt x="278" y="671"/>
                        <a:pt x="286" y="671"/>
                      </a:cubicBezTo>
                      <a:cubicBezTo>
                        <a:pt x="310" y="671"/>
                        <a:pt x="330" y="663"/>
                        <a:pt x="346" y="635"/>
                      </a:cubicBezTo>
                      <a:cubicBezTo>
                        <a:pt x="362" y="602"/>
                        <a:pt x="346" y="566"/>
                        <a:pt x="318" y="550"/>
                      </a:cubicBezTo>
                      <a:cubicBezTo>
                        <a:pt x="246" y="514"/>
                        <a:pt x="169" y="482"/>
                        <a:pt x="101" y="442"/>
                      </a:cubicBezTo>
                      <a:cubicBezTo>
                        <a:pt x="90" y="436"/>
                        <a:pt x="79" y="434"/>
                        <a:pt x="68" y="434"/>
                      </a:cubicBezTo>
                      <a:close/>
                      <a:moveTo>
                        <a:pt x="4947" y="705"/>
                      </a:moveTo>
                      <a:cubicBezTo>
                        <a:pt x="4939" y="705"/>
                        <a:pt x="4930" y="707"/>
                        <a:pt x="4922" y="711"/>
                      </a:cubicBezTo>
                      <a:cubicBezTo>
                        <a:pt x="4846" y="747"/>
                        <a:pt x="4770" y="775"/>
                        <a:pt x="4693" y="807"/>
                      </a:cubicBezTo>
                      <a:cubicBezTo>
                        <a:pt x="4665" y="815"/>
                        <a:pt x="4645" y="856"/>
                        <a:pt x="4661" y="888"/>
                      </a:cubicBezTo>
                      <a:cubicBezTo>
                        <a:pt x="4669" y="912"/>
                        <a:pt x="4693" y="928"/>
                        <a:pt x="4721" y="928"/>
                      </a:cubicBezTo>
                      <a:cubicBezTo>
                        <a:pt x="4729" y="928"/>
                        <a:pt x="4738" y="928"/>
                        <a:pt x="4746" y="920"/>
                      </a:cubicBezTo>
                      <a:cubicBezTo>
                        <a:pt x="4826" y="892"/>
                        <a:pt x="4902" y="860"/>
                        <a:pt x="4975" y="827"/>
                      </a:cubicBezTo>
                      <a:cubicBezTo>
                        <a:pt x="5007" y="811"/>
                        <a:pt x="5023" y="771"/>
                        <a:pt x="5007" y="739"/>
                      </a:cubicBezTo>
                      <a:cubicBezTo>
                        <a:pt x="4995" y="719"/>
                        <a:pt x="4971" y="705"/>
                        <a:pt x="4947" y="705"/>
                      </a:cubicBezTo>
                      <a:close/>
                      <a:moveTo>
                        <a:pt x="694" y="729"/>
                      </a:moveTo>
                      <a:cubicBezTo>
                        <a:pt x="670" y="729"/>
                        <a:pt x="644" y="741"/>
                        <a:pt x="631" y="767"/>
                      </a:cubicBezTo>
                      <a:cubicBezTo>
                        <a:pt x="619" y="795"/>
                        <a:pt x="639" y="831"/>
                        <a:pt x="668" y="848"/>
                      </a:cubicBezTo>
                      <a:cubicBezTo>
                        <a:pt x="744" y="884"/>
                        <a:pt x="824" y="908"/>
                        <a:pt x="901" y="936"/>
                      </a:cubicBezTo>
                      <a:cubicBezTo>
                        <a:pt x="905" y="944"/>
                        <a:pt x="913" y="944"/>
                        <a:pt x="921" y="944"/>
                      </a:cubicBezTo>
                      <a:cubicBezTo>
                        <a:pt x="949" y="944"/>
                        <a:pt x="969" y="924"/>
                        <a:pt x="981" y="896"/>
                      </a:cubicBezTo>
                      <a:cubicBezTo>
                        <a:pt x="989" y="864"/>
                        <a:pt x="969" y="827"/>
                        <a:pt x="941" y="815"/>
                      </a:cubicBezTo>
                      <a:cubicBezTo>
                        <a:pt x="864" y="791"/>
                        <a:pt x="788" y="763"/>
                        <a:pt x="712" y="731"/>
                      </a:cubicBezTo>
                      <a:cubicBezTo>
                        <a:pt x="706" y="729"/>
                        <a:pt x="700" y="729"/>
                        <a:pt x="694" y="729"/>
                      </a:cubicBezTo>
                      <a:close/>
                      <a:moveTo>
                        <a:pt x="1342" y="954"/>
                      </a:moveTo>
                      <a:cubicBezTo>
                        <a:pt x="1316" y="954"/>
                        <a:pt x="1288" y="973"/>
                        <a:pt x="1278" y="1004"/>
                      </a:cubicBezTo>
                      <a:cubicBezTo>
                        <a:pt x="1270" y="1032"/>
                        <a:pt x="1290" y="1069"/>
                        <a:pt x="1326" y="1077"/>
                      </a:cubicBezTo>
                      <a:lnTo>
                        <a:pt x="1567" y="1137"/>
                      </a:lnTo>
                      <a:lnTo>
                        <a:pt x="1580" y="1137"/>
                      </a:lnTo>
                      <a:cubicBezTo>
                        <a:pt x="1612" y="1137"/>
                        <a:pt x="1636" y="1117"/>
                        <a:pt x="1636" y="1093"/>
                      </a:cubicBezTo>
                      <a:cubicBezTo>
                        <a:pt x="1648" y="1056"/>
                        <a:pt x="1628" y="1028"/>
                        <a:pt x="1592" y="1016"/>
                      </a:cubicBezTo>
                      <a:cubicBezTo>
                        <a:pt x="1511" y="996"/>
                        <a:pt x="1435" y="976"/>
                        <a:pt x="1355" y="956"/>
                      </a:cubicBezTo>
                      <a:cubicBezTo>
                        <a:pt x="1350" y="955"/>
                        <a:pt x="1346" y="954"/>
                        <a:pt x="1342" y="954"/>
                      </a:cubicBezTo>
                      <a:close/>
                      <a:moveTo>
                        <a:pt x="4306" y="950"/>
                      </a:moveTo>
                      <a:cubicBezTo>
                        <a:pt x="4300" y="950"/>
                        <a:pt x="4294" y="951"/>
                        <a:pt x="4288" y="952"/>
                      </a:cubicBezTo>
                      <a:cubicBezTo>
                        <a:pt x="4207" y="976"/>
                        <a:pt x="4135" y="996"/>
                        <a:pt x="4054" y="1016"/>
                      </a:cubicBezTo>
                      <a:cubicBezTo>
                        <a:pt x="4018" y="1028"/>
                        <a:pt x="3998" y="1056"/>
                        <a:pt x="4006" y="1093"/>
                      </a:cubicBezTo>
                      <a:cubicBezTo>
                        <a:pt x="4014" y="1117"/>
                        <a:pt x="4038" y="1137"/>
                        <a:pt x="4067" y="1137"/>
                      </a:cubicBezTo>
                      <a:lnTo>
                        <a:pt x="4087" y="1137"/>
                      </a:lnTo>
                      <a:cubicBezTo>
                        <a:pt x="4167" y="1117"/>
                        <a:pt x="4247" y="1097"/>
                        <a:pt x="4328" y="1073"/>
                      </a:cubicBezTo>
                      <a:cubicBezTo>
                        <a:pt x="4360" y="1064"/>
                        <a:pt x="4380" y="1028"/>
                        <a:pt x="4368" y="992"/>
                      </a:cubicBezTo>
                      <a:cubicBezTo>
                        <a:pt x="4361" y="966"/>
                        <a:pt x="4335" y="950"/>
                        <a:pt x="4306" y="950"/>
                      </a:cubicBezTo>
                      <a:close/>
                      <a:moveTo>
                        <a:pt x="2020" y="1096"/>
                      </a:moveTo>
                      <a:cubicBezTo>
                        <a:pt x="1988" y="1096"/>
                        <a:pt x="1961" y="1116"/>
                        <a:pt x="1957" y="1149"/>
                      </a:cubicBezTo>
                      <a:cubicBezTo>
                        <a:pt x="1953" y="1185"/>
                        <a:pt x="1973" y="1213"/>
                        <a:pt x="2009" y="1217"/>
                      </a:cubicBezTo>
                      <a:cubicBezTo>
                        <a:pt x="2090" y="1233"/>
                        <a:pt x="2174" y="1245"/>
                        <a:pt x="2255" y="1253"/>
                      </a:cubicBezTo>
                      <a:lnTo>
                        <a:pt x="2259" y="1253"/>
                      </a:lnTo>
                      <a:cubicBezTo>
                        <a:pt x="2291" y="1253"/>
                        <a:pt x="2319" y="1229"/>
                        <a:pt x="2327" y="1197"/>
                      </a:cubicBezTo>
                      <a:cubicBezTo>
                        <a:pt x="2331" y="1161"/>
                        <a:pt x="2307" y="1133"/>
                        <a:pt x="2271" y="1129"/>
                      </a:cubicBezTo>
                      <a:cubicBezTo>
                        <a:pt x="2190" y="1125"/>
                        <a:pt x="2110" y="1109"/>
                        <a:pt x="2030" y="1097"/>
                      </a:cubicBezTo>
                      <a:cubicBezTo>
                        <a:pt x="2026" y="1096"/>
                        <a:pt x="2023" y="1096"/>
                        <a:pt x="2020" y="1096"/>
                      </a:cubicBezTo>
                      <a:close/>
                      <a:moveTo>
                        <a:pt x="3637" y="1103"/>
                      </a:moveTo>
                      <a:cubicBezTo>
                        <a:pt x="3633" y="1103"/>
                        <a:pt x="3629" y="1104"/>
                        <a:pt x="3625" y="1105"/>
                      </a:cubicBezTo>
                      <a:lnTo>
                        <a:pt x="3384" y="1133"/>
                      </a:lnTo>
                      <a:cubicBezTo>
                        <a:pt x="3351" y="1137"/>
                        <a:pt x="3323" y="1169"/>
                        <a:pt x="3331" y="1205"/>
                      </a:cubicBezTo>
                      <a:cubicBezTo>
                        <a:pt x="3331" y="1233"/>
                        <a:pt x="3359" y="1257"/>
                        <a:pt x="3388" y="1257"/>
                      </a:cubicBezTo>
                      <a:cubicBezTo>
                        <a:pt x="3388" y="1257"/>
                        <a:pt x="3396" y="1257"/>
                        <a:pt x="3400" y="1253"/>
                      </a:cubicBezTo>
                      <a:cubicBezTo>
                        <a:pt x="3480" y="1249"/>
                        <a:pt x="3564" y="1237"/>
                        <a:pt x="3645" y="1225"/>
                      </a:cubicBezTo>
                      <a:cubicBezTo>
                        <a:pt x="3677" y="1217"/>
                        <a:pt x="3701" y="1189"/>
                        <a:pt x="3697" y="1153"/>
                      </a:cubicBezTo>
                      <a:cubicBezTo>
                        <a:pt x="3693" y="1128"/>
                        <a:pt x="3668" y="1103"/>
                        <a:pt x="3637" y="1103"/>
                      </a:cubicBezTo>
                      <a:close/>
                      <a:moveTo>
                        <a:pt x="2709" y="1157"/>
                      </a:moveTo>
                      <a:cubicBezTo>
                        <a:pt x="2672" y="1157"/>
                        <a:pt x="2640" y="1181"/>
                        <a:pt x="2640" y="1217"/>
                      </a:cubicBezTo>
                      <a:cubicBezTo>
                        <a:pt x="2640" y="1253"/>
                        <a:pt x="2668" y="1281"/>
                        <a:pt x="2701" y="1281"/>
                      </a:cubicBezTo>
                      <a:lnTo>
                        <a:pt x="2954" y="1281"/>
                      </a:lnTo>
                      <a:cubicBezTo>
                        <a:pt x="2990" y="1281"/>
                        <a:pt x="3014" y="1253"/>
                        <a:pt x="3014" y="1217"/>
                      </a:cubicBezTo>
                      <a:cubicBezTo>
                        <a:pt x="3014" y="1181"/>
                        <a:pt x="2982" y="1157"/>
                        <a:pt x="2950" y="1157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</p:grpSp>
      <p:grpSp>
        <p:nvGrpSpPr>
          <p:cNvPr id="112" name="Google Shape;112;p3"/>
          <p:cNvGrpSpPr/>
          <p:nvPr/>
        </p:nvGrpSpPr>
        <p:grpSpPr>
          <a:xfrm rot="-2995951">
            <a:off x="4429344" y="513243"/>
            <a:ext cx="4074052" cy="3919122"/>
            <a:chOff x="2032175" y="1682500"/>
            <a:chExt cx="557500" cy="536300"/>
          </a:xfrm>
        </p:grpSpPr>
        <p:sp>
          <p:nvSpPr>
            <p:cNvPr id="113" name="Google Shape;113;p3"/>
            <p:cNvSpPr/>
            <p:nvPr/>
          </p:nvSpPr>
          <p:spPr>
            <a:xfrm>
              <a:off x="2032175" y="1736150"/>
              <a:ext cx="557500" cy="482650"/>
            </a:xfrm>
            <a:custGeom>
              <a:avLst/>
              <a:gdLst/>
              <a:ahLst/>
              <a:cxnLst/>
              <a:rect l="l" t="t" r="r" b="b"/>
              <a:pathLst>
                <a:path w="22300" h="19306" extrusionOk="0">
                  <a:moveTo>
                    <a:pt x="17029" y="1"/>
                  </a:moveTo>
                  <a:cubicBezTo>
                    <a:pt x="15601" y="1"/>
                    <a:pt x="14082" y="330"/>
                    <a:pt x="12862" y="771"/>
                  </a:cubicBezTo>
                  <a:cubicBezTo>
                    <a:pt x="12037" y="1071"/>
                    <a:pt x="11278" y="1177"/>
                    <a:pt x="10540" y="1177"/>
                  </a:cubicBezTo>
                  <a:cubicBezTo>
                    <a:pt x="8763" y="1177"/>
                    <a:pt x="7104" y="563"/>
                    <a:pt x="4920" y="563"/>
                  </a:cubicBezTo>
                  <a:cubicBezTo>
                    <a:pt x="4705" y="563"/>
                    <a:pt x="4485" y="569"/>
                    <a:pt x="4260" y="582"/>
                  </a:cubicBezTo>
                  <a:cubicBezTo>
                    <a:pt x="788" y="783"/>
                    <a:pt x="202" y="4198"/>
                    <a:pt x="1708" y="7372"/>
                  </a:cubicBezTo>
                  <a:cubicBezTo>
                    <a:pt x="3215" y="10546"/>
                    <a:pt x="1" y="13439"/>
                    <a:pt x="1258" y="16798"/>
                  </a:cubicBezTo>
                  <a:cubicBezTo>
                    <a:pt x="1942" y="18629"/>
                    <a:pt x="3846" y="18953"/>
                    <a:pt x="5847" y="18953"/>
                  </a:cubicBezTo>
                  <a:cubicBezTo>
                    <a:pt x="6944" y="18953"/>
                    <a:pt x="8069" y="18856"/>
                    <a:pt x="9039" y="18856"/>
                  </a:cubicBezTo>
                  <a:cubicBezTo>
                    <a:pt x="9546" y="18856"/>
                    <a:pt x="10011" y="18883"/>
                    <a:pt x="10407" y="18964"/>
                  </a:cubicBezTo>
                  <a:cubicBezTo>
                    <a:pt x="11570" y="19200"/>
                    <a:pt x="12633" y="19305"/>
                    <a:pt x="13600" y="19305"/>
                  </a:cubicBezTo>
                  <a:cubicBezTo>
                    <a:pt x="20113" y="19305"/>
                    <a:pt x="22247" y="14514"/>
                    <a:pt x="21247" y="12632"/>
                  </a:cubicBezTo>
                  <a:cubicBezTo>
                    <a:pt x="20090" y="10462"/>
                    <a:pt x="22299" y="6312"/>
                    <a:pt x="21496" y="2796"/>
                  </a:cubicBezTo>
                  <a:cubicBezTo>
                    <a:pt x="21018" y="707"/>
                    <a:pt x="19121" y="1"/>
                    <a:pt x="17029" y="1"/>
                  </a:cubicBezTo>
                  <a:close/>
                </a:path>
              </a:pathLst>
            </a:custGeom>
            <a:solidFill>
              <a:srgbClr val="FF5A78">
                <a:alpha val="225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" name="Google Shape;114;p3"/>
            <p:cNvSpPr/>
            <p:nvPr/>
          </p:nvSpPr>
          <p:spPr>
            <a:xfrm>
              <a:off x="2196000" y="1682500"/>
              <a:ext cx="189675" cy="60225"/>
            </a:xfrm>
            <a:custGeom>
              <a:avLst/>
              <a:gdLst/>
              <a:ahLst/>
              <a:cxnLst/>
              <a:rect l="l" t="t" r="r" b="b"/>
              <a:pathLst>
                <a:path w="7587" h="2409" extrusionOk="0">
                  <a:moveTo>
                    <a:pt x="984" y="1"/>
                  </a:moveTo>
                  <a:cubicBezTo>
                    <a:pt x="635" y="1"/>
                    <a:pt x="382" y="108"/>
                    <a:pt x="294" y="422"/>
                  </a:cubicBezTo>
                  <a:cubicBezTo>
                    <a:pt x="0" y="1457"/>
                    <a:pt x="1858" y="2408"/>
                    <a:pt x="3684" y="2408"/>
                  </a:cubicBezTo>
                  <a:cubicBezTo>
                    <a:pt x="3806" y="2408"/>
                    <a:pt x="3929" y="2404"/>
                    <a:pt x="4051" y="2395"/>
                  </a:cubicBezTo>
                  <a:cubicBezTo>
                    <a:pt x="6642" y="2210"/>
                    <a:pt x="7586" y="981"/>
                    <a:pt x="7325" y="374"/>
                  </a:cubicBezTo>
                  <a:cubicBezTo>
                    <a:pt x="7218" y="124"/>
                    <a:pt x="6925" y="30"/>
                    <a:pt x="6519" y="30"/>
                  </a:cubicBezTo>
                  <a:cubicBezTo>
                    <a:pt x="5946" y="30"/>
                    <a:pt x="5149" y="218"/>
                    <a:pt x="4336" y="422"/>
                  </a:cubicBezTo>
                  <a:cubicBezTo>
                    <a:pt x="4179" y="462"/>
                    <a:pt x="4010" y="479"/>
                    <a:pt x="3833" y="479"/>
                  </a:cubicBezTo>
                  <a:cubicBezTo>
                    <a:pt x="2889" y="479"/>
                    <a:pt x="1721" y="1"/>
                    <a:pt x="984" y="1"/>
                  </a:cubicBezTo>
                  <a:close/>
                </a:path>
              </a:pathLst>
            </a:custGeom>
            <a:solidFill>
              <a:srgbClr val="FF5A78">
                <a:alpha val="225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5" name="Google Shape;115;p3"/>
          <p:cNvSpPr txBox="1">
            <a:spLocks noGrp="1"/>
          </p:cNvSpPr>
          <p:nvPr>
            <p:ph type="title" idx="2" hasCustomPrompt="1"/>
          </p:nvPr>
        </p:nvSpPr>
        <p:spPr>
          <a:xfrm>
            <a:off x="740125" y="831100"/>
            <a:ext cx="3831900" cy="1395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8000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116" name="Google Shape;116;p3"/>
          <p:cNvSpPr txBox="1">
            <a:spLocks noGrp="1"/>
          </p:cNvSpPr>
          <p:nvPr>
            <p:ph type="subTitle" idx="1"/>
          </p:nvPr>
        </p:nvSpPr>
        <p:spPr>
          <a:xfrm>
            <a:off x="1279975" y="3010100"/>
            <a:ext cx="2752200" cy="728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Font typeface="Bellota Text"/>
              <a:buNone/>
              <a:defRPr sz="1600">
                <a:solidFill>
                  <a:schemeClr val="dk1"/>
                </a:solidFill>
                <a:latin typeface="Bellota Text"/>
                <a:ea typeface="Bellota Text"/>
                <a:cs typeface="Bellota Text"/>
                <a:sym typeface="Bellota Text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grpSp>
        <p:nvGrpSpPr>
          <p:cNvPr id="117" name="Google Shape;117;p3"/>
          <p:cNvGrpSpPr/>
          <p:nvPr/>
        </p:nvGrpSpPr>
        <p:grpSpPr>
          <a:xfrm rot="7153394">
            <a:off x="7700648" y="3361727"/>
            <a:ext cx="2039530" cy="1399524"/>
            <a:chOff x="6272659" y="-660615"/>
            <a:chExt cx="2039586" cy="1399562"/>
          </a:xfrm>
        </p:grpSpPr>
        <p:grpSp>
          <p:nvGrpSpPr>
            <p:cNvPr id="118" name="Google Shape;118;p3"/>
            <p:cNvGrpSpPr/>
            <p:nvPr/>
          </p:nvGrpSpPr>
          <p:grpSpPr>
            <a:xfrm rot="8478049">
              <a:off x="7456155" y="-397939"/>
              <a:ext cx="900955" cy="172869"/>
              <a:chOff x="3564648" y="628675"/>
              <a:chExt cx="901001" cy="172878"/>
            </a:xfrm>
          </p:grpSpPr>
          <p:sp>
            <p:nvSpPr>
              <p:cNvPr id="119" name="Google Shape;119;p3"/>
              <p:cNvSpPr/>
              <p:nvPr/>
            </p:nvSpPr>
            <p:spPr>
              <a:xfrm>
                <a:off x="3564648" y="647688"/>
                <a:ext cx="32631" cy="26026"/>
              </a:xfrm>
              <a:custGeom>
                <a:avLst/>
                <a:gdLst/>
                <a:ahLst/>
                <a:cxnLst/>
                <a:rect l="l" t="t" r="r" b="b"/>
                <a:pathLst>
                  <a:path w="242" h="193" extrusionOk="0">
                    <a:moveTo>
                      <a:pt x="73" y="0"/>
                    </a:moveTo>
                    <a:cubicBezTo>
                      <a:pt x="53" y="0"/>
                      <a:pt x="33" y="10"/>
                      <a:pt x="21" y="28"/>
                    </a:cubicBezTo>
                    <a:cubicBezTo>
                      <a:pt x="0" y="52"/>
                      <a:pt x="4" y="92"/>
                      <a:pt x="33" y="112"/>
                    </a:cubicBezTo>
                    <a:cubicBezTo>
                      <a:pt x="33" y="112"/>
                      <a:pt x="69" y="140"/>
                      <a:pt x="141" y="184"/>
                    </a:cubicBezTo>
                    <a:cubicBezTo>
                      <a:pt x="149" y="188"/>
                      <a:pt x="165" y="192"/>
                      <a:pt x="173" y="192"/>
                    </a:cubicBezTo>
                    <a:cubicBezTo>
                      <a:pt x="193" y="192"/>
                      <a:pt x="213" y="184"/>
                      <a:pt x="225" y="168"/>
                    </a:cubicBezTo>
                    <a:cubicBezTo>
                      <a:pt x="241" y="144"/>
                      <a:pt x="233" y="104"/>
                      <a:pt x="205" y="84"/>
                    </a:cubicBezTo>
                    <a:cubicBezTo>
                      <a:pt x="141" y="40"/>
                      <a:pt x="105" y="11"/>
                      <a:pt x="105" y="11"/>
                    </a:cubicBezTo>
                    <a:cubicBezTo>
                      <a:pt x="96" y="4"/>
                      <a:pt x="84" y="0"/>
                      <a:pt x="73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0" name="Google Shape;120;p3"/>
              <p:cNvSpPr/>
              <p:nvPr/>
            </p:nvSpPr>
            <p:spPr>
              <a:xfrm>
                <a:off x="3630180" y="628675"/>
                <a:ext cx="835469" cy="172878"/>
              </a:xfrm>
              <a:custGeom>
                <a:avLst/>
                <a:gdLst/>
                <a:ahLst/>
                <a:cxnLst/>
                <a:rect l="l" t="t" r="r" b="b"/>
                <a:pathLst>
                  <a:path w="6196" h="1282" extrusionOk="0">
                    <a:moveTo>
                      <a:pt x="6121" y="0"/>
                    </a:moveTo>
                    <a:cubicBezTo>
                      <a:pt x="6109" y="0"/>
                      <a:pt x="6097" y="4"/>
                      <a:pt x="6087" y="12"/>
                    </a:cubicBezTo>
                    <a:cubicBezTo>
                      <a:pt x="6023" y="64"/>
                      <a:pt x="5955" y="112"/>
                      <a:pt x="5891" y="160"/>
                    </a:cubicBezTo>
                    <a:cubicBezTo>
                      <a:pt x="5858" y="177"/>
                      <a:pt x="5854" y="213"/>
                      <a:pt x="5875" y="245"/>
                    </a:cubicBezTo>
                    <a:cubicBezTo>
                      <a:pt x="5887" y="261"/>
                      <a:pt x="5907" y="269"/>
                      <a:pt x="5927" y="269"/>
                    </a:cubicBezTo>
                    <a:cubicBezTo>
                      <a:pt x="5943" y="269"/>
                      <a:pt x="5951" y="265"/>
                      <a:pt x="5967" y="261"/>
                    </a:cubicBezTo>
                    <a:cubicBezTo>
                      <a:pt x="6035" y="213"/>
                      <a:pt x="6104" y="165"/>
                      <a:pt x="6168" y="112"/>
                    </a:cubicBezTo>
                    <a:cubicBezTo>
                      <a:pt x="6192" y="88"/>
                      <a:pt x="6196" y="48"/>
                      <a:pt x="6176" y="24"/>
                    </a:cubicBezTo>
                    <a:cubicBezTo>
                      <a:pt x="6161" y="9"/>
                      <a:pt x="6140" y="0"/>
                      <a:pt x="6121" y="0"/>
                    </a:cubicBezTo>
                    <a:close/>
                    <a:moveTo>
                      <a:pt x="5557" y="384"/>
                    </a:moveTo>
                    <a:cubicBezTo>
                      <a:pt x="5546" y="384"/>
                      <a:pt x="5535" y="387"/>
                      <a:pt x="5525" y="394"/>
                    </a:cubicBezTo>
                    <a:lnTo>
                      <a:pt x="5312" y="514"/>
                    </a:lnTo>
                    <a:cubicBezTo>
                      <a:pt x="5284" y="530"/>
                      <a:pt x="5272" y="570"/>
                      <a:pt x="5288" y="602"/>
                    </a:cubicBezTo>
                    <a:cubicBezTo>
                      <a:pt x="5296" y="623"/>
                      <a:pt x="5324" y="631"/>
                      <a:pt x="5344" y="631"/>
                    </a:cubicBezTo>
                    <a:cubicBezTo>
                      <a:pt x="5352" y="631"/>
                      <a:pt x="5364" y="631"/>
                      <a:pt x="5372" y="627"/>
                    </a:cubicBezTo>
                    <a:cubicBezTo>
                      <a:pt x="5445" y="586"/>
                      <a:pt x="5517" y="546"/>
                      <a:pt x="5589" y="502"/>
                    </a:cubicBezTo>
                    <a:cubicBezTo>
                      <a:pt x="5617" y="486"/>
                      <a:pt x="5629" y="446"/>
                      <a:pt x="5609" y="414"/>
                    </a:cubicBezTo>
                    <a:cubicBezTo>
                      <a:pt x="5599" y="395"/>
                      <a:pt x="5578" y="384"/>
                      <a:pt x="5557" y="384"/>
                    </a:cubicBezTo>
                    <a:close/>
                    <a:moveTo>
                      <a:pt x="68" y="434"/>
                    </a:moveTo>
                    <a:cubicBezTo>
                      <a:pt x="45" y="434"/>
                      <a:pt x="25" y="444"/>
                      <a:pt x="17" y="466"/>
                    </a:cubicBezTo>
                    <a:cubicBezTo>
                      <a:pt x="1" y="494"/>
                      <a:pt x="9" y="534"/>
                      <a:pt x="41" y="550"/>
                    </a:cubicBezTo>
                    <a:cubicBezTo>
                      <a:pt x="109" y="590"/>
                      <a:pt x="185" y="631"/>
                      <a:pt x="262" y="667"/>
                    </a:cubicBezTo>
                    <a:cubicBezTo>
                      <a:pt x="266" y="671"/>
                      <a:pt x="278" y="671"/>
                      <a:pt x="286" y="671"/>
                    </a:cubicBezTo>
                    <a:cubicBezTo>
                      <a:pt x="310" y="671"/>
                      <a:pt x="330" y="663"/>
                      <a:pt x="346" y="635"/>
                    </a:cubicBezTo>
                    <a:cubicBezTo>
                      <a:pt x="362" y="602"/>
                      <a:pt x="346" y="566"/>
                      <a:pt x="318" y="550"/>
                    </a:cubicBezTo>
                    <a:cubicBezTo>
                      <a:pt x="246" y="514"/>
                      <a:pt x="169" y="482"/>
                      <a:pt x="101" y="442"/>
                    </a:cubicBezTo>
                    <a:cubicBezTo>
                      <a:pt x="90" y="436"/>
                      <a:pt x="79" y="434"/>
                      <a:pt x="68" y="434"/>
                    </a:cubicBezTo>
                    <a:close/>
                    <a:moveTo>
                      <a:pt x="4947" y="705"/>
                    </a:moveTo>
                    <a:cubicBezTo>
                      <a:pt x="4939" y="705"/>
                      <a:pt x="4930" y="707"/>
                      <a:pt x="4922" y="711"/>
                    </a:cubicBezTo>
                    <a:cubicBezTo>
                      <a:pt x="4846" y="747"/>
                      <a:pt x="4770" y="775"/>
                      <a:pt x="4693" y="807"/>
                    </a:cubicBezTo>
                    <a:cubicBezTo>
                      <a:pt x="4665" y="815"/>
                      <a:pt x="4645" y="856"/>
                      <a:pt x="4661" y="888"/>
                    </a:cubicBezTo>
                    <a:cubicBezTo>
                      <a:pt x="4669" y="912"/>
                      <a:pt x="4693" y="928"/>
                      <a:pt x="4721" y="928"/>
                    </a:cubicBezTo>
                    <a:cubicBezTo>
                      <a:pt x="4729" y="928"/>
                      <a:pt x="4738" y="928"/>
                      <a:pt x="4746" y="920"/>
                    </a:cubicBezTo>
                    <a:cubicBezTo>
                      <a:pt x="4826" y="892"/>
                      <a:pt x="4902" y="860"/>
                      <a:pt x="4975" y="827"/>
                    </a:cubicBezTo>
                    <a:cubicBezTo>
                      <a:pt x="5007" y="811"/>
                      <a:pt x="5023" y="771"/>
                      <a:pt x="5007" y="739"/>
                    </a:cubicBezTo>
                    <a:cubicBezTo>
                      <a:pt x="4995" y="719"/>
                      <a:pt x="4971" y="705"/>
                      <a:pt x="4947" y="705"/>
                    </a:cubicBezTo>
                    <a:close/>
                    <a:moveTo>
                      <a:pt x="694" y="729"/>
                    </a:moveTo>
                    <a:cubicBezTo>
                      <a:pt x="670" y="729"/>
                      <a:pt x="644" y="741"/>
                      <a:pt x="631" y="767"/>
                    </a:cubicBezTo>
                    <a:cubicBezTo>
                      <a:pt x="619" y="795"/>
                      <a:pt x="639" y="831"/>
                      <a:pt x="668" y="848"/>
                    </a:cubicBezTo>
                    <a:cubicBezTo>
                      <a:pt x="744" y="884"/>
                      <a:pt x="824" y="908"/>
                      <a:pt x="901" y="936"/>
                    </a:cubicBezTo>
                    <a:cubicBezTo>
                      <a:pt x="905" y="944"/>
                      <a:pt x="913" y="944"/>
                      <a:pt x="921" y="944"/>
                    </a:cubicBezTo>
                    <a:cubicBezTo>
                      <a:pt x="949" y="944"/>
                      <a:pt x="969" y="924"/>
                      <a:pt x="981" y="896"/>
                    </a:cubicBezTo>
                    <a:cubicBezTo>
                      <a:pt x="989" y="864"/>
                      <a:pt x="969" y="827"/>
                      <a:pt x="941" y="815"/>
                    </a:cubicBezTo>
                    <a:cubicBezTo>
                      <a:pt x="864" y="791"/>
                      <a:pt x="788" y="763"/>
                      <a:pt x="712" y="731"/>
                    </a:cubicBezTo>
                    <a:cubicBezTo>
                      <a:pt x="706" y="729"/>
                      <a:pt x="700" y="729"/>
                      <a:pt x="694" y="729"/>
                    </a:cubicBezTo>
                    <a:close/>
                    <a:moveTo>
                      <a:pt x="1342" y="954"/>
                    </a:moveTo>
                    <a:cubicBezTo>
                      <a:pt x="1316" y="954"/>
                      <a:pt x="1288" y="973"/>
                      <a:pt x="1278" y="1004"/>
                    </a:cubicBezTo>
                    <a:cubicBezTo>
                      <a:pt x="1270" y="1032"/>
                      <a:pt x="1290" y="1069"/>
                      <a:pt x="1326" y="1077"/>
                    </a:cubicBezTo>
                    <a:lnTo>
                      <a:pt x="1567" y="1137"/>
                    </a:lnTo>
                    <a:lnTo>
                      <a:pt x="1580" y="1137"/>
                    </a:lnTo>
                    <a:cubicBezTo>
                      <a:pt x="1612" y="1137"/>
                      <a:pt x="1636" y="1117"/>
                      <a:pt x="1636" y="1093"/>
                    </a:cubicBezTo>
                    <a:cubicBezTo>
                      <a:pt x="1648" y="1056"/>
                      <a:pt x="1628" y="1028"/>
                      <a:pt x="1592" y="1016"/>
                    </a:cubicBezTo>
                    <a:cubicBezTo>
                      <a:pt x="1511" y="996"/>
                      <a:pt x="1435" y="976"/>
                      <a:pt x="1355" y="956"/>
                    </a:cubicBezTo>
                    <a:cubicBezTo>
                      <a:pt x="1350" y="955"/>
                      <a:pt x="1346" y="954"/>
                      <a:pt x="1342" y="954"/>
                    </a:cubicBezTo>
                    <a:close/>
                    <a:moveTo>
                      <a:pt x="4306" y="950"/>
                    </a:moveTo>
                    <a:cubicBezTo>
                      <a:pt x="4300" y="950"/>
                      <a:pt x="4294" y="951"/>
                      <a:pt x="4288" y="952"/>
                    </a:cubicBezTo>
                    <a:cubicBezTo>
                      <a:pt x="4207" y="976"/>
                      <a:pt x="4135" y="996"/>
                      <a:pt x="4054" y="1016"/>
                    </a:cubicBezTo>
                    <a:cubicBezTo>
                      <a:pt x="4018" y="1028"/>
                      <a:pt x="3998" y="1056"/>
                      <a:pt x="4006" y="1093"/>
                    </a:cubicBezTo>
                    <a:cubicBezTo>
                      <a:pt x="4014" y="1117"/>
                      <a:pt x="4038" y="1137"/>
                      <a:pt x="4067" y="1137"/>
                    </a:cubicBezTo>
                    <a:lnTo>
                      <a:pt x="4087" y="1137"/>
                    </a:lnTo>
                    <a:cubicBezTo>
                      <a:pt x="4167" y="1117"/>
                      <a:pt x="4247" y="1097"/>
                      <a:pt x="4328" y="1073"/>
                    </a:cubicBezTo>
                    <a:cubicBezTo>
                      <a:pt x="4360" y="1064"/>
                      <a:pt x="4380" y="1028"/>
                      <a:pt x="4368" y="992"/>
                    </a:cubicBezTo>
                    <a:cubicBezTo>
                      <a:pt x="4361" y="966"/>
                      <a:pt x="4335" y="950"/>
                      <a:pt x="4306" y="950"/>
                    </a:cubicBezTo>
                    <a:close/>
                    <a:moveTo>
                      <a:pt x="2020" y="1096"/>
                    </a:moveTo>
                    <a:cubicBezTo>
                      <a:pt x="1988" y="1096"/>
                      <a:pt x="1961" y="1116"/>
                      <a:pt x="1957" y="1149"/>
                    </a:cubicBezTo>
                    <a:cubicBezTo>
                      <a:pt x="1953" y="1185"/>
                      <a:pt x="1973" y="1213"/>
                      <a:pt x="2009" y="1217"/>
                    </a:cubicBezTo>
                    <a:cubicBezTo>
                      <a:pt x="2090" y="1233"/>
                      <a:pt x="2174" y="1245"/>
                      <a:pt x="2255" y="1253"/>
                    </a:cubicBezTo>
                    <a:lnTo>
                      <a:pt x="2259" y="1253"/>
                    </a:lnTo>
                    <a:cubicBezTo>
                      <a:pt x="2291" y="1253"/>
                      <a:pt x="2319" y="1229"/>
                      <a:pt x="2327" y="1197"/>
                    </a:cubicBezTo>
                    <a:cubicBezTo>
                      <a:pt x="2331" y="1161"/>
                      <a:pt x="2307" y="1133"/>
                      <a:pt x="2271" y="1129"/>
                    </a:cubicBezTo>
                    <a:cubicBezTo>
                      <a:pt x="2190" y="1125"/>
                      <a:pt x="2110" y="1109"/>
                      <a:pt x="2030" y="1097"/>
                    </a:cubicBezTo>
                    <a:cubicBezTo>
                      <a:pt x="2026" y="1096"/>
                      <a:pt x="2023" y="1096"/>
                      <a:pt x="2020" y="1096"/>
                    </a:cubicBezTo>
                    <a:close/>
                    <a:moveTo>
                      <a:pt x="3637" y="1103"/>
                    </a:moveTo>
                    <a:cubicBezTo>
                      <a:pt x="3633" y="1103"/>
                      <a:pt x="3629" y="1104"/>
                      <a:pt x="3625" y="1105"/>
                    </a:cubicBezTo>
                    <a:lnTo>
                      <a:pt x="3384" y="1133"/>
                    </a:lnTo>
                    <a:cubicBezTo>
                      <a:pt x="3351" y="1137"/>
                      <a:pt x="3323" y="1169"/>
                      <a:pt x="3331" y="1205"/>
                    </a:cubicBezTo>
                    <a:cubicBezTo>
                      <a:pt x="3331" y="1233"/>
                      <a:pt x="3359" y="1257"/>
                      <a:pt x="3388" y="1257"/>
                    </a:cubicBezTo>
                    <a:cubicBezTo>
                      <a:pt x="3388" y="1257"/>
                      <a:pt x="3396" y="1257"/>
                      <a:pt x="3400" y="1253"/>
                    </a:cubicBezTo>
                    <a:cubicBezTo>
                      <a:pt x="3480" y="1249"/>
                      <a:pt x="3564" y="1237"/>
                      <a:pt x="3645" y="1225"/>
                    </a:cubicBezTo>
                    <a:cubicBezTo>
                      <a:pt x="3677" y="1217"/>
                      <a:pt x="3701" y="1189"/>
                      <a:pt x="3697" y="1153"/>
                    </a:cubicBezTo>
                    <a:cubicBezTo>
                      <a:pt x="3693" y="1128"/>
                      <a:pt x="3668" y="1103"/>
                      <a:pt x="3637" y="1103"/>
                    </a:cubicBezTo>
                    <a:close/>
                    <a:moveTo>
                      <a:pt x="2709" y="1157"/>
                    </a:moveTo>
                    <a:cubicBezTo>
                      <a:pt x="2672" y="1157"/>
                      <a:pt x="2640" y="1181"/>
                      <a:pt x="2640" y="1217"/>
                    </a:cubicBezTo>
                    <a:cubicBezTo>
                      <a:pt x="2640" y="1253"/>
                      <a:pt x="2668" y="1281"/>
                      <a:pt x="2701" y="1281"/>
                    </a:cubicBezTo>
                    <a:lnTo>
                      <a:pt x="2954" y="1281"/>
                    </a:lnTo>
                    <a:cubicBezTo>
                      <a:pt x="2990" y="1281"/>
                      <a:pt x="3014" y="1253"/>
                      <a:pt x="3014" y="1217"/>
                    </a:cubicBezTo>
                    <a:cubicBezTo>
                      <a:pt x="3014" y="1181"/>
                      <a:pt x="2982" y="1157"/>
                      <a:pt x="2950" y="1157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1" name="Google Shape;121;p3"/>
            <p:cNvGrpSpPr/>
            <p:nvPr/>
          </p:nvGrpSpPr>
          <p:grpSpPr>
            <a:xfrm rot="-1338283">
              <a:off x="6304777" y="70229"/>
              <a:ext cx="1332686" cy="431981"/>
              <a:chOff x="3132849" y="378861"/>
              <a:chExt cx="1332799" cy="432018"/>
            </a:xfrm>
          </p:grpSpPr>
          <p:sp>
            <p:nvSpPr>
              <p:cNvPr id="122" name="Google Shape;122;p3"/>
              <p:cNvSpPr/>
              <p:nvPr/>
            </p:nvSpPr>
            <p:spPr>
              <a:xfrm>
                <a:off x="3564648" y="647688"/>
                <a:ext cx="32631" cy="26026"/>
              </a:xfrm>
              <a:custGeom>
                <a:avLst/>
                <a:gdLst/>
                <a:ahLst/>
                <a:cxnLst/>
                <a:rect l="l" t="t" r="r" b="b"/>
                <a:pathLst>
                  <a:path w="242" h="193" extrusionOk="0">
                    <a:moveTo>
                      <a:pt x="73" y="0"/>
                    </a:moveTo>
                    <a:cubicBezTo>
                      <a:pt x="53" y="0"/>
                      <a:pt x="33" y="10"/>
                      <a:pt x="21" y="28"/>
                    </a:cubicBezTo>
                    <a:cubicBezTo>
                      <a:pt x="0" y="52"/>
                      <a:pt x="4" y="92"/>
                      <a:pt x="33" y="112"/>
                    </a:cubicBezTo>
                    <a:cubicBezTo>
                      <a:pt x="33" y="112"/>
                      <a:pt x="69" y="140"/>
                      <a:pt x="141" y="184"/>
                    </a:cubicBezTo>
                    <a:cubicBezTo>
                      <a:pt x="149" y="188"/>
                      <a:pt x="165" y="192"/>
                      <a:pt x="173" y="192"/>
                    </a:cubicBezTo>
                    <a:cubicBezTo>
                      <a:pt x="193" y="192"/>
                      <a:pt x="213" y="184"/>
                      <a:pt x="225" y="168"/>
                    </a:cubicBezTo>
                    <a:cubicBezTo>
                      <a:pt x="241" y="144"/>
                      <a:pt x="233" y="104"/>
                      <a:pt x="205" y="84"/>
                    </a:cubicBezTo>
                    <a:cubicBezTo>
                      <a:pt x="141" y="40"/>
                      <a:pt x="105" y="11"/>
                      <a:pt x="105" y="11"/>
                    </a:cubicBezTo>
                    <a:cubicBezTo>
                      <a:pt x="96" y="4"/>
                      <a:pt x="84" y="0"/>
                      <a:pt x="73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3" name="Google Shape;123;p3"/>
              <p:cNvSpPr/>
              <p:nvPr/>
            </p:nvSpPr>
            <p:spPr>
              <a:xfrm>
                <a:off x="3630180" y="628675"/>
                <a:ext cx="835469" cy="172878"/>
              </a:xfrm>
              <a:custGeom>
                <a:avLst/>
                <a:gdLst/>
                <a:ahLst/>
                <a:cxnLst/>
                <a:rect l="l" t="t" r="r" b="b"/>
                <a:pathLst>
                  <a:path w="6196" h="1282" extrusionOk="0">
                    <a:moveTo>
                      <a:pt x="6121" y="0"/>
                    </a:moveTo>
                    <a:cubicBezTo>
                      <a:pt x="6109" y="0"/>
                      <a:pt x="6097" y="4"/>
                      <a:pt x="6087" y="12"/>
                    </a:cubicBezTo>
                    <a:cubicBezTo>
                      <a:pt x="6023" y="64"/>
                      <a:pt x="5955" y="112"/>
                      <a:pt x="5891" y="160"/>
                    </a:cubicBezTo>
                    <a:cubicBezTo>
                      <a:pt x="5858" y="177"/>
                      <a:pt x="5854" y="213"/>
                      <a:pt x="5875" y="245"/>
                    </a:cubicBezTo>
                    <a:cubicBezTo>
                      <a:pt x="5887" y="261"/>
                      <a:pt x="5907" y="269"/>
                      <a:pt x="5927" y="269"/>
                    </a:cubicBezTo>
                    <a:cubicBezTo>
                      <a:pt x="5943" y="269"/>
                      <a:pt x="5951" y="265"/>
                      <a:pt x="5967" y="261"/>
                    </a:cubicBezTo>
                    <a:cubicBezTo>
                      <a:pt x="6035" y="213"/>
                      <a:pt x="6104" y="165"/>
                      <a:pt x="6168" y="112"/>
                    </a:cubicBezTo>
                    <a:cubicBezTo>
                      <a:pt x="6192" y="88"/>
                      <a:pt x="6196" y="48"/>
                      <a:pt x="6176" y="24"/>
                    </a:cubicBezTo>
                    <a:cubicBezTo>
                      <a:pt x="6161" y="9"/>
                      <a:pt x="6140" y="0"/>
                      <a:pt x="6121" y="0"/>
                    </a:cubicBezTo>
                    <a:close/>
                    <a:moveTo>
                      <a:pt x="5557" y="384"/>
                    </a:moveTo>
                    <a:cubicBezTo>
                      <a:pt x="5546" y="384"/>
                      <a:pt x="5535" y="387"/>
                      <a:pt x="5525" y="394"/>
                    </a:cubicBezTo>
                    <a:lnTo>
                      <a:pt x="5312" y="514"/>
                    </a:lnTo>
                    <a:cubicBezTo>
                      <a:pt x="5284" y="530"/>
                      <a:pt x="5272" y="570"/>
                      <a:pt x="5288" y="602"/>
                    </a:cubicBezTo>
                    <a:cubicBezTo>
                      <a:pt x="5296" y="623"/>
                      <a:pt x="5324" y="631"/>
                      <a:pt x="5344" y="631"/>
                    </a:cubicBezTo>
                    <a:cubicBezTo>
                      <a:pt x="5352" y="631"/>
                      <a:pt x="5364" y="631"/>
                      <a:pt x="5372" y="627"/>
                    </a:cubicBezTo>
                    <a:cubicBezTo>
                      <a:pt x="5445" y="586"/>
                      <a:pt x="5517" y="546"/>
                      <a:pt x="5589" y="502"/>
                    </a:cubicBezTo>
                    <a:cubicBezTo>
                      <a:pt x="5617" y="486"/>
                      <a:pt x="5629" y="446"/>
                      <a:pt x="5609" y="414"/>
                    </a:cubicBezTo>
                    <a:cubicBezTo>
                      <a:pt x="5599" y="395"/>
                      <a:pt x="5578" y="384"/>
                      <a:pt x="5557" y="384"/>
                    </a:cubicBezTo>
                    <a:close/>
                    <a:moveTo>
                      <a:pt x="68" y="434"/>
                    </a:moveTo>
                    <a:cubicBezTo>
                      <a:pt x="45" y="434"/>
                      <a:pt x="25" y="444"/>
                      <a:pt x="17" y="466"/>
                    </a:cubicBezTo>
                    <a:cubicBezTo>
                      <a:pt x="1" y="494"/>
                      <a:pt x="9" y="534"/>
                      <a:pt x="41" y="550"/>
                    </a:cubicBezTo>
                    <a:cubicBezTo>
                      <a:pt x="109" y="590"/>
                      <a:pt x="185" y="631"/>
                      <a:pt x="262" y="667"/>
                    </a:cubicBezTo>
                    <a:cubicBezTo>
                      <a:pt x="266" y="671"/>
                      <a:pt x="278" y="671"/>
                      <a:pt x="286" y="671"/>
                    </a:cubicBezTo>
                    <a:cubicBezTo>
                      <a:pt x="310" y="671"/>
                      <a:pt x="330" y="663"/>
                      <a:pt x="346" y="635"/>
                    </a:cubicBezTo>
                    <a:cubicBezTo>
                      <a:pt x="362" y="602"/>
                      <a:pt x="346" y="566"/>
                      <a:pt x="318" y="550"/>
                    </a:cubicBezTo>
                    <a:cubicBezTo>
                      <a:pt x="246" y="514"/>
                      <a:pt x="169" y="482"/>
                      <a:pt x="101" y="442"/>
                    </a:cubicBezTo>
                    <a:cubicBezTo>
                      <a:pt x="90" y="436"/>
                      <a:pt x="79" y="434"/>
                      <a:pt x="68" y="434"/>
                    </a:cubicBezTo>
                    <a:close/>
                    <a:moveTo>
                      <a:pt x="4947" y="705"/>
                    </a:moveTo>
                    <a:cubicBezTo>
                      <a:pt x="4939" y="705"/>
                      <a:pt x="4930" y="707"/>
                      <a:pt x="4922" y="711"/>
                    </a:cubicBezTo>
                    <a:cubicBezTo>
                      <a:pt x="4846" y="747"/>
                      <a:pt x="4770" y="775"/>
                      <a:pt x="4693" y="807"/>
                    </a:cubicBezTo>
                    <a:cubicBezTo>
                      <a:pt x="4665" y="815"/>
                      <a:pt x="4645" y="856"/>
                      <a:pt x="4661" y="888"/>
                    </a:cubicBezTo>
                    <a:cubicBezTo>
                      <a:pt x="4669" y="912"/>
                      <a:pt x="4693" y="928"/>
                      <a:pt x="4721" y="928"/>
                    </a:cubicBezTo>
                    <a:cubicBezTo>
                      <a:pt x="4729" y="928"/>
                      <a:pt x="4738" y="928"/>
                      <a:pt x="4746" y="920"/>
                    </a:cubicBezTo>
                    <a:cubicBezTo>
                      <a:pt x="4826" y="892"/>
                      <a:pt x="4902" y="860"/>
                      <a:pt x="4975" y="827"/>
                    </a:cubicBezTo>
                    <a:cubicBezTo>
                      <a:pt x="5007" y="811"/>
                      <a:pt x="5023" y="771"/>
                      <a:pt x="5007" y="739"/>
                    </a:cubicBezTo>
                    <a:cubicBezTo>
                      <a:pt x="4995" y="719"/>
                      <a:pt x="4971" y="705"/>
                      <a:pt x="4947" y="705"/>
                    </a:cubicBezTo>
                    <a:close/>
                    <a:moveTo>
                      <a:pt x="694" y="729"/>
                    </a:moveTo>
                    <a:cubicBezTo>
                      <a:pt x="670" y="729"/>
                      <a:pt x="644" y="741"/>
                      <a:pt x="631" y="767"/>
                    </a:cubicBezTo>
                    <a:cubicBezTo>
                      <a:pt x="619" y="795"/>
                      <a:pt x="639" y="831"/>
                      <a:pt x="668" y="848"/>
                    </a:cubicBezTo>
                    <a:cubicBezTo>
                      <a:pt x="744" y="884"/>
                      <a:pt x="824" y="908"/>
                      <a:pt x="901" y="936"/>
                    </a:cubicBezTo>
                    <a:cubicBezTo>
                      <a:pt x="905" y="944"/>
                      <a:pt x="913" y="944"/>
                      <a:pt x="921" y="944"/>
                    </a:cubicBezTo>
                    <a:cubicBezTo>
                      <a:pt x="949" y="944"/>
                      <a:pt x="969" y="924"/>
                      <a:pt x="981" y="896"/>
                    </a:cubicBezTo>
                    <a:cubicBezTo>
                      <a:pt x="989" y="864"/>
                      <a:pt x="969" y="827"/>
                      <a:pt x="941" y="815"/>
                    </a:cubicBezTo>
                    <a:cubicBezTo>
                      <a:pt x="864" y="791"/>
                      <a:pt x="788" y="763"/>
                      <a:pt x="712" y="731"/>
                    </a:cubicBezTo>
                    <a:cubicBezTo>
                      <a:pt x="706" y="729"/>
                      <a:pt x="700" y="729"/>
                      <a:pt x="694" y="729"/>
                    </a:cubicBezTo>
                    <a:close/>
                    <a:moveTo>
                      <a:pt x="1342" y="954"/>
                    </a:moveTo>
                    <a:cubicBezTo>
                      <a:pt x="1316" y="954"/>
                      <a:pt x="1288" y="973"/>
                      <a:pt x="1278" y="1004"/>
                    </a:cubicBezTo>
                    <a:cubicBezTo>
                      <a:pt x="1270" y="1032"/>
                      <a:pt x="1290" y="1069"/>
                      <a:pt x="1326" y="1077"/>
                    </a:cubicBezTo>
                    <a:lnTo>
                      <a:pt x="1567" y="1137"/>
                    </a:lnTo>
                    <a:lnTo>
                      <a:pt x="1580" y="1137"/>
                    </a:lnTo>
                    <a:cubicBezTo>
                      <a:pt x="1612" y="1137"/>
                      <a:pt x="1636" y="1117"/>
                      <a:pt x="1636" y="1093"/>
                    </a:cubicBezTo>
                    <a:cubicBezTo>
                      <a:pt x="1648" y="1056"/>
                      <a:pt x="1628" y="1028"/>
                      <a:pt x="1592" y="1016"/>
                    </a:cubicBezTo>
                    <a:cubicBezTo>
                      <a:pt x="1511" y="996"/>
                      <a:pt x="1435" y="976"/>
                      <a:pt x="1355" y="956"/>
                    </a:cubicBezTo>
                    <a:cubicBezTo>
                      <a:pt x="1350" y="955"/>
                      <a:pt x="1346" y="954"/>
                      <a:pt x="1342" y="954"/>
                    </a:cubicBezTo>
                    <a:close/>
                    <a:moveTo>
                      <a:pt x="4306" y="950"/>
                    </a:moveTo>
                    <a:cubicBezTo>
                      <a:pt x="4300" y="950"/>
                      <a:pt x="4294" y="951"/>
                      <a:pt x="4288" y="952"/>
                    </a:cubicBezTo>
                    <a:cubicBezTo>
                      <a:pt x="4207" y="976"/>
                      <a:pt x="4135" y="996"/>
                      <a:pt x="4054" y="1016"/>
                    </a:cubicBezTo>
                    <a:cubicBezTo>
                      <a:pt x="4018" y="1028"/>
                      <a:pt x="3998" y="1056"/>
                      <a:pt x="4006" y="1093"/>
                    </a:cubicBezTo>
                    <a:cubicBezTo>
                      <a:pt x="4014" y="1117"/>
                      <a:pt x="4038" y="1137"/>
                      <a:pt x="4067" y="1137"/>
                    </a:cubicBezTo>
                    <a:lnTo>
                      <a:pt x="4087" y="1137"/>
                    </a:lnTo>
                    <a:cubicBezTo>
                      <a:pt x="4167" y="1117"/>
                      <a:pt x="4247" y="1097"/>
                      <a:pt x="4328" y="1073"/>
                    </a:cubicBezTo>
                    <a:cubicBezTo>
                      <a:pt x="4360" y="1064"/>
                      <a:pt x="4380" y="1028"/>
                      <a:pt x="4368" y="992"/>
                    </a:cubicBezTo>
                    <a:cubicBezTo>
                      <a:pt x="4361" y="966"/>
                      <a:pt x="4335" y="950"/>
                      <a:pt x="4306" y="950"/>
                    </a:cubicBezTo>
                    <a:close/>
                    <a:moveTo>
                      <a:pt x="2020" y="1096"/>
                    </a:moveTo>
                    <a:cubicBezTo>
                      <a:pt x="1988" y="1096"/>
                      <a:pt x="1961" y="1116"/>
                      <a:pt x="1957" y="1149"/>
                    </a:cubicBezTo>
                    <a:cubicBezTo>
                      <a:pt x="1953" y="1185"/>
                      <a:pt x="1973" y="1213"/>
                      <a:pt x="2009" y="1217"/>
                    </a:cubicBezTo>
                    <a:cubicBezTo>
                      <a:pt x="2090" y="1233"/>
                      <a:pt x="2174" y="1245"/>
                      <a:pt x="2255" y="1253"/>
                    </a:cubicBezTo>
                    <a:lnTo>
                      <a:pt x="2259" y="1253"/>
                    </a:lnTo>
                    <a:cubicBezTo>
                      <a:pt x="2291" y="1253"/>
                      <a:pt x="2319" y="1229"/>
                      <a:pt x="2327" y="1197"/>
                    </a:cubicBezTo>
                    <a:cubicBezTo>
                      <a:pt x="2331" y="1161"/>
                      <a:pt x="2307" y="1133"/>
                      <a:pt x="2271" y="1129"/>
                    </a:cubicBezTo>
                    <a:cubicBezTo>
                      <a:pt x="2190" y="1125"/>
                      <a:pt x="2110" y="1109"/>
                      <a:pt x="2030" y="1097"/>
                    </a:cubicBezTo>
                    <a:cubicBezTo>
                      <a:pt x="2026" y="1096"/>
                      <a:pt x="2023" y="1096"/>
                      <a:pt x="2020" y="1096"/>
                    </a:cubicBezTo>
                    <a:close/>
                    <a:moveTo>
                      <a:pt x="3637" y="1103"/>
                    </a:moveTo>
                    <a:cubicBezTo>
                      <a:pt x="3633" y="1103"/>
                      <a:pt x="3629" y="1104"/>
                      <a:pt x="3625" y="1105"/>
                    </a:cubicBezTo>
                    <a:lnTo>
                      <a:pt x="3384" y="1133"/>
                    </a:lnTo>
                    <a:cubicBezTo>
                      <a:pt x="3351" y="1137"/>
                      <a:pt x="3323" y="1169"/>
                      <a:pt x="3331" y="1205"/>
                    </a:cubicBezTo>
                    <a:cubicBezTo>
                      <a:pt x="3331" y="1233"/>
                      <a:pt x="3359" y="1257"/>
                      <a:pt x="3388" y="1257"/>
                    </a:cubicBezTo>
                    <a:cubicBezTo>
                      <a:pt x="3388" y="1257"/>
                      <a:pt x="3396" y="1257"/>
                      <a:pt x="3400" y="1253"/>
                    </a:cubicBezTo>
                    <a:cubicBezTo>
                      <a:pt x="3480" y="1249"/>
                      <a:pt x="3564" y="1237"/>
                      <a:pt x="3645" y="1225"/>
                    </a:cubicBezTo>
                    <a:cubicBezTo>
                      <a:pt x="3677" y="1217"/>
                      <a:pt x="3701" y="1189"/>
                      <a:pt x="3697" y="1153"/>
                    </a:cubicBezTo>
                    <a:cubicBezTo>
                      <a:pt x="3693" y="1128"/>
                      <a:pt x="3668" y="1103"/>
                      <a:pt x="3637" y="1103"/>
                    </a:cubicBezTo>
                    <a:close/>
                    <a:moveTo>
                      <a:pt x="2709" y="1157"/>
                    </a:moveTo>
                    <a:cubicBezTo>
                      <a:pt x="2672" y="1157"/>
                      <a:pt x="2640" y="1181"/>
                      <a:pt x="2640" y="1217"/>
                    </a:cubicBezTo>
                    <a:cubicBezTo>
                      <a:pt x="2640" y="1253"/>
                      <a:pt x="2668" y="1281"/>
                      <a:pt x="2701" y="1281"/>
                    </a:cubicBezTo>
                    <a:lnTo>
                      <a:pt x="2954" y="1281"/>
                    </a:lnTo>
                    <a:cubicBezTo>
                      <a:pt x="2990" y="1281"/>
                      <a:pt x="3014" y="1253"/>
                      <a:pt x="3014" y="1217"/>
                    </a:cubicBezTo>
                    <a:cubicBezTo>
                      <a:pt x="3014" y="1181"/>
                      <a:pt x="2982" y="1157"/>
                      <a:pt x="2950" y="1157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4" name="Google Shape;124;p3"/>
              <p:cNvSpPr/>
              <p:nvPr/>
            </p:nvSpPr>
            <p:spPr>
              <a:xfrm>
                <a:off x="3314385" y="432198"/>
                <a:ext cx="22249" cy="64593"/>
              </a:xfrm>
              <a:custGeom>
                <a:avLst/>
                <a:gdLst/>
                <a:ahLst/>
                <a:cxnLst/>
                <a:rect l="l" t="t" r="r" b="b"/>
                <a:pathLst>
                  <a:path w="165" h="479" extrusionOk="0">
                    <a:moveTo>
                      <a:pt x="89" y="1"/>
                    </a:moveTo>
                    <a:cubicBezTo>
                      <a:pt x="65" y="1"/>
                      <a:pt x="35" y="20"/>
                      <a:pt x="28" y="51"/>
                    </a:cubicBezTo>
                    <a:cubicBezTo>
                      <a:pt x="0" y="175"/>
                      <a:pt x="4" y="304"/>
                      <a:pt x="32" y="428"/>
                    </a:cubicBezTo>
                    <a:cubicBezTo>
                      <a:pt x="36" y="459"/>
                      <a:pt x="65" y="478"/>
                      <a:pt x="97" y="478"/>
                    </a:cubicBezTo>
                    <a:cubicBezTo>
                      <a:pt x="102" y="478"/>
                      <a:pt x="107" y="478"/>
                      <a:pt x="113" y="476"/>
                    </a:cubicBezTo>
                    <a:cubicBezTo>
                      <a:pt x="145" y="464"/>
                      <a:pt x="165" y="428"/>
                      <a:pt x="157" y="396"/>
                    </a:cubicBezTo>
                    <a:cubicBezTo>
                      <a:pt x="153" y="380"/>
                      <a:pt x="153" y="364"/>
                      <a:pt x="145" y="356"/>
                    </a:cubicBezTo>
                    <a:cubicBezTo>
                      <a:pt x="145" y="344"/>
                      <a:pt x="141" y="340"/>
                      <a:pt x="141" y="328"/>
                    </a:cubicBezTo>
                    <a:lnTo>
                      <a:pt x="141" y="320"/>
                    </a:lnTo>
                    <a:cubicBezTo>
                      <a:pt x="137" y="296"/>
                      <a:pt x="137" y="264"/>
                      <a:pt x="137" y="239"/>
                    </a:cubicBezTo>
                    <a:cubicBezTo>
                      <a:pt x="137" y="179"/>
                      <a:pt x="141" y="131"/>
                      <a:pt x="149" y="83"/>
                    </a:cubicBezTo>
                    <a:cubicBezTo>
                      <a:pt x="153" y="51"/>
                      <a:pt x="137" y="14"/>
                      <a:pt x="101" y="2"/>
                    </a:cubicBezTo>
                    <a:cubicBezTo>
                      <a:pt x="97" y="1"/>
                      <a:pt x="93" y="1"/>
                      <a:pt x="89" y="1"/>
                    </a:cubicBezTo>
                    <a:close/>
                  </a:path>
                </a:pathLst>
              </a:custGeom>
              <a:solidFill>
                <a:srgbClr val="FFF1F6">
                  <a:alpha val="333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5" name="Google Shape;125;p3"/>
              <p:cNvSpPr/>
              <p:nvPr/>
            </p:nvSpPr>
            <p:spPr>
              <a:xfrm>
                <a:off x="3326790" y="513513"/>
                <a:ext cx="39104" cy="76055"/>
              </a:xfrm>
              <a:custGeom>
                <a:avLst/>
                <a:gdLst/>
                <a:ahLst/>
                <a:cxnLst/>
                <a:rect l="l" t="t" r="r" b="b"/>
                <a:pathLst>
                  <a:path w="290" h="564" extrusionOk="0">
                    <a:moveTo>
                      <a:pt x="70" y="0"/>
                    </a:moveTo>
                    <a:cubicBezTo>
                      <a:pt x="66" y="0"/>
                      <a:pt x="61" y="1"/>
                      <a:pt x="57" y="2"/>
                    </a:cubicBezTo>
                    <a:cubicBezTo>
                      <a:pt x="17" y="14"/>
                      <a:pt x="1" y="50"/>
                      <a:pt x="5" y="82"/>
                    </a:cubicBezTo>
                    <a:cubicBezTo>
                      <a:pt x="29" y="239"/>
                      <a:pt x="85" y="392"/>
                      <a:pt x="161" y="532"/>
                    </a:cubicBezTo>
                    <a:cubicBezTo>
                      <a:pt x="172" y="552"/>
                      <a:pt x="197" y="564"/>
                      <a:pt x="221" y="564"/>
                    </a:cubicBezTo>
                    <a:cubicBezTo>
                      <a:pt x="231" y="564"/>
                      <a:pt x="241" y="561"/>
                      <a:pt x="250" y="556"/>
                    </a:cubicBezTo>
                    <a:cubicBezTo>
                      <a:pt x="282" y="536"/>
                      <a:pt x="290" y="500"/>
                      <a:pt x="278" y="464"/>
                    </a:cubicBezTo>
                    <a:cubicBezTo>
                      <a:pt x="206" y="335"/>
                      <a:pt x="161" y="199"/>
                      <a:pt x="137" y="50"/>
                    </a:cubicBezTo>
                    <a:cubicBezTo>
                      <a:pt x="130" y="19"/>
                      <a:pt x="97" y="0"/>
                      <a:pt x="70" y="0"/>
                    </a:cubicBezTo>
                    <a:close/>
                  </a:path>
                </a:pathLst>
              </a:custGeom>
              <a:solidFill>
                <a:srgbClr val="FFF1F6">
                  <a:alpha val="333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6" name="Google Shape;126;p3"/>
              <p:cNvSpPr/>
              <p:nvPr/>
            </p:nvSpPr>
            <p:spPr>
              <a:xfrm rot="-5563485">
                <a:off x="3094862" y="433994"/>
                <a:ext cx="417195" cy="321752"/>
              </a:xfrm>
              <a:custGeom>
                <a:avLst/>
                <a:gdLst/>
                <a:ahLst/>
                <a:cxnLst/>
                <a:rect l="l" t="t" r="r" b="b"/>
                <a:pathLst>
                  <a:path w="3094" h="2386" extrusionOk="0">
                    <a:moveTo>
                      <a:pt x="761" y="1"/>
                    </a:moveTo>
                    <a:cubicBezTo>
                      <a:pt x="715" y="1"/>
                      <a:pt x="666" y="10"/>
                      <a:pt x="615" y="31"/>
                    </a:cubicBezTo>
                    <a:cubicBezTo>
                      <a:pt x="1" y="280"/>
                      <a:pt x="877" y="2349"/>
                      <a:pt x="1274" y="2385"/>
                    </a:cubicBezTo>
                    <a:cubicBezTo>
                      <a:pt x="1277" y="2386"/>
                      <a:pt x="1281" y="2386"/>
                      <a:pt x="1284" y="2386"/>
                    </a:cubicBezTo>
                    <a:cubicBezTo>
                      <a:pt x="1654" y="2386"/>
                      <a:pt x="3093" y="666"/>
                      <a:pt x="2524" y="216"/>
                    </a:cubicBezTo>
                    <a:cubicBezTo>
                      <a:pt x="2468" y="172"/>
                      <a:pt x="2409" y="153"/>
                      <a:pt x="2348" y="153"/>
                    </a:cubicBezTo>
                    <a:cubicBezTo>
                      <a:pt x="1937" y="153"/>
                      <a:pt x="1467" y="1036"/>
                      <a:pt x="1467" y="1036"/>
                    </a:cubicBezTo>
                    <a:cubicBezTo>
                      <a:pt x="1467" y="1036"/>
                      <a:pt x="1243" y="1"/>
                      <a:pt x="761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7" name="Google Shape;127;p3"/>
              <p:cNvSpPr/>
              <p:nvPr/>
            </p:nvSpPr>
            <p:spPr>
              <a:xfrm rot="-5563485">
                <a:off x="3166434" y="379837"/>
                <a:ext cx="288827" cy="300850"/>
              </a:xfrm>
              <a:custGeom>
                <a:avLst/>
                <a:gdLst/>
                <a:ahLst/>
                <a:cxnLst/>
                <a:rect l="l" t="t" r="r" b="b"/>
                <a:pathLst>
                  <a:path w="2142" h="2231" extrusionOk="0">
                    <a:moveTo>
                      <a:pt x="1403" y="0"/>
                    </a:moveTo>
                    <a:cubicBezTo>
                      <a:pt x="1398" y="0"/>
                      <a:pt x="1392" y="0"/>
                      <a:pt x="1387" y="1"/>
                    </a:cubicBezTo>
                    <a:cubicBezTo>
                      <a:pt x="1009" y="700"/>
                      <a:pt x="535" y="1351"/>
                      <a:pt x="1" y="1941"/>
                    </a:cubicBezTo>
                    <a:cubicBezTo>
                      <a:pt x="113" y="2110"/>
                      <a:pt x="230" y="2222"/>
                      <a:pt x="314" y="2230"/>
                    </a:cubicBezTo>
                    <a:cubicBezTo>
                      <a:pt x="318" y="2231"/>
                      <a:pt x="321" y="2231"/>
                      <a:pt x="324" y="2231"/>
                    </a:cubicBezTo>
                    <a:cubicBezTo>
                      <a:pt x="702" y="2231"/>
                      <a:pt x="2141" y="511"/>
                      <a:pt x="1572" y="61"/>
                    </a:cubicBezTo>
                    <a:cubicBezTo>
                      <a:pt x="1517" y="20"/>
                      <a:pt x="1461" y="0"/>
                      <a:pt x="1403" y="0"/>
                    </a:cubicBezTo>
                    <a:close/>
                  </a:path>
                </a:pathLst>
              </a:custGeom>
              <a:solidFill>
                <a:srgbClr val="FFF1F6">
                  <a:alpha val="333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128" name="Google Shape;128;p3"/>
          <p:cNvSpPr/>
          <p:nvPr/>
        </p:nvSpPr>
        <p:spPr>
          <a:xfrm>
            <a:off x="8082620" y="4542638"/>
            <a:ext cx="215929" cy="199812"/>
          </a:xfrm>
          <a:custGeom>
            <a:avLst/>
            <a:gdLst/>
            <a:ahLst/>
            <a:cxnLst/>
            <a:rect l="l" t="t" r="r" b="b"/>
            <a:pathLst>
              <a:path w="1447" h="1339" extrusionOk="0">
                <a:moveTo>
                  <a:pt x="729" y="0"/>
                </a:moveTo>
                <a:cubicBezTo>
                  <a:pt x="719" y="0"/>
                  <a:pt x="709" y="1"/>
                  <a:pt x="699" y="1"/>
                </a:cubicBezTo>
                <a:cubicBezTo>
                  <a:pt x="486" y="13"/>
                  <a:pt x="286" y="122"/>
                  <a:pt x="161" y="298"/>
                </a:cubicBezTo>
                <a:cubicBezTo>
                  <a:pt x="36" y="475"/>
                  <a:pt x="0" y="692"/>
                  <a:pt x="61" y="893"/>
                </a:cubicBezTo>
                <a:cubicBezTo>
                  <a:pt x="121" y="1082"/>
                  <a:pt x="261" y="1238"/>
                  <a:pt x="458" y="1307"/>
                </a:cubicBezTo>
                <a:cubicBezTo>
                  <a:pt x="511" y="1327"/>
                  <a:pt x="571" y="1339"/>
                  <a:pt x="627" y="1339"/>
                </a:cubicBezTo>
                <a:cubicBezTo>
                  <a:pt x="760" y="1339"/>
                  <a:pt x="872" y="1279"/>
                  <a:pt x="953" y="1166"/>
                </a:cubicBezTo>
                <a:cubicBezTo>
                  <a:pt x="1053" y="1026"/>
                  <a:pt x="1089" y="801"/>
                  <a:pt x="932" y="604"/>
                </a:cubicBezTo>
                <a:cubicBezTo>
                  <a:pt x="860" y="511"/>
                  <a:pt x="744" y="455"/>
                  <a:pt x="631" y="455"/>
                </a:cubicBezTo>
                <a:cubicBezTo>
                  <a:pt x="543" y="455"/>
                  <a:pt x="466" y="495"/>
                  <a:pt x="418" y="563"/>
                </a:cubicBezTo>
                <a:cubicBezTo>
                  <a:pt x="350" y="652"/>
                  <a:pt x="338" y="756"/>
                  <a:pt x="378" y="853"/>
                </a:cubicBezTo>
                <a:cubicBezTo>
                  <a:pt x="418" y="945"/>
                  <a:pt x="507" y="1013"/>
                  <a:pt x="611" y="1026"/>
                </a:cubicBezTo>
                <a:cubicBezTo>
                  <a:pt x="616" y="1026"/>
                  <a:pt x="621" y="1027"/>
                  <a:pt x="626" y="1027"/>
                </a:cubicBezTo>
                <a:cubicBezTo>
                  <a:pt x="667" y="1027"/>
                  <a:pt x="700" y="997"/>
                  <a:pt x="703" y="957"/>
                </a:cubicBezTo>
                <a:cubicBezTo>
                  <a:pt x="707" y="917"/>
                  <a:pt x="679" y="877"/>
                  <a:pt x="639" y="873"/>
                </a:cubicBezTo>
                <a:cubicBezTo>
                  <a:pt x="587" y="865"/>
                  <a:pt x="547" y="837"/>
                  <a:pt x="527" y="797"/>
                </a:cubicBezTo>
                <a:cubicBezTo>
                  <a:pt x="507" y="756"/>
                  <a:pt x="511" y="716"/>
                  <a:pt x="531" y="672"/>
                </a:cubicBezTo>
                <a:cubicBezTo>
                  <a:pt x="551" y="636"/>
                  <a:pt x="583" y="612"/>
                  <a:pt x="623" y="604"/>
                </a:cubicBezTo>
                <a:cubicBezTo>
                  <a:pt x="629" y="603"/>
                  <a:pt x="636" y="602"/>
                  <a:pt x="643" y="602"/>
                </a:cubicBezTo>
                <a:cubicBezTo>
                  <a:pt x="689" y="602"/>
                  <a:pt x="745" y="625"/>
                  <a:pt x="784" y="660"/>
                </a:cubicBezTo>
                <a:cubicBezTo>
                  <a:pt x="860" y="724"/>
                  <a:pt x="900" y="825"/>
                  <a:pt x="892" y="925"/>
                </a:cubicBezTo>
                <a:cubicBezTo>
                  <a:pt x="888" y="1013"/>
                  <a:pt x="848" y="1086"/>
                  <a:pt x="784" y="1138"/>
                </a:cubicBezTo>
                <a:cubicBezTo>
                  <a:pt x="741" y="1170"/>
                  <a:pt x="693" y="1183"/>
                  <a:pt x="644" y="1183"/>
                </a:cubicBezTo>
                <a:cubicBezTo>
                  <a:pt x="516" y="1183"/>
                  <a:pt x="382" y="1092"/>
                  <a:pt x="310" y="1013"/>
                </a:cubicBezTo>
                <a:cubicBezTo>
                  <a:pt x="189" y="881"/>
                  <a:pt x="161" y="696"/>
                  <a:pt x="221" y="519"/>
                </a:cubicBezTo>
                <a:cubicBezTo>
                  <a:pt x="282" y="347"/>
                  <a:pt x="426" y="214"/>
                  <a:pt x="603" y="162"/>
                </a:cubicBezTo>
                <a:cubicBezTo>
                  <a:pt x="644" y="150"/>
                  <a:pt x="686" y="145"/>
                  <a:pt x="727" y="145"/>
                </a:cubicBezTo>
                <a:cubicBezTo>
                  <a:pt x="828" y="145"/>
                  <a:pt x="926" y="179"/>
                  <a:pt x="1009" y="242"/>
                </a:cubicBezTo>
                <a:cubicBezTo>
                  <a:pt x="1133" y="342"/>
                  <a:pt x="1270" y="604"/>
                  <a:pt x="1266" y="829"/>
                </a:cubicBezTo>
                <a:cubicBezTo>
                  <a:pt x="1258" y="945"/>
                  <a:pt x="1226" y="1030"/>
                  <a:pt x="1149" y="1082"/>
                </a:cubicBezTo>
                <a:cubicBezTo>
                  <a:pt x="1125" y="1098"/>
                  <a:pt x="1113" y="1126"/>
                  <a:pt x="1121" y="1150"/>
                </a:cubicBezTo>
                <a:cubicBezTo>
                  <a:pt x="1125" y="1182"/>
                  <a:pt x="1141" y="1206"/>
                  <a:pt x="1165" y="1218"/>
                </a:cubicBezTo>
                <a:cubicBezTo>
                  <a:pt x="1175" y="1221"/>
                  <a:pt x="1184" y="1223"/>
                  <a:pt x="1194" y="1223"/>
                </a:cubicBezTo>
                <a:cubicBezTo>
                  <a:pt x="1209" y="1223"/>
                  <a:pt x="1225" y="1219"/>
                  <a:pt x="1242" y="1206"/>
                </a:cubicBezTo>
                <a:cubicBezTo>
                  <a:pt x="1342" y="1138"/>
                  <a:pt x="1402" y="1021"/>
                  <a:pt x="1415" y="885"/>
                </a:cubicBezTo>
                <a:cubicBezTo>
                  <a:pt x="1447" y="632"/>
                  <a:pt x="1314" y="338"/>
                  <a:pt x="1173" y="178"/>
                </a:cubicBezTo>
                <a:cubicBezTo>
                  <a:pt x="1059" y="67"/>
                  <a:pt x="902" y="0"/>
                  <a:pt x="729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29" name="Google Shape;129;p3"/>
          <p:cNvGrpSpPr/>
          <p:nvPr/>
        </p:nvGrpSpPr>
        <p:grpSpPr>
          <a:xfrm rot="2700000">
            <a:off x="8850543" y="3860238"/>
            <a:ext cx="296110" cy="307950"/>
            <a:chOff x="2402806" y="1534404"/>
            <a:chExt cx="197214" cy="205099"/>
          </a:xfrm>
        </p:grpSpPr>
        <p:sp>
          <p:nvSpPr>
            <p:cNvPr id="130" name="Google Shape;130;p3"/>
            <p:cNvSpPr/>
            <p:nvPr/>
          </p:nvSpPr>
          <p:spPr>
            <a:xfrm>
              <a:off x="2402806" y="1605082"/>
              <a:ext cx="85428" cy="127119"/>
            </a:xfrm>
            <a:custGeom>
              <a:avLst/>
              <a:gdLst/>
              <a:ahLst/>
              <a:cxnLst/>
              <a:rect l="l" t="t" r="r" b="b"/>
              <a:pathLst>
                <a:path w="1170" h="1741" extrusionOk="0">
                  <a:moveTo>
                    <a:pt x="273" y="0"/>
                  </a:moveTo>
                  <a:cubicBezTo>
                    <a:pt x="220" y="0"/>
                    <a:pt x="176" y="36"/>
                    <a:pt x="165" y="85"/>
                  </a:cubicBezTo>
                  <a:cubicBezTo>
                    <a:pt x="0" y="1226"/>
                    <a:pt x="1005" y="1724"/>
                    <a:pt x="1017" y="1728"/>
                  </a:cubicBezTo>
                  <a:cubicBezTo>
                    <a:pt x="1033" y="1732"/>
                    <a:pt x="1045" y="1740"/>
                    <a:pt x="1061" y="1740"/>
                  </a:cubicBezTo>
                  <a:cubicBezTo>
                    <a:pt x="1101" y="1740"/>
                    <a:pt x="1137" y="1720"/>
                    <a:pt x="1145" y="1684"/>
                  </a:cubicBezTo>
                  <a:cubicBezTo>
                    <a:pt x="1169" y="1632"/>
                    <a:pt x="1149" y="1572"/>
                    <a:pt x="1101" y="1548"/>
                  </a:cubicBezTo>
                  <a:cubicBezTo>
                    <a:pt x="1097" y="1544"/>
                    <a:pt x="221" y="1118"/>
                    <a:pt x="366" y="117"/>
                  </a:cubicBezTo>
                  <a:cubicBezTo>
                    <a:pt x="374" y="61"/>
                    <a:pt x="338" y="13"/>
                    <a:pt x="281" y="1"/>
                  </a:cubicBezTo>
                  <a:cubicBezTo>
                    <a:pt x="279" y="1"/>
                    <a:pt x="276" y="0"/>
                    <a:pt x="27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131;p3"/>
            <p:cNvSpPr/>
            <p:nvPr/>
          </p:nvSpPr>
          <p:spPr>
            <a:xfrm>
              <a:off x="2441796" y="1605886"/>
              <a:ext cx="64910" cy="98424"/>
            </a:xfrm>
            <a:custGeom>
              <a:avLst/>
              <a:gdLst/>
              <a:ahLst/>
              <a:cxnLst/>
              <a:rect l="l" t="t" r="r" b="b"/>
              <a:pathLst>
                <a:path w="889" h="1348" extrusionOk="0">
                  <a:moveTo>
                    <a:pt x="113" y="1"/>
                  </a:moveTo>
                  <a:cubicBezTo>
                    <a:pt x="109" y="1"/>
                    <a:pt x="105" y="1"/>
                    <a:pt x="101" y="2"/>
                  </a:cubicBezTo>
                  <a:cubicBezTo>
                    <a:pt x="45" y="6"/>
                    <a:pt x="1" y="50"/>
                    <a:pt x="5" y="106"/>
                  </a:cubicBezTo>
                  <a:cubicBezTo>
                    <a:pt x="5" y="130"/>
                    <a:pt x="57" y="837"/>
                    <a:pt x="712" y="1328"/>
                  </a:cubicBezTo>
                  <a:cubicBezTo>
                    <a:pt x="732" y="1340"/>
                    <a:pt x="752" y="1348"/>
                    <a:pt x="772" y="1348"/>
                  </a:cubicBezTo>
                  <a:cubicBezTo>
                    <a:pt x="804" y="1348"/>
                    <a:pt x="832" y="1332"/>
                    <a:pt x="852" y="1312"/>
                  </a:cubicBezTo>
                  <a:cubicBezTo>
                    <a:pt x="888" y="1267"/>
                    <a:pt x="880" y="1207"/>
                    <a:pt x="832" y="1171"/>
                  </a:cubicBezTo>
                  <a:cubicBezTo>
                    <a:pt x="250" y="737"/>
                    <a:pt x="205" y="106"/>
                    <a:pt x="205" y="94"/>
                  </a:cubicBezTo>
                  <a:cubicBezTo>
                    <a:pt x="202" y="46"/>
                    <a:pt x="164" y="1"/>
                    <a:pt x="11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132;p3"/>
            <p:cNvSpPr/>
            <p:nvPr/>
          </p:nvSpPr>
          <p:spPr>
            <a:xfrm>
              <a:off x="2470272" y="1604206"/>
              <a:ext cx="45561" cy="62866"/>
            </a:xfrm>
            <a:custGeom>
              <a:avLst/>
              <a:gdLst/>
              <a:ahLst/>
              <a:cxnLst/>
              <a:rect l="l" t="t" r="r" b="b"/>
              <a:pathLst>
                <a:path w="624" h="861" extrusionOk="0">
                  <a:moveTo>
                    <a:pt x="175" y="1"/>
                  </a:moveTo>
                  <a:cubicBezTo>
                    <a:pt x="132" y="1"/>
                    <a:pt x="91" y="33"/>
                    <a:pt x="81" y="77"/>
                  </a:cubicBezTo>
                  <a:cubicBezTo>
                    <a:pt x="77" y="97"/>
                    <a:pt x="0" y="479"/>
                    <a:pt x="450" y="840"/>
                  </a:cubicBezTo>
                  <a:cubicBezTo>
                    <a:pt x="466" y="856"/>
                    <a:pt x="494" y="860"/>
                    <a:pt x="515" y="860"/>
                  </a:cubicBezTo>
                  <a:cubicBezTo>
                    <a:pt x="543" y="860"/>
                    <a:pt x="571" y="848"/>
                    <a:pt x="591" y="828"/>
                  </a:cubicBezTo>
                  <a:cubicBezTo>
                    <a:pt x="623" y="788"/>
                    <a:pt x="619" y="720"/>
                    <a:pt x="575" y="688"/>
                  </a:cubicBezTo>
                  <a:cubicBezTo>
                    <a:pt x="229" y="410"/>
                    <a:pt x="273" y="137"/>
                    <a:pt x="277" y="125"/>
                  </a:cubicBezTo>
                  <a:cubicBezTo>
                    <a:pt x="294" y="69"/>
                    <a:pt x="257" y="13"/>
                    <a:pt x="201" y="5"/>
                  </a:cubicBezTo>
                  <a:cubicBezTo>
                    <a:pt x="193" y="2"/>
                    <a:pt x="184" y="1"/>
                    <a:pt x="17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133;p3"/>
            <p:cNvSpPr/>
            <p:nvPr/>
          </p:nvSpPr>
          <p:spPr>
            <a:xfrm>
              <a:off x="2504005" y="1627498"/>
              <a:ext cx="52571" cy="112005"/>
            </a:xfrm>
            <a:custGeom>
              <a:avLst/>
              <a:gdLst/>
              <a:ahLst/>
              <a:cxnLst/>
              <a:rect l="l" t="t" r="r" b="b"/>
              <a:pathLst>
                <a:path w="720" h="1534" extrusionOk="0">
                  <a:moveTo>
                    <a:pt x="409" y="0"/>
                  </a:moveTo>
                  <a:cubicBezTo>
                    <a:pt x="400" y="0"/>
                    <a:pt x="391" y="1"/>
                    <a:pt x="382" y="3"/>
                  </a:cubicBezTo>
                  <a:cubicBezTo>
                    <a:pt x="330" y="19"/>
                    <a:pt x="302" y="79"/>
                    <a:pt x="318" y="132"/>
                  </a:cubicBezTo>
                  <a:cubicBezTo>
                    <a:pt x="318" y="136"/>
                    <a:pt x="494" y="702"/>
                    <a:pt x="32" y="1377"/>
                  </a:cubicBezTo>
                  <a:cubicBezTo>
                    <a:pt x="0" y="1421"/>
                    <a:pt x="12" y="1486"/>
                    <a:pt x="57" y="1518"/>
                  </a:cubicBezTo>
                  <a:cubicBezTo>
                    <a:pt x="73" y="1526"/>
                    <a:pt x="93" y="1534"/>
                    <a:pt x="113" y="1534"/>
                  </a:cubicBezTo>
                  <a:cubicBezTo>
                    <a:pt x="141" y="1534"/>
                    <a:pt x="177" y="1518"/>
                    <a:pt x="197" y="1494"/>
                  </a:cubicBezTo>
                  <a:cubicBezTo>
                    <a:pt x="719" y="734"/>
                    <a:pt x="519" y="96"/>
                    <a:pt x="511" y="71"/>
                  </a:cubicBezTo>
                  <a:cubicBezTo>
                    <a:pt x="497" y="25"/>
                    <a:pt x="453" y="0"/>
                    <a:pt x="40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134;p3"/>
            <p:cNvSpPr/>
            <p:nvPr/>
          </p:nvSpPr>
          <p:spPr>
            <a:xfrm>
              <a:off x="2548909" y="1634508"/>
              <a:ext cx="26431" cy="80682"/>
            </a:xfrm>
            <a:custGeom>
              <a:avLst/>
              <a:gdLst/>
              <a:ahLst/>
              <a:cxnLst/>
              <a:rect l="l" t="t" r="r" b="b"/>
              <a:pathLst>
                <a:path w="362" h="1105" extrusionOk="0">
                  <a:moveTo>
                    <a:pt x="128" y="1"/>
                  </a:moveTo>
                  <a:cubicBezTo>
                    <a:pt x="120" y="1"/>
                    <a:pt x="112" y="2"/>
                    <a:pt x="104" y="4"/>
                  </a:cubicBezTo>
                  <a:cubicBezTo>
                    <a:pt x="56" y="16"/>
                    <a:pt x="20" y="72"/>
                    <a:pt x="36" y="124"/>
                  </a:cubicBezTo>
                  <a:cubicBezTo>
                    <a:pt x="157" y="586"/>
                    <a:pt x="16" y="964"/>
                    <a:pt x="16" y="968"/>
                  </a:cubicBezTo>
                  <a:cubicBezTo>
                    <a:pt x="0" y="1024"/>
                    <a:pt x="24" y="1080"/>
                    <a:pt x="76" y="1100"/>
                  </a:cubicBezTo>
                  <a:cubicBezTo>
                    <a:pt x="84" y="1104"/>
                    <a:pt x="100" y="1104"/>
                    <a:pt x="109" y="1104"/>
                  </a:cubicBezTo>
                  <a:cubicBezTo>
                    <a:pt x="149" y="1104"/>
                    <a:pt x="189" y="1080"/>
                    <a:pt x="197" y="1044"/>
                  </a:cubicBezTo>
                  <a:cubicBezTo>
                    <a:pt x="205" y="1024"/>
                    <a:pt x="362" y="602"/>
                    <a:pt x="225" y="76"/>
                  </a:cubicBezTo>
                  <a:cubicBezTo>
                    <a:pt x="218" y="31"/>
                    <a:pt x="176" y="1"/>
                    <a:pt x="12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135;p3"/>
            <p:cNvSpPr/>
            <p:nvPr/>
          </p:nvSpPr>
          <p:spPr>
            <a:xfrm>
              <a:off x="2577020" y="1637939"/>
              <a:ext cx="23000" cy="51695"/>
            </a:xfrm>
            <a:custGeom>
              <a:avLst/>
              <a:gdLst/>
              <a:ahLst/>
              <a:cxnLst/>
              <a:rect l="l" t="t" r="r" b="b"/>
              <a:pathLst>
                <a:path w="315" h="708" extrusionOk="0">
                  <a:moveTo>
                    <a:pt x="117" y="0"/>
                  </a:moveTo>
                  <a:cubicBezTo>
                    <a:pt x="106" y="0"/>
                    <a:pt x="96" y="2"/>
                    <a:pt x="85" y="5"/>
                  </a:cubicBezTo>
                  <a:cubicBezTo>
                    <a:pt x="33" y="17"/>
                    <a:pt x="1" y="73"/>
                    <a:pt x="17" y="129"/>
                  </a:cubicBezTo>
                  <a:cubicBezTo>
                    <a:pt x="97" y="411"/>
                    <a:pt x="45" y="567"/>
                    <a:pt x="45" y="571"/>
                  </a:cubicBezTo>
                  <a:cubicBezTo>
                    <a:pt x="33" y="627"/>
                    <a:pt x="57" y="680"/>
                    <a:pt x="105" y="700"/>
                  </a:cubicBezTo>
                  <a:cubicBezTo>
                    <a:pt x="117" y="708"/>
                    <a:pt x="133" y="708"/>
                    <a:pt x="141" y="708"/>
                  </a:cubicBezTo>
                  <a:cubicBezTo>
                    <a:pt x="182" y="708"/>
                    <a:pt x="218" y="680"/>
                    <a:pt x="238" y="648"/>
                  </a:cubicBezTo>
                  <a:cubicBezTo>
                    <a:pt x="242" y="619"/>
                    <a:pt x="314" y="427"/>
                    <a:pt x="214" y="73"/>
                  </a:cubicBezTo>
                  <a:cubicBezTo>
                    <a:pt x="201" y="27"/>
                    <a:pt x="161" y="0"/>
                    <a:pt x="11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136;p3"/>
            <p:cNvSpPr/>
            <p:nvPr/>
          </p:nvSpPr>
          <p:spPr>
            <a:xfrm>
              <a:off x="2493710" y="1595664"/>
              <a:ext cx="96307" cy="27089"/>
            </a:xfrm>
            <a:custGeom>
              <a:avLst/>
              <a:gdLst/>
              <a:ahLst/>
              <a:cxnLst/>
              <a:rect l="l" t="t" r="r" b="b"/>
              <a:pathLst>
                <a:path w="1319" h="371" extrusionOk="0">
                  <a:moveTo>
                    <a:pt x="485" y="0"/>
                  </a:moveTo>
                  <a:cubicBezTo>
                    <a:pt x="241" y="0"/>
                    <a:pt x="88" y="59"/>
                    <a:pt x="77" y="65"/>
                  </a:cubicBezTo>
                  <a:cubicBezTo>
                    <a:pt x="29" y="86"/>
                    <a:pt x="1" y="146"/>
                    <a:pt x="21" y="194"/>
                  </a:cubicBezTo>
                  <a:cubicBezTo>
                    <a:pt x="36" y="234"/>
                    <a:pt x="75" y="257"/>
                    <a:pt x="115" y="257"/>
                  </a:cubicBezTo>
                  <a:cubicBezTo>
                    <a:pt x="128" y="257"/>
                    <a:pt x="141" y="255"/>
                    <a:pt x="153" y="250"/>
                  </a:cubicBezTo>
                  <a:cubicBezTo>
                    <a:pt x="156" y="250"/>
                    <a:pt x="281" y="203"/>
                    <a:pt x="487" y="203"/>
                  </a:cubicBezTo>
                  <a:cubicBezTo>
                    <a:pt x="662" y="203"/>
                    <a:pt x="896" y="237"/>
                    <a:pt x="1162" y="363"/>
                  </a:cubicBezTo>
                  <a:cubicBezTo>
                    <a:pt x="1174" y="367"/>
                    <a:pt x="1186" y="371"/>
                    <a:pt x="1202" y="371"/>
                  </a:cubicBezTo>
                  <a:cubicBezTo>
                    <a:pt x="1242" y="371"/>
                    <a:pt x="1278" y="351"/>
                    <a:pt x="1298" y="315"/>
                  </a:cubicBezTo>
                  <a:cubicBezTo>
                    <a:pt x="1319" y="266"/>
                    <a:pt x="1298" y="206"/>
                    <a:pt x="1246" y="182"/>
                  </a:cubicBezTo>
                  <a:cubicBezTo>
                    <a:pt x="950" y="40"/>
                    <a:pt x="687" y="0"/>
                    <a:pt x="48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137;p3"/>
            <p:cNvSpPr/>
            <p:nvPr/>
          </p:nvSpPr>
          <p:spPr>
            <a:xfrm>
              <a:off x="2446469" y="1562077"/>
              <a:ext cx="145300" cy="33733"/>
            </a:xfrm>
            <a:custGeom>
              <a:avLst/>
              <a:gdLst/>
              <a:ahLst/>
              <a:cxnLst/>
              <a:rect l="l" t="t" r="r" b="b"/>
              <a:pathLst>
                <a:path w="1990" h="462" extrusionOk="0">
                  <a:moveTo>
                    <a:pt x="886" y="1"/>
                  </a:moveTo>
                  <a:cubicBezTo>
                    <a:pt x="424" y="1"/>
                    <a:pt x="92" y="145"/>
                    <a:pt x="73" y="152"/>
                  </a:cubicBezTo>
                  <a:cubicBezTo>
                    <a:pt x="21" y="172"/>
                    <a:pt x="1" y="232"/>
                    <a:pt x="21" y="284"/>
                  </a:cubicBezTo>
                  <a:cubicBezTo>
                    <a:pt x="36" y="320"/>
                    <a:pt x="73" y="340"/>
                    <a:pt x="112" y="340"/>
                  </a:cubicBezTo>
                  <a:cubicBezTo>
                    <a:pt x="126" y="340"/>
                    <a:pt x="140" y="338"/>
                    <a:pt x="153" y="333"/>
                  </a:cubicBezTo>
                  <a:cubicBezTo>
                    <a:pt x="158" y="330"/>
                    <a:pt x="460" y="200"/>
                    <a:pt x="883" y="200"/>
                  </a:cubicBezTo>
                  <a:cubicBezTo>
                    <a:pt x="1161" y="200"/>
                    <a:pt x="1492" y="257"/>
                    <a:pt x="1825" y="445"/>
                  </a:cubicBezTo>
                  <a:cubicBezTo>
                    <a:pt x="1841" y="453"/>
                    <a:pt x="1861" y="461"/>
                    <a:pt x="1873" y="461"/>
                  </a:cubicBezTo>
                  <a:cubicBezTo>
                    <a:pt x="1909" y="461"/>
                    <a:pt x="1945" y="445"/>
                    <a:pt x="1966" y="409"/>
                  </a:cubicBezTo>
                  <a:cubicBezTo>
                    <a:pt x="1990" y="365"/>
                    <a:pt x="1974" y="300"/>
                    <a:pt x="1925" y="272"/>
                  </a:cubicBezTo>
                  <a:cubicBezTo>
                    <a:pt x="1557" y="64"/>
                    <a:pt x="1193" y="1"/>
                    <a:pt x="88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138;p3"/>
            <p:cNvSpPr/>
            <p:nvPr/>
          </p:nvSpPr>
          <p:spPr>
            <a:xfrm>
              <a:off x="2495754" y="1534404"/>
              <a:ext cx="76374" cy="23803"/>
            </a:xfrm>
            <a:custGeom>
              <a:avLst/>
              <a:gdLst/>
              <a:ahLst/>
              <a:cxnLst/>
              <a:rect l="l" t="t" r="r" b="b"/>
              <a:pathLst>
                <a:path w="1046" h="326" extrusionOk="0">
                  <a:moveTo>
                    <a:pt x="384" y="1"/>
                  </a:moveTo>
                  <a:cubicBezTo>
                    <a:pt x="213" y="1"/>
                    <a:pt x="95" y="32"/>
                    <a:pt x="85" y="37"/>
                  </a:cubicBezTo>
                  <a:cubicBezTo>
                    <a:pt x="29" y="49"/>
                    <a:pt x="1" y="105"/>
                    <a:pt x="13" y="161"/>
                  </a:cubicBezTo>
                  <a:cubicBezTo>
                    <a:pt x="26" y="207"/>
                    <a:pt x="65" y="234"/>
                    <a:pt x="110" y="234"/>
                  </a:cubicBezTo>
                  <a:cubicBezTo>
                    <a:pt x="120" y="234"/>
                    <a:pt x="131" y="232"/>
                    <a:pt x="141" y="229"/>
                  </a:cubicBezTo>
                  <a:cubicBezTo>
                    <a:pt x="141" y="229"/>
                    <a:pt x="240" y="203"/>
                    <a:pt x="386" y="203"/>
                  </a:cubicBezTo>
                  <a:cubicBezTo>
                    <a:pt x="524" y="203"/>
                    <a:pt x="704" y="226"/>
                    <a:pt x="885" y="318"/>
                  </a:cubicBezTo>
                  <a:cubicBezTo>
                    <a:pt x="897" y="322"/>
                    <a:pt x="913" y="326"/>
                    <a:pt x="929" y="326"/>
                  </a:cubicBezTo>
                  <a:cubicBezTo>
                    <a:pt x="969" y="326"/>
                    <a:pt x="1005" y="302"/>
                    <a:pt x="1017" y="270"/>
                  </a:cubicBezTo>
                  <a:cubicBezTo>
                    <a:pt x="1045" y="221"/>
                    <a:pt x="1025" y="161"/>
                    <a:pt x="973" y="137"/>
                  </a:cubicBezTo>
                  <a:cubicBezTo>
                    <a:pt x="758" y="29"/>
                    <a:pt x="546" y="1"/>
                    <a:pt x="38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9" name="Google Shape;139;p3"/>
          <p:cNvSpPr/>
          <p:nvPr/>
        </p:nvSpPr>
        <p:spPr>
          <a:xfrm flipH="1">
            <a:off x="7326047" y="4041323"/>
            <a:ext cx="285802" cy="287674"/>
          </a:xfrm>
          <a:custGeom>
            <a:avLst/>
            <a:gdLst/>
            <a:ahLst/>
            <a:cxnLst/>
            <a:rect l="l" t="t" r="r" b="b"/>
            <a:pathLst>
              <a:path w="1403" h="1412" extrusionOk="0">
                <a:moveTo>
                  <a:pt x="538" y="1"/>
                </a:moveTo>
                <a:cubicBezTo>
                  <a:pt x="410" y="5"/>
                  <a:pt x="301" y="65"/>
                  <a:pt x="217" y="178"/>
                </a:cubicBezTo>
                <a:cubicBezTo>
                  <a:pt x="56" y="379"/>
                  <a:pt x="0" y="688"/>
                  <a:pt x="36" y="901"/>
                </a:cubicBezTo>
                <a:cubicBezTo>
                  <a:pt x="64" y="1082"/>
                  <a:pt x="165" y="1230"/>
                  <a:pt x="325" y="1323"/>
                </a:cubicBezTo>
                <a:cubicBezTo>
                  <a:pt x="430" y="1383"/>
                  <a:pt x="550" y="1411"/>
                  <a:pt x="671" y="1411"/>
                </a:cubicBezTo>
                <a:cubicBezTo>
                  <a:pt x="763" y="1411"/>
                  <a:pt x="852" y="1395"/>
                  <a:pt x="940" y="1363"/>
                </a:cubicBezTo>
                <a:cubicBezTo>
                  <a:pt x="1141" y="1283"/>
                  <a:pt x="1286" y="1122"/>
                  <a:pt x="1346" y="921"/>
                </a:cubicBezTo>
                <a:cubicBezTo>
                  <a:pt x="1402" y="724"/>
                  <a:pt x="1362" y="519"/>
                  <a:pt x="1242" y="351"/>
                </a:cubicBezTo>
                <a:cubicBezTo>
                  <a:pt x="1150" y="230"/>
                  <a:pt x="1027" y="167"/>
                  <a:pt x="899" y="167"/>
                </a:cubicBezTo>
                <a:cubicBezTo>
                  <a:pt x="848" y="167"/>
                  <a:pt x="795" y="177"/>
                  <a:pt x="743" y="198"/>
                </a:cubicBezTo>
                <a:cubicBezTo>
                  <a:pt x="583" y="258"/>
                  <a:pt x="430" y="435"/>
                  <a:pt x="458" y="684"/>
                </a:cubicBezTo>
                <a:cubicBezTo>
                  <a:pt x="470" y="805"/>
                  <a:pt x="534" y="913"/>
                  <a:pt x="627" y="977"/>
                </a:cubicBezTo>
                <a:cubicBezTo>
                  <a:pt x="673" y="1004"/>
                  <a:pt x="723" y="1018"/>
                  <a:pt x="774" y="1018"/>
                </a:cubicBezTo>
                <a:cubicBezTo>
                  <a:pt x="806" y="1018"/>
                  <a:pt x="839" y="1012"/>
                  <a:pt x="872" y="1001"/>
                </a:cubicBezTo>
                <a:cubicBezTo>
                  <a:pt x="972" y="965"/>
                  <a:pt x="1045" y="881"/>
                  <a:pt x="1061" y="780"/>
                </a:cubicBezTo>
                <a:cubicBezTo>
                  <a:pt x="1081" y="676"/>
                  <a:pt x="1041" y="576"/>
                  <a:pt x="960" y="503"/>
                </a:cubicBezTo>
                <a:cubicBezTo>
                  <a:pt x="944" y="491"/>
                  <a:pt x="924" y="484"/>
                  <a:pt x="905" y="484"/>
                </a:cubicBezTo>
                <a:cubicBezTo>
                  <a:pt x="882" y="484"/>
                  <a:pt x="859" y="494"/>
                  <a:pt x="844" y="511"/>
                </a:cubicBezTo>
                <a:cubicBezTo>
                  <a:pt x="820" y="547"/>
                  <a:pt x="820" y="592"/>
                  <a:pt x="852" y="620"/>
                </a:cubicBezTo>
                <a:cubicBezTo>
                  <a:pt x="892" y="648"/>
                  <a:pt x="912" y="700"/>
                  <a:pt x="908" y="744"/>
                </a:cubicBezTo>
                <a:cubicBezTo>
                  <a:pt x="904" y="788"/>
                  <a:pt x="880" y="825"/>
                  <a:pt x="840" y="845"/>
                </a:cubicBezTo>
                <a:cubicBezTo>
                  <a:pt x="821" y="855"/>
                  <a:pt x="800" y="860"/>
                  <a:pt x="780" y="860"/>
                </a:cubicBezTo>
                <a:cubicBezTo>
                  <a:pt x="762" y="860"/>
                  <a:pt x="744" y="856"/>
                  <a:pt x="727" y="849"/>
                </a:cubicBezTo>
                <a:cubicBezTo>
                  <a:pt x="683" y="829"/>
                  <a:pt x="639" y="772"/>
                  <a:pt x="623" y="712"/>
                </a:cubicBezTo>
                <a:cubicBezTo>
                  <a:pt x="599" y="620"/>
                  <a:pt x="619" y="511"/>
                  <a:pt x="671" y="435"/>
                </a:cubicBezTo>
                <a:cubicBezTo>
                  <a:pt x="723" y="363"/>
                  <a:pt x="792" y="322"/>
                  <a:pt x="880" y="318"/>
                </a:cubicBezTo>
                <a:cubicBezTo>
                  <a:pt x="886" y="318"/>
                  <a:pt x="893" y="318"/>
                  <a:pt x="899" y="318"/>
                </a:cubicBezTo>
                <a:cubicBezTo>
                  <a:pt x="1080" y="318"/>
                  <a:pt x="1186" y="540"/>
                  <a:pt x="1205" y="680"/>
                </a:cubicBezTo>
                <a:cubicBezTo>
                  <a:pt x="1233" y="853"/>
                  <a:pt x="1161" y="1026"/>
                  <a:pt x="1012" y="1142"/>
                </a:cubicBezTo>
                <a:cubicBezTo>
                  <a:pt x="913" y="1216"/>
                  <a:pt x="790" y="1257"/>
                  <a:pt x="668" y="1257"/>
                </a:cubicBezTo>
                <a:cubicBezTo>
                  <a:pt x="611" y="1257"/>
                  <a:pt x="555" y="1248"/>
                  <a:pt x="502" y="1230"/>
                </a:cubicBezTo>
                <a:cubicBezTo>
                  <a:pt x="358" y="1186"/>
                  <a:pt x="249" y="1086"/>
                  <a:pt x="201" y="941"/>
                </a:cubicBezTo>
                <a:cubicBezTo>
                  <a:pt x="149" y="784"/>
                  <a:pt x="181" y="491"/>
                  <a:pt x="305" y="306"/>
                </a:cubicBezTo>
                <a:cubicBezTo>
                  <a:pt x="370" y="210"/>
                  <a:pt x="450" y="162"/>
                  <a:pt x="542" y="158"/>
                </a:cubicBezTo>
                <a:cubicBezTo>
                  <a:pt x="571" y="158"/>
                  <a:pt x="599" y="142"/>
                  <a:pt x="607" y="117"/>
                </a:cubicBezTo>
                <a:cubicBezTo>
                  <a:pt x="623" y="89"/>
                  <a:pt x="619" y="61"/>
                  <a:pt x="603" y="37"/>
                </a:cubicBezTo>
                <a:cubicBezTo>
                  <a:pt x="587" y="17"/>
                  <a:pt x="563" y="1"/>
                  <a:pt x="538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0" name="Google Shape;140;p3"/>
          <p:cNvGrpSpPr/>
          <p:nvPr/>
        </p:nvGrpSpPr>
        <p:grpSpPr>
          <a:xfrm rot="10200497" flipH="1">
            <a:off x="5753905" y="4183465"/>
            <a:ext cx="2029153" cy="1375659"/>
            <a:chOff x="6283024" y="-660615"/>
            <a:chExt cx="2029221" cy="1375705"/>
          </a:xfrm>
        </p:grpSpPr>
        <p:grpSp>
          <p:nvGrpSpPr>
            <p:cNvPr id="141" name="Google Shape;141;p3"/>
            <p:cNvGrpSpPr/>
            <p:nvPr/>
          </p:nvGrpSpPr>
          <p:grpSpPr>
            <a:xfrm rot="8478049">
              <a:off x="7456155" y="-397939"/>
              <a:ext cx="900955" cy="172869"/>
              <a:chOff x="3564648" y="628675"/>
              <a:chExt cx="901001" cy="172878"/>
            </a:xfrm>
          </p:grpSpPr>
          <p:sp>
            <p:nvSpPr>
              <p:cNvPr id="142" name="Google Shape;142;p3"/>
              <p:cNvSpPr/>
              <p:nvPr/>
            </p:nvSpPr>
            <p:spPr>
              <a:xfrm>
                <a:off x="3564648" y="647688"/>
                <a:ext cx="32631" cy="26026"/>
              </a:xfrm>
              <a:custGeom>
                <a:avLst/>
                <a:gdLst/>
                <a:ahLst/>
                <a:cxnLst/>
                <a:rect l="l" t="t" r="r" b="b"/>
                <a:pathLst>
                  <a:path w="242" h="193" extrusionOk="0">
                    <a:moveTo>
                      <a:pt x="73" y="0"/>
                    </a:moveTo>
                    <a:cubicBezTo>
                      <a:pt x="53" y="0"/>
                      <a:pt x="33" y="10"/>
                      <a:pt x="21" y="28"/>
                    </a:cubicBezTo>
                    <a:cubicBezTo>
                      <a:pt x="0" y="52"/>
                      <a:pt x="4" y="92"/>
                      <a:pt x="33" y="112"/>
                    </a:cubicBezTo>
                    <a:cubicBezTo>
                      <a:pt x="33" y="112"/>
                      <a:pt x="69" y="140"/>
                      <a:pt x="141" y="184"/>
                    </a:cubicBezTo>
                    <a:cubicBezTo>
                      <a:pt x="149" y="188"/>
                      <a:pt x="165" y="192"/>
                      <a:pt x="173" y="192"/>
                    </a:cubicBezTo>
                    <a:cubicBezTo>
                      <a:pt x="193" y="192"/>
                      <a:pt x="213" y="184"/>
                      <a:pt x="225" y="168"/>
                    </a:cubicBezTo>
                    <a:cubicBezTo>
                      <a:pt x="241" y="144"/>
                      <a:pt x="233" y="104"/>
                      <a:pt x="205" y="84"/>
                    </a:cubicBezTo>
                    <a:cubicBezTo>
                      <a:pt x="141" y="40"/>
                      <a:pt x="105" y="11"/>
                      <a:pt x="105" y="11"/>
                    </a:cubicBezTo>
                    <a:cubicBezTo>
                      <a:pt x="96" y="4"/>
                      <a:pt x="84" y="0"/>
                      <a:pt x="73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3" name="Google Shape;143;p3"/>
              <p:cNvSpPr/>
              <p:nvPr/>
            </p:nvSpPr>
            <p:spPr>
              <a:xfrm>
                <a:off x="3630180" y="628675"/>
                <a:ext cx="835469" cy="172878"/>
              </a:xfrm>
              <a:custGeom>
                <a:avLst/>
                <a:gdLst/>
                <a:ahLst/>
                <a:cxnLst/>
                <a:rect l="l" t="t" r="r" b="b"/>
                <a:pathLst>
                  <a:path w="6196" h="1282" extrusionOk="0">
                    <a:moveTo>
                      <a:pt x="6121" y="0"/>
                    </a:moveTo>
                    <a:cubicBezTo>
                      <a:pt x="6109" y="0"/>
                      <a:pt x="6097" y="4"/>
                      <a:pt x="6087" y="12"/>
                    </a:cubicBezTo>
                    <a:cubicBezTo>
                      <a:pt x="6023" y="64"/>
                      <a:pt x="5955" y="112"/>
                      <a:pt x="5891" y="160"/>
                    </a:cubicBezTo>
                    <a:cubicBezTo>
                      <a:pt x="5858" y="177"/>
                      <a:pt x="5854" y="213"/>
                      <a:pt x="5875" y="245"/>
                    </a:cubicBezTo>
                    <a:cubicBezTo>
                      <a:pt x="5887" y="261"/>
                      <a:pt x="5907" y="269"/>
                      <a:pt x="5927" y="269"/>
                    </a:cubicBezTo>
                    <a:cubicBezTo>
                      <a:pt x="5943" y="269"/>
                      <a:pt x="5951" y="265"/>
                      <a:pt x="5967" y="261"/>
                    </a:cubicBezTo>
                    <a:cubicBezTo>
                      <a:pt x="6035" y="213"/>
                      <a:pt x="6104" y="165"/>
                      <a:pt x="6168" y="112"/>
                    </a:cubicBezTo>
                    <a:cubicBezTo>
                      <a:pt x="6192" y="88"/>
                      <a:pt x="6196" y="48"/>
                      <a:pt x="6176" y="24"/>
                    </a:cubicBezTo>
                    <a:cubicBezTo>
                      <a:pt x="6161" y="9"/>
                      <a:pt x="6140" y="0"/>
                      <a:pt x="6121" y="0"/>
                    </a:cubicBezTo>
                    <a:close/>
                    <a:moveTo>
                      <a:pt x="5557" y="384"/>
                    </a:moveTo>
                    <a:cubicBezTo>
                      <a:pt x="5546" y="384"/>
                      <a:pt x="5535" y="387"/>
                      <a:pt x="5525" y="394"/>
                    </a:cubicBezTo>
                    <a:lnTo>
                      <a:pt x="5312" y="514"/>
                    </a:lnTo>
                    <a:cubicBezTo>
                      <a:pt x="5284" y="530"/>
                      <a:pt x="5272" y="570"/>
                      <a:pt x="5288" y="602"/>
                    </a:cubicBezTo>
                    <a:cubicBezTo>
                      <a:pt x="5296" y="623"/>
                      <a:pt x="5324" y="631"/>
                      <a:pt x="5344" y="631"/>
                    </a:cubicBezTo>
                    <a:cubicBezTo>
                      <a:pt x="5352" y="631"/>
                      <a:pt x="5364" y="631"/>
                      <a:pt x="5372" y="627"/>
                    </a:cubicBezTo>
                    <a:cubicBezTo>
                      <a:pt x="5445" y="586"/>
                      <a:pt x="5517" y="546"/>
                      <a:pt x="5589" y="502"/>
                    </a:cubicBezTo>
                    <a:cubicBezTo>
                      <a:pt x="5617" y="486"/>
                      <a:pt x="5629" y="446"/>
                      <a:pt x="5609" y="414"/>
                    </a:cubicBezTo>
                    <a:cubicBezTo>
                      <a:pt x="5599" y="395"/>
                      <a:pt x="5578" y="384"/>
                      <a:pt x="5557" y="384"/>
                    </a:cubicBezTo>
                    <a:close/>
                    <a:moveTo>
                      <a:pt x="68" y="434"/>
                    </a:moveTo>
                    <a:cubicBezTo>
                      <a:pt x="45" y="434"/>
                      <a:pt x="25" y="444"/>
                      <a:pt x="17" y="466"/>
                    </a:cubicBezTo>
                    <a:cubicBezTo>
                      <a:pt x="1" y="494"/>
                      <a:pt x="9" y="534"/>
                      <a:pt x="41" y="550"/>
                    </a:cubicBezTo>
                    <a:cubicBezTo>
                      <a:pt x="109" y="590"/>
                      <a:pt x="185" y="631"/>
                      <a:pt x="262" y="667"/>
                    </a:cubicBezTo>
                    <a:cubicBezTo>
                      <a:pt x="266" y="671"/>
                      <a:pt x="278" y="671"/>
                      <a:pt x="286" y="671"/>
                    </a:cubicBezTo>
                    <a:cubicBezTo>
                      <a:pt x="310" y="671"/>
                      <a:pt x="330" y="663"/>
                      <a:pt x="346" y="635"/>
                    </a:cubicBezTo>
                    <a:cubicBezTo>
                      <a:pt x="362" y="602"/>
                      <a:pt x="346" y="566"/>
                      <a:pt x="318" y="550"/>
                    </a:cubicBezTo>
                    <a:cubicBezTo>
                      <a:pt x="246" y="514"/>
                      <a:pt x="169" y="482"/>
                      <a:pt x="101" y="442"/>
                    </a:cubicBezTo>
                    <a:cubicBezTo>
                      <a:pt x="90" y="436"/>
                      <a:pt x="79" y="434"/>
                      <a:pt x="68" y="434"/>
                    </a:cubicBezTo>
                    <a:close/>
                    <a:moveTo>
                      <a:pt x="4947" y="705"/>
                    </a:moveTo>
                    <a:cubicBezTo>
                      <a:pt x="4939" y="705"/>
                      <a:pt x="4930" y="707"/>
                      <a:pt x="4922" y="711"/>
                    </a:cubicBezTo>
                    <a:cubicBezTo>
                      <a:pt x="4846" y="747"/>
                      <a:pt x="4770" y="775"/>
                      <a:pt x="4693" y="807"/>
                    </a:cubicBezTo>
                    <a:cubicBezTo>
                      <a:pt x="4665" y="815"/>
                      <a:pt x="4645" y="856"/>
                      <a:pt x="4661" y="888"/>
                    </a:cubicBezTo>
                    <a:cubicBezTo>
                      <a:pt x="4669" y="912"/>
                      <a:pt x="4693" y="928"/>
                      <a:pt x="4721" y="928"/>
                    </a:cubicBezTo>
                    <a:cubicBezTo>
                      <a:pt x="4729" y="928"/>
                      <a:pt x="4738" y="928"/>
                      <a:pt x="4746" y="920"/>
                    </a:cubicBezTo>
                    <a:cubicBezTo>
                      <a:pt x="4826" y="892"/>
                      <a:pt x="4902" y="860"/>
                      <a:pt x="4975" y="827"/>
                    </a:cubicBezTo>
                    <a:cubicBezTo>
                      <a:pt x="5007" y="811"/>
                      <a:pt x="5023" y="771"/>
                      <a:pt x="5007" y="739"/>
                    </a:cubicBezTo>
                    <a:cubicBezTo>
                      <a:pt x="4995" y="719"/>
                      <a:pt x="4971" y="705"/>
                      <a:pt x="4947" y="705"/>
                    </a:cubicBezTo>
                    <a:close/>
                    <a:moveTo>
                      <a:pt x="694" y="729"/>
                    </a:moveTo>
                    <a:cubicBezTo>
                      <a:pt x="670" y="729"/>
                      <a:pt x="644" y="741"/>
                      <a:pt x="631" y="767"/>
                    </a:cubicBezTo>
                    <a:cubicBezTo>
                      <a:pt x="619" y="795"/>
                      <a:pt x="639" y="831"/>
                      <a:pt x="668" y="848"/>
                    </a:cubicBezTo>
                    <a:cubicBezTo>
                      <a:pt x="744" y="884"/>
                      <a:pt x="824" y="908"/>
                      <a:pt x="901" y="936"/>
                    </a:cubicBezTo>
                    <a:cubicBezTo>
                      <a:pt x="905" y="944"/>
                      <a:pt x="913" y="944"/>
                      <a:pt x="921" y="944"/>
                    </a:cubicBezTo>
                    <a:cubicBezTo>
                      <a:pt x="949" y="944"/>
                      <a:pt x="969" y="924"/>
                      <a:pt x="981" y="896"/>
                    </a:cubicBezTo>
                    <a:cubicBezTo>
                      <a:pt x="989" y="864"/>
                      <a:pt x="969" y="827"/>
                      <a:pt x="941" y="815"/>
                    </a:cubicBezTo>
                    <a:cubicBezTo>
                      <a:pt x="864" y="791"/>
                      <a:pt x="788" y="763"/>
                      <a:pt x="712" y="731"/>
                    </a:cubicBezTo>
                    <a:cubicBezTo>
                      <a:pt x="706" y="729"/>
                      <a:pt x="700" y="729"/>
                      <a:pt x="694" y="729"/>
                    </a:cubicBezTo>
                    <a:close/>
                    <a:moveTo>
                      <a:pt x="1342" y="954"/>
                    </a:moveTo>
                    <a:cubicBezTo>
                      <a:pt x="1316" y="954"/>
                      <a:pt x="1288" y="973"/>
                      <a:pt x="1278" y="1004"/>
                    </a:cubicBezTo>
                    <a:cubicBezTo>
                      <a:pt x="1270" y="1032"/>
                      <a:pt x="1290" y="1069"/>
                      <a:pt x="1326" y="1077"/>
                    </a:cubicBezTo>
                    <a:lnTo>
                      <a:pt x="1567" y="1137"/>
                    </a:lnTo>
                    <a:lnTo>
                      <a:pt x="1580" y="1137"/>
                    </a:lnTo>
                    <a:cubicBezTo>
                      <a:pt x="1612" y="1137"/>
                      <a:pt x="1636" y="1117"/>
                      <a:pt x="1636" y="1093"/>
                    </a:cubicBezTo>
                    <a:cubicBezTo>
                      <a:pt x="1648" y="1056"/>
                      <a:pt x="1628" y="1028"/>
                      <a:pt x="1592" y="1016"/>
                    </a:cubicBezTo>
                    <a:cubicBezTo>
                      <a:pt x="1511" y="996"/>
                      <a:pt x="1435" y="976"/>
                      <a:pt x="1355" y="956"/>
                    </a:cubicBezTo>
                    <a:cubicBezTo>
                      <a:pt x="1350" y="955"/>
                      <a:pt x="1346" y="954"/>
                      <a:pt x="1342" y="954"/>
                    </a:cubicBezTo>
                    <a:close/>
                    <a:moveTo>
                      <a:pt x="4306" y="950"/>
                    </a:moveTo>
                    <a:cubicBezTo>
                      <a:pt x="4300" y="950"/>
                      <a:pt x="4294" y="951"/>
                      <a:pt x="4288" y="952"/>
                    </a:cubicBezTo>
                    <a:cubicBezTo>
                      <a:pt x="4207" y="976"/>
                      <a:pt x="4135" y="996"/>
                      <a:pt x="4054" y="1016"/>
                    </a:cubicBezTo>
                    <a:cubicBezTo>
                      <a:pt x="4018" y="1028"/>
                      <a:pt x="3998" y="1056"/>
                      <a:pt x="4006" y="1093"/>
                    </a:cubicBezTo>
                    <a:cubicBezTo>
                      <a:pt x="4014" y="1117"/>
                      <a:pt x="4038" y="1137"/>
                      <a:pt x="4067" y="1137"/>
                    </a:cubicBezTo>
                    <a:lnTo>
                      <a:pt x="4087" y="1137"/>
                    </a:lnTo>
                    <a:cubicBezTo>
                      <a:pt x="4167" y="1117"/>
                      <a:pt x="4247" y="1097"/>
                      <a:pt x="4328" y="1073"/>
                    </a:cubicBezTo>
                    <a:cubicBezTo>
                      <a:pt x="4360" y="1064"/>
                      <a:pt x="4380" y="1028"/>
                      <a:pt x="4368" y="992"/>
                    </a:cubicBezTo>
                    <a:cubicBezTo>
                      <a:pt x="4361" y="966"/>
                      <a:pt x="4335" y="950"/>
                      <a:pt x="4306" y="950"/>
                    </a:cubicBezTo>
                    <a:close/>
                    <a:moveTo>
                      <a:pt x="2020" y="1096"/>
                    </a:moveTo>
                    <a:cubicBezTo>
                      <a:pt x="1988" y="1096"/>
                      <a:pt x="1961" y="1116"/>
                      <a:pt x="1957" y="1149"/>
                    </a:cubicBezTo>
                    <a:cubicBezTo>
                      <a:pt x="1953" y="1185"/>
                      <a:pt x="1973" y="1213"/>
                      <a:pt x="2009" y="1217"/>
                    </a:cubicBezTo>
                    <a:cubicBezTo>
                      <a:pt x="2090" y="1233"/>
                      <a:pt x="2174" y="1245"/>
                      <a:pt x="2255" y="1253"/>
                    </a:cubicBezTo>
                    <a:lnTo>
                      <a:pt x="2259" y="1253"/>
                    </a:lnTo>
                    <a:cubicBezTo>
                      <a:pt x="2291" y="1253"/>
                      <a:pt x="2319" y="1229"/>
                      <a:pt x="2327" y="1197"/>
                    </a:cubicBezTo>
                    <a:cubicBezTo>
                      <a:pt x="2331" y="1161"/>
                      <a:pt x="2307" y="1133"/>
                      <a:pt x="2271" y="1129"/>
                    </a:cubicBezTo>
                    <a:cubicBezTo>
                      <a:pt x="2190" y="1125"/>
                      <a:pt x="2110" y="1109"/>
                      <a:pt x="2030" y="1097"/>
                    </a:cubicBezTo>
                    <a:cubicBezTo>
                      <a:pt x="2026" y="1096"/>
                      <a:pt x="2023" y="1096"/>
                      <a:pt x="2020" y="1096"/>
                    </a:cubicBezTo>
                    <a:close/>
                    <a:moveTo>
                      <a:pt x="3637" y="1103"/>
                    </a:moveTo>
                    <a:cubicBezTo>
                      <a:pt x="3633" y="1103"/>
                      <a:pt x="3629" y="1104"/>
                      <a:pt x="3625" y="1105"/>
                    </a:cubicBezTo>
                    <a:lnTo>
                      <a:pt x="3384" y="1133"/>
                    </a:lnTo>
                    <a:cubicBezTo>
                      <a:pt x="3351" y="1137"/>
                      <a:pt x="3323" y="1169"/>
                      <a:pt x="3331" y="1205"/>
                    </a:cubicBezTo>
                    <a:cubicBezTo>
                      <a:pt x="3331" y="1233"/>
                      <a:pt x="3359" y="1257"/>
                      <a:pt x="3388" y="1257"/>
                    </a:cubicBezTo>
                    <a:cubicBezTo>
                      <a:pt x="3388" y="1257"/>
                      <a:pt x="3396" y="1257"/>
                      <a:pt x="3400" y="1253"/>
                    </a:cubicBezTo>
                    <a:cubicBezTo>
                      <a:pt x="3480" y="1249"/>
                      <a:pt x="3564" y="1237"/>
                      <a:pt x="3645" y="1225"/>
                    </a:cubicBezTo>
                    <a:cubicBezTo>
                      <a:pt x="3677" y="1217"/>
                      <a:pt x="3701" y="1189"/>
                      <a:pt x="3697" y="1153"/>
                    </a:cubicBezTo>
                    <a:cubicBezTo>
                      <a:pt x="3693" y="1128"/>
                      <a:pt x="3668" y="1103"/>
                      <a:pt x="3637" y="1103"/>
                    </a:cubicBezTo>
                    <a:close/>
                    <a:moveTo>
                      <a:pt x="2709" y="1157"/>
                    </a:moveTo>
                    <a:cubicBezTo>
                      <a:pt x="2672" y="1157"/>
                      <a:pt x="2640" y="1181"/>
                      <a:pt x="2640" y="1217"/>
                    </a:cubicBezTo>
                    <a:cubicBezTo>
                      <a:pt x="2640" y="1253"/>
                      <a:pt x="2668" y="1281"/>
                      <a:pt x="2701" y="1281"/>
                    </a:cubicBezTo>
                    <a:lnTo>
                      <a:pt x="2954" y="1281"/>
                    </a:lnTo>
                    <a:cubicBezTo>
                      <a:pt x="2990" y="1281"/>
                      <a:pt x="3014" y="1253"/>
                      <a:pt x="3014" y="1217"/>
                    </a:cubicBezTo>
                    <a:cubicBezTo>
                      <a:pt x="3014" y="1181"/>
                      <a:pt x="2982" y="1157"/>
                      <a:pt x="2950" y="1157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4" name="Google Shape;144;p3"/>
            <p:cNvGrpSpPr/>
            <p:nvPr/>
          </p:nvGrpSpPr>
          <p:grpSpPr>
            <a:xfrm rot="-1338283">
              <a:off x="6334133" y="-30863"/>
              <a:ext cx="1282386" cy="522134"/>
              <a:chOff x="3183154" y="283548"/>
              <a:chExt cx="1282495" cy="522178"/>
            </a:xfrm>
          </p:grpSpPr>
          <p:sp>
            <p:nvSpPr>
              <p:cNvPr id="145" name="Google Shape;145;p3"/>
              <p:cNvSpPr/>
              <p:nvPr/>
            </p:nvSpPr>
            <p:spPr>
              <a:xfrm>
                <a:off x="3564648" y="647688"/>
                <a:ext cx="32631" cy="26026"/>
              </a:xfrm>
              <a:custGeom>
                <a:avLst/>
                <a:gdLst/>
                <a:ahLst/>
                <a:cxnLst/>
                <a:rect l="l" t="t" r="r" b="b"/>
                <a:pathLst>
                  <a:path w="242" h="193" extrusionOk="0">
                    <a:moveTo>
                      <a:pt x="73" y="0"/>
                    </a:moveTo>
                    <a:cubicBezTo>
                      <a:pt x="53" y="0"/>
                      <a:pt x="33" y="10"/>
                      <a:pt x="21" y="28"/>
                    </a:cubicBezTo>
                    <a:cubicBezTo>
                      <a:pt x="0" y="52"/>
                      <a:pt x="4" y="92"/>
                      <a:pt x="33" y="112"/>
                    </a:cubicBezTo>
                    <a:cubicBezTo>
                      <a:pt x="33" y="112"/>
                      <a:pt x="69" y="140"/>
                      <a:pt x="141" y="184"/>
                    </a:cubicBezTo>
                    <a:cubicBezTo>
                      <a:pt x="149" y="188"/>
                      <a:pt x="165" y="192"/>
                      <a:pt x="173" y="192"/>
                    </a:cubicBezTo>
                    <a:cubicBezTo>
                      <a:pt x="193" y="192"/>
                      <a:pt x="213" y="184"/>
                      <a:pt x="225" y="168"/>
                    </a:cubicBezTo>
                    <a:cubicBezTo>
                      <a:pt x="241" y="144"/>
                      <a:pt x="233" y="104"/>
                      <a:pt x="205" y="84"/>
                    </a:cubicBezTo>
                    <a:cubicBezTo>
                      <a:pt x="141" y="40"/>
                      <a:pt x="105" y="11"/>
                      <a:pt x="105" y="11"/>
                    </a:cubicBezTo>
                    <a:cubicBezTo>
                      <a:pt x="96" y="4"/>
                      <a:pt x="84" y="0"/>
                      <a:pt x="73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6" name="Google Shape;146;p3"/>
              <p:cNvSpPr/>
              <p:nvPr/>
            </p:nvSpPr>
            <p:spPr>
              <a:xfrm>
                <a:off x="3630180" y="628675"/>
                <a:ext cx="835469" cy="172878"/>
              </a:xfrm>
              <a:custGeom>
                <a:avLst/>
                <a:gdLst/>
                <a:ahLst/>
                <a:cxnLst/>
                <a:rect l="l" t="t" r="r" b="b"/>
                <a:pathLst>
                  <a:path w="6196" h="1282" extrusionOk="0">
                    <a:moveTo>
                      <a:pt x="6121" y="0"/>
                    </a:moveTo>
                    <a:cubicBezTo>
                      <a:pt x="6109" y="0"/>
                      <a:pt x="6097" y="4"/>
                      <a:pt x="6087" y="12"/>
                    </a:cubicBezTo>
                    <a:cubicBezTo>
                      <a:pt x="6023" y="64"/>
                      <a:pt x="5955" y="112"/>
                      <a:pt x="5891" y="160"/>
                    </a:cubicBezTo>
                    <a:cubicBezTo>
                      <a:pt x="5858" y="177"/>
                      <a:pt x="5854" y="213"/>
                      <a:pt x="5875" y="245"/>
                    </a:cubicBezTo>
                    <a:cubicBezTo>
                      <a:pt x="5887" y="261"/>
                      <a:pt x="5907" y="269"/>
                      <a:pt x="5927" y="269"/>
                    </a:cubicBezTo>
                    <a:cubicBezTo>
                      <a:pt x="5943" y="269"/>
                      <a:pt x="5951" y="265"/>
                      <a:pt x="5967" y="261"/>
                    </a:cubicBezTo>
                    <a:cubicBezTo>
                      <a:pt x="6035" y="213"/>
                      <a:pt x="6104" y="165"/>
                      <a:pt x="6168" y="112"/>
                    </a:cubicBezTo>
                    <a:cubicBezTo>
                      <a:pt x="6192" y="88"/>
                      <a:pt x="6196" y="48"/>
                      <a:pt x="6176" y="24"/>
                    </a:cubicBezTo>
                    <a:cubicBezTo>
                      <a:pt x="6161" y="9"/>
                      <a:pt x="6140" y="0"/>
                      <a:pt x="6121" y="0"/>
                    </a:cubicBezTo>
                    <a:close/>
                    <a:moveTo>
                      <a:pt x="5557" y="384"/>
                    </a:moveTo>
                    <a:cubicBezTo>
                      <a:pt x="5546" y="384"/>
                      <a:pt x="5535" y="387"/>
                      <a:pt x="5525" y="394"/>
                    </a:cubicBezTo>
                    <a:lnTo>
                      <a:pt x="5312" y="514"/>
                    </a:lnTo>
                    <a:cubicBezTo>
                      <a:pt x="5284" y="530"/>
                      <a:pt x="5272" y="570"/>
                      <a:pt x="5288" y="602"/>
                    </a:cubicBezTo>
                    <a:cubicBezTo>
                      <a:pt x="5296" y="623"/>
                      <a:pt x="5324" y="631"/>
                      <a:pt x="5344" y="631"/>
                    </a:cubicBezTo>
                    <a:cubicBezTo>
                      <a:pt x="5352" y="631"/>
                      <a:pt x="5364" y="631"/>
                      <a:pt x="5372" y="627"/>
                    </a:cubicBezTo>
                    <a:cubicBezTo>
                      <a:pt x="5445" y="586"/>
                      <a:pt x="5517" y="546"/>
                      <a:pt x="5589" y="502"/>
                    </a:cubicBezTo>
                    <a:cubicBezTo>
                      <a:pt x="5617" y="486"/>
                      <a:pt x="5629" y="446"/>
                      <a:pt x="5609" y="414"/>
                    </a:cubicBezTo>
                    <a:cubicBezTo>
                      <a:pt x="5599" y="395"/>
                      <a:pt x="5578" y="384"/>
                      <a:pt x="5557" y="384"/>
                    </a:cubicBezTo>
                    <a:close/>
                    <a:moveTo>
                      <a:pt x="68" y="434"/>
                    </a:moveTo>
                    <a:cubicBezTo>
                      <a:pt x="45" y="434"/>
                      <a:pt x="25" y="444"/>
                      <a:pt x="17" y="466"/>
                    </a:cubicBezTo>
                    <a:cubicBezTo>
                      <a:pt x="1" y="494"/>
                      <a:pt x="9" y="534"/>
                      <a:pt x="41" y="550"/>
                    </a:cubicBezTo>
                    <a:cubicBezTo>
                      <a:pt x="109" y="590"/>
                      <a:pt x="185" y="631"/>
                      <a:pt x="262" y="667"/>
                    </a:cubicBezTo>
                    <a:cubicBezTo>
                      <a:pt x="266" y="671"/>
                      <a:pt x="278" y="671"/>
                      <a:pt x="286" y="671"/>
                    </a:cubicBezTo>
                    <a:cubicBezTo>
                      <a:pt x="310" y="671"/>
                      <a:pt x="330" y="663"/>
                      <a:pt x="346" y="635"/>
                    </a:cubicBezTo>
                    <a:cubicBezTo>
                      <a:pt x="362" y="602"/>
                      <a:pt x="346" y="566"/>
                      <a:pt x="318" y="550"/>
                    </a:cubicBezTo>
                    <a:cubicBezTo>
                      <a:pt x="246" y="514"/>
                      <a:pt x="169" y="482"/>
                      <a:pt x="101" y="442"/>
                    </a:cubicBezTo>
                    <a:cubicBezTo>
                      <a:pt x="90" y="436"/>
                      <a:pt x="79" y="434"/>
                      <a:pt x="68" y="434"/>
                    </a:cubicBezTo>
                    <a:close/>
                    <a:moveTo>
                      <a:pt x="4947" y="705"/>
                    </a:moveTo>
                    <a:cubicBezTo>
                      <a:pt x="4939" y="705"/>
                      <a:pt x="4930" y="707"/>
                      <a:pt x="4922" y="711"/>
                    </a:cubicBezTo>
                    <a:cubicBezTo>
                      <a:pt x="4846" y="747"/>
                      <a:pt x="4770" y="775"/>
                      <a:pt x="4693" y="807"/>
                    </a:cubicBezTo>
                    <a:cubicBezTo>
                      <a:pt x="4665" y="815"/>
                      <a:pt x="4645" y="856"/>
                      <a:pt x="4661" y="888"/>
                    </a:cubicBezTo>
                    <a:cubicBezTo>
                      <a:pt x="4669" y="912"/>
                      <a:pt x="4693" y="928"/>
                      <a:pt x="4721" y="928"/>
                    </a:cubicBezTo>
                    <a:cubicBezTo>
                      <a:pt x="4729" y="928"/>
                      <a:pt x="4738" y="928"/>
                      <a:pt x="4746" y="920"/>
                    </a:cubicBezTo>
                    <a:cubicBezTo>
                      <a:pt x="4826" y="892"/>
                      <a:pt x="4902" y="860"/>
                      <a:pt x="4975" y="827"/>
                    </a:cubicBezTo>
                    <a:cubicBezTo>
                      <a:pt x="5007" y="811"/>
                      <a:pt x="5023" y="771"/>
                      <a:pt x="5007" y="739"/>
                    </a:cubicBezTo>
                    <a:cubicBezTo>
                      <a:pt x="4995" y="719"/>
                      <a:pt x="4971" y="705"/>
                      <a:pt x="4947" y="705"/>
                    </a:cubicBezTo>
                    <a:close/>
                    <a:moveTo>
                      <a:pt x="694" y="729"/>
                    </a:moveTo>
                    <a:cubicBezTo>
                      <a:pt x="670" y="729"/>
                      <a:pt x="644" y="741"/>
                      <a:pt x="631" y="767"/>
                    </a:cubicBezTo>
                    <a:cubicBezTo>
                      <a:pt x="619" y="795"/>
                      <a:pt x="639" y="831"/>
                      <a:pt x="668" y="848"/>
                    </a:cubicBezTo>
                    <a:cubicBezTo>
                      <a:pt x="744" y="884"/>
                      <a:pt x="824" y="908"/>
                      <a:pt x="901" y="936"/>
                    </a:cubicBezTo>
                    <a:cubicBezTo>
                      <a:pt x="905" y="944"/>
                      <a:pt x="913" y="944"/>
                      <a:pt x="921" y="944"/>
                    </a:cubicBezTo>
                    <a:cubicBezTo>
                      <a:pt x="949" y="944"/>
                      <a:pt x="969" y="924"/>
                      <a:pt x="981" y="896"/>
                    </a:cubicBezTo>
                    <a:cubicBezTo>
                      <a:pt x="989" y="864"/>
                      <a:pt x="969" y="827"/>
                      <a:pt x="941" y="815"/>
                    </a:cubicBezTo>
                    <a:cubicBezTo>
                      <a:pt x="864" y="791"/>
                      <a:pt x="788" y="763"/>
                      <a:pt x="712" y="731"/>
                    </a:cubicBezTo>
                    <a:cubicBezTo>
                      <a:pt x="706" y="729"/>
                      <a:pt x="700" y="729"/>
                      <a:pt x="694" y="729"/>
                    </a:cubicBezTo>
                    <a:close/>
                    <a:moveTo>
                      <a:pt x="1342" y="954"/>
                    </a:moveTo>
                    <a:cubicBezTo>
                      <a:pt x="1316" y="954"/>
                      <a:pt x="1288" y="973"/>
                      <a:pt x="1278" y="1004"/>
                    </a:cubicBezTo>
                    <a:cubicBezTo>
                      <a:pt x="1270" y="1032"/>
                      <a:pt x="1290" y="1069"/>
                      <a:pt x="1326" y="1077"/>
                    </a:cubicBezTo>
                    <a:lnTo>
                      <a:pt x="1567" y="1137"/>
                    </a:lnTo>
                    <a:lnTo>
                      <a:pt x="1580" y="1137"/>
                    </a:lnTo>
                    <a:cubicBezTo>
                      <a:pt x="1612" y="1137"/>
                      <a:pt x="1636" y="1117"/>
                      <a:pt x="1636" y="1093"/>
                    </a:cubicBezTo>
                    <a:cubicBezTo>
                      <a:pt x="1648" y="1056"/>
                      <a:pt x="1628" y="1028"/>
                      <a:pt x="1592" y="1016"/>
                    </a:cubicBezTo>
                    <a:cubicBezTo>
                      <a:pt x="1511" y="996"/>
                      <a:pt x="1435" y="976"/>
                      <a:pt x="1355" y="956"/>
                    </a:cubicBezTo>
                    <a:cubicBezTo>
                      <a:pt x="1350" y="955"/>
                      <a:pt x="1346" y="954"/>
                      <a:pt x="1342" y="954"/>
                    </a:cubicBezTo>
                    <a:close/>
                    <a:moveTo>
                      <a:pt x="4306" y="950"/>
                    </a:moveTo>
                    <a:cubicBezTo>
                      <a:pt x="4300" y="950"/>
                      <a:pt x="4294" y="951"/>
                      <a:pt x="4288" y="952"/>
                    </a:cubicBezTo>
                    <a:cubicBezTo>
                      <a:pt x="4207" y="976"/>
                      <a:pt x="4135" y="996"/>
                      <a:pt x="4054" y="1016"/>
                    </a:cubicBezTo>
                    <a:cubicBezTo>
                      <a:pt x="4018" y="1028"/>
                      <a:pt x="3998" y="1056"/>
                      <a:pt x="4006" y="1093"/>
                    </a:cubicBezTo>
                    <a:cubicBezTo>
                      <a:pt x="4014" y="1117"/>
                      <a:pt x="4038" y="1137"/>
                      <a:pt x="4067" y="1137"/>
                    </a:cubicBezTo>
                    <a:lnTo>
                      <a:pt x="4087" y="1137"/>
                    </a:lnTo>
                    <a:cubicBezTo>
                      <a:pt x="4167" y="1117"/>
                      <a:pt x="4247" y="1097"/>
                      <a:pt x="4328" y="1073"/>
                    </a:cubicBezTo>
                    <a:cubicBezTo>
                      <a:pt x="4360" y="1064"/>
                      <a:pt x="4380" y="1028"/>
                      <a:pt x="4368" y="992"/>
                    </a:cubicBezTo>
                    <a:cubicBezTo>
                      <a:pt x="4361" y="966"/>
                      <a:pt x="4335" y="950"/>
                      <a:pt x="4306" y="950"/>
                    </a:cubicBezTo>
                    <a:close/>
                    <a:moveTo>
                      <a:pt x="2020" y="1096"/>
                    </a:moveTo>
                    <a:cubicBezTo>
                      <a:pt x="1988" y="1096"/>
                      <a:pt x="1961" y="1116"/>
                      <a:pt x="1957" y="1149"/>
                    </a:cubicBezTo>
                    <a:cubicBezTo>
                      <a:pt x="1953" y="1185"/>
                      <a:pt x="1973" y="1213"/>
                      <a:pt x="2009" y="1217"/>
                    </a:cubicBezTo>
                    <a:cubicBezTo>
                      <a:pt x="2090" y="1233"/>
                      <a:pt x="2174" y="1245"/>
                      <a:pt x="2255" y="1253"/>
                    </a:cubicBezTo>
                    <a:lnTo>
                      <a:pt x="2259" y="1253"/>
                    </a:lnTo>
                    <a:cubicBezTo>
                      <a:pt x="2291" y="1253"/>
                      <a:pt x="2319" y="1229"/>
                      <a:pt x="2327" y="1197"/>
                    </a:cubicBezTo>
                    <a:cubicBezTo>
                      <a:pt x="2331" y="1161"/>
                      <a:pt x="2307" y="1133"/>
                      <a:pt x="2271" y="1129"/>
                    </a:cubicBezTo>
                    <a:cubicBezTo>
                      <a:pt x="2190" y="1125"/>
                      <a:pt x="2110" y="1109"/>
                      <a:pt x="2030" y="1097"/>
                    </a:cubicBezTo>
                    <a:cubicBezTo>
                      <a:pt x="2026" y="1096"/>
                      <a:pt x="2023" y="1096"/>
                      <a:pt x="2020" y="1096"/>
                    </a:cubicBezTo>
                    <a:close/>
                    <a:moveTo>
                      <a:pt x="3637" y="1103"/>
                    </a:moveTo>
                    <a:cubicBezTo>
                      <a:pt x="3633" y="1103"/>
                      <a:pt x="3629" y="1104"/>
                      <a:pt x="3625" y="1105"/>
                    </a:cubicBezTo>
                    <a:lnTo>
                      <a:pt x="3384" y="1133"/>
                    </a:lnTo>
                    <a:cubicBezTo>
                      <a:pt x="3351" y="1137"/>
                      <a:pt x="3323" y="1169"/>
                      <a:pt x="3331" y="1205"/>
                    </a:cubicBezTo>
                    <a:cubicBezTo>
                      <a:pt x="3331" y="1233"/>
                      <a:pt x="3359" y="1257"/>
                      <a:pt x="3388" y="1257"/>
                    </a:cubicBezTo>
                    <a:cubicBezTo>
                      <a:pt x="3388" y="1257"/>
                      <a:pt x="3396" y="1257"/>
                      <a:pt x="3400" y="1253"/>
                    </a:cubicBezTo>
                    <a:cubicBezTo>
                      <a:pt x="3480" y="1249"/>
                      <a:pt x="3564" y="1237"/>
                      <a:pt x="3645" y="1225"/>
                    </a:cubicBezTo>
                    <a:cubicBezTo>
                      <a:pt x="3677" y="1217"/>
                      <a:pt x="3701" y="1189"/>
                      <a:pt x="3697" y="1153"/>
                    </a:cubicBezTo>
                    <a:cubicBezTo>
                      <a:pt x="3693" y="1128"/>
                      <a:pt x="3668" y="1103"/>
                      <a:pt x="3637" y="1103"/>
                    </a:cubicBezTo>
                    <a:close/>
                    <a:moveTo>
                      <a:pt x="2709" y="1157"/>
                    </a:moveTo>
                    <a:cubicBezTo>
                      <a:pt x="2672" y="1157"/>
                      <a:pt x="2640" y="1181"/>
                      <a:pt x="2640" y="1217"/>
                    </a:cubicBezTo>
                    <a:cubicBezTo>
                      <a:pt x="2640" y="1253"/>
                      <a:pt x="2668" y="1281"/>
                      <a:pt x="2701" y="1281"/>
                    </a:cubicBezTo>
                    <a:lnTo>
                      <a:pt x="2954" y="1281"/>
                    </a:lnTo>
                    <a:cubicBezTo>
                      <a:pt x="2990" y="1281"/>
                      <a:pt x="3014" y="1253"/>
                      <a:pt x="3014" y="1217"/>
                    </a:cubicBezTo>
                    <a:cubicBezTo>
                      <a:pt x="3014" y="1181"/>
                      <a:pt x="2982" y="1157"/>
                      <a:pt x="2950" y="1157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7" name="Google Shape;147;p3"/>
              <p:cNvSpPr/>
              <p:nvPr/>
            </p:nvSpPr>
            <p:spPr>
              <a:xfrm>
                <a:off x="3314385" y="432198"/>
                <a:ext cx="22249" cy="64593"/>
              </a:xfrm>
              <a:custGeom>
                <a:avLst/>
                <a:gdLst/>
                <a:ahLst/>
                <a:cxnLst/>
                <a:rect l="l" t="t" r="r" b="b"/>
                <a:pathLst>
                  <a:path w="165" h="479" extrusionOk="0">
                    <a:moveTo>
                      <a:pt x="89" y="1"/>
                    </a:moveTo>
                    <a:cubicBezTo>
                      <a:pt x="65" y="1"/>
                      <a:pt x="35" y="20"/>
                      <a:pt x="28" y="51"/>
                    </a:cubicBezTo>
                    <a:cubicBezTo>
                      <a:pt x="0" y="175"/>
                      <a:pt x="4" y="304"/>
                      <a:pt x="32" y="428"/>
                    </a:cubicBezTo>
                    <a:cubicBezTo>
                      <a:pt x="36" y="459"/>
                      <a:pt x="65" y="478"/>
                      <a:pt x="97" y="478"/>
                    </a:cubicBezTo>
                    <a:cubicBezTo>
                      <a:pt x="102" y="478"/>
                      <a:pt x="107" y="478"/>
                      <a:pt x="113" y="476"/>
                    </a:cubicBezTo>
                    <a:cubicBezTo>
                      <a:pt x="145" y="464"/>
                      <a:pt x="165" y="428"/>
                      <a:pt x="157" y="396"/>
                    </a:cubicBezTo>
                    <a:cubicBezTo>
                      <a:pt x="153" y="380"/>
                      <a:pt x="153" y="364"/>
                      <a:pt x="145" y="356"/>
                    </a:cubicBezTo>
                    <a:cubicBezTo>
                      <a:pt x="145" y="344"/>
                      <a:pt x="141" y="340"/>
                      <a:pt x="141" y="328"/>
                    </a:cubicBezTo>
                    <a:lnTo>
                      <a:pt x="141" y="320"/>
                    </a:lnTo>
                    <a:cubicBezTo>
                      <a:pt x="137" y="296"/>
                      <a:pt x="137" y="264"/>
                      <a:pt x="137" y="239"/>
                    </a:cubicBezTo>
                    <a:cubicBezTo>
                      <a:pt x="137" y="179"/>
                      <a:pt x="141" y="131"/>
                      <a:pt x="149" y="83"/>
                    </a:cubicBezTo>
                    <a:cubicBezTo>
                      <a:pt x="153" y="51"/>
                      <a:pt x="137" y="14"/>
                      <a:pt x="101" y="2"/>
                    </a:cubicBezTo>
                    <a:cubicBezTo>
                      <a:pt x="97" y="1"/>
                      <a:pt x="93" y="1"/>
                      <a:pt x="89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8" name="Google Shape;148;p3"/>
              <p:cNvSpPr/>
              <p:nvPr/>
            </p:nvSpPr>
            <p:spPr>
              <a:xfrm>
                <a:off x="3326790" y="513513"/>
                <a:ext cx="39104" cy="76055"/>
              </a:xfrm>
              <a:custGeom>
                <a:avLst/>
                <a:gdLst/>
                <a:ahLst/>
                <a:cxnLst/>
                <a:rect l="l" t="t" r="r" b="b"/>
                <a:pathLst>
                  <a:path w="290" h="564" extrusionOk="0">
                    <a:moveTo>
                      <a:pt x="70" y="0"/>
                    </a:moveTo>
                    <a:cubicBezTo>
                      <a:pt x="66" y="0"/>
                      <a:pt x="61" y="1"/>
                      <a:pt x="57" y="2"/>
                    </a:cubicBezTo>
                    <a:cubicBezTo>
                      <a:pt x="17" y="14"/>
                      <a:pt x="1" y="50"/>
                      <a:pt x="5" y="82"/>
                    </a:cubicBezTo>
                    <a:cubicBezTo>
                      <a:pt x="29" y="239"/>
                      <a:pt x="85" y="392"/>
                      <a:pt x="161" y="532"/>
                    </a:cubicBezTo>
                    <a:cubicBezTo>
                      <a:pt x="172" y="552"/>
                      <a:pt x="197" y="564"/>
                      <a:pt x="221" y="564"/>
                    </a:cubicBezTo>
                    <a:cubicBezTo>
                      <a:pt x="231" y="564"/>
                      <a:pt x="241" y="561"/>
                      <a:pt x="250" y="556"/>
                    </a:cubicBezTo>
                    <a:cubicBezTo>
                      <a:pt x="282" y="536"/>
                      <a:pt x="290" y="500"/>
                      <a:pt x="278" y="464"/>
                    </a:cubicBezTo>
                    <a:cubicBezTo>
                      <a:pt x="206" y="335"/>
                      <a:pt x="161" y="199"/>
                      <a:pt x="137" y="50"/>
                    </a:cubicBezTo>
                    <a:cubicBezTo>
                      <a:pt x="130" y="19"/>
                      <a:pt x="97" y="0"/>
                      <a:pt x="7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9" name="Google Shape;149;p3"/>
              <p:cNvSpPr/>
              <p:nvPr/>
            </p:nvSpPr>
            <p:spPr>
              <a:xfrm rot="7199998">
                <a:off x="3218177" y="383762"/>
                <a:ext cx="417195" cy="321750"/>
              </a:xfrm>
              <a:custGeom>
                <a:avLst/>
                <a:gdLst/>
                <a:ahLst/>
                <a:cxnLst/>
                <a:rect l="l" t="t" r="r" b="b"/>
                <a:pathLst>
                  <a:path w="3094" h="2386" extrusionOk="0">
                    <a:moveTo>
                      <a:pt x="761" y="1"/>
                    </a:moveTo>
                    <a:cubicBezTo>
                      <a:pt x="715" y="1"/>
                      <a:pt x="666" y="10"/>
                      <a:pt x="615" y="31"/>
                    </a:cubicBezTo>
                    <a:cubicBezTo>
                      <a:pt x="1" y="280"/>
                      <a:pt x="877" y="2349"/>
                      <a:pt x="1274" y="2385"/>
                    </a:cubicBezTo>
                    <a:cubicBezTo>
                      <a:pt x="1277" y="2386"/>
                      <a:pt x="1281" y="2386"/>
                      <a:pt x="1284" y="2386"/>
                    </a:cubicBezTo>
                    <a:cubicBezTo>
                      <a:pt x="1654" y="2386"/>
                      <a:pt x="3093" y="666"/>
                      <a:pt x="2524" y="216"/>
                    </a:cubicBezTo>
                    <a:cubicBezTo>
                      <a:pt x="2468" y="172"/>
                      <a:pt x="2409" y="153"/>
                      <a:pt x="2348" y="153"/>
                    </a:cubicBezTo>
                    <a:cubicBezTo>
                      <a:pt x="1937" y="153"/>
                      <a:pt x="1467" y="1036"/>
                      <a:pt x="1467" y="1036"/>
                    </a:cubicBezTo>
                    <a:cubicBezTo>
                      <a:pt x="1467" y="1036"/>
                      <a:pt x="1243" y="1"/>
                      <a:pt x="761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0" name="Google Shape;150;p3"/>
              <p:cNvSpPr/>
              <p:nvPr/>
            </p:nvSpPr>
            <p:spPr>
              <a:xfrm rot="7199998">
                <a:off x="3241218" y="444572"/>
                <a:ext cx="288828" cy="300848"/>
              </a:xfrm>
              <a:custGeom>
                <a:avLst/>
                <a:gdLst/>
                <a:ahLst/>
                <a:cxnLst/>
                <a:rect l="l" t="t" r="r" b="b"/>
                <a:pathLst>
                  <a:path w="2142" h="2231" extrusionOk="0">
                    <a:moveTo>
                      <a:pt x="1403" y="0"/>
                    </a:moveTo>
                    <a:cubicBezTo>
                      <a:pt x="1398" y="0"/>
                      <a:pt x="1392" y="0"/>
                      <a:pt x="1387" y="1"/>
                    </a:cubicBezTo>
                    <a:cubicBezTo>
                      <a:pt x="1009" y="700"/>
                      <a:pt x="535" y="1351"/>
                      <a:pt x="1" y="1941"/>
                    </a:cubicBezTo>
                    <a:cubicBezTo>
                      <a:pt x="113" y="2110"/>
                      <a:pt x="230" y="2222"/>
                      <a:pt x="314" y="2230"/>
                    </a:cubicBezTo>
                    <a:cubicBezTo>
                      <a:pt x="318" y="2231"/>
                      <a:pt x="321" y="2231"/>
                      <a:pt x="324" y="2231"/>
                    </a:cubicBezTo>
                    <a:cubicBezTo>
                      <a:pt x="702" y="2231"/>
                      <a:pt x="2141" y="511"/>
                      <a:pt x="1572" y="61"/>
                    </a:cubicBezTo>
                    <a:cubicBezTo>
                      <a:pt x="1517" y="20"/>
                      <a:pt x="1461" y="0"/>
                      <a:pt x="1403" y="0"/>
                    </a:cubicBezTo>
                    <a:close/>
                  </a:path>
                </a:pathLst>
              </a:custGeom>
              <a:solidFill>
                <a:srgbClr val="FFF1F6">
                  <a:alpha val="333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1" name="Google Shape;151;p3"/>
          <p:cNvGrpSpPr/>
          <p:nvPr/>
        </p:nvGrpSpPr>
        <p:grpSpPr>
          <a:xfrm rot="8887361">
            <a:off x="330669" y="108279"/>
            <a:ext cx="513893" cy="363699"/>
            <a:chOff x="3334703" y="-568655"/>
            <a:chExt cx="703624" cy="497978"/>
          </a:xfrm>
        </p:grpSpPr>
        <p:sp>
          <p:nvSpPr>
            <p:cNvPr id="152" name="Google Shape;152;p3"/>
            <p:cNvSpPr/>
            <p:nvPr/>
          </p:nvSpPr>
          <p:spPr>
            <a:xfrm>
              <a:off x="3439701" y="-356018"/>
              <a:ext cx="493979" cy="285342"/>
            </a:xfrm>
            <a:custGeom>
              <a:avLst/>
              <a:gdLst/>
              <a:ahLst/>
              <a:cxnLst/>
              <a:rect l="l" t="t" r="r" b="b"/>
              <a:pathLst>
                <a:path w="5796" h="3348" extrusionOk="0">
                  <a:moveTo>
                    <a:pt x="2897" y="1"/>
                  </a:moveTo>
                  <a:cubicBezTo>
                    <a:pt x="2551" y="1"/>
                    <a:pt x="2205" y="118"/>
                    <a:pt x="1920" y="352"/>
                  </a:cubicBezTo>
                  <a:cubicBezTo>
                    <a:pt x="1785" y="461"/>
                    <a:pt x="1661" y="585"/>
                    <a:pt x="1540" y="714"/>
                  </a:cubicBezTo>
                  <a:cubicBezTo>
                    <a:pt x="1287" y="981"/>
                    <a:pt x="936" y="1107"/>
                    <a:pt x="635" y="1307"/>
                  </a:cubicBezTo>
                  <a:cubicBezTo>
                    <a:pt x="74" y="1682"/>
                    <a:pt x="0" y="2447"/>
                    <a:pt x="471" y="2943"/>
                  </a:cubicBezTo>
                  <a:cubicBezTo>
                    <a:pt x="728" y="3212"/>
                    <a:pt x="1078" y="3347"/>
                    <a:pt x="1442" y="3347"/>
                  </a:cubicBezTo>
                  <a:cubicBezTo>
                    <a:pt x="1511" y="3347"/>
                    <a:pt x="1581" y="3343"/>
                    <a:pt x="1650" y="3333"/>
                  </a:cubicBezTo>
                  <a:cubicBezTo>
                    <a:pt x="1877" y="3302"/>
                    <a:pt x="2081" y="3208"/>
                    <a:pt x="2287" y="3119"/>
                  </a:cubicBezTo>
                  <a:cubicBezTo>
                    <a:pt x="2482" y="3036"/>
                    <a:pt x="2689" y="2995"/>
                    <a:pt x="2896" y="2995"/>
                  </a:cubicBezTo>
                  <a:cubicBezTo>
                    <a:pt x="3103" y="2995"/>
                    <a:pt x="3311" y="3036"/>
                    <a:pt x="3507" y="3119"/>
                  </a:cubicBezTo>
                  <a:cubicBezTo>
                    <a:pt x="3713" y="3204"/>
                    <a:pt x="3917" y="3300"/>
                    <a:pt x="4143" y="3333"/>
                  </a:cubicBezTo>
                  <a:cubicBezTo>
                    <a:pt x="4213" y="3343"/>
                    <a:pt x="4282" y="3347"/>
                    <a:pt x="4351" y="3347"/>
                  </a:cubicBezTo>
                  <a:cubicBezTo>
                    <a:pt x="4715" y="3347"/>
                    <a:pt x="5062" y="3212"/>
                    <a:pt x="5322" y="2943"/>
                  </a:cubicBezTo>
                  <a:cubicBezTo>
                    <a:pt x="5795" y="2447"/>
                    <a:pt x="5722" y="1685"/>
                    <a:pt x="5159" y="1307"/>
                  </a:cubicBezTo>
                  <a:cubicBezTo>
                    <a:pt x="4857" y="1107"/>
                    <a:pt x="4506" y="981"/>
                    <a:pt x="4253" y="714"/>
                  </a:cubicBezTo>
                  <a:cubicBezTo>
                    <a:pt x="4133" y="585"/>
                    <a:pt x="4006" y="461"/>
                    <a:pt x="3874" y="352"/>
                  </a:cubicBezTo>
                  <a:cubicBezTo>
                    <a:pt x="3589" y="118"/>
                    <a:pt x="3244" y="1"/>
                    <a:pt x="289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153;p3"/>
            <p:cNvSpPr/>
            <p:nvPr/>
          </p:nvSpPr>
          <p:spPr>
            <a:xfrm>
              <a:off x="3334703" y="-424284"/>
              <a:ext cx="126648" cy="125881"/>
            </a:xfrm>
            <a:custGeom>
              <a:avLst/>
              <a:gdLst/>
              <a:ahLst/>
              <a:cxnLst/>
              <a:rect l="l" t="t" r="r" b="b"/>
              <a:pathLst>
                <a:path w="1486" h="1477" extrusionOk="0">
                  <a:moveTo>
                    <a:pt x="677" y="0"/>
                  </a:moveTo>
                  <a:cubicBezTo>
                    <a:pt x="613" y="0"/>
                    <a:pt x="549" y="11"/>
                    <a:pt x="488" y="34"/>
                  </a:cubicBezTo>
                  <a:cubicBezTo>
                    <a:pt x="155" y="152"/>
                    <a:pt x="0" y="566"/>
                    <a:pt x="141" y="956"/>
                  </a:cubicBezTo>
                  <a:cubicBezTo>
                    <a:pt x="254" y="1273"/>
                    <a:pt x="529" y="1476"/>
                    <a:pt x="806" y="1476"/>
                  </a:cubicBezTo>
                  <a:cubicBezTo>
                    <a:pt x="870" y="1476"/>
                    <a:pt x="934" y="1466"/>
                    <a:pt x="995" y="1443"/>
                  </a:cubicBezTo>
                  <a:cubicBezTo>
                    <a:pt x="1328" y="1323"/>
                    <a:pt x="1485" y="911"/>
                    <a:pt x="1344" y="521"/>
                  </a:cubicBezTo>
                  <a:cubicBezTo>
                    <a:pt x="1230" y="204"/>
                    <a:pt x="954" y="0"/>
                    <a:pt x="67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154;p3"/>
            <p:cNvSpPr/>
            <p:nvPr/>
          </p:nvSpPr>
          <p:spPr>
            <a:xfrm>
              <a:off x="3505069" y="-568655"/>
              <a:ext cx="135853" cy="141989"/>
            </a:xfrm>
            <a:custGeom>
              <a:avLst/>
              <a:gdLst/>
              <a:ahLst/>
              <a:cxnLst/>
              <a:rect l="l" t="t" r="r" b="b"/>
              <a:pathLst>
                <a:path w="1594" h="1666" extrusionOk="0">
                  <a:moveTo>
                    <a:pt x="751" y="1"/>
                  </a:moveTo>
                  <a:cubicBezTo>
                    <a:pt x="708" y="1"/>
                    <a:pt x="665" y="5"/>
                    <a:pt x="622" y="14"/>
                  </a:cubicBezTo>
                  <a:cubicBezTo>
                    <a:pt x="237" y="98"/>
                    <a:pt x="0" y="530"/>
                    <a:pt x="96" y="981"/>
                  </a:cubicBezTo>
                  <a:cubicBezTo>
                    <a:pt x="181" y="1384"/>
                    <a:pt x="499" y="1665"/>
                    <a:pt x="841" y="1665"/>
                  </a:cubicBezTo>
                  <a:cubicBezTo>
                    <a:pt x="883" y="1665"/>
                    <a:pt x="926" y="1661"/>
                    <a:pt x="969" y="1652"/>
                  </a:cubicBezTo>
                  <a:cubicBezTo>
                    <a:pt x="1357" y="1571"/>
                    <a:pt x="1593" y="1136"/>
                    <a:pt x="1497" y="685"/>
                  </a:cubicBezTo>
                  <a:cubicBezTo>
                    <a:pt x="1412" y="282"/>
                    <a:pt x="1093" y="1"/>
                    <a:pt x="75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155;p3"/>
            <p:cNvSpPr/>
            <p:nvPr/>
          </p:nvSpPr>
          <p:spPr>
            <a:xfrm>
              <a:off x="3911679" y="-424965"/>
              <a:ext cx="126648" cy="125966"/>
            </a:xfrm>
            <a:custGeom>
              <a:avLst/>
              <a:gdLst/>
              <a:ahLst/>
              <a:cxnLst/>
              <a:rect l="l" t="t" r="r" b="b"/>
              <a:pathLst>
                <a:path w="1486" h="1478" extrusionOk="0">
                  <a:moveTo>
                    <a:pt x="810" y="1"/>
                  </a:moveTo>
                  <a:cubicBezTo>
                    <a:pt x="532" y="1"/>
                    <a:pt x="256" y="205"/>
                    <a:pt x="141" y="521"/>
                  </a:cubicBezTo>
                  <a:cubicBezTo>
                    <a:pt x="0" y="911"/>
                    <a:pt x="157" y="1325"/>
                    <a:pt x="490" y="1445"/>
                  </a:cubicBezTo>
                  <a:cubicBezTo>
                    <a:pt x="551" y="1467"/>
                    <a:pt x="614" y="1477"/>
                    <a:pt x="677" y="1477"/>
                  </a:cubicBezTo>
                  <a:cubicBezTo>
                    <a:pt x="955" y="1477"/>
                    <a:pt x="1232" y="1273"/>
                    <a:pt x="1347" y="955"/>
                  </a:cubicBezTo>
                  <a:cubicBezTo>
                    <a:pt x="1485" y="566"/>
                    <a:pt x="1330" y="154"/>
                    <a:pt x="998" y="33"/>
                  </a:cubicBezTo>
                  <a:cubicBezTo>
                    <a:pt x="936" y="11"/>
                    <a:pt x="873" y="1"/>
                    <a:pt x="81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156;p3"/>
            <p:cNvSpPr/>
            <p:nvPr/>
          </p:nvSpPr>
          <p:spPr>
            <a:xfrm>
              <a:off x="3732450" y="-567802"/>
              <a:ext cx="135853" cy="141819"/>
            </a:xfrm>
            <a:custGeom>
              <a:avLst/>
              <a:gdLst/>
              <a:ahLst/>
              <a:cxnLst/>
              <a:rect l="l" t="t" r="r" b="b"/>
              <a:pathLst>
                <a:path w="1594" h="1664" extrusionOk="0">
                  <a:moveTo>
                    <a:pt x="841" y="1"/>
                  </a:moveTo>
                  <a:cubicBezTo>
                    <a:pt x="499" y="1"/>
                    <a:pt x="181" y="282"/>
                    <a:pt x="96" y="683"/>
                  </a:cubicBezTo>
                  <a:cubicBezTo>
                    <a:pt x="0" y="1136"/>
                    <a:pt x="237" y="1569"/>
                    <a:pt x="622" y="1650"/>
                  </a:cubicBezTo>
                  <a:cubicBezTo>
                    <a:pt x="665" y="1659"/>
                    <a:pt x="708" y="1664"/>
                    <a:pt x="751" y="1664"/>
                  </a:cubicBezTo>
                  <a:cubicBezTo>
                    <a:pt x="1093" y="1664"/>
                    <a:pt x="1412" y="1382"/>
                    <a:pt x="1498" y="981"/>
                  </a:cubicBezTo>
                  <a:cubicBezTo>
                    <a:pt x="1593" y="528"/>
                    <a:pt x="1357" y="96"/>
                    <a:pt x="969" y="14"/>
                  </a:cubicBezTo>
                  <a:cubicBezTo>
                    <a:pt x="926" y="5"/>
                    <a:pt x="883" y="1"/>
                    <a:pt x="84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7" name="Google Shape;157;p3"/>
          <p:cNvGrpSpPr/>
          <p:nvPr/>
        </p:nvGrpSpPr>
        <p:grpSpPr>
          <a:xfrm rot="10412789">
            <a:off x="132756" y="630259"/>
            <a:ext cx="428195" cy="303047"/>
            <a:chOff x="3334703" y="-568655"/>
            <a:chExt cx="703624" cy="497978"/>
          </a:xfrm>
        </p:grpSpPr>
        <p:sp>
          <p:nvSpPr>
            <p:cNvPr id="158" name="Google Shape;158;p3"/>
            <p:cNvSpPr/>
            <p:nvPr/>
          </p:nvSpPr>
          <p:spPr>
            <a:xfrm>
              <a:off x="3439701" y="-356018"/>
              <a:ext cx="493979" cy="285342"/>
            </a:xfrm>
            <a:custGeom>
              <a:avLst/>
              <a:gdLst/>
              <a:ahLst/>
              <a:cxnLst/>
              <a:rect l="l" t="t" r="r" b="b"/>
              <a:pathLst>
                <a:path w="5796" h="3348" extrusionOk="0">
                  <a:moveTo>
                    <a:pt x="2897" y="1"/>
                  </a:moveTo>
                  <a:cubicBezTo>
                    <a:pt x="2551" y="1"/>
                    <a:pt x="2205" y="118"/>
                    <a:pt x="1920" y="352"/>
                  </a:cubicBezTo>
                  <a:cubicBezTo>
                    <a:pt x="1785" y="461"/>
                    <a:pt x="1661" y="585"/>
                    <a:pt x="1540" y="714"/>
                  </a:cubicBezTo>
                  <a:cubicBezTo>
                    <a:pt x="1287" y="981"/>
                    <a:pt x="936" y="1107"/>
                    <a:pt x="635" y="1307"/>
                  </a:cubicBezTo>
                  <a:cubicBezTo>
                    <a:pt x="74" y="1682"/>
                    <a:pt x="0" y="2447"/>
                    <a:pt x="471" y="2943"/>
                  </a:cubicBezTo>
                  <a:cubicBezTo>
                    <a:pt x="728" y="3212"/>
                    <a:pt x="1078" y="3347"/>
                    <a:pt x="1442" y="3347"/>
                  </a:cubicBezTo>
                  <a:cubicBezTo>
                    <a:pt x="1511" y="3347"/>
                    <a:pt x="1581" y="3343"/>
                    <a:pt x="1650" y="3333"/>
                  </a:cubicBezTo>
                  <a:cubicBezTo>
                    <a:pt x="1877" y="3302"/>
                    <a:pt x="2081" y="3208"/>
                    <a:pt x="2287" y="3119"/>
                  </a:cubicBezTo>
                  <a:cubicBezTo>
                    <a:pt x="2482" y="3036"/>
                    <a:pt x="2689" y="2995"/>
                    <a:pt x="2896" y="2995"/>
                  </a:cubicBezTo>
                  <a:cubicBezTo>
                    <a:pt x="3103" y="2995"/>
                    <a:pt x="3311" y="3036"/>
                    <a:pt x="3507" y="3119"/>
                  </a:cubicBezTo>
                  <a:cubicBezTo>
                    <a:pt x="3713" y="3204"/>
                    <a:pt x="3917" y="3300"/>
                    <a:pt x="4143" y="3333"/>
                  </a:cubicBezTo>
                  <a:cubicBezTo>
                    <a:pt x="4213" y="3343"/>
                    <a:pt x="4282" y="3347"/>
                    <a:pt x="4351" y="3347"/>
                  </a:cubicBezTo>
                  <a:cubicBezTo>
                    <a:pt x="4715" y="3347"/>
                    <a:pt x="5062" y="3212"/>
                    <a:pt x="5322" y="2943"/>
                  </a:cubicBezTo>
                  <a:cubicBezTo>
                    <a:pt x="5795" y="2447"/>
                    <a:pt x="5722" y="1685"/>
                    <a:pt x="5159" y="1307"/>
                  </a:cubicBezTo>
                  <a:cubicBezTo>
                    <a:pt x="4857" y="1107"/>
                    <a:pt x="4506" y="981"/>
                    <a:pt x="4253" y="714"/>
                  </a:cubicBezTo>
                  <a:cubicBezTo>
                    <a:pt x="4133" y="585"/>
                    <a:pt x="4006" y="461"/>
                    <a:pt x="3874" y="352"/>
                  </a:cubicBezTo>
                  <a:cubicBezTo>
                    <a:pt x="3589" y="118"/>
                    <a:pt x="3244" y="1"/>
                    <a:pt x="289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159;p3"/>
            <p:cNvSpPr/>
            <p:nvPr/>
          </p:nvSpPr>
          <p:spPr>
            <a:xfrm>
              <a:off x="3334703" y="-424284"/>
              <a:ext cx="126648" cy="125881"/>
            </a:xfrm>
            <a:custGeom>
              <a:avLst/>
              <a:gdLst/>
              <a:ahLst/>
              <a:cxnLst/>
              <a:rect l="l" t="t" r="r" b="b"/>
              <a:pathLst>
                <a:path w="1486" h="1477" extrusionOk="0">
                  <a:moveTo>
                    <a:pt x="677" y="0"/>
                  </a:moveTo>
                  <a:cubicBezTo>
                    <a:pt x="613" y="0"/>
                    <a:pt x="549" y="11"/>
                    <a:pt x="488" y="34"/>
                  </a:cubicBezTo>
                  <a:cubicBezTo>
                    <a:pt x="155" y="152"/>
                    <a:pt x="0" y="566"/>
                    <a:pt x="141" y="956"/>
                  </a:cubicBezTo>
                  <a:cubicBezTo>
                    <a:pt x="254" y="1273"/>
                    <a:pt x="529" y="1476"/>
                    <a:pt x="806" y="1476"/>
                  </a:cubicBezTo>
                  <a:cubicBezTo>
                    <a:pt x="870" y="1476"/>
                    <a:pt x="934" y="1466"/>
                    <a:pt x="995" y="1443"/>
                  </a:cubicBezTo>
                  <a:cubicBezTo>
                    <a:pt x="1328" y="1323"/>
                    <a:pt x="1485" y="911"/>
                    <a:pt x="1344" y="521"/>
                  </a:cubicBezTo>
                  <a:cubicBezTo>
                    <a:pt x="1230" y="204"/>
                    <a:pt x="954" y="0"/>
                    <a:pt x="67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160;p3"/>
            <p:cNvSpPr/>
            <p:nvPr/>
          </p:nvSpPr>
          <p:spPr>
            <a:xfrm>
              <a:off x="3505069" y="-568655"/>
              <a:ext cx="135853" cy="141989"/>
            </a:xfrm>
            <a:custGeom>
              <a:avLst/>
              <a:gdLst/>
              <a:ahLst/>
              <a:cxnLst/>
              <a:rect l="l" t="t" r="r" b="b"/>
              <a:pathLst>
                <a:path w="1594" h="1666" extrusionOk="0">
                  <a:moveTo>
                    <a:pt x="751" y="1"/>
                  </a:moveTo>
                  <a:cubicBezTo>
                    <a:pt x="708" y="1"/>
                    <a:pt x="665" y="5"/>
                    <a:pt x="622" y="14"/>
                  </a:cubicBezTo>
                  <a:cubicBezTo>
                    <a:pt x="237" y="98"/>
                    <a:pt x="0" y="530"/>
                    <a:pt x="96" y="981"/>
                  </a:cubicBezTo>
                  <a:cubicBezTo>
                    <a:pt x="181" y="1384"/>
                    <a:pt x="499" y="1665"/>
                    <a:pt x="841" y="1665"/>
                  </a:cubicBezTo>
                  <a:cubicBezTo>
                    <a:pt x="883" y="1665"/>
                    <a:pt x="926" y="1661"/>
                    <a:pt x="969" y="1652"/>
                  </a:cubicBezTo>
                  <a:cubicBezTo>
                    <a:pt x="1357" y="1571"/>
                    <a:pt x="1593" y="1136"/>
                    <a:pt x="1497" y="685"/>
                  </a:cubicBezTo>
                  <a:cubicBezTo>
                    <a:pt x="1412" y="282"/>
                    <a:pt x="1093" y="1"/>
                    <a:pt x="75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161;p3"/>
            <p:cNvSpPr/>
            <p:nvPr/>
          </p:nvSpPr>
          <p:spPr>
            <a:xfrm>
              <a:off x="3911679" y="-424965"/>
              <a:ext cx="126648" cy="125966"/>
            </a:xfrm>
            <a:custGeom>
              <a:avLst/>
              <a:gdLst/>
              <a:ahLst/>
              <a:cxnLst/>
              <a:rect l="l" t="t" r="r" b="b"/>
              <a:pathLst>
                <a:path w="1486" h="1478" extrusionOk="0">
                  <a:moveTo>
                    <a:pt x="810" y="1"/>
                  </a:moveTo>
                  <a:cubicBezTo>
                    <a:pt x="532" y="1"/>
                    <a:pt x="256" y="205"/>
                    <a:pt x="141" y="521"/>
                  </a:cubicBezTo>
                  <a:cubicBezTo>
                    <a:pt x="0" y="911"/>
                    <a:pt x="157" y="1325"/>
                    <a:pt x="490" y="1445"/>
                  </a:cubicBezTo>
                  <a:cubicBezTo>
                    <a:pt x="551" y="1467"/>
                    <a:pt x="614" y="1477"/>
                    <a:pt x="677" y="1477"/>
                  </a:cubicBezTo>
                  <a:cubicBezTo>
                    <a:pt x="955" y="1477"/>
                    <a:pt x="1232" y="1273"/>
                    <a:pt x="1347" y="955"/>
                  </a:cubicBezTo>
                  <a:cubicBezTo>
                    <a:pt x="1485" y="566"/>
                    <a:pt x="1330" y="154"/>
                    <a:pt x="998" y="33"/>
                  </a:cubicBezTo>
                  <a:cubicBezTo>
                    <a:pt x="936" y="11"/>
                    <a:pt x="873" y="1"/>
                    <a:pt x="81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162;p3"/>
            <p:cNvSpPr/>
            <p:nvPr/>
          </p:nvSpPr>
          <p:spPr>
            <a:xfrm>
              <a:off x="3732450" y="-567802"/>
              <a:ext cx="135853" cy="141819"/>
            </a:xfrm>
            <a:custGeom>
              <a:avLst/>
              <a:gdLst/>
              <a:ahLst/>
              <a:cxnLst/>
              <a:rect l="l" t="t" r="r" b="b"/>
              <a:pathLst>
                <a:path w="1594" h="1664" extrusionOk="0">
                  <a:moveTo>
                    <a:pt x="841" y="1"/>
                  </a:moveTo>
                  <a:cubicBezTo>
                    <a:pt x="499" y="1"/>
                    <a:pt x="181" y="282"/>
                    <a:pt x="96" y="683"/>
                  </a:cubicBezTo>
                  <a:cubicBezTo>
                    <a:pt x="0" y="1136"/>
                    <a:pt x="237" y="1569"/>
                    <a:pt x="622" y="1650"/>
                  </a:cubicBezTo>
                  <a:cubicBezTo>
                    <a:pt x="665" y="1659"/>
                    <a:pt x="708" y="1664"/>
                    <a:pt x="751" y="1664"/>
                  </a:cubicBezTo>
                  <a:cubicBezTo>
                    <a:pt x="1093" y="1664"/>
                    <a:pt x="1412" y="1382"/>
                    <a:pt x="1498" y="981"/>
                  </a:cubicBezTo>
                  <a:cubicBezTo>
                    <a:pt x="1593" y="528"/>
                    <a:pt x="1357" y="96"/>
                    <a:pt x="969" y="14"/>
                  </a:cubicBezTo>
                  <a:cubicBezTo>
                    <a:pt x="926" y="5"/>
                    <a:pt x="883" y="1"/>
                    <a:pt x="84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14011534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3"/>
          <p:cNvSpPr txBox="1">
            <a:spLocks noGrp="1"/>
          </p:cNvSpPr>
          <p:nvPr>
            <p:ph type="title"/>
          </p:nvPr>
        </p:nvSpPr>
        <p:spPr>
          <a:xfrm>
            <a:off x="740125" y="2150850"/>
            <a:ext cx="38319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0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grpSp>
        <p:nvGrpSpPr>
          <p:cNvPr id="96" name="Google Shape;96;p3"/>
          <p:cNvGrpSpPr/>
          <p:nvPr/>
        </p:nvGrpSpPr>
        <p:grpSpPr>
          <a:xfrm rot="6435516" flipH="1">
            <a:off x="-745474" y="-911974"/>
            <a:ext cx="2184639" cy="2096635"/>
            <a:chOff x="2054181" y="1682500"/>
            <a:chExt cx="557500" cy="535042"/>
          </a:xfrm>
        </p:grpSpPr>
        <p:sp>
          <p:nvSpPr>
            <p:cNvPr id="97" name="Google Shape;97;p3"/>
            <p:cNvSpPr/>
            <p:nvPr/>
          </p:nvSpPr>
          <p:spPr>
            <a:xfrm>
              <a:off x="2054181" y="1734892"/>
              <a:ext cx="557500" cy="482650"/>
            </a:xfrm>
            <a:custGeom>
              <a:avLst/>
              <a:gdLst/>
              <a:ahLst/>
              <a:cxnLst/>
              <a:rect l="l" t="t" r="r" b="b"/>
              <a:pathLst>
                <a:path w="22300" h="19306" extrusionOk="0">
                  <a:moveTo>
                    <a:pt x="17029" y="1"/>
                  </a:moveTo>
                  <a:cubicBezTo>
                    <a:pt x="15601" y="1"/>
                    <a:pt x="14082" y="330"/>
                    <a:pt x="12862" y="771"/>
                  </a:cubicBezTo>
                  <a:cubicBezTo>
                    <a:pt x="12037" y="1071"/>
                    <a:pt x="11278" y="1177"/>
                    <a:pt x="10540" y="1177"/>
                  </a:cubicBezTo>
                  <a:cubicBezTo>
                    <a:pt x="8763" y="1177"/>
                    <a:pt x="7104" y="563"/>
                    <a:pt x="4920" y="563"/>
                  </a:cubicBezTo>
                  <a:cubicBezTo>
                    <a:pt x="4705" y="563"/>
                    <a:pt x="4485" y="569"/>
                    <a:pt x="4260" y="582"/>
                  </a:cubicBezTo>
                  <a:cubicBezTo>
                    <a:pt x="788" y="783"/>
                    <a:pt x="202" y="4198"/>
                    <a:pt x="1708" y="7372"/>
                  </a:cubicBezTo>
                  <a:cubicBezTo>
                    <a:pt x="3215" y="10546"/>
                    <a:pt x="1" y="13439"/>
                    <a:pt x="1258" y="16798"/>
                  </a:cubicBezTo>
                  <a:cubicBezTo>
                    <a:pt x="1942" y="18629"/>
                    <a:pt x="3846" y="18953"/>
                    <a:pt x="5847" y="18953"/>
                  </a:cubicBezTo>
                  <a:cubicBezTo>
                    <a:pt x="6944" y="18953"/>
                    <a:pt x="8069" y="18856"/>
                    <a:pt x="9039" y="18856"/>
                  </a:cubicBezTo>
                  <a:cubicBezTo>
                    <a:pt x="9546" y="18856"/>
                    <a:pt x="10011" y="18883"/>
                    <a:pt x="10407" y="18964"/>
                  </a:cubicBezTo>
                  <a:cubicBezTo>
                    <a:pt x="11570" y="19200"/>
                    <a:pt x="12633" y="19305"/>
                    <a:pt x="13600" y="19305"/>
                  </a:cubicBezTo>
                  <a:cubicBezTo>
                    <a:pt x="20113" y="19305"/>
                    <a:pt x="22247" y="14514"/>
                    <a:pt x="21247" y="12632"/>
                  </a:cubicBezTo>
                  <a:cubicBezTo>
                    <a:pt x="20090" y="10462"/>
                    <a:pt x="22299" y="6312"/>
                    <a:pt x="21496" y="2796"/>
                  </a:cubicBezTo>
                  <a:cubicBezTo>
                    <a:pt x="21018" y="707"/>
                    <a:pt x="19121" y="1"/>
                    <a:pt x="17029" y="1"/>
                  </a:cubicBezTo>
                  <a:close/>
                </a:path>
              </a:pathLst>
            </a:custGeom>
            <a:solidFill>
              <a:srgbClr val="B87CCF">
                <a:alpha val="529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" name="Google Shape;98;p3"/>
            <p:cNvSpPr/>
            <p:nvPr/>
          </p:nvSpPr>
          <p:spPr>
            <a:xfrm>
              <a:off x="2196000" y="1682500"/>
              <a:ext cx="189675" cy="60225"/>
            </a:xfrm>
            <a:custGeom>
              <a:avLst/>
              <a:gdLst/>
              <a:ahLst/>
              <a:cxnLst/>
              <a:rect l="l" t="t" r="r" b="b"/>
              <a:pathLst>
                <a:path w="7587" h="2409" extrusionOk="0">
                  <a:moveTo>
                    <a:pt x="984" y="1"/>
                  </a:moveTo>
                  <a:cubicBezTo>
                    <a:pt x="635" y="1"/>
                    <a:pt x="382" y="108"/>
                    <a:pt x="294" y="422"/>
                  </a:cubicBezTo>
                  <a:cubicBezTo>
                    <a:pt x="0" y="1457"/>
                    <a:pt x="1858" y="2408"/>
                    <a:pt x="3684" y="2408"/>
                  </a:cubicBezTo>
                  <a:cubicBezTo>
                    <a:pt x="3806" y="2408"/>
                    <a:pt x="3929" y="2404"/>
                    <a:pt x="4051" y="2395"/>
                  </a:cubicBezTo>
                  <a:cubicBezTo>
                    <a:pt x="6642" y="2210"/>
                    <a:pt x="7586" y="981"/>
                    <a:pt x="7325" y="374"/>
                  </a:cubicBezTo>
                  <a:cubicBezTo>
                    <a:pt x="7218" y="124"/>
                    <a:pt x="6925" y="30"/>
                    <a:pt x="6519" y="30"/>
                  </a:cubicBezTo>
                  <a:cubicBezTo>
                    <a:pt x="5946" y="30"/>
                    <a:pt x="5149" y="218"/>
                    <a:pt x="4336" y="422"/>
                  </a:cubicBezTo>
                  <a:cubicBezTo>
                    <a:pt x="4179" y="462"/>
                    <a:pt x="4010" y="479"/>
                    <a:pt x="3833" y="479"/>
                  </a:cubicBezTo>
                  <a:cubicBezTo>
                    <a:pt x="2889" y="479"/>
                    <a:pt x="1721" y="1"/>
                    <a:pt x="984" y="1"/>
                  </a:cubicBezTo>
                  <a:close/>
                </a:path>
              </a:pathLst>
            </a:custGeom>
            <a:solidFill>
              <a:srgbClr val="B87CCF">
                <a:alpha val="529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9" name="Google Shape;99;p3"/>
          <p:cNvSpPr/>
          <p:nvPr/>
        </p:nvSpPr>
        <p:spPr>
          <a:xfrm flipH="1">
            <a:off x="579829" y="1476575"/>
            <a:ext cx="215929" cy="199812"/>
          </a:xfrm>
          <a:custGeom>
            <a:avLst/>
            <a:gdLst/>
            <a:ahLst/>
            <a:cxnLst/>
            <a:rect l="l" t="t" r="r" b="b"/>
            <a:pathLst>
              <a:path w="1447" h="1339" extrusionOk="0">
                <a:moveTo>
                  <a:pt x="729" y="0"/>
                </a:moveTo>
                <a:cubicBezTo>
                  <a:pt x="719" y="0"/>
                  <a:pt x="709" y="1"/>
                  <a:pt x="699" y="1"/>
                </a:cubicBezTo>
                <a:cubicBezTo>
                  <a:pt x="486" y="13"/>
                  <a:pt x="286" y="122"/>
                  <a:pt x="161" y="298"/>
                </a:cubicBezTo>
                <a:cubicBezTo>
                  <a:pt x="36" y="475"/>
                  <a:pt x="0" y="692"/>
                  <a:pt x="61" y="893"/>
                </a:cubicBezTo>
                <a:cubicBezTo>
                  <a:pt x="121" y="1082"/>
                  <a:pt x="261" y="1238"/>
                  <a:pt x="458" y="1307"/>
                </a:cubicBezTo>
                <a:cubicBezTo>
                  <a:pt x="511" y="1327"/>
                  <a:pt x="571" y="1339"/>
                  <a:pt x="627" y="1339"/>
                </a:cubicBezTo>
                <a:cubicBezTo>
                  <a:pt x="760" y="1339"/>
                  <a:pt x="872" y="1279"/>
                  <a:pt x="953" y="1166"/>
                </a:cubicBezTo>
                <a:cubicBezTo>
                  <a:pt x="1053" y="1026"/>
                  <a:pt x="1089" y="801"/>
                  <a:pt x="932" y="604"/>
                </a:cubicBezTo>
                <a:cubicBezTo>
                  <a:pt x="860" y="511"/>
                  <a:pt x="744" y="455"/>
                  <a:pt x="631" y="455"/>
                </a:cubicBezTo>
                <a:cubicBezTo>
                  <a:pt x="543" y="455"/>
                  <a:pt x="466" y="495"/>
                  <a:pt x="418" y="563"/>
                </a:cubicBezTo>
                <a:cubicBezTo>
                  <a:pt x="350" y="652"/>
                  <a:pt x="338" y="756"/>
                  <a:pt x="378" y="853"/>
                </a:cubicBezTo>
                <a:cubicBezTo>
                  <a:pt x="418" y="945"/>
                  <a:pt x="507" y="1013"/>
                  <a:pt x="611" y="1026"/>
                </a:cubicBezTo>
                <a:cubicBezTo>
                  <a:pt x="616" y="1026"/>
                  <a:pt x="621" y="1027"/>
                  <a:pt x="626" y="1027"/>
                </a:cubicBezTo>
                <a:cubicBezTo>
                  <a:pt x="667" y="1027"/>
                  <a:pt x="700" y="997"/>
                  <a:pt x="703" y="957"/>
                </a:cubicBezTo>
                <a:cubicBezTo>
                  <a:pt x="707" y="917"/>
                  <a:pt x="679" y="877"/>
                  <a:pt x="639" y="873"/>
                </a:cubicBezTo>
                <a:cubicBezTo>
                  <a:pt x="587" y="865"/>
                  <a:pt x="547" y="837"/>
                  <a:pt x="527" y="797"/>
                </a:cubicBezTo>
                <a:cubicBezTo>
                  <a:pt x="507" y="756"/>
                  <a:pt x="511" y="716"/>
                  <a:pt x="531" y="672"/>
                </a:cubicBezTo>
                <a:cubicBezTo>
                  <a:pt x="551" y="636"/>
                  <a:pt x="583" y="612"/>
                  <a:pt x="623" y="604"/>
                </a:cubicBezTo>
                <a:cubicBezTo>
                  <a:pt x="629" y="603"/>
                  <a:pt x="636" y="602"/>
                  <a:pt x="643" y="602"/>
                </a:cubicBezTo>
                <a:cubicBezTo>
                  <a:pt x="689" y="602"/>
                  <a:pt x="745" y="625"/>
                  <a:pt x="784" y="660"/>
                </a:cubicBezTo>
                <a:cubicBezTo>
                  <a:pt x="860" y="724"/>
                  <a:pt x="900" y="825"/>
                  <a:pt x="892" y="925"/>
                </a:cubicBezTo>
                <a:cubicBezTo>
                  <a:pt x="888" y="1013"/>
                  <a:pt x="848" y="1086"/>
                  <a:pt x="784" y="1138"/>
                </a:cubicBezTo>
                <a:cubicBezTo>
                  <a:pt x="741" y="1170"/>
                  <a:pt x="693" y="1183"/>
                  <a:pt x="644" y="1183"/>
                </a:cubicBezTo>
                <a:cubicBezTo>
                  <a:pt x="516" y="1183"/>
                  <a:pt x="382" y="1092"/>
                  <a:pt x="310" y="1013"/>
                </a:cubicBezTo>
                <a:cubicBezTo>
                  <a:pt x="189" y="881"/>
                  <a:pt x="161" y="696"/>
                  <a:pt x="221" y="519"/>
                </a:cubicBezTo>
                <a:cubicBezTo>
                  <a:pt x="282" y="347"/>
                  <a:pt x="426" y="214"/>
                  <a:pt x="603" y="162"/>
                </a:cubicBezTo>
                <a:cubicBezTo>
                  <a:pt x="644" y="150"/>
                  <a:pt x="686" y="145"/>
                  <a:pt x="727" y="145"/>
                </a:cubicBezTo>
                <a:cubicBezTo>
                  <a:pt x="828" y="145"/>
                  <a:pt x="926" y="179"/>
                  <a:pt x="1009" y="242"/>
                </a:cubicBezTo>
                <a:cubicBezTo>
                  <a:pt x="1133" y="342"/>
                  <a:pt x="1270" y="604"/>
                  <a:pt x="1266" y="829"/>
                </a:cubicBezTo>
                <a:cubicBezTo>
                  <a:pt x="1258" y="945"/>
                  <a:pt x="1226" y="1030"/>
                  <a:pt x="1149" y="1082"/>
                </a:cubicBezTo>
                <a:cubicBezTo>
                  <a:pt x="1125" y="1098"/>
                  <a:pt x="1113" y="1126"/>
                  <a:pt x="1121" y="1150"/>
                </a:cubicBezTo>
                <a:cubicBezTo>
                  <a:pt x="1125" y="1182"/>
                  <a:pt x="1141" y="1206"/>
                  <a:pt x="1165" y="1218"/>
                </a:cubicBezTo>
                <a:cubicBezTo>
                  <a:pt x="1175" y="1221"/>
                  <a:pt x="1184" y="1223"/>
                  <a:pt x="1194" y="1223"/>
                </a:cubicBezTo>
                <a:cubicBezTo>
                  <a:pt x="1209" y="1223"/>
                  <a:pt x="1225" y="1219"/>
                  <a:pt x="1242" y="1206"/>
                </a:cubicBezTo>
                <a:cubicBezTo>
                  <a:pt x="1342" y="1138"/>
                  <a:pt x="1402" y="1021"/>
                  <a:pt x="1415" y="885"/>
                </a:cubicBezTo>
                <a:cubicBezTo>
                  <a:pt x="1447" y="632"/>
                  <a:pt x="1314" y="338"/>
                  <a:pt x="1173" y="178"/>
                </a:cubicBezTo>
                <a:cubicBezTo>
                  <a:pt x="1059" y="67"/>
                  <a:pt x="902" y="0"/>
                  <a:pt x="729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0;p3"/>
          <p:cNvSpPr/>
          <p:nvPr/>
        </p:nvSpPr>
        <p:spPr>
          <a:xfrm flipH="1">
            <a:off x="1766005" y="18188"/>
            <a:ext cx="232399" cy="236323"/>
          </a:xfrm>
          <a:custGeom>
            <a:avLst/>
            <a:gdLst/>
            <a:ahLst/>
            <a:cxnLst/>
            <a:rect l="l" t="t" r="r" b="b"/>
            <a:pathLst>
              <a:path w="1411" h="1435" extrusionOk="0">
                <a:moveTo>
                  <a:pt x="698" y="0"/>
                </a:moveTo>
                <a:cubicBezTo>
                  <a:pt x="487" y="0"/>
                  <a:pt x="299" y="92"/>
                  <a:pt x="169" y="254"/>
                </a:cubicBezTo>
                <a:cubicBezTo>
                  <a:pt x="45" y="410"/>
                  <a:pt x="1" y="615"/>
                  <a:pt x="49" y="816"/>
                </a:cubicBezTo>
                <a:cubicBezTo>
                  <a:pt x="101" y="1017"/>
                  <a:pt x="250" y="1146"/>
                  <a:pt x="447" y="1150"/>
                </a:cubicBezTo>
                <a:cubicBezTo>
                  <a:pt x="450" y="1150"/>
                  <a:pt x="453" y="1150"/>
                  <a:pt x="456" y="1150"/>
                </a:cubicBezTo>
                <a:cubicBezTo>
                  <a:pt x="623" y="1150"/>
                  <a:pt x="829" y="1045"/>
                  <a:pt x="897" y="812"/>
                </a:cubicBezTo>
                <a:cubicBezTo>
                  <a:pt x="933" y="696"/>
                  <a:pt x="913" y="567"/>
                  <a:pt x="852" y="475"/>
                </a:cubicBezTo>
                <a:cubicBezTo>
                  <a:pt x="804" y="406"/>
                  <a:pt x="728" y="366"/>
                  <a:pt x="635" y="362"/>
                </a:cubicBezTo>
                <a:cubicBezTo>
                  <a:pt x="628" y="362"/>
                  <a:pt x="621" y="361"/>
                  <a:pt x="614" y="361"/>
                </a:cubicBezTo>
                <a:cubicBezTo>
                  <a:pt x="518" y="361"/>
                  <a:pt x="430" y="412"/>
                  <a:pt x="374" y="491"/>
                </a:cubicBezTo>
                <a:cubicBezTo>
                  <a:pt x="322" y="583"/>
                  <a:pt x="314" y="692"/>
                  <a:pt x="366" y="784"/>
                </a:cubicBezTo>
                <a:cubicBezTo>
                  <a:pt x="380" y="811"/>
                  <a:pt x="407" y="826"/>
                  <a:pt x="435" y="826"/>
                </a:cubicBezTo>
                <a:cubicBezTo>
                  <a:pt x="448" y="826"/>
                  <a:pt x="462" y="823"/>
                  <a:pt x="475" y="816"/>
                </a:cubicBezTo>
                <a:cubicBezTo>
                  <a:pt x="515" y="796"/>
                  <a:pt x="527" y="752"/>
                  <a:pt x="507" y="716"/>
                </a:cubicBezTo>
                <a:cubicBezTo>
                  <a:pt x="483" y="672"/>
                  <a:pt x="483" y="623"/>
                  <a:pt x="507" y="583"/>
                </a:cubicBezTo>
                <a:cubicBezTo>
                  <a:pt x="527" y="543"/>
                  <a:pt x="567" y="523"/>
                  <a:pt x="611" y="515"/>
                </a:cubicBezTo>
                <a:cubicBezTo>
                  <a:pt x="615" y="514"/>
                  <a:pt x="620" y="514"/>
                  <a:pt x="624" y="514"/>
                </a:cubicBezTo>
                <a:cubicBezTo>
                  <a:pt x="659" y="514"/>
                  <a:pt x="690" y="529"/>
                  <a:pt x="712" y="551"/>
                </a:cubicBezTo>
                <a:cubicBezTo>
                  <a:pt x="748" y="587"/>
                  <a:pt x="768" y="651"/>
                  <a:pt x="756" y="716"/>
                </a:cubicBezTo>
                <a:cubicBezTo>
                  <a:pt x="744" y="816"/>
                  <a:pt x="688" y="909"/>
                  <a:pt x="603" y="957"/>
                </a:cubicBezTo>
                <a:cubicBezTo>
                  <a:pt x="557" y="988"/>
                  <a:pt x="506" y="1002"/>
                  <a:pt x="453" y="1002"/>
                </a:cubicBezTo>
                <a:cubicBezTo>
                  <a:pt x="424" y="1002"/>
                  <a:pt x="395" y="998"/>
                  <a:pt x="366" y="989"/>
                </a:cubicBezTo>
                <a:cubicBezTo>
                  <a:pt x="181" y="925"/>
                  <a:pt x="165" y="672"/>
                  <a:pt x="201" y="531"/>
                </a:cubicBezTo>
                <a:cubicBezTo>
                  <a:pt x="242" y="354"/>
                  <a:pt x="374" y="226"/>
                  <a:pt x="551" y="181"/>
                </a:cubicBezTo>
                <a:cubicBezTo>
                  <a:pt x="600" y="168"/>
                  <a:pt x="651" y="161"/>
                  <a:pt x="701" y="161"/>
                </a:cubicBezTo>
                <a:cubicBezTo>
                  <a:pt x="832" y="161"/>
                  <a:pt x="961" y="206"/>
                  <a:pt x="1057" y="290"/>
                </a:cubicBezTo>
                <a:cubicBezTo>
                  <a:pt x="1174" y="386"/>
                  <a:pt x="1234" y="527"/>
                  <a:pt x="1222" y="672"/>
                </a:cubicBezTo>
                <a:cubicBezTo>
                  <a:pt x="1214" y="836"/>
                  <a:pt x="1073" y="1093"/>
                  <a:pt x="884" y="1214"/>
                </a:cubicBezTo>
                <a:cubicBezTo>
                  <a:pt x="818" y="1258"/>
                  <a:pt x="752" y="1279"/>
                  <a:pt x="690" y="1279"/>
                </a:cubicBezTo>
                <a:cubicBezTo>
                  <a:pt x="661" y="1279"/>
                  <a:pt x="634" y="1275"/>
                  <a:pt x="607" y="1266"/>
                </a:cubicBezTo>
                <a:cubicBezTo>
                  <a:pt x="598" y="1262"/>
                  <a:pt x="588" y="1259"/>
                  <a:pt x="578" y="1259"/>
                </a:cubicBezTo>
                <a:cubicBezTo>
                  <a:pt x="561" y="1259"/>
                  <a:pt x="543" y="1266"/>
                  <a:pt x="531" y="1278"/>
                </a:cubicBezTo>
                <a:cubicBezTo>
                  <a:pt x="511" y="1302"/>
                  <a:pt x="495" y="1330"/>
                  <a:pt x="507" y="1355"/>
                </a:cubicBezTo>
                <a:cubicBezTo>
                  <a:pt x="511" y="1379"/>
                  <a:pt x="531" y="1403"/>
                  <a:pt x="555" y="1411"/>
                </a:cubicBezTo>
                <a:cubicBezTo>
                  <a:pt x="603" y="1427"/>
                  <a:pt x="647" y="1435"/>
                  <a:pt x="692" y="1435"/>
                </a:cubicBezTo>
                <a:cubicBezTo>
                  <a:pt x="768" y="1435"/>
                  <a:pt x="844" y="1415"/>
                  <a:pt x="917" y="1375"/>
                </a:cubicBezTo>
                <a:cubicBezTo>
                  <a:pt x="1146" y="1254"/>
                  <a:pt x="1314" y="985"/>
                  <a:pt x="1367" y="776"/>
                </a:cubicBezTo>
                <a:cubicBezTo>
                  <a:pt x="1411" y="603"/>
                  <a:pt x="1371" y="422"/>
                  <a:pt x="1258" y="274"/>
                </a:cubicBezTo>
                <a:cubicBezTo>
                  <a:pt x="1134" y="105"/>
                  <a:pt x="929" y="5"/>
                  <a:pt x="712" y="1"/>
                </a:cubicBezTo>
                <a:cubicBezTo>
                  <a:pt x="707" y="0"/>
                  <a:pt x="703" y="0"/>
                  <a:pt x="698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01" name="Google Shape;101;p3"/>
          <p:cNvGrpSpPr/>
          <p:nvPr/>
        </p:nvGrpSpPr>
        <p:grpSpPr>
          <a:xfrm flipH="1">
            <a:off x="-799476" y="306354"/>
            <a:ext cx="1459675" cy="2094679"/>
            <a:chOff x="8328491" y="505017"/>
            <a:chExt cx="1459675" cy="2094679"/>
          </a:xfrm>
        </p:grpSpPr>
        <p:grpSp>
          <p:nvGrpSpPr>
            <p:cNvPr id="102" name="Google Shape;102;p3"/>
            <p:cNvGrpSpPr/>
            <p:nvPr/>
          </p:nvGrpSpPr>
          <p:grpSpPr>
            <a:xfrm>
              <a:off x="8328491" y="2037929"/>
              <a:ext cx="580943" cy="561766"/>
              <a:chOff x="8328491" y="2037929"/>
              <a:chExt cx="580943" cy="561766"/>
            </a:xfrm>
          </p:grpSpPr>
          <p:sp>
            <p:nvSpPr>
              <p:cNvPr id="103" name="Google Shape;103;p3"/>
              <p:cNvSpPr/>
              <p:nvPr/>
            </p:nvSpPr>
            <p:spPr>
              <a:xfrm rot="1978064">
                <a:off x="8396332" y="2128457"/>
                <a:ext cx="445374" cy="380712"/>
              </a:xfrm>
              <a:custGeom>
                <a:avLst/>
                <a:gdLst/>
                <a:ahLst/>
                <a:cxnLst/>
                <a:rect l="l" t="t" r="r" b="b"/>
                <a:pathLst>
                  <a:path w="4601" h="3933" extrusionOk="0">
                    <a:moveTo>
                      <a:pt x="3465" y="0"/>
                    </a:moveTo>
                    <a:cubicBezTo>
                      <a:pt x="2561" y="0"/>
                      <a:pt x="2644" y="1918"/>
                      <a:pt x="2644" y="1918"/>
                    </a:cubicBezTo>
                    <a:cubicBezTo>
                      <a:pt x="2644" y="1918"/>
                      <a:pt x="1691" y="910"/>
                      <a:pt x="1051" y="910"/>
                    </a:cubicBezTo>
                    <a:cubicBezTo>
                      <a:pt x="902" y="910"/>
                      <a:pt x="770" y="964"/>
                      <a:pt x="671" y="1098"/>
                    </a:cubicBezTo>
                    <a:cubicBezTo>
                      <a:pt x="0" y="1996"/>
                      <a:pt x="2711" y="3932"/>
                      <a:pt x="3431" y="3932"/>
                    </a:cubicBezTo>
                    <a:cubicBezTo>
                      <a:pt x="3465" y="3932"/>
                      <a:pt x="3495" y="3928"/>
                      <a:pt x="3520" y="3919"/>
                    </a:cubicBezTo>
                    <a:cubicBezTo>
                      <a:pt x="4110" y="3698"/>
                      <a:pt x="4601" y="138"/>
                      <a:pt x="3548" y="6"/>
                    </a:cubicBezTo>
                    <a:cubicBezTo>
                      <a:pt x="3519" y="2"/>
                      <a:pt x="3492" y="0"/>
                      <a:pt x="3465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4" name="Google Shape;104;p3"/>
              <p:cNvSpPr/>
              <p:nvPr/>
            </p:nvSpPr>
            <p:spPr>
              <a:xfrm rot="1978064">
                <a:off x="8377767" y="2190279"/>
                <a:ext cx="376550" cy="292528"/>
              </a:xfrm>
              <a:custGeom>
                <a:avLst/>
                <a:gdLst/>
                <a:ahLst/>
                <a:cxnLst/>
                <a:rect l="l" t="t" r="r" b="b"/>
                <a:pathLst>
                  <a:path w="3890" h="3022" extrusionOk="0">
                    <a:moveTo>
                      <a:pt x="1050" y="1"/>
                    </a:moveTo>
                    <a:cubicBezTo>
                      <a:pt x="902" y="1"/>
                      <a:pt x="770" y="56"/>
                      <a:pt x="671" y="187"/>
                    </a:cubicBezTo>
                    <a:cubicBezTo>
                      <a:pt x="0" y="1088"/>
                      <a:pt x="2707" y="3021"/>
                      <a:pt x="3427" y="3021"/>
                    </a:cubicBezTo>
                    <a:cubicBezTo>
                      <a:pt x="3461" y="3021"/>
                      <a:pt x="3491" y="3017"/>
                      <a:pt x="3516" y="3008"/>
                    </a:cubicBezTo>
                    <a:cubicBezTo>
                      <a:pt x="3652" y="2956"/>
                      <a:pt x="3777" y="2735"/>
                      <a:pt x="3889" y="2425"/>
                    </a:cubicBezTo>
                    <a:cubicBezTo>
                      <a:pt x="3733" y="2345"/>
                      <a:pt x="3576" y="2248"/>
                      <a:pt x="3427" y="2152"/>
                    </a:cubicBezTo>
                    <a:cubicBezTo>
                      <a:pt x="2564" y="1594"/>
                      <a:pt x="1840" y="870"/>
                      <a:pt x="1266" y="35"/>
                    </a:cubicBezTo>
                    <a:cubicBezTo>
                      <a:pt x="1192" y="13"/>
                      <a:pt x="1119" y="1"/>
                      <a:pt x="1050" y="1"/>
                    </a:cubicBezTo>
                    <a:close/>
                  </a:path>
                </a:pathLst>
              </a:custGeom>
              <a:solidFill>
                <a:srgbClr val="FFF1F6">
                  <a:alpha val="333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05" name="Google Shape;105;p3"/>
            <p:cNvGrpSpPr/>
            <p:nvPr/>
          </p:nvGrpSpPr>
          <p:grpSpPr>
            <a:xfrm rot="-5889459" flipH="1">
              <a:off x="8298512" y="743391"/>
              <a:ext cx="1545354" cy="1227090"/>
              <a:chOff x="6766920" y="-660615"/>
              <a:chExt cx="1545325" cy="1227067"/>
            </a:xfrm>
          </p:grpSpPr>
          <p:grpSp>
            <p:nvGrpSpPr>
              <p:cNvPr id="106" name="Google Shape;106;p3"/>
              <p:cNvGrpSpPr/>
              <p:nvPr/>
            </p:nvGrpSpPr>
            <p:grpSpPr>
              <a:xfrm rot="-1338283">
                <a:off x="6766019" y="229092"/>
                <a:ext cx="900924" cy="172863"/>
                <a:chOff x="3564648" y="628675"/>
                <a:chExt cx="901001" cy="172878"/>
              </a:xfrm>
            </p:grpSpPr>
            <p:sp>
              <p:nvSpPr>
                <p:cNvPr id="107" name="Google Shape;107;p3"/>
                <p:cNvSpPr/>
                <p:nvPr/>
              </p:nvSpPr>
              <p:spPr>
                <a:xfrm>
                  <a:off x="3564648" y="647688"/>
                  <a:ext cx="32631" cy="260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2" h="193" extrusionOk="0">
                      <a:moveTo>
                        <a:pt x="73" y="0"/>
                      </a:moveTo>
                      <a:cubicBezTo>
                        <a:pt x="53" y="0"/>
                        <a:pt x="33" y="10"/>
                        <a:pt x="21" y="28"/>
                      </a:cubicBezTo>
                      <a:cubicBezTo>
                        <a:pt x="0" y="52"/>
                        <a:pt x="4" y="92"/>
                        <a:pt x="33" y="112"/>
                      </a:cubicBezTo>
                      <a:cubicBezTo>
                        <a:pt x="33" y="112"/>
                        <a:pt x="69" y="140"/>
                        <a:pt x="141" y="184"/>
                      </a:cubicBezTo>
                      <a:cubicBezTo>
                        <a:pt x="149" y="188"/>
                        <a:pt x="165" y="192"/>
                        <a:pt x="173" y="192"/>
                      </a:cubicBezTo>
                      <a:cubicBezTo>
                        <a:pt x="193" y="192"/>
                        <a:pt x="213" y="184"/>
                        <a:pt x="225" y="168"/>
                      </a:cubicBezTo>
                      <a:cubicBezTo>
                        <a:pt x="241" y="144"/>
                        <a:pt x="233" y="104"/>
                        <a:pt x="205" y="84"/>
                      </a:cubicBezTo>
                      <a:cubicBezTo>
                        <a:pt x="141" y="40"/>
                        <a:pt x="105" y="11"/>
                        <a:pt x="105" y="11"/>
                      </a:cubicBezTo>
                      <a:cubicBezTo>
                        <a:pt x="96" y="4"/>
                        <a:pt x="84" y="0"/>
                        <a:pt x="73" y="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8" name="Google Shape;108;p3"/>
                <p:cNvSpPr/>
                <p:nvPr/>
              </p:nvSpPr>
              <p:spPr>
                <a:xfrm>
                  <a:off x="3630180" y="628675"/>
                  <a:ext cx="835469" cy="17287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196" h="1282" extrusionOk="0">
                      <a:moveTo>
                        <a:pt x="6121" y="0"/>
                      </a:moveTo>
                      <a:cubicBezTo>
                        <a:pt x="6109" y="0"/>
                        <a:pt x="6097" y="4"/>
                        <a:pt x="6087" y="12"/>
                      </a:cubicBezTo>
                      <a:cubicBezTo>
                        <a:pt x="6023" y="64"/>
                        <a:pt x="5955" y="112"/>
                        <a:pt x="5891" y="160"/>
                      </a:cubicBezTo>
                      <a:cubicBezTo>
                        <a:pt x="5858" y="177"/>
                        <a:pt x="5854" y="213"/>
                        <a:pt x="5875" y="245"/>
                      </a:cubicBezTo>
                      <a:cubicBezTo>
                        <a:pt x="5887" y="261"/>
                        <a:pt x="5907" y="269"/>
                        <a:pt x="5927" y="269"/>
                      </a:cubicBezTo>
                      <a:cubicBezTo>
                        <a:pt x="5943" y="269"/>
                        <a:pt x="5951" y="265"/>
                        <a:pt x="5967" y="261"/>
                      </a:cubicBezTo>
                      <a:cubicBezTo>
                        <a:pt x="6035" y="213"/>
                        <a:pt x="6104" y="165"/>
                        <a:pt x="6168" y="112"/>
                      </a:cubicBezTo>
                      <a:cubicBezTo>
                        <a:pt x="6192" y="88"/>
                        <a:pt x="6196" y="48"/>
                        <a:pt x="6176" y="24"/>
                      </a:cubicBezTo>
                      <a:cubicBezTo>
                        <a:pt x="6161" y="9"/>
                        <a:pt x="6140" y="0"/>
                        <a:pt x="6121" y="0"/>
                      </a:cubicBezTo>
                      <a:close/>
                      <a:moveTo>
                        <a:pt x="5557" y="384"/>
                      </a:moveTo>
                      <a:cubicBezTo>
                        <a:pt x="5546" y="384"/>
                        <a:pt x="5535" y="387"/>
                        <a:pt x="5525" y="394"/>
                      </a:cubicBezTo>
                      <a:lnTo>
                        <a:pt x="5312" y="514"/>
                      </a:lnTo>
                      <a:cubicBezTo>
                        <a:pt x="5284" y="530"/>
                        <a:pt x="5272" y="570"/>
                        <a:pt x="5288" y="602"/>
                      </a:cubicBezTo>
                      <a:cubicBezTo>
                        <a:pt x="5296" y="623"/>
                        <a:pt x="5324" y="631"/>
                        <a:pt x="5344" y="631"/>
                      </a:cubicBezTo>
                      <a:cubicBezTo>
                        <a:pt x="5352" y="631"/>
                        <a:pt x="5364" y="631"/>
                        <a:pt x="5372" y="627"/>
                      </a:cubicBezTo>
                      <a:cubicBezTo>
                        <a:pt x="5445" y="586"/>
                        <a:pt x="5517" y="546"/>
                        <a:pt x="5589" y="502"/>
                      </a:cubicBezTo>
                      <a:cubicBezTo>
                        <a:pt x="5617" y="486"/>
                        <a:pt x="5629" y="446"/>
                        <a:pt x="5609" y="414"/>
                      </a:cubicBezTo>
                      <a:cubicBezTo>
                        <a:pt x="5599" y="395"/>
                        <a:pt x="5578" y="384"/>
                        <a:pt x="5557" y="384"/>
                      </a:cubicBezTo>
                      <a:close/>
                      <a:moveTo>
                        <a:pt x="68" y="434"/>
                      </a:moveTo>
                      <a:cubicBezTo>
                        <a:pt x="45" y="434"/>
                        <a:pt x="25" y="444"/>
                        <a:pt x="17" y="466"/>
                      </a:cubicBezTo>
                      <a:cubicBezTo>
                        <a:pt x="1" y="494"/>
                        <a:pt x="9" y="534"/>
                        <a:pt x="41" y="550"/>
                      </a:cubicBezTo>
                      <a:cubicBezTo>
                        <a:pt x="109" y="590"/>
                        <a:pt x="185" y="631"/>
                        <a:pt x="262" y="667"/>
                      </a:cubicBezTo>
                      <a:cubicBezTo>
                        <a:pt x="266" y="671"/>
                        <a:pt x="278" y="671"/>
                        <a:pt x="286" y="671"/>
                      </a:cubicBezTo>
                      <a:cubicBezTo>
                        <a:pt x="310" y="671"/>
                        <a:pt x="330" y="663"/>
                        <a:pt x="346" y="635"/>
                      </a:cubicBezTo>
                      <a:cubicBezTo>
                        <a:pt x="362" y="602"/>
                        <a:pt x="346" y="566"/>
                        <a:pt x="318" y="550"/>
                      </a:cubicBezTo>
                      <a:cubicBezTo>
                        <a:pt x="246" y="514"/>
                        <a:pt x="169" y="482"/>
                        <a:pt x="101" y="442"/>
                      </a:cubicBezTo>
                      <a:cubicBezTo>
                        <a:pt x="90" y="436"/>
                        <a:pt x="79" y="434"/>
                        <a:pt x="68" y="434"/>
                      </a:cubicBezTo>
                      <a:close/>
                      <a:moveTo>
                        <a:pt x="4947" y="705"/>
                      </a:moveTo>
                      <a:cubicBezTo>
                        <a:pt x="4939" y="705"/>
                        <a:pt x="4930" y="707"/>
                        <a:pt x="4922" y="711"/>
                      </a:cubicBezTo>
                      <a:cubicBezTo>
                        <a:pt x="4846" y="747"/>
                        <a:pt x="4770" y="775"/>
                        <a:pt x="4693" y="807"/>
                      </a:cubicBezTo>
                      <a:cubicBezTo>
                        <a:pt x="4665" y="815"/>
                        <a:pt x="4645" y="856"/>
                        <a:pt x="4661" y="888"/>
                      </a:cubicBezTo>
                      <a:cubicBezTo>
                        <a:pt x="4669" y="912"/>
                        <a:pt x="4693" y="928"/>
                        <a:pt x="4721" y="928"/>
                      </a:cubicBezTo>
                      <a:cubicBezTo>
                        <a:pt x="4729" y="928"/>
                        <a:pt x="4738" y="928"/>
                        <a:pt x="4746" y="920"/>
                      </a:cubicBezTo>
                      <a:cubicBezTo>
                        <a:pt x="4826" y="892"/>
                        <a:pt x="4902" y="860"/>
                        <a:pt x="4975" y="827"/>
                      </a:cubicBezTo>
                      <a:cubicBezTo>
                        <a:pt x="5007" y="811"/>
                        <a:pt x="5023" y="771"/>
                        <a:pt x="5007" y="739"/>
                      </a:cubicBezTo>
                      <a:cubicBezTo>
                        <a:pt x="4995" y="719"/>
                        <a:pt x="4971" y="705"/>
                        <a:pt x="4947" y="705"/>
                      </a:cubicBezTo>
                      <a:close/>
                      <a:moveTo>
                        <a:pt x="694" y="729"/>
                      </a:moveTo>
                      <a:cubicBezTo>
                        <a:pt x="670" y="729"/>
                        <a:pt x="644" y="741"/>
                        <a:pt x="631" y="767"/>
                      </a:cubicBezTo>
                      <a:cubicBezTo>
                        <a:pt x="619" y="795"/>
                        <a:pt x="639" y="831"/>
                        <a:pt x="668" y="848"/>
                      </a:cubicBezTo>
                      <a:cubicBezTo>
                        <a:pt x="744" y="884"/>
                        <a:pt x="824" y="908"/>
                        <a:pt x="901" y="936"/>
                      </a:cubicBezTo>
                      <a:cubicBezTo>
                        <a:pt x="905" y="944"/>
                        <a:pt x="913" y="944"/>
                        <a:pt x="921" y="944"/>
                      </a:cubicBezTo>
                      <a:cubicBezTo>
                        <a:pt x="949" y="944"/>
                        <a:pt x="969" y="924"/>
                        <a:pt x="981" y="896"/>
                      </a:cubicBezTo>
                      <a:cubicBezTo>
                        <a:pt x="989" y="864"/>
                        <a:pt x="969" y="827"/>
                        <a:pt x="941" y="815"/>
                      </a:cubicBezTo>
                      <a:cubicBezTo>
                        <a:pt x="864" y="791"/>
                        <a:pt x="788" y="763"/>
                        <a:pt x="712" y="731"/>
                      </a:cubicBezTo>
                      <a:cubicBezTo>
                        <a:pt x="706" y="729"/>
                        <a:pt x="700" y="729"/>
                        <a:pt x="694" y="729"/>
                      </a:cubicBezTo>
                      <a:close/>
                      <a:moveTo>
                        <a:pt x="1342" y="954"/>
                      </a:moveTo>
                      <a:cubicBezTo>
                        <a:pt x="1316" y="954"/>
                        <a:pt x="1288" y="973"/>
                        <a:pt x="1278" y="1004"/>
                      </a:cubicBezTo>
                      <a:cubicBezTo>
                        <a:pt x="1270" y="1032"/>
                        <a:pt x="1290" y="1069"/>
                        <a:pt x="1326" y="1077"/>
                      </a:cubicBezTo>
                      <a:lnTo>
                        <a:pt x="1567" y="1137"/>
                      </a:lnTo>
                      <a:lnTo>
                        <a:pt x="1580" y="1137"/>
                      </a:lnTo>
                      <a:cubicBezTo>
                        <a:pt x="1612" y="1137"/>
                        <a:pt x="1636" y="1117"/>
                        <a:pt x="1636" y="1093"/>
                      </a:cubicBezTo>
                      <a:cubicBezTo>
                        <a:pt x="1648" y="1056"/>
                        <a:pt x="1628" y="1028"/>
                        <a:pt x="1592" y="1016"/>
                      </a:cubicBezTo>
                      <a:cubicBezTo>
                        <a:pt x="1511" y="996"/>
                        <a:pt x="1435" y="976"/>
                        <a:pt x="1355" y="956"/>
                      </a:cubicBezTo>
                      <a:cubicBezTo>
                        <a:pt x="1350" y="955"/>
                        <a:pt x="1346" y="954"/>
                        <a:pt x="1342" y="954"/>
                      </a:cubicBezTo>
                      <a:close/>
                      <a:moveTo>
                        <a:pt x="4306" y="950"/>
                      </a:moveTo>
                      <a:cubicBezTo>
                        <a:pt x="4300" y="950"/>
                        <a:pt x="4294" y="951"/>
                        <a:pt x="4288" y="952"/>
                      </a:cubicBezTo>
                      <a:cubicBezTo>
                        <a:pt x="4207" y="976"/>
                        <a:pt x="4135" y="996"/>
                        <a:pt x="4054" y="1016"/>
                      </a:cubicBezTo>
                      <a:cubicBezTo>
                        <a:pt x="4018" y="1028"/>
                        <a:pt x="3998" y="1056"/>
                        <a:pt x="4006" y="1093"/>
                      </a:cubicBezTo>
                      <a:cubicBezTo>
                        <a:pt x="4014" y="1117"/>
                        <a:pt x="4038" y="1137"/>
                        <a:pt x="4067" y="1137"/>
                      </a:cubicBezTo>
                      <a:lnTo>
                        <a:pt x="4087" y="1137"/>
                      </a:lnTo>
                      <a:cubicBezTo>
                        <a:pt x="4167" y="1117"/>
                        <a:pt x="4247" y="1097"/>
                        <a:pt x="4328" y="1073"/>
                      </a:cubicBezTo>
                      <a:cubicBezTo>
                        <a:pt x="4360" y="1064"/>
                        <a:pt x="4380" y="1028"/>
                        <a:pt x="4368" y="992"/>
                      </a:cubicBezTo>
                      <a:cubicBezTo>
                        <a:pt x="4361" y="966"/>
                        <a:pt x="4335" y="950"/>
                        <a:pt x="4306" y="950"/>
                      </a:cubicBezTo>
                      <a:close/>
                      <a:moveTo>
                        <a:pt x="2020" y="1096"/>
                      </a:moveTo>
                      <a:cubicBezTo>
                        <a:pt x="1988" y="1096"/>
                        <a:pt x="1961" y="1116"/>
                        <a:pt x="1957" y="1149"/>
                      </a:cubicBezTo>
                      <a:cubicBezTo>
                        <a:pt x="1953" y="1185"/>
                        <a:pt x="1973" y="1213"/>
                        <a:pt x="2009" y="1217"/>
                      </a:cubicBezTo>
                      <a:cubicBezTo>
                        <a:pt x="2090" y="1233"/>
                        <a:pt x="2174" y="1245"/>
                        <a:pt x="2255" y="1253"/>
                      </a:cubicBezTo>
                      <a:lnTo>
                        <a:pt x="2259" y="1253"/>
                      </a:lnTo>
                      <a:cubicBezTo>
                        <a:pt x="2291" y="1253"/>
                        <a:pt x="2319" y="1229"/>
                        <a:pt x="2327" y="1197"/>
                      </a:cubicBezTo>
                      <a:cubicBezTo>
                        <a:pt x="2331" y="1161"/>
                        <a:pt x="2307" y="1133"/>
                        <a:pt x="2271" y="1129"/>
                      </a:cubicBezTo>
                      <a:cubicBezTo>
                        <a:pt x="2190" y="1125"/>
                        <a:pt x="2110" y="1109"/>
                        <a:pt x="2030" y="1097"/>
                      </a:cubicBezTo>
                      <a:cubicBezTo>
                        <a:pt x="2026" y="1096"/>
                        <a:pt x="2023" y="1096"/>
                        <a:pt x="2020" y="1096"/>
                      </a:cubicBezTo>
                      <a:close/>
                      <a:moveTo>
                        <a:pt x="3637" y="1103"/>
                      </a:moveTo>
                      <a:cubicBezTo>
                        <a:pt x="3633" y="1103"/>
                        <a:pt x="3629" y="1104"/>
                        <a:pt x="3625" y="1105"/>
                      </a:cubicBezTo>
                      <a:lnTo>
                        <a:pt x="3384" y="1133"/>
                      </a:lnTo>
                      <a:cubicBezTo>
                        <a:pt x="3351" y="1137"/>
                        <a:pt x="3323" y="1169"/>
                        <a:pt x="3331" y="1205"/>
                      </a:cubicBezTo>
                      <a:cubicBezTo>
                        <a:pt x="3331" y="1233"/>
                        <a:pt x="3359" y="1257"/>
                        <a:pt x="3388" y="1257"/>
                      </a:cubicBezTo>
                      <a:cubicBezTo>
                        <a:pt x="3388" y="1257"/>
                        <a:pt x="3396" y="1257"/>
                        <a:pt x="3400" y="1253"/>
                      </a:cubicBezTo>
                      <a:cubicBezTo>
                        <a:pt x="3480" y="1249"/>
                        <a:pt x="3564" y="1237"/>
                        <a:pt x="3645" y="1225"/>
                      </a:cubicBezTo>
                      <a:cubicBezTo>
                        <a:pt x="3677" y="1217"/>
                        <a:pt x="3701" y="1189"/>
                        <a:pt x="3697" y="1153"/>
                      </a:cubicBezTo>
                      <a:cubicBezTo>
                        <a:pt x="3693" y="1128"/>
                        <a:pt x="3668" y="1103"/>
                        <a:pt x="3637" y="1103"/>
                      </a:cubicBezTo>
                      <a:close/>
                      <a:moveTo>
                        <a:pt x="2709" y="1157"/>
                      </a:moveTo>
                      <a:cubicBezTo>
                        <a:pt x="2672" y="1157"/>
                        <a:pt x="2640" y="1181"/>
                        <a:pt x="2640" y="1217"/>
                      </a:cubicBezTo>
                      <a:cubicBezTo>
                        <a:pt x="2640" y="1253"/>
                        <a:pt x="2668" y="1281"/>
                        <a:pt x="2701" y="1281"/>
                      </a:cubicBezTo>
                      <a:lnTo>
                        <a:pt x="2954" y="1281"/>
                      </a:lnTo>
                      <a:cubicBezTo>
                        <a:pt x="2990" y="1281"/>
                        <a:pt x="3014" y="1253"/>
                        <a:pt x="3014" y="1217"/>
                      </a:cubicBezTo>
                      <a:cubicBezTo>
                        <a:pt x="3014" y="1181"/>
                        <a:pt x="2982" y="1157"/>
                        <a:pt x="2950" y="1157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109" name="Google Shape;109;p3"/>
              <p:cNvGrpSpPr/>
              <p:nvPr/>
            </p:nvGrpSpPr>
            <p:grpSpPr>
              <a:xfrm rot="8478049">
                <a:off x="7456155" y="-397939"/>
                <a:ext cx="900955" cy="172869"/>
                <a:chOff x="3564648" y="628675"/>
                <a:chExt cx="901001" cy="172878"/>
              </a:xfrm>
            </p:grpSpPr>
            <p:sp>
              <p:nvSpPr>
                <p:cNvPr id="110" name="Google Shape;110;p3"/>
                <p:cNvSpPr/>
                <p:nvPr/>
              </p:nvSpPr>
              <p:spPr>
                <a:xfrm>
                  <a:off x="3564648" y="647688"/>
                  <a:ext cx="32631" cy="260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2" h="193" extrusionOk="0">
                      <a:moveTo>
                        <a:pt x="73" y="0"/>
                      </a:moveTo>
                      <a:cubicBezTo>
                        <a:pt x="53" y="0"/>
                        <a:pt x="33" y="10"/>
                        <a:pt x="21" y="28"/>
                      </a:cubicBezTo>
                      <a:cubicBezTo>
                        <a:pt x="0" y="52"/>
                        <a:pt x="4" y="92"/>
                        <a:pt x="33" y="112"/>
                      </a:cubicBezTo>
                      <a:cubicBezTo>
                        <a:pt x="33" y="112"/>
                        <a:pt x="69" y="140"/>
                        <a:pt x="141" y="184"/>
                      </a:cubicBezTo>
                      <a:cubicBezTo>
                        <a:pt x="149" y="188"/>
                        <a:pt x="165" y="192"/>
                        <a:pt x="173" y="192"/>
                      </a:cubicBezTo>
                      <a:cubicBezTo>
                        <a:pt x="193" y="192"/>
                        <a:pt x="213" y="184"/>
                        <a:pt x="225" y="168"/>
                      </a:cubicBezTo>
                      <a:cubicBezTo>
                        <a:pt x="241" y="144"/>
                        <a:pt x="233" y="104"/>
                        <a:pt x="205" y="84"/>
                      </a:cubicBezTo>
                      <a:cubicBezTo>
                        <a:pt x="141" y="40"/>
                        <a:pt x="105" y="11"/>
                        <a:pt x="105" y="11"/>
                      </a:cubicBezTo>
                      <a:cubicBezTo>
                        <a:pt x="96" y="4"/>
                        <a:pt x="84" y="0"/>
                        <a:pt x="73" y="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1" name="Google Shape;111;p3"/>
                <p:cNvSpPr/>
                <p:nvPr/>
              </p:nvSpPr>
              <p:spPr>
                <a:xfrm>
                  <a:off x="3630180" y="628675"/>
                  <a:ext cx="835469" cy="17287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196" h="1282" extrusionOk="0">
                      <a:moveTo>
                        <a:pt x="6121" y="0"/>
                      </a:moveTo>
                      <a:cubicBezTo>
                        <a:pt x="6109" y="0"/>
                        <a:pt x="6097" y="4"/>
                        <a:pt x="6087" y="12"/>
                      </a:cubicBezTo>
                      <a:cubicBezTo>
                        <a:pt x="6023" y="64"/>
                        <a:pt x="5955" y="112"/>
                        <a:pt x="5891" y="160"/>
                      </a:cubicBezTo>
                      <a:cubicBezTo>
                        <a:pt x="5858" y="177"/>
                        <a:pt x="5854" y="213"/>
                        <a:pt x="5875" y="245"/>
                      </a:cubicBezTo>
                      <a:cubicBezTo>
                        <a:pt x="5887" y="261"/>
                        <a:pt x="5907" y="269"/>
                        <a:pt x="5927" y="269"/>
                      </a:cubicBezTo>
                      <a:cubicBezTo>
                        <a:pt x="5943" y="269"/>
                        <a:pt x="5951" y="265"/>
                        <a:pt x="5967" y="261"/>
                      </a:cubicBezTo>
                      <a:cubicBezTo>
                        <a:pt x="6035" y="213"/>
                        <a:pt x="6104" y="165"/>
                        <a:pt x="6168" y="112"/>
                      </a:cubicBezTo>
                      <a:cubicBezTo>
                        <a:pt x="6192" y="88"/>
                        <a:pt x="6196" y="48"/>
                        <a:pt x="6176" y="24"/>
                      </a:cubicBezTo>
                      <a:cubicBezTo>
                        <a:pt x="6161" y="9"/>
                        <a:pt x="6140" y="0"/>
                        <a:pt x="6121" y="0"/>
                      </a:cubicBezTo>
                      <a:close/>
                      <a:moveTo>
                        <a:pt x="5557" y="384"/>
                      </a:moveTo>
                      <a:cubicBezTo>
                        <a:pt x="5546" y="384"/>
                        <a:pt x="5535" y="387"/>
                        <a:pt x="5525" y="394"/>
                      </a:cubicBezTo>
                      <a:lnTo>
                        <a:pt x="5312" y="514"/>
                      </a:lnTo>
                      <a:cubicBezTo>
                        <a:pt x="5284" y="530"/>
                        <a:pt x="5272" y="570"/>
                        <a:pt x="5288" y="602"/>
                      </a:cubicBezTo>
                      <a:cubicBezTo>
                        <a:pt x="5296" y="623"/>
                        <a:pt x="5324" y="631"/>
                        <a:pt x="5344" y="631"/>
                      </a:cubicBezTo>
                      <a:cubicBezTo>
                        <a:pt x="5352" y="631"/>
                        <a:pt x="5364" y="631"/>
                        <a:pt x="5372" y="627"/>
                      </a:cubicBezTo>
                      <a:cubicBezTo>
                        <a:pt x="5445" y="586"/>
                        <a:pt x="5517" y="546"/>
                        <a:pt x="5589" y="502"/>
                      </a:cubicBezTo>
                      <a:cubicBezTo>
                        <a:pt x="5617" y="486"/>
                        <a:pt x="5629" y="446"/>
                        <a:pt x="5609" y="414"/>
                      </a:cubicBezTo>
                      <a:cubicBezTo>
                        <a:pt x="5599" y="395"/>
                        <a:pt x="5578" y="384"/>
                        <a:pt x="5557" y="384"/>
                      </a:cubicBezTo>
                      <a:close/>
                      <a:moveTo>
                        <a:pt x="68" y="434"/>
                      </a:moveTo>
                      <a:cubicBezTo>
                        <a:pt x="45" y="434"/>
                        <a:pt x="25" y="444"/>
                        <a:pt x="17" y="466"/>
                      </a:cubicBezTo>
                      <a:cubicBezTo>
                        <a:pt x="1" y="494"/>
                        <a:pt x="9" y="534"/>
                        <a:pt x="41" y="550"/>
                      </a:cubicBezTo>
                      <a:cubicBezTo>
                        <a:pt x="109" y="590"/>
                        <a:pt x="185" y="631"/>
                        <a:pt x="262" y="667"/>
                      </a:cubicBezTo>
                      <a:cubicBezTo>
                        <a:pt x="266" y="671"/>
                        <a:pt x="278" y="671"/>
                        <a:pt x="286" y="671"/>
                      </a:cubicBezTo>
                      <a:cubicBezTo>
                        <a:pt x="310" y="671"/>
                        <a:pt x="330" y="663"/>
                        <a:pt x="346" y="635"/>
                      </a:cubicBezTo>
                      <a:cubicBezTo>
                        <a:pt x="362" y="602"/>
                        <a:pt x="346" y="566"/>
                        <a:pt x="318" y="550"/>
                      </a:cubicBezTo>
                      <a:cubicBezTo>
                        <a:pt x="246" y="514"/>
                        <a:pt x="169" y="482"/>
                        <a:pt x="101" y="442"/>
                      </a:cubicBezTo>
                      <a:cubicBezTo>
                        <a:pt x="90" y="436"/>
                        <a:pt x="79" y="434"/>
                        <a:pt x="68" y="434"/>
                      </a:cubicBezTo>
                      <a:close/>
                      <a:moveTo>
                        <a:pt x="4947" y="705"/>
                      </a:moveTo>
                      <a:cubicBezTo>
                        <a:pt x="4939" y="705"/>
                        <a:pt x="4930" y="707"/>
                        <a:pt x="4922" y="711"/>
                      </a:cubicBezTo>
                      <a:cubicBezTo>
                        <a:pt x="4846" y="747"/>
                        <a:pt x="4770" y="775"/>
                        <a:pt x="4693" y="807"/>
                      </a:cubicBezTo>
                      <a:cubicBezTo>
                        <a:pt x="4665" y="815"/>
                        <a:pt x="4645" y="856"/>
                        <a:pt x="4661" y="888"/>
                      </a:cubicBezTo>
                      <a:cubicBezTo>
                        <a:pt x="4669" y="912"/>
                        <a:pt x="4693" y="928"/>
                        <a:pt x="4721" y="928"/>
                      </a:cubicBezTo>
                      <a:cubicBezTo>
                        <a:pt x="4729" y="928"/>
                        <a:pt x="4738" y="928"/>
                        <a:pt x="4746" y="920"/>
                      </a:cubicBezTo>
                      <a:cubicBezTo>
                        <a:pt x="4826" y="892"/>
                        <a:pt x="4902" y="860"/>
                        <a:pt x="4975" y="827"/>
                      </a:cubicBezTo>
                      <a:cubicBezTo>
                        <a:pt x="5007" y="811"/>
                        <a:pt x="5023" y="771"/>
                        <a:pt x="5007" y="739"/>
                      </a:cubicBezTo>
                      <a:cubicBezTo>
                        <a:pt x="4995" y="719"/>
                        <a:pt x="4971" y="705"/>
                        <a:pt x="4947" y="705"/>
                      </a:cubicBezTo>
                      <a:close/>
                      <a:moveTo>
                        <a:pt x="694" y="729"/>
                      </a:moveTo>
                      <a:cubicBezTo>
                        <a:pt x="670" y="729"/>
                        <a:pt x="644" y="741"/>
                        <a:pt x="631" y="767"/>
                      </a:cubicBezTo>
                      <a:cubicBezTo>
                        <a:pt x="619" y="795"/>
                        <a:pt x="639" y="831"/>
                        <a:pt x="668" y="848"/>
                      </a:cubicBezTo>
                      <a:cubicBezTo>
                        <a:pt x="744" y="884"/>
                        <a:pt x="824" y="908"/>
                        <a:pt x="901" y="936"/>
                      </a:cubicBezTo>
                      <a:cubicBezTo>
                        <a:pt x="905" y="944"/>
                        <a:pt x="913" y="944"/>
                        <a:pt x="921" y="944"/>
                      </a:cubicBezTo>
                      <a:cubicBezTo>
                        <a:pt x="949" y="944"/>
                        <a:pt x="969" y="924"/>
                        <a:pt x="981" y="896"/>
                      </a:cubicBezTo>
                      <a:cubicBezTo>
                        <a:pt x="989" y="864"/>
                        <a:pt x="969" y="827"/>
                        <a:pt x="941" y="815"/>
                      </a:cubicBezTo>
                      <a:cubicBezTo>
                        <a:pt x="864" y="791"/>
                        <a:pt x="788" y="763"/>
                        <a:pt x="712" y="731"/>
                      </a:cubicBezTo>
                      <a:cubicBezTo>
                        <a:pt x="706" y="729"/>
                        <a:pt x="700" y="729"/>
                        <a:pt x="694" y="729"/>
                      </a:cubicBezTo>
                      <a:close/>
                      <a:moveTo>
                        <a:pt x="1342" y="954"/>
                      </a:moveTo>
                      <a:cubicBezTo>
                        <a:pt x="1316" y="954"/>
                        <a:pt x="1288" y="973"/>
                        <a:pt x="1278" y="1004"/>
                      </a:cubicBezTo>
                      <a:cubicBezTo>
                        <a:pt x="1270" y="1032"/>
                        <a:pt x="1290" y="1069"/>
                        <a:pt x="1326" y="1077"/>
                      </a:cubicBezTo>
                      <a:lnTo>
                        <a:pt x="1567" y="1137"/>
                      </a:lnTo>
                      <a:lnTo>
                        <a:pt x="1580" y="1137"/>
                      </a:lnTo>
                      <a:cubicBezTo>
                        <a:pt x="1612" y="1137"/>
                        <a:pt x="1636" y="1117"/>
                        <a:pt x="1636" y="1093"/>
                      </a:cubicBezTo>
                      <a:cubicBezTo>
                        <a:pt x="1648" y="1056"/>
                        <a:pt x="1628" y="1028"/>
                        <a:pt x="1592" y="1016"/>
                      </a:cubicBezTo>
                      <a:cubicBezTo>
                        <a:pt x="1511" y="996"/>
                        <a:pt x="1435" y="976"/>
                        <a:pt x="1355" y="956"/>
                      </a:cubicBezTo>
                      <a:cubicBezTo>
                        <a:pt x="1350" y="955"/>
                        <a:pt x="1346" y="954"/>
                        <a:pt x="1342" y="954"/>
                      </a:cubicBezTo>
                      <a:close/>
                      <a:moveTo>
                        <a:pt x="4306" y="950"/>
                      </a:moveTo>
                      <a:cubicBezTo>
                        <a:pt x="4300" y="950"/>
                        <a:pt x="4294" y="951"/>
                        <a:pt x="4288" y="952"/>
                      </a:cubicBezTo>
                      <a:cubicBezTo>
                        <a:pt x="4207" y="976"/>
                        <a:pt x="4135" y="996"/>
                        <a:pt x="4054" y="1016"/>
                      </a:cubicBezTo>
                      <a:cubicBezTo>
                        <a:pt x="4018" y="1028"/>
                        <a:pt x="3998" y="1056"/>
                        <a:pt x="4006" y="1093"/>
                      </a:cubicBezTo>
                      <a:cubicBezTo>
                        <a:pt x="4014" y="1117"/>
                        <a:pt x="4038" y="1137"/>
                        <a:pt x="4067" y="1137"/>
                      </a:cubicBezTo>
                      <a:lnTo>
                        <a:pt x="4087" y="1137"/>
                      </a:lnTo>
                      <a:cubicBezTo>
                        <a:pt x="4167" y="1117"/>
                        <a:pt x="4247" y="1097"/>
                        <a:pt x="4328" y="1073"/>
                      </a:cubicBezTo>
                      <a:cubicBezTo>
                        <a:pt x="4360" y="1064"/>
                        <a:pt x="4380" y="1028"/>
                        <a:pt x="4368" y="992"/>
                      </a:cubicBezTo>
                      <a:cubicBezTo>
                        <a:pt x="4361" y="966"/>
                        <a:pt x="4335" y="950"/>
                        <a:pt x="4306" y="950"/>
                      </a:cubicBezTo>
                      <a:close/>
                      <a:moveTo>
                        <a:pt x="2020" y="1096"/>
                      </a:moveTo>
                      <a:cubicBezTo>
                        <a:pt x="1988" y="1096"/>
                        <a:pt x="1961" y="1116"/>
                        <a:pt x="1957" y="1149"/>
                      </a:cubicBezTo>
                      <a:cubicBezTo>
                        <a:pt x="1953" y="1185"/>
                        <a:pt x="1973" y="1213"/>
                        <a:pt x="2009" y="1217"/>
                      </a:cubicBezTo>
                      <a:cubicBezTo>
                        <a:pt x="2090" y="1233"/>
                        <a:pt x="2174" y="1245"/>
                        <a:pt x="2255" y="1253"/>
                      </a:cubicBezTo>
                      <a:lnTo>
                        <a:pt x="2259" y="1253"/>
                      </a:lnTo>
                      <a:cubicBezTo>
                        <a:pt x="2291" y="1253"/>
                        <a:pt x="2319" y="1229"/>
                        <a:pt x="2327" y="1197"/>
                      </a:cubicBezTo>
                      <a:cubicBezTo>
                        <a:pt x="2331" y="1161"/>
                        <a:pt x="2307" y="1133"/>
                        <a:pt x="2271" y="1129"/>
                      </a:cubicBezTo>
                      <a:cubicBezTo>
                        <a:pt x="2190" y="1125"/>
                        <a:pt x="2110" y="1109"/>
                        <a:pt x="2030" y="1097"/>
                      </a:cubicBezTo>
                      <a:cubicBezTo>
                        <a:pt x="2026" y="1096"/>
                        <a:pt x="2023" y="1096"/>
                        <a:pt x="2020" y="1096"/>
                      </a:cubicBezTo>
                      <a:close/>
                      <a:moveTo>
                        <a:pt x="3637" y="1103"/>
                      </a:moveTo>
                      <a:cubicBezTo>
                        <a:pt x="3633" y="1103"/>
                        <a:pt x="3629" y="1104"/>
                        <a:pt x="3625" y="1105"/>
                      </a:cubicBezTo>
                      <a:lnTo>
                        <a:pt x="3384" y="1133"/>
                      </a:lnTo>
                      <a:cubicBezTo>
                        <a:pt x="3351" y="1137"/>
                        <a:pt x="3323" y="1169"/>
                        <a:pt x="3331" y="1205"/>
                      </a:cubicBezTo>
                      <a:cubicBezTo>
                        <a:pt x="3331" y="1233"/>
                        <a:pt x="3359" y="1257"/>
                        <a:pt x="3388" y="1257"/>
                      </a:cubicBezTo>
                      <a:cubicBezTo>
                        <a:pt x="3388" y="1257"/>
                        <a:pt x="3396" y="1257"/>
                        <a:pt x="3400" y="1253"/>
                      </a:cubicBezTo>
                      <a:cubicBezTo>
                        <a:pt x="3480" y="1249"/>
                        <a:pt x="3564" y="1237"/>
                        <a:pt x="3645" y="1225"/>
                      </a:cubicBezTo>
                      <a:cubicBezTo>
                        <a:pt x="3677" y="1217"/>
                        <a:pt x="3701" y="1189"/>
                        <a:pt x="3697" y="1153"/>
                      </a:cubicBezTo>
                      <a:cubicBezTo>
                        <a:pt x="3693" y="1128"/>
                        <a:pt x="3668" y="1103"/>
                        <a:pt x="3637" y="1103"/>
                      </a:cubicBezTo>
                      <a:close/>
                      <a:moveTo>
                        <a:pt x="2709" y="1157"/>
                      </a:moveTo>
                      <a:cubicBezTo>
                        <a:pt x="2672" y="1157"/>
                        <a:pt x="2640" y="1181"/>
                        <a:pt x="2640" y="1217"/>
                      </a:cubicBezTo>
                      <a:cubicBezTo>
                        <a:pt x="2640" y="1253"/>
                        <a:pt x="2668" y="1281"/>
                        <a:pt x="2701" y="1281"/>
                      </a:cubicBezTo>
                      <a:lnTo>
                        <a:pt x="2954" y="1281"/>
                      </a:lnTo>
                      <a:cubicBezTo>
                        <a:pt x="2990" y="1281"/>
                        <a:pt x="3014" y="1253"/>
                        <a:pt x="3014" y="1217"/>
                      </a:cubicBezTo>
                      <a:cubicBezTo>
                        <a:pt x="3014" y="1181"/>
                        <a:pt x="2982" y="1157"/>
                        <a:pt x="2950" y="1157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</p:grpSp>
      <p:grpSp>
        <p:nvGrpSpPr>
          <p:cNvPr id="112" name="Google Shape;112;p3"/>
          <p:cNvGrpSpPr/>
          <p:nvPr/>
        </p:nvGrpSpPr>
        <p:grpSpPr>
          <a:xfrm rot="-2995951">
            <a:off x="4429344" y="513243"/>
            <a:ext cx="4074052" cy="3919122"/>
            <a:chOff x="2032175" y="1682500"/>
            <a:chExt cx="557500" cy="536300"/>
          </a:xfrm>
        </p:grpSpPr>
        <p:sp>
          <p:nvSpPr>
            <p:cNvPr id="113" name="Google Shape;113;p3"/>
            <p:cNvSpPr/>
            <p:nvPr/>
          </p:nvSpPr>
          <p:spPr>
            <a:xfrm>
              <a:off x="2032175" y="1736150"/>
              <a:ext cx="557500" cy="482650"/>
            </a:xfrm>
            <a:custGeom>
              <a:avLst/>
              <a:gdLst/>
              <a:ahLst/>
              <a:cxnLst/>
              <a:rect l="l" t="t" r="r" b="b"/>
              <a:pathLst>
                <a:path w="22300" h="19306" extrusionOk="0">
                  <a:moveTo>
                    <a:pt x="17029" y="1"/>
                  </a:moveTo>
                  <a:cubicBezTo>
                    <a:pt x="15601" y="1"/>
                    <a:pt x="14082" y="330"/>
                    <a:pt x="12862" y="771"/>
                  </a:cubicBezTo>
                  <a:cubicBezTo>
                    <a:pt x="12037" y="1071"/>
                    <a:pt x="11278" y="1177"/>
                    <a:pt x="10540" y="1177"/>
                  </a:cubicBezTo>
                  <a:cubicBezTo>
                    <a:pt x="8763" y="1177"/>
                    <a:pt x="7104" y="563"/>
                    <a:pt x="4920" y="563"/>
                  </a:cubicBezTo>
                  <a:cubicBezTo>
                    <a:pt x="4705" y="563"/>
                    <a:pt x="4485" y="569"/>
                    <a:pt x="4260" y="582"/>
                  </a:cubicBezTo>
                  <a:cubicBezTo>
                    <a:pt x="788" y="783"/>
                    <a:pt x="202" y="4198"/>
                    <a:pt x="1708" y="7372"/>
                  </a:cubicBezTo>
                  <a:cubicBezTo>
                    <a:pt x="3215" y="10546"/>
                    <a:pt x="1" y="13439"/>
                    <a:pt x="1258" y="16798"/>
                  </a:cubicBezTo>
                  <a:cubicBezTo>
                    <a:pt x="1942" y="18629"/>
                    <a:pt x="3846" y="18953"/>
                    <a:pt x="5847" y="18953"/>
                  </a:cubicBezTo>
                  <a:cubicBezTo>
                    <a:pt x="6944" y="18953"/>
                    <a:pt x="8069" y="18856"/>
                    <a:pt x="9039" y="18856"/>
                  </a:cubicBezTo>
                  <a:cubicBezTo>
                    <a:pt x="9546" y="18856"/>
                    <a:pt x="10011" y="18883"/>
                    <a:pt x="10407" y="18964"/>
                  </a:cubicBezTo>
                  <a:cubicBezTo>
                    <a:pt x="11570" y="19200"/>
                    <a:pt x="12633" y="19305"/>
                    <a:pt x="13600" y="19305"/>
                  </a:cubicBezTo>
                  <a:cubicBezTo>
                    <a:pt x="20113" y="19305"/>
                    <a:pt x="22247" y="14514"/>
                    <a:pt x="21247" y="12632"/>
                  </a:cubicBezTo>
                  <a:cubicBezTo>
                    <a:pt x="20090" y="10462"/>
                    <a:pt x="22299" y="6312"/>
                    <a:pt x="21496" y="2796"/>
                  </a:cubicBezTo>
                  <a:cubicBezTo>
                    <a:pt x="21018" y="707"/>
                    <a:pt x="19121" y="1"/>
                    <a:pt x="17029" y="1"/>
                  </a:cubicBezTo>
                  <a:close/>
                </a:path>
              </a:pathLst>
            </a:custGeom>
            <a:solidFill>
              <a:srgbClr val="FF5A78">
                <a:alpha val="225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" name="Google Shape;114;p3"/>
            <p:cNvSpPr/>
            <p:nvPr/>
          </p:nvSpPr>
          <p:spPr>
            <a:xfrm>
              <a:off x="2196000" y="1682500"/>
              <a:ext cx="189675" cy="60225"/>
            </a:xfrm>
            <a:custGeom>
              <a:avLst/>
              <a:gdLst/>
              <a:ahLst/>
              <a:cxnLst/>
              <a:rect l="l" t="t" r="r" b="b"/>
              <a:pathLst>
                <a:path w="7587" h="2409" extrusionOk="0">
                  <a:moveTo>
                    <a:pt x="984" y="1"/>
                  </a:moveTo>
                  <a:cubicBezTo>
                    <a:pt x="635" y="1"/>
                    <a:pt x="382" y="108"/>
                    <a:pt x="294" y="422"/>
                  </a:cubicBezTo>
                  <a:cubicBezTo>
                    <a:pt x="0" y="1457"/>
                    <a:pt x="1858" y="2408"/>
                    <a:pt x="3684" y="2408"/>
                  </a:cubicBezTo>
                  <a:cubicBezTo>
                    <a:pt x="3806" y="2408"/>
                    <a:pt x="3929" y="2404"/>
                    <a:pt x="4051" y="2395"/>
                  </a:cubicBezTo>
                  <a:cubicBezTo>
                    <a:pt x="6642" y="2210"/>
                    <a:pt x="7586" y="981"/>
                    <a:pt x="7325" y="374"/>
                  </a:cubicBezTo>
                  <a:cubicBezTo>
                    <a:pt x="7218" y="124"/>
                    <a:pt x="6925" y="30"/>
                    <a:pt x="6519" y="30"/>
                  </a:cubicBezTo>
                  <a:cubicBezTo>
                    <a:pt x="5946" y="30"/>
                    <a:pt x="5149" y="218"/>
                    <a:pt x="4336" y="422"/>
                  </a:cubicBezTo>
                  <a:cubicBezTo>
                    <a:pt x="4179" y="462"/>
                    <a:pt x="4010" y="479"/>
                    <a:pt x="3833" y="479"/>
                  </a:cubicBezTo>
                  <a:cubicBezTo>
                    <a:pt x="2889" y="479"/>
                    <a:pt x="1721" y="1"/>
                    <a:pt x="984" y="1"/>
                  </a:cubicBezTo>
                  <a:close/>
                </a:path>
              </a:pathLst>
            </a:custGeom>
            <a:solidFill>
              <a:srgbClr val="FF5A78">
                <a:alpha val="225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5" name="Google Shape;115;p3"/>
          <p:cNvSpPr txBox="1">
            <a:spLocks noGrp="1"/>
          </p:cNvSpPr>
          <p:nvPr>
            <p:ph type="title" idx="2" hasCustomPrompt="1"/>
          </p:nvPr>
        </p:nvSpPr>
        <p:spPr>
          <a:xfrm>
            <a:off x="740125" y="831100"/>
            <a:ext cx="3831900" cy="1395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8000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116" name="Google Shape;116;p3"/>
          <p:cNvSpPr txBox="1">
            <a:spLocks noGrp="1"/>
          </p:cNvSpPr>
          <p:nvPr>
            <p:ph type="subTitle" idx="1"/>
          </p:nvPr>
        </p:nvSpPr>
        <p:spPr>
          <a:xfrm>
            <a:off x="1279975" y="3010100"/>
            <a:ext cx="2752200" cy="728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Font typeface="Bellota Text"/>
              <a:buNone/>
              <a:defRPr sz="1600">
                <a:solidFill>
                  <a:schemeClr val="dk1"/>
                </a:solidFill>
                <a:latin typeface="Bellota Text"/>
                <a:ea typeface="Bellota Text"/>
                <a:cs typeface="Bellota Text"/>
                <a:sym typeface="Bellota Text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grpSp>
        <p:nvGrpSpPr>
          <p:cNvPr id="117" name="Google Shape;117;p3"/>
          <p:cNvGrpSpPr/>
          <p:nvPr/>
        </p:nvGrpSpPr>
        <p:grpSpPr>
          <a:xfrm rot="7153394">
            <a:off x="7700648" y="3361727"/>
            <a:ext cx="2039530" cy="1399524"/>
            <a:chOff x="6272659" y="-660615"/>
            <a:chExt cx="2039586" cy="1399562"/>
          </a:xfrm>
        </p:grpSpPr>
        <p:grpSp>
          <p:nvGrpSpPr>
            <p:cNvPr id="118" name="Google Shape;118;p3"/>
            <p:cNvGrpSpPr/>
            <p:nvPr/>
          </p:nvGrpSpPr>
          <p:grpSpPr>
            <a:xfrm rot="8478049">
              <a:off x="7456155" y="-397939"/>
              <a:ext cx="900955" cy="172869"/>
              <a:chOff x="3564648" y="628675"/>
              <a:chExt cx="901001" cy="172878"/>
            </a:xfrm>
          </p:grpSpPr>
          <p:sp>
            <p:nvSpPr>
              <p:cNvPr id="119" name="Google Shape;119;p3"/>
              <p:cNvSpPr/>
              <p:nvPr/>
            </p:nvSpPr>
            <p:spPr>
              <a:xfrm>
                <a:off x="3564648" y="647688"/>
                <a:ext cx="32631" cy="26026"/>
              </a:xfrm>
              <a:custGeom>
                <a:avLst/>
                <a:gdLst/>
                <a:ahLst/>
                <a:cxnLst/>
                <a:rect l="l" t="t" r="r" b="b"/>
                <a:pathLst>
                  <a:path w="242" h="193" extrusionOk="0">
                    <a:moveTo>
                      <a:pt x="73" y="0"/>
                    </a:moveTo>
                    <a:cubicBezTo>
                      <a:pt x="53" y="0"/>
                      <a:pt x="33" y="10"/>
                      <a:pt x="21" y="28"/>
                    </a:cubicBezTo>
                    <a:cubicBezTo>
                      <a:pt x="0" y="52"/>
                      <a:pt x="4" y="92"/>
                      <a:pt x="33" y="112"/>
                    </a:cubicBezTo>
                    <a:cubicBezTo>
                      <a:pt x="33" y="112"/>
                      <a:pt x="69" y="140"/>
                      <a:pt x="141" y="184"/>
                    </a:cubicBezTo>
                    <a:cubicBezTo>
                      <a:pt x="149" y="188"/>
                      <a:pt x="165" y="192"/>
                      <a:pt x="173" y="192"/>
                    </a:cubicBezTo>
                    <a:cubicBezTo>
                      <a:pt x="193" y="192"/>
                      <a:pt x="213" y="184"/>
                      <a:pt x="225" y="168"/>
                    </a:cubicBezTo>
                    <a:cubicBezTo>
                      <a:pt x="241" y="144"/>
                      <a:pt x="233" y="104"/>
                      <a:pt x="205" y="84"/>
                    </a:cubicBezTo>
                    <a:cubicBezTo>
                      <a:pt x="141" y="40"/>
                      <a:pt x="105" y="11"/>
                      <a:pt x="105" y="11"/>
                    </a:cubicBezTo>
                    <a:cubicBezTo>
                      <a:pt x="96" y="4"/>
                      <a:pt x="84" y="0"/>
                      <a:pt x="73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0" name="Google Shape;120;p3"/>
              <p:cNvSpPr/>
              <p:nvPr/>
            </p:nvSpPr>
            <p:spPr>
              <a:xfrm>
                <a:off x="3630180" y="628675"/>
                <a:ext cx="835469" cy="172878"/>
              </a:xfrm>
              <a:custGeom>
                <a:avLst/>
                <a:gdLst/>
                <a:ahLst/>
                <a:cxnLst/>
                <a:rect l="l" t="t" r="r" b="b"/>
                <a:pathLst>
                  <a:path w="6196" h="1282" extrusionOk="0">
                    <a:moveTo>
                      <a:pt x="6121" y="0"/>
                    </a:moveTo>
                    <a:cubicBezTo>
                      <a:pt x="6109" y="0"/>
                      <a:pt x="6097" y="4"/>
                      <a:pt x="6087" y="12"/>
                    </a:cubicBezTo>
                    <a:cubicBezTo>
                      <a:pt x="6023" y="64"/>
                      <a:pt x="5955" y="112"/>
                      <a:pt x="5891" y="160"/>
                    </a:cubicBezTo>
                    <a:cubicBezTo>
                      <a:pt x="5858" y="177"/>
                      <a:pt x="5854" y="213"/>
                      <a:pt x="5875" y="245"/>
                    </a:cubicBezTo>
                    <a:cubicBezTo>
                      <a:pt x="5887" y="261"/>
                      <a:pt x="5907" y="269"/>
                      <a:pt x="5927" y="269"/>
                    </a:cubicBezTo>
                    <a:cubicBezTo>
                      <a:pt x="5943" y="269"/>
                      <a:pt x="5951" y="265"/>
                      <a:pt x="5967" y="261"/>
                    </a:cubicBezTo>
                    <a:cubicBezTo>
                      <a:pt x="6035" y="213"/>
                      <a:pt x="6104" y="165"/>
                      <a:pt x="6168" y="112"/>
                    </a:cubicBezTo>
                    <a:cubicBezTo>
                      <a:pt x="6192" y="88"/>
                      <a:pt x="6196" y="48"/>
                      <a:pt x="6176" y="24"/>
                    </a:cubicBezTo>
                    <a:cubicBezTo>
                      <a:pt x="6161" y="9"/>
                      <a:pt x="6140" y="0"/>
                      <a:pt x="6121" y="0"/>
                    </a:cubicBezTo>
                    <a:close/>
                    <a:moveTo>
                      <a:pt x="5557" y="384"/>
                    </a:moveTo>
                    <a:cubicBezTo>
                      <a:pt x="5546" y="384"/>
                      <a:pt x="5535" y="387"/>
                      <a:pt x="5525" y="394"/>
                    </a:cubicBezTo>
                    <a:lnTo>
                      <a:pt x="5312" y="514"/>
                    </a:lnTo>
                    <a:cubicBezTo>
                      <a:pt x="5284" y="530"/>
                      <a:pt x="5272" y="570"/>
                      <a:pt x="5288" y="602"/>
                    </a:cubicBezTo>
                    <a:cubicBezTo>
                      <a:pt x="5296" y="623"/>
                      <a:pt x="5324" y="631"/>
                      <a:pt x="5344" y="631"/>
                    </a:cubicBezTo>
                    <a:cubicBezTo>
                      <a:pt x="5352" y="631"/>
                      <a:pt x="5364" y="631"/>
                      <a:pt x="5372" y="627"/>
                    </a:cubicBezTo>
                    <a:cubicBezTo>
                      <a:pt x="5445" y="586"/>
                      <a:pt x="5517" y="546"/>
                      <a:pt x="5589" y="502"/>
                    </a:cubicBezTo>
                    <a:cubicBezTo>
                      <a:pt x="5617" y="486"/>
                      <a:pt x="5629" y="446"/>
                      <a:pt x="5609" y="414"/>
                    </a:cubicBezTo>
                    <a:cubicBezTo>
                      <a:pt x="5599" y="395"/>
                      <a:pt x="5578" y="384"/>
                      <a:pt x="5557" y="384"/>
                    </a:cubicBezTo>
                    <a:close/>
                    <a:moveTo>
                      <a:pt x="68" y="434"/>
                    </a:moveTo>
                    <a:cubicBezTo>
                      <a:pt x="45" y="434"/>
                      <a:pt x="25" y="444"/>
                      <a:pt x="17" y="466"/>
                    </a:cubicBezTo>
                    <a:cubicBezTo>
                      <a:pt x="1" y="494"/>
                      <a:pt x="9" y="534"/>
                      <a:pt x="41" y="550"/>
                    </a:cubicBezTo>
                    <a:cubicBezTo>
                      <a:pt x="109" y="590"/>
                      <a:pt x="185" y="631"/>
                      <a:pt x="262" y="667"/>
                    </a:cubicBezTo>
                    <a:cubicBezTo>
                      <a:pt x="266" y="671"/>
                      <a:pt x="278" y="671"/>
                      <a:pt x="286" y="671"/>
                    </a:cubicBezTo>
                    <a:cubicBezTo>
                      <a:pt x="310" y="671"/>
                      <a:pt x="330" y="663"/>
                      <a:pt x="346" y="635"/>
                    </a:cubicBezTo>
                    <a:cubicBezTo>
                      <a:pt x="362" y="602"/>
                      <a:pt x="346" y="566"/>
                      <a:pt x="318" y="550"/>
                    </a:cubicBezTo>
                    <a:cubicBezTo>
                      <a:pt x="246" y="514"/>
                      <a:pt x="169" y="482"/>
                      <a:pt x="101" y="442"/>
                    </a:cubicBezTo>
                    <a:cubicBezTo>
                      <a:pt x="90" y="436"/>
                      <a:pt x="79" y="434"/>
                      <a:pt x="68" y="434"/>
                    </a:cubicBezTo>
                    <a:close/>
                    <a:moveTo>
                      <a:pt x="4947" y="705"/>
                    </a:moveTo>
                    <a:cubicBezTo>
                      <a:pt x="4939" y="705"/>
                      <a:pt x="4930" y="707"/>
                      <a:pt x="4922" y="711"/>
                    </a:cubicBezTo>
                    <a:cubicBezTo>
                      <a:pt x="4846" y="747"/>
                      <a:pt x="4770" y="775"/>
                      <a:pt x="4693" y="807"/>
                    </a:cubicBezTo>
                    <a:cubicBezTo>
                      <a:pt x="4665" y="815"/>
                      <a:pt x="4645" y="856"/>
                      <a:pt x="4661" y="888"/>
                    </a:cubicBezTo>
                    <a:cubicBezTo>
                      <a:pt x="4669" y="912"/>
                      <a:pt x="4693" y="928"/>
                      <a:pt x="4721" y="928"/>
                    </a:cubicBezTo>
                    <a:cubicBezTo>
                      <a:pt x="4729" y="928"/>
                      <a:pt x="4738" y="928"/>
                      <a:pt x="4746" y="920"/>
                    </a:cubicBezTo>
                    <a:cubicBezTo>
                      <a:pt x="4826" y="892"/>
                      <a:pt x="4902" y="860"/>
                      <a:pt x="4975" y="827"/>
                    </a:cubicBezTo>
                    <a:cubicBezTo>
                      <a:pt x="5007" y="811"/>
                      <a:pt x="5023" y="771"/>
                      <a:pt x="5007" y="739"/>
                    </a:cubicBezTo>
                    <a:cubicBezTo>
                      <a:pt x="4995" y="719"/>
                      <a:pt x="4971" y="705"/>
                      <a:pt x="4947" y="705"/>
                    </a:cubicBezTo>
                    <a:close/>
                    <a:moveTo>
                      <a:pt x="694" y="729"/>
                    </a:moveTo>
                    <a:cubicBezTo>
                      <a:pt x="670" y="729"/>
                      <a:pt x="644" y="741"/>
                      <a:pt x="631" y="767"/>
                    </a:cubicBezTo>
                    <a:cubicBezTo>
                      <a:pt x="619" y="795"/>
                      <a:pt x="639" y="831"/>
                      <a:pt x="668" y="848"/>
                    </a:cubicBezTo>
                    <a:cubicBezTo>
                      <a:pt x="744" y="884"/>
                      <a:pt x="824" y="908"/>
                      <a:pt x="901" y="936"/>
                    </a:cubicBezTo>
                    <a:cubicBezTo>
                      <a:pt x="905" y="944"/>
                      <a:pt x="913" y="944"/>
                      <a:pt x="921" y="944"/>
                    </a:cubicBezTo>
                    <a:cubicBezTo>
                      <a:pt x="949" y="944"/>
                      <a:pt x="969" y="924"/>
                      <a:pt x="981" y="896"/>
                    </a:cubicBezTo>
                    <a:cubicBezTo>
                      <a:pt x="989" y="864"/>
                      <a:pt x="969" y="827"/>
                      <a:pt x="941" y="815"/>
                    </a:cubicBezTo>
                    <a:cubicBezTo>
                      <a:pt x="864" y="791"/>
                      <a:pt x="788" y="763"/>
                      <a:pt x="712" y="731"/>
                    </a:cubicBezTo>
                    <a:cubicBezTo>
                      <a:pt x="706" y="729"/>
                      <a:pt x="700" y="729"/>
                      <a:pt x="694" y="729"/>
                    </a:cubicBezTo>
                    <a:close/>
                    <a:moveTo>
                      <a:pt x="1342" y="954"/>
                    </a:moveTo>
                    <a:cubicBezTo>
                      <a:pt x="1316" y="954"/>
                      <a:pt x="1288" y="973"/>
                      <a:pt x="1278" y="1004"/>
                    </a:cubicBezTo>
                    <a:cubicBezTo>
                      <a:pt x="1270" y="1032"/>
                      <a:pt x="1290" y="1069"/>
                      <a:pt x="1326" y="1077"/>
                    </a:cubicBezTo>
                    <a:lnTo>
                      <a:pt x="1567" y="1137"/>
                    </a:lnTo>
                    <a:lnTo>
                      <a:pt x="1580" y="1137"/>
                    </a:lnTo>
                    <a:cubicBezTo>
                      <a:pt x="1612" y="1137"/>
                      <a:pt x="1636" y="1117"/>
                      <a:pt x="1636" y="1093"/>
                    </a:cubicBezTo>
                    <a:cubicBezTo>
                      <a:pt x="1648" y="1056"/>
                      <a:pt x="1628" y="1028"/>
                      <a:pt x="1592" y="1016"/>
                    </a:cubicBezTo>
                    <a:cubicBezTo>
                      <a:pt x="1511" y="996"/>
                      <a:pt x="1435" y="976"/>
                      <a:pt x="1355" y="956"/>
                    </a:cubicBezTo>
                    <a:cubicBezTo>
                      <a:pt x="1350" y="955"/>
                      <a:pt x="1346" y="954"/>
                      <a:pt x="1342" y="954"/>
                    </a:cubicBezTo>
                    <a:close/>
                    <a:moveTo>
                      <a:pt x="4306" y="950"/>
                    </a:moveTo>
                    <a:cubicBezTo>
                      <a:pt x="4300" y="950"/>
                      <a:pt x="4294" y="951"/>
                      <a:pt x="4288" y="952"/>
                    </a:cubicBezTo>
                    <a:cubicBezTo>
                      <a:pt x="4207" y="976"/>
                      <a:pt x="4135" y="996"/>
                      <a:pt x="4054" y="1016"/>
                    </a:cubicBezTo>
                    <a:cubicBezTo>
                      <a:pt x="4018" y="1028"/>
                      <a:pt x="3998" y="1056"/>
                      <a:pt x="4006" y="1093"/>
                    </a:cubicBezTo>
                    <a:cubicBezTo>
                      <a:pt x="4014" y="1117"/>
                      <a:pt x="4038" y="1137"/>
                      <a:pt x="4067" y="1137"/>
                    </a:cubicBezTo>
                    <a:lnTo>
                      <a:pt x="4087" y="1137"/>
                    </a:lnTo>
                    <a:cubicBezTo>
                      <a:pt x="4167" y="1117"/>
                      <a:pt x="4247" y="1097"/>
                      <a:pt x="4328" y="1073"/>
                    </a:cubicBezTo>
                    <a:cubicBezTo>
                      <a:pt x="4360" y="1064"/>
                      <a:pt x="4380" y="1028"/>
                      <a:pt x="4368" y="992"/>
                    </a:cubicBezTo>
                    <a:cubicBezTo>
                      <a:pt x="4361" y="966"/>
                      <a:pt x="4335" y="950"/>
                      <a:pt x="4306" y="950"/>
                    </a:cubicBezTo>
                    <a:close/>
                    <a:moveTo>
                      <a:pt x="2020" y="1096"/>
                    </a:moveTo>
                    <a:cubicBezTo>
                      <a:pt x="1988" y="1096"/>
                      <a:pt x="1961" y="1116"/>
                      <a:pt x="1957" y="1149"/>
                    </a:cubicBezTo>
                    <a:cubicBezTo>
                      <a:pt x="1953" y="1185"/>
                      <a:pt x="1973" y="1213"/>
                      <a:pt x="2009" y="1217"/>
                    </a:cubicBezTo>
                    <a:cubicBezTo>
                      <a:pt x="2090" y="1233"/>
                      <a:pt x="2174" y="1245"/>
                      <a:pt x="2255" y="1253"/>
                    </a:cubicBezTo>
                    <a:lnTo>
                      <a:pt x="2259" y="1253"/>
                    </a:lnTo>
                    <a:cubicBezTo>
                      <a:pt x="2291" y="1253"/>
                      <a:pt x="2319" y="1229"/>
                      <a:pt x="2327" y="1197"/>
                    </a:cubicBezTo>
                    <a:cubicBezTo>
                      <a:pt x="2331" y="1161"/>
                      <a:pt x="2307" y="1133"/>
                      <a:pt x="2271" y="1129"/>
                    </a:cubicBezTo>
                    <a:cubicBezTo>
                      <a:pt x="2190" y="1125"/>
                      <a:pt x="2110" y="1109"/>
                      <a:pt x="2030" y="1097"/>
                    </a:cubicBezTo>
                    <a:cubicBezTo>
                      <a:pt x="2026" y="1096"/>
                      <a:pt x="2023" y="1096"/>
                      <a:pt x="2020" y="1096"/>
                    </a:cubicBezTo>
                    <a:close/>
                    <a:moveTo>
                      <a:pt x="3637" y="1103"/>
                    </a:moveTo>
                    <a:cubicBezTo>
                      <a:pt x="3633" y="1103"/>
                      <a:pt x="3629" y="1104"/>
                      <a:pt x="3625" y="1105"/>
                    </a:cubicBezTo>
                    <a:lnTo>
                      <a:pt x="3384" y="1133"/>
                    </a:lnTo>
                    <a:cubicBezTo>
                      <a:pt x="3351" y="1137"/>
                      <a:pt x="3323" y="1169"/>
                      <a:pt x="3331" y="1205"/>
                    </a:cubicBezTo>
                    <a:cubicBezTo>
                      <a:pt x="3331" y="1233"/>
                      <a:pt x="3359" y="1257"/>
                      <a:pt x="3388" y="1257"/>
                    </a:cubicBezTo>
                    <a:cubicBezTo>
                      <a:pt x="3388" y="1257"/>
                      <a:pt x="3396" y="1257"/>
                      <a:pt x="3400" y="1253"/>
                    </a:cubicBezTo>
                    <a:cubicBezTo>
                      <a:pt x="3480" y="1249"/>
                      <a:pt x="3564" y="1237"/>
                      <a:pt x="3645" y="1225"/>
                    </a:cubicBezTo>
                    <a:cubicBezTo>
                      <a:pt x="3677" y="1217"/>
                      <a:pt x="3701" y="1189"/>
                      <a:pt x="3697" y="1153"/>
                    </a:cubicBezTo>
                    <a:cubicBezTo>
                      <a:pt x="3693" y="1128"/>
                      <a:pt x="3668" y="1103"/>
                      <a:pt x="3637" y="1103"/>
                    </a:cubicBezTo>
                    <a:close/>
                    <a:moveTo>
                      <a:pt x="2709" y="1157"/>
                    </a:moveTo>
                    <a:cubicBezTo>
                      <a:pt x="2672" y="1157"/>
                      <a:pt x="2640" y="1181"/>
                      <a:pt x="2640" y="1217"/>
                    </a:cubicBezTo>
                    <a:cubicBezTo>
                      <a:pt x="2640" y="1253"/>
                      <a:pt x="2668" y="1281"/>
                      <a:pt x="2701" y="1281"/>
                    </a:cubicBezTo>
                    <a:lnTo>
                      <a:pt x="2954" y="1281"/>
                    </a:lnTo>
                    <a:cubicBezTo>
                      <a:pt x="2990" y="1281"/>
                      <a:pt x="3014" y="1253"/>
                      <a:pt x="3014" y="1217"/>
                    </a:cubicBezTo>
                    <a:cubicBezTo>
                      <a:pt x="3014" y="1181"/>
                      <a:pt x="2982" y="1157"/>
                      <a:pt x="2950" y="1157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1" name="Google Shape;121;p3"/>
            <p:cNvGrpSpPr/>
            <p:nvPr/>
          </p:nvGrpSpPr>
          <p:grpSpPr>
            <a:xfrm rot="-1338283">
              <a:off x="6304777" y="70229"/>
              <a:ext cx="1332686" cy="431981"/>
              <a:chOff x="3132849" y="378861"/>
              <a:chExt cx="1332799" cy="432018"/>
            </a:xfrm>
          </p:grpSpPr>
          <p:sp>
            <p:nvSpPr>
              <p:cNvPr id="122" name="Google Shape;122;p3"/>
              <p:cNvSpPr/>
              <p:nvPr/>
            </p:nvSpPr>
            <p:spPr>
              <a:xfrm>
                <a:off x="3564648" y="647688"/>
                <a:ext cx="32631" cy="26026"/>
              </a:xfrm>
              <a:custGeom>
                <a:avLst/>
                <a:gdLst/>
                <a:ahLst/>
                <a:cxnLst/>
                <a:rect l="l" t="t" r="r" b="b"/>
                <a:pathLst>
                  <a:path w="242" h="193" extrusionOk="0">
                    <a:moveTo>
                      <a:pt x="73" y="0"/>
                    </a:moveTo>
                    <a:cubicBezTo>
                      <a:pt x="53" y="0"/>
                      <a:pt x="33" y="10"/>
                      <a:pt x="21" y="28"/>
                    </a:cubicBezTo>
                    <a:cubicBezTo>
                      <a:pt x="0" y="52"/>
                      <a:pt x="4" y="92"/>
                      <a:pt x="33" y="112"/>
                    </a:cubicBezTo>
                    <a:cubicBezTo>
                      <a:pt x="33" y="112"/>
                      <a:pt x="69" y="140"/>
                      <a:pt x="141" y="184"/>
                    </a:cubicBezTo>
                    <a:cubicBezTo>
                      <a:pt x="149" y="188"/>
                      <a:pt x="165" y="192"/>
                      <a:pt x="173" y="192"/>
                    </a:cubicBezTo>
                    <a:cubicBezTo>
                      <a:pt x="193" y="192"/>
                      <a:pt x="213" y="184"/>
                      <a:pt x="225" y="168"/>
                    </a:cubicBezTo>
                    <a:cubicBezTo>
                      <a:pt x="241" y="144"/>
                      <a:pt x="233" y="104"/>
                      <a:pt x="205" y="84"/>
                    </a:cubicBezTo>
                    <a:cubicBezTo>
                      <a:pt x="141" y="40"/>
                      <a:pt x="105" y="11"/>
                      <a:pt x="105" y="11"/>
                    </a:cubicBezTo>
                    <a:cubicBezTo>
                      <a:pt x="96" y="4"/>
                      <a:pt x="84" y="0"/>
                      <a:pt x="73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3" name="Google Shape;123;p3"/>
              <p:cNvSpPr/>
              <p:nvPr/>
            </p:nvSpPr>
            <p:spPr>
              <a:xfrm>
                <a:off x="3630180" y="628675"/>
                <a:ext cx="835469" cy="172878"/>
              </a:xfrm>
              <a:custGeom>
                <a:avLst/>
                <a:gdLst/>
                <a:ahLst/>
                <a:cxnLst/>
                <a:rect l="l" t="t" r="r" b="b"/>
                <a:pathLst>
                  <a:path w="6196" h="1282" extrusionOk="0">
                    <a:moveTo>
                      <a:pt x="6121" y="0"/>
                    </a:moveTo>
                    <a:cubicBezTo>
                      <a:pt x="6109" y="0"/>
                      <a:pt x="6097" y="4"/>
                      <a:pt x="6087" y="12"/>
                    </a:cubicBezTo>
                    <a:cubicBezTo>
                      <a:pt x="6023" y="64"/>
                      <a:pt x="5955" y="112"/>
                      <a:pt x="5891" y="160"/>
                    </a:cubicBezTo>
                    <a:cubicBezTo>
                      <a:pt x="5858" y="177"/>
                      <a:pt x="5854" y="213"/>
                      <a:pt x="5875" y="245"/>
                    </a:cubicBezTo>
                    <a:cubicBezTo>
                      <a:pt x="5887" y="261"/>
                      <a:pt x="5907" y="269"/>
                      <a:pt x="5927" y="269"/>
                    </a:cubicBezTo>
                    <a:cubicBezTo>
                      <a:pt x="5943" y="269"/>
                      <a:pt x="5951" y="265"/>
                      <a:pt x="5967" y="261"/>
                    </a:cubicBezTo>
                    <a:cubicBezTo>
                      <a:pt x="6035" y="213"/>
                      <a:pt x="6104" y="165"/>
                      <a:pt x="6168" y="112"/>
                    </a:cubicBezTo>
                    <a:cubicBezTo>
                      <a:pt x="6192" y="88"/>
                      <a:pt x="6196" y="48"/>
                      <a:pt x="6176" y="24"/>
                    </a:cubicBezTo>
                    <a:cubicBezTo>
                      <a:pt x="6161" y="9"/>
                      <a:pt x="6140" y="0"/>
                      <a:pt x="6121" y="0"/>
                    </a:cubicBezTo>
                    <a:close/>
                    <a:moveTo>
                      <a:pt x="5557" y="384"/>
                    </a:moveTo>
                    <a:cubicBezTo>
                      <a:pt x="5546" y="384"/>
                      <a:pt x="5535" y="387"/>
                      <a:pt x="5525" y="394"/>
                    </a:cubicBezTo>
                    <a:lnTo>
                      <a:pt x="5312" y="514"/>
                    </a:lnTo>
                    <a:cubicBezTo>
                      <a:pt x="5284" y="530"/>
                      <a:pt x="5272" y="570"/>
                      <a:pt x="5288" y="602"/>
                    </a:cubicBezTo>
                    <a:cubicBezTo>
                      <a:pt x="5296" y="623"/>
                      <a:pt x="5324" y="631"/>
                      <a:pt x="5344" y="631"/>
                    </a:cubicBezTo>
                    <a:cubicBezTo>
                      <a:pt x="5352" y="631"/>
                      <a:pt x="5364" y="631"/>
                      <a:pt x="5372" y="627"/>
                    </a:cubicBezTo>
                    <a:cubicBezTo>
                      <a:pt x="5445" y="586"/>
                      <a:pt x="5517" y="546"/>
                      <a:pt x="5589" y="502"/>
                    </a:cubicBezTo>
                    <a:cubicBezTo>
                      <a:pt x="5617" y="486"/>
                      <a:pt x="5629" y="446"/>
                      <a:pt x="5609" y="414"/>
                    </a:cubicBezTo>
                    <a:cubicBezTo>
                      <a:pt x="5599" y="395"/>
                      <a:pt x="5578" y="384"/>
                      <a:pt x="5557" y="384"/>
                    </a:cubicBezTo>
                    <a:close/>
                    <a:moveTo>
                      <a:pt x="68" y="434"/>
                    </a:moveTo>
                    <a:cubicBezTo>
                      <a:pt x="45" y="434"/>
                      <a:pt x="25" y="444"/>
                      <a:pt x="17" y="466"/>
                    </a:cubicBezTo>
                    <a:cubicBezTo>
                      <a:pt x="1" y="494"/>
                      <a:pt x="9" y="534"/>
                      <a:pt x="41" y="550"/>
                    </a:cubicBezTo>
                    <a:cubicBezTo>
                      <a:pt x="109" y="590"/>
                      <a:pt x="185" y="631"/>
                      <a:pt x="262" y="667"/>
                    </a:cubicBezTo>
                    <a:cubicBezTo>
                      <a:pt x="266" y="671"/>
                      <a:pt x="278" y="671"/>
                      <a:pt x="286" y="671"/>
                    </a:cubicBezTo>
                    <a:cubicBezTo>
                      <a:pt x="310" y="671"/>
                      <a:pt x="330" y="663"/>
                      <a:pt x="346" y="635"/>
                    </a:cubicBezTo>
                    <a:cubicBezTo>
                      <a:pt x="362" y="602"/>
                      <a:pt x="346" y="566"/>
                      <a:pt x="318" y="550"/>
                    </a:cubicBezTo>
                    <a:cubicBezTo>
                      <a:pt x="246" y="514"/>
                      <a:pt x="169" y="482"/>
                      <a:pt x="101" y="442"/>
                    </a:cubicBezTo>
                    <a:cubicBezTo>
                      <a:pt x="90" y="436"/>
                      <a:pt x="79" y="434"/>
                      <a:pt x="68" y="434"/>
                    </a:cubicBezTo>
                    <a:close/>
                    <a:moveTo>
                      <a:pt x="4947" y="705"/>
                    </a:moveTo>
                    <a:cubicBezTo>
                      <a:pt x="4939" y="705"/>
                      <a:pt x="4930" y="707"/>
                      <a:pt x="4922" y="711"/>
                    </a:cubicBezTo>
                    <a:cubicBezTo>
                      <a:pt x="4846" y="747"/>
                      <a:pt x="4770" y="775"/>
                      <a:pt x="4693" y="807"/>
                    </a:cubicBezTo>
                    <a:cubicBezTo>
                      <a:pt x="4665" y="815"/>
                      <a:pt x="4645" y="856"/>
                      <a:pt x="4661" y="888"/>
                    </a:cubicBezTo>
                    <a:cubicBezTo>
                      <a:pt x="4669" y="912"/>
                      <a:pt x="4693" y="928"/>
                      <a:pt x="4721" y="928"/>
                    </a:cubicBezTo>
                    <a:cubicBezTo>
                      <a:pt x="4729" y="928"/>
                      <a:pt x="4738" y="928"/>
                      <a:pt x="4746" y="920"/>
                    </a:cubicBezTo>
                    <a:cubicBezTo>
                      <a:pt x="4826" y="892"/>
                      <a:pt x="4902" y="860"/>
                      <a:pt x="4975" y="827"/>
                    </a:cubicBezTo>
                    <a:cubicBezTo>
                      <a:pt x="5007" y="811"/>
                      <a:pt x="5023" y="771"/>
                      <a:pt x="5007" y="739"/>
                    </a:cubicBezTo>
                    <a:cubicBezTo>
                      <a:pt x="4995" y="719"/>
                      <a:pt x="4971" y="705"/>
                      <a:pt x="4947" y="705"/>
                    </a:cubicBezTo>
                    <a:close/>
                    <a:moveTo>
                      <a:pt x="694" y="729"/>
                    </a:moveTo>
                    <a:cubicBezTo>
                      <a:pt x="670" y="729"/>
                      <a:pt x="644" y="741"/>
                      <a:pt x="631" y="767"/>
                    </a:cubicBezTo>
                    <a:cubicBezTo>
                      <a:pt x="619" y="795"/>
                      <a:pt x="639" y="831"/>
                      <a:pt x="668" y="848"/>
                    </a:cubicBezTo>
                    <a:cubicBezTo>
                      <a:pt x="744" y="884"/>
                      <a:pt x="824" y="908"/>
                      <a:pt x="901" y="936"/>
                    </a:cubicBezTo>
                    <a:cubicBezTo>
                      <a:pt x="905" y="944"/>
                      <a:pt x="913" y="944"/>
                      <a:pt x="921" y="944"/>
                    </a:cubicBezTo>
                    <a:cubicBezTo>
                      <a:pt x="949" y="944"/>
                      <a:pt x="969" y="924"/>
                      <a:pt x="981" y="896"/>
                    </a:cubicBezTo>
                    <a:cubicBezTo>
                      <a:pt x="989" y="864"/>
                      <a:pt x="969" y="827"/>
                      <a:pt x="941" y="815"/>
                    </a:cubicBezTo>
                    <a:cubicBezTo>
                      <a:pt x="864" y="791"/>
                      <a:pt x="788" y="763"/>
                      <a:pt x="712" y="731"/>
                    </a:cubicBezTo>
                    <a:cubicBezTo>
                      <a:pt x="706" y="729"/>
                      <a:pt x="700" y="729"/>
                      <a:pt x="694" y="729"/>
                    </a:cubicBezTo>
                    <a:close/>
                    <a:moveTo>
                      <a:pt x="1342" y="954"/>
                    </a:moveTo>
                    <a:cubicBezTo>
                      <a:pt x="1316" y="954"/>
                      <a:pt x="1288" y="973"/>
                      <a:pt x="1278" y="1004"/>
                    </a:cubicBezTo>
                    <a:cubicBezTo>
                      <a:pt x="1270" y="1032"/>
                      <a:pt x="1290" y="1069"/>
                      <a:pt x="1326" y="1077"/>
                    </a:cubicBezTo>
                    <a:lnTo>
                      <a:pt x="1567" y="1137"/>
                    </a:lnTo>
                    <a:lnTo>
                      <a:pt x="1580" y="1137"/>
                    </a:lnTo>
                    <a:cubicBezTo>
                      <a:pt x="1612" y="1137"/>
                      <a:pt x="1636" y="1117"/>
                      <a:pt x="1636" y="1093"/>
                    </a:cubicBezTo>
                    <a:cubicBezTo>
                      <a:pt x="1648" y="1056"/>
                      <a:pt x="1628" y="1028"/>
                      <a:pt x="1592" y="1016"/>
                    </a:cubicBezTo>
                    <a:cubicBezTo>
                      <a:pt x="1511" y="996"/>
                      <a:pt x="1435" y="976"/>
                      <a:pt x="1355" y="956"/>
                    </a:cubicBezTo>
                    <a:cubicBezTo>
                      <a:pt x="1350" y="955"/>
                      <a:pt x="1346" y="954"/>
                      <a:pt x="1342" y="954"/>
                    </a:cubicBezTo>
                    <a:close/>
                    <a:moveTo>
                      <a:pt x="4306" y="950"/>
                    </a:moveTo>
                    <a:cubicBezTo>
                      <a:pt x="4300" y="950"/>
                      <a:pt x="4294" y="951"/>
                      <a:pt x="4288" y="952"/>
                    </a:cubicBezTo>
                    <a:cubicBezTo>
                      <a:pt x="4207" y="976"/>
                      <a:pt x="4135" y="996"/>
                      <a:pt x="4054" y="1016"/>
                    </a:cubicBezTo>
                    <a:cubicBezTo>
                      <a:pt x="4018" y="1028"/>
                      <a:pt x="3998" y="1056"/>
                      <a:pt x="4006" y="1093"/>
                    </a:cubicBezTo>
                    <a:cubicBezTo>
                      <a:pt x="4014" y="1117"/>
                      <a:pt x="4038" y="1137"/>
                      <a:pt x="4067" y="1137"/>
                    </a:cubicBezTo>
                    <a:lnTo>
                      <a:pt x="4087" y="1137"/>
                    </a:lnTo>
                    <a:cubicBezTo>
                      <a:pt x="4167" y="1117"/>
                      <a:pt x="4247" y="1097"/>
                      <a:pt x="4328" y="1073"/>
                    </a:cubicBezTo>
                    <a:cubicBezTo>
                      <a:pt x="4360" y="1064"/>
                      <a:pt x="4380" y="1028"/>
                      <a:pt x="4368" y="992"/>
                    </a:cubicBezTo>
                    <a:cubicBezTo>
                      <a:pt x="4361" y="966"/>
                      <a:pt x="4335" y="950"/>
                      <a:pt x="4306" y="950"/>
                    </a:cubicBezTo>
                    <a:close/>
                    <a:moveTo>
                      <a:pt x="2020" y="1096"/>
                    </a:moveTo>
                    <a:cubicBezTo>
                      <a:pt x="1988" y="1096"/>
                      <a:pt x="1961" y="1116"/>
                      <a:pt x="1957" y="1149"/>
                    </a:cubicBezTo>
                    <a:cubicBezTo>
                      <a:pt x="1953" y="1185"/>
                      <a:pt x="1973" y="1213"/>
                      <a:pt x="2009" y="1217"/>
                    </a:cubicBezTo>
                    <a:cubicBezTo>
                      <a:pt x="2090" y="1233"/>
                      <a:pt x="2174" y="1245"/>
                      <a:pt x="2255" y="1253"/>
                    </a:cubicBezTo>
                    <a:lnTo>
                      <a:pt x="2259" y="1253"/>
                    </a:lnTo>
                    <a:cubicBezTo>
                      <a:pt x="2291" y="1253"/>
                      <a:pt x="2319" y="1229"/>
                      <a:pt x="2327" y="1197"/>
                    </a:cubicBezTo>
                    <a:cubicBezTo>
                      <a:pt x="2331" y="1161"/>
                      <a:pt x="2307" y="1133"/>
                      <a:pt x="2271" y="1129"/>
                    </a:cubicBezTo>
                    <a:cubicBezTo>
                      <a:pt x="2190" y="1125"/>
                      <a:pt x="2110" y="1109"/>
                      <a:pt x="2030" y="1097"/>
                    </a:cubicBezTo>
                    <a:cubicBezTo>
                      <a:pt x="2026" y="1096"/>
                      <a:pt x="2023" y="1096"/>
                      <a:pt x="2020" y="1096"/>
                    </a:cubicBezTo>
                    <a:close/>
                    <a:moveTo>
                      <a:pt x="3637" y="1103"/>
                    </a:moveTo>
                    <a:cubicBezTo>
                      <a:pt x="3633" y="1103"/>
                      <a:pt x="3629" y="1104"/>
                      <a:pt x="3625" y="1105"/>
                    </a:cubicBezTo>
                    <a:lnTo>
                      <a:pt x="3384" y="1133"/>
                    </a:lnTo>
                    <a:cubicBezTo>
                      <a:pt x="3351" y="1137"/>
                      <a:pt x="3323" y="1169"/>
                      <a:pt x="3331" y="1205"/>
                    </a:cubicBezTo>
                    <a:cubicBezTo>
                      <a:pt x="3331" y="1233"/>
                      <a:pt x="3359" y="1257"/>
                      <a:pt x="3388" y="1257"/>
                    </a:cubicBezTo>
                    <a:cubicBezTo>
                      <a:pt x="3388" y="1257"/>
                      <a:pt x="3396" y="1257"/>
                      <a:pt x="3400" y="1253"/>
                    </a:cubicBezTo>
                    <a:cubicBezTo>
                      <a:pt x="3480" y="1249"/>
                      <a:pt x="3564" y="1237"/>
                      <a:pt x="3645" y="1225"/>
                    </a:cubicBezTo>
                    <a:cubicBezTo>
                      <a:pt x="3677" y="1217"/>
                      <a:pt x="3701" y="1189"/>
                      <a:pt x="3697" y="1153"/>
                    </a:cubicBezTo>
                    <a:cubicBezTo>
                      <a:pt x="3693" y="1128"/>
                      <a:pt x="3668" y="1103"/>
                      <a:pt x="3637" y="1103"/>
                    </a:cubicBezTo>
                    <a:close/>
                    <a:moveTo>
                      <a:pt x="2709" y="1157"/>
                    </a:moveTo>
                    <a:cubicBezTo>
                      <a:pt x="2672" y="1157"/>
                      <a:pt x="2640" y="1181"/>
                      <a:pt x="2640" y="1217"/>
                    </a:cubicBezTo>
                    <a:cubicBezTo>
                      <a:pt x="2640" y="1253"/>
                      <a:pt x="2668" y="1281"/>
                      <a:pt x="2701" y="1281"/>
                    </a:cubicBezTo>
                    <a:lnTo>
                      <a:pt x="2954" y="1281"/>
                    </a:lnTo>
                    <a:cubicBezTo>
                      <a:pt x="2990" y="1281"/>
                      <a:pt x="3014" y="1253"/>
                      <a:pt x="3014" y="1217"/>
                    </a:cubicBezTo>
                    <a:cubicBezTo>
                      <a:pt x="3014" y="1181"/>
                      <a:pt x="2982" y="1157"/>
                      <a:pt x="2950" y="1157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4" name="Google Shape;124;p3"/>
              <p:cNvSpPr/>
              <p:nvPr/>
            </p:nvSpPr>
            <p:spPr>
              <a:xfrm>
                <a:off x="3314385" y="432198"/>
                <a:ext cx="22249" cy="64593"/>
              </a:xfrm>
              <a:custGeom>
                <a:avLst/>
                <a:gdLst/>
                <a:ahLst/>
                <a:cxnLst/>
                <a:rect l="l" t="t" r="r" b="b"/>
                <a:pathLst>
                  <a:path w="165" h="479" extrusionOk="0">
                    <a:moveTo>
                      <a:pt x="89" y="1"/>
                    </a:moveTo>
                    <a:cubicBezTo>
                      <a:pt x="65" y="1"/>
                      <a:pt x="35" y="20"/>
                      <a:pt x="28" y="51"/>
                    </a:cubicBezTo>
                    <a:cubicBezTo>
                      <a:pt x="0" y="175"/>
                      <a:pt x="4" y="304"/>
                      <a:pt x="32" y="428"/>
                    </a:cubicBezTo>
                    <a:cubicBezTo>
                      <a:pt x="36" y="459"/>
                      <a:pt x="65" y="478"/>
                      <a:pt x="97" y="478"/>
                    </a:cubicBezTo>
                    <a:cubicBezTo>
                      <a:pt x="102" y="478"/>
                      <a:pt x="107" y="478"/>
                      <a:pt x="113" y="476"/>
                    </a:cubicBezTo>
                    <a:cubicBezTo>
                      <a:pt x="145" y="464"/>
                      <a:pt x="165" y="428"/>
                      <a:pt x="157" y="396"/>
                    </a:cubicBezTo>
                    <a:cubicBezTo>
                      <a:pt x="153" y="380"/>
                      <a:pt x="153" y="364"/>
                      <a:pt x="145" y="356"/>
                    </a:cubicBezTo>
                    <a:cubicBezTo>
                      <a:pt x="145" y="344"/>
                      <a:pt x="141" y="340"/>
                      <a:pt x="141" y="328"/>
                    </a:cubicBezTo>
                    <a:lnTo>
                      <a:pt x="141" y="320"/>
                    </a:lnTo>
                    <a:cubicBezTo>
                      <a:pt x="137" y="296"/>
                      <a:pt x="137" y="264"/>
                      <a:pt x="137" y="239"/>
                    </a:cubicBezTo>
                    <a:cubicBezTo>
                      <a:pt x="137" y="179"/>
                      <a:pt x="141" y="131"/>
                      <a:pt x="149" y="83"/>
                    </a:cubicBezTo>
                    <a:cubicBezTo>
                      <a:pt x="153" y="51"/>
                      <a:pt x="137" y="14"/>
                      <a:pt x="101" y="2"/>
                    </a:cubicBezTo>
                    <a:cubicBezTo>
                      <a:pt x="97" y="1"/>
                      <a:pt x="93" y="1"/>
                      <a:pt x="89" y="1"/>
                    </a:cubicBezTo>
                    <a:close/>
                  </a:path>
                </a:pathLst>
              </a:custGeom>
              <a:solidFill>
                <a:srgbClr val="FFF1F6">
                  <a:alpha val="333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5" name="Google Shape;125;p3"/>
              <p:cNvSpPr/>
              <p:nvPr/>
            </p:nvSpPr>
            <p:spPr>
              <a:xfrm>
                <a:off x="3326790" y="513513"/>
                <a:ext cx="39104" cy="76055"/>
              </a:xfrm>
              <a:custGeom>
                <a:avLst/>
                <a:gdLst/>
                <a:ahLst/>
                <a:cxnLst/>
                <a:rect l="l" t="t" r="r" b="b"/>
                <a:pathLst>
                  <a:path w="290" h="564" extrusionOk="0">
                    <a:moveTo>
                      <a:pt x="70" y="0"/>
                    </a:moveTo>
                    <a:cubicBezTo>
                      <a:pt x="66" y="0"/>
                      <a:pt x="61" y="1"/>
                      <a:pt x="57" y="2"/>
                    </a:cubicBezTo>
                    <a:cubicBezTo>
                      <a:pt x="17" y="14"/>
                      <a:pt x="1" y="50"/>
                      <a:pt x="5" y="82"/>
                    </a:cubicBezTo>
                    <a:cubicBezTo>
                      <a:pt x="29" y="239"/>
                      <a:pt x="85" y="392"/>
                      <a:pt x="161" y="532"/>
                    </a:cubicBezTo>
                    <a:cubicBezTo>
                      <a:pt x="172" y="552"/>
                      <a:pt x="197" y="564"/>
                      <a:pt x="221" y="564"/>
                    </a:cubicBezTo>
                    <a:cubicBezTo>
                      <a:pt x="231" y="564"/>
                      <a:pt x="241" y="561"/>
                      <a:pt x="250" y="556"/>
                    </a:cubicBezTo>
                    <a:cubicBezTo>
                      <a:pt x="282" y="536"/>
                      <a:pt x="290" y="500"/>
                      <a:pt x="278" y="464"/>
                    </a:cubicBezTo>
                    <a:cubicBezTo>
                      <a:pt x="206" y="335"/>
                      <a:pt x="161" y="199"/>
                      <a:pt x="137" y="50"/>
                    </a:cubicBezTo>
                    <a:cubicBezTo>
                      <a:pt x="130" y="19"/>
                      <a:pt x="97" y="0"/>
                      <a:pt x="70" y="0"/>
                    </a:cubicBezTo>
                    <a:close/>
                  </a:path>
                </a:pathLst>
              </a:custGeom>
              <a:solidFill>
                <a:srgbClr val="FFF1F6">
                  <a:alpha val="333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6" name="Google Shape;126;p3"/>
              <p:cNvSpPr/>
              <p:nvPr/>
            </p:nvSpPr>
            <p:spPr>
              <a:xfrm rot="-5563485">
                <a:off x="3094862" y="433994"/>
                <a:ext cx="417195" cy="321752"/>
              </a:xfrm>
              <a:custGeom>
                <a:avLst/>
                <a:gdLst/>
                <a:ahLst/>
                <a:cxnLst/>
                <a:rect l="l" t="t" r="r" b="b"/>
                <a:pathLst>
                  <a:path w="3094" h="2386" extrusionOk="0">
                    <a:moveTo>
                      <a:pt x="761" y="1"/>
                    </a:moveTo>
                    <a:cubicBezTo>
                      <a:pt x="715" y="1"/>
                      <a:pt x="666" y="10"/>
                      <a:pt x="615" y="31"/>
                    </a:cubicBezTo>
                    <a:cubicBezTo>
                      <a:pt x="1" y="280"/>
                      <a:pt x="877" y="2349"/>
                      <a:pt x="1274" y="2385"/>
                    </a:cubicBezTo>
                    <a:cubicBezTo>
                      <a:pt x="1277" y="2386"/>
                      <a:pt x="1281" y="2386"/>
                      <a:pt x="1284" y="2386"/>
                    </a:cubicBezTo>
                    <a:cubicBezTo>
                      <a:pt x="1654" y="2386"/>
                      <a:pt x="3093" y="666"/>
                      <a:pt x="2524" y="216"/>
                    </a:cubicBezTo>
                    <a:cubicBezTo>
                      <a:pt x="2468" y="172"/>
                      <a:pt x="2409" y="153"/>
                      <a:pt x="2348" y="153"/>
                    </a:cubicBezTo>
                    <a:cubicBezTo>
                      <a:pt x="1937" y="153"/>
                      <a:pt x="1467" y="1036"/>
                      <a:pt x="1467" y="1036"/>
                    </a:cubicBezTo>
                    <a:cubicBezTo>
                      <a:pt x="1467" y="1036"/>
                      <a:pt x="1243" y="1"/>
                      <a:pt x="761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7" name="Google Shape;127;p3"/>
              <p:cNvSpPr/>
              <p:nvPr/>
            </p:nvSpPr>
            <p:spPr>
              <a:xfrm rot="-5563485">
                <a:off x="3166434" y="379837"/>
                <a:ext cx="288827" cy="300850"/>
              </a:xfrm>
              <a:custGeom>
                <a:avLst/>
                <a:gdLst/>
                <a:ahLst/>
                <a:cxnLst/>
                <a:rect l="l" t="t" r="r" b="b"/>
                <a:pathLst>
                  <a:path w="2142" h="2231" extrusionOk="0">
                    <a:moveTo>
                      <a:pt x="1403" y="0"/>
                    </a:moveTo>
                    <a:cubicBezTo>
                      <a:pt x="1398" y="0"/>
                      <a:pt x="1392" y="0"/>
                      <a:pt x="1387" y="1"/>
                    </a:cubicBezTo>
                    <a:cubicBezTo>
                      <a:pt x="1009" y="700"/>
                      <a:pt x="535" y="1351"/>
                      <a:pt x="1" y="1941"/>
                    </a:cubicBezTo>
                    <a:cubicBezTo>
                      <a:pt x="113" y="2110"/>
                      <a:pt x="230" y="2222"/>
                      <a:pt x="314" y="2230"/>
                    </a:cubicBezTo>
                    <a:cubicBezTo>
                      <a:pt x="318" y="2231"/>
                      <a:pt x="321" y="2231"/>
                      <a:pt x="324" y="2231"/>
                    </a:cubicBezTo>
                    <a:cubicBezTo>
                      <a:pt x="702" y="2231"/>
                      <a:pt x="2141" y="511"/>
                      <a:pt x="1572" y="61"/>
                    </a:cubicBezTo>
                    <a:cubicBezTo>
                      <a:pt x="1517" y="20"/>
                      <a:pt x="1461" y="0"/>
                      <a:pt x="1403" y="0"/>
                    </a:cubicBezTo>
                    <a:close/>
                  </a:path>
                </a:pathLst>
              </a:custGeom>
              <a:solidFill>
                <a:srgbClr val="FFF1F6">
                  <a:alpha val="333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128" name="Google Shape;128;p3"/>
          <p:cNvSpPr/>
          <p:nvPr/>
        </p:nvSpPr>
        <p:spPr>
          <a:xfrm>
            <a:off x="8082620" y="4542638"/>
            <a:ext cx="215929" cy="199812"/>
          </a:xfrm>
          <a:custGeom>
            <a:avLst/>
            <a:gdLst/>
            <a:ahLst/>
            <a:cxnLst/>
            <a:rect l="l" t="t" r="r" b="b"/>
            <a:pathLst>
              <a:path w="1447" h="1339" extrusionOk="0">
                <a:moveTo>
                  <a:pt x="729" y="0"/>
                </a:moveTo>
                <a:cubicBezTo>
                  <a:pt x="719" y="0"/>
                  <a:pt x="709" y="1"/>
                  <a:pt x="699" y="1"/>
                </a:cubicBezTo>
                <a:cubicBezTo>
                  <a:pt x="486" y="13"/>
                  <a:pt x="286" y="122"/>
                  <a:pt x="161" y="298"/>
                </a:cubicBezTo>
                <a:cubicBezTo>
                  <a:pt x="36" y="475"/>
                  <a:pt x="0" y="692"/>
                  <a:pt x="61" y="893"/>
                </a:cubicBezTo>
                <a:cubicBezTo>
                  <a:pt x="121" y="1082"/>
                  <a:pt x="261" y="1238"/>
                  <a:pt x="458" y="1307"/>
                </a:cubicBezTo>
                <a:cubicBezTo>
                  <a:pt x="511" y="1327"/>
                  <a:pt x="571" y="1339"/>
                  <a:pt x="627" y="1339"/>
                </a:cubicBezTo>
                <a:cubicBezTo>
                  <a:pt x="760" y="1339"/>
                  <a:pt x="872" y="1279"/>
                  <a:pt x="953" y="1166"/>
                </a:cubicBezTo>
                <a:cubicBezTo>
                  <a:pt x="1053" y="1026"/>
                  <a:pt x="1089" y="801"/>
                  <a:pt x="932" y="604"/>
                </a:cubicBezTo>
                <a:cubicBezTo>
                  <a:pt x="860" y="511"/>
                  <a:pt x="744" y="455"/>
                  <a:pt x="631" y="455"/>
                </a:cubicBezTo>
                <a:cubicBezTo>
                  <a:pt x="543" y="455"/>
                  <a:pt x="466" y="495"/>
                  <a:pt x="418" y="563"/>
                </a:cubicBezTo>
                <a:cubicBezTo>
                  <a:pt x="350" y="652"/>
                  <a:pt x="338" y="756"/>
                  <a:pt x="378" y="853"/>
                </a:cubicBezTo>
                <a:cubicBezTo>
                  <a:pt x="418" y="945"/>
                  <a:pt x="507" y="1013"/>
                  <a:pt x="611" y="1026"/>
                </a:cubicBezTo>
                <a:cubicBezTo>
                  <a:pt x="616" y="1026"/>
                  <a:pt x="621" y="1027"/>
                  <a:pt x="626" y="1027"/>
                </a:cubicBezTo>
                <a:cubicBezTo>
                  <a:pt x="667" y="1027"/>
                  <a:pt x="700" y="997"/>
                  <a:pt x="703" y="957"/>
                </a:cubicBezTo>
                <a:cubicBezTo>
                  <a:pt x="707" y="917"/>
                  <a:pt x="679" y="877"/>
                  <a:pt x="639" y="873"/>
                </a:cubicBezTo>
                <a:cubicBezTo>
                  <a:pt x="587" y="865"/>
                  <a:pt x="547" y="837"/>
                  <a:pt x="527" y="797"/>
                </a:cubicBezTo>
                <a:cubicBezTo>
                  <a:pt x="507" y="756"/>
                  <a:pt x="511" y="716"/>
                  <a:pt x="531" y="672"/>
                </a:cubicBezTo>
                <a:cubicBezTo>
                  <a:pt x="551" y="636"/>
                  <a:pt x="583" y="612"/>
                  <a:pt x="623" y="604"/>
                </a:cubicBezTo>
                <a:cubicBezTo>
                  <a:pt x="629" y="603"/>
                  <a:pt x="636" y="602"/>
                  <a:pt x="643" y="602"/>
                </a:cubicBezTo>
                <a:cubicBezTo>
                  <a:pt x="689" y="602"/>
                  <a:pt x="745" y="625"/>
                  <a:pt x="784" y="660"/>
                </a:cubicBezTo>
                <a:cubicBezTo>
                  <a:pt x="860" y="724"/>
                  <a:pt x="900" y="825"/>
                  <a:pt x="892" y="925"/>
                </a:cubicBezTo>
                <a:cubicBezTo>
                  <a:pt x="888" y="1013"/>
                  <a:pt x="848" y="1086"/>
                  <a:pt x="784" y="1138"/>
                </a:cubicBezTo>
                <a:cubicBezTo>
                  <a:pt x="741" y="1170"/>
                  <a:pt x="693" y="1183"/>
                  <a:pt x="644" y="1183"/>
                </a:cubicBezTo>
                <a:cubicBezTo>
                  <a:pt x="516" y="1183"/>
                  <a:pt x="382" y="1092"/>
                  <a:pt x="310" y="1013"/>
                </a:cubicBezTo>
                <a:cubicBezTo>
                  <a:pt x="189" y="881"/>
                  <a:pt x="161" y="696"/>
                  <a:pt x="221" y="519"/>
                </a:cubicBezTo>
                <a:cubicBezTo>
                  <a:pt x="282" y="347"/>
                  <a:pt x="426" y="214"/>
                  <a:pt x="603" y="162"/>
                </a:cubicBezTo>
                <a:cubicBezTo>
                  <a:pt x="644" y="150"/>
                  <a:pt x="686" y="145"/>
                  <a:pt x="727" y="145"/>
                </a:cubicBezTo>
                <a:cubicBezTo>
                  <a:pt x="828" y="145"/>
                  <a:pt x="926" y="179"/>
                  <a:pt x="1009" y="242"/>
                </a:cubicBezTo>
                <a:cubicBezTo>
                  <a:pt x="1133" y="342"/>
                  <a:pt x="1270" y="604"/>
                  <a:pt x="1266" y="829"/>
                </a:cubicBezTo>
                <a:cubicBezTo>
                  <a:pt x="1258" y="945"/>
                  <a:pt x="1226" y="1030"/>
                  <a:pt x="1149" y="1082"/>
                </a:cubicBezTo>
                <a:cubicBezTo>
                  <a:pt x="1125" y="1098"/>
                  <a:pt x="1113" y="1126"/>
                  <a:pt x="1121" y="1150"/>
                </a:cubicBezTo>
                <a:cubicBezTo>
                  <a:pt x="1125" y="1182"/>
                  <a:pt x="1141" y="1206"/>
                  <a:pt x="1165" y="1218"/>
                </a:cubicBezTo>
                <a:cubicBezTo>
                  <a:pt x="1175" y="1221"/>
                  <a:pt x="1184" y="1223"/>
                  <a:pt x="1194" y="1223"/>
                </a:cubicBezTo>
                <a:cubicBezTo>
                  <a:pt x="1209" y="1223"/>
                  <a:pt x="1225" y="1219"/>
                  <a:pt x="1242" y="1206"/>
                </a:cubicBezTo>
                <a:cubicBezTo>
                  <a:pt x="1342" y="1138"/>
                  <a:pt x="1402" y="1021"/>
                  <a:pt x="1415" y="885"/>
                </a:cubicBezTo>
                <a:cubicBezTo>
                  <a:pt x="1447" y="632"/>
                  <a:pt x="1314" y="338"/>
                  <a:pt x="1173" y="178"/>
                </a:cubicBezTo>
                <a:cubicBezTo>
                  <a:pt x="1059" y="67"/>
                  <a:pt x="902" y="0"/>
                  <a:pt x="729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29" name="Google Shape;129;p3"/>
          <p:cNvGrpSpPr/>
          <p:nvPr/>
        </p:nvGrpSpPr>
        <p:grpSpPr>
          <a:xfrm rot="2700000">
            <a:off x="8850543" y="3860238"/>
            <a:ext cx="296110" cy="307950"/>
            <a:chOff x="2402806" y="1534404"/>
            <a:chExt cx="197214" cy="205099"/>
          </a:xfrm>
        </p:grpSpPr>
        <p:sp>
          <p:nvSpPr>
            <p:cNvPr id="130" name="Google Shape;130;p3"/>
            <p:cNvSpPr/>
            <p:nvPr/>
          </p:nvSpPr>
          <p:spPr>
            <a:xfrm>
              <a:off x="2402806" y="1605082"/>
              <a:ext cx="85428" cy="127119"/>
            </a:xfrm>
            <a:custGeom>
              <a:avLst/>
              <a:gdLst/>
              <a:ahLst/>
              <a:cxnLst/>
              <a:rect l="l" t="t" r="r" b="b"/>
              <a:pathLst>
                <a:path w="1170" h="1741" extrusionOk="0">
                  <a:moveTo>
                    <a:pt x="273" y="0"/>
                  </a:moveTo>
                  <a:cubicBezTo>
                    <a:pt x="220" y="0"/>
                    <a:pt x="176" y="36"/>
                    <a:pt x="165" y="85"/>
                  </a:cubicBezTo>
                  <a:cubicBezTo>
                    <a:pt x="0" y="1226"/>
                    <a:pt x="1005" y="1724"/>
                    <a:pt x="1017" y="1728"/>
                  </a:cubicBezTo>
                  <a:cubicBezTo>
                    <a:pt x="1033" y="1732"/>
                    <a:pt x="1045" y="1740"/>
                    <a:pt x="1061" y="1740"/>
                  </a:cubicBezTo>
                  <a:cubicBezTo>
                    <a:pt x="1101" y="1740"/>
                    <a:pt x="1137" y="1720"/>
                    <a:pt x="1145" y="1684"/>
                  </a:cubicBezTo>
                  <a:cubicBezTo>
                    <a:pt x="1169" y="1632"/>
                    <a:pt x="1149" y="1572"/>
                    <a:pt x="1101" y="1548"/>
                  </a:cubicBezTo>
                  <a:cubicBezTo>
                    <a:pt x="1097" y="1544"/>
                    <a:pt x="221" y="1118"/>
                    <a:pt x="366" y="117"/>
                  </a:cubicBezTo>
                  <a:cubicBezTo>
                    <a:pt x="374" y="61"/>
                    <a:pt x="338" y="13"/>
                    <a:pt x="281" y="1"/>
                  </a:cubicBezTo>
                  <a:cubicBezTo>
                    <a:pt x="279" y="1"/>
                    <a:pt x="276" y="0"/>
                    <a:pt x="27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131;p3"/>
            <p:cNvSpPr/>
            <p:nvPr/>
          </p:nvSpPr>
          <p:spPr>
            <a:xfrm>
              <a:off x="2441796" y="1605886"/>
              <a:ext cx="64910" cy="98424"/>
            </a:xfrm>
            <a:custGeom>
              <a:avLst/>
              <a:gdLst/>
              <a:ahLst/>
              <a:cxnLst/>
              <a:rect l="l" t="t" r="r" b="b"/>
              <a:pathLst>
                <a:path w="889" h="1348" extrusionOk="0">
                  <a:moveTo>
                    <a:pt x="113" y="1"/>
                  </a:moveTo>
                  <a:cubicBezTo>
                    <a:pt x="109" y="1"/>
                    <a:pt x="105" y="1"/>
                    <a:pt x="101" y="2"/>
                  </a:cubicBezTo>
                  <a:cubicBezTo>
                    <a:pt x="45" y="6"/>
                    <a:pt x="1" y="50"/>
                    <a:pt x="5" y="106"/>
                  </a:cubicBezTo>
                  <a:cubicBezTo>
                    <a:pt x="5" y="130"/>
                    <a:pt x="57" y="837"/>
                    <a:pt x="712" y="1328"/>
                  </a:cubicBezTo>
                  <a:cubicBezTo>
                    <a:pt x="732" y="1340"/>
                    <a:pt x="752" y="1348"/>
                    <a:pt x="772" y="1348"/>
                  </a:cubicBezTo>
                  <a:cubicBezTo>
                    <a:pt x="804" y="1348"/>
                    <a:pt x="832" y="1332"/>
                    <a:pt x="852" y="1312"/>
                  </a:cubicBezTo>
                  <a:cubicBezTo>
                    <a:pt x="888" y="1267"/>
                    <a:pt x="880" y="1207"/>
                    <a:pt x="832" y="1171"/>
                  </a:cubicBezTo>
                  <a:cubicBezTo>
                    <a:pt x="250" y="737"/>
                    <a:pt x="205" y="106"/>
                    <a:pt x="205" y="94"/>
                  </a:cubicBezTo>
                  <a:cubicBezTo>
                    <a:pt x="202" y="46"/>
                    <a:pt x="164" y="1"/>
                    <a:pt x="11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132;p3"/>
            <p:cNvSpPr/>
            <p:nvPr/>
          </p:nvSpPr>
          <p:spPr>
            <a:xfrm>
              <a:off x="2470272" y="1604206"/>
              <a:ext cx="45561" cy="62866"/>
            </a:xfrm>
            <a:custGeom>
              <a:avLst/>
              <a:gdLst/>
              <a:ahLst/>
              <a:cxnLst/>
              <a:rect l="l" t="t" r="r" b="b"/>
              <a:pathLst>
                <a:path w="624" h="861" extrusionOk="0">
                  <a:moveTo>
                    <a:pt x="175" y="1"/>
                  </a:moveTo>
                  <a:cubicBezTo>
                    <a:pt x="132" y="1"/>
                    <a:pt x="91" y="33"/>
                    <a:pt x="81" y="77"/>
                  </a:cubicBezTo>
                  <a:cubicBezTo>
                    <a:pt x="77" y="97"/>
                    <a:pt x="0" y="479"/>
                    <a:pt x="450" y="840"/>
                  </a:cubicBezTo>
                  <a:cubicBezTo>
                    <a:pt x="466" y="856"/>
                    <a:pt x="494" y="860"/>
                    <a:pt x="515" y="860"/>
                  </a:cubicBezTo>
                  <a:cubicBezTo>
                    <a:pt x="543" y="860"/>
                    <a:pt x="571" y="848"/>
                    <a:pt x="591" y="828"/>
                  </a:cubicBezTo>
                  <a:cubicBezTo>
                    <a:pt x="623" y="788"/>
                    <a:pt x="619" y="720"/>
                    <a:pt x="575" y="688"/>
                  </a:cubicBezTo>
                  <a:cubicBezTo>
                    <a:pt x="229" y="410"/>
                    <a:pt x="273" y="137"/>
                    <a:pt x="277" y="125"/>
                  </a:cubicBezTo>
                  <a:cubicBezTo>
                    <a:pt x="294" y="69"/>
                    <a:pt x="257" y="13"/>
                    <a:pt x="201" y="5"/>
                  </a:cubicBezTo>
                  <a:cubicBezTo>
                    <a:pt x="193" y="2"/>
                    <a:pt x="184" y="1"/>
                    <a:pt x="17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133;p3"/>
            <p:cNvSpPr/>
            <p:nvPr/>
          </p:nvSpPr>
          <p:spPr>
            <a:xfrm>
              <a:off x="2504005" y="1627498"/>
              <a:ext cx="52571" cy="112005"/>
            </a:xfrm>
            <a:custGeom>
              <a:avLst/>
              <a:gdLst/>
              <a:ahLst/>
              <a:cxnLst/>
              <a:rect l="l" t="t" r="r" b="b"/>
              <a:pathLst>
                <a:path w="720" h="1534" extrusionOk="0">
                  <a:moveTo>
                    <a:pt x="409" y="0"/>
                  </a:moveTo>
                  <a:cubicBezTo>
                    <a:pt x="400" y="0"/>
                    <a:pt x="391" y="1"/>
                    <a:pt x="382" y="3"/>
                  </a:cubicBezTo>
                  <a:cubicBezTo>
                    <a:pt x="330" y="19"/>
                    <a:pt x="302" y="79"/>
                    <a:pt x="318" y="132"/>
                  </a:cubicBezTo>
                  <a:cubicBezTo>
                    <a:pt x="318" y="136"/>
                    <a:pt x="494" y="702"/>
                    <a:pt x="32" y="1377"/>
                  </a:cubicBezTo>
                  <a:cubicBezTo>
                    <a:pt x="0" y="1421"/>
                    <a:pt x="12" y="1486"/>
                    <a:pt x="57" y="1518"/>
                  </a:cubicBezTo>
                  <a:cubicBezTo>
                    <a:pt x="73" y="1526"/>
                    <a:pt x="93" y="1534"/>
                    <a:pt x="113" y="1534"/>
                  </a:cubicBezTo>
                  <a:cubicBezTo>
                    <a:pt x="141" y="1534"/>
                    <a:pt x="177" y="1518"/>
                    <a:pt x="197" y="1494"/>
                  </a:cubicBezTo>
                  <a:cubicBezTo>
                    <a:pt x="719" y="734"/>
                    <a:pt x="519" y="96"/>
                    <a:pt x="511" y="71"/>
                  </a:cubicBezTo>
                  <a:cubicBezTo>
                    <a:pt x="497" y="25"/>
                    <a:pt x="453" y="0"/>
                    <a:pt x="40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134;p3"/>
            <p:cNvSpPr/>
            <p:nvPr/>
          </p:nvSpPr>
          <p:spPr>
            <a:xfrm>
              <a:off x="2548909" y="1634508"/>
              <a:ext cx="26431" cy="80682"/>
            </a:xfrm>
            <a:custGeom>
              <a:avLst/>
              <a:gdLst/>
              <a:ahLst/>
              <a:cxnLst/>
              <a:rect l="l" t="t" r="r" b="b"/>
              <a:pathLst>
                <a:path w="362" h="1105" extrusionOk="0">
                  <a:moveTo>
                    <a:pt x="128" y="1"/>
                  </a:moveTo>
                  <a:cubicBezTo>
                    <a:pt x="120" y="1"/>
                    <a:pt x="112" y="2"/>
                    <a:pt x="104" y="4"/>
                  </a:cubicBezTo>
                  <a:cubicBezTo>
                    <a:pt x="56" y="16"/>
                    <a:pt x="20" y="72"/>
                    <a:pt x="36" y="124"/>
                  </a:cubicBezTo>
                  <a:cubicBezTo>
                    <a:pt x="157" y="586"/>
                    <a:pt x="16" y="964"/>
                    <a:pt x="16" y="968"/>
                  </a:cubicBezTo>
                  <a:cubicBezTo>
                    <a:pt x="0" y="1024"/>
                    <a:pt x="24" y="1080"/>
                    <a:pt x="76" y="1100"/>
                  </a:cubicBezTo>
                  <a:cubicBezTo>
                    <a:pt x="84" y="1104"/>
                    <a:pt x="100" y="1104"/>
                    <a:pt x="109" y="1104"/>
                  </a:cubicBezTo>
                  <a:cubicBezTo>
                    <a:pt x="149" y="1104"/>
                    <a:pt x="189" y="1080"/>
                    <a:pt x="197" y="1044"/>
                  </a:cubicBezTo>
                  <a:cubicBezTo>
                    <a:pt x="205" y="1024"/>
                    <a:pt x="362" y="602"/>
                    <a:pt x="225" y="76"/>
                  </a:cubicBezTo>
                  <a:cubicBezTo>
                    <a:pt x="218" y="31"/>
                    <a:pt x="176" y="1"/>
                    <a:pt x="12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135;p3"/>
            <p:cNvSpPr/>
            <p:nvPr/>
          </p:nvSpPr>
          <p:spPr>
            <a:xfrm>
              <a:off x="2577020" y="1637939"/>
              <a:ext cx="23000" cy="51695"/>
            </a:xfrm>
            <a:custGeom>
              <a:avLst/>
              <a:gdLst/>
              <a:ahLst/>
              <a:cxnLst/>
              <a:rect l="l" t="t" r="r" b="b"/>
              <a:pathLst>
                <a:path w="315" h="708" extrusionOk="0">
                  <a:moveTo>
                    <a:pt x="117" y="0"/>
                  </a:moveTo>
                  <a:cubicBezTo>
                    <a:pt x="106" y="0"/>
                    <a:pt x="96" y="2"/>
                    <a:pt x="85" y="5"/>
                  </a:cubicBezTo>
                  <a:cubicBezTo>
                    <a:pt x="33" y="17"/>
                    <a:pt x="1" y="73"/>
                    <a:pt x="17" y="129"/>
                  </a:cubicBezTo>
                  <a:cubicBezTo>
                    <a:pt x="97" y="411"/>
                    <a:pt x="45" y="567"/>
                    <a:pt x="45" y="571"/>
                  </a:cubicBezTo>
                  <a:cubicBezTo>
                    <a:pt x="33" y="627"/>
                    <a:pt x="57" y="680"/>
                    <a:pt x="105" y="700"/>
                  </a:cubicBezTo>
                  <a:cubicBezTo>
                    <a:pt x="117" y="708"/>
                    <a:pt x="133" y="708"/>
                    <a:pt x="141" y="708"/>
                  </a:cubicBezTo>
                  <a:cubicBezTo>
                    <a:pt x="182" y="708"/>
                    <a:pt x="218" y="680"/>
                    <a:pt x="238" y="648"/>
                  </a:cubicBezTo>
                  <a:cubicBezTo>
                    <a:pt x="242" y="619"/>
                    <a:pt x="314" y="427"/>
                    <a:pt x="214" y="73"/>
                  </a:cubicBezTo>
                  <a:cubicBezTo>
                    <a:pt x="201" y="27"/>
                    <a:pt x="161" y="0"/>
                    <a:pt x="11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136;p3"/>
            <p:cNvSpPr/>
            <p:nvPr/>
          </p:nvSpPr>
          <p:spPr>
            <a:xfrm>
              <a:off x="2493710" y="1595664"/>
              <a:ext cx="96307" cy="27089"/>
            </a:xfrm>
            <a:custGeom>
              <a:avLst/>
              <a:gdLst/>
              <a:ahLst/>
              <a:cxnLst/>
              <a:rect l="l" t="t" r="r" b="b"/>
              <a:pathLst>
                <a:path w="1319" h="371" extrusionOk="0">
                  <a:moveTo>
                    <a:pt x="485" y="0"/>
                  </a:moveTo>
                  <a:cubicBezTo>
                    <a:pt x="241" y="0"/>
                    <a:pt x="88" y="59"/>
                    <a:pt x="77" y="65"/>
                  </a:cubicBezTo>
                  <a:cubicBezTo>
                    <a:pt x="29" y="86"/>
                    <a:pt x="1" y="146"/>
                    <a:pt x="21" y="194"/>
                  </a:cubicBezTo>
                  <a:cubicBezTo>
                    <a:pt x="36" y="234"/>
                    <a:pt x="75" y="257"/>
                    <a:pt x="115" y="257"/>
                  </a:cubicBezTo>
                  <a:cubicBezTo>
                    <a:pt x="128" y="257"/>
                    <a:pt x="141" y="255"/>
                    <a:pt x="153" y="250"/>
                  </a:cubicBezTo>
                  <a:cubicBezTo>
                    <a:pt x="156" y="250"/>
                    <a:pt x="281" y="203"/>
                    <a:pt x="487" y="203"/>
                  </a:cubicBezTo>
                  <a:cubicBezTo>
                    <a:pt x="662" y="203"/>
                    <a:pt x="896" y="237"/>
                    <a:pt x="1162" y="363"/>
                  </a:cubicBezTo>
                  <a:cubicBezTo>
                    <a:pt x="1174" y="367"/>
                    <a:pt x="1186" y="371"/>
                    <a:pt x="1202" y="371"/>
                  </a:cubicBezTo>
                  <a:cubicBezTo>
                    <a:pt x="1242" y="371"/>
                    <a:pt x="1278" y="351"/>
                    <a:pt x="1298" y="315"/>
                  </a:cubicBezTo>
                  <a:cubicBezTo>
                    <a:pt x="1319" y="266"/>
                    <a:pt x="1298" y="206"/>
                    <a:pt x="1246" y="182"/>
                  </a:cubicBezTo>
                  <a:cubicBezTo>
                    <a:pt x="950" y="40"/>
                    <a:pt x="687" y="0"/>
                    <a:pt x="48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137;p3"/>
            <p:cNvSpPr/>
            <p:nvPr/>
          </p:nvSpPr>
          <p:spPr>
            <a:xfrm>
              <a:off x="2446469" y="1562077"/>
              <a:ext cx="145300" cy="33733"/>
            </a:xfrm>
            <a:custGeom>
              <a:avLst/>
              <a:gdLst/>
              <a:ahLst/>
              <a:cxnLst/>
              <a:rect l="l" t="t" r="r" b="b"/>
              <a:pathLst>
                <a:path w="1990" h="462" extrusionOk="0">
                  <a:moveTo>
                    <a:pt x="886" y="1"/>
                  </a:moveTo>
                  <a:cubicBezTo>
                    <a:pt x="424" y="1"/>
                    <a:pt x="92" y="145"/>
                    <a:pt x="73" y="152"/>
                  </a:cubicBezTo>
                  <a:cubicBezTo>
                    <a:pt x="21" y="172"/>
                    <a:pt x="1" y="232"/>
                    <a:pt x="21" y="284"/>
                  </a:cubicBezTo>
                  <a:cubicBezTo>
                    <a:pt x="36" y="320"/>
                    <a:pt x="73" y="340"/>
                    <a:pt x="112" y="340"/>
                  </a:cubicBezTo>
                  <a:cubicBezTo>
                    <a:pt x="126" y="340"/>
                    <a:pt x="140" y="338"/>
                    <a:pt x="153" y="333"/>
                  </a:cubicBezTo>
                  <a:cubicBezTo>
                    <a:pt x="158" y="330"/>
                    <a:pt x="460" y="200"/>
                    <a:pt x="883" y="200"/>
                  </a:cubicBezTo>
                  <a:cubicBezTo>
                    <a:pt x="1161" y="200"/>
                    <a:pt x="1492" y="257"/>
                    <a:pt x="1825" y="445"/>
                  </a:cubicBezTo>
                  <a:cubicBezTo>
                    <a:pt x="1841" y="453"/>
                    <a:pt x="1861" y="461"/>
                    <a:pt x="1873" y="461"/>
                  </a:cubicBezTo>
                  <a:cubicBezTo>
                    <a:pt x="1909" y="461"/>
                    <a:pt x="1945" y="445"/>
                    <a:pt x="1966" y="409"/>
                  </a:cubicBezTo>
                  <a:cubicBezTo>
                    <a:pt x="1990" y="365"/>
                    <a:pt x="1974" y="300"/>
                    <a:pt x="1925" y="272"/>
                  </a:cubicBezTo>
                  <a:cubicBezTo>
                    <a:pt x="1557" y="64"/>
                    <a:pt x="1193" y="1"/>
                    <a:pt x="88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138;p3"/>
            <p:cNvSpPr/>
            <p:nvPr/>
          </p:nvSpPr>
          <p:spPr>
            <a:xfrm>
              <a:off x="2495754" y="1534404"/>
              <a:ext cx="76374" cy="23803"/>
            </a:xfrm>
            <a:custGeom>
              <a:avLst/>
              <a:gdLst/>
              <a:ahLst/>
              <a:cxnLst/>
              <a:rect l="l" t="t" r="r" b="b"/>
              <a:pathLst>
                <a:path w="1046" h="326" extrusionOk="0">
                  <a:moveTo>
                    <a:pt x="384" y="1"/>
                  </a:moveTo>
                  <a:cubicBezTo>
                    <a:pt x="213" y="1"/>
                    <a:pt x="95" y="32"/>
                    <a:pt x="85" y="37"/>
                  </a:cubicBezTo>
                  <a:cubicBezTo>
                    <a:pt x="29" y="49"/>
                    <a:pt x="1" y="105"/>
                    <a:pt x="13" y="161"/>
                  </a:cubicBezTo>
                  <a:cubicBezTo>
                    <a:pt x="26" y="207"/>
                    <a:pt x="65" y="234"/>
                    <a:pt x="110" y="234"/>
                  </a:cubicBezTo>
                  <a:cubicBezTo>
                    <a:pt x="120" y="234"/>
                    <a:pt x="131" y="232"/>
                    <a:pt x="141" y="229"/>
                  </a:cubicBezTo>
                  <a:cubicBezTo>
                    <a:pt x="141" y="229"/>
                    <a:pt x="240" y="203"/>
                    <a:pt x="386" y="203"/>
                  </a:cubicBezTo>
                  <a:cubicBezTo>
                    <a:pt x="524" y="203"/>
                    <a:pt x="704" y="226"/>
                    <a:pt x="885" y="318"/>
                  </a:cubicBezTo>
                  <a:cubicBezTo>
                    <a:pt x="897" y="322"/>
                    <a:pt x="913" y="326"/>
                    <a:pt x="929" y="326"/>
                  </a:cubicBezTo>
                  <a:cubicBezTo>
                    <a:pt x="969" y="326"/>
                    <a:pt x="1005" y="302"/>
                    <a:pt x="1017" y="270"/>
                  </a:cubicBezTo>
                  <a:cubicBezTo>
                    <a:pt x="1045" y="221"/>
                    <a:pt x="1025" y="161"/>
                    <a:pt x="973" y="137"/>
                  </a:cubicBezTo>
                  <a:cubicBezTo>
                    <a:pt x="758" y="29"/>
                    <a:pt x="546" y="1"/>
                    <a:pt x="38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9" name="Google Shape;139;p3"/>
          <p:cNvSpPr/>
          <p:nvPr/>
        </p:nvSpPr>
        <p:spPr>
          <a:xfrm flipH="1">
            <a:off x="7326047" y="4041323"/>
            <a:ext cx="285802" cy="287674"/>
          </a:xfrm>
          <a:custGeom>
            <a:avLst/>
            <a:gdLst/>
            <a:ahLst/>
            <a:cxnLst/>
            <a:rect l="l" t="t" r="r" b="b"/>
            <a:pathLst>
              <a:path w="1403" h="1412" extrusionOk="0">
                <a:moveTo>
                  <a:pt x="538" y="1"/>
                </a:moveTo>
                <a:cubicBezTo>
                  <a:pt x="410" y="5"/>
                  <a:pt x="301" y="65"/>
                  <a:pt x="217" y="178"/>
                </a:cubicBezTo>
                <a:cubicBezTo>
                  <a:pt x="56" y="379"/>
                  <a:pt x="0" y="688"/>
                  <a:pt x="36" y="901"/>
                </a:cubicBezTo>
                <a:cubicBezTo>
                  <a:pt x="64" y="1082"/>
                  <a:pt x="165" y="1230"/>
                  <a:pt x="325" y="1323"/>
                </a:cubicBezTo>
                <a:cubicBezTo>
                  <a:pt x="430" y="1383"/>
                  <a:pt x="550" y="1411"/>
                  <a:pt x="671" y="1411"/>
                </a:cubicBezTo>
                <a:cubicBezTo>
                  <a:pt x="763" y="1411"/>
                  <a:pt x="852" y="1395"/>
                  <a:pt x="940" y="1363"/>
                </a:cubicBezTo>
                <a:cubicBezTo>
                  <a:pt x="1141" y="1283"/>
                  <a:pt x="1286" y="1122"/>
                  <a:pt x="1346" y="921"/>
                </a:cubicBezTo>
                <a:cubicBezTo>
                  <a:pt x="1402" y="724"/>
                  <a:pt x="1362" y="519"/>
                  <a:pt x="1242" y="351"/>
                </a:cubicBezTo>
                <a:cubicBezTo>
                  <a:pt x="1150" y="230"/>
                  <a:pt x="1027" y="167"/>
                  <a:pt x="899" y="167"/>
                </a:cubicBezTo>
                <a:cubicBezTo>
                  <a:pt x="848" y="167"/>
                  <a:pt x="795" y="177"/>
                  <a:pt x="743" y="198"/>
                </a:cubicBezTo>
                <a:cubicBezTo>
                  <a:pt x="583" y="258"/>
                  <a:pt x="430" y="435"/>
                  <a:pt x="458" y="684"/>
                </a:cubicBezTo>
                <a:cubicBezTo>
                  <a:pt x="470" y="805"/>
                  <a:pt x="534" y="913"/>
                  <a:pt x="627" y="977"/>
                </a:cubicBezTo>
                <a:cubicBezTo>
                  <a:pt x="673" y="1004"/>
                  <a:pt x="723" y="1018"/>
                  <a:pt x="774" y="1018"/>
                </a:cubicBezTo>
                <a:cubicBezTo>
                  <a:pt x="806" y="1018"/>
                  <a:pt x="839" y="1012"/>
                  <a:pt x="872" y="1001"/>
                </a:cubicBezTo>
                <a:cubicBezTo>
                  <a:pt x="972" y="965"/>
                  <a:pt x="1045" y="881"/>
                  <a:pt x="1061" y="780"/>
                </a:cubicBezTo>
                <a:cubicBezTo>
                  <a:pt x="1081" y="676"/>
                  <a:pt x="1041" y="576"/>
                  <a:pt x="960" y="503"/>
                </a:cubicBezTo>
                <a:cubicBezTo>
                  <a:pt x="944" y="491"/>
                  <a:pt x="924" y="484"/>
                  <a:pt x="905" y="484"/>
                </a:cubicBezTo>
                <a:cubicBezTo>
                  <a:pt x="882" y="484"/>
                  <a:pt x="859" y="494"/>
                  <a:pt x="844" y="511"/>
                </a:cubicBezTo>
                <a:cubicBezTo>
                  <a:pt x="820" y="547"/>
                  <a:pt x="820" y="592"/>
                  <a:pt x="852" y="620"/>
                </a:cubicBezTo>
                <a:cubicBezTo>
                  <a:pt x="892" y="648"/>
                  <a:pt x="912" y="700"/>
                  <a:pt x="908" y="744"/>
                </a:cubicBezTo>
                <a:cubicBezTo>
                  <a:pt x="904" y="788"/>
                  <a:pt x="880" y="825"/>
                  <a:pt x="840" y="845"/>
                </a:cubicBezTo>
                <a:cubicBezTo>
                  <a:pt x="821" y="855"/>
                  <a:pt x="800" y="860"/>
                  <a:pt x="780" y="860"/>
                </a:cubicBezTo>
                <a:cubicBezTo>
                  <a:pt x="762" y="860"/>
                  <a:pt x="744" y="856"/>
                  <a:pt x="727" y="849"/>
                </a:cubicBezTo>
                <a:cubicBezTo>
                  <a:pt x="683" y="829"/>
                  <a:pt x="639" y="772"/>
                  <a:pt x="623" y="712"/>
                </a:cubicBezTo>
                <a:cubicBezTo>
                  <a:pt x="599" y="620"/>
                  <a:pt x="619" y="511"/>
                  <a:pt x="671" y="435"/>
                </a:cubicBezTo>
                <a:cubicBezTo>
                  <a:pt x="723" y="363"/>
                  <a:pt x="792" y="322"/>
                  <a:pt x="880" y="318"/>
                </a:cubicBezTo>
                <a:cubicBezTo>
                  <a:pt x="886" y="318"/>
                  <a:pt x="893" y="318"/>
                  <a:pt x="899" y="318"/>
                </a:cubicBezTo>
                <a:cubicBezTo>
                  <a:pt x="1080" y="318"/>
                  <a:pt x="1186" y="540"/>
                  <a:pt x="1205" y="680"/>
                </a:cubicBezTo>
                <a:cubicBezTo>
                  <a:pt x="1233" y="853"/>
                  <a:pt x="1161" y="1026"/>
                  <a:pt x="1012" y="1142"/>
                </a:cubicBezTo>
                <a:cubicBezTo>
                  <a:pt x="913" y="1216"/>
                  <a:pt x="790" y="1257"/>
                  <a:pt x="668" y="1257"/>
                </a:cubicBezTo>
                <a:cubicBezTo>
                  <a:pt x="611" y="1257"/>
                  <a:pt x="555" y="1248"/>
                  <a:pt x="502" y="1230"/>
                </a:cubicBezTo>
                <a:cubicBezTo>
                  <a:pt x="358" y="1186"/>
                  <a:pt x="249" y="1086"/>
                  <a:pt x="201" y="941"/>
                </a:cubicBezTo>
                <a:cubicBezTo>
                  <a:pt x="149" y="784"/>
                  <a:pt x="181" y="491"/>
                  <a:pt x="305" y="306"/>
                </a:cubicBezTo>
                <a:cubicBezTo>
                  <a:pt x="370" y="210"/>
                  <a:pt x="450" y="162"/>
                  <a:pt x="542" y="158"/>
                </a:cubicBezTo>
                <a:cubicBezTo>
                  <a:pt x="571" y="158"/>
                  <a:pt x="599" y="142"/>
                  <a:pt x="607" y="117"/>
                </a:cubicBezTo>
                <a:cubicBezTo>
                  <a:pt x="623" y="89"/>
                  <a:pt x="619" y="61"/>
                  <a:pt x="603" y="37"/>
                </a:cubicBezTo>
                <a:cubicBezTo>
                  <a:pt x="587" y="17"/>
                  <a:pt x="563" y="1"/>
                  <a:pt x="538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0" name="Google Shape;140;p3"/>
          <p:cNvGrpSpPr/>
          <p:nvPr/>
        </p:nvGrpSpPr>
        <p:grpSpPr>
          <a:xfrm rot="10200497" flipH="1">
            <a:off x="5753905" y="4183465"/>
            <a:ext cx="2029153" cy="1375659"/>
            <a:chOff x="6283024" y="-660615"/>
            <a:chExt cx="2029221" cy="1375705"/>
          </a:xfrm>
        </p:grpSpPr>
        <p:grpSp>
          <p:nvGrpSpPr>
            <p:cNvPr id="141" name="Google Shape;141;p3"/>
            <p:cNvGrpSpPr/>
            <p:nvPr/>
          </p:nvGrpSpPr>
          <p:grpSpPr>
            <a:xfrm rot="8478049">
              <a:off x="7456155" y="-397939"/>
              <a:ext cx="900955" cy="172869"/>
              <a:chOff x="3564648" y="628675"/>
              <a:chExt cx="901001" cy="172878"/>
            </a:xfrm>
          </p:grpSpPr>
          <p:sp>
            <p:nvSpPr>
              <p:cNvPr id="142" name="Google Shape;142;p3"/>
              <p:cNvSpPr/>
              <p:nvPr/>
            </p:nvSpPr>
            <p:spPr>
              <a:xfrm>
                <a:off x="3564648" y="647688"/>
                <a:ext cx="32631" cy="26026"/>
              </a:xfrm>
              <a:custGeom>
                <a:avLst/>
                <a:gdLst/>
                <a:ahLst/>
                <a:cxnLst/>
                <a:rect l="l" t="t" r="r" b="b"/>
                <a:pathLst>
                  <a:path w="242" h="193" extrusionOk="0">
                    <a:moveTo>
                      <a:pt x="73" y="0"/>
                    </a:moveTo>
                    <a:cubicBezTo>
                      <a:pt x="53" y="0"/>
                      <a:pt x="33" y="10"/>
                      <a:pt x="21" y="28"/>
                    </a:cubicBezTo>
                    <a:cubicBezTo>
                      <a:pt x="0" y="52"/>
                      <a:pt x="4" y="92"/>
                      <a:pt x="33" y="112"/>
                    </a:cubicBezTo>
                    <a:cubicBezTo>
                      <a:pt x="33" y="112"/>
                      <a:pt x="69" y="140"/>
                      <a:pt x="141" y="184"/>
                    </a:cubicBezTo>
                    <a:cubicBezTo>
                      <a:pt x="149" y="188"/>
                      <a:pt x="165" y="192"/>
                      <a:pt x="173" y="192"/>
                    </a:cubicBezTo>
                    <a:cubicBezTo>
                      <a:pt x="193" y="192"/>
                      <a:pt x="213" y="184"/>
                      <a:pt x="225" y="168"/>
                    </a:cubicBezTo>
                    <a:cubicBezTo>
                      <a:pt x="241" y="144"/>
                      <a:pt x="233" y="104"/>
                      <a:pt x="205" y="84"/>
                    </a:cubicBezTo>
                    <a:cubicBezTo>
                      <a:pt x="141" y="40"/>
                      <a:pt x="105" y="11"/>
                      <a:pt x="105" y="11"/>
                    </a:cubicBezTo>
                    <a:cubicBezTo>
                      <a:pt x="96" y="4"/>
                      <a:pt x="84" y="0"/>
                      <a:pt x="73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3" name="Google Shape;143;p3"/>
              <p:cNvSpPr/>
              <p:nvPr/>
            </p:nvSpPr>
            <p:spPr>
              <a:xfrm>
                <a:off x="3630180" y="628675"/>
                <a:ext cx="835469" cy="172878"/>
              </a:xfrm>
              <a:custGeom>
                <a:avLst/>
                <a:gdLst/>
                <a:ahLst/>
                <a:cxnLst/>
                <a:rect l="l" t="t" r="r" b="b"/>
                <a:pathLst>
                  <a:path w="6196" h="1282" extrusionOk="0">
                    <a:moveTo>
                      <a:pt x="6121" y="0"/>
                    </a:moveTo>
                    <a:cubicBezTo>
                      <a:pt x="6109" y="0"/>
                      <a:pt x="6097" y="4"/>
                      <a:pt x="6087" y="12"/>
                    </a:cubicBezTo>
                    <a:cubicBezTo>
                      <a:pt x="6023" y="64"/>
                      <a:pt x="5955" y="112"/>
                      <a:pt x="5891" y="160"/>
                    </a:cubicBezTo>
                    <a:cubicBezTo>
                      <a:pt x="5858" y="177"/>
                      <a:pt x="5854" y="213"/>
                      <a:pt x="5875" y="245"/>
                    </a:cubicBezTo>
                    <a:cubicBezTo>
                      <a:pt x="5887" y="261"/>
                      <a:pt x="5907" y="269"/>
                      <a:pt x="5927" y="269"/>
                    </a:cubicBezTo>
                    <a:cubicBezTo>
                      <a:pt x="5943" y="269"/>
                      <a:pt x="5951" y="265"/>
                      <a:pt x="5967" y="261"/>
                    </a:cubicBezTo>
                    <a:cubicBezTo>
                      <a:pt x="6035" y="213"/>
                      <a:pt x="6104" y="165"/>
                      <a:pt x="6168" y="112"/>
                    </a:cubicBezTo>
                    <a:cubicBezTo>
                      <a:pt x="6192" y="88"/>
                      <a:pt x="6196" y="48"/>
                      <a:pt x="6176" y="24"/>
                    </a:cubicBezTo>
                    <a:cubicBezTo>
                      <a:pt x="6161" y="9"/>
                      <a:pt x="6140" y="0"/>
                      <a:pt x="6121" y="0"/>
                    </a:cubicBezTo>
                    <a:close/>
                    <a:moveTo>
                      <a:pt x="5557" y="384"/>
                    </a:moveTo>
                    <a:cubicBezTo>
                      <a:pt x="5546" y="384"/>
                      <a:pt x="5535" y="387"/>
                      <a:pt x="5525" y="394"/>
                    </a:cubicBezTo>
                    <a:lnTo>
                      <a:pt x="5312" y="514"/>
                    </a:lnTo>
                    <a:cubicBezTo>
                      <a:pt x="5284" y="530"/>
                      <a:pt x="5272" y="570"/>
                      <a:pt x="5288" y="602"/>
                    </a:cubicBezTo>
                    <a:cubicBezTo>
                      <a:pt x="5296" y="623"/>
                      <a:pt x="5324" y="631"/>
                      <a:pt x="5344" y="631"/>
                    </a:cubicBezTo>
                    <a:cubicBezTo>
                      <a:pt x="5352" y="631"/>
                      <a:pt x="5364" y="631"/>
                      <a:pt x="5372" y="627"/>
                    </a:cubicBezTo>
                    <a:cubicBezTo>
                      <a:pt x="5445" y="586"/>
                      <a:pt x="5517" y="546"/>
                      <a:pt x="5589" y="502"/>
                    </a:cubicBezTo>
                    <a:cubicBezTo>
                      <a:pt x="5617" y="486"/>
                      <a:pt x="5629" y="446"/>
                      <a:pt x="5609" y="414"/>
                    </a:cubicBezTo>
                    <a:cubicBezTo>
                      <a:pt x="5599" y="395"/>
                      <a:pt x="5578" y="384"/>
                      <a:pt x="5557" y="384"/>
                    </a:cubicBezTo>
                    <a:close/>
                    <a:moveTo>
                      <a:pt x="68" y="434"/>
                    </a:moveTo>
                    <a:cubicBezTo>
                      <a:pt x="45" y="434"/>
                      <a:pt x="25" y="444"/>
                      <a:pt x="17" y="466"/>
                    </a:cubicBezTo>
                    <a:cubicBezTo>
                      <a:pt x="1" y="494"/>
                      <a:pt x="9" y="534"/>
                      <a:pt x="41" y="550"/>
                    </a:cubicBezTo>
                    <a:cubicBezTo>
                      <a:pt x="109" y="590"/>
                      <a:pt x="185" y="631"/>
                      <a:pt x="262" y="667"/>
                    </a:cubicBezTo>
                    <a:cubicBezTo>
                      <a:pt x="266" y="671"/>
                      <a:pt x="278" y="671"/>
                      <a:pt x="286" y="671"/>
                    </a:cubicBezTo>
                    <a:cubicBezTo>
                      <a:pt x="310" y="671"/>
                      <a:pt x="330" y="663"/>
                      <a:pt x="346" y="635"/>
                    </a:cubicBezTo>
                    <a:cubicBezTo>
                      <a:pt x="362" y="602"/>
                      <a:pt x="346" y="566"/>
                      <a:pt x="318" y="550"/>
                    </a:cubicBezTo>
                    <a:cubicBezTo>
                      <a:pt x="246" y="514"/>
                      <a:pt x="169" y="482"/>
                      <a:pt x="101" y="442"/>
                    </a:cubicBezTo>
                    <a:cubicBezTo>
                      <a:pt x="90" y="436"/>
                      <a:pt x="79" y="434"/>
                      <a:pt x="68" y="434"/>
                    </a:cubicBezTo>
                    <a:close/>
                    <a:moveTo>
                      <a:pt x="4947" y="705"/>
                    </a:moveTo>
                    <a:cubicBezTo>
                      <a:pt x="4939" y="705"/>
                      <a:pt x="4930" y="707"/>
                      <a:pt x="4922" y="711"/>
                    </a:cubicBezTo>
                    <a:cubicBezTo>
                      <a:pt x="4846" y="747"/>
                      <a:pt x="4770" y="775"/>
                      <a:pt x="4693" y="807"/>
                    </a:cubicBezTo>
                    <a:cubicBezTo>
                      <a:pt x="4665" y="815"/>
                      <a:pt x="4645" y="856"/>
                      <a:pt x="4661" y="888"/>
                    </a:cubicBezTo>
                    <a:cubicBezTo>
                      <a:pt x="4669" y="912"/>
                      <a:pt x="4693" y="928"/>
                      <a:pt x="4721" y="928"/>
                    </a:cubicBezTo>
                    <a:cubicBezTo>
                      <a:pt x="4729" y="928"/>
                      <a:pt x="4738" y="928"/>
                      <a:pt x="4746" y="920"/>
                    </a:cubicBezTo>
                    <a:cubicBezTo>
                      <a:pt x="4826" y="892"/>
                      <a:pt x="4902" y="860"/>
                      <a:pt x="4975" y="827"/>
                    </a:cubicBezTo>
                    <a:cubicBezTo>
                      <a:pt x="5007" y="811"/>
                      <a:pt x="5023" y="771"/>
                      <a:pt x="5007" y="739"/>
                    </a:cubicBezTo>
                    <a:cubicBezTo>
                      <a:pt x="4995" y="719"/>
                      <a:pt x="4971" y="705"/>
                      <a:pt x="4947" y="705"/>
                    </a:cubicBezTo>
                    <a:close/>
                    <a:moveTo>
                      <a:pt x="694" y="729"/>
                    </a:moveTo>
                    <a:cubicBezTo>
                      <a:pt x="670" y="729"/>
                      <a:pt x="644" y="741"/>
                      <a:pt x="631" y="767"/>
                    </a:cubicBezTo>
                    <a:cubicBezTo>
                      <a:pt x="619" y="795"/>
                      <a:pt x="639" y="831"/>
                      <a:pt x="668" y="848"/>
                    </a:cubicBezTo>
                    <a:cubicBezTo>
                      <a:pt x="744" y="884"/>
                      <a:pt x="824" y="908"/>
                      <a:pt x="901" y="936"/>
                    </a:cubicBezTo>
                    <a:cubicBezTo>
                      <a:pt x="905" y="944"/>
                      <a:pt x="913" y="944"/>
                      <a:pt x="921" y="944"/>
                    </a:cubicBezTo>
                    <a:cubicBezTo>
                      <a:pt x="949" y="944"/>
                      <a:pt x="969" y="924"/>
                      <a:pt x="981" y="896"/>
                    </a:cubicBezTo>
                    <a:cubicBezTo>
                      <a:pt x="989" y="864"/>
                      <a:pt x="969" y="827"/>
                      <a:pt x="941" y="815"/>
                    </a:cubicBezTo>
                    <a:cubicBezTo>
                      <a:pt x="864" y="791"/>
                      <a:pt x="788" y="763"/>
                      <a:pt x="712" y="731"/>
                    </a:cubicBezTo>
                    <a:cubicBezTo>
                      <a:pt x="706" y="729"/>
                      <a:pt x="700" y="729"/>
                      <a:pt x="694" y="729"/>
                    </a:cubicBezTo>
                    <a:close/>
                    <a:moveTo>
                      <a:pt x="1342" y="954"/>
                    </a:moveTo>
                    <a:cubicBezTo>
                      <a:pt x="1316" y="954"/>
                      <a:pt x="1288" y="973"/>
                      <a:pt x="1278" y="1004"/>
                    </a:cubicBezTo>
                    <a:cubicBezTo>
                      <a:pt x="1270" y="1032"/>
                      <a:pt x="1290" y="1069"/>
                      <a:pt x="1326" y="1077"/>
                    </a:cubicBezTo>
                    <a:lnTo>
                      <a:pt x="1567" y="1137"/>
                    </a:lnTo>
                    <a:lnTo>
                      <a:pt x="1580" y="1137"/>
                    </a:lnTo>
                    <a:cubicBezTo>
                      <a:pt x="1612" y="1137"/>
                      <a:pt x="1636" y="1117"/>
                      <a:pt x="1636" y="1093"/>
                    </a:cubicBezTo>
                    <a:cubicBezTo>
                      <a:pt x="1648" y="1056"/>
                      <a:pt x="1628" y="1028"/>
                      <a:pt x="1592" y="1016"/>
                    </a:cubicBezTo>
                    <a:cubicBezTo>
                      <a:pt x="1511" y="996"/>
                      <a:pt x="1435" y="976"/>
                      <a:pt x="1355" y="956"/>
                    </a:cubicBezTo>
                    <a:cubicBezTo>
                      <a:pt x="1350" y="955"/>
                      <a:pt x="1346" y="954"/>
                      <a:pt x="1342" y="954"/>
                    </a:cubicBezTo>
                    <a:close/>
                    <a:moveTo>
                      <a:pt x="4306" y="950"/>
                    </a:moveTo>
                    <a:cubicBezTo>
                      <a:pt x="4300" y="950"/>
                      <a:pt x="4294" y="951"/>
                      <a:pt x="4288" y="952"/>
                    </a:cubicBezTo>
                    <a:cubicBezTo>
                      <a:pt x="4207" y="976"/>
                      <a:pt x="4135" y="996"/>
                      <a:pt x="4054" y="1016"/>
                    </a:cubicBezTo>
                    <a:cubicBezTo>
                      <a:pt x="4018" y="1028"/>
                      <a:pt x="3998" y="1056"/>
                      <a:pt x="4006" y="1093"/>
                    </a:cubicBezTo>
                    <a:cubicBezTo>
                      <a:pt x="4014" y="1117"/>
                      <a:pt x="4038" y="1137"/>
                      <a:pt x="4067" y="1137"/>
                    </a:cubicBezTo>
                    <a:lnTo>
                      <a:pt x="4087" y="1137"/>
                    </a:lnTo>
                    <a:cubicBezTo>
                      <a:pt x="4167" y="1117"/>
                      <a:pt x="4247" y="1097"/>
                      <a:pt x="4328" y="1073"/>
                    </a:cubicBezTo>
                    <a:cubicBezTo>
                      <a:pt x="4360" y="1064"/>
                      <a:pt x="4380" y="1028"/>
                      <a:pt x="4368" y="992"/>
                    </a:cubicBezTo>
                    <a:cubicBezTo>
                      <a:pt x="4361" y="966"/>
                      <a:pt x="4335" y="950"/>
                      <a:pt x="4306" y="950"/>
                    </a:cubicBezTo>
                    <a:close/>
                    <a:moveTo>
                      <a:pt x="2020" y="1096"/>
                    </a:moveTo>
                    <a:cubicBezTo>
                      <a:pt x="1988" y="1096"/>
                      <a:pt x="1961" y="1116"/>
                      <a:pt x="1957" y="1149"/>
                    </a:cubicBezTo>
                    <a:cubicBezTo>
                      <a:pt x="1953" y="1185"/>
                      <a:pt x="1973" y="1213"/>
                      <a:pt x="2009" y="1217"/>
                    </a:cubicBezTo>
                    <a:cubicBezTo>
                      <a:pt x="2090" y="1233"/>
                      <a:pt x="2174" y="1245"/>
                      <a:pt x="2255" y="1253"/>
                    </a:cubicBezTo>
                    <a:lnTo>
                      <a:pt x="2259" y="1253"/>
                    </a:lnTo>
                    <a:cubicBezTo>
                      <a:pt x="2291" y="1253"/>
                      <a:pt x="2319" y="1229"/>
                      <a:pt x="2327" y="1197"/>
                    </a:cubicBezTo>
                    <a:cubicBezTo>
                      <a:pt x="2331" y="1161"/>
                      <a:pt x="2307" y="1133"/>
                      <a:pt x="2271" y="1129"/>
                    </a:cubicBezTo>
                    <a:cubicBezTo>
                      <a:pt x="2190" y="1125"/>
                      <a:pt x="2110" y="1109"/>
                      <a:pt x="2030" y="1097"/>
                    </a:cubicBezTo>
                    <a:cubicBezTo>
                      <a:pt x="2026" y="1096"/>
                      <a:pt x="2023" y="1096"/>
                      <a:pt x="2020" y="1096"/>
                    </a:cubicBezTo>
                    <a:close/>
                    <a:moveTo>
                      <a:pt x="3637" y="1103"/>
                    </a:moveTo>
                    <a:cubicBezTo>
                      <a:pt x="3633" y="1103"/>
                      <a:pt x="3629" y="1104"/>
                      <a:pt x="3625" y="1105"/>
                    </a:cubicBezTo>
                    <a:lnTo>
                      <a:pt x="3384" y="1133"/>
                    </a:lnTo>
                    <a:cubicBezTo>
                      <a:pt x="3351" y="1137"/>
                      <a:pt x="3323" y="1169"/>
                      <a:pt x="3331" y="1205"/>
                    </a:cubicBezTo>
                    <a:cubicBezTo>
                      <a:pt x="3331" y="1233"/>
                      <a:pt x="3359" y="1257"/>
                      <a:pt x="3388" y="1257"/>
                    </a:cubicBezTo>
                    <a:cubicBezTo>
                      <a:pt x="3388" y="1257"/>
                      <a:pt x="3396" y="1257"/>
                      <a:pt x="3400" y="1253"/>
                    </a:cubicBezTo>
                    <a:cubicBezTo>
                      <a:pt x="3480" y="1249"/>
                      <a:pt x="3564" y="1237"/>
                      <a:pt x="3645" y="1225"/>
                    </a:cubicBezTo>
                    <a:cubicBezTo>
                      <a:pt x="3677" y="1217"/>
                      <a:pt x="3701" y="1189"/>
                      <a:pt x="3697" y="1153"/>
                    </a:cubicBezTo>
                    <a:cubicBezTo>
                      <a:pt x="3693" y="1128"/>
                      <a:pt x="3668" y="1103"/>
                      <a:pt x="3637" y="1103"/>
                    </a:cubicBezTo>
                    <a:close/>
                    <a:moveTo>
                      <a:pt x="2709" y="1157"/>
                    </a:moveTo>
                    <a:cubicBezTo>
                      <a:pt x="2672" y="1157"/>
                      <a:pt x="2640" y="1181"/>
                      <a:pt x="2640" y="1217"/>
                    </a:cubicBezTo>
                    <a:cubicBezTo>
                      <a:pt x="2640" y="1253"/>
                      <a:pt x="2668" y="1281"/>
                      <a:pt x="2701" y="1281"/>
                    </a:cubicBezTo>
                    <a:lnTo>
                      <a:pt x="2954" y="1281"/>
                    </a:lnTo>
                    <a:cubicBezTo>
                      <a:pt x="2990" y="1281"/>
                      <a:pt x="3014" y="1253"/>
                      <a:pt x="3014" y="1217"/>
                    </a:cubicBezTo>
                    <a:cubicBezTo>
                      <a:pt x="3014" y="1181"/>
                      <a:pt x="2982" y="1157"/>
                      <a:pt x="2950" y="1157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4" name="Google Shape;144;p3"/>
            <p:cNvGrpSpPr/>
            <p:nvPr/>
          </p:nvGrpSpPr>
          <p:grpSpPr>
            <a:xfrm rot="-1338283">
              <a:off x="6334133" y="-30863"/>
              <a:ext cx="1282386" cy="522134"/>
              <a:chOff x="3183154" y="283548"/>
              <a:chExt cx="1282495" cy="522178"/>
            </a:xfrm>
          </p:grpSpPr>
          <p:sp>
            <p:nvSpPr>
              <p:cNvPr id="145" name="Google Shape;145;p3"/>
              <p:cNvSpPr/>
              <p:nvPr/>
            </p:nvSpPr>
            <p:spPr>
              <a:xfrm>
                <a:off x="3564648" y="647688"/>
                <a:ext cx="32631" cy="26026"/>
              </a:xfrm>
              <a:custGeom>
                <a:avLst/>
                <a:gdLst/>
                <a:ahLst/>
                <a:cxnLst/>
                <a:rect l="l" t="t" r="r" b="b"/>
                <a:pathLst>
                  <a:path w="242" h="193" extrusionOk="0">
                    <a:moveTo>
                      <a:pt x="73" y="0"/>
                    </a:moveTo>
                    <a:cubicBezTo>
                      <a:pt x="53" y="0"/>
                      <a:pt x="33" y="10"/>
                      <a:pt x="21" y="28"/>
                    </a:cubicBezTo>
                    <a:cubicBezTo>
                      <a:pt x="0" y="52"/>
                      <a:pt x="4" y="92"/>
                      <a:pt x="33" y="112"/>
                    </a:cubicBezTo>
                    <a:cubicBezTo>
                      <a:pt x="33" y="112"/>
                      <a:pt x="69" y="140"/>
                      <a:pt x="141" y="184"/>
                    </a:cubicBezTo>
                    <a:cubicBezTo>
                      <a:pt x="149" y="188"/>
                      <a:pt x="165" y="192"/>
                      <a:pt x="173" y="192"/>
                    </a:cubicBezTo>
                    <a:cubicBezTo>
                      <a:pt x="193" y="192"/>
                      <a:pt x="213" y="184"/>
                      <a:pt x="225" y="168"/>
                    </a:cubicBezTo>
                    <a:cubicBezTo>
                      <a:pt x="241" y="144"/>
                      <a:pt x="233" y="104"/>
                      <a:pt x="205" y="84"/>
                    </a:cubicBezTo>
                    <a:cubicBezTo>
                      <a:pt x="141" y="40"/>
                      <a:pt x="105" y="11"/>
                      <a:pt x="105" y="11"/>
                    </a:cubicBezTo>
                    <a:cubicBezTo>
                      <a:pt x="96" y="4"/>
                      <a:pt x="84" y="0"/>
                      <a:pt x="73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6" name="Google Shape;146;p3"/>
              <p:cNvSpPr/>
              <p:nvPr/>
            </p:nvSpPr>
            <p:spPr>
              <a:xfrm>
                <a:off x="3630180" y="628675"/>
                <a:ext cx="835469" cy="172878"/>
              </a:xfrm>
              <a:custGeom>
                <a:avLst/>
                <a:gdLst/>
                <a:ahLst/>
                <a:cxnLst/>
                <a:rect l="l" t="t" r="r" b="b"/>
                <a:pathLst>
                  <a:path w="6196" h="1282" extrusionOk="0">
                    <a:moveTo>
                      <a:pt x="6121" y="0"/>
                    </a:moveTo>
                    <a:cubicBezTo>
                      <a:pt x="6109" y="0"/>
                      <a:pt x="6097" y="4"/>
                      <a:pt x="6087" y="12"/>
                    </a:cubicBezTo>
                    <a:cubicBezTo>
                      <a:pt x="6023" y="64"/>
                      <a:pt x="5955" y="112"/>
                      <a:pt x="5891" y="160"/>
                    </a:cubicBezTo>
                    <a:cubicBezTo>
                      <a:pt x="5858" y="177"/>
                      <a:pt x="5854" y="213"/>
                      <a:pt x="5875" y="245"/>
                    </a:cubicBezTo>
                    <a:cubicBezTo>
                      <a:pt x="5887" y="261"/>
                      <a:pt x="5907" y="269"/>
                      <a:pt x="5927" y="269"/>
                    </a:cubicBezTo>
                    <a:cubicBezTo>
                      <a:pt x="5943" y="269"/>
                      <a:pt x="5951" y="265"/>
                      <a:pt x="5967" y="261"/>
                    </a:cubicBezTo>
                    <a:cubicBezTo>
                      <a:pt x="6035" y="213"/>
                      <a:pt x="6104" y="165"/>
                      <a:pt x="6168" y="112"/>
                    </a:cubicBezTo>
                    <a:cubicBezTo>
                      <a:pt x="6192" y="88"/>
                      <a:pt x="6196" y="48"/>
                      <a:pt x="6176" y="24"/>
                    </a:cubicBezTo>
                    <a:cubicBezTo>
                      <a:pt x="6161" y="9"/>
                      <a:pt x="6140" y="0"/>
                      <a:pt x="6121" y="0"/>
                    </a:cubicBezTo>
                    <a:close/>
                    <a:moveTo>
                      <a:pt x="5557" y="384"/>
                    </a:moveTo>
                    <a:cubicBezTo>
                      <a:pt x="5546" y="384"/>
                      <a:pt x="5535" y="387"/>
                      <a:pt x="5525" y="394"/>
                    </a:cubicBezTo>
                    <a:lnTo>
                      <a:pt x="5312" y="514"/>
                    </a:lnTo>
                    <a:cubicBezTo>
                      <a:pt x="5284" y="530"/>
                      <a:pt x="5272" y="570"/>
                      <a:pt x="5288" y="602"/>
                    </a:cubicBezTo>
                    <a:cubicBezTo>
                      <a:pt x="5296" y="623"/>
                      <a:pt x="5324" y="631"/>
                      <a:pt x="5344" y="631"/>
                    </a:cubicBezTo>
                    <a:cubicBezTo>
                      <a:pt x="5352" y="631"/>
                      <a:pt x="5364" y="631"/>
                      <a:pt x="5372" y="627"/>
                    </a:cubicBezTo>
                    <a:cubicBezTo>
                      <a:pt x="5445" y="586"/>
                      <a:pt x="5517" y="546"/>
                      <a:pt x="5589" y="502"/>
                    </a:cubicBezTo>
                    <a:cubicBezTo>
                      <a:pt x="5617" y="486"/>
                      <a:pt x="5629" y="446"/>
                      <a:pt x="5609" y="414"/>
                    </a:cubicBezTo>
                    <a:cubicBezTo>
                      <a:pt x="5599" y="395"/>
                      <a:pt x="5578" y="384"/>
                      <a:pt x="5557" y="384"/>
                    </a:cubicBezTo>
                    <a:close/>
                    <a:moveTo>
                      <a:pt x="68" y="434"/>
                    </a:moveTo>
                    <a:cubicBezTo>
                      <a:pt x="45" y="434"/>
                      <a:pt x="25" y="444"/>
                      <a:pt x="17" y="466"/>
                    </a:cubicBezTo>
                    <a:cubicBezTo>
                      <a:pt x="1" y="494"/>
                      <a:pt x="9" y="534"/>
                      <a:pt x="41" y="550"/>
                    </a:cubicBezTo>
                    <a:cubicBezTo>
                      <a:pt x="109" y="590"/>
                      <a:pt x="185" y="631"/>
                      <a:pt x="262" y="667"/>
                    </a:cubicBezTo>
                    <a:cubicBezTo>
                      <a:pt x="266" y="671"/>
                      <a:pt x="278" y="671"/>
                      <a:pt x="286" y="671"/>
                    </a:cubicBezTo>
                    <a:cubicBezTo>
                      <a:pt x="310" y="671"/>
                      <a:pt x="330" y="663"/>
                      <a:pt x="346" y="635"/>
                    </a:cubicBezTo>
                    <a:cubicBezTo>
                      <a:pt x="362" y="602"/>
                      <a:pt x="346" y="566"/>
                      <a:pt x="318" y="550"/>
                    </a:cubicBezTo>
                    <a:cubicBezTo>
                      <a:pt x="246" y="514"/>
                      <a:pt x="169" y="482"/>
                      <a:pt x="101" y="442"/>
                    </a:cubicBezTo>
                    <a:cubicBezTo>
                      <a:pt x="90" y="436"/>
                      <a:pt x="79" y="434"/>
                      <a:pt x="68" y="434"/>
                    </a:cubicBezTo>
                    <a:close/>
                    <a:moveTo>
                      <a:pt x="4947" y="705"/>
                    </a:moveTo>
                    <a:cubicBezTo>
                      <a:pt x="4939" y="705"/>
                      <a:pt x="4930" y="707"/>
                      <a:pt x="4922" y="711"/>
                    </a:cubicBezTo>
                    <a:cubicBezTo>
                      <a:pt x="4846" y="747"/>
                      <a:pt x="4770" y="775"/>
                      <a:pt x="4693" y="807"/>
                    </a:cubicBezTo>
                    <a:cubicBezTo>
                      <a:pt x="4665" y="815"/>
                      <a:pt x="4645" y="856"/>
                      <a:pt x="4661" y="888"/>
                    </a:cubicBezTo>
                    <a:cubicBezTo>
                      <a:pt x="4669" y="912"/>
                      <a:pt x="4693" y="928"/>
                      <a:pt x="4721" y="928"/>
                    </a:cubicBezTo>
                    <a:cubicBezTo>
                      <a:pt x="4729" y="928"/>
                      <a:pt x="4738" y="928"/>
                      <a:pt x="4746" y="920"/>
                    </a:cubicBezTo>
                    <a:cubicBezTo>
                      <a:pt x="4826" y="892"/>
                      <a:pt x="4902" y="860"/>
                      <a:pt x="4975" y="827"/>
                    </a:cubicBezTo>
                    <a:cubicBezTo>
                      <a:pt x="5007" y="811"/>
                      <a:pt x="5023" y="771"/>
                      <a:pt x="5007" y="739"/>
                    </a:cubicBezTo>
                    <a:cubicBezTo>
                      <a:pt x="4995" y="719"/>
                      <a:pt x="4971" y="705"/>
                      <a:pt x="4947" y="705"/>
                    </a:cubicBezTo>
                    <a:close/>
                    <a:moveTo>
                      <a:pt x="694" y="729"/>
                    </a:moveTo>
                    <a:cubicBezTo>
                      <a:pt x="670" y="729"/>
                      <a:pt x="644" y="741"/>
                      <a:pt x="631" y="767"/>
                    </a:cubicBezTo>
                    <a:cubicBezTo>
                      <a:pt x="619" y="795"/>
                      <a:pt x="639" y="831"/>
                      <a:pt x="668" y="848"/>
                    </a:cubicBezTo>
                    <a:cubicBezTo>
                      <a:pt x="744" y="884"/>
                      <a:pt x="824" y="908"/>
                      <a:pt x="901" y="936"/>
                    </a:cubicBezTo>
                    <a:cubicBezTo>
                      <a:pt x="905" y="944"/>
                      <a:pt x="913" y="944"/>
                      <a:pt x="921" y="944"/>
                    </a:cubicBezTo>
                    <a:cubicBezTo>
                      <a:pt x="949" y="944"/>
                      <a:pt x="969" y="924"/>
                      <a:pt x="981" y="896"/>
                    </a:cubicBezTo>
                    <a:cubicBezTo>
                      <a:pt x="989" y="864"/>
                      <a:pt x="969" y="827"/>
                      <a:pt x="941" y="815"/>
                    </a:cubicBezTo>
                    <a:cubicBezTo>
                      <a:pt x="864" y="791"/>
                      <a:pt x="788" y="763"/>
                      <a:pt x="712" y="731"/>
                    </a:cubicBezTo>
                    <a:cubicBezTo>
                      <a:pt x="706" y="729"/>
                      <a:pt x="700" y="729"/>
                      <a:pt x="694" y="729"/>
                    </a:cubicBezTo>
                    <a:close/>
                    <a:moveTo>
                      <a:pt x="1342" y="954"/>
                    </a:moveTo>
                    <a:cubicBezTo>
                      <a:pt x="1316" y="954"/>
                      <a:pt x="1288" y="973"/>
                      <a:pt x="1278" y="1004"/>
                    </a:cubicBezTo>
                    <a:cubicBezTo>
                      <a:pt x="1270" y="1032"/>
                      <a:pt x="1290" y="1069"/>
                      <a:pt x="1326" y="1077"/>
                    </a:cubicBezTo>
                    <a:lnTo>
                      <a:pt x="1567" y="1137"/>
                    </a:lnTo>
                    <a:lnTo>
                      <a:pt x="1580" y="1137"/>
                    </a:lnTo>
                    <a:cubicBezTo>
                      <a:pt x="1612" y="1137"/>
                      <a:pt x="1636" y="1117"/>
                      <a:pt x="1636" y="1093"/>
                    </a:cubicBezTo>
                    <a:cubicBezTo>
                      <a:pt x="1648" y="1056"/>
                      <a:pt x="1628" y="1028"/>
                      <a:pt x="1592" y="1016"/>
                    </a:cubicBezTo>
                    <a:cubicBezTo>
                      <a:pt x="1511" y="996"/>
                      <a:pt x="1435" y="976"/>
                      <a:pt x="1355" y="956"/>
                    </a:cubicBezTo>
                    <a:cubicBezTo>
                      <a:pt x="1350" y="955"/>
                      <a:pt x="1346" y="954"/>
                      <a:pt x="1342" y="954"/>
                    </a:cubicBezTo>
                    <a:close/>
                    <a:moveTo>
                      <a:pt x="4306" y="950"/>
                    </a:moveTo>
                    <a:cubicBezTo>
                      <a:pt x="4300" y="950"/>
                      <a:pt x="4294" y="951"/>
                      <a:pt x="4288" y="952"/>
                    </a:cubicBezTo>
                    <a:cubicBezTo>
                      <a:pt x="4207" y="976"/>
                      <a:pt x="4135" y="996"/>
                      <a:pt x="4054" y="1016"/>
                    </a:cubicBezTo>
                    <a:cubicBezTo>
                      <a:pt x="4018" y="1028"/>
                      <a:pt x="3998" y="1056"/>
                      <a:pt x="4006" y="1093"/>
                    </a:cubicBezTo>
                    <a:cubicBezTo>
                      <a:pt x="4014" y="1117"/>
                      <a:pt x="4038" y="1137"/>
                      <a:pt x="4067" y="1137"/>
                    </a:cubicBezTo>
                    <a:lnTo>
                      <a:pt x="4087" y="1137"/>
                    </a:lnTo>
                    <a:cubicBezTo>
                      <a:pt x="4167" y="1117"/>
                      <a:pt x="4247" y="1097"/>
                      <a:pt x="4328" y="1073"/>
                    </a:cubicBezTo>
                    <a:cubicBezTo>
                      <a:pt x="4360" y="1064"/>
                      <a:pt x="4380" y="1028"/>
                      <a:pt x="4368" y="992"/>
                    </a:cubicBezTo>
                    <a:cubicBezTo>
                      <a:pt x="4361" y="966"/>
                      <a:pt x="4335" y="950"/>
                      <a:pt x="4306" y="950"/>
                    </a:cubicBezTo>
                    <a:close/>
                    <a:moveTo>
                      <a:pt x="2020" y="1096"/>
                    </a:moveTo>
                    <a:cubicBezTo>
                      <a:pt x="1988" y="1096"/>
                      <a:pt x="1961" y="1116"/>
                      <a:pt x="1957" y="1149"/>
                    </a:cubicBezTo>
                    <a:cubicBezTo>
                      <a:pt x="1953" y="1185"/>
                      <a:pt x="1973" y="1213"/>
                      <a:pt x="2009" y="1217"/>
                    </a:cubicBezTo>
                    <a:cubicBezTo>
                      <a:pt x="2090" y="1233"/>
                      <a:pt x="2174" y="1245"/>
                      <a:pt x="2255" y="1253"/>
                    </a:cubicBezTo>
                    <a:lnTo>
                      <a:pt x="2259" y="1253"/>
                    </a:lnTo>
                    <a:cubicBezTo>
                      <a:pt x="2291" y="1253"/>
                      <a:pt x="2319" y="1229"/>
                      <a:pt x="2327" y="1197"/>
                    </a:cubicBezTo>
                    <a:cubicBezTo>
                      <a:pt x="2331" y="1161"/>
                      <a:pt x="2307" y="1133"/>
                      <a:pt x="2271" y="1129"/>
                    </a:cubicBezTo>
                    <a:cubicBezTo>
                      <a:pt x="2190" y="1125"/>
                      <a:pt x="2110" y="1109"/>
                      <a:pt x="2030" y="1097"/>
                    </a:cubicBezTo>
                    <a:cubicBezTo>
                      <a:pt x="2026" y="1096"/>
                      <a:pt x="2023" y="1096"/>
                      <a:pt x="2020" y="1096"/>
                    </a:cubicBezTo>
                    <a:close/>
                    <a:moveTo>
                      <a:pt x="3637" y="1103"/>
                    </a:moveTo>
                    <a:cubicBezTo>
                      <a:pt x="3633" y="1103"/>
                      <a:pt x="3629" y="1104"/>
                      <a:pt x="3625" y="1105"/>
                    </a:cubicBezTo>
                    <a:lnTo>
                      <a:pt x="3384" y="1133"/>
                    </a:lnTo>
                    <a:cubicBezTo>
                      <a:pt x="3351" y="1137"/>
                      <a:pt x="3323" y="1169"/>
                      <a:pt x="3331" y="1205"/>
                    </a:cubicBezTo>
                    <a:cubicBezTo>
                      <a:pt x="3331" y="1233"/>
                      <a:pt x="3359" y="1257"/>
                      <a:pt x="3388" y="1257"/>
                    </a:cubicBezTo>
                    <a:cubicBezTo>
                      <a:pt x="3388" y="1257"/>
                      <a:pt x="3396" y="1257"/>
                      <a:pt x="3400" y="1253"/>
                    </a:cubicBezTo>
                    <a:cubicBezTo>
                      <a:pt x="3480" y="1249"/>
                      <a:pt x="3564" y="1237"/>
                      <a:pt x="3645" y="1225"/>
                    </a:cubicBezTo>
                    <a:cubicBezTo>
                      <a:pt x="3677" y="1217"/>
                      <a:pt x="3701" y="1189"/>
                      <a:pt x="3697" y="1153"/>
                    </a:cubicBezTo>
                    <a:cubicBezTo>
                      <a:pt x="3693" y="1128"/>
                      <a:pt x="3668" y="1103"/>
                      <a:pt x="3637" y="1103"/>
                    </a:cubicBezTo>
                    <a:close/>
                    <a:moveTo>
                      <a:pt x="2709" y="1157"/>
                    </a:moveTo>
                    <a:cubicBezTo>
                      <a:pt x="2672" y="1157"/>
                      <a:pt x="2640" y="1181"/>
                      <a:pt x="2640" y="1217"/>
                    </a:cubicBezTo>
                    <a:cubicBezTo>
                      <a:pt x="2640" y="1253"/>
                      <a:pt x="2668" y="1281"/>
                      <a:pt x="2701" y="1281"/>
                    </a:cubicBezTo>
                    <a:lnTo>
                      <a:pt x="2954" y="1281"/>
                    </a:lnTo>
                    <a:cubicBezTo>
                      <a:pt x="2990" y="1281"/>
                      <a:pt x="3014" y="1253"/>
                      <a:pt x="3014" y="1217"/>
                    </a:cubicBezTo>
                    <a:cubicBezTo>
                      <a:pt x="3014" y="1181"/>
                      <a:pt x="2982" y="1157"/>
                      <a:pt x="2950" y="1157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7" name="Google Shape;147;p3"/>
              <p:cNvSpPr/>
              <p:nvPr/>
            </p:nvSpPr>
            <p:spPr>
              <a:xfrm>
                <a:off x="3314385" y="432198"/>
                <a:ext cx="22249" cy="64593"/>
              </a:xfrm>
              <a:custGeom>
                <a:avLst/>
                <a:gdLst/>
                <a:ahLst/>
                <a:cxnLst/>
                <a:rect l="l" t="t" r="r" b="b"/>
                <a:pathLst>
                  <a:path w="165" h="479" extrusionOk="0">
                    <a:moveTo>
                      <a:pt x="89" y="1"/>
                    </a:moveTo>
                    <a:cubicBezTo>
                      <a:pt x="65" y="1"/>
                      <a:pt x="35" y="20"/>
                      <a:pt x="28" y="51"/>
                    </a:cubicBezTo>
                    <a:cubicBezTo>
                      <a:pt x="0" y="175"/>
                      <a:pt x="4" y="304"/>
                      <a:pt x="32" y="428"/>
                    </a:cubicBezTo>
                    <a:cubicBezTo>
                      <a:pt x="36" y="459"/>
                      <a:pt x="65" y="478"/>
                      <a:pt x="97" y="478"/>
                    </a:cubicBezTo>
                    <a:cubicBezTo>
                      <a:pt x="102" y="478"/>
                      <a:pt x="107" y="478"/>
                      <a:pt x="113" y="476"/>
                    </a:cubicBezTo>
                    <a:cubicBezTo>
                      <a:pt x="145" y="464"/>
                      <a:pt x="165" y="428"/>
                      <a:pt x="157" y="396"/>
                    </a:cubicBezTo>
                    <a:cubicBezTo>
                      <a:pt x="153" y="380"/>
                      <a:pt x="153" y="364"/>
                      <a:pt x="145" y="356"/>
                    </a:cubicBezTo>
                    <a:cubicBezTo>
                      <a:pt x="145" y="344"/>
                      <a:pt x="141" y="340"/>
                      <a:pt x="141" y="328"/>
                    </a:cubicBezTo>
                    <a:lnTo>
                      <a:pt x="141" y="320"/>
                    </a:lnTo>
                    <a:cubicBezTo>
                      <a:pt x="137" y="296"/>
                      <a:pt x="137" y="264"/>
                      <a:pt x="137" y="239"/>
                    </a:cubicBezTo>
                    <a:cubicBezTo>
                      <a:pt x="137" y="179"/>
                      <a:pt x="141" y="131"/>
                      <a:pt x="149" y="83"/>
                    </a:cubicBezTo>
                    <a:cubicBezTo>
                      <a:pt x="153" y="51"/>
                      <a:pt x="137" y="14"/>
                      <a:pt x="101" y="2"/>
                    </a:cubicBezTo>
                    <a:cubicBezTo>
                      <a:pt x="97" y="1"/>
                      <a:pt x="93" y="1"/>
                      <a:pt x="89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8" name="Google Shape;148;p3"/>
              <p:cNvSpPr/>
              <p:nvPr/>
            </p:nvSpPr>
            <p:spPr>
              <a:xfrm>
                <a:off x="3326790" y="513513"/>
                <a:ext cx="39104" cy="76055"/>
              </a:xfrm>
              <a:custGeom>
                <a:avLst/>
                <a:gdLst/>
                <a:ahLst/>
                <a:cxnLst/>
                <a:rect l="l" t="t" r="r" b="b"/>
                <a:pathLst>
                  <a:path w="290" h="564" extrusionOk="0">
                    <a:moveTo>
                      <a:pt x="70" y="0"/>
                    </a:moveTo>
                    <a:cubicBezTo>
                      <a:pt x="66" y="0"/>
                      <a:pt x="61" y="1"/>
                      <a:pt x="57" y="2"/>
                    </a:cubicBezTo>
                    <a:cubicBezTo>
                      <a:pt x="17" y="14"/>
                      <a:pt x="1" y="50"/>
                      <a:pt x="5" y="82"/>
                    </a:cubicBezTo>
                    <a:cubicBezTo>
                      <a:pt x="29" y="239"/>
                      <a:pt x="85" y="392"/>
                      <a:pt x="161" y="532"/>
                    </a:cubicBezTo>
                    <a:cubicBezTo>
                      <a:pt x="172" y="552"/>
                      <a:pt x="197" y="564"/>
                      <a:pt x="221" y="564"/>
                    </a:cubicBezTo>
                    <a:cubicBezTo>
                      <a:pt x="231" y="564"/>
                      <a:pt x="241" y="561"/>
                      <a:pt x="250" y="556"/>
                    </a:cubicBezTo>
                    <a:cubicBezTo>
                      <a:pt x="282" y="536"/>
                      <a:pt x="290" y="500"/>
                      <a:pt x="278" y="464"/>
                    </a:cubicBezTo>
                    <a:cubicBezTo>
                      <a:pt x="206" y="335"/>
                      <a:pt x="161" y="199"/>
                      <a:pt x="137" y="50"/>
                    </a:cubicBezTo>
                    <a:cubicBezTo>
                      <a:pt x="130" y="19"/>
                      <a:pt x="97" y="0"/>
                      <a:pt x="7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9" name="Google Shape;149;p3"/>
              <p:cNvSpPr/>
              <p:nvPr/>
            </p:nvSpPr>
            <p:spPr>
              <a:xfrm rot="7199998">
                <a:off x="3218177" y="383762"/>
                <a:ext cx="417195" cy="321750"/>
              </a:xfrm>
              <a:custGeom>
                <a:avLst/>
                <a:gdLst/>
                <a:ahLst/>
                <a:cxnLst/>
                <a:rect l="l" t="t" r="r" b="b"/>
                <a:pathLst>
                  <a:path w="3094" h="2386" extrusionOk="0">
                    <a:moveTo>
                      <a:pt x="761" y="1"/>
                    </a:moveTo>
                    <a:cubicBezTo>
                      <a:pt x="715" y="1"/>
                      <a:pt x="666" y="10"/>
                      <a:pt x="615" y="31"/>
                    </a:cubicBezTo>
                    <a:cubicBezTo>
                      <a:pt x="1" y="280"/>
                      <a:pt x="877" y="2349"/>
                      <a:pt x="1274" y="2385"/>
                    </a:cubicBezTo>
                    <a:cubicBezTo>
                      <a:pt x="1277" y="2386"/>
                      <a:pt x="1281" y="2386"/>
                      <a:pt x="1284" y="2386"/>
                    </a:cubicBezTo>
                    <a:cubicBezTo>
                      <a:pt x="1654" y="2386"/>
                      <a:pt x="3093" y="666"/>
                      <a:pt x="2524" y="216"/>
                    </a:cubicBezTo>
                    <a:cubicBezTo>
                      <a:pt x="2468" y="172"/>
                      <a:pt x="2409" y="153"/>
                      <a:pt x="2348" y="153"/>
                    </a:cubicBezTo>
                    <a:cubicBezTo>
                      <a:pt x="1937" y="153"/>
                      <a:pt x="1467" y="1036"/>
                      <a:pt x="1467" y="1036"/>
                    </a:cubicBezTo>
                    <a:cubicBezTo>
                      <a:pt x="1467" y="1036"/>
                      <a:pt x="1243" y="1"/>
                      <a:pt x="761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0" name="Google Shape;150;p3"/>
              <p:cNvSpPr/>
              <p:nvPr/>
            </p:nvSpPr>
            <p:spPr>
              <a:xfrm rot="7199998">
                <a:off x="3241218" y="444572"/>
                <a:ext cx="288828" cy="300848"/>
              </a:xfrm>
              <a:custGeom>
                <a:avLst/>
                <a:gdLst/>
                <a:ahLst/>
                <a:cxnLst/>
                <a:rect l="l" t="t" r="r" b="b"/>
                <a:pathLst>
                  <a:path w="2142" h="2231" extrusionOk="0">
                    <a:moveTo>
                      <a:pt x="1403" y="0"/>
                    </a:moveTo>
                    <a:cubicBezTo>
                      <a:pt x="1398" y="0"/>
                      <a:pt x="1392" y="0"/>
                      <a:pt x="1387" y="1"/>
                    </a:cubicBezTo>
                    <a:cubicBezTo>
                      <a:pt x="1009" y="700"/>
                      <a:pt x="535" y="1351"/>
                      <a:pt x="1" y="1941"/>
                    </a:cubicBezTo>
                    <a:cubicBezTo>
                      <a:pt x="113" y="2110"/>
                      <a:pt x="230" y="2222"/>
                      <a:pt x="314" y="2230"/>
                    </a:cubicBezTo>
                    <a:cubicBezTo>
                      <a:pt x="318" y="2231"/>
                      <a:pt x="321" y="2231"/>
                      <a:pt x="324" y="2231"/>
                    </a:cubicBezTo>
                    <a:cubicBezTo>
                      <a:pt x="702" y="2231"/>
                      <a:pt x="2141" y="511"/>
                      <a:pt x="1572" y="61"/>
                    </a:cubicBezTo>
                    <a:cubicBezTo>
                      <a:pt x="1517" y="20"/>
                      <a:pt x="1461" y="0"/>
                      <a:pt x="1403" y="0"/>
                    </a:cubicBezTo>
                    <a:close/>
                  </a:path>
                </a:pathLst>
              </a:custGeom>
              <a:solidFill>
                <a:srgbClr val="FFF1F6">
                  <a:alpha val="333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1" name="Google Shape;151;p3"/>
          <p:cNvGrpSpPr/>
          <p:nvPr/>
        </p:nvGrpSpPr>
        <p:grpSpPr>
          <a:xfrm rot="8887361">
            <a:off x="330669" y="108279"/>
            <a:ext cx="513893" cy="363699"/>
            <a:chOff x="3334703" y="-568655"/>
            <a:chExt cx="703624" cy="497978"/>
          </a:xfrm>
        </p:grpSpPr>
        <p:sp>
          <p:nvSpPr>
            <p:cNvPr id="152" name="Google Shape;152;p3"/>
            <p:cNvSpPr/>
            <p:nvPr/>
          </p:nvSpPr>
          <p:spPr>
            <a:xfrm>
              <a:off x="3439701" y="-356018"/>
              <a:ext cx="493979" cy="285342"/>
            </a:xfrm>
            <a:custGeom>
              <a:avLst/>
              <a:gdLst/>
              <a:ahLst/>
              <a:cxnLst/>
              <a:rect l="l" t="t" r="r" b="b"/>
              <a:pathLst>
                <a:path w="5796" h="3348" extrusionOk="0">
                  <a:moveTo>
                    <a:pt x="2897" y="1"/>
                  </a:moveTo>
                  <a:cubicBezTo>
                    <a:pt x="2551" y="1"/>
                    <a:pt x="2205" y="118"/>
                    <a:pt x="1920" y="352"/>
                  </a:cubicBezTo>
                  <a:cubicBezTo>
                    <a:pt x="1785" y="461"/>
                    <a:pt x="1661" y="585"/>
                    <a:pt x="1540" y="714"/>
                  </a:cubicBezTo>
                  <a:cubicBezTo>
                    <a:pt x="1287" y="981"/>
                    <a:pt x="936" y="1107"/>
                    <a:pt x="635" y="1307"/>
                  </a:cubicBezTo>
                  <a:cubicBezTo>
                    <a:pt x="74" y="1682"/>
                    <a:pt x="0" y="2447"/>
                    <a:pt x="471" y="2943"/>
                  </a:cubicBezTo>
                  <a:cubicBezTo>
                    <a:pt x="728" y="3212"/>
                    <a:pt x="1078" y="3347"/>
                    <a:pt x="1442" y="3347"/>
                  </a:cubicBezTo>
                  <a:cubicBezTo>
                    <a:pt x="1511" y="3347"/>
                    <a:pt x="1581" y="3343"/>
                    <a:pt x="1650" y="3333"/>
                  </a:cubicBezTo>
                  <a:cubicBezTo>
                    <a:pt x="1877" y="3302"/>
                    <a:pt x="2081" y="3208"/>
                    <a:pt x="2287" y="3119"/>
                  </a:cubicBezTo>
                  <a:cubicBezTo>
                    <a:pt x="2482" y="3036"/>
                    <a:pt x="2689" y="2995"/>
                    <a:pt x="2896" y="2995"/>
                  </a:cubicBezTo>
                  <a:cubicBezTo>
                    <a:pt x="3103" y="2995"/>
                    <a:pt x="3311" y="3036"/>
                    <a:pt x="3507" y="3119"/>
                  </a:cubicBezTo>
                  <a:cubicBezTo>
                    <a:pt x="3713" y="3204"/>
                    <a:pt x="3917" y="3300"/>
                    <a:pt x="4143" y="3333"/>
                  </a:cubicBezTo>
                  <a:cubicBezTo>
                    <a:pt x="4213" y="3343"/>
                    <a:pt x="4282" y="3347"/>
                    <a:pt x="4351" y="3347"/>
                  </a:cubicBezTo>
                  <a:cubicBezTo>
                    <a:pt x="4715" y="3347"/>
                    <a:pt x="5062" y="3212"/>
                    <a:pt x="5322" y="2943"/>
                  </a:cubicBezTo>
                  <a:cubicBezTo>
                    <a:pt x="5795" y="2447"/>
                    <a:pt x="5722" y="1685"/>
                    <a:pt x="5159" y="1307"/>
                  </a:cubicBezTo>
                  <a:cubicBezTo>
                    <a:pt x="4857" y="1107"/>
                    <a:pt x="4506" y="981"/>
                    <a:pt x="4253" y="714"/>
                  </a:cubicBezTo>
                  <a:cubicBezTo>
                    <a:pt x="4133" y="585"/>
                    <a:pt x="4006" y="461"/>
                    <a:pt x="3874" y="352"/>
                  </a:cubicBezTo>
                  <a:cubicBezTo>
                    <a:pt x="3589" y="118"/>
                    <a:pt x="3244" y="1"/>
                    <a:pt x="289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153;p3"/>
            <p:cNvSpPr/>
            <p:nvPr/>
          </p:nvSpPr>
          <p:spPr>
            <a:xfrm>
              <a:off x="3334703" y="-424284"/>
              <a:ext cx="126648" cy="125881"/>
            </a:xfrm>
            <a:custGeom>
              <a:avLst/>
              <a:gdLst/>
              <a:ahLst/>
              <a:cxnLst/>
              <a:rect l="l" t="t" r="r" b="b"/>
              <a:pathLst>
                <a:path w="1486" h="1477" extrusionOk="0">
                  <a:moveTo>
                    <a:pt x="677" y="0"/>
                  </a:moveTo>
                  <a:cubicBezTo>
                    <a:pt x="613" y="0"/>
                    <a:pt x="549" y="11"/>
                    <a:pt x="488" y="34"/>
                  </a:cubicBezTo>
                  <a:cubicBezTo>
                    <a:pt x="155" y="152"/>
                    <a:pt x="0" y="566"/>
                    <a:pt x="141" y="956"/>
                  </a:cubicBezTo>
                  <a:cubicBezTo>
                    <a:pt x="254" y="1273"/>
                    <a:pt x="529" y="1476"/>
                    <a:pt x="806" y="1476"/>
                  </a:cubicBezTo>
                  <a:cubicBezTo>
                    <a:pt x="870" y="1476"/>
                    <a:pt x="934" y="1466"/>
                    <a:pt x="995" y="1443"/>
                  </a:cubicBezTo>
                  <a:cubicBezTo>
                    <a:pt x="1328" y="1323"/>
                    <a:pt x="1485" y="911"/>
                    <a:pt x="1344" y="521"/>
                  </a:cubicBezTo>
                  <a:cubicBezTo>
                    <a:pt x="1230" y="204"/>
                    <a:pt x="954" y="0"/>
                    <a:pt x="67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154;p3"/>
            <p:cNvSpPr/>
            <p:nvPr/>
          </p:nvSpPr>
          <p:spPr>
            <a:xfrm>
              <a:off x="3505069" y="-568655"/>
              <a:ext cx="135853" cy="141989"/>
            </a:xfrm>
            <a:custGeom>
              <a:avLst/>
              <a:gdLst/>
              <a:ahLst/>
              <a:cxnLst/>
              <a:rect l="l" t="t" r="r" b="b"/>
              <a:pathLst>
                <a:path w="1594" h="1666" extrusionOk="0">
                  <a:moveTo>
                    <a:pt x="751" y="1"/>
                  </a:moveTo>
                  <a:cubicBezTo>
                    <a:pt x="708" y="1"/>
                    <a:pt x="665" y="5"/>
                    <a:pt x="622" y="14"/>
                  </a:cubicBezTo>
                  <a:cubicBezTo>
                    <a:pt x="237" y="98"/>
                    <a:pt x="0" y="530"/>
                    <a:pt x="96" y="981"/>
                  </a:cubicBezTo>
                  <a:cubicBezTo>
                    <a:pt x="181" y="1384"/>
                    <a:pt x="499" y="1665"/>
                    <a:pt x="841" y="1665"/>
                  </a:cubicBezTo>
                  <a:cubicBezTo>
                    <a:pt x="883" y="1665"/>
                    <a:pt x="926" y="1661"/>
                    <a:pt x="969" y="1652"/>
                  </a:cubicBezTo>
                  <a:cubicBezTo>
                    <a:pt x="1357" y="1571"/>
                    <a:pt x="1593" y="1136"/>
                    <a:pt x="1497" y="685"/>
                  </a:cubicBezTo>
                  <a:cubicBezTo>
                    <a:pt x="1412" y="282"/>
                    <a:pt x="1093" y="1"/>
                    <a:pt x="75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155;p3"/>
            <p:cNvSpPr/>
            <p:nvPr/>
          </p:nvSpPr>
          <p:spPr>
            <a:xfrm>
              <a:off x="3911679" y="-424965"/>
              <a:ext cx="126648" cy="125966"/>
            </a:xfrm>
            <a:custGeom>
              <a:avLst/>
              <a:gdLst/>
              <a:ahLst/>
              <a:cxnLst/>
              <a:rect l="l" t="t" r="r" b="b"/>
              <a:pathLst>
                <a:path w="1486" h="1478" extrusionOk="0">
                  <a:moveTo>
                    <a:pt x="810" y="1"/>
                  </a:moveTo>
                  <a:cubicBezTo>
                    <a:pt x="532" y="1"/>
                    <a:pt x="256" y="205"/>
                    <a:pt x="141" y="521"/>
                  </a:cubicBezTo>
                  <a:cubicBezTo>
                    <a:pt x="0" y="911"/>
                    <a:pt x="157" y="1325"/>
                    <a:pt x="490" y="1445"/>
                  </a:cubicBezTo>
                  <a:cubicBezTo>
                    <a:pt x="551" y="1467"/>
                    <a:pt x="614" y="1477"/>
                    <a:pt x="677" y="1477"/>
                  </a:cubicBezTo>
                  <a:cubicBezTo>
                    <a:pt x="955" y="1477"/>
                    <a:pt x="1232" y="1273"/>
                    <a:pt x="1347" y="955"/>
                  </a:cubicBezTo>
                  <a:cubicBezTo>
                    <a:pt x="1485" y="566"/>
                    <a:pt x="1330" y="154"/>
                    <a:pt x="998" y="33"/>
                  </a:cubicBezTo>
                  <a:cubicBezTo>
                    <a:pt x="936" y="11"/>
                    <a:pt x="873" y="1"/>
                    <a:pt x="81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156;p3"/>
            <p:cNvSpPr/>
            <p:nvPr/>
          </p:nvSpPr>
          <p:spPr>
            <a:xfrm>
              <a:off x="3732450" y="-567802"/>
              <a:ext cx="135853" cy="141819"/>
            </a:xfrm>
            <a:custGeom>
              <a:avLst/>
              <a:gdLst/>
              <a:ahLst/>
              <a:cxnLst/>
              <a:rect l="l" t="t" r="r" b="b"/>
              <a:pathLst>
                <a:path w="1594" h="1664" extrusionOk="0">
                  <a:moveTo>
                    <a:pt x="841" y="1"/>
                  </a:moveTo>
                  <a:cubicBezTo>
                    <a:pt x="499" y="1"/>
                    <a:pt x="181" y="282"/>
                    <a:pt x="96" y="683"/>
                  </a:cubicBezTo>
                  <a:cubicBezTo>
                    <a:pt x="0" y="1136"/>
                    <a:pt x="237" y="1569"/>
                    <a:pt x="622" y="1650"/>
                  </a:cubicBezTo>
                  <a:cubicBezTo>
                    <a:pt x="665" y="1659"/>
                    <a:pt x="708" y="1664"/>
                    <a:pt x="751" y="1664"/>
                  </a:cubicBezTo>
                  <a:cubicBezTo>
                    <a:pt x="1093" y="1664"/>
                    <a:pt x="1412" y="1382"/>
                    <a:pt x="1498" y="981"/>
                  </a:cubicBezTo>
                  <a:cubicBezTo>
                    <a:pt x="1593" y="528"/>
                    <a:pt x="1357" y="96"/>
                    <a:pt x="969" y="14"/>
                  </a:cubicBezTo>
                  <a:cubicBezTo>
                    <a:pt x="926" y="5"/>
                    <a:pt x="883" y="1"/>
                    <a:pt x="84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7" name="Google Shape;157;p3"/>
          <p:cNvGrpSpPr/>
          <p:nvPr/>
        </p:nvGrpSpPr>
        <p:grpSpPr>
          <a:xfrm rot="10412789">
            <a:off x="132756" y="630259"/>
            <a:ext cx="428195" cy="303047"/>
            <a:chOff x="3334703" y="-568655"/>
            <a:chExt cx="703624" cy="497978"/>
          </a:xfrm>
        </p:grpSpPr>
        <p:sp>
          <p:nvSpPr>
            <p:cNvPr id="158" name="Google Shape;158;p3"/>
            <p:cNvSpPr/>
            <p:nvPr/>
          </p:nvSpPr>
          <p:spPr>
            <a:xfrm>
              <a:off x="3439701" y="-356018"/>
              <a:ext cx="493979" cy="285342"/>
            </a:xfrm>
            <a:custGeom>
              <a:avLst/>
              <a:gdLst/>
              <a:ahLst/>
              <a:cxnLst/>
              <a:rect l="l" t="t" r="r" b="b"/>
              <a:pathLst>
                <a:path w="5796" h="3348" extrusionOk="0">
                  <a:moveTo>
                    <a:pt x="2897" y="1"/>
                  </a:moveTo>
                  <a:cubicBezTo>
                    <a:pt x="2551" y="1"/>
                    <a:pt x="2205" y="118"/>
                    <a:pt x="1920" y="352"/>
                  </a:cubicBezTo>
                  <a:cubicBezTo>
                    <a:pt x="1785" y="461"/>
                    <a:pt x="1661" y="585"/>
                    <a:pt x="1540" y="714"/>
                  </a:cubicBezTo>
                  <a:cubicBezTo>
                    <a:pt x="1287" y="981"/>
                    <a:pt x="936" y="1107"/>
                    <a:pt x="635" y="1307"/>
                  </a:cubicBezTo>
                  <a:cubicBezTo>
                    <a:pt x="74" y="1682"/>
                    <a:pt x="0" y="2447"/>
                    <a:pt x="471" y="2943"/>
                  </a:cubicBezTo>
                  <a:cubicBezTo>
                    <a:pt x="728" y="3212"/>
                    <a:pt x="1078" y="3347"/>
                    <a:pt x="1442" y="3347"/>
                  </a:cubicBezTo>
                  <a:cubicBezTo>
                    <a:pt x="1511" y="3347"/>
                    <a:pt x="1581" y="3343"/>
                    <a:pt x="1650" y="3333"/>
                  </a:cubicBezTo>
                  <a:cubicBezTo>
                    <a:pt x="1877" y="3302"/>
                    <a:pt x="2081" y="3208"/>
                    <a:pt x="2287" y="3119"/>
                  </a:cubicBezTo>
                  <a:cubicBezTo>
                    <a:pt x="2482" y="3036"/>
                    <a:pt x="2689" y="2995"/>
                    <a:pt x="2896" y="2995"/>
                  </a:cubicBezTo>
                  <a:cubicBezTo>
                    <a:pt x="3103" y="2995"/>
                    <a:pt x="3311" y="3036"/>
                    <a:pt x="3507" y="3119"/>
                  </a:cubicBezTo>
                  <a:cubicBezTo>
                    <a:pt x="3713" y="3204"/>
                    <a:pt x="3917" y="3300"/>
                    <a:pt x="4143" y="3333"/>
                  </a:cubicBezTo>
                  <a:cubicBezTo>
                    <a:pt x="4213" y="3343"/>
                    <a:pt x="4282" y="3347"/>
                    <a:pt x="4351" y="3347"/>
                  </a:cubicBezTo>
                  <a:cubicBezTo>
                    <a:pt x="4715" y="3347"/>
                    <a:pt x="5062" y="3212"/>
                    <a:pt x="5322" y="2943"/>
                  </a:cubicBezTo>
                  <a:cubicBezTo>
                    <a:pt x="5795" y="2447"/>
                    <a:pt x="5722" y="1685"/>
                    <a:pt x="5159" y="1307"/>
                  </a:cubicBezTo>
                  <a:cubicBezTo>
                    <a:pt x="4857" y="1107"/>
                    <a:pt x="4506" y="981"/>
                    <a:pt x="4253" y="714"/>
                  </a:cubicBezTo>
                  <a:cubicBezTo>
                    <a:pt x="4133" y="585"/>
                    <a:pt x="4006" y="461"/>
                    <a:pt x="3874" y="352"/>
                  </a:cubicBezTo>
                  <a:cubicBezTo>
                    <a:pt x="3589" y="118"/>
                    <a:pt x="3244" y="1"/>
                    <a:pt x="289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159;p3"/>
            <p:cNvSpPr/>
            <p:nvPr/>
          </p:nvSpPr>
          <p:spPr>
            <a:xfrm>
              <a:off x="3334703" y="-424284"/>
              <a:ext cx="126648" cy="125881"/>
            </a:xfrm>
            <a:custGeom>
              <a:avLst/>
              <a:gdLst/>
              <a:ahLst/>
              <a:cxnLst/>
              <a:rect l="l" t="t" r="r" b="b"/>
              <a:pathLst>
                <a:path w="1486" h="1477" extrusionOk="0">
                  <a:moveTo>
                    <a:pt x="677" y="0"/>
                  </a:moveTo>
                  <a:cubicBezTo>
                    <a:pt x="613" y="0"/>
                    <a:pt x="549" y="11"/>
                    <a:pt x="488" y="34"/>
                  </a:cubicBezTo>
                  <a:cubicBezTo>
                    <a:pt x="155" y="152"/>
                    <a:pt x="0" y="566"/>
                    <a:pt x="141" y="956"/>
                  </a:cubicBezTo>
                  <a:cubicBezTo>
                    <a:pt x="254" y="1273"/>
                    <a:pt x="529" y="1476"/>
                    <a:pt x="806" y="1476"/>
                  </a:cubicBezTo>
                  <a:cubicBezTo>
                    <a:pt x="870" y="1476"/>
                    <a:pt x="934" y="1466"/>
                    <a:pt x="995" y="1443"/>
                  </a:cubicBezTo>
                  <a:cubicBezTo>
                    <a:pt x="1328" y="1323"/>
                    <a:pt x="1485" y="911"/>
                    <a:pt x="1344" y="521"/>
                  </a:cubicBezTo>
                  <a:cubicBezTo>
                    <a:pt x="1230" y="204"/>
                    <a:pt x="954" y="0"/>
                    <a:pt x="67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160;p3"/>
            <p:cNvSpPr/>
            <p:nvPr/>
          </p:nvSpPr>
          <p:spPr>
            <a:xfrm>
              <a:off x="3505069" y="-568655"/>
              <a:ext cx="135853" cy="141989"/>
            </a:xfrm>
            <a:custGeom>
              <a:avLst/>
              <a:gdLst/>
              <a:ahLst/>
              <a:cxnLst/>
              <a:rect l="l" t="t" r="r" b="b"/>
              <a:pathLst>
                <a:path w="1594" h="1666" extrusionOk="0">
                  <a:moveTo>
                    <a:pt x="751" y="1"/>
                  </a:moveTo>
                  <a:cubicBezTo>
                    <a:pt x="708" y="1"/>
                    <a:pt x="665" y="5"/>
                    <a:pt x="622" y="14"/>
                  </a:cubicBezTo>
                  <a:cubicBezTo>
                    <a:pt x="237" y="98"/>
                    <a:pt x="0" y="530"/>
                    <a:pt x="96" y="981"/>
                  </a:cubicBezTo>
                  <a:cubicBezTo>
                    <a:pt x="181" y="1384"/>
                    <a:pt x="499" y="1665"/>
                    <a:pt x="841" y="1665"/>
                  </a:cubicBezTo>
                  <a:cubicBezTo>
                    <a:pt x="883" y="1665"/>
                    <a:pt x="926" y="1661"/>
                    <a:pt x="969" y="1652"/>
                  </a:cubicBezTo>
                  <a:cubicBezTo>
                    <a:pt x="1357" y="1571"/>
                    <a:pt x="1593" y="1136"/>
                    <a:pt x="1497" y="685"/>
                  </a:cubicBezTo>
                  <a:cubicBezTo>
                    <a:pt x="1412" y="282"/>
                    <a:pt x="1093" y="1"/>
                    <a:pt x="75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161;p3"/>
            <p:cNvSpPr/>
            <p:nvPr/>
          </p:nvSpPr>
          <p:spPr>
            <a:xfrm>
              <a:off x="3911679" y="-424965"/>
              <a:ext cx="126648" cy="125966"/>
            </a:xfrm>
            <a:custGeom>
              <a:avLst/>
              <a:gdLst/>
              <a:ahLst/>
              <a:cxnLst/>
              <a:rect l="l" t="t" r="r" b="b"/>
              <a:pathLst>
                <a:path w="1486" h="1478" extrusionOk="0">
                  <a:moveTo>
                    <a:pt x="810" y="1"/>
                  </a:moveTo>
                  <a:cubicBezTo>
                    <a:pt x="532" y="1"/>
                    <a:pt x="256" y="205"/>
                    <a:pt x="141" y="521"/>
                  </a:cubicBezTo>
                  <a:cubicBezTo>
                    <a:pt x="0" y="911"/>
                    <a:pt x="157" y="1325"/>
                    <a:pt x="490" y="1445"/>
                  </a:cubicBezTo>
                  <a:cubicBezTo>
                    <a:pt x="551" y="1467"/>
                    <a:pt x="614" y="1477"/>
                    <a:pt x="677" y="1477"/>
                  </a:cubicBezTo>
                  <a:cubicBezTo>
                    <a:pt x="955" y="1477"/>
                    <a:pt x="1232" y="1273"/>
                    <a:pt x="1347" y="955"/>
                  </a:cubicBezTo>
                  <a:cubicBezTo>
                    <a:pt x="1485" y="566"/>
                    <a:pt x="1330" y="154"/>
                    <a:pt x="998" y="33"/>
                  </a:cubicBezTo>
                  <a:cubicBezTo>
                    <a:pt x="936" y="11"/>
                    <a:pt x="873" y="1"/>
                    <a:pt x="81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162;p3"/>
            <p:cNvSpPr/>
            <p:nvPr/>
          </p:nvSpPr>
          <p:spPr>
            <a:xfrm>
              <a:off x="3732450" y="-567802"/>
              <a:ext cx="135853" cy="141819"/>
            </a:xfrm>
            <a:custGeom>
              <a:avLst/>
              <a:gdLst/>
              <a:ahLst/>
              <a:cxnLst/>
              <a:rect l="l" t="t" r="r" b="b"/>
              <a:pathLst>
                <a:path w="1594" h="1664" extrusionOk="0">
                  <a:moveTo>
                    <a:pt x="841" y="1"/>
                  </a:moveTo>
                  <a:cubicBezTo>
                    <a:pt x="499" y="1"/>
                    <a:pt x="181" y="282"/>
                    <a:pt x="96" y="683"/>
                  </a:cubicBezTo>
                  <a:cubicBezTo>
                    <a:pt x="0" y="1136"/>
                    <a:pt x="237" y="1569"/>
                    <a:pt x="622" y="1650"/>
                  </a:cubicBezTo>
                  <a:cubicBezTo>
                    <a:pt x="665" y="1659"/>
                    <a:pt x="708" y="1664"/>
                    <a:pt x="751" y="1664"/>
                  </a:cubicBezTo>
                  <a:cubicBezTo>
                    <a:pt x="1093" y="1664"/>
                    <a:pt x="1412" y="1382"/>
                    <a:pt x="1498" y="981"/>
                  </a:cubicBezTo>
                  <a:cubicBezTo>
                    <a:pt x="1593" y="528"/>
                    <a:pt x="1357" y="96"/>
                    <a:pt x="969" y="14"/>
                  </a:cubicBezTo>
                  <a:cubicBezTo>
                    <a:pt x="926" y="5"/>
                    <a:pt x="883" y="1"/>
                    <a:pt x="84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1_Section header"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3"/>
          <p:cNvSpPr txBox="1">
            <a:spLocks noGrp="1"/>
          </p:cNvSpPr>
          <p:nvPr>
            <p:ph type="title"/>
          </p:nvPr>
        </p:nvSpPr>
        <p:spPr>
          <a:xfrm>
            <a:off x="740125" y="2150850"/>
            <a:ext cx="38319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0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grpSp>
        <p:nvGrpSpPr>
          <p:cNvPr id="96" name="Google Shape;96;p3"/>
          <p:cNvGrpSpPr/>
          <p:nvPr/>
        </p:nvGrpSpPr>
        <p:grpSpPr>
          <a:xfrm rot="6435516" flipH="1">
            <a:off x="-745474" y="-911974"/>
            <a:ext cx="2184639" cy="2096635"/>
            <a:chOff x="2054181" y="1682500"/>
            <a:chExt cx="557500" cy="535042"/>
          </a:xfrm>
        </p:grpSpPr>
        <p:sp>
          <p:nvSpPr>
            <p:cNvPr id="97" name="Google Shape;97;p3"/>
            <p:cNvSpPr/>
            <p:nvPr/>
          </p:nvSpPr>
          <p:spPr>
            <a:xfrm>
              <a:off x="2054181" y="1734892"/>
              <a:ext cx="557500" cy="482650"/>
            </a:xfrm>
            <a:custGeom>
              <a:avLst/>
              <a:gdLst/>
              <a:ahLst/>
              <a:cxnLst/>
              <a:rect l="l" t="t" r="r" b="b"/>
              <a:pathLst>
                <a:path w="22300" h="19306" extrusionOk="0">
                  <a:moveTo>
                    <a:pt x="17029" y="1"/>
                  </a:moveTo>
                  <a:cubicBezTo>
                    <a:pt x="15601" y="1"/>
                    <a:pt x="14082" y="330"/>
                    <a:pt x="12862" y="771"/>
                  </a:cubicBezTo>
                  <a:cubicBezTo>
                    <a:pt x="12037" y="1071"/>
                    <a:pt x="11278" y="1177"/>
                    <a:pt x="10540" y="1177"/>
                  </a:cubicBezTo>
                  <a:cubicBezTo>
                    <a:pt x="8763" y="1177"/>
                    <a:pt x="7104" y="563"/>
                    <a:pt x="4920" y="563"/>
                  </a:cubicBezTo>
                  <a:cubicBezTo>
                    <a:pt x="4705" y="563"/>
                    <a:pt x="4485" y="569"/>
                    <a:pt x="4260" y="582"/>
                  </a:cubicBezTo>
                  <a:cubicBezTo>
                    <a:pt x="788" y="783"/>
                    <a:pt x="202" y="4198"/>
                    <a:pt x="1708" y="7372"/>
                  </a:cubicBezTo>
                  <a:cubicBezTo>
                    <a:pt x="3215" y="10546"/>
                    <a:pt x="1" y="13439"/>
                    <a:pt x="1258" y="16798"/>
                  </a:cubicBezTo>
                  <a:cubicBezTo>
                    <a:pt x="1942" y="18629"/>
                    <a:pt x="3846" y="18953"/>
                    <a:pt x="5847" y="18953"/>
                  </a:cubicBezTo>
                  <a:cubicBezTo>
                    <a:pt x="6944" y="18953"/>
                    <a:pt x="8069" y="18856"/>
                    <a:pt x="9039" y="18856"/>
                  </a:cubicBezTo>
                  <a:cubicBezTo>
                    <a:pt x="9546" y="18856"/>
                    <a:pt x="10011" y="18883"/>
                    <a:pt x="10407" y="18964"/>
                  </a:cubicBezTo>
                  <a:cubicBezTo>
                    <a:pt x="11570" y="19200"/>
                    <a:pt x="12633" y="19305"/>
                    <a:pt x="13600" y="19305"/>
                  </a:cubicBezTo>
                  <a:cubicBezTo>
                    <a:pt x="20113" y="19305"/>
                    <a:pt x="22247" y="14514"/>
                    <a:pt x="21247" y="12632"/>
                  </a:cubicBezTo>
                  <a:cubicBezTo>
                    <a:pt x="20090" y="10462"/>
                    <a:pt x="22299" y="6312"/>
                    <a:pt x="21496" y="2796"/>
                  </a:cubicBezTo>
                  <a:cubicBezTo>
                    <a:pt x="21018" y="707"/>
                    <a:pt x="19121" y="1"/>
                    <a:pt x="17029" y="1"/>
                  </a:cubicBezTo>
                  <a:close/>
                </a:path>
              </a:pathLst>
            </a:custGeom>
            <a:solidFill>
              <a:srgbClr val="B87CCF">
                <a:alpha val="529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" name="Google Shape;98;p3"/>
            <p:cNvSpPr/>
            <p:nvPr/>
          </p:nvSpPr>
          <p:spPr>
            <a:xfrm>
              <a:off x="2196000" y="1682500"/>
              <a:ext cx="189675" cy="60225"/>
            </a:xfrm>
            <a:custGeom>
              <a:avLst/>
              <a:gdLst/>
              <a:ahLst/>
              <a:cxnLst/>
              <a:rect l="l" t="t" r="r" b="b"/>
              <a:pathLst>
                <a:path w="7587" h="2409" extrusionOk="0">
                  <a:moveTo>
                    <a:pt x="984" y="1"/>
                  </a:moveTo>
                  <a:cubicBezTo>
                    <a:pt x="635" y="1"/>
                    <a:pt x="382" y="108"/>
                    <a:pt x="294" y="422"/>
                  </a:cubicBezTo>
                  <a:cubicBezTo>
                    <a:pt x="0" y="1457"/>
                    <a:pt x="1858" y="2408"/>
                    <a:pt x="3684" y="2408"/>
                  </a:cubicBezTo>
                  <a:cubicBezTo>
                    <a:pt x="3806" y="2408"/>
                    <a:pt x="3929" y="2404"/>
                    <a:pt x="4051" y="2395"/>
                  </a:cubicBezTo>
                  <a:cubicBezTo>
                    <a:pt x="6642" y="2210"/>
                    <a:pt x="7586" y="981"/>
                    <a:pt x="7325" y="374"/>
                  </a:cubicBezTo>
                  <a:cubicBezTo>
                    <a:pt x="7218" y="124"/>
                    <a:pt x="6925" y="30"/>
                    <a:pt x="6519" y="30"/>
                  </a:cubicBezTo>
                  <a:cubicBezTo>
                    <a:pt x="5946" y="30"/>
                    <a:pt x="5149" y="218"/>
                    <a:pt x="4336" y="422"/>
                  </a:cubicBezTo>
                  <a:cubicBezTo>
                    <a:pt x="4179" y="462"/>
                    <a:pt x="4010" y="479"/>
                    <a:pt x="3833" y="479"/>
                  </a:cubicBezTo>
                  <a:cubicBezTo>
                    <a:pt x="2889" y="479"/>
                    <a:pt x="1721" y="1"/>
                    <a:pt x="984" y="1"/>
                  </a:cubicBezTo>
                  <a:close/>
                </a:path>
              </a:pathLst>
            </a:custGeom>
            <a:solidFill>
              <a:srgbClr val="B87CCF">
                <a:alpha val="529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9" name="Google Shape;99;p3"/>
          <p:cNvSpPr/>
          <p:nvPr/>
        </p:nvSpPr>
        <p:spPr>
          <a:xfrm flipH="1">
            <a:off x="579829" y="1476575"/>
            <a:ext cx="215929" cy="199812"/>
          </a:xfrm>
          <a:custGeom>
            <a:avLst/>
            <a:gdLst/>
            <a:ahLst/>
            <a:cxnLst/>
            <a:rect l="l" t="t" r="r" b="b"/>
            <a:pathLst>
              <a:path w="1447" h="1339" extrusionOk="0">
                <a:moveTo>
                  <a:pt x="729" y="0"/>
                </a:moveTo>
                <a:cubicBezTo>
                  <a:pt x="719" y="0"/>
                  <a:pt x="709" y="1"/>
                  <a:pt x="699" y="1"/>
                </a:cubicBezTo>
                <a:cubicBezTo>
                  <a:pt x="486" y="13"/>
                  <a:pt x="286" y="122"/>
                  <a:pt x="161" y="298"/>
                </a:cubicBezTo>
                <a:cubicBezTo>
                  <a:pt x="36" y="475"/>
                  <a:pt x="0" y="692"/>
                  <a:pt x="61" y="893"/>
                </a:cubicBezTo>
                <a:cubicBezTo>
                  <a:pt x="121" y="1082"/>
                  <a:pt x="261" y="1238"/>
                  <a:pt x="458" y="1307"/>
                </a:cubicBezTo>
                <a:cubicBezTo>
                  <a:pt x="511" y="1327"/>
                  <a:pt x="571" y="1339"/>
                  <a:pt x="627" y="1339"/>
                </a:cubicBezTo>
                <a:cubicBezTo>
                  <a:pt x="760" y="1339"/>
                  <a:pt x="872" y="1279"/>
                  <a:pt x="953" y="1166"/>
                </a:cubicBezTo>
                <a:cubicBezTo>
                  <a:pt x="1053" y="1026"/>
                  <a:pt x="1089" y="801"/>
                  <a:pt x="932" y="604"/>
                </a:cubicBezTo>
                <a:cubicBezTo>
                  <a:pt x="860" y="511"/>
                  <a:pt x="744" y="455"/>
                  <a:pt x="631" y="455"/>
                </a:cubicBezTo>
                <a:cubicBezTo>
                  <a:pt x="543" y="455"/>
                  <a:pt x="466" y="495"/>
                  <a:pt x="418" y="563"/>
                </a:cubicBezTo>
                <a:cubicBezTo>
                  <a:pt x="350" y="652"/>
                  <a:pt x="338" y="756"/>
                  <a:pt x="378" y="853"/>
                </a:cubicBezTo>
                <a:cubicBezTo>
                  <a:pt x="418" y="945"/>
                  <a:pt x="507" y="1013"/>
                  <a:pt x="611" y="1026"/>
                </a:cubicBezTo>
                <a:cubicBezTo>
                  <a:pt x="616" y="1026"/>
                  <a:pt x="621" y="1027"/>
                  <a:pt x="626" y="1027"/>
                </a:cubicBezTo>
                <a:cubicBezTo>
                  <a:pt x="667" y="1027"/>
                  <a:pt x="700" y="997"/>
                  <a:pt x="703" y="957"/>
                </a:cubicBezTo>
                <a:cubicBezTo>
                  <a:pt x="707" y="917"/>
                  <a:pt x="679" y="877"/>
                  <a:pt x="639" y="873"/>
                </a:cubicBezTo>
                <a:cubicBezTo>
                  <a:pt x="587" y="865"/>
                  <a:pt x="547" y="837"/>
                  <a:pt x="527" y="797"/>
                </a:cubicBezTo>
                <a:cubicBezTo>
                  <a:pt x="507" y="756"/>
                  <a:pt x="511" y="716"/>
                  <a:pt x="531" y="672"/>
                </a:cubicBezTo>
                <a:cubicBezTo>
                  <a:pt x="551" y="636"/>
                  <a:pt x="583" y="612"/>
                  <a:pt x="623" y="604"/>
                </a:cubicBezTo>
                <a:cubicBezTo>
                  <a:pt x="629" y="603"/>
                  <a:pt x="636" y="602"/>
                  <a:pt x="643" y="602"/>
                </a:cubicBezTo>
                <a:cubicBezTo>
                  <a:pt x="689" y="602"/>
                  <a:pt x="745" y="625"/>
                  <a:pt x="784" y="660"/>
                </a:cubicBezTo>
                <a:cubicBezTo>
                  <a:pt x="860" y="724"/>
                  <a:pt x="900" y="825"/>
                  <a:pt x="892" y="925"/>
                </a:cubicBezTo>
                <a:cubicBezTo>
                  <a:pt x="888" y="1013"/>
                  <a:pt x="848" y="1086"/>
                  <a:pt x="784" y="1138"/>
                </a:cubicBezTo>
                <a:cubicBezTo>
                  <a:pt x="741" y="1170"/>
                  <a:pt x="693" y="1183"/>
                  <a:pt x="644" y="1183"/>
                </a:cubicBezTo>
                <a:cubicBezTo>
                  <a:pt x="516" y="1183"/>
                  <a:pt x="382" y="1092"/>
                  <a:pt x="310" y="1013"/>
                </a:cubicBezTo>
                <a:cubicBezTo>
                  <a:pt x="189" y="881"/>
                  <a:pt x="161" y="696"/>
                  <a:pt x="221" y="519"/>
                </a:cubicBezTo>
                <a:cubicBezTo>
                  <a:pt x="282" y="347"/>
                  <a:pt x="426" y="214"/>
                  <a:pt x="603" y="162"/>
                </a:cubicBezTo>
                <a:cubicBezTo>
                  <a:pt x="644" y="150"/>
                  <a:pt x="686" y="145"/>
                  <a:pt x="727" y="145"/>
                </a:cubicBezTo>
                <a:cubicBezTo>
                  <a:pt x="828" y="145"/>
                  <a:pt x="926" y="179"/>
                  <a:pt x="1009" y="242"/>
                </a:cubicBezTo>
                <a:cubicBezTo>
                  <a:pt x="1133" y="342"/>
                  <a:pt x="1270" y="604"/>
                  <a:pt x="1266" y="829"/>
                </a:cubicBezTo>
                <a:cubicBezTo>
                  <a:pt x="1258" y="945"/>
                  <a:pt x="1226" y="1030"/>
                  <a:pt x="1149" y="1082"/>
                </a:cubicBezTo>
                <a:cubicBezTo>
                  <a:pt x="1125" y="1098"/>
                  <a:pt x="1113" y="1126"/>
                  <a:pt x="1121" y="1150"/>
                </a:cubicBezTo>
                <a:cubicBezTo>
                  <a:pt x="1125" y="1182"/>
                  <a:pt x="1141" y="1206"/>
                  <a:pt x="1165" y="1218"/>
                </a:cubicBezTo>
                <a:cubicBezTo>
                  <a:pt x="1175" y="1221"/>
                  <a:pt x="1184" y="1223"/>
                  <a:pt x="1194" y="1223"/>
                </a:cubicBezTo>
                <a:cubicBezTo>
                  <a:pt x="1209" y="1223"/>
                  <a:pt x="1225" y="1219"/>
                  <a:pt x="1242" y="1206"/>
                </a:cubicBezTo>
                <a:cubicBezTo>
                  <a:pt x="1342" y="1138"/>
                  <a:pt x="1402" y="1021"/>
                  <a:pt x="1415" y="885"/>
                </a:cubicBezTo>
                <a:cubicBezTo>
                  <a:pt x="1447" y="632"/>
                  <a:pt x="1314" y="338"/>
                  <a:pt x="1173" y="178"/>
                </a:cubicBezTo>
                <a:cubicBezTo>
                  <a:pt x="1059" y="67"/>
                  <a:pt x="902" y="0"/>
                  <a:pt x="729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0;p3"/>
          <p:cNvSpPr/>
          <p:nvPr/>
        </p:nvSpPr>
        <p:spPr>
          <a:xfrm flipH="1">
            <a:off x="1766005" y="18188"/>
            <a:ext cx="232399" cy="236323"/>
          </a:xfrm>
          <a:custGeom>
            <a:avLst/>
            <a:gdLst/>
            <a:ahLst/>
            <a:cxnLst/>
            <a:rect l="l" t="t" r="r" b="b"/>
            <a:pathLst>
              <a:path w="1411" h="1435" extrusionOk="0">
                <a:moveTo>
                  <a:pt x="698" y="0"/>
                </a:moveTo>
                <a:cubicBezTo>
                  <a:pt x="487" y="0"/>
                  <a:pt x="299" y="92"/>
                  <a:pt x="169" y="254"/>
                </a:cubicBezTo>
                <a:cubicBezTo>
                  <a:pt x="45" y="410"/>
                  <a:pt x="1" y="615"/>
                  <a:pt x="49" y="816"/>
                </a:cubicBezTo>
                <a:cubicBezTo>
                  <a:pt x="101" y="1017"/>
                  <a:pt x="250" y="1146"/>
                  <a:pt x="447" y="1150"/>
                </a:cubicBezTo>
                <a:cubicBezTo>
                  <a:pt x="450" y="1150"/>
                  <a:pt x="453" y="1150"/>
                  <a:pt x="456" y="1150"/>
                </a:cubicBezTo>
                <a:cubicBezTo>
                  <a:pt x="623" y="1150"/>
                  <a:pt x="829" y="1045"/>
                  <a:pt x="897" y="812"/>
                </a:cubicBezTo>
                <a:cubicBezTo>
                  <a:pt x="933" y="696"/>
                  <a:pt x="913" y="567"/>
                  <a:pt x="852" y="475"/>
                </a:cubicBezTo>
                <a:cubicBezTo>
                  <a:pt x="804" y="406"/>
                  <a:pt x="728" y="366"/>
                  <a:pt x="635" y="362"/>
                </a:cubicBezTo>
                <a:cubicBezTo>
                  <a:pt x="628" y="362"/>
                  <a:pt x="621" y="361"/>
                  <a:pt x="614" y="361"/>
                </a:cubicBezTo>
                <a:cubicBezTo>
                  <a:pt x="518" y="361"/>
                  <a:pt x="430" y="412"/>
                  <a:pt x="374" y="491"/>
                </a:cubicBezTo>
                <a:cubicBezTo>
                  <a:pt x="322" y="583"/>
                  <a:pt x="314" y="692"/>
                  <a:pt x="366" y="784"/>
                </a:cubicBezTo>
                <a:cubicBezTo>
                  <a:pt x="380" y="811"/>
                  <a:pt x="407" y="826"/>
                  <a:pt x="435" y="826"/>
                </a:cubicBezTo>
                <a:cubicBezTo>
                  <a:pt x="448" y="826"/>
                  <a:pt x="462" y="823"/>
                  <a:pt x="475" y="816"/>
                </a:cubicBezTo>
                <a:cubicBezTo>
                  <a:pt x="515" y="796"/>
                  <a:pt x="527" y="752"/>
                  <a:pt x="507" y="716"/>
                </a:cubicBezTo>
                <a:cubicBezTo>
                  <a:pt x="483" y="672"/>
                  <a:pt x="483" y="623"/>
                  <a:pt x="507" y="583"/>
                </a:cubicBezTo>
                <a:cubicBezTo>
                  <a:pt x="527" y="543"/>
                  <a:pt x="567" y="523"/>
                  <a:pt x="611" y="515"/>
                </a:cubicBezTo>
                <a:cubicBezTo>
                  <a:pt x="615" y="514"/>
                  <a:pt x="620" y="514"/>
                  <a:pt x="624" y="514"/>
                </a:cubicBezTo>
                <a:cubicBezTo>
                  <a:pt x="659" y="514"/>
                  <a:pt x="690" y="529"/>
                  <a:pt x="712" y="551"/>
                </a:cubicBezTo>
                <a:cubicBezTo>
                  <a:pt x="748" y="587"/>
                  <a:pt x="768" y="651"/>
                  <a:pt x="756" y="716"/>
                </a:cubicBezTo>
                <a:cubicBezTo>
                  <a:pt x="744" y="816"/>
                  <a:pt x="688" y="909"/>
                  <a:pt x="603" y="957"/>
                </a:cubicBezTo>
                <a:cubicBezTo>
                  <a:pt x="557" y="988"/>
                  <a:pt x="506" y="1002"/>
                  <a:pt x="453" y="1002"/>
                </a:cubicBezTo>
                <a:cubicBezTo>
                  <a:pt x="424" y="1002"/>
                  <a:pt x="395" y="998"/>
                  <a:pt x="366" y="989"/>
                </a:cubicBezTo>
                <a:cubicBezTo>
                  <a:pt x="181" y="925"/>
                  <a:pt x="165" y="672"/>
                  <a:pt x="201" y="531"/>
                </a:cubicBezTo>
                <a:cubicBezTo>
                  <a:pt x="242" y="354"/>
                  <a:pt x="374" y="226"/>
                  <a:pt x="551" y="181"/>
                </a:cubicBezTo>
                <a:cubicBezTo>
                  <a:pt x="600" y="168"/>
                  <a:pt x="651" y="161"/>
                  <a:pt x="701" y="161"/>
                </a:cubicBezTo>
                <a:cubicBezTo>
                  <a:pt x="832" y="161"/>
                  <a:pt x="961" y="206"/>
                  <a:pt x="1057" y="290"/>
                </a:cubicBezTo>
                <a:cubicBezTo>
                  <a:pt x="1174" y="386"/>
                  <a:pt x="1234" y="527"/>
                  <a:pt x="1222" y="672"/>
                </a:cubicBezTo>
                <a:cubicBezTo>
                  <a:pt x="1214" y="836"/>
                  <a:pt x="1073" y="1093"/>
                  <a:pt x="884" y="1214"/>
                </a:cubicBezTo>
                <a:cubicBezTo>
                  <a:pt x="818" y="1258"/>
                  <a:pt x="752" y="1279"/>
                  <a:pt x="690" y="1279"/>
                </a:cubicBezTo>
                <a:cubicBezTo>
                  <a:pt x="661" y="1279"/>
                  <a:pt x="634" y="1275"/>
                  <a:pt x="607" y="1266"/>
                </a:cubicBezTo>
                <a:cubicBezTo>
                  <a:pt x="598" y="1262"/>
                  <a:pt x="588" y="1259"/>
                  <a:pt x="578" y="1259"/>
                </a:cubicBezTo>
                <a:cubicBezTo>
                  <a:pt x="561" y="1259"/>
                  <a:pt x="543" y="1266"/>
                  <a:pt x="531" y="1278"/>
                </a:cubicBezTo>
                <a:cubicBezTo>
                  <a:pt x="511" y="1302"/>
                  <a:pt x="495" y="1330"/>
                  <a:pt x="507" y="1355"/>
                </a:cubicBezTo>
                <a:cubicBezTo>
                  <a:pt x="511" y="1379"/>
                  <a:pt x="531" y="1403"/>
                  <a:pt x="555" y="1411"/>
                </a:cubicBezTo>
                <a:cubicBezTo>
                  <a:pt x="603" y="1427"/>
                  <a:pt x="647" y="1435"/>
                  <a:pt x="692" y="1435"/>
                </a:cubicBezTo>
                <a:cubicBezTo>
                  <a:pt x="768" y="1435"/>
                  <a:pt x="844" y="1415"/>
                  <a:pt x="917" y="1375"/>
                </a:cubicBezTo>
                <a:cubicBezTo>
                  <a:pt x="1146" y="1254"/>
                  <a:pt x="1314" y="985"/>
                  <a:pt x="1367" y="776"/>
                </a:cubicBezTo>
                <a:cubicBezTo>
                  <a:pt x="1411" y="603"/>
                  <a:pt x="1371" y="422"/>
                  <a:pt x="1258" y="274"/>
                </a:cubicBezTo>
                <a:cubicBezTo>
                  <a:pt x="1134" y="105"/>
                  <a:pt x="929" y="5"/>
                  <a:pt x="712" y="1"/>
                </a:cubicBezTo>
                <a:cubicBezTo>
                  <a:pt x="707" y="0"/>
                  <a:pt x="703" y="0"/>
                  <a:pt x="698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01" name="Google Shape;101;p3"/>
          <p:cNvGrpSpPr/>
          <p:nvPr/>
        </p:nvGrpSpPr>
        <p:grpSpPr>
          <a:xfrm flipH="1">
            <a:off x="-799476" y="306354"/>
            <a:ext cx="1459675" cy="2094679"/>
            <a:chOff x="8328491" y="505017"/>
            <a:chExt cx="1459675" cy="2094679"/>
          </a:xfrm>
        </p:grpSpPr>
        <p:grpSp>
          <p:nvGrpSpPr>
            <p:cNvPr id="102" name="Google Shape;102;p3"/>
            <p:cNvGrpSpPr/>
            <p:nvPr/>
          </p:nvGrpSpPr>
          <p:grpSpPr>
            <a:xfrm>
              <a:off x="8328491" y="2037929"/>
              <a:ext cx="580943" cy="561766"/>
              <a:chOff x="8328491" y="2037929"/>
              <a:chExt cx="580943" cy="561766"/>
            </a:xfrm>
          </p:grpSpPr>
          <p:sp>
            <p:nvSpPr>
              <p:cNvPr id="103" name="Google Shape;103;p3"/>
              <p:cNvSpPr/>
              <p:nvPr/>
            </p:nvSpPr>
            <p:spPr>
              <a:xfrm rot="1978064">
                <a:off x="8396332" y="2128457"/>
                <a:ext cx="445374" cy="380712"/>
              </a:xfrm>
              <a:custGeom>
                <a:avLst/>
                <a:gdLst/>
                <a:ahLst/>
                <a:cxnLst/>
                <a:rect l="l" t="t" r="r" b="b"/>
                <a:pathLst>
                  <a:path w="4601" h="3933" extrusionOk="0">
                    <a:moveTo>
                      <a:pt x="3465" y="0"/>
                    </a:moveTo>
                    <a:cubicBezTo>
                      <a:pt x="2561" y="0"/>
                      <a:pt x="2644" y="1918"/>
                      <a:pt x="2644" y="1918"/>
                    </a:cubicBezTo>
                    <a:cubicBezTo>
                      <a:pt x="2644" y="1918"/>
                      <a:pt x="1691" y="910"/>
                      <a:pt x="1051" y="910"/>
                    </a:cubicBezTo>
                    <a:cubicBezTo>
                      <a:pt x="902" y="910"/>
                      <a:pt x="770" y="964"/>
                      <a:pt x="671" y="1098"/>
                    </a:cubicBezTo>
                    <a:cubicBezTo>
                      <a:pt x="0" y="1996"/>
                      <a:pt x="2711" y="3932"/>
                      <a:pt x="3431" y="3932"/>
                    </a:cubicBezTo>
                    <a:cubicBezTo>
                      <a:pt x="3465" y="3932"/>
                      <a:pt x="3495" y="3928"/>
                      <a:pt x="3520" y="3919"/>
                    </a:cubicBezTo>
                    <a:cubicBezTo>
                      <a:pt x="4110" y="3698"/>
                      <a:pt x="4601" y="138"/>
                      <a:pt x="3548" y="6"/>
                    </a:cubicBezTo>
                    <a:cubicBezTo>
                      <a:pt x="3519" y="2"/>
                      <a:pt x="3492" y="0"/>
                      <a:pt x="3465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4" name="Google Shape;104;p3"/>
              <p:cNvSpPr/>
              <p:nvPr/>
            </p:nvSpPr>
            <p:spPr>
              <a:xfrm rot="1978064">
                <a:off x="8377767" y="2190279"/>
                <a:ext cx="376550" cy="292528"/>
              </a:xfrm>
              <a:custGeom>
                <a:avLst/>
                <a:gdLst/>
                <a:ahLst/>
                <a:cxnLst/>
                <a:rect l="l" t="t" r="r" b="b"/>
                <a:pathLst>
                  <a:path w="3890" h="3022" extrusionOk="0">
                    <a:moveTo>
                      <a:pt x="1050" y="1"/>
                    </a:moveTo>
                    <a:cubicBezTo>
                      <a:pt x="902" y="1"/>
                      <a:pt x="770" y="56"/>
                      <a:pt x="671" y="187"/>
                    </a:cubicBezTo>
                    <a:cubicBezTo>
                      <a:pt x="0" y="1088"/>
                      <a:pt x="2707" y="3021"/>
                      <a:pt x="3427" y="3021"/>
                    </a:cubicBezTo>
                    <a:cubicBezTo>
                      <a:pt x="3461" y="3021"/>
                      <a:pt x="3491" y="3017"/>
                      <a:pt x="3516" y="3008"/>
                    </a:cubicBezTo>
                    <a:cubicBezTo>
                      <a:pt x="3652" y="2956"/>
                      <a:pt x="3777" y="2735"/>
                      <a:pt x="3889" y="2425"/>
                    </a:cubicBezTo>
                    <a:cubicBezTo>
                      <a:pt x="3733" y="2345"/>
                      <a:pt x="3576" y="2248"/>
                      <a:pt x="3427" y="2152"/>
                    </a:cubicBezTo>
                    <a:cubicBezTo>
                      <a:pt x="2564" y="1594"/>
                      <a:pt x="1840" y="870"/>
                      <a:pt x="1266" y="35"/>
                    </a:cubicBezTo>
                    <a:cubicBezTo>
                      <a:pt x="1192" y="13"/>
                      <a:pt x="1119" y="1"/>
                      <a:pt x="1050" y="1"/>
                    </a:cubicBezTo>
                    <a:close/>
                  </a:path>
                </a:pathLst>
              </a:custGeom>
              <a:solidFill>
                <a:srgbClr val="FFF1F6">
                  <a:alpha val="333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05" name="Google Shape;105;p3"/>
            <p:cNvGrpSpPr/>
            <p:nvPr/>
          </p:nvGrpSpPr>
          <p:grpSpPr>
            <a:xfrm rot="-5889459" flipH="1">
              <a:off x="8298512" y="743391"/>
              <a:ext cx="1545354" cy="1227090"/>
              <a:chOff x="6766920" y="-660615"/>
              <a:chExt cx="1545325" cy="1227067"/>
            </a:xfrm>
          </p:grpSpPr>
          <p:grpSp>
            <p:nvGrpSpPr>
              <p:cNvPr id="106" name="Google Shape;106;p3"/>
              <p:cNvGrpSpPr/>
              <p:nvPr/>
            </p:nvGrpSpPr>
            <p:grpSpPr>
              <a:xfrm rot="-1338283">
                <a:off x="6766019" y="229092"/>
                <a:ext cx="900924" cy="172863"/>
                <a:chOff x="3564648" y="628675"/>
                <a:chExt cx="901001" cy="172878"/>
              </a:xfrm>
            </p:grpSpPr>
            <p:sp>
              <p:nvSpPr>
                <p:cNvPr id="107" name="Google Shape;107;p3"/>
                <p:cNvSpPr/>
                <p:nvPr/>
              </p:nvSpPr>
              <p:spPr>
                <a:xfrm>
                  <a:off x="3564648" y="647688"/>
                  <a:ext cx="32631" cy="260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2" h="193" extrusionOk="0">
                      <a:moveTo>
                        <a:pt x="73" y="0"/>
                      </a:moveTo>
                      <a:cubicBezTo>
                        <a:pt x="53" y="0"/>
                        <a:pt x="33" y="10"/>
                        <a:pt x="21" y="28"/>
                      </a:cubicBezTo>
                      <a:cubicBezTo>
                        <a:pt x="0" y="52"/>
                        <a:pt x="4" y="92"/>
                        <a:pt x="33" y="112"/>
                      </a:cubicBezTo>
                      <a:cubicBezTo>
                        <a:pt x="33" y="112"/>
                        <a:pt x="69" y="140"/>
                        <a:pt x="141" y="184"/>
                      </a:cubicBezTo>
                      <a:cubicBezTo>
                        <a:pt x="149" y="188"/>
                        <a:pt x="165" y="192"/>
                        <a:pt x="173" y="192"/>
                      </a:cubicBezTo>
                      <a:cubicBezTo>
                        <a:pt x="193" y="192"/>
                        <a:pt x="213" y="184"/>
                        <a:pt x="225" y="168"/>
                      </a:cubicBezTo>
                      <a:cubicBezTo>
                        <a:pt x="241" y="144"/>
                        <a:pt x="233" y="104"/>
                        <a:pt x="205" y="84"/>
                      </a:cubicBezTo>
                      <a:cubicBezTo>
                        <a:pt x="141" y="40"/>
                        <a:pt x="105" y="11"/>
                        <a:pt x="105" y="11"/>
                      </a:cubicBezTo>
                      <a:cubicBezTo>
                        <a:pt x="96" y="4"/>
                        <a:pt x="84" y="0"/>
                        <a:pt x="73" y="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8" name="Google Shape;108;p3"/>
                <p:cNvSpPr/>
                <p:nvPr/>
              </p:nvSpPr>
              <p:spPr>
                <a:xfrm>
                  <a:off x="3630180" y="628675"/>
                  <a:ext cx="835469" cy="17287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196" h="1282" extrusionOk="0">
                      <a:moveTo>
                        <a:pt x="6121" y="0"/>
                      </a:moveTo>
                      <a:cubicBezTo>
                        <a:pt x="6109" y="0"/>
                        <a:pt x="6097" y="4"/>
                        <a:pt x="6087" y="12"/>
                      </a:cubicBezTo>
                      <a:cubicBezTo>
                        <a:pt x="6023" y="64"/>
                        <a:pt x="5955" y="112"/>
                        <a:pt x="5891" y="160"/>
                      </a:cubicBezTo>
                      <a:cubicBezTo>
                        <a:pt x="5858" y="177"/>
                        <a:pt x="5854" y="213"/>
                        <a:pt x="5875" y="245"/>
                      </a:cubicBezTo>
                      <a:cubicBezTo>
                        <a:pt x="5887" y="261"/>
                        <a:pt x="5907" y="269"/>
                        <a:pt x="5927" y="269"/>
                      </a:cubicBezTo>
                      <a:cubicBezTo>
                        <a:pt x="5943" y="269"/>
                        <a:pt x="5951" y="265"/>
                        <a:pt x="5967" y="261"/>
                      </a:cubicBezTo>
                      <a:cubicBezTo>
                        <a:pt x="6035" y="213"/>
                        <a:pt x="6104" y="165"/>
                        <a:pt x="6168" y="112"/>
                      </a:cubicBezTo>
                      <a:cubicBezTo>
                        <a:pt x="6192" y="88"/>
                        <a:pt x="6196" y="48"/>
                        <a:pt x="6176" y="24"/>
                      </a:cubicBezTo>
                      <a:cubicBezTo>
                        <a:pt x="6161" y="9"/>
                        <a:pt x="6140" y="0"/>
                        <a:pt x="6121" y="0"/>
                      </a:cubicBezTo>
                      <a:close/>
                      <a:moveTo>
                        <a:pt x="5557" y="384"/>
                      </a:moveTo>
                      <a:cubicBezTo>
                        <a:pt x="5546" y="384"/>
                        <a:pt x="5535" y="387"/>
                        <a:pt x="5525" y="394"/>
                      </a:cubicBezTo>
                      <a:lnTo>
                        <a:pt x="5312" y="514"/>
                      </a:lnTo>
                      <a:cubicBezTo>
                        <a:pt x="5284" y="530"/>
                        <a:pt x="5272" y="570"/>
                        <a:pt x="5288" y="602"/>
                      </a:cubicBezTo>
                      <a:cubicBezTo>
                        <a:pt x="5296" y="623"/>
                        <a:pt x="5324" y="631"/>
                        <a:pt x="5344" y="631"/>
                      </a:cubicBezTo>
                      <a:cubicBezTo>
                        <a:pt x="5352" y="631"/>
                        <a:pt x="5364" y="631"/>
                        <a:pt x="5372" y="627"/>
                      </a:cubicBezTo>
                      <a:cubicBezTo>
                        <a:pt x="5445" y="586"/>
                        <a:pt x="5517" y="546"/>
                        <a:pt x="5589" y="502"/>
                      </a:cubicBezTo>
                      <a:cubicBezTo>
                        <a:pt x="5617" y="486"/>
                        <a:pt x="5629" y="446"/>
                        <a:pt x="5609" y="414"/>
                      </a:cubicBezTo>
                      <a:cubicBezTo>
                        <a:pt x="5599" y="395"/>
                        <a:pt x="5578" y="384"/>
                        <a:pt x="5557" y="384"/>
                      </a:cubicBezTo>
                      <a:close/>
                      <a:moveTo>
                        <a:pt x="68" y="434"/>
                      </a:moveTo>
                      <a:cubicBezTo>
                        <a:pt x="45" y="434"/>
                        <a:pt x="25" y="444"/>
                        <a:pt x="17" y="466"/>
                      </a:cubicBezTo>
                      <a:cubicBezTo>
                        <a:pt x="1" y="494"/>
                        <a:pt x="9" y="534"/>
                        <a:pt x="41" y="550"/>
                      </a:cubicBezTo>
                      <a:cubicBezTo>
                        <a:pt x="109" y="590"/>
                        <a:pt x="185" y="631"/>
                        <a:pt x="262" y="667"/>
                      </a:cubicBezTo>
                      <a:cubicBezTo>
                        <a:pt x="266" y="671"/>
                        <a:pt x="278" y="671"/>
                        <a:pt x="286" y="671"/>
                      </a:cubicBezTo>
                      <a:cubicBezTo>
                        <a:pt x="310" y="671"/>
                        <a:pt x="330" y="663"/>
                        <a:pt x="346" y="635"/>
                      </a:cubicBezTo>
                      <a:cubicBezTo>
                        <a:pt x="362" y="602"/>
                        <a:pt x="346" y="566"/>
                        <a:pt x="318" y="550"/>
                      </a:cubicBezTo>
                      <a:cubicBezTo>
                        <a:pt x="246" y="514"/>
                        <a:pt x="169" y="482"/>
                        <a:pt x="101" y="442"/>
                      </a:cubicBezTo>
                      <a:cubicBezTo>
                        <a:pt x="90" y="436"/>
                        <a:pt x="79" y="434"/>
                        <a:pt x="68" y="434"/>
                      </a:cubicBezTo>
                      <a:close/>
                      <a:moveTo>
                        <a:pt x="4947" y="705"/>
                      </a:moveTo>
                      <a:cubicBezTo>
                        <a:pt x="4939" y="705"/>
                        <a:pt x="4930" y="707"/>
                        <a:pt x="4922" y="711"/>
                      </a:cubicBezTo>
                      <a:cubicBezTo>
                        <a:pt x="4846" y="747"/>
                        <a:pt x="4770" y="775"/>
                        <a:pt x="4693" y="807"/>
                      </a:cubicBezTo>
                      <a:cubicBezTo>
                        <a:pt x="4665" y="815"/>
                        <a:pt x="4645" y="856"/>
                        <a:pt x="4661" y="888"/>
                      </a:cubicBezTo>
                      <a:cubicBezTo>
                        <a:pt x="4669" y="912"/>
                        <a:pt x="4693" y="928"/>
                        <a:pt x="4721" y="928"/>
                      </a:cubicBezTo>
                      <a:cubicBezTo>
                        <a:pt x="4729" y="928"/>
                        <a:pt x="4738" y="928"/>
                        <a:pt x="4746" y="920"/>
                      </a:cubicBezTo>
                      <a:cubicBezTo>
                        <a:pt x="4826" y="892"/>
                        <a:pt x="4902" y="860"/>
                        <a:pt x="4975" y="827"/>
                      </a:cubicBezTo>
                      <a:cubicBezTo>
                        <a:pt x="5007" y="811"/>
                        <a:pt x="5023" y="771"/>
                        <a:pt x="5007" y="739"/>
                      </a:cubicBezTo>
                      <a:cubicBezTo>
                        <a:pt x="4995" y="719"/>
                        <a:pt x="4971" y="705"/>
                        <a:pt x="4947" y="705"/>
                      </a:cubicBezTo>
                      <a:close/>
                      <a:moveTo>
                        <a:pt x="694" y="729"/>
                      </a:moveTo>
                      <a:cubicBezTo>
                        <a:pt x="670" y="729"/>
                        <a:pt x="644" y="741"/>
                        <a:pt x="631" y="767"/>
                      </a:cubicBezTo>
                      <a:cubicBezTo>
                        <a:pt x="619" y="795"/>
                        <a:pt x="639" y="831"/>
                        <a:pt x="668" y="848"/>
                      </a:cubicBezTo>
                      <a:cubicBezTo>
                        <a:pt x="744" y="884"/>
                        <a:pt x="824" y="908"/>
                        <a:pt x="901" y="936"/>
                      </a:cubicBezTo>
                      <a:cubicBezTo>
                        <a:pt x="905" y="944"/>
                        <a:pt x="913" y="944"/>
                        <a:pt x="921" y="944"/>
                      </a:cubicBezTo>
                      <a:cubicBezTo>
                        <a:pt x="949" y="944"/>
                        <a:pt x="969" y="924"/>
                        <a:pt x="981" y="896"/>
                      </a:cubicBezTo>
                      <a:cubicBezTo>
                        <a:pt x="989" y="864"/>
                        <a:pt x="969" y="827"/>
                        <a:pt x="941" y="815"/>
                      </a:cubicBezTo>
                      <a:cubicBezTo>
                        <a:pt x="864" y="791"/>
                        <a:pt x="788" y="763"/>
                        <a:pt x="712" y="731"/>
                      </a:cubicBezTo>
                      <a:cubicBezTo>
                        <a:pt x="706" y="729"/>
                        <a:pt x="700" y="729"/>
                        <a:pt x="694" y="729"/>
                      </a:cubicBezTo>
                      <a:close/>
                      <a:moveTo>
                        <a:pt x="1342" y="954"/>
                      </a:moveTo>
                      <a:cubicBezTo>
                        <a:pt x="1316" y="954"/>
                        <a:pt x="1288" y="973"/>
                        <a:pt x="1278" y="1004"/>
                      </a:cubicBezTo>
                      <a:cubicBezTo>
                        <a:pt x="1270" y="1032"/>
                        <a:pt x="1290" y="1069"/>
                        <a:pt x="1326" y="1077"/>
                      </a:cubicBezTo>
                      <a:lnTo>
                        <a:pt x="1567" y="1137"/>
                      </a:lnTo>
                      <a:lnTo>
                        <a:pt x="1580" y="1137"/>
                      </a:lnTo>
                      <a:cubicBezTo>
                        <a:pt x="1612" y="1137"/>
                        <a:pt x="1636" y="1117"/>
                        <a:pt x="1636" y="1093"/>
                      </a:cubicBezTo>
                      <a:cubicBezTo>
                        <a:pt x="1648" y="1056"/>
                        <a:pt x="1628" y="1028"/>
                        <a:pt x="1592" y="1016"/>
                      </a:cubicBezTo>
                      <a:cubicBezTo>
                        <a:pt x="1511" y="996"/>
                        <a:pt x="1435" y="976"/>
                        <a:pt x="1355" y="956"/>
                      </a:cubicBezTo>
                      <a:cubicBezTo>
                        <a:pt x="1350" y="955"/>
                        <a:pt x="1346" y="954"/>
                        <a:pt x="1342" y="954"/>
                      </a:cubicBezTo>
                      <a:close/>
                      <a:moveTo>
                        <a:pt x="4306" y="950"/>
                      </a:moveTo>
                      <a:cubicBezTo>
                        <a:pt x="4300" y="950"/>
                        <a:pt x="4294" y="951"/>
                        <a:pt x="4288" y="952"/>
                      </a:cubicBezTo>
                      <a:cubicBezTo>
                        <a:pt x="4207" y="976"/>
                        <a:pt x="4135" y="996"/>
                        <a:pt x="4054" y="1016"/>
                      </a:cubicBezTo>
                      <a:cubicBezTo>
                        <a:pt x="4018" y="1028"/>
                        <a:pt x="3998" y="1056"/>
                        <a:pt x="4006" y="1093"/>
                      </a:cubicBezTo>
                      <a:cubicBezTo>
                        <a:pt x="4014" y="1117"/>
                        <a:pt x="4038" y="1137"/>
                        <a:pt x="4067" y="1137"/>
                      </a:cubicBezTo>
                      <a:lnTo>
                        <a:pt x="4087" y="1137"/>
                      </a:lnTo>
                      <a:cubicBezTo>
                        <a:pt x="4167" y="1117"/>
                        <a:pt x="4247" y="1097"/>
                        <a:pt x="4328" y="1073"/>
                      </a:cubicBezTo>
                      <a:cubicBezTo>
                        <a:pt x="4360" y="1064"/>
                        <a:pt x="4380" y="1028"/>
                        <a:pt x="4368" y="992"/>
                      </a:cubicBezTo>
                      <a:cubicBezTo>
                        <a:pt x="4361" y="966"/>
                        <a:pt x="4335" y="950"/>
                        <a:pt x="4306" y="950"/>
                      </a:cubicBezTo>
                      <a:close/>
                      <a:moveTo>
                        <a:pt x="2020" y="1096"/>
                      </a:moveTo>
                      <a:cubicBezTo>
                        <a:pt x="1988" y="1096"/>
                        <a:pt x="1961" y="1116"/>
                        <a:pt x="1957" y="1149"/>
                      </a:cubicBezTo>
                      <a:cubicBezTo>
                        <a:pt x="1953" y="1185"/>
                        <a:pt x="1973" y="1213"/>
                        <a:pt x="2009" y="1217"/>
                      </a:cubicBezTo>
                      <a:cubicBezTo>
                        <a:pt x="2090" y="1233"/>
                        <a:pt x="2174" y="1245"/>
                        <a:pt x="2255" y="1253"/>
                      </a:cubicBezTo>
                      <a:lnTo>
                        <a:pt x="2259" y="1253"/>
                      </a:lnTo>
                      <a:cubicBezTo>
                        <a:pt x="2291" y="1253"/>
                        <a:pt x="2319" y="1229"/>
                        <a:pt x="2327" y="1197"/>
                      </a:cubicBezTo>
                      <a:cubicBezTo>
                        <a:pt x="2331" y="1161"/>
                        <a:pt x="2307" y="1133"/>
                        <a:pt x="2271" y="1129"/>
                      </a:cubicBezTo>
                      <a:cubicBezTo>
                        <a:pt x="2190" y="1125"/>
                        <a:pt x="2110" y="1109"/>
                        <a:pt x="2030" y="1097"/>
                      </a:cubicBezTo>
                      <a:cubicBezTo>
                        <a:pt x="2026" y="1096"/>
                        <a:pt x="2023" y="1096"/>
                        <a:pt x="2020" y="1096"/>
                      </a:cubicBezTo>
                      <a:close/>
                      <a:moveTo>
                        <a:pt x="3637" y="1103"/>
                      </a:moveTo>
                      <a:cubicBezTo>
                        <a:pt x="3633" y="1103"/>
                        <a:pt x="3629" y="1104"/>
                        <a:pt x="3625" y="1105"/>
                      </a:cubicBezTo>
                      <a:lnTo>
                        <a:pt x="3384" y="1133"/>
                      </a:lnTo>
                      <a:cubicBezTo>
                        <a:pt x="3351" y="1137"/>
                        <a:pt x="3323" y="1169"/>
                        <a:pt x="3331" y="1205"/>
                      </a:cubicBezTo>
                      <a:cubicBezTo>
                        <a:pt x="3331" y="1233"/>
                        <a:pt x="3359" y="1257"/>
                        <a:pt x="3388" y="1257"/>
                      </a:cubicBezTo>
                      <a:cubicBezTo>
                        <a:pt x="3388" y="1257"/>
                        <a:pt x="3396" y="1257"/>
                        <a:pt x="3400" y="1253"/>
                      </a:cubicBezTo>
                      <a:cubicBezTo>
                        <a:pt x="3480" y="1249"/>
                        <a:pt x="3564" y="1237"/>
                        <a:pt x="3645" y="1225"/>
                      </a:cubicBezTo>
                      <a:cubicBezTo>
                        <a:pt x="3677" y="1217"/>
                        <a:pt x="3701" y="1189"/>
                        <a:pt x="3697" y="1153"/>
                      </a:cubicBezTo>
                      <a:cubicBezTo>
                        <a:pt x="3693" y="1128"/>
                        <a:pt x="3668" y="1103"/>
                        <a:pt x="3637" y="1103"/>
                      </a:cubicBezTo>
                      <a:close/>
                      <a:moveTo>
                        <a:pt x="2709" y="1157"/>
                      </a:moveTo>
                      <a:cubicBezTo>
                        <a:pt x="2672" y="1157"/>
                        <a:pt x="2640" y="1181"/>
                        <a:pt x="2640" y="1217"/>
                      </a:cubicBezTo>
                      <a:cubicBezTo>
                        <a:pt x="2640" y="1253"/>
                        <a:pt x="2668" y="1281"/>
                        <a:pt x="2701" y="1281"/>
                      </a:cubicBezTo>
                      <a:lnTo>
                        <a:pt x="2954" y="1281"/>
                      </a:lnTo>
                      <a:cubicBezTo>
                        <a:pt x="2990" y="1281"/>
                        <a:pt x="3014" y="1253"/>
                        <a:pt x="3014" y="1217"/>
                      </a:cubicBezTo>
                      <a:cubicBezTo>
                        <a:pt x="3014" y="1181"/>
                        <a:pt x="2982" y="1157"/>
                        <a:pt x="2950" y="1157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109" name="Google Shape;109;p3"/>
              <p:cNvGrpSpPr/>
              <p:nvPr/>
            </p:nvGrpSpPr>
            <p:grpSpPr>
              <a:xfrm rot="8478049">
                <a:off x="7456155" y="-397939"/>
                <a:ext cx="900955" cy="172869"/>
                <a:chOff x="3564648" y="628675"/>
                <a:chExt cx="901001" cy="172878"/>
              </a:xfrm>
            </p:grpSpPr>
            <p:sp>
              <p:nvSpPr>
                <p:cNvPr id="110" name="Google Shape;110;p3"/>
                <p:cNvSpPr/>
                <p:nvPr/>
              </p:nvSpPr>
              <p:spPr>
                <a:xfrm>
                  <a:off x="3564648" y="647688"/>
                  <a:ext cx="32631" cy="260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2" h="193" extrusionOk="0">
                      <a:moveTo>
                        <a:pt x="73" y="0"/>
                      </a:moveTo>
                      <a:cubicBezTo>
                        <a:pt x="53" y="0"/>
                        <a:pt x="33" y="10"/>
                        <a:pt x="21" y="28"/>
                      </a:cubicBezTo>
                      <a:cubicBezTo>
                        <a:pt x="0" y="52"/>
                        <a:pt x="4" y="92"/>
                        <a:pt x="33" y="112"/>
                      </a:cubicBezTo>
                      <a:cubicBezTo>
                        <a:pt x="33" y="112"/>
                        <a:pt x="69" y="140"/>
                        <a:pt x="141" y="184"/>
                      </a:cubicBezTo>
                      <a:cubicBezTo>
                        <a:pt x="149" y="188"/>
                        <a:pt x="165" y="192"/>
                        <a:pt x="173" y="192"/>
                      </a:cubicBezTo>
                      <a:cubicBezTo>
                        <a:pt x="193" y="192"/>
                        <a:pt x="213" y="184"/>
                        <a:pt x="225" y="168"/>
                      </a:cubicBezTo>
                      <a:cubicBezTo>
                        <a:pt x="241" y="144"/>
                        <a:pt x="233" y="104"/>
                        <a:pt x="205" y="84"/>
                      </a:cubicBezTo>
                      <a:cubicBezTo>
                        <a:pt x="141" y="40"/>
                        <a:pt x="105" y="11"/>
                        <a:pt x="105" y="11"/>
                      </a:cubicBezTo>
                      <a:cubicBezTo>
                        <a:pt x="96" y="4"/>
                        <a:pt x="84" y="0"/>
                        <a:pt x="73" y="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1" name="Google Shape;111;p3"/>
                <p:cNvSpPr/>
                <p:nvPr/>
              </p:nvSpPr>
              <p:spPr>
                <a:xfrm>
                  <a:off x="3630180" y="628675"/>
                  <a:ext cx="835469" cy="17287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196" h="1282" extrusionOk="0">
                      <a:moveTo>
                        <a:pt x="6121" y="0"/>
                      </a:moveTo>
                      <a:cubicBezTo>
                        <a:pt x="6109" y="0"/>
                        <a:pt x="6097" y="4"/>
                        <a:pt x="6087" y="12"/>
                      </a:cubicBezTo>
                      <a:cubicBezTo>
                        <a:pt x="6023" y="64"/>
                        <a:pt x="5955" y="112"/>
                        <a:pt x="5891" y="160"/>
                      </a:cubicBezTo>
                      <a:cubicBezTo>
                        <a:pt x="5858" y="177"/>
                        <a:pt x="5854" y="213"/>
                        <a:pt x="5875" y="245"/>
                      </a:cubicBezTo>
                      <a:cubicBezTo>
                        <a:pt x="5887" y="261"/>
                        <a:pt x="5907" y="269"/>
                        <a:pt x="5927" y="269"/>
                      </a:cubicBezTo>
                      <a:cubicBezTo>
                        <a:pt x="5943" y="269"/>
                        <a:pt x="5951" y="265"/>
                        <a:pt x="5967" y="261"/>
                      </a:cubicBezTo>
                      <a:cubicBezTo>
                        <a:pt x="6035" y="213"/>
                        <a:pt x="6104" y="165"/>
                        <a:pt x="6168" y="112"/>
                      </a:cubicBezTo>
                      <a:cubicBezTo>
                        <a:pt x="6192" y="88"/>
                        <a:pt x="6196" y="48"/>
                        <a:pt x="6176" y="24"/>
                      </a:cubicBezTo>
                      <a:cubicBezTo>
                        <a:pt x="6161" y="9"/>
                        <a:pt x="6140" y="0"/>
                        <a:pt x="6121" y="0"/>
                      </a:cubicBezTo>
                      <a:close/>
                      <a:moveTo>
                        <a:pt x="5557" y="384"/>
                      </a:moveTo>
                      <a:cubicBezTo>
                        <a:pt x="5546" y="384"/>
                        <a:pt x="5535" y="387"/>
                        <a:pt x="5525" y="394"/>
                      </a:cubicBezTo>
                      <a:lnTo>
                        <a:pt x="5312" y="514"/>
                      </a:lnTo>
                      <a:cubicBezTo>
                        <a:pt x="5284" y="530"/>
                        <a:pt x="5272" y="570"/>
                        <a:pt x="5288" y="602"/>
                      </a:cubicBezTo>
                      <a:cubicBezTo>
                        <a:pt x="5296" y="623"/>
                        <a:pt x="5324" y="631"/>
                        <a:pt x="5344" y="631"/>
                      </a:cubicBezTo>
                      <a:cubicBezTo>
                        <a:pt x="5352" y="631"/>
                        <a:pt x="5364" y="631"/>
                        <a:pt x="5372" y="627"/>
                      </a:cubicBezTo>
                      <a:cubicBezTo>
                        <a:pt x="5445" y="586"/>
                        <a:pt x="5517" y="546"/>
                        <a:pt x="5589" y="502"/>
                      </a:cubicBezTo>
                      <a:cubicBezTo>
                        <a:pt x="5617" y="486"/>
                        <a:pt x="5629" y="446"/>
                        <a:pt x="5609" y="414"/>
                      </a:cubicBezTo>
                      <a:cubicBezTo>
                        <a:pt x="5599" y="395"/>
                        <a:pt x="5578" y="384"/>
                        <a:pt x="5557" y="384"/>
                      </a:cubicBezTo>
                      <a:close/>
                      <a:moveTo>
                        <a:pt x="68" y="434"/>
                      </a:moveTo>
                      <a:cubicBezTo>
                        <a:pt x="45" y="434"/>
                        <a:pt x="25" y="444"/>
                        <a:pt x="17" y="466"/>
                      </a:cubicBezTo>
                      <a:cubicBezTo>
                        <a:pt x="1" y="494"/>
                        <a:pt x="9" y="534"/>
                        <a:pt x="41" y="550"/>
                      </a:cubicBezTo>
                      <a:cubicBezTo>
                        <a:pt x="109" y="590"/>
                        <a:pt x="185" y="631"/>
                        <a:pt x="262" y="667"/>
                      </a:cubicBezTo>
                      <a:cubicBezTo>
                        <a:pt x="266" y="671"/>
                        <a:pt x="278" y="671"/>
                        <a:pt x="286" y="671"/>
                      </a:cubicBezTo>
                      <a:cubicBezTo>
                        <a:pt x="310" y="671"/>
                        <a:pt x="330" y="663"/>
                        <a:pt x="346" y="635"/>
                      </a:cubicBezTo>
                      <a:cubicBezTo>
                        <a:pt x="362" y="602"/>
                        <a:pt x="346" y="566"/>
                        <a:pt x="318" y="550"/>
                      </a:cubicBezTo>
                      <a:cubicBezTo>
                        <a:pt x="246" y="514"/>
                        <a:pt x="169" y="482"/>
                        <a:pt x="101" y="442"/>
                      </a:cubicBezTo>
                      <a:cubicBezTo>
                        <a:pt x="90" y="436"/>
                        <a:pt x="79" y="434"/>
                        <a:pt x="68" y="434"/>
                      </a:cubicBezTo>
                      <a:close/>
                      <a:moveTo>
                        <a:pt x="4947" y="705"/>
                      </a:moveTo>
                      <a:cubicBezTo>
                        <a:pt x="4939" y="705"/>
                        <a:pt x="4930" y="707"/>
                        <a:pt x="4922" y="711"/>
                      </a:cubicBezTo>
                      <a:cubicBezTo>
                        <a:pt x="4846" y="747"/>
                        <a:pt x="4770" y="775"/>
                        <a:pt x="4693" y="807"/>
                      </a:cubicBezTo>
                      <a:cubicBezTo>
                        <a:pt x="4665" y="815"/>
                        <a:pt x="4645" y="856"/>
                        <a:pt x="4661" y="888"/>
                      </a:cubicBezTo>
                      <a:cubicBezTo>
                        <a:pt x="4669" y="912"/>
                        <a:pt x="4693" y="928"/>
                        <a:pt x="4721" y="928"/>
                      </a:cubicBezTo>
                      <a:cubicBezTo>
                        <a:pt x="4729" y="928"/>
                        <a:pt x="4738" y="928"/>
                        <a:pt x="4746" y="920"/>
                      </a:cubicBezTo>
                      <a:cubicBezTo>
                        <a:pt x="4826" y="892"/>
                        <a:pt x="4902" y="860"/>
                        <a:pt x="4975" y="827"/>
                      </a:cubicBezTo>
                      <a:cubicBezTo>
                        <a:pt x="5007" y="811"/>
                        <a:pt x="5023" y="771"/>
                        <a:pt x="5007" y="739"/>
                      </a:cubicBezTo>
                      <a:cubicBezTo>
                        <a:pt x="4995" y="719"/>
                        <a:pt x="4971" y="705"/>
                        <a:pt x="4947" y="705"/>
                      </a:cubicBezTo>
                      <a:close/>
                      <a:moveTo>
                        <a:pt x="694" y="729"/>
                      </a:moveTo>
                      <a:cubicBezTo>
                        <a:pt x="670" y="729"/>
                        <a:pt x="644" y="741"/>
                        <a:pt x="631" y="767"/>
                      </a:cubicBezTo>
                      <a:cubicBezTo>
                        <a:pt x="619" y="795"/>
                        <a:pt x="639" y="831"/>
                        <a:pt x="668" y="848"/>
                      </a:cubicBezTo>
                      <a:cubicBezTo>
                        <a:pt x="744" y="884"/>
                        <a:pt x="824" y="908"/>
                        <a:pt x="901" y="936"/>
                      </a:cubicBezTo>
                      <a:cubicBezTo>
                        <a:pt x="905" y="944"/>
                        <a:pt x="913" y="944"/>
                        <a:pt x="921" y="944"/>
                      </a:cubicBezTo>
                      <a:cubicBezTo>
                        <a:pt x="949" y="944"/>
                        <a:pt x="969" y="924"/>
                        <a:pt x="981" y="896"/>
                      </a:cubicBezTo>
                      <a:cubicBezTo>
                        <a:pt x="989" y="864"/>
                        <a:pt x="969" y="827"/>
                        <a:pt x="941" y="815"/>
                      </a:cubicBezTo>
                      <a:cubicBezTo>
                        <a:pt x="864" y="791"/>
                        <a:pt x="788" y="763"/>
                        <a:pt x="712" y="731"/>
                      </a:cubicBezTo>
                      <a:cubicBezTo>
                        <a:pt x="706" y="729"/>
                        <a:pt x="700" y="729"/>
                        <a:pt x="694" y="729"/>
                      </a:cubicBezTo>
                      <a:close/>
                      <a:moveTo>
                        <a:pt x="1342" y="954"/>
                      </a:moveTo>
                      <a:cubicBezTo>
                        <a:pt x="1316" y="954"/>
                        <a:pt x="1288" y="973"/>
                        <a:pt x="1278" y="1004"/>
                      </a:cubicBezTo>
                      <a:cubicBezTo>
                        <a:pt x="1270" y="1032"/>
                        <a:pt x="1290" y="1069"/>
                        <a:pt x="1326" y="1077"/>
                      </a:cubicBezTo>
                      <a:lnTo>
                        <a:pt x="1567" y="1137"/>
                      </a:lnTo>
                      <a:lnTo>
                        <a:pt x="1580" y="1137"/>
                      </a:lnTo>
                      <a:cubicBezTo>
                        <a:pt x="1612" y="1137"/>
                        <a:pt x="1636" y="1117"/>
                        <a:pt x="1636" y="1093"/>
                      </a:cubicBezTo>
                      <a:cubicBezTo>
                        <a:pt x="1648" y="1056"/>
                        <a:pt x="1628" y="1028"/>
                        <a:pt x="1592" y="1016"/>
                      </a:cubicBezTo>
                      <a:cubicBezTo>
                        <a:pt x="1511" y="996"/>
                        <a:pt x="1435" y="976"/>
                        <a:pt x="1355" y="956"/>
                      </a:cubicBezTo>
                      <a:cubicBezTo>
                        <a:pt x="1350" y="955"/>
                        <a:pt x="1346" y="954"/>
                        <a:pt x="1342" y="954"/>
                      </a:cubicBezTo>
                      <a:close/>
                      <a:moveTo>
                        <a:pt x="4306" y="950"/>
                      </a:moveTo>
                      <a:cubicBezTo>
                        <a:pt x="4300" y="950"/>
                        <a:pt x="4294" y="951"/>
                        <a:pt x="4288" y="952"/>
                      </a:cubicBezTo>
                      <a:cubicBezTo>
                        <a:pt x="4207" y="976"/>
                        <a:pt x="4135" y="996"/>
                        <a:pt x="4054" y="1016"/>
                      </a:cubicBezTo>
                      <a:cubicBezTo>
                        <a:pt x="4018" y="1028"/>
                        <a:pt x="3998" y="1056"/>
                        <a:pt x="4006" y="1093"/>
                      </a:cubicBezTo>
                      <a:cubicBezTo>
                        <a:pt x="4014" y="1117"/>
                        <a:pt x="4038" y="1137"/>
                        <a:pt x="4067" y="1137"/>
                      </a:cubicBezTo>
                      <a:lnTo>
                        <a:pt x="4087" y="1137"/>
                      </a:lnTo>
                      <a:cubicBezTo>
                        <a:pt x="4167" y="1117"/>
                        <a:pt x="4247" y="1097"/>
                        <a:pt x="4328" y="1073"/>
                      </a:cubicBezTo>
                      <a:cubicBezTo>
                        <a:pt x="4360" y="1064"/>
                        <a:pt x="4380" y="1028"/>
                        <a:pt x="4368" y="992"/>
                      </a:cubicBezTo>
                      <a:cubicBezTo>
                        <a:pt x="4361" y="966"/>
                        <a:pt x="4335" y="950"/>
                        <a:pt x="4306" y="950"/>
                      </a:cubicBezTo>
                      <a:close/>
                      <a:moveTo>
                        <a:pt x="2020" y="1096"/>
                      </a:moveTo>
                      <a:cubicBezTo>
                        <a:pt x="1988" y="1096"/>
                        <a:pt x="1961" y="1116"/>
                        <a:pt x="1957" y="1149"/>
                      </a:cubicBezTo>
                      <a:cubicBezTo>
                        <a:pt x="1953" y="1185"/>
                        <a:pt x="1973" y="1213"/>
                        <a:pt x="2009" y="1217"/>
                      </a:cubicBezTo>
                      <a:cubicBezTo>
                        <a:pt x="2090" y="1233"/>
                        <a:pt x="2174" y="1245"/>
                        <a:pt x="2255" y="1253"/>
                      </a:cubicBezTo>
                      <a:lnTo>
                        <a:pt x="2259" y="1253"/>
                      </a:lnTo>
                      <a:cubicBezTo>
                        <a:pt x="2291" y="1253"/>
                        <a:pt x="2319" y="1229"/>
                        <a:pt x="2327" y="1197"/>
                      </a:cubicBezTo>
                      <a:cubicBezTo>
                        <a:pt x="2331" y="1161"/>
                        <a:pt x="2307" y="1133"/>
                        <a:pt x="2271" y="1129"/>
                      </a:cubicBezTo>
                      <a:cubicBezTo>
                        <a:pt x="2190" y="1125"/>
                        <a:pt x="2110" y="1109"/>
                        <a:pt x="2030" y="1097"/>
                      </a:cubicBezTo>
                      <a:cubicBezTo>
                        <a:pt x="2026" y="1096"/>
                        <a:pt x="2023" y="1096"/>
                        <a:pt x="2020" y="1096"/>
                      </a:cubicBezTo>
                      <a:close/>
                      <a:moveTo>
                        <a:pt x="3637" y="1103"/>
                      </a:moveTo>
                      <a:cubicBezTo>
                        <a:pt x="3633" y="1103"/>
                        <a:pt x="3629" y="1104"/>
                        <a:pt x="3625" y="1105"/>
                      </a:cubicBezTo>
                      <a:lnTo>
                        <a:pt x="3384" y="1133"/>
                      </a:lnTo>
                      <a:cubicBezTo>
                        <a:pt x="3351" y="1137"/>
                        <a:pt x="3323" y="1169"/>
                        <a:pt x="3331" y="1205"/>
                      </a:cubicBezTo>
                      <a:cubicBezTo>
                        <a:pt x="3331" y="1233"/>
                        <a:pt x="3359" y="1257"/>
                        <a:pt x="3388" y="1257"/>
                      </a:cubicBezTo>
                      <a:cubicBezTo>
                        <a:pt x="3388" y="1257"/>
                        <a:pt x="3396" y="1257"/>
                        <a:pt x="3400" y="1253"/>
                      </a:cubicBezTo>
                      <a:cubicBezTo>
                        <a:pt x="3480" y="1249"/>
                        <a:pt x="3564" y="1237"/>
                        <a:pt x="3645" y="1225"/>
                      </a:cubicBezTo>
                      <a:cubicBezTo>
                        <a:pt x="3677" y="1217"/>
                        <a:pt x="3701" y="1189"/>
                        <a:pt x="3697" y="1153"/>
                      </a:cubicBezTo>
                      <a:cubicBezTo>
                        <a:pt x="3693" y="1128"/>
                        <a:pt x="3668" y="1103"/>
                        <a:pt x="3637" y="1103"/>
                      </a:cubicBezTo>
                      <a:close/>
                      <a:moveTo>
                        <a:pt x="2709" y="1157"/>
                      </a:moveTo>
                      <a:cubicBezTo>
                        <a:pt x="2672" y="1157"/>
                        <a:pt x="2640" y="1181"/>
                        <a:pt x="2640" y="1217"/>
                      </a:cubicBezTo>
                      <a:cubicBezTo>
                        <a:pt x="2640" y="1253"/>
                        <a:pt x="2668" y="1281"/>
                        <a:pt x="2701" y="1281"/>
                      </a:cubicBezTo>
                      <a:lnTo>
                        <a:pt x="2954" y="1281"/>
                      </a:lnTo>
                      <a:cubicBezTo>
                        <a:pt x="2990" y="1281"/>
                        <a:pt x="3014" y="1253"/>
                        <a:pt x="3014" y="1217"/>
                      </a:cubicBezTo>
                      <a:cubicBezTo>
                        <a:pt x="3014" y="1181"/>
                        <a:pt x="2982" y="1157"/>
                        <a:pt x="2950" y="1157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</p:grpSp>
      <p:grpSp>
        <p:nvGrpSpPr>
          <p:cNvPr id="112" name="Google Shape;112;p3"/>
          <p:cNvGrpSpPr/>
          <p:nvPr/>
        </p:nvGrpSpPr>
        <p:grpSpPr>
          <a:xfrm rot="-2995951">
            <a:off x="4429344" y="513243"/>
            <a:ext cx="4074052" cy="3919122"/>
            <a:chOff x="2032175" y="1682500"/>
            <a:chExt cx="557500" cy="536300"/>
          </a:xfrm>
        </p:grpSpPr>
        <p:sp>
          <p:nvSpPr>
            <p:cNvPr id="113" name="Google Shape;113;p3"/>
            <p:cNvSpPr/>
            <p:nvPr/>
          </p:nvSpPr>
          <p:spPr>
            <a:xfrm>
              <a:off x="2032175" y="1736150"/>
              <a:ext cx="557500" cy="482650"/>
            </a:xfrm>
            <a:custGeom>
              <a:avLst/>
              <a:gdLst/>
              <a:ahLst/>
              <a:cxnLst/>
              <a:rect l="l" t="t" r="r" b="b"/>
              <a:pathLst>
                <a:path w="22300" h="19306" extrusionOk="0">
                  <a:moveTo>
                    <a:pt x="17029" y="1"/>
                  </a:moveTo>
                  <a:cubicBezTo>
                    <a:pt x="15601" y="1"/>
                    <a:pt x="14082" y="330"/>
                    <a:pt x="12862" y="771"/>
                  </a:cubicBezTo>
                  <a:cubicBezTo>
                    <a:pt x="12037" y="1071"/>
                    <a:pt x="11278" y="1177"/>
                    <a:pt x="10540" y="1177"/>
                  </a:cubicBezTo>
                  <a:cubicBezTo>
                    <a:pt x="8763" y="1177"/>
                    <a:pt x="7104" y="563"/>
                    <a:pt x="4920" y="563"/>
                  </a:cubicBezTo>
                  <a:cubicBezTo>
                    <a:pt x="4705" y="563"/>
                    <a:pt x="4485" y="569"/>
                    <a:pt x="4260" y="582"/>
                  </a:cubicBezTo>
                  <a:cubicBezTo>
                    <a:pt x="788" y="783"/>
                    <a:pt x="202" y="4198"/>
                    <a:pt x="1708" y="7372"/>
                  </a:cubicBezTo>
                  <a:cubicBezTo>
                    <a:pt x="3215" y="10546"/>
                    <a:pt x="1" y="13439"/>
                    <a:pt x="1258" y="16798"/>
                  </a:cubicBezTo>
                  <a:cubicBezTo>
                    <a:pt x="1942" y="18629"/>
                    <a:pt x="3846" y="18953"/>
                    <a:pt x="5847" y="18953"/>
                  </a:cubicBezTo>
                  <a:cubicBezTo>
                    <a:pt x="6944" y="18953"/>
                    <a:pt x="8069" y="18856"/>
                    <a:pt x="9039" y="18856"/>
                  </a:cubicBezTo>
                  <a:cubicBezTo>
                    <a:pt x="9546" y="18856"/>
                    <a:pt x="10011" y="18883"/>
                    <a:pt x="10407" y="18964"/>
                  </a:cubicBezTo>
                  <a:cubicBezTo>
                    <a:pt x="11570" y="19200"/>
                    <a:pt x="12633" y="19305"/>
                    <a:pt x="13600" y="19305"/>
                  </a:cubicBezTo>
                  <a:cubicBezTo>
                    <a:pt x="20113" y="19305"/>
                    <a:pt x="22247" y="14514"/>
                    <a:pt x="21247" y="12632"/>
                  </a:cubicBezTo>
                  <a:cubicBezTo>
                    <a:pt x="20090" y="10462"/>
                    <a:pt x="22299" y="6312"/>
                    <a:pt x="21496" y="2796"/>
                  </a:cubicBezTo>
                  <a:cubicBezTo>
                    <a:pt x="21018" y="707"/>
                    <a:pt x="19121" y="1"/>
                    <a:pt x="17029" y="1"/>
                  </a:cubicBezTo>
                  <a:close/>
                </a:path>
              </a:pathLst>
            </a:custGeom>
            <a:solidFill>
              <a:srgbClr val="FF5A78">
                <a:alpha val="225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" name="Google Shape;114;p3"/>
            <p:cNvSpPr/>
            <p:nvPr/>
          </p:nvSpPr>
          <p:spPr>
            <a:xfrm>
              <a:off x="2196000" y="1682500"/>
              <a:ext cx="189675" cy="60225"/>
            </a:xfrm>
            <a:custGeom>
              <a:avLst/>
              <a:gdLst/>
              <a:ahLst/>
              <a:cxnLst/>
              <a:rect l="l" t="t" r="r" b="b"/>
              <a:pathLst>
                <a:path w="7587" h="2409" extrusionOk="0">
                  <a:moveTo>
                    <a:pt x="984" y="1"/>
                  </a:moveTo>
                  <a:cubicBezTo>
                    <a:pt x="635" y="1"/>
                    <a:pt x="382" y="108"/>
                    <a:pt x="294" y="422"/>
                  </a:cubicBezTo>
                  <a:cubicBezTo>
                    <a:pt x="0" y="1457"/>
                    <a:pt x="1858" y="2408"/>
                    <a:pt x="3684" y="2408"/>
                  </a:cubicBezTo>
                  <a:cubicBezTo>
                    <a:pt x="3806" y="2408"/>
                    <a:pt x="3929" y="2404"/>
                    <a:pt x="4051" y="2395"/>
                  </a:cubicBezTo>
                  <a:cubicBezTo>
                    <a:pt x="6642" y="2210"/>
                    <a:pt x="7586" y="981"/>
                    <a:pt x="7325" y="374"/>
                  </a:cubicBezTo>
                  <a:cubicBezTo>
                    <a:pt x="7218" y="124"/>
                    <a:pt x="6925" y="30"/>
                    <a:pt x="6519" y="30"/>
                  </a:cubicBezTo>
                  <a:cubicBezTo>
                    <a:pt x="5946" y="30"/>
                    <a:pt x="5149" y="218"/>
                    <a:pt x="4336" y="422"/>
                  </a:cubicBezTo>
                  <a:cubicBezTo>
                    <a:pt x="4179" y="462"/>
                    <a:pt x="4010" y="479"/>
                    <a:pt x="3833" y="479"/>
                  </a:cubicBezTo>
                  <a:cubicBezTo>
                    <a:pt x="2889" y="479"/>
                    <a:pt x="1721" y="1"/>
                    <a:pt x="984" y="1"/>
                  </a:cubicBezTo>
                  <a:close/>
                </a:path>
              </a:pathLst>
            </a:custGeom>
            <a:solidFill>
              <a:srgbClr val="FF5A78">
                <a:alpha val="225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5" name="Google Shape;115;p3"/>
          <p:cNvSpPr txBox="1">
            <a:spLocks noGrp="1"/>
          </p:cNvSpPr>
          <p:nvPr>
            <p:ph type="title" idx="2" hasCustomPrompt="1"/>
          </p:nvPr>
        </p:nvSpPr>
        <p:spPr>
          <a:xfrm>
            <a:off x="740125" y="831100"/>
            <a:ext cx="3831900" cy="1395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8000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116" name="Google Shape;116;p3"/>
          <p:cNvSpPr txBox="1">
            <a:spLocks noGrp="1"/>
          </p:cNvSpPr>
          <p:nvPr>
            <p:ph type="subTitle" idx="1"/>
          </p:nvPr>
        </p:nvSpPr>
        <p:spPr>
          <a:xfrm>
            <a:off x="1279975" y="3010100"/>
            <a:ext cx="2752200" cy="728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Font typeface="Bellota Text"/>
              <a:buNone/>
              <a:defRPr sz="1600">
                <a:solidFill>
                  <a:schemeClr val="dk1"/>
                </a:solidFill>
                <a:latin typeface="Bellota Text"/>
                <a:ea typeface="Bellota Text"/>
                <a:cs typeface="Bellota Text"/>
                <a:sym typeface="Bellota Text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grpSp>
        <p:nvGrpSpPr>
          <p:cNvPr id="117" name="Google Shape;117;p3"/>
          <p:cNvGrpSpPr/>
          <p:nvPr/>
        </p:nvGrpSpPr>
        <p:grpSpPr>
          <a:xfrm rot="7153394">
            <a:off x="7700648" y="3361727"/>
            <a:ext cx="2039530" cy="1399524"/>
            <a:chOff x="6272659" y="-660615"/>
            <a:chExt cx="2039586" cy="1399562"/>
          </a:xfrm>
        </p:grpSpPr>
        <p:grpSp>
          <p:nvGrpSpPr>
            <p:cNvPr id="118" name="Google Shape;118;p3"/>
            <p:cNvGrpSpPr/>
            <p:nvPr/>
          </p:nvGrpSpPr>
          <p:grpSpPr>
            <a:xfrm rot="8478049">
              <a:off x="7456155" y="-397939"/>
              <a:ext cx="900955" cy="172869"/>
              <a:chOff x="3564648" y="628675"/>
              <a:chExt cx="901001" cy="172878"/>
            </a:xfrm>
          </p:grpSpPr>
          <p:sp>
            <p:nvSpPr>
              <p:cNvPr id="119" name="Google Shape;119;p3"/>
              <p:cNvSpPr/>
              <p:nvPr/>
            </p:nvSpPr>
            <p:spPr>
              <a:xfrm>
                <a:off x="3564648" y="647688"/>
                <a:ext cx="32631" cy="26026"/>
              </a:xfrm>
              <a:custGeom>
                <a:avLst/>
                <a:gdLst/>
                <a:ahLst/>
                <a:cxnLst/>
                <a:rect l="l" t="t" r="r" b="b"/>
                <a:pathLst>
                  <a:path w="242" h="193" extrusionOk="0">
                    <a:moveTo>
                      <a:pt x="73" y="0"/>
                    </a:moveTo>
                    <a:cubicBezTo>
                      <a:pt x="53" y="0"/>
                      <a:pt x="33" y="10"/>
                      <a:pt x="21" y="28"/>
                    </a:cubicBezTo>
                    <a:cubicBezTo>
                      <a:pt x="0" y="52"/>
                      <a:pt x="4" y="92"/>
                      <a:pt x="33" y="112"/>
                    </a:cubicBezTo>
                    <a:cubicBezTo>
                      <a:pt x="33" y="112"/>
                      <a:pt x="69" y="140"/>
                      <a:pt x="141" y="184"/>
                    </a:cubicBezTo>
                    <a:cubicBezTo>
                      <a:pt x="149" y="188"/>
                      <a:pt x="165" y="192"/>
                      <a:pt x="173" y="192"/>
                    </a:cubicBezTo>
                    <a:cubicBezTo>
                      <a:pt x="193" y="192"/>
                      <a:pt x="213" y="184"/>
                      <a:pt x="225" y="168"/>
                    </a:cubicBezTo>
                    <a:cubicBezTo>
                      <a:pt x="241" y="144"/>
                      <a:pt x="233" y="104"/>
                      <a:pt x="205" y="84"/>
                    </a:cubicBezTo>
                    <a:cubicBezTo>
                      <a:pt x="141" y="40"/>
                      <a:pt x="105" y="11"/>
                      <a:pt x="105" y="11"/>
                    </a:cubicBezTo>
                    <a:cubicBezTo>
                      <a:pt x="96" y="4"/>
                      <a:pt x="84" y="0"/>
                      <a:pt x="73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0" name="Google Shape;120;p3"/>
              <p:cNvSpPr/>
              <p:nvPr/>
            </p:nvSpPr>
            <p:spPr>
              <a:xfrm>
                <a:off x="3630180" y="628675"/>
                <a:ext cx="835469" cy="172878"/>
              </a:xfrm>
              <a:custGeom>
                <a:avLst/>
                <a:gdLst/>
                <a:ahLst/>
                <a:cxnLst/>
                <a:rect l="l" t="t" r="r" b="b"/>
                <a:pathLst>
                  <a:path w="6196" h="1282" extrusionOk="0">
                    <a:moveTo>
                      <a:pt x="6121" y="0"/>
                    </a:moveTo>
                    <a:cubicBezTo>
                      <a:pt x="6109" y="0"/>
                      <a:pt x="6097" y="4"/>
                      <a:pt x="6087" y="12"/>
                    </a:cubicBezTo>
                    <a:cubicBezTo>
                      <a:pt x="6023" y="64"/>
                      <a:pt x="5955" y="112"/>
                      <a:pt x="5891" y="160"/>
                    </a:cubicBezTo>
                    <a:cubicBezTo>
                      <a:pt x="5858" y="177"/>
                      <a:pt x="5854" y="213"/>
                      <a:pt x="5875" y="245"/>
                    </a:cubicBezTo>
                    <a:cubicBezTo>
                      <a:pt x="5887" y="261"/>
                      <a:pt x="5907" y="269"/>
                      <a:pt x="5927" y="269"/>
                    </a:cubicBezTo>
                    <a:cubicBezTo>
                      <a:pt x="5943" y="269"/>
                      <a:pt x="5951" y="265"/>
                      <a:pt x="5967" y="261"/>
                    </a:cubicBezTo>
                    <a:cubicBezTo>
                      <a:pt x="6035" y="213"/>
                      <a:pt x="6104" y="165"/>
                      <a:pt x="6168" y="112"/>
                    </a:cubicBezTo>
                    <a:cubicBezTo>
                      <a:pt x="6192" y="88"/>
                      <a:pt x="6196" y="48"/>
                      <a:pt x="6176" y="24"/>
                    </a:cubicBezTo>
                    <a:cubicBezTo>
                      <a:pt x="6161" y="9"/>
                      <a:pt x="6140" y="0"/>
                      <a:pt x="6121" y="0"/>
                    </a:cubicBezTo>
                    <a:close/>
                    <a:moveTo>
                      <a:pt x="5557" y="384"/>
                    </a:moveTo>
                    <a:cubicBezTo>
                      <a:pt x="5546" y="384"/>
                      <a:pt x="5535" y="387"/>
                      <a:pt x="5525" y="394"/>
                    </a:cubicBezTo>
                    <a:lnTo>
                      <a:pt x="5312" y="514"/>
                    </a:lnTo>
                    <a:cubicBezTo>
                      <a:pt x="5284" y="530"/>
                      <a:pt x="5272" y="570"/>
                      <a:pt x="5288" y="602"/>
                    </a:cubicBezTo>
                    <a:cubicBezTo>
                      <a:pt x="5296" y="623"/>
                      <a:pt x="5324" y="631"/>
                      <a:pt x="5344" y="631"/>
                    </a:cubicBezTo>
                    <a:cubicBezTo>
                      <a:pt x="5352" y="631"/>
                      <a:pt x="5364" y="631"/>
                      <a:pt x="5372" y="627"/>
                    </a:cubicBezTo>
                    <a:cubicBezTo>
                      <a:pt x="5445" y="586"/>
                      <a:pt x="5517" y="546"/>
                      <a:pt x="5589" y="502"/>
                    </a:cubicBezTo>
                    <a:cubicBezTo>
                      <a:pt x="5617" y="486"/>
                      <a:pt x="5629" y="446"/>
                      <a:pt x="5609" y="414"/>
                    </a:cubicBezTo>
                    <a:cubicBezTo>
                      <a:pt x="5599" y="395"/>
                      <a:pt x="5578" y="384"/>
                      <a:pt x="5557" y="384"/>
                    </a:cubicBezTo>
                    <a:close/>
                    <a:moveTo>
                      <a:pt x="68" y="434"/>
                    </a:moveTo>
                    <a:cubicBezTo>
                      <a:pt x="45" y="434"/>
                      <a:pt x="25" y="444"/>
                      <a:pt x="17" y="466"/>
                    </a:cubicBezTo>
                    <a:cubicBezTo>
                      <a:pt x="1" y="494"/>
                      <a:pt x="9" y="534"/>
                      <a:pt x="41" y="550"/>
                    </a:cubicBezTo>
                    <a:cubicBezTo>
                      <a:pt x="109" y="590"/>
                      <a:pt x="185" y="631"/>
                      <a:pt x="262" y="667"/>
                    </a:cubicBezTo>
                    <a:cubicBezTo>
                      <a:pt x="266" y="671"/>
                      <a:pt x="278" y="671"/>
                      <a:pt x="286" y="671"/>
                    </a:cubicBezTo>
                    <a:cubicBezTo>
                      <a:pt x="310" y="671"/>
                      <a:pt x="330" y="663"/>
                      <a:pt x="346" y="635"/>
                    </a:cubicBezTo>
                    <a:cubicBezTo>
                      <a:pt x="362" y="602"/>
                      <a:pt x="346" y="566"/>
                      <a:pt x="318" y="550"/>
                    </a:cubicBezTo>
                    <a:cubicBezTo>
                      <a:pt x="246" y="514"/>
                      <a:pt x="169" y="482"/>
                      <a:pt x="101" y="442"/>
                    </a:cubicBezTo>
                    <a:cubicBezTo>
                      <a:pt x="90" y="436"/>
                      <a:pt x="79" y="434"/>
                      <a:pt x="68" y="434"/>
                    </a:cubicBezTo>
                    <a:close/>
                    <a:moveTo>
                      <a:pt x="4947" y="705"/>
                    </a:moveTo>
                    <a:cubicBezTo>
                      <a:pt x="4939" y="705"/>
                      <a:pt x="4930" y="707"/>
                      <a:pt x="4922" y="711"/>
                    </a:cubicBezTo>
                    <a:cubicBezTo>
                      <a:pt x="4846" y="747"/>
                      <a:pt x="4770" y="775"/>
                      <a:pt x="4693" y="807"/>
                    </a:cubicBezTo>
                    <a:cubicBezTo>
                      <a:pt x="4665" y="815"/>
                      <a:pt x="4645" y="856"/>
                      <a:pt x="4661" y="888"/>
                    </a:cubicBezTo>
                    <a:cubicBezTo>
                      <a:pt x="4669" y="912"/>
                      <a:pt x="4693" y="928"/>
                      <a:pt x="4721" y="928"/>
                    </a:cubicBezTo>
                    <a:cubicBezTo>
                      <a:pt x="4729" y="928"/>
                      <a:pt x="4738" y="928"/>
                      <a:pt x="4746" y="920"/>
                    </a:cubicBezTo>
                    <a:cubicBezTo>
                      <a:pt x="4826" y="892"/>
                      <a:pt x="4902" y="860"/>
                      <a:pt x="4975" y="827"/>
                    </a:cubicBezTo>
                    <a:cubicBezTo>
                      <a:pt x="5007" y="811"/>
                      <a:pt x="5023" y="771"/>
                      <a:pt x="5007" y="739"/>
                    </a:cubicBezTo>
                    <a:cubicBezTo>
                      <a:pt x="4995" y="719"/>
                      <a:pt x="4971" y="705"/>
                      <a:pt x="4947" y="705"/>
                    </a:cubicBezTo>
                    <a:close/>
                    <a:moveTo>
                      <a:pt x="694" y="729"/>
                    </a:moveTo>
                    <a:cubicBezTo>
                      <a:pt x="670" y="729"/>
                      <a:pt x="644" y="741"/>
                      <a:pt x="631" y="767"/>
                    </a:cubicBezTo>
                    <a:cubicBezTo>
                      <a:pt x="619" y="795"/>
                      <a:pt x="639" y="831"/>
                      <a:pt x="668" y="848"/>
                    </a:cubicBezTo>
                    <a:cubicBezTo>
                      <a:pt x="744" y="884"/>
                      <a:pt x="824" y="908"/>
                      <a:pt x="901" y="936"/>
                    </a:cubicBezTo>
                    <a:cubicBezTo>
                      <a:pt x="905" y="944"/>
                      <a:pt x="913" y="944"/>
                      <a:pt x="921" y="944"/>
                    </a:cubicBezTo>
                    <a:cubicBezTo>
                      <a:pt x="949" y="944"/>
                      <a:pt x="969" y="924"/>
                      <a:pt x="981" y="896"/>
                    </a:cubicBezTo>
                    <a:cubicBezTo>
                      <a:pt x="989" y="864"/>
                      <a:pt x="969" y="827"/>
                      <a:pt x="941" y="815"/>
                    </a:cubicBezTo>
                    <a:cubicBezTo>
                      <a:pt x="864" y="791"/>
                      <a:pt x="788" y="763"/>
                      <a:pt x="712" y="731"/>
                    </a:cubicBezTo>
                    <a:cubicBezTo>
                      <a:pt x="706" y="729"/>
                      <a:pt x="700" y="729"/>
                      <a:pt x="694" y="729"/>
                    </a:cubicBezTo>
                    <a:close/>
                    <a:moveTo>
                      <a:pt x="1342" y="954"/>
                    </a:moveTo>
                    <a:cubicBezTo>
                      <a:pt x="1316" y="954"/>
                      <a:pt x="1288" y="973"/>
                      <a:pt x="1278" y="1004"/>
                    </a:cubicBezTo>
                    <a:cubicBezTo>
                      <a:pt x="1270" y="1032"/>
                      <a:pt x="1290" y="1069"/>
                      <a:pt x="1326" y="1077"/>
                    </a:cubicBezTo>
                    <a:lnTo>
                      <a:pt x="1567" y="1137"/>
                    </a:lnTo>
                    <a:lnTo>
                      <a:pt x="1580" y="1137"/>
                    </a:lnTo>
                    <a:cubicBezTo>
                      <a:pt x="1612" y="1137"/>
                      <a:pt x="1636" y="1117"/>
                      <a:pt x="1636" y="1093"/>
                    </a:cubicBezTo>
                    <a:cubicBezTo>
                      <a:pt x="1648" y="1056"/>
                      <a:pt x="1628" y="1028"/>
                      <a:pt x="1592" y="1016"/>
                    </a:cubicBezTo>
                    <a:cubicBezTo>
                      <a:pt x="1511" y="996"/>
                      <a:pt x="1435" y="976"/>
                      <a:pt x="1355" y="956"/>
                    </a:cubicBezTo>
                    <a:cubicBezTo>
                      <a:pt x="1350" y="955"/>
                      <a:pt x="1346" y="954"/>
                      <a:pt x="1342" y="954"/>
                    </a:cubicBezTo>
                    <a:close/>
                    <a:moveTo>
                      <a:pt x="4306" y="950"/>
                    </a:moveTo>
                    <a:cubicBezTo>
                      <a:pt x="4300" y="950"/>
                      <a:pt x="4294" y="951"/>
                      <a:pt x="4288" y="952"/>
                    </a:cubicBezTo>
                    <a:cubicBezTo>
                      <a:pt x="4207" y="976"/>
                      <a:pt x="4135" y="996"/>
                      <a:pt x="4054" y="1016"/>
                    </a:cubicBezTo>
                    <a:cubicBezTo>
                      <a:pt x="4018" y="1028"/>
                      <a:pt x="3998" y="1056"/>
                      <a:pt x="4006" y="1093"/>
                    </a:cubicBezTo>
                    <a:cubicBezTo>
                      <a:pt x="4014" y="1117"/>
                      <a:pt x="4038" y="1137"/>
                      <a:pt x="4067" y="1137"/>
                    </a:cubicBezTo>
                    <a:lnTo>
                      <a:pt x="4087" y="1137"/>
                    </a:lnTo>
                    <a:cubicBezTo>
                      <a:pt x="4167" y="1117"/>
                      <a:pt x="4247" y="1097"/>
                      <a:pt x="4328" y="1073"/>
                    </a:cubicBezTo>
                    <a:cubicBezTo>
                      <a:pt x="4360" y="1064"/>
                      <a:pt x="4380" y="1028"/>
                      <a:pt x="4368" y="992"/>
                    </a:cubicBezTo>
                    <a:cubicBezTo>
                      <a:pt x="4361" y="966"/>
                      <a:pt x="4335" y="950"/>
                      <a:pt x="4306" y="950"/>
                    </a:cubicBezTo>
                    <a:close/>
                    <a:moveTo>
                      <a:pt x="2020" y="1096"/>
                    </a:moveTo>
                    <a:cubicBezTo>
                      <a:pt x="1988" y="1096"/>
                      <a:pt x="1961" y="1116"/>
                      <a:pt x="1957" y="1149"/>
                    </a:cubicBezTo>
                    <a:cubicBezTo>
                      <a:pt x="1953" y="1185"/>
                      <a:pt x="1973" y="1213"/>
                      <a:pt x="2009" y="1217"/>
                    </a:cubicBezTo>
                    <a:cubicBezTo>
                      <a:pt x="2090" y="1233"/>
                      <a:pt x="2174" y="1245"/>
                      <a:pt x="2255" y="1253"/>
                    </a:cubicBezTo>
                    <a:lnTo>
                      <a:pt x="2259" y="1253"/>
                    </a:lnTo>
                    <a:cubicBezTo>
                      <a:pt x="2291" y="1253"/>
                      <a:pt x="2319" y="1229"/>
                      <a:pt x="2327" y="1197"/>
                    </a:cubicBezTo>
                    <a:cubicBezTo>
                      <a:pt x="2331" y="1161"/>
                      <a:pt x="2307" y="1133"/>
                      <a:pt x="2271" y="1129"/>
                    </a:cubicBezTo>
                    <a:cubicBezTo>
                      <a:pt x="2190" y="1125"/>
                      <a:pt x="2110" y="1109"/>
                      <a:pt x="2030" y="1097"/>
                    </a:cubicBezTo>
                    <a:cubicBezTo>
                      <a:pt x="2026" y="1096"/>
                      <a:pt x="2023" y="1096"/>
                      <a:pt x="2020" y="1096"/>
                    </a:cubicBezTo>
                    <a:close/>
                    <a:moveTo>
                      <a:pt x="3637" y="1103"/>
                    </a:moveTo>
                    <a:cubicBezTo>
                      <a:pt x="3633" y="1103"/>
                      <a:pt x="3629" y="1104"/>
                      <a:pt x="3625" y="1105"/>
                    </a:cubicBezTo>
                    <a:lnTo>
                      <a:pt x="3384" y="1133"/>
                    </a:lnTo>
                    <a:cubicBezTo>
                      <a:pt x="3351" y="1137"/>
                      <a:pt x="3323" y="1169"/>
                      <a:pt x="3331" y="1205"/>
                    </a:cubicBezTo>
                    <a:cubicBezTo>
                      <a:pt x="3331" y="1233"/>
                      <a:pt x="3359" y="1257"/>
                      <a:pt x="3388" y="1257"/>
                    </a:cubicBezTo>
                    <a:cubicBezTo>
                      <a:pt x="3388" y="1257"/>
                      <a:pt x="3396" y="1257"/>
                      <a:pt x="3400" y="1253"/>
                    </a:cubicBezTo>
                    <a:cubicBezTo>
                      <a:pt x="3480" y="1249"/>
                      <a:pt x="3564" y="1237"/>
                      <a:pt x="3645" y="1225"/>
                    </a:cubicBezTo>
                    <a:cubicBezTo>
                      <a:pt x="3677" y="1217"/>
                      <a:pt x="3701" y="1189"/>
                      <a:pt x="3697" y="1153"/>
                    </a:cubicBezTo>
                    <a:cubicBezTo>
                      <a:pt x="3693" y="1128"/>
                      <a:pt x="3668" y="1103"/>
                      <a:pt x="3637" y="1103"/>
                    </a:cubicBezTo>
                    <a:close/>
                    <a:moveTo>
                      <a:pt x="2709" y="1157"/>
                    </a:moveTo>
                    <a:cubicBezTo>
                      <a:pt x="2672" y="1157"/>
                      <a:pt x="2640" y="1181"/>
                      <a:pt x="2640" y="1217"/>
                    </a:cubicBezTo>
                    <a:cubicBezTo>
                      <a:pt x="2640" y="1253"/>
                      <a:pt x="2668" y="1281"/>
                      <a:pt x="2701" y="1281"/>
                    </a:cubicBezTo>
                    <a:lnTo>
                      <a:pt x="2954" y="1281"/>
                    </a:lnTo>
                    <a:cubicBezTo>
                      <a:pt x="2990" y="1281"/>
                      <a:pt x="3014" y="1253"/>
                      <a:pt x="3014" y="1217"/>
                    </a:cubicBezTo>
                    <a:cubicBezTo>
                      <a:pt x="3014" y="1181"/>
                      <a:pt x="2982" y="1157"/>
                      <a:pt x="2950" y="1157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1" name="Google Shape;121;p3"/>
            <p:cNvGrpSpPr/>
            <p:nvPr/>
          </p:nvGrpSpPr>
          <p:grpSpPr>
            <a:xfrm rot="-1338283">
              <a:off x="6304777" y="70229"/>
              <a:ext cx="1332686" cy="431981"/>
              <a:chOff x="3132849" y="378861"/>
              <a:chExt cx="1332799" cy="432018"/>
            </a:xfrm>
          </p:grpSpPr>
          <p:sp>
            <p:nvSpPr>
              <p:cNvPr id="122" name="Google Shape;122;p3"/>
              <p:cNvSpPr/>
              <p:nvPr/>
            </p:nvSpPr>
            <p:spPr>
              <a:xfrm>
                <a:off x="3564648" y="647688"/>
                <a:ext cx="32631" cy="26026"/>
              </a:xfrm>
              <a:custGeom>
                <a:avLst/>
                <a:gdLst/>
                <a:ahLst/>
                <a:cxnLst/>
                <a:rect l="l" t="t" r="r" b="b"/>
                <a:pathLst>
                  <a:path w="242" h="193" extrusionOk="0">
                    <a:moveTo>
                      <a:pt x="73" y="0"/>
                    </a:moveTo>
                    <a:cubicBezTo>
                      <a:pt x="53" y="0"/>
                      <a:pt x="33" y="10"/>
                      <a:pt x="21" y="28"/>
                    </a:cubicBezTo>
                    <a:cubicBezTo>
                      <a:pt x="0" y="52"/>
                      <a:pt x="4" y="92"/>
                      <a:pt x="33" y="112"/>
                    </a:cubicBezTo>
                    <a:cubicBezTo>
                      <a:pt x="33" y="112"/>
                      <a:pt x="69" y="140"/>
                      <a:pt x="141" y="184"/>
                    </a:cubicBezTo>
                    <a:cubicBezTo>
                      <a:pt x="149" y="188"/>
                      <a:pt x="165" y="192"/>
                      <a:pt x="173" y="192"/>
                    </a:cubicBezTo>
                    <a:cubicBezTo>
                      <a:pt x="193" y="192"/>
                      <a:pt x="213" y="184"/>
                      <a:pt x="225" y="168"/>
                    </a:cubicBezTo>
                    <a:cubicBezTo>
                      <a:pt x="241" y="144"/>
                      <a:pt x="233" y="104"/>
                      <a:pt x="205" y="84"/>
                    </a:cubicBezTo>
                    <a:cubicBezTo>
                      <a:pt x="141" y="40"/>
                      <a:pt x="105" y="11"/>
                      <a:pt x="105" y="11"/>
                    </a:cubicBezTo>
                    <a:cubicBezTo>
                      <a:pt x="96" y="4"/>
                      <a:pt x="84" y="0"/>
                      <a:pt x="73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3" name="Google Shape;123;p3"/>
              <p:cNvSpPr/>
              <p:nvPr/>
            </p:nvSpPr>
            <p:spPr>
              <a:xfrm>
                <a:off x="3630180" y="628675"/>
                <a:ext cx="835469" cy="172878"/>
              </a:xfrm>
              <a:custGeom>
                <a:avLst/>
                <a:gdLst/>
                <a:ahLst/>
                <a:cxnLst/>
                <a:rect l="l" t="t" r="r" b="b"/>
                <a:pathLst>
                  <a:path w="6196" h="1282" extrusionOk="0">
                    <a:moveTo>
                      <a:pt x="6121" y="0"/>
                    </a:moveTo>
                    <a:cubicBezTo>
                      <a:pt x="6109" y="0"/>
                      <a:pt x="6097" y="4"/>
                      <a:pt x="6087" y="12"/>
                    </a:cubicBezTo>
                    <a:cubicBezTo>
                      <a:pt x="6023" y="64"/>
                      <a:pt x="5955" y="112"/>
                      <a:pt x="5891" y="160"/>
                    </a:cubicBezTo>
                    <a:cubicBezTo>
                      <a:pt x="5858" y="177"/>
                      <a:pt x="5854" y="213"/>
                      <a:pt x="5875" y="245"/>
                    </a:cubicBezTo>
                    <a:cubicBezTo>
                      <a:pt x="5887" y="261"/>
                      <a:pt x="5907" y="269"/>
                      <a:pt x="5927" y="269"/>
                    </a:cubicBezTo>
                    <a:cubicBezTo>
                      <a:pt x="5943" y="269"/>
                      <a:pt x="5951" y="265"/>
                      <a:pt x="5967" y="261"/>
                    </a:cubicBezTo>
                    <a:cubicBezTo>
                      <a:pt x="6035" y="213"/>
                      <a:pt x="6104" y="165"/>
                      <a:pt x="6168" y="112"/>
                    </a:cubicBezTo>
                    <a:cubicBezTo>
                      <a:pt x="6192" y="88"/>
                      <a:pt x="6196" y="48"/>
                      <a:pt x="6176" y="24"/>
                    </a:cubicBezTo>
                    <a:cubicBezTo>
                      <a:pt x="6161" y="9"/>
                      <a:pt x="6140" y="0"/>
                      <a:pt x="6121" y="0"/>
                    </a:cubicBezTo>
                    <a:close/>
                    <a:moveTo>
                      <a:pt x="5557" y="384"/>
                    </a:moveTo>
                    <a:cubicBezTo>
                      <a:pt x="5546" y="384"/>
                      <a:pt x="5535" y="387"/>
                      <a:pt x="5525" y="394"/>
                    </a:cubicBezTo>
                    <a:lnTo>
                      <a:pt x="5312" y="514"/>
                    </a:lnTo>
                    <a:cubicBezTo>
                      <a:pt x="5284" y="530"/>
                      <a:pt x="5272" y="570"/>
                      <a:pt x="5288" y="602"/>
                    </a:cubicBezTo>
                    <a:cubicBezTo>
                      <a:pt x="5296" y="623"/>
                      <a:pt x="5324" y="631"/>
                      <a:pt x="5344" y="631"/>
                    </a:cubicBezTo>
                    <a:cubicBezTo>
                      <a:pt x="5352" y="631"/>
                      <a:pt x="5364" y="631"/>
                      <a:pt x="5372" y="627"/>
                    </a:cubicBezTo>
                    <a:cubicBezTo>
                      <a:pt x="5445" y="586"/>
                      <a:pt x="5517" y="546"/>
                      <a:pt x="5589" y="502"/>
                    </a:cubicBezTo>
                    <a:cubicBezTo>
                      <a:pt x="5617" y="486"/>
                      <a:pt x="5629" y="446"/>
                      <a:pt x="5609" y="414"/>
                    </a:cubicBezTo>
                    <a:cubicBezTo>
                      <a:pt x="5599" y="395"/>
                      <a:pt x="5578" y="384"/>
                      <a:pt x="5557" y="384"/>
                    </a:cubicBezTo>
                    <a:close/>
                    <a:moveTo>
                      <a:pt x="68" y="434"/>
                    </a:moveTo>
                    <a:cubicBezTo>
                      <a:pt x="45" y="434"/>
                      <a:pt x="25" y="444"/>
                      <a:pt x="17" y="466"/>
                    </a:cubicBezTo>
                    <a:cubicBezTo>
                      <a:pt x="1" y="494"/>
                      <a:pt x="9" y="534"/>
                      <a:pt x="41" y="550"/>
                    </a:cubicBezTo>
                    <a:cubicBezTo>
                      <a:pt x="109" y="590"/>
                      <a:pt x="185" y="631"/>
                      <a:pt x="262" y="667"/>
                    </a:cubicBezTo>
                    <a:cubicBezTo>
                      <a:pt x="266" y="671"/>
                      <a:pt x="278" y="671"/>
                      <a:pt x="286" y="671"/>
                    </a:cubicBezTo>
                    <a:cubicBezTo>
                      <a:pt x="310" y="671"/>
                      <a:pt x="330" y="663"/>
                      <a:pt x="346" y="635"/>
                    </a:cubicBezTo>
                    <a:cubicBezTo>
                      <a:pt x="362" y="602"/>
                      <a:pt x="346" y="566"/>
                      <a:pt x="318" y="550"/>
                    </a:cubicBezTo>
                    <a:cubicBezTo>
                      <a:pt x="246" y="514"/>
                      <a:pt x="169" y="482"/>
                      <a:pt x="101" y="442"/>
                    </a:cubicBezTo>
                    <a:cubicBezTo>
                      <a:pt x="90" y="436"/>
                      <a:pt x="79" y="434"/>
                      <a:pt x="68" y="434"/>
                    </a:cubicBezTo>
                    <a:close/>
                    <a:moveTo>
                      <a:pt x="4947" y="705"/>
                    </a:moveTo>
                    <a:cubicBezTo>
                      <a:pt x="4939" y="705"/>
                      <a:pt x="4930" y="707"/>
                      <a:pt x="4922" y="711"/>
                    </a:cubicBezTo>
                    <a:cubicBezTo>
                      <a:pt x="4846" y="747"/>
                      <a:pt x="4770" y="775"/>
                      <a:pt x="4693" y="807"/>
                    </a:cubicBezTo>
                    <a:cubicBezTo>
                      <a:pt x="4665" y="815"/>
                      <a:pt x="4645" y="856"/>
                      <a:pt x="4661" y="888"/>
                    </a:cubicBezTo>
                    <a:cubicBezTo>
                      <a:pt x="4669" y="912"/>
                      <a:pt x="4693" y="928"/>
                      <a:pt x="4721" y="928"/>
                    </a:cubicBezTo>
                    <a:cubicBezTo>
                      <a:pt x="4729" y="928"/>
                      <a:pt x="4738" y="928"/>
                      <a:pt x="4746" y="920"/>
                    </a:cubicBezTo>
                    <a:cubicBezTo>
                      <a:pt x="4826" y="892"/>
                      <a:pt x="4902" y="860"/>
                      <a:pt x="4975" y="827"/>
                    </a:cubicBezTo>
                    <a:cubicBezTo>
                      <a:pt x="5007" y="811"/>
                      <a:pt x="5023" y="771"/>
                      <a:pt x="5007" y="739"/>
                    </a:cubicBezTo>
                    <a:cubicBezTo>
                      <a:pt x="4995" y="719"/>
                      <a:pt x="4971" y="705"/>
                      <a:pt x="4947" y="705"/>
                    </a:cubicBezTo>
                    <a:close/>
                    <a:moveTo>
                      <a:pt x="694" y="729"/>
                    </a:moveTo>
                    <a:cubicBezTo>
                      <a:pt x="670" y="729"/>
                      <a:pt x="644" y="741"/>
                      <a:pt x="631" y="767"/>
                    </a:cubicBezTo>
                    <a:cubicBezTo>
                      <a:pt x="619" y="795"/>
                      <a:pt x="639" y="831"/>
                      <a:pt x="668" y="848"/>
                    </a:cubicBezTo>
                    <a:cubicBezTo>
                      <a:pt x="744" y="884"/>
                      <a:pt x="824" y="908"/>
                      <a:pt x="901" y="936"/>
                    </a:cubicBezTo>
                    <a:cubicBezTo>
                      <a:pt x="905" y="944"/>
                      <a:pt x="913" y="944"/>
                      <a:pt x="921" y="944"/>
                    </a:cubicBezTo>
                    <a:cubicBezTo>
                      <a:pt x="949" y="944"/>
                      <a:pt x="969" y="924"/>
                      <a:pt x="981" y="896"/>
                    </a:cubicBezTo>
                    <a:cubicBezTo>
                      <a:pt x="989" y="864"/>
                      <a:pt x="969" y="827"/>
                      <a:pt x="941" y="815"/>
                    </a:cubicBezTo>
                    <a:cubicBezTo>
                      <a:pt x="864" y="791"/>
                      <a:pt x="788" y="763"/>
                      <a:pt x="712" y="731"/>
                    </a:cubicBezTo>
                    <a:cubicBezTo>
                      <a:pt x="706" y="729"/>
                      <a:pt x="700" y="729"/>
                      <a:pt x="694" y="729"/>
                    </a:cubicBezTo>
                    <a:close/>
                    <a:moveTo>
                      <a:pt x="1342" y="954"/>
                    </a:moveTo>
                    <a:cubicBezTo>
                      <a:pt x="1316" y="954"/>
                      <a:pt x="1288" y="973"/>
                      <a:pt x="1278" y="1004"/>
                    </a:cubicBezTo>
                    <a:cubicBezTo>
                      <a:pt x="1270" y="1032"/>
                      <a:pt x="1290" y="1069"/>
                      <a:pt x="1326" y="1077"/>
                    </a:cubicBezTo>
                    <a:lnTo>
                      <a:pt x="1567" y="1137"/>
                    </a:lnTo>
                    <a:lnTo>
                      <a:pt x="1580" y="1137"/>
                    </a:lnTo>
                    <a:cubicBezTo>
                      <a:pt x="1612" y="1137"/>
                      <a:pt x="1636" y="1117"/>
                      <a:pt x="1636" y="1093"/>
                    </a:cubicBezTo>
                    <a:cubicBezTo>
                      <a:pt x="1648" y="1056"/>
                      <a:pt x="1628" y="1028"/>
                      <a:pt x="1592" y="1016"/>
                    </a:cubicBezTo>
                    <a:cubicBezTo>
                      <a:pt x="1511" y="996"/>
                      <a:pt x="1435" y="976"/>
                      <a:pt x="1355" y="956"/>
                    </a:cubicBezTo>
                    <a:cubicBezTo>
                      <a:pt x="1350" y="955"/>
                      <a:pt x="1346" y="954"/>
                      <a:pt x="1342" y="954"/>
                    </a:cubicBezTo>
                    <a:close/>
                    <a:moveTo>
                      <a:pt x="4306" y="950"/>
                    </a:moveTo>
                    <a:cubicBezTo>
                      <a:pt x="4300" y="950"/>
                      <a:pt x="4294" y="951"/>
                      <a:pt x="4288" y="952"/>
                    </a:cubicBezTo>
                    <a:cubicBezTo>
                      <a:pt x="4207" y="976"/>
                      <a:pt x="4135" y="996"/>
                      <a:pt x="4054" y="1016"/>
                    </a:cubicBezTo>
                    <a:cubicBezTo>
                      <a:pt x="4018" y="1028"/>
                      <a:pt x="3998" y="1056"/>
                      <a:pt x="4006" y="1093"/>
                    </a:cubicBezTo>
                    <a:cubicBezTo>
                      <a:pt x="4014" y="1117"/>
                      <a:pt x="4038" y="1137"/>
                      <a:pt x="4067" y="1137"/>
                    </a:cubicBezTo>
                    <a:lnTo>
                      <a:pt x="4087" y="1137"/>
                    </a:lnTo>
                    <a:cubicBezTo>
                      <a:pt x="4167" y="1117"/>
                      <a:pt x="4247" y="1097"/>
                      <a:pt x="4328" y="1073"/>
                    </a:cubicBezTo>
                    <a:cubicBezTo>
                      <a:pt x="4360" y="1064"/>
                      <a:pt x="4380" y="1028"/>
                      <a:pt x="4368" y="992"/>
                    </a:cubicBezTo>
                    <a:cubicBezTo>
                      <a:pt x="4361" y="966"/>
                      <a:pt x="4335" y="950"/>
                      <a:pt x="4306" y="950"/>
                    </a:cubicBezTo>
                    <a:close/>
                    <a:moveTo>
                      <a:pt x="2020" y="1096"/>
                    </a:moveTo>
                    <a:cubicBezTo>
                      <a:pt x="1988" y="1096"/>
                      <a:pt x="1961" y="1116"/>
                      <a:pt x="1957" y="1149"/>
                    </a:cubicBezTo>
                    <a:cubicBezTo>
                      <a:pt x="1953" y="1185"/>
                      <a:pt x="1973" y="1213"/>
                      <a:pt x="2009" y="1217"/>
                    </a:cubicBezTo>
                    <a:cubicBezTo>
                      <a:pt x="2090" y="1233"/>
                      <a:pt x="2174" y="1245"/>
                      <a:pt x="2255" y="1253"/>
                    </a:cubicBezTo>
                    <a:lnTo>
                      <a:pt x="2259" y="1253"/>
                    </a:lnTo>
                    <a:cubicBezTo>
                      <a:pt x="2291" y="1253"/>
                      <a:pt x="2319" y="1229"/>
                      <a:pt x="2327" y="1197"/>
                    </a:cubicBezTo>
                    <a:cubicBezTo>
                      <a:pt x="2331" y="1161"/>
                      <a:pt x="2307" y="1133"/>
                      <a:pt x="2271" y="1129"/>
                    </a:cubicBezTo>
                    <a:cubicBezTo>
                      <a:pt x="2190" y="1125"/>
                      <a:pt x="2110" y="1109"/>
                      <a:pt x="2030" y="1097"/>
                    </a:cubicBezTo>
                    <a:cubicBezTo>
                      <a:pt x="2026" y="1096"/>
                      <a:pt x="2023" y="1096"/>
                      <a:pt x="2020" y="1096"/>
                    </a:cubicBezTo>
                    <a:close/>
                    <a:moveTo>
                      <a:pt x="3637" y="1103"/>
                    </a:moveTo>
                    <a:cubicBezTo>
                      <a:pt x="3633" y="1103"/>
                      <a:pt x="3629" y="1104"/>
                      <a:pt x="3625" y="1105"/>
                    </a:cubicBezTo>
                    <a:lnTo>
                      <a:pt x="3384" y="1133"/>
                    </a:lnTo>
                    <a:cubicBezTo>
                      <a:pt x="3351" y="1137"/>
                      <a:pt x="3323" y="1169"/>
                      <a:pt x="3331" y="1205"/>
                    </a:cubicBezTo>
                    <a:cubicBezTo>
                      <a:pt x="3331" y="1233"/>
                      <a:pt x="3359" y="1257"/>
                      <a:pt x="3388" y="1257"/>
                    </a:cubicBezTo>
                    <a:cubicBezTo>
                      <a:pt x="3388" y="1257"/>
                      <a:pt x="3396" y="1257"/>
                      <a:pt x="3400" y="1253"/>
                    </a:cubicBezTo>
                    <a:cubicBezTo>
                      <a:pt x="3480" y="1249"/>
                      <a:pt x="3564" y="1237"/>
                      <a:pt x="3645" y="1225"/>
                    </a:cubicBezTo>
                    <a:cubicBezTo>
                      <a:pt x="3677" y="1217"/>
                      <a:pt x="3701" y="1189"/>
                      <a:pt x="3697" y="1153"/>
                    </a:cubicBezTo>
                    <a:cubicBezTo>
                      <a:pt x="3693" y="1128"/>
                      <a:pt x="3668" y="1103"/>
                      <a:pt x="3637" y="1103"/>
                    </a:cubicBezTo>
                    <a:close/>
                    <a:moveTo>
                      <a:pt x="2709" y="1157"/>
                    </a:moveTo>
                    <a:cubicBezTo>
                      <a:pt x="2672" y="1157"/>
                      <a:pt x="2640" y="1181"/>
                      <a:pt x="2640" y="1217"/>
                    </a:cubicBezTo>
                    <a:cubicBezTo>
                      <a:pt x="2640" y="1253"/>
                      <a:pt x="2668" y="1281"/>
                      <a:pt x="2701" y="1281"/>
                    </a:cubicBezTo>
                    <a:lnTo>
                      <a:pt x="2954" y="1281"/>
                    </a:lnTo>
                    <a:cubicBezTo>
                      <a:pt x="2990" y="1281"/>
                      <a:pt x="3014" y="1253"/>
                      <a:pt x="3014" y="1217"/>
                    </a:cubicBezTo>
                    <a:cubicBezTo>
                      <a:pt x="3014" y="1181"/>
                      <a:pt x="2982" y="1157"/>
                      <a:pt x="2950" y="1157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4" name="Google Shape;124;p3"/>
              <p:cNvSpPr/>
              <p:nvPr/>
            </p:nvSpPr>
            <p:spPr>
              <a:xfrm>
                <a:off x="3314385" y="432198"/>
                <a:ext cx="22249" cy="64593"/>
              </a:xfrm>
              <a:custGeom>
                <a:avLst/>
                <a:gdLst/>
                <a:ahLst/>
                <a:cxnLst/>
                <a:rect l="l" t="t" r="r" b="b"/>
                <a:pathLst>
                  <a:path w="165" h="479" extrusionOk="0">
                    <a:moveTo>
                      <a:pt x="89" y="1"/>
                    </a:moveTo>
                    <a:cubicBezTo>
                      <a:pt x="65" y="1"/>
                      <a:pt x="35" y="20"/>
                      <a:pt x="28" y="51"/>
                    </a:cubicBezTo>
                    <a:cubicBezTo>
                      <a:pt x="0" y="175"/>
                      <a:pt x="4" y="304"/>
                      <a:pt x="32" y="428"/>
                    </a:cubicBezTo>
                    <a:cubicBezTo>
                      <a:pt x="36" y="459"/>
                      <a:pt x="65" y="478"/>
                      <a:pt x="97" y="478"/>
                    </a:cubicBezTo>
                    <a:cubicBezTo>
                      <a:pt x="102" y="478"/>
                      <a:pt x="107" y="478"/>
                      <a:pt x="113" y="476"/>
                    </a:cubicBezTo>
                    <a:cubicBezTo>
                      <a:pt x="145" y="464"/>
                      <a:pt x="165" y="428"/>
                      <a:pt x="157" y="396"/>
                    </a:cubicBezTo>
                    <a:cubicBezTo>
                      <a:pt x="153" y="380"/>
                      <a:pt x="153" y="364"/>
                      <a:pt x="145" y="356"/>
                    </a:cubicBezTo>
                    <a:cubicBezTo>
                      <a:pt x="145" y="344"/>
                      <a:pt x="141" y="340"/>
                      <a:pt x="141" y="328"/>
                    </a:cubicBezTo>
                    <a:lnTo>
                      <a:pt x="141" y="320"/>
                    </a:lnTo>
                    <a:cubicBezTo>
                      <a:pt x="137" y="296"/>
                      <a:pt x="137" y="264"/>
                      <a:pt x="137" y="239"/>
                    </a:cubicBezTo>
                    <a:cubicBezTo>
                      <a:pt x="137" y="179"/>
                      <a:pt x="141" y="131"/>
                      <a:pt x="149" y="83"/>
                    </a:cubicBezTo>
                    <a:cubicBezTo>
                      <a:pt x="153" y="51"/>
                      <a:pt x="137" y="14"/>
                      <a:pt x="101" y="2"/>
                    </a:cubicBezTo>
                    <a:cubicBezTo>
                      <a:pt x="97" y="1"/>
                      <a:pt x="93" y="1"/>
                      <a:pt x="89" y="1"/>
                    </a:cubicBezTo>
                    <a:close/>
                  </a:path>
                </a:pathLst>
              </a:custGeom>
              <a:solidFill>
                <a:srgbClr val="FFF1F6">
                  <a:alpha val="333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5" name="Google Shape;125;p3"/>
              <p:cNvSpPr/>
              <p:nvPr/>
            </p:nvSpPr>
            <p:spPr>
              <a:xfrm>
                <a:off x="3326790" y="513513"/>
                <a:ext cx="39104" cy="76055"/>
              </a:xfrm>
              <a:custGeom>
                <a:avLst/>
                <a:gdLst/>
                <a:ahLst/>
                <a:cxnLst/>
                <a:rect l="l" t="t" r="r" b="b"/>
                <a:pathLst>
                  <a:path w="290" h="564" extrusionOk="0">
                    <a:moveTo>
                      <a:pt x="70" y="0"/>
                    </a:moveTo>
                    <a:cubicBezTo>
                      <a:pt x="66" y="0"/>
                      <a:pt x="61" y="1"/>
                      <a:pt x="57" y="2"/>
                    </a:cubicBezTo>
                    <a:cubicBezTo>
                      <a:pt x="17" y="14"/>
                      <a:pt x="1" y="50"/>
                      <a:pt x="5" y="82"/>
                    </a:cubicBezTo>
                    <a:cubicBezTo>
                      <a:pt x="29" y="239"/>
                      <a:pt x="85" y="392"/>
                      <a:pt x="161" y="532"/>
                    </a:cubicBezTo>
                    <a:cubicBezTo>
                      <a:pt x="172" y="552"/>
                      <a:pt x="197" y="564"/>
                      <a:pt x="221" y="564"/>
                    </a:cubicBezTo>
                    <a:cubicBezTo>
                      <a:pt x="231" y="564"/>
                      <a:pt x="241" y="561"/>
                      <a:pt x="250" y="556"/>
                    </a:cubicBezTo>
                    <a:cubicBezTo>
                      <a:pt x="282" y="536"/>
                      <a:pt x="290" y="500"/>
                      <a:pt x="278" y="464"/>
                    </a:cubicBezTo>
                    <a:cubicBezTo>
                      <a:pt x="206" y="335"/>
                      <a:pt x="161" y="199"/>
                      <a:pt x="137" y="50"/>
                    </a:cubicBezTo>
                    <a:cubicBezTo>
                      <a:pt x="130" y="19"/>
                      <a:pt x="97" y="0"/>
                      <a:pt x="70" y="0"/>
                    </a:cubicBezTo>
                    <a:close/>
                  </a:path>
                </a:pathLst>
              </a:custGeom>
              <a:solidFill>
                <a:srgbClr val="FFF1F6">
                  <a:alpha val="333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6" name="Google Shape;126;p3"/>
              <p:cNvSpPr/>
              <p:nvPr/>
            </p:nvSpPr>
            <p:spPr>
              <a:xfrm rot="-5563485">
                <a:off x="3094862" y="433994"/>
                <a:ext cx="417195" cy="321752"/>
              </a:xfrm>
              <a:custGeom>
                <a:avLst/>
                <a:gdLst/>
                <a:ahLst/>
                <a:cxnLst/>
                <a:rect l="l" t="t" r="r" b="b"/>
                <a:pathLst>
                  <a:path w="3094" h="2386" extrusionOk="0">
                    <a:moveTo>
                      <a:pt x="761" y="1"/>
                    </a:moveTo>
                    <a:cubicBezTo>
                      <a:pt x="715" y="1"/>
                      <a:pt x="666" y="10"/>
                      <a:pt x="615" y="31"/>
                    </a:cubicBezTo>
                    <a:cubicBezTo>
                      <a:pt x="1" y="280"/>
                      <a:pt x="877" y="2349"/>
                      <a:pt x="1274" y="2385"/>
                    </a:cubicBezTo>
                    <a:cubicBezTo>
                      <a:pt x="1277" y="2386"/>
                      <a:pt x="1281" y="2386"/>
                      <a:pt x="1284" y="2386"/>
                    </a:cubicBezTo>
                    <a:cubicBezTo>
                      <a:pt x="1654" y="2386"/>
                      <a:pt x="3093" y="666"/>
                      <a:pt x="2524" y="216"/>
                    </a:cubicBezTo>
                    <a:cubicBezTo>
                      <a:pt x="2468" y="172"/>
                      <a:pt x="2409" y="153"/>
                      <a:pt x="2348" y="153"/>
                    </a:cubicBezTo>
                    <a:cubicBezTo>
                      <a:pt x="1937" y="153"/>
                      <a:pt x="1467" y="1036"/>
                      <a:pt x="1467" y="1036"/>
                    </a:cubicBezTo>
                    <a:cubicBezTo>
                      <a:pt x="1467" y="1036"/>
                      <a:pt x="1243" y="1"/>
                      <a:pt x="761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7" name="Google Shape;127;p3"/>
              <p:cNvSpPr/>
              <p:nvPr/>
            </p:nvSpPr>
            <p:spPr>
              <a:xfrm rot="-5563485">
                <a:off x="3166434" y="379837"/>
                <a:ext cx="288827" cy="300850"/>
              </a:xfrm>
              <a:custGeom>
                <a:avLst/>
                <a:gdLst/>
                <a:ahLst/>
                <a:cxnLst/>
                <a:rect l="l" t="t" r="r" b="b"/>
                <a:pathLst>
                  <a:path w="2142" h="2231" extrusionOk="0">
                    <a:moveTo>
                      <a:pt x="1403" y="0"/>
                    </a:moveTo>
                    <a:cubicBezTo>
                      <a:pt x="1398" y="0"/>
                      <a:pt x="1392" y="0"/>
                      <a:pt x="1387" y="1"/>
                    </a:cubicBezTo>
                    <a:cubicBezTo>
                      <a:pt x="1009" y="700"/>
                      <a:pt x="535" y="1351"/>
                      <a:pt x="1" y="1941"/>
                    </a:cubicBezTo>
                    <a:cubicBezTo>
                      <a:pt x="113" y="2110"/>
                      <a:pt x="230" y="2222"/>
                      <a:pt x="314" y="2230"/>
                    </a:cubicBezTo>
                    <a:cubicBezTo>
                      <a:pt x="318" y="2231"/>
                      <a:pt x="321" y="2231"/>
                      <a:pt x="324" y="2231"/>
                    </a:cubicBezTo>
                    <a:cubicBezTo>
                      <a:pt x="702" y="2231"/>
                      <a:pt x="2141" y="511"/>
                      <a:pt x="1572" y="61"/>
                    </a:cubicBezTo>
                    <a:cubicBezTo>
                      <a:pt x="1517" y="20"/>
                      <a:pt x="1461" y="0"/>
                      <a:pt x="1403" y="0"/>
                    </a:cubicBezTo>
                    <a:close/>
                  </a:path>
                </a:pathLst>
              </a:custGeom>
              <a:solidFill>
                <a:srgbClr val="FFF1F6">
                  <a:alpha val="333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128" name="Google Shape;128;p3"/>
          <p:cNvSpPr/>
          <p:nvPr/>
        </p:nvSpPr>
        <p:spPr>
          <a:xfrm>
            <a:off x="8082620" y="4542638"/>
            <a:ext cx="215929" cy="199812"/>
          </a:xfrm>
          <a:custGeom>
            <a:avLst/>
            <a:gdLst/>
            <a:ahLst/>
            <a:cxnLst/>
            <a:rect l="l" t="t" r="r" b="b"/>
            <a:pathLst>
              <a:path w="1447" h="1339" extrusionOk="0">
                <a:moveTo>
                  <a:pt x="729" y="0"/>
                </a:moveTo>
                <a:cubicBezTo>
                  <a:pt x="719" y="0"/>
                  <a:pt x="709" y="1"/>
                  <a:pt x="699" y="1"/>
                </a:cubicBezTo>
                <a:cubicBezTo>
                  <a:pt x="486" y="13"/>
                  <a:pt x="286" y="122"/>
                  <a:pt x="161" y="298"/>
                </a:cubicBezTo>
                <a:cubicBezTo>
                  <a:pt x="36" y="475"/>
                  <a:pt x="0" y="692"/>
                  <a:pt x="61" y="893"/>
                </a:cubicBezTo>
                <a:cubicBezTo>
                  <a:pt x="121" y="1082"/>
                  <a:pt x="261" y="1238"/>
                  <a:pt x="458" y="1307"/>
                </a:cubicBezTo>
                <a:cubicBezTo>
                  <a:pt x="511" y="1327"/>
                  <a:pt x="571" y="1339"/>
                  <a:pt x="627" y="1339"/>
                </a:cubicBezTo>
                <a:cubicBezTo>
                  <a:pt x="760" y="1339"/>
                  <a:pt x="872" y="1279"/>
                  <a:pt x="953" y="1166"/>
                </a:cubicBezTo>
                <a:cubicBezTo>
                  <a:pt x="1053" y="1026"/>
                  <a:pt x="1089" y="801"/>
                  <a:pt x="932" y="604"/>
                </a:cubicBezTo>
                <a:cubicBezTo>
                  <a:pt x="860" y="511"/>
                  <a:pt x="744" y="455"/>
                  <a:pt x="631" y="455"/>
                </a:cubicBezTo>
                <a:cubicBezTo>
                  <a:pt x="543" y="455"/>
                  <a:pt x="466" y="495"/>
                  <a:pt x="418" y="563"/>
                </a:cubicBezTo>
                <a:cubicBezTo>
                  <a:pt x="350" y="652"/>
                  <a:pt x="338" y="756"/>
                  <a:pt x="378" y="853"/>
                </a:cubicBezTo>
                <a:cubicBezTo>
                  <a:pt x="418" y="945"/>
                  <a:pt x="507" y="1013"/>
                  <a:pt x="611" y="1026"/>
                </a:cubicBezTo>
                <a:cubicBezTo>
                  <a:pt x="616" y="1026"/>
                  <a:pt x="621" y="1027"/>
                  <a:pt x="626" y="1027"/>
                </a:cubicBezTo>
                <a:cubicBezTo>
                  <a:pt x="667" y="1027"/>
                  <a:pt x="700" y="997"/>
                  <a:pt x="703" y="957"/>
                </a:cubicBezTo>
                <a:cubicBezTo>
                  <a:pt x="707" y="917"/>
                  <a:pt x="679" y="877"/>
                  <a:pt x="639" y="873"/>
                </a:cubicBezTo>
                <a:cubicBezTo>
                  <a:pt x="587" y="865"/>
                  <a:pt x="547" y="837"/>
                  <a:pt x="527" y="797"/>
                </a:cubicBezTo>
                <a:cubicBezTo>
                  <a:pt x="507" y="756"/>
                  <a:pt x="511" y="716"/>
                  <a:pt x="531" y="672"/>
                </a:cubicBezTo>
                <a:cubicBezTo>
                  <a:pt x="551" y="636"/>
                  <a:pt x="583" y="612"/>
                  <a:pt x="623" y="604"/>
                </a:cubicBezTo>
                <a:cubicBezTo>
                  <a:pt x="629" y="603"/>
                  <a:pt x="636" y="602"/>
                  <a:pt x="643" y="602"/>
                </a:cubicBezTo>
                <a:cubicBezTo>
                  <a:pt x="689" y="602"/>
                  <a:pt x="745" y="625"/>
                  <a:pt x="784" y="660"/>
                </a:cubicBezTo>
                <a:cubicBezTo>
                  <a:pt x="860" y="724"/>
                  <a:pt x="900" y="825"/>
                  <a:pt x="892" y="925"/>
                </a:cubicBezTo>
                <a:cubicBezTo>
                  <a:pt x="888" y="1013"/>
                  <a:pt x="848" y="1086"/>
                  <a:pt x="784" y="1138"/>
                </a:cubicBezTo>
                <a:cubicBezTo>
                  <a:pt x="741" y="1170"/>
                  <a:pt x="693" y="1183"/>
                  <a:pt x="644" y="1183"/>
                </a:cubicBezTo>
                <a:cubicBezTo>
                  <a:pt x="516" y="1183"/>
                  <a:pt x="382" y="1092"/>
                  <a:pt x="310" y="1013"/>
                </a:cubicBezTo>
                <a:cubicBezTo>
                  <a:pt x="189" y="881"/>
                  <a:pt x="161" y="696"/>
                  <a:pt x="221" y="519"/>
                </a:cubicBezTo>
                <a:cubicBezTo>
                  <a:pt x="282" y="347"/>
                  <a:pt x="426" y="214"/>
                  <a:pt x="603" y="162"/>
                </a:cubicBezTo>
                <a:cubicBezTo>
                  <a:pt x="644" y="150"/>
                  <a:pt x="686" y="145"/>
                  <a:pt x="727" y="145"/>
                </a:cubicBezTo>
                <a:cubicBezTo>
                  <a:pt x="828" y="145"/>
                  <a:pt x="926" y="179"/>
                  <a:pt x="1009" y="242"/>
                </a:cubicBezTo>
                <a:cubicBezTo>
                  <a:pt x="1133" y="342"/>
                  <a:pt x="1270" y="604"/>
                  <a:pt x="1266" y="829"/>
                </a:cubicBezTo>
                <a:cubicBezTo>
                  <a:pt x="1258" y="945"/>
                  <a:pt x="1226" y="1030"/>
                  <a:pt x="1149" y="1082"/>
                </a:cubicBezTo>
                <a:cubicBezTo>
                  <a:pt x="1125" y="1098"/>
                  <a:pt x="1113" y="1126"/>
                  <a:pt x="1121" y="1150"/>
                </a:cubicBezTo>
                <a:cubicBezTo>
                  <a:pt x="1125" y="1182"/>
                  <a:pt x="1141" y="1206"/>
                  <a:pt x="1165" y="1218"/>
                </a:cubicBezTo>
                <a:cubicBezTo>
                  <a:pt x="1175" y="1221"/>
                  <a:pt x="1184" y="1223"/>
                  <a:pt x="1194" y="1223"/>
                </a:cubicBezTo>
                <a:cubicBezTo>
                  <a:pt x="1209" y="1223"/>
                  <a:pt x="1225" y="1219"/>
                  <a:pt x="1242" y="1206"/>
                </a:cubicBezTo>
                <a:cubicBezTo>
                  <a:pt x="1342" y="1138"/>
                  <a:pt x="1402" y="1021"/>
                  <a:pt x="1415" y="885"/>
                </a:cubicBezTo>
                <a:cubicBezTo>
                  <a:pt x="1447" y="632"/>
                  <a:pt x="1314" y="338"/>
                  <a:pt x="1173" y="178"/>
                </a:cubicBezTo>
                <a:cubicBezTo>
                  <a:pt x="1059" y="67"/>
                  <a:pt x="902" y="0"/>
                  <a:pt x="729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29" name="Google Shape;129;p3"/>
          <p:cNvGrpSpPr/>
          <p:nvPr/>
        </p:nvGrpSpPr>
        <p:grpSpPr>
          <a:xfrm rot="2700000">
            <a:off x="8850543" y="3860238"/>
            <a:ext cx="296110" cy="307950"/>
            <a:chOff x="2402806" y="1534404"/>
            <a:chExt cx="197214" cy="205099"/>
          </a:xfrm>
        </p:grpSpPr>
        <p:sp>
          <p:nvSpPr>
            <p:cNvPr id="130" name="Google Shape;130;p3"/>
            <p:cNvSpPr/>
            <p:nvPr/>
          </p:nvSpPr>
          <p:spPr>
            <a:xfrm>
              <a:off x="2402806" y="1605082"/>
              <a:ext cx="85428" cy="127119"/>
            </a:xfrm>
            <a:custGeom>
              <a:avLst/>
              <a:gdLst/>
              <a:ahLst/>
              <a:cxnLst/>
              <a:rect l="l" t="t" r="r" b="b"/>
              <a:pathLst>
                <a:path w="1170" h="1741" extrusionOk="0">
                  <a:moveTo>
                    <a:pt x="273" y="0"/>
                  </a:moveTo>
                  <a:cubicBezTo>
                    <a:pt x="220" y="0"/>
                    <a:pt x="176" y="36"/>
                    <a:pt x="165" y="85"/>
                  </a:cubicBezTo>
                  <a:cubicBezTo>
                    <a:pt x="0" y="1226"/>
                    <a:pt x="1005" y="1724"/>
                    <a:pt x="1017" y="1728"/>
                  </a:cubicBezTo>
                  <a:cubicBezTo>
                    <a:pt x="1033" y="1732"/>
                    <a:pt x="1045" y="1740"/>
                    <a:pt x="1061" y="1740"/>
                  </a:cubicBezTo>
                  <a:cubicBezTo>
                    <a:pt x="1101" y="1740"/>
                    <a:pt x="1137" y="1720"/>
                    <a:pt x="1145" y="1684"/>
                  </a:cubicBezTo>
                  <a:cubicBezTo>
                    <a:pt x="1169" y="1632"/>
                    <a:pt x="1149" y="1572"/>
                    <a:pt x="1101" y="1548"/>
                  </a:cubicBezTo>
                  <a:cubicBezTo>
                    <a:pt x="1097" y="1544"/>
                    <a:pt x="221" y="1118"/>
                    <a:pt x="366" y="117"/>
                  </a:cubicBezTo>
                  <a:cubicBezTo>
                    <a:pt x="374" y="61"/>
                    <a:pt x="338" y="13"/>
                    <a:pt x="281" y="1"/>
                  </a:cubicBezTo>
                  <a:cubicBezTo>
                    <a:pt x="279" y="1"/>
                    <a:pt x="276" y="0"/>
                    <a:pt x="27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131;p3"/>
            <p:cNvSpPr/>
            <p:nvPr/>
          </p:nvSpPr>
          <p:spPr>
            <a:xfrm>
              <a:off x="2441796" y="1605886"/>
              <a:ext cx="64910" cy="98424"/>
            </a:xfrm>
            <a:custGeom>
              <a:avLst/>
              <a:gdLst/>
              <a:ahLst/>
              <a:cxnLst/>
              <a:rect l="l" t="t" r="r" b="b"/>
              <a:pathLst>
                <a:path w="889" h="1348" extrusionOk="0">
                  <a:moveTo>
                    <a:pt x="113" y="1"/>
                  </a:moveTo>
                  <a:cubicBezTo>
                    <a:pt x="109" y="1"/>
                    <a:pt x="105" y="1"/>
                    <a:pt x="101" y="2"/>
                  </a:cubicBezTo>
                  <a:cubicBezTo>
                    <a:pt x="45" y="6"/>
                    <a:pt x="1" y="50"/>
                    <a:pt x="5" y="106"/>
                  </a:cubicBezTo>
                  <a:cubicBezTo>
                    <a:pt x="5" y="130"/>
                    <a:pt x="57" y="837"/>
                    <a:pt x="712" y="1328"/>
                  </a:cubicBezTo>
                  <a:cubicBezTo>
                    <a:pt x="732" y="1340"/>
                    <a:pt x="752" y="1348"/>
                    <a:pt x="772" y="1348"/>
                  </a:cubicBezTo>
                  <a:cubicBezTo>
                    <a:pt x="804" y="1348"/>
                    <a:pt x="832" y="1332"/>
                    <a:pt x="852" y="1312"/>
                  </a:cubicBezTo>
                  <a:cubicBezTo>
                    <a:pt x="888" y="1267"/>
                    <a:pt x="880" y="1207"/>
                    <a:pt x="832" y="1171"/>
                  </a:cubicBezTo>
                  <a:cubicBezTo>
                    <a:pt x="250" y="737"/>
                    <a:pt x="205" y="106"/>
                    <a:pt x="205" y="94"/>
                  </a:cubicBezTo>
                  <a:cubicBezTo>
                    <a:pt x="202" y="46"/>
                    <a:pt x="164" y="1"/>
                    <a:pt x="11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132;p3"/>
            <p:cNvSpPr/>
            <p:nvPr/>
          </p:nvSpPr>
          <p:spPr>
            <a:xfrm>
              <a:off x="2470272" y="1604206"/>
              <a:ext cx="45561" cy="62866"/>
            </a:xfrm>
            <a:custGeom>
              <a:avLst/>
              <a:gdLst/>
              <a:ahLst/>
              <a:cxnLst/>
              <a:rect l="l" t="t" r="r" b="b"/>
              <a:pathLst>
                <a:path w="624" h="861" extrusionOk="0">
                  <a:moveTo>
                    <a:pt x="175" y="1"/>
                  </a:moveTo>
                  <a:cubicBezTo>
                    <a:pt x="132" y="1"/>
                    <a:pt x="91" y="33"/>
                    <a:pt x="81" y="77"/>
                  </a:cubicBezTo>
                  <a:cubicBezTo>
                    <a:pt x="77" y="97"/>
                    <a:pt x="0" y="479"/>
                    <a:pt x="450" y="840"/>
                  </a:cubicBezTo>
                  <a:cubicBezTo>
                    <a:pt x="466" y="856"/>
                    <a:pt x="494" y="860"/>
                    <a:pt x="515" y="860"/>
                  </a:cubicBezTo>
                  <a:cubicBezTo>
                    <a:pt x="543" y="860"/>
                    <a:pt x="571" y="848"/>
                    <a:pt x="591" y="828"/>
                  </a:cubicBezTo>
                  <a:cubicBezTo>
                    <a:pt x="623" y="788"/>
                    <a:pt x="619" y="720"/>
                    <a:pt x="575" y="688"/>
                  </a:cubicBezTo>
                  <a:cubicBezTo>
                    <a:pt x="229" y="410"/>
                    <a:pt x="273" y="137"/>
                    <a:pt x="277" y="125"/>
                  </a:cubicBezTo>
                  <a:cubicBezTo>
                    <a:pt x="294" y="69"/>
                    <a:pt x="257" y="13"/>
                    <a:pt x="201" y="5"/>
                  </a:cubicBezTo>
                  <a:cubicBezTo>
                    <a:pt x="193" y="2"/>
                    <a:pt x="184" y="1"/>
                    <a:pt x="17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133;p3"/>
            <p:cNvSpPr/>
            <p:nvPr/>
          </p:nvSpPr>
          <p:spPr>
            <a:xfrm>
              <a:off x="2504005" y="1627498"/>
              <a:ext cx="52571" cy="112005"/>
            </a:xfrm>
            <a:custGeom>
              <a:avLst/>
              <a:gdLst/>
              <a:ahLst/>
              <a:cxnLst/>
              <a:rect l="l" t="t" r="r" b="b"/>
              <a:pathLst>
                <a:path w="720" h="1534" extrusionOk="0">
                  <a:moveTo>
                    <a:pt x="409" y="0"/>
                  </a:moveTo>
                  <a:cubicBezTo>
                    <a:pt x="400" y="0"/>
                    <a:pt x="391" y="1"/>
                    <a:pt x="382" y="3"/>
                  </a:cubicBezTo>
                  <a:cubicBezTo>
                    <a:pt x="330" y="19"/>
                    <a:pt x="302" y="79"/>
                    <a:pt x="318" y="132"/>
                  </a:cubicBezTo>
                  <a:cubicBezTo>
                    <a:pt x="318" y="136"/>
                    <a:pt x="494" y="702"/>
                    <a:pt x="32" y="1377"/>
                  </a:cubicBezTo>
                  <a:cubicBezTo>
                    <a:pt x="0" y="1421"/>
                    <a:pt x="12" y="1486"/>
                    <a:pt x="57" y="1518"/>
                  </a:cubicBezTo>
                  <a:cubicBezTo>
                    <a:pt x="73" y="1526"/>
                    <a:pt x="93" y="1534"/>
                    <a:pt x="113" y="1534"/>
                  </a:cubicBezTo>
                  <a:cubicBezTo>
                    <a:pt x="141" y="1534"/>
                    <a:pt x="177" y="1518"/>
                    <a:pt x="197" y="1494"/>
                  </a:cubicBezTo>
                  <a:cubicBezTo>
                    <a:pt x="719" y="734"/>
                    <a:pt x="519" y="96"/>
                    <a:pt x="511" y="71"/>
                  </a:cubicBezTo>
                  <a:cubicBezTo>
                    <a:pt x="497" y="25"/>
                    <a:pt x="453" y="0"/>
                    <a:pt x="40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134;p3"/>
            <p:cNvSpPr/>
            <p:nvPr/>
          </p:nvSpPr>
          <p:spPr>
            <a:xfrm>
              <a:off x="2548909" y="1634508"/>
              <a:ext cx="26431" cy="80682"/>
            </a:xfrm>
            <a:custGeom>
              <a:avLst/>
              <a:gdLst/>
              <a:ahLst/>
              <a:cxnLst/>
              <a:rect l="l" t="t" r="r" b="b"/>
              <a:pathLst>
                <a:path w="362" h="1105" extrusionOk="0">
                  <a:moveTo>
                    <a:pt x="128" y="1"/>
                  </a:moveTo>
                  <a:cubicBezTo>
                    <a:pt x="120" y="1"/>
                    <a:pt x="112" y="2"/>
                    <a:pt x="104" y="4"/>
                  </a:cubicBezTo>
                  <a:cubicBezTo>
                    <a:pt x="56" y="16"/>
                    <a:pt x="20" y="72"/>
                    <a:pt x="36" y="124"/>
                  </a:cubicBezTo>
                  <a:cubicBezTo>
                    <a:pt x="157" y="586"/>
                    <a:pt x="16" y="964"/>
                    <a:pt x="16" y="968"/>
                  </a:cubicBezTo>
                  <a:cubicBezTo>
                    <a:pt x="0" y="1024"/>
                    <a:pt x="24" y="1080"/>
                    <a:pt x="76" y="1100"/>
                  </a:cubicBezTo>
                  <a:cubicBezTo>
                    <a:pt x="84" y="1104"/>
                    <a:pt x="100" y="1104"/>
                    <a:pt x="109" y="1104"/>
                  </a:cubicBezTo>
                  <a:cubicBezTo>
                    <a:pt x="149" y="1104"/>
                    <a:pt x="189" y="1080"/>
                    <a:pt x="197" y="1044"/>
                  </a:cubicBezTo>
                  <a:cubicBezTo>
                    <a:pt x="205" y="1024"/>
                    <a:pt x="362" y="602"/>
                    <a:pt x="225" y="76"/>
                  </a:cubicBezTo>
                  <a:cubicBezTo>
                    <a:pt x="218" y="31"/>
                    <a:pt x="176" y="1"/>
                    <a:pt x="12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135;p3"/>
            <p:cNvSpPr/>
            <p:nvPr/>
          </p:nvSpPr>
          <p:spPr>
            <a:xfrm>
              <a:off x="2577020" y="1637939"/>
              <a:ext cx="23000" cy="51695"/>
            </a:xfrm>
            <a:custGeom>
              <a:avLst/>
              <a:gdLst/>
              <a:ahLst/>
              <a:cxnLst/>
              <a:rect l="l" t="t" r="r" b="b"/>
              <a:pathLst>
                <a:path w="315" h="708" extrusionOk="0">
                  <a:moveTo>
                    <a:pt x="117" y="0"/>
                  </a:moveTo>
                  <a:cubicBezTo>
                    <a:pt x="106" y="0"/>
                    <a:pt x="96" y="2"/>
                    <a:pt x="85" y="5"/>
                  </a:cubicBezTo>
                  <a:cubicBezTo>
                    <a:pt x="33" y="17"/>
                    <a:pt x="1" y="73"/>
                    <a:pt x="17" y="129"/>
                  </a:cubicBezTo>
                  <a:cubicBezTo>
                    <a:pt x="97" y="411"/>
                    <a:pt x="45" y="567"/>
                    <a:pt x="45" y="571"/>
                  </a:cubicBezTo>
                  <a:cubicBezTo>
                    <a:pt x="33" y="627"/>
                    <a:pt x="57" y="680"/>
                    <a:pt x="105" y="700"/>
                  </a:cubicBezTo>
                  <a:cubicBezTo>
                    <a:pt x="117" y="708"/>
                    <a:pt x="133" y="708"/>
                    <a:pt x="141" y="708"/>
                  </a:cubicBezTo>
                  <a:cubicBezTo>
                    <a:pt x="182" y="708"/>
                    <a:pt x="218" y="680"/>
                    <a:pt x="238" y="648"/>
                  </a:cubicBezTo>
                  <a:cubicBezTo>
                    <a:pt x="242" y="619"/>
                    <a:pt x="314" y="427"/>
                    <a:pt x="214" y="73"/>
                  </a:cubicBezTo>
                  <a:cubicBezTo>
                    <a:pt x="201" y="27"/>
                    <a:pt x="161" y="0"/>
                    <a:pt x="11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136;p3"/>
            <p:cNvSpPr/>
            <p:nvPr/>
          </p:nvSpPr>
          <p:spPr>
            <a:xfrm>
              <a:off x="2493710" y="1595664"/>
              <a:ext cx="96307" cy="27089"/>
            </a:xfrm>
            <a:custGeom>
              <a:avLst/>
              <a:gdLst/>
              <a:ahLst/>
              <a:cxnLst/>
              <a:rect l="l" t="t" r="r" b="b"/>
              <a:pathLst>
                <a:path w="1319" h="371" extrusionOk="0">
                  <a:moveTo>
                    <a:pt x="485" y="0"/>
                  </a:moveTo>
                  <a:cubicBezTo>
                    <a:pt x="241" y="0"/>
                    <a:pt x="88" y="59"/>
                    <a:pt x="77" y="65"/>
                  </a:cubicBezTo>
                  <a:cubicBezTo>
                    <a:pt x="29" y="86"/>
                    <a:pt x="1" y="146"/>
                    <a:pt x="21" y="194"/>
                  </a:cubicBezTo>
                  <a:cubicBezTo>
                    <a:pt x="36" y="234"/>
                    <a:pt x="75" y="257"/>
                    <a:pt x="115" y="257"/>
                  </a:cubicBezTo>
                  <a:cubicBezTo>
                    <a:pt x="128" y="257"/>
                    <a:pt x="141" y="255"/>
                    <a:pt x="153" y="250"/>
                  </a:cubicBezTo>
                  <a:cubicBezTo>
                    <a:pt x="156" y="250"/>
                    <a:pt x="281" y="203"/>
                    <a:pt x="487" y="203"/>
                  </a:cubicBezTo>
                  <a:cubicBezTo>
                    <a:pt x="662" y="203"/>
                    <a:pt x="896" y="237"/>
                    <a:pt x="1162" y="363"/>
                  </a:cubicBezTo>
                  <a:cubicBezTo>
                    <a:pt x="1174" y="367"/>
                    <a:pt x="1186" y="371"/>
                    <a:pt x="1202" y="371"/>
                  </a:cubicBezTo>
                  <a:cubicBezTo>
                    <a:pt x="1242" y="371"/>
                    <a:pt x="1278" y="351"/>
                    <a:pt x="1298" y="315"/>
                  </a:cubicBezTo>
                  <a:cubicBezTo>
                    <a:pt x="1319" y="266"/>
                    <a:pt x="1298" y="206"/>
                    <a:pt x="1246" y="182"/>
                  </a:cubicBezTo>
                  <a:cubicBezTo>
                    <a:pt x="950" y="40"/>
                    <a:pt x="687" y="0"/>
                    <a:pt x="48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137;p3"/>
            <p:cNvSpPr/>
            <p:nvPr/>
          </p:nvSpPr>
          <p:spPr>
            <a:xfrm>
              <a:off x="2446469" y="1562077"/>
              <a:ext cx="145300" cy="33733"/>
            </a:xfrm>
            <a:custGeom>
              <a:avLst/>
              <a:gdLst/>
              <a:ahLst/>
              <a:cxnLst/>
              <a:rect l="l" t="t" r="r" b="b"/>
              <a:pathLst>
                <a:path w="1990" h="462" extrusionOk="0">
                  <a:moveTo>
                    <a:pt x="886" y="1"/>
                  </a:moveTo>
                  <a:cubicBezTo>
                    <a:pt x="424" y="1"/>
                    <a:pt x="92" y="145"/>
                    <a:pt x="73" y="152"/>
                  </a:cubicBezTo>
                  <a:cubicBezTo>
                    <a:pt x="21" y="172"/>
                    <a:pt x="1" y="232"/>
                    <a:pt x="21" y="284"/>
                  </a:cubicBezTo>
                  <a:cubicBezTo>
                    <a:pt x="36" y="320"/>
                    <a:pt x="73" y="340"/>
                    <a:pt x="112" y="340"/>
                  </a:cubicBezTo>
                  <a:cubicBezTo>
                    <a:pt x="126" y="340"/>
                    <a:pt x="140" y="338"/>
                    <a:pt x="153" y="333"/>
                  </a:cubicBezTo>
                  <a:cubicBezTo>
                    <a:pt x="158" y="330"/>
                    <a:pt x="460" y="200"/>
                    <a:pt x="883" y="200"/>
                  </a:cubicBezTo>
                  <a:cubicBezTo>
                    <a:pt x="1161" y="200"/>
                    <a:pt x="1492" y="257"/>
                    <a:pt x="1825" y="445"/>
                  </a:cubicBezTo>
                  <a:cubicBezTo>
                    <a:pt x="1841" y="453"/>
                    <a:pt x="1861" y="461"/>
                    <a:pt x="1873" y="461"/>
                  </a:cubicBezTo>
                  <a:cubicBezTo>
                    <a:pt x="1909" y="461"/>
                    <a:pt x="1945" y="445"/>
                    <a:pt x="1966" y="409"/>
                  </a:cubicBezTo>
                  <a:cubicBezTo>
                    <a:pt x="1990" y="365"/>
                    <a:pt x="1974" y="300"/>
                    <a:pt x="1925" y="272"/>
                  </a:cubicBezTo>
                  <a:cubicBezTo>
                    <a:pt x="1557" y="64"/>
                    <a:pt x="1193" y="1"/>
                    <a:pt x="88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138;p3"/>
            <p:cNvSpPr/>
            <p:nvPr/>
          </p:nvSpPr>
          <p:spPr>
            <a:xfrm>
              <a:off x="2495754" y="1534404"/>
              <a:ext cx="76374" cy="23803"/>
            </a:xfrm>
            <a:custGeom>
              <a:avLst/>
              <a:gdLst/>
              <a:ahLst/>
              <a:cxnLst/>
              <a:rect l="l" t="t" r="r" b="b"/>
              <a:pathLst>
                <a:path w="1046" h="326" extrusionOk="0">
                  <a:moveTo>
                    <a:pt x="384" y="1"/>
                  </a:moveTo>
                  <a:cubicBezTo>
                    <a:pt x="213" y="1"/>
                    <a:pt x="95" y="32"/>
                    <a:pt x="85" y="37"/>
                  </a:cubicBezTo>
                  <a:cubicBezTo>
                    <a:pt x="29" y="49"/>
                    <a:pt x="1" y="105"/>
                    <a:pt x="13" y="161"/>
                  </a:cubicBezTo>
                  <a:cubicBezTo>
                    <a:pt x="26" y="207"/>
                    <a:pt x="65" y="234"/>
                    <a:pt x="110" y="234"/>
                  </a:cubicBezTo>
                  <a:cubicBezTo>
                    <a:pt x="120" y="234"/>
                    <a:pt x="131" y="232"/>
                    <a:pt x="141" y="229"/>
                  </a:cubicBezTo>
                  <a:cubicBezTo>
                    <a:pt x="141" y="229"/>
                    <a:pt x="240" y="203"/>
                    <a:pt x="386" y="203"/>
                  </a:cubicBezTo>
                  <a:cubicBezTo>
                    <a:pt x="524" y="203"/>
                    <a:pt x="704" y="226"/>
                    <a:pt x="885" y="318"/>
                  </a:cubicBezTo>
                  <a:cubicBezTo>
                    <a:pt x="897" y="322"/>
                    <a:pt x="913" y="326"/>
                    <a:pt x="929" y="326"/>
                  </a:cubicBezTo>
                  <a:cubicBezTo>
                    <a:pt x="969" y="326"/>
                    <a:pt x="1005" y="302"/>
                    <a:pt x="1017" y="270"/>
                  </a:cubicBezTo>
                  <a:cubicBezTo>
                    <a:pt x="1045" y="221"/>
                    <a:pt x="1025" y="161"/>
                    <a:pt x="973" y="137"/>
                  </a:cubicBezTo>
                  <a:cubicBezTo>
                    <a:pt x="758" y="29"/>
                    <a:pt x="546" y="1"/>
                    <a:pt x="38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9" name="Google Shape;139;p3"/>
          <p:cNvSpPr/>
          <p:nvPr/>
        </p:nvSpPr>
        <p:spPr>
          <a:xfrm flipH="1">
            <a:off x="7326047" y="4041323"/>
            <a:ext cx="285802" cy="287674"/>
          </a:xfrm>
          <a:custGeom>
            <a:avLst/>
            <a:gdLst/>
            <a:ahLst/>
            <a:cxnLst/>
            <a:rect l="l" t="t" r="r" b="b"/>
            <a:pathLst>
              <a:path w="1403" h="1412" extrusionOk="0">
                <a:moveTo>
                  <a:pt x="538" y="1"/>
                </a:moveTo>
                <a:cubicBezTo>
                  <a:pt x="410" y="5"/>
                  <a:pt x="301" y="65"/>
                  <a:pt x="217" y="178"/>
                </a:cubicBezTo>
                <a:cubicBezTo>
                  <a:pt x="56" y="379"/>
                  <a:pt x="0" y="688"/>
                  <a:pt x="36" y="901"/>
                </a:cubicBezTo>
                <a:cubicBezTo>
                  <a:pt x="64" y="1082"/>
                  <a:pt x="165" y="1230"/>
                  <a:pt x="325" y="1323"/>
                </a:cubicBezTo>
                <a:cubicBezTo>
                  <a:pt x="430" y="1383"/>
                  <a:pt x="550" y="1411"/>
                  <a:pt x="671" y="1411"/>
                </a:cubicBezTo>
                <a:cubicBezTo>
                  <a:pt x="763" y="1411"/>
                  <a:pt x="852" y="1395"/>
                  <a:pt x="940" y="1363"/>
                </a:cubicBezTo>
                <a:cubicBezTo>
                  <a:pt x="1141" y="1283"/>
                  <a:pt x="1286" y="1122"/>
                  <a:pt x="1346" y="921"/>
                </a:cubicBezTo>
                <a:cubicBezTo>
                  <a:pt x="1402" y="724"/>
                  <a:pt x="1362" y="519"/>
                  <a:pt x="1242" y="351"/>
                </a:cubicBezTo>
                <a:cubicBezTo>
                  <a:pt x="1150" y="230"/>
                  <a:pt x="1027" y="167"/>
                  <a:pt x="899" y="167"/>
                </a:cubicBezTo>
                <a:cubicBezTo>
                  <a:pt x="848" y="167"/>
                  <a:pt x="795" y="177"/>
                  <a:pt x="743" y="198"/>
                </a:cubicBezTo>
                <a:cubicBezTo>
                  <a:pt x="583" y="258"/>
                  <a:pt x="430" y="435"/>
                  <a:pt x="458" y="684"/>
                </a:cubicBezTo>
                <a:cubicBezTo>
                  <a:pt x="470" y="805"/>
                  <a:pt x="534" y="913"/>
                  <a:pt x="627" y="977"/>
                </a:cubicBezTo>
                <a:cubicBezTo>
                  <a:pt x="673" y="1004"/>
                  <a:pt x="723" y="1018"/>
                  <a:pt x="774" y="1018"/>
                </a:cubicBezTo>
                <a:cubicBezTo>
                  <a:pt x="806" y="1018"/>
                  <a:pt x="839" y="1012"/>
                  <a:pt x="872" y="1001"/>
                </a:cubicBezTo>
                <a:cubicBezTo>
                  <a:pt x="972" y="965"/>
                  <a:pt x="1045" y="881"/>
                  <a:pt x="1061" y="780"/>
                </a:cubicBezTo>
                <a:cubicBezTo>
                  <a:pt x="1081" y="676"/>
                  <a:pt x="1041" y="576"/>
                  <a:pt x="960" y="503"/>
                </a:cubicBezTo>
                <a:cubicBezTo>
                  <a:pt x="944" y="491"/>
                  <a:pt x="924" y="484"/>
                  <a:pt x="905" y="484"/>
                </a:cubicBezTo>
                <a:cubicBezTo>
                  <a:pt x="882" y="484"/>
                  <a:pt x="859" y="494"/>
                  <a:pt x="844" y="511"/>
                </a:cubicBezTo>
                <a:cubicBezTo>
                  <a:pt x="820" y="547"/>
                  <a:pt x="820" y="592"/>
                  <a:pt x="852" y="620"/>
                </a:cubicBezTo>
                <a:cubicBezTo>
                  <a:pt x="892" y="648"/>
                  <a:pt x="912" y="700"/>
                  <a:pt x="908" y="744"/>
                </a:cubicBezTo>
                <a:cubicBezTo>
                  <a:pt x="904" y="788"/>
                  <a:pt x="880" y="825"/>
                  <a:pt x="840" y="845"/>
                </a:cubicBezTo>
                <a:cubicBezTo>
                  <a:pt x="821" y="855"/>
                  <a:pt x="800" y="860"/>
                  <a:pt x="780" y="860"/>
                </a:cubicBezTo>
                <a:cubicBezTo>
                  <a:pt x="762" y="860"/>
                  <a:pt x="744" y="856"/>
                  <a:pt x="727" y="849"/>
                </a:cubicBezTo>
                <a:cubicBezTo>
                  <a:pt x="683" y="829"/>
                  <a:pt x="639" y="772"/>
                  <a:pt x="623" y="712"/>
                </a:cubicBezTo>
                <a:cubicBezTo>
                  <a:pt x="599" y="620"/>
                  <a:pt x="619" y="511"/>
                  <a:pt x="671" y="435"/>
                </a:cubicBezTo>
                <a:cubicBezTo>
                  <a:pt x="723" y="363"/>
                  <a:pt x="792" y="322"/>
                  <a:pt x="880" y="318"/>
                </a:cubicBezTo>
                <a:cubicBezTo>
                  <a:pt x="886" y="318"/>
                  <a:pt x="893" y="318"/>
                  <a:pt x="899" y="318"/>
                </a:cubicBezTo>
                <a:cubicBezTo>
                  <a:pt x="1080" y="318"/>
                  <a:pt x="1186" y="540"/>
                  <a:pt x="1205" y="680"/>
                </a:cubicBezTo>
                <a:cubicBezTo>
                  <a:pt x="1233" y="853"/>
                  <a:pt x="1161" y="1026"/>
                  <a:pt x="1012" y="1142"/>
                </a:cubicBezTo>
                <a:cubicBezTo>
                  <a:pt x="913" y="1216"/>
                  <a:pt x="790" y="1257"/>
                  <a:pt x="668" y="1257"/>
                </a:cubicBezTo>
                <a:cubicBezTo>
                  <a:pt x="611" y="1257"/>
                  <a:pt x="555" y="1248"/>
                  <a:pt x="502" y="1230"/>
                </a:cubicBezTo>
                <a:cubicBezTo>
                  <a:pt x="358" y="1186"/>
                  <a:pt x="249" y="1086"/>
                  <a:pt x="201" y="941"/>
                </a:cubicBezTo>
                <a:cubicBezTo>
                  <a:pt x="149" y="784"/>
                  <a:pt x="181" y="491"/>
                  <a:pt x="305" y="306"/>
                </a:cubicBezTo>
                <a:cubicBezTo>
                  <a:pt x="370" y="210"/>
                  <a:pt x="450" y="162"/>
                  <a:pt x="542" y="158"/>
                </a:cubicBezTo>
                <a:cubicBezTo>
                  <a:pt x="571" y="158"/>
                  <a:pt x="599" y="142"/>
                  <a:pt x="607" y="117"/>
                </a:cubicBezTo>
                <a:cubicBezTo>
                  <a:pt x="623" y="89"/>
                  <a:pt x="619" y="61"/>
                  <a:pt x="603" y="37"/>
                </a:cubicBezTo>
                <a:cubicBezTo>
                  <a:pt x="587" y="17"/>
                  <a:pt x="563" y="1"/>
                  <a:pt x="538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0" name="Google Shape;140;p3"/>
          <p:cNvGrpSpPr/>
          <p:nvPr/>
        </p:nvGrpSpPr>
        <p:grpSpPr>
          <a:xfrm rot="10200497" flipH="1">
            <a:off x="5753905" y="4183465"/>
            <a:ext cx="2029153" cy="1375659"/>
            <a:chOff x="6283024" y="-660615"/>
            <a:chExt cx="2029221" cy="1375705"/>
          </a:xfrm>
        </p:grpSpPr>
        <p:grpSp>
          <p:nvGrpSpPr>
            <p:cNvPr id="141" name="Google Shape;141;p3"/>
            <p:cNvGrpSpPr/>
            <p:nvPr/>
          </p:nvGrpSpPr>
          <p:grpSpPr>
            <a:xfrm rot="8478049">
              <a:off x="7456155" y="-397939"/>
              <a:ext cx="900955" cy="172869"/>
              <a:chOff x="3564648" y="628675"/>
              <a:chExt cx="901001" cy="172878"/>
            </a:xfrm>
          </p:grpSpPr>
          <p:sp>
            <p:nvSpPr>
              <p:cNvPr id="142" name="Google Shape;142;p3"/>
              <p:cNvSpPr/>
              <p:nvPr/>
            </p:nvSpPr>
            <p:spPr>
              <a:xfrm>
                <a:off x="3564648" y="647688"/>
                <a:ext cx="32631" cy="26026"/>
              </a:xfrm>
              <a:custGeom>
                <a:avLst/>
                <a:gdLst/>
                <a:ahLst/>
                <a:cxnLst/>
                <a:rect l="l" t="t" r="r" b="b"/>
                <a:pathLst>
                  <a:path w="242" h="193" extrusionOk="0">
                    <a:moveTo>
                      <a:pt x="73" y="0"/>
                    </a:moveTo>
                    <a:cubicBezTo>
                      <a:pt x="53" y="0"/>
                      <a:pt x="33" y="10"/>
                      <a:pt x="21" y="28"/>
                    </a:cubicBezTo>
                    <a:cubicBezTo>
                      <a:pt x="0" y="52"/>
                      <a:pt x="4" y="92"/>
                      <a:pt x="33" y="112"/>
                    </a:cubicBezTo>
                    <a:cubicBezTo>
                      <a:pt x="33" y="112"/>
                      <a:pt x="69" y="140"/>
                      <a:pt x="141" y="184"/>
                    </a:cubicBezTo>
                    <a:cubicBezTo>
                      <a:pt x="149" y="188"/>
                      <a:pt x="165" y="192"/>
                      <a:pt x="173" y="192"/>
                    </a:cubicBezTo>
                    <a:cubicBezTo>
                      <a:pt x="193" y="192"/>
                      <a:pt x="213" y="184"/>
                      <a:pt x="225" y="168"/>
                    </a:cubicBezTo>
                    <a:cubicBezTo>
                      <a:pt x="241" y="144"/>
                      <a:pt x="233" y="104"/>
                      <a:pt x="205" y="84"/>
                    </a:cubicBezTo>
                    <a:cubicBezTo>
                      <a:pt x="141" y="40"/>
                      <a:pt x="105" y="11"/>
                      <a:pt x="105" y="11"/>
                    </a:cubicBezTo>
                    <a:cubicBezTo>
                      <a:pt x="96" y="4"/>
                      <a:pt x="84" y="0"/>
                      <a:pt x="73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3" name="Google Shape;143;p3"/>
              <p:cNvSpPr/>
              <p:nvPr/>
            </p:nvSpPr>
            <p:spPr>
              <a:xfrm>
                <a:off x="3630180" y="628675"/>
                <a:ext cx="835469" cy="172878"/>
              </a:xfrm>
              <a:custGeom>
                <a:avLst/>
                <a:gdLst/>
                <a:ahLst/>
                <a:cxnLst/>
                <a:rect l="l" t="t" r="r" b="b"/>
                <a:pathLst>
                  <a:path w="6196" h="1282" extrusionOk="0">
                    <a:moveTo>
                      <a:pt x="6121" y="0"/>
                    </a:moveTo>
                    <a:cubicBezTo>
                      <a:pt x="6109" y="0"/>
                      <a:pt x="6097" y="4"/>
                      <a:pt x="6087" y="12"/>
                    </a:cubicBezTo>
                    <a:cubicBezTo>
                      <a:pt x="6023" y="64"/>
                      <a:pt x="5955" y="112"/>
                      <a:pt x="5891" y="160"/>
                    </a:cubicBezTo>
                    <a:cubicBezTo>
                      <a:pt x="5858" y="177"/>
                      <a:pt x="5854" y="213"/>
                      <a:pt x="5875" y="245"/>
                    </a:cubicBezTo>
                    <a:cubicBezTo>
                      <a:pt x="5887" y="261"/>
                      <a:pt x="5907" y="269"/>
                      <a:pt x="5927" y="269"/>
                    </a:cubicBezTo>
                    <a:cubicBezTo>
                      <a:pt x="5943" y="269"/>
                      <a:pt x="5951" y="265"/>
                      <a:pt x="5967" y="261"/>
                    </a:cubicBezTo>
                    <a:cubicBezTo>
                      <a:pt x="6035" y="213"/>
                      <a:pt x="6104" y="165"/>
                      <a:pt x="6168" y="112"/>
                    </a:cubicBezTo>
                    <a:cubicBezTo>
                      <a:pt x="6192" y="88"/>
                      <a:pt x="6196" y="48"/>
                      <a:pt x="6176" y="24"/>
                    </a:cubicBezTo>
                    <a:cubicBezTo>
                      <a:pt x="6161" y="9"/>
                      <a:pt x="6140" y="0"/>
                      <a:pt x="6121" y="0"/>
                    </a:cubicBezTo>
                    <a:close/>
                    <a:moveTo>
                      <a:pt x="5557" y="384"/>
                    </a:moveTo>
                    <a:cubicBezTo>
                      <a:pt x="5546" y="384"/>
                      <a:pt x="5535" y="387"/>
                      <a:pt x="5525" y="394"/>
                    </a:cubicBezTo>
                    <a:lnTo>
                      <a:pt x="5312" y="514"/>
                    </a:lnTo>
                    <a:cubicBezTo>
                      <a:pt x="5284" y="530"/>
                      <a:pt x="5272" y="570"/>
                      <a:pt x="5288" y="602"/>
                    </a:cubicBezTo>
                    <a:cubicBezTo>
                      <a:pt x="5296" y="623"/>
                      <a:pt x="5324" y="631"/>
                      <a:pt x="5344" y="631"/>
                    </a:cubicBezTo>
                    <a:cubicBezTo>
                      <a:pt x="5352" y="631"/>
                      <a:pt x="5364" y="631"/>
                      <a:pt x="5372" y="627"/>
                    </a:cubicBezTo>
                    <a:cubicBezTo>
                      <a:pt x="5445" y="586"/>
                      <a:pt x="5517" y="546"/>
                      <a:pt x="5589" y="502"/>
                    </a:cubicBezTo>
                    <a:cubicBezTo>
                      <a:pt x="5617" y="486"/>
                      <a:pt x="5629" y="446"/>
                      <a:pt x="5609" y="414"/>
                    </a:cubicBezTo>
                    <a:cubicBezTo>
                      <a:pt x="5599" y="395"/>
                      <a:pt x="5578" y="384"/>
                      <a:pt x="5557" y="384"/>
                    </a:cubicBezTo>
                    <a:close/>
                    <a:moveTo>
                      <a:pt x="68" y="434"/>
                    </a:moveTo>
                    <a:cubicBezTo>
                      <a:pt x="45" y="434"/>
                      <a:pt x="25" y="444"/>
                      <a:pt x="17" y="466"/>
                    </a:cubicBezTo>
                    <a:cubicBezTo>
                      <a:pt x="1" y="494"/>
                      <a:pt x="9" y="534"/>
                      <a:pt x="41" y="550"/>
                    </a:cubicBezTo>
                    <a:cubicBezTo>
                      <a:pt x="109" y="590"/>
                      <a:pt x="185" y="631"/>
                      <a:pt x="262" y="667"/>
                    </a:cubicBezTo>
                    <a:cubicBezTo>
                      <a:pt x="266" y="671"/>
                      <a:pt x="278" y="671"/>
                      <a:pt x="286" y="671"/>
                    </a:cubicBezTo>
                    <a:cubicBezTo>
                      <a:pt x="310" y="671"/>
                      <a:pt x="330" y="663"/>
                      <a:pt x="346" y="635"/>
                    </a:cubicBezTo>
                    <a:cubicBezTo>
                      <a:pt x="362" y="602"/>
                      <a:pt x="346" y="566"/>
                      <a:pt x="318" y="550"/>
                    </a:cubicBezTo>
                    <a:cubicBezTo>
                      <a:pt x="246" y="514"/>
                      <a:pt x="169" y="482"/>
                      <a:pt x="101" y="442"/>
                    </a:cubicBezTo>
                    <a:cubicBezTo>
                      <a:pt x="90" y="436"/>
                      <a:pt x="79" y="434"/>
                      <a:pt x="68" y="434"/>
                    </a:cubicBezTo>
                    <a:close/>
                    <a:moveTo>
                      <a:pt x="4947" y="705"/>
                    </a:moveTo>
                    <a:cubicBezTo>
                      <a:pt x="4939" y="705"/>
                      <a:pt x="4930" y="707"/>
                      <a:pt x="4922" y="711"/>
                    </a:cubicBezTo>
                    <a:cubicBezTo>
                      <a:pt x="4846" y="747"/>
                      <a:pt x="4770" y="775"/>
                      <a:pt x="4693" y="807"/>
                    </a:cubicBezTo>
                    <a:cubicBezTo>
                      <a:pt x="4665" y="815"/>
                      <a:pt x="4645" y="856"/>
                      <a:pt x="4661" y="888"/>
                    </a:cubicBezTo>
                    <a:cubicBezTo>
                      <a:pt x="4669" y="912"/>
                      <a:pt x="4693" y="928"/>
                      <a:pt x="4721" y="928"/>
                    </a:cubicBezTo>
                    <a:cubicBezTo>
                      <a:pt x="4729" y="928"/>
                      <a:pt x="4738" y="928"/>
                      <a:pt x="4746" y="920"/>
                    </a:cubicBezTo>
                    <a:cubicBezTo>
                      <a:pt x="4826" y="892"/>
                      <a:pt x="4902" y="860"/>
                      <a:pt x="4975" y="827"/>
                    </a:cubicBezTo>
                    <a:cubicBezTo>
                      <a:pt x="5007" y="811"/>
                      <a:pt x="5023" y="771"/>
                      <a:pt x="5007" y="739"/>
                    </a:cubicBezTo>
                    <a:cubicBezTo>
                      <a:pt x="4995" y="719"/>
                      <a:pt x="4971" y="705"/>
                      <a:pt x="4947" y="705"/>
                    </a:cubicBezTo>
                    <a:close/>
                    <a:moveTo>
                      <a:pt x="694" y="729"/>
                    </a:moveTo>
                    <a:cubicBezTo>
                      <a:pt x="670" y="729"/>
                      <a:pt x="644" y="741"/>
                      <a:pt x="631" y="767"/>
                    </a:cubicBezTo>
                    <a:cubicBezTo>
                      <a:pt x="619" y="795"/>
                      <a:pt x="639" y="831"/>
                      <a:pt x="668" y="848"/>
                    </a:cubicBezTo>
                    <a:cubicBezTo>
                      <a:pt x="744" y="884"/>
                      <a:pt x="824" y="908"/>
                      <a:pt x="901" y="936"/>
                    </a:cubicBezTo>
                    <a:cubicBezTo>
                      <a:pt x="905" y="944"/>
                      <a:pt x="913" y="944"/>
                      <a:pt x="921" y="944"/>
                    </a:cubicBezTo>
                    <a:cubicBezTo>
                      <a:pt x="949" y="944"/>
                      <a:pt x="969" y="924"/>
                      <a:pt x="981" y="896"/>
                    </a:cubicBezTo>
                    <a:cubicBezTo>
                      <a:pt x="989" y="864"/>
                      <a:pt x="969" y="827"/>
                      <a:pt x="941" y="815"/>
                    </a:cubicBezTo>
                    <a:cubicBezTo>
                      <a:pt x="864" y="791"/>
                      <a:pt x="788" y="763"/>
                      <a:pt x="712" y="731"/>
                    </a:cubicBezTo>
                    <a:cubicBezTo>
                      <a:pt x="706" y="729"/>
                      <a:pt x="700" y="729"/>
                      <a:pt x="694" y="729"/>
                    </a:cubicBezTo>
                    <a:close/>
                    <a:moveTo>
                      <a:pt x="1342" y="954"/>
                    </a:moveTo>
                    <a:cubicBezTo>
                      <a:pt x="1316" y="954"/>
                      <a:pt x="1288" y="973"/>
                      <a:pt x="1278" y="1004"/>
                    </a:cubicBezTo>
                    <a:cubicBezTo>
                      <a:pt x="1270" y="1032"/>
                      <a:pt x="1290" y="1069"/>
                      <a:pt x="1326" y="1077"/>
                    </a:cubicBezTo>
                    <a:lnTo>
                      <a:pt x="1567" y="1137"/>
                    </a:lnTo>
                    <a:lnTo>
                      <a:pt x="1580" y="1137"/>
                    </a:lnTo>
                    <a:cubicBezTo>
                      <a:pt x="1612" y="1137"/>
                      <a:pt x="1636" y="1117"/>
                      <a:pt x="1636" y="1093"/>
                    </a:cubicBezTo>
                    <a:cubicBezTo>
                      <a:pt x="1648" y="1056"/>
                      <a:pt x="1628" y="1028"/>
                      <a:pt x="1592" y="1016"/>
                    </a:cubicBezTo>
                    <a:cubicBezTo>
                      <a:pt x="1511" y="996"/>
                      <a:pt x="1435" y="976"/>
                      <a:pt x="1355" y="956"/>
                    </a:cubicBezTo>
                    <a:cubicBezTo>
                      <a:pt x="1350" y="955"/>
                      <a:pt x="1346" y="954"/>
                      <a:pt x="1342" y="954"/>
                    </a:cubicBezTo>
                    <a:close/>
                    <a:moveTo>
                      <a:pt x="4306" y="950"/>
                    </a:moveTo>
                    <a:cubicBezTo>
                      <a:pt x="4300" y="950"/>
                      <a:pt x="4294" y="951"/>
                      <a:pt x="4288" y="952"/>
                    </a:cubicBezTo>
                    <a:cubicBezTo>
                      <a:pt x="4207" y="976"/>
                      <a:pt x="4135" y="996"/>
                      <a:pt x="4054" y="1016"/>
                    </a:cubicBezTo>
                    <a:cubicBezTo>
                      <a:pt x="4018" y="1028"/>
                      <a:pt x="3998" y="1056"/>
                      <a:pt x="4006" y="1093"/>
                    </a:cubicBezTo>
                    <a:cubicBezTo>
                      <a:pt x="4014" y="1117"/>
                      <a:pt x="4038" y="1137"/>
                      <a:pt x="4067" y="1137"/>
                    </a:cubicBezTo>
                    <a:lnTo>
                      <a:pt x="4087" y="1137"/>
                    </a:lnTo>
                    <a:cubicBezTo>
                      <a:pt x="4167" y="1117"/>
                      <a:pt x="4247" y="1097"/>
                      <a:pt x="4328" y="1073"/>
                    </a:cubicBezTo>
                    <a:cubicBezTo>
                      <a:pt x="4360" y="1064"/>
                      <a:pt x="4380" y="1028"/>
                      <a:pt x="4368" y="992"/>
                    </a:cubicBezTo>
                    <a:cubicBezTo>
                      <a:pt x="4361" y="966"/>
                      <a:pt x="4335" y="950"/>
                      <a:pt x="4306" y="950"/>
                    </a:cubicBezTo>
                    <a:close/>
                    <a:moveTo>
                      <a:pt x="2020" y="1096"/>
                    </a:moveTo>
                    <a:cubicBezTo>
                      <a:pt x="1988" y="1096"/>
                      <a:pt x="1961" y="1116"/>
                      <a:pt x="1957" y="1149"/>
                    </a:cubicBezTo>
                    <a:cubicBezTo>
                      <a:pt x="1953" y="1185"/>
                      <a:pt x="1973" y="1213"/>
                      <a:pt x="2009" y="1217"/>
                    </a:cubicBezTo>
                    <a:cubicBezTo>
                      <a:pt x="2090" y="1233"/>
                      <a:pt x="2174" y="1245"/>
                      <a:pt x="2255" y="1253"/>
                    </a:cubicBezTo>
                    <a:lnTo>
                      <a:pt x="2259" y="1253"/>
                    </a:lnTo>
                    <a:cubicBezTo>
                      <a:pt x="2291" y="1253"/>
                      <a:pt x="2319" y="1229"/>
                      <a:pt x="2327" y="1197"/>
                    </a:cubicBezTo>
                    <a:cubicBezTo>
                      <a:pt x="2331" y="1161"/>
                      <a:pt x="2307" y="1133"/>
                      <a:pt x="2271" y="1129"/>
                    </a:cubicBezTo>
                    <a:cubicBezTo>
                      <a:pt x="2190" y="1125"/>
                      <a:pt x="2110" y="1109"/>
                      <a:pt x="2030" y="1097"/>
                    </a:cubicBezTo>
                    <a:cubicBezTo>
                      <a:pt x="2026" y="1096"/>
                      <a:pt x="2023" y="1096"/>
                      <a:pt x="2020" y="1096"/>
                    </a:cubicBezTo>
                    <a:close/>
                    <a:moveTo>
                      <a:pt x="3637" y="1103"/>
                    </a:moveTo>
                    <a:cubicBezTo>
                      <a:pt x="3633" y="1103"/>
                      <a:pt x="3629" y="1104"/>
                      <a:pt x="3625" y="1105"/>
                    </a:cubicBezTo>
                    <a:lnTo>
                      <a:pt x="3384" y="1133"/>
                    </a:lnTo>
                    <a:cubicBezTo>
                      <a:pt x="3351" y="1137"/>
                      <a:pt x="3323" y="1169"/>
                      <a:pt x="3331" y="1205"/>
                    </a:cubicBezTo>
                    <a:cubicBezTo>
                      <a:pt x="3331" y="1233"/>
                      <a:pt x="3359" y="1257"/>
                      <a:pt x="3388" y="1257"/>
                    </a:cubicBezTo>
                    <a:cubicBezTo>
                      <a:pt x="3388" y="1257"/>
                      <a:pt x="3396" y="1257"/>
                      <a:pt x="3400" y="1253"/>
                    </a:cubicBezTo>
                    <a:cubicBezTo>
                      <a:pt x="3480" y="1249"/>
                      <a:pt x="3564" y="1237"/>
                      <a:pt x="3645" y="1225"/>
                    </a:cubicBezTo>
                    <a:cubicBezTo>
                      <a:pt x="3677" y="1217"/>
                      <a:pt x="3701" y="1189"/>
                      <a:pt x="3697" y="1153"/>
                    </a:cubicBezTo>
                    <a:cubicBezTo>
                      <a:pt x="3693" y="1128"/>
                      <a:pt x="3668" y="1103"/>
                      <a:pt x="3637" y="1103"/>
                    </a:cubicBezTo>
                    <a:close/>
                    <a:moveTo>
                      <a:pt x="2709" y="1157"/>
                    </a:moveTo>
                    <a:cubicBezTo>
                      <a:pt x="2672" y="1157"/>
                      <a:pt x="2640" y="1181"/>
                      <a:pt x="2640" y="1217"/>
                    </a:cubicBezTo>
                    <a:cubicBezTo>
                      <a:pt x="2640" y="1253"/>
                      <a:pt x="2668" y="1281"/>
                      <a:pt x="2701" y="1281"/>
                    </a:cubicBezTo>
                    <a:lnTo>
                      <a:pt x="2954" y="1281"/>
                    </a:lnTo>
                    <a:cubicBezTo>
                      <a:pt x="2990" y="1281"/>
                      <a:pt x="3014" y="1253"/>
                      <a:pt x="3014" y="1217"/>
                    </a:cubicBezTo>
                    <a:cubicBezTo>
                      <a:pt x="3014" y="1181"/>
                      <a:pt x="2982" y="1157"/>
                      <a:pt x="2950" y="1157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4" name="Google Shape;144;p3"/>
            <p:cNvGrpSpPr/>
            <p:nvPr/>
          </p:nvGrpSpPr>
          <p:grpSpPr>
            <a:xfrm rot="-1338283">
              <a:off x="6334133" y="-30863"/>
              <a:ext cx="1282386" cy="522134"/>
              <a:chOff x="3183154" y="283548"/>
              <a:chExt cx="1282495" cy="522178"/>
            </a:xfrm>
          </p:grpSpPr>
          <p:sp>
            <p:nvSpPr>
              <p:cNvPr id="145" name="Google Shape;145;p3"/>
              <p:cNvSpPr/>
              <p:nvPr/>
            </p:nvSpPr>
            <p:spPr>
              <a:xfrm>
                <a:off x="3564648" y="647688"/>
                <a:ext cx="32631" cy="26026"/>
              </a:xfrm>
              <a:custGeom>
                <a:avLst/>
                <a:gdLst/>
                <a:ahLst/>
                <a:cxnLst/>
                <a:rect l="l" t="t" r="r" b="b"/>
                <a:pathLst>
                  <a:path w="242" h="193" extrusionOk="0">
                    <a:moveTo>
                      <a:pt x="73" y="0"/>
                    </a:moveTo>
                    <a:cubicBezTo>
                      <a:pt x="53" y="0"/>
                      <a:pt x="33" y="10"/>
                      <a:pt x="21" y="28"/>
                    </a:cubicBezTo>
                    <a:cubicBezTo>
                      <a:pt x="0" y="52"/>
                      <a:pt x="4" y="92"/>
                      <a:pt x="33" y="112"/>
                    </a:cubicBezTo>
                    <a:cubicBezTo>
                      <a:pt x="33" y="112"/>
                      <a:pt x="69" y="140"/>
                      <a:pt x="141" y="184"/>
                    </a:cubicBezTo>
                    <a:cubicBezTo>
                      <a:pt x="149" y="188"/>
                      <a:pt x="165" y="192"/>
                      <a:pt x="173" y="192"/>
                    </a:cubicBezTo>
                    <a:cubicBezTo>
                      <a:pt x="193" y="192"/>
                      <a:pt x="213" y="184"/>
                      <a:pt x="225" y="168"/>
                    </a:cubicBezTo>
                    <a:cubicBezTo>
                      <a:pt x="241" y="144"/>
                      <a:pt x="233" y="104"/>
                      <a:pt x="205" y="84"/>
                    </a:cubicBezTo>
                    <a:cubicBezTo>
                      <a:pt x="141" y="40"/>
                      <a:pt x="105" y="11"/>
                      <a:pt x="105" y="11"/>
                    </a:cubicBezTo>
                    <a:cubicBezTo>
                      <a:pt x="96" y="4"/>
                      <a:pt x="84" y="0"/>
                      <a:pt x="73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6" name="Google Shape;146;p3"/>
              <p:cNvSpPr/>
              <p:nvPr/>
            </p:nvSpPr>
            <p:spPr>
              <a:xfrm>
                <a:off x="3630180" y="628675"/>
                <a:ext cx="835469" cy="172878"/>
              </a:xfrm>
              <a:custGeom>
                <a:avLst/>
                <a:gdLst/>
                <a:ahLst/>
                <a:cxnLst/>
                <a:rect l="l" t="t" r="r" b="b"/>
                <a:pathLst>
                  <a:path w="6196" h="1282" extrusionOk="0">
                    <a:moveTo>
                      <a:pt x="6121" y="0"/>
                    </a:moveTo>
                    <a:cubicBezTo>
                      <a:pt x="6109" y="0"/>
                      <a:pt x="6097" y="4"/>
                      <a:pt x="6087" y="12"/>
                    </a:cubicBezTo>
                    <a:cubicBezTo>
                      <a:pt x="6023" y="64"/>
                      <a:pt x="5955" y="112"/>
                      <a:pt x="5891" y="160"/>
                    </a:cubicBezTo>
                    <a:cubicBezTo>
                      <a:pt x="5858" y="177"/>
                      <a:pt x="5854" y="213"/>
                      <a:pt x="5875" y="245"/>
                    </a:cubicBezTo>
                    <a:cubicBezTo>
                      <a:pt x="5887" y="261"/>
                      <a:pt x="5907" y="269"/>
                      <a:pt x="5927" y="269"/>
                    </a:cubicBezTo>
                    <a:cubicBezTo>
                      <a:pt x="5943" y="269"/>
                      <a:pt x="5951" y="265"/>
                      <a:pt x="5967" y="261"/>
                    </a:cubicBezTo>
                    <a:cubicBezTo>
                      <a:pt x="6035" y="213"/>
                      <a:pt x="6104" y="165"/>
                      <a:pt x="6168" y="112"/>
                    </a:cubicBezTo>
                    <a:cubicBezTo>
                      <a:pt x="6192" y="88"/>
                      <a:pt x="6196" y="48"/>
                      <a:pt x="6176" y="24"/>
                    </a:cubicBezTo>
                    <a:cubicBezTo>
                      <a:pt x="6161" y="9"/>
                      <a:pt x="6140" y="0"/>
                      <a:pt x="6121" y="0"/>
                    </a:cubicBezTo>
                    <a:close/>
                    <a:moveTo>
                      <a:pt x="5557" y="384"/>
                    </a:moveTo>
                    <a:cubicBezTo>
                      <a:pt x="5546" y="384"/>
                      <a:pt x="5535" y="387"/>
                      <a:pt x="5525" y="394"/>
                    </a:cubicBezTo>
                    <a:lnTo>
                      <a:pt x="5312" y="514"/>
                    </a:lnTo>
                    <a:cubicBezTo>
                      <a:pt x="5284" y="530"/>
                      <a:pt x="5272" y="570"/>
                      <a:pt x="5288" y="602"/>
                    </a:cubicBezTo>
                    <a:cubicBezTo>
                      <a:pt x="5296" y="623"/>
                      <a:pt x="5324" y="631"/>
                      <a:pt x="5344" y="631"/>
                    </a:cubicBezTo>
                    <a:cubicBezTo>
                      <a:pt x="5352" y="631"/>
                      <a:pt x="5364" y="631"/>
                      <a:pt x="5372" y="627"/>
                    </a:cubicBezTo>
                    <a:cubicBezTo>
                      <a:pt x="5445" y="586"/>
                      <a:pt x="5517" y="546"/>
                      <a:pt x="5589" y="502"/>
                    </a:cubicBezTo>
                    <a:cubicBezTo>
                      <a:pt x="5617" y="486"/>
                      <a:pt x="5629" y="446"/>
                      <a:pt x="5609" y="414"/>
                    </a:cubicBezTo>
                    <a:cubicBezTo>
                      <a:pt x="5599" y="395"/>
                      <a:pt x="5578" y="384"/>
                      <a:pt x="5557" y="384"/>
                    </a:cubicBezTo>
                    <a:close/>
                    <a:moveTo>
                      <a:pt x="68" y="434"/>
                    </a:moveTo>
                    <a:cubicBezTo>
                      <a:pt x="45" y="434"/>
                      <a:pt x="25" y="444"/>
                      <a:pt x="17" y="466"/>
                    </a:cubicBezTo>
                    <a:cubicBezTo>
                      <a:pt x="1" y="494"/>
                      <a:pt x="9" y="534"/>
                      <a:pt x="41" y="550"/>
                    </a:cubicBezTo>
                    <a:cubicBezTo>
                      <a:pt x="109" y="590"/>
                      <a:pt x="185" y="631"/>
                      <a:pt x="262" y="667"/>
                    </a:cubicBezTo>
                    <a:cubicBezTo>
                      <a:pt x="266" y="671"/>
                      <a:pt x="278" y="671"/>
                      <a:pt x="286" y="671"/>
                    </a:cubicBezTo>
                    <a:cubicBezTo>
                      <a:pt x="310" y="671"/>
                      <a:pt x="330" y="663"/>
                      <a:pt x="346" y="635"/>
                    </a:cubicBezTo>
                    <a:cubicBezTo>
                      <a:pt x="362" y="602"/>
                      <a:pt x="346" y="566"/>
                      <a:pt x="318" y="550"/>
                    </a:cubicBezTo>
                    <a:cubicBezTo>
                      <a:pt x="246" y="514"/>
                      <a:pt x="169" y="482"/>
                      <a:pt x="101" y="442"/>
                    </a:cubicBezTo>
                    <a:cubicBezTo>
                      <a:pt x="90" y="436"/>
                      <a:pt x="79" y="434"/>
                      <a:pt x="68" y="434"/>
                    </a:cubicBezTo>
                    <a:close/>
                    <a:moveTo>
                      <a:pt x="4947" y="705"/>
                    </a:moveTo>
                    <a:cubicBezTo>
                      <a:pt x="4939" y="705"/>
                      <a:pt x="4930" y="707"/>
                      <a:pt x="4922" y="711"/>
                    </a:cubicBezTo>
                    <a:cubicBezTo>
                      <a:pt x="4846" y="747"/>
                      <a:pt x="4770" y="775"/>
                      <a:pt x="4693" y="807"/>
                    </a:cubicBezTo>
                    <a:cubicBezTo>
                      <a:pt x="4665" y="815"/>
                      <a:pt x="4645" y="856"/>
                      <a:pt x="4661" y="888"/>
                    </a:cubicBezTo>
                    <a:cubicBezTo>
                      <a:pt x="4669" y="912"/>
                      <a:pt x="4693" y="928"/>
                      <a:pt x="4721" y="928"/>
                    </a:cubicBezTo>
                    <a:cubicBezTo>
                      <a:pt x="4729" y="928"/>
                      <a:pt x="4738" y="928"/>
                      <a:pt x="4746" y="920"/>
                    </a:cubicBezTo>
                    <a:cubicBezTo>
                      <a:pt x="4826" y="892"/>
                      <a:pt x="4902" y="860"/>
                      <a:pt x="4975" y="827"/>
                    </a:cubicBezTo>
                    <a:cubicBezTo>
                      <a:pt x="5007" y="811"/>
                      <a:pt x="5023" y="771"/>
                      <a:pt x="5007" y="739"/>
                    </a:cubicBezTo>
                    <a:cubicBezTo>
                      <a:pt x="4995" y="719"/>
                      <a:pt x="4971" y="705"/>
                      <a:pt x="4947" y="705"/>
                    </a:cubicBezTo>
                    <a:close/>
                    <a:moveTo>
                      <a:pt x="694" y="729"/>
                    </a:moveTo>
                    <a:cubicBezTo>
                      <a:pt x="670" y="729"/>
                      <a:pt x="644" y="741"/>
                      <a:pt x="631" y="767"/>
                    </a:cubicBezTo>
                    <a:cubicBezTo>
                      <a:pt x="619" y="795"/>
                      <a:pt x="639" y="831"/>
                      <a:pt x="668" y="848"/>
                    </a:cubicBezTo>
                    <a:cubicBezTo>
                      <a:pt x="744" y="884"/>
                      <a:pt x="824" y="908"/>
                      <a:pt x="901" y="936"/>
                    </a:cubicBezTo>
                    <a:cubicBezTo>
                      <a:pt x="905" y="944"/>
                      <a:pt x="913" y="944"/>
                      <a:pt x="921" y="944"/>
                    </a:cubicBezTo>
                    <a:cubicBezTo>
                      <a:pt x="949" y="944"/>
                      <a:pt x="969" y="924"/>
                      <a:pt x="981" y="896"/>
                    </a:cubicBezTo>
                    <a:cubicBezTo>
                      <a:pt x="989" y="864"/>
                      <a:pt x="969" y="827"/>
                      <a:pt x="941" y="815"/>
                    </a:cubicBezTo>
                    <a:cubicBezTo>
                      <a:pt x="864" y="791"/>
                      <a:pt x="788" y="763"/>
                      <a:pt x="712" y="731"/>
                    </a:cubicBezTo>
                    <a:cubicBezTo>
                      <a:pt x="706" y="729"/>
                      <a:pt x="700" y="729"/>
                      <a:pt x="694" y="729"/>
                    </a:cubicBezTo>
                    <a:close/>
                    <a:moveTo>
                      <a:pt x="1342" y="954"/>
                    </a:moveTo>
                    <a:cubicBezTo>
                      <a:pt x="1316" y="954"/>
                      <a:pt x="1288" y="973"/>
                      <a:pt x="1278" y="1004"/>
                    </a:cubicBezTo>
                    <a:cubicBezTo>
                      <a:pt x="1270" y="1032"/>
                      <a:pt x="1290" y="1069"/>
                      <a:pt x="1326" y="1077"/>
                    </a:cubicBezTo>
                    <a:lnTo>
                      <a:pt x="1567" y="1137"/>
                    </a:lnTo>
                    <a:lnTo>
                      <a:pt x="1580" y="1137"/>
                    </a:lnTo>
                    <a:cubicBezTo>
                      <a:pt x="1612" y="1137"/>
                      <a:pt x="1636" y="1117"/>
                      <a:pt x="1636" y="1093"/>
                    </a:cubicBezTo>
                    <a:cubicBezTo>
                      <a:pt x="1648" y="1056"/>
                      <a:pt x="1628" y="1028"/>
                      <a:pt x="1592" y="1016"/>
                    </a:cubicBezTo>
                    <a:cubicBezTo>
                      <a:pt x="1511" y="996"/>
                      <a:pt x="1435" y="976"/>
                      <a:pt x="1355" y="956"/>
                    </a:cubicBezTo>
                    <a:cubicBezTo>
                      <a:pt x="1350" y="955"/>
                      <a:pt x="1346" y="954"/>
                      <a:pt x="1342" y="954"/>
                    </a:cubicBezTo>
                    <a:close/>
                    <a:moveTo>
                      <a:pt x="4306" y="950"/>
                    </a:moveTo>
                    <a:cubicBezTo>
                      <a:pt x="4300" y="950"/>
                      <a:pt x="4294" y="951"/>
                      <a:pt x="4288" y="952"/>
                    </a:cubicBezTo>
                    <a:cubicBezTo>
                      <a:pt x="4207" y="976"/>
                      <a:pt x="4135" y="996"/>
                      <a:pt x="4054" y="1016"/>
                    </a:cubicBezTo>
                    <a:cubicBezTo>
                      <a:pt x="4018" y="1028"/>
                      <a:pt x="3998" y="1056"/>
                      <a:pt x="4006" y="1093"/>
                    </a:cubicBezTo>
                    <a:cubicBezTo>
                      <a:pt x="4014" y="1117"/>
                      <a:pt x="4038" y="1137"/>
                      <a:pt x="4067" y="1137"/>
                    </a:cubicBezTo>
                    <a:lnTo>
                      <a:pt x="4087" y="1137"/>
                    </a:lnTo>
                    <a:cubicBezTo>
                      <a:pt x="4167" y="1117"/>
                      <a:pt x="4247" y="1097"/>
                      <a:pt x="4328" y="1073"/>
                    </a:cubicBezTo>
                    <a:cubicBezTo>
                      <a:pt x="4360" y="1064"/>
                      <a:pt x="4380" y="1028"/>
                      <a:pt x="4368" y="992"/>
                    </a:cubicBezTo>
                    <a:cubicBezTo>
                      <a:pt x="4361" y="966"/>
                      <a:pt x="4335" y="950"/>
                      <a:pt x="4306" y="950"/>
                    </a:cubicBezTo>
                    <a:close/>
                    <a:moveTo>
                      <a:pt x="2020" y="1096"/>
                    </a:moveTo>
                    <a:cubicBezTo>
                      <a:pt x="1988" y="1096"/>
                      <a:pt x="1961" y="1116"/>
                      <a:pt x="1957" y="1149"/>
                    </a:cubicBezTo>
                    <a:cubicBezTo>
                      <a:pt x="1953" y="1185"/>
                      <a:pt x="1973" y="1213"/>
                      <a:pt x="2009" y="1217"/>
                    </a:cubicBezTo>
                    <a:cubicBezTo>
                      <a:pt x="2090" y="1233"/>
                      <a:pt x="2174" y="1245"/>
                      <a:pt x="2255" y="1253"/>
                    </a:cubicBezTo>
                    <a:lnTo>
                      <a:pt x="2259" y="1253"/>
                    </a:lnTo>
                    <a:cubicBezTo>
                      <a:pt x="2291" y="1253"/>
                      <a:pt x="2319" y="1229"/>
                      <a:pt x="2327" y="1197"/>
                    </a:cubicBezTo>
                    <a:cubicBezTo>
                      <a:pt x="2331" y="1161"/>
                      <a:pt x="2307" y="1133"/>
                      <a:pt x="2271" y="1129"/>
                    </a:cubicBezTo>
                    <a:cubicBezTo>
                      <a:pt x="2190" y="1125"/>
                      <a:pt x="2110" y="1109"/>
                      <a:pt x="2030" y="1097"/>
                    </a:cubicBezTo>
                    <a:cubicBezTo>
                      <a:pt x="2026" y="1096"/>
                      <a:pt x="2023" y="1096"/>
                      <a:pt x="2020" y="1096"/>
                    </a:cubicBezTo>
                    <a:close/>
                    <a:moveTo>
                      <a:pt x="3637" y="1103"/>
                    </a:moveTo>
                    <a:cubicBezTo>
                      <a:pt x="3633" y="1103"/>
                      <a:pt x="3629" y="1104"/>
                      <a:pt x="3625" y="1105"/>
                    </a:cubicBezTo>
                    <a:lnTo>
                      <a:pt x="3384" y="1133"/>
                    </a:lnTo>
                    <a:cubicBezTo>
                      <a:pt x="3351" y="1137"/>
                      <a:pt x="3323" y="1169"/>
                      <a:pt x="3331" y="1205"/>
                    </a:cubicBezTo>
                    <a:cubicBezTo>
                      <a:pt x="3331" y="1233"/>
                      <a:pt x="3359" y="1257"/>
                      <a:pt x="3388" y="1257"/>
                    </a:cubicBezTo>
                    <a:cubicBezTo>
                      <a:pt x="3388" y="1257"/>
                      <a:pt x="3396" y="1257"/>
                      <a:pt x="3400" y="1253"/>
                    </a:cubicBezTo>
                    <a:cubicBezTo>
                      <a:pt x="3480" y="1249"/>
                      <a:pt x="3564" y="1237"/>
                      <a:pt x="3645" y="1225"/>
                    </a:cubicBezTo>
                    <a:cubicBezTo>
                      <a:pt x="3677" y="1217"/>
                      <a:pt x="3701" y="1189"/>
                      <a:pt x="3697" y="1153"/>
                    </a:cubicBezTo>
                    <a:cubicBezTo>
                      <a:pt x="3693" y="1128"/>
                      <a:pt x="3668" y="1103"/>
                      <a:pt x="3637" y="1103"/>
                    </a:cubicBezTo>
                    <a:close/>
                    <a:moveTo>
                      <a:pt x="2709" y="1157"/>
                    </a:moveTo>
                    <a:cubicBezTo>
                      <a:pt x="2672" y="1157"/>
                      <a:pt x="2640" y="1181"/>
                      <a:pt x="2640" y="1217"/>
                    </a:cubicBezTo>
                    <a:cubicBezTo>
                      <a:pt x="2640" y="1253"/>
                      <a:pt x="2668" y="1281"/>
                      <a:pt x="2701" y="1281"/>
                    </a:cubicBezTo>
                    <a:lnTo>
                      <a:pt x="2954" y="1281"/>
                    </a:lnTo>
                    <a:cubicBezTo>
                      <a:pt x="2990" y="1281"/>
                      <a:pt x="3014" y="1253"/>
                      <a:pt x="3014" y="1217"/>
                    </a:cubicBezTo>
                    <a:cubicBezTo>
                      <a:pt x="3014" y="1181"/>
                      <a:pt x="2982" y="1157"/>
                      <a:pt x="2950" y="1157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7" name="Google Shape;147;p3"/>
              <p:cNvSpPr/>
              <p:nvPr/>
            </p:nvSpPr>
            <p:spPr>
              <a:xfrm>
                <a:off x="3314385" y="432198"/>
                <a:ext cx="22249" cy="64593"/>
              </a:xfrm>
              <a:custGeom>
                <a:avLst/>
                <a:gdLst/>
                <a:ahLst/>
                <a:cxnLst/>
                <a:rect l="l" t="t" r="r" b="b"/>
                <a:pathLst>
                  <a:path w="165" h="479" extrusionOk="0">
                    <a:moveTo>
                      <a:pt x="89" y="1"/>
                    </a:moveTo>
                    <a:cubicBezTo>
                      <a:pt x="65" y="1"/>
                      <a:pt x="35" y="20"/>
                      <a:pt x="28" y="51"/>
                    </a:cubicBezTo>
                    <a:cubicBezTo>
                      <a:pt x="0" y="175"/>
                      <a:pt x="4" y="304"/>
                      <a:pt x="32" y="428"/>
                    </a:cubicBezTo>
                    <a:cubicBezTo>
                      <a:pt x="36" y="459"/>
                      <a:pt x="65" y="478"/>
                      <a:pt x="97" y="478"/>
                    </a:cubicBezTo>
                    <a:cubicBezTo>
                      <a:pt x="102" y="478"/>
                      <a:pt x="107" y="478"/>
                      <a:pt x="113" y="476"/>
                    </a:cubicBezTo>
                    <a:cubicBezTo>
                      <a:pt x="145" y="464"/>
                      <a:pt x="165" y="428"/>
                      <a:pt x="157" y="396"/>
                    </a:cubicBezTo>
                    <a:cubicBezTo>
                      <a:pt x="153" y="380"/>
                      <a:pt x="153" y="364"/>
                      <a:pt x="145" y="356"/>
                    </a:cubicBezTo>
                    <a:cubicBezTo>
                      <a:pt x="145" y="344"/>
                      <a:pt x="141" y="340"/>
                      <a:pt x="141" y="328"/>
                    </a:cubicBezTo>
                    <a:lnTo>
                      <a:pt x="141" y="320"/>
                    </a:lnTo>
                    <a:cubicBezTo>
                      <a:pt x="137" y="296"/>
                      <a:pt x="137" y="264"/>
                      <a:pt x="137" y="239"/>
                    </a:cubicBezTo>
                    <a:cubicBezTo>
                      <a:pt x="137" y="179"/>
                      <a:pt x="141" y="131"/>
                      <a:pt x="149" y="83"/>
                    </a:cubicBezTo>
                    <a:cubicBezTo>
                      <a:pt x="153" y="51"/>
                      <a:pt x="137" y="14"/>
                      <a:pt x="101" y="2"/>
                    </a:cubicBezTo>
                    <a:cubicBezTo>
                      <a:pt x="97" y="1"/>
                      <a:pt x="93" y="1"/>
                      <a:pt x="89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8" name="Google Shape;148;p3"/>
              <p:cNvSpPr/>
              <p:nvPr/>
            </p:nvSpPr>
            <p:spPr>
              <a:xfrm>
                <a:off x="3326790" y="513513"/>
                <a:ext cx="39104" cy="76055"/>
              </a:xfrm>
              <a:custGeom>
                <a:avLst/>
                <a:gdLst/>
                <a:ahLst/>
                <a:cxnLst/>
                <a:rect l="l" t="t" r="r" b="b"/>
                <a:pathLst>
                  <a:path w="290" h="564" extrusionOk="0">
                    <a:moveTo>
                      <a:pt x="70" y="0"/>
                    </a:moveTo>
                    <a:cubicBezTo>
                      <a:pt x="66" y="0"/>
                      <a:pt x="61" y="1"/>
                      <a:pt x="57" y="2"/>
                    </a:cubicBezTo>
                    <a:cubicBezTo>
                      <a:pt x="17" y="14"/>
                      <a:pt x="1" y="50"/>
                      <a:pt x="5" y="82"/>
                    </a:cubicBezTo>
                    <a:cubicBezTo>
                      <a:pt x="29" y="239"/>
                      <a:pt x="85" y="392"/>
                      <a:pt x="161" y="532"/>
                    </a:cubicBezTo>
                    <a:cubicBezTo>
                      <a:pt x="172" y="552"/>
                      <a:pt x="197" y="564"/>
                      <a:pt x="221" y="564"/>
                    </a:cubicBezTo>
                    <a:cubicBezTo>
                      <a:pt x="231" y="564"/>
                      <a:pt x="241" y="561"/>
                      <a:pt x="250" y="556"/>
                    </a:cubicBezTo>
                    <a:cubicBezTo>
                      <a:pt x="282" y="536"/>
                      <a:pt x="290" y="500"/>
                      <a:pt x="278" y="464"/>
                    </a:cubicBezTo>
                    <a:cubicBezTo>
                      <a:pt x="206" y="335"/>
                      <a:pt x="161" y="199"/>
                      <a:pt x="137" y="50"/>
                    </a:cubicBezTo>
                    <a:cubicBezTo>
                      <a:pt x="130" y="19"/>
                      <a:pt x="97" y="0"/>
                      <a:pt x="7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9" name="Google Shape;149;p3"/>
              <p:cNvSpPr/>
              <p:nvPr/>
            </p:nvSpPr>
            <p:spPr>
              <a:xfrm rot="7199998">
                <a:off x="3218177" y="383762"/>
                <a:ext cx="417195" cy="321750"/>
              </a:xfrm>
              <a:custGeom>
                <a:avLst/>
                <a:gdLst/>
                <a:ahLst/>
                <a:cxnLst/>
                <a:rect l="l" t="t" r="r" b="b"/>
                <a:pathLst>
                  <a:path w="3094" h="2386" extrusionOk="0">
                    <a:moveTo>
                      <a:pt x="761" y="1"/>
                    </a:moveTo>
                    <a:cubicBezTo>
                      <a:pt x="715" y="1"/>
                      <a:pt x="666" y="10"/>
                      <a:pt x="615" y="31"/>
                    </a:cubicBezTo>
                    <a:cubicBezTo>
                      <a:pt x="1" y="280"/>
                      <a:pt x="877" y="2349"/>
                      <a:pt x="1274" y="2385"/>
                    </a:cubicBezTo>
                    <a:cubicBezTo>
                      <a:pt x="1277" y="2386"/>
                      <a:pt x="1281" y="2386"/>
                      <a:pt x="1284" y="2386"/>
                    </a:cubicBezTo>
                    <a:cubicBezTo>
                      <a:pt x="1654" y="2386"/>
                      <a:pt x="3093" y="666"/>
                      <a:pt x="2524" y="216"/>
                    </a:cubicBezTo>
                    <a:cubicBezTo>
                      <a:pt x="2468" y="172"/>
                      <a:pt x="2409" y="153"/>
                      <a:pt x="2348" y="153"/>
                    </a:cubicBezTo>
                    <a:cubicBezTo>
                      <a:pt x="1937" y="153"/>
                      <a:pt x="1467" y="1036"/>
                      <a:pt x="1467" y="1036"/>
                    </a:cubicBezTo>
                    <a:cubicBezTo>
                      <a:pt x="1467" y="1036"/>
                      <a:pt x="1243" y="1"/>
                      <a:pt x="761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0" name="Google Shape;150;p3"/>
              <p:cNvSpPr/>
              <p:nvPr/>
            </p:nvSpPr>
            <p:spPr>
              <a:xfrm rot="7199998">
                <a:off x="3241218" y="444572"/>
                <a:ext cx="288828" cy="300848"/>
              </a:xfrm>
              <a:custGeom>
                <a:avLst/>
                <a:gdLst/>
                <a:ahLst/>
                <a:cxnLst/>
                <a:rect l="l" t="t" r="r" b="b"/>
                <a:pathLst>
                  <a:path w="2142" h="2231" extrusionOk="0">
                    <a:moveTo>
                      <a:pt x="1403" y="0"/>
                    </a:moveTo>
                    <a:cubicBezTo>
                      <a:pt x="1398" y="0"/>
                      <a:pt x="1392" y="0"/>
                      <a:pt x="1387" y="1"/>
                    </a:cubicBezTo>
                    <a:cubicBezTo>
                      <a:pt x="1009" y="700"/>
                      <a:pt x="535" y="1351"/>
                      <a:pt x="1" y="1941"/>
                    </a:cubicBezTo>
                    <a:cubicBezTo>
                      <a:pt x="113" y="2110"/>
                      <a:pt x="230" y="2222"/>
                      <a:pt x="314" y="2230"/>
                    </a:cubicBezTo>
                    <a:cubicBezTo>
                      <a:pt x="318" y="2231"/>
                      <a:pt x="321" y="2231"/>
                      <a:pt x="324" y="2231"/>
                    </a:cubicBezTo>
                    <a:cubicBezTo>
                      <a:pt x="702" y="2231"/>
                      <a:pt x="2141" y="511"/>
                      <a:pt x="1572" y="61"/>
                    </a:cubicBezTo>
                    <a:cubicBezTo>
                      <a:pt x="1517" y="20"/>
                      <a:pt x="1461" y="0"/>
                      <a:pt x="1403" y="0"/>
                    </a:cubicBezTo>
                    <a:close/>
                  </a:path>
                </a:pathLst>
              </a:custGeom>
              <a:solidFill>
                <a:srgbClr val="FFF1F6">
                  <a:alpha val="333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1" name="Google Shape;151;p3"/>
          <p:cNvGrpSpPr/>
          <p:nvPr/>
        </p:nvGrpSpPr>
        <p:grpSpPr>
          <a:xfrm rot="8887361">
            <a:off x="330669" y="108279"/>
            <a:ext cx="513893" cy="363699"/>
            <a:chOff x="3334703" y="-568655"/>
            <a:chExt cx="703624" cy="497978"/>
          </a:xfrm>
        </p:grpSpPr>
        <p:sp>
          <p:nvSpPr>
            <p:cNvPr id="152" name="Google Shape;152;p3"/>
            <p:cNvSpPr/>
            <p:nvPr/>
          </p:nvSpPr>
          <p:spPr>
            <a:xfrm>
              <a:off x="3439701" y="-356018"/>
              <a:ext cx="493979" cy="285342"/>
            </a:xfrm>
            <a:custGeom>
              <a:avLst/>
              <a:gdLst/>
              <a:ahLst/>
              <a:cxnLst/>
              <a:rect l="l" t="t" r="r" b="b"/>
              <a:pathLst>
                <a:path w="5796" h="3348" extrusionOk="0">
                  <a:moveTo>
                    <a:pt x="2897" y="1"/>
                  </a:moveTo>
                  <a:cubicBezTo>
                    <a:pt x="2551" y="1"/>
                    <a:pt x="2205" y="118"/>
                    <a:pt x="1920" y="352"/>
                  </a:cubicBezTo>
                  <a:cubicBezTo>
                    <a:pt x="1785" y="461"/>
                    <a:pt x="1661" y="585"/>
                    <a:pt x="1540" y="714"/>
                  </a:cubicBezTo>
                  <a:cubicBezTo>
                    <a:pt x="1287" y="981"/>
                    <a:pt x="936" y="1107"/>
                    <a:pt x="635" y="1307"/>
                  </a:cubicBezTo>
                  <a:cubicBezTo>
                    <a:pt x="74" y="1682"/>
                    <a:pt x="0" y="2447"/>
                    <a:pt x="471" y="2943"/>
                  </a:cubicBezTo>
                  <a:cubicBezTo>
                    <a:pt x="728" y="3212"/>
                    <a:pt x="1078" y="3347"/>
                    <a:pt x="1442" y="3347"/>
                  </a:cubicBezTo>
                  <a:cubicBezTo>
                    <a:pt x="1511" y="3347"/>
                    <a:pt x="1581" y="3343"/>
                    <a:pt x="1650" y="3333"/>
                  </a:cubicBezTo>
                  <a:cubicBezTo>
                    <a:pt x="1877" y="3302"/>
                    <a:pt x="2081" y="3208"/>
                    <a:pt x="2287" y="3119"/>
                  </a:cubicBezTo>
                  <a:cubicBezTo>
                    <a:pt x="2482" y="3036"/>
                    <a:pt x="2689" y="2995"/>
                    <a:pt x="2896" y="2995"/>
                  </a:cubicBezTo>
                  <a:cubicBezTo>
                    <a:pt x="3103" y="2995"/>
                    <a:pt x="3311" y="3036"/>
                    <a:pt x="3507" y="3119"/>
                  </a:cubicBezTo>
                  <a:cubicBezTo>
                    <a:pt x="3713" y="3204"/>
                    <a:pt x="3917" y="3300"/>
                    <a:pt x="4143" y="3333"/>
                  </a:cubicBezTo>
                  <a:cubicBezTo>
                    <a:pt x="4213" y="3343"/>
                    <a:pt x="4282" y="3347"/>
                    <a:pt x="4351" y="3347"/>
                  </a:cubicBezTo>
                  <a:cubicBezTo>
                    <a:pt x="4715" y="3347"/>
                    <a:pt x="5062" y="3212"/>
                    <a:pt x="5322" y="2943"/>
                  </a:cubicBezTo>
                  <a:cubicBezTo>
                    <a:pt x="5795" y="2447"/>
                    <a:pt x="5722" y="1685"/>
                    <a:pt x="5159" y="1307"/>
                  </a:cubicBezTo>
                  <a:cubicBezTo>
                    <a:pt x="4857" y="1107"/>
                    <a:pt x="4506" y="981"/>
                    <a:pt x="4253" y="714"/>
                  </a:cubicBezTo>
                  <a:cubicBezTo>
                    <a:pt x="4133" y="585"/>
                    <a:pt x="4006" y="461"/>
                    <a:pt x="3874" y="352"/>
                  </a:cubicBezTo>
                  <a:cubicBezTo>
                    <a:pt x="3589" y="118"/>
                    <a:pt x="3244" y="1"/>
                    <a:pt x="289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153;p3"/>
            <p:cNvSpPr/>
            <p:nvPr/>
          </p:nvSpPr>
          <p:spPr>
            <a:xfrm>
              <a:off x="3334703" y="-424284"/>
              <a:ext cx="126648" cy="125881"/>
            </a:xfrm>
            <a:custGeom>
              <a:avLst/>
              <a:gdLst/>
              <a:ahLst/>
              <a:cxnLst/>
              <a:rect l="l" t="t" r="r" b="b"/>
              <a:pathLst>
                <a:path w="1486" h="1477" extrusionOk="0">
                  <a:moveTo>
                    <a:pt x="677" y="0"/>
                  </a:moveTo>
                  <a:cubicBezTo>
                    <a:pt x="613" y="0"/>
                    <a:pt x="549" y="11"/>
                    <a:pt x="488" y="34"/>
                  </a:cubicBezTo>
                  <a:cubicBezTo>
                    <a:pt x="155" y="152"/>
                    <a:pt x="0" y="566"/>
                    <a:pt x="141" y="956"/>
                  </a:cubicBezTo>
                  <a:cubicBezTo>
                    <a:pt x="254" y="1273"/>
                    <a:pt x="529" y="1476"/>
                    <a:pt x="806" y="1476"/>
                  </a:cubicBezTo>
                  <a:cubicBezTo>
                    <a:pt x="870" y="1476"/>
                    <a:pt x="934" y="1466"/>
                    <a:pt x="995" y="1443"/>
                  </a:cubicBezTo>
                  <a:cubicBezTo>
                    <a:pt x="1328" y="1323"/>
                    <a:pt x="1485" y="911"/>
                    <a:pt x="1344" y="521"/>
                  </a:cubicBezTo>
                  <a:cubicBezTo>
                    <a:pt x="1230" y="204"/>
                    <a:pt x="954" y="0"/>
                    <a:pt x="67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154;p3"/>
            <p:cNvSpPr/>
            <p:nvPr/>
          </p:nvSpPr>
          <p:spPr>
            <a:xfrm>
              <a:off x="3505069" y="-568655"/>
              <a:ext cx="135853" cy="141989"/>
            </a:xfrm>
            <a:custGeom>
              <a:avLst/>
              <a:gdLst/>
              <a:ahLst/>
              <a:cxnLst/>
              <a:rect l="l" t="t" r="r" b="b"/>
              <a:pathLst>
                <a:path w="1594" h="1666" extrusionOk="0">
                  <a:moveTo>
                    <a:pt x="751" y="1"/>
                  </a:moveTo>
                  <a:cubicBezTo>
                    <a:pt x="708" y="1"/>
                    <a:pt x="665" y="5"/>
                    <a:pt x="622" y="14"/>
                  </a:cubicBezTo>
                  <a:cubicBezTo>
                    <a:pt x="237" y="98"/>
                    <a:pt x="0" y="530"/>
                    <a:pt x="96" y="981"/>
                  </a:cubicBezTo>
                  <a:cubicBezTo>
                    <a:pt x="181" y="1384"/>
                    <a:pt x="499" y="1665"/>
                    <a:pt x="841" y="1665"/>
                  </a:cubicBezTo>
                  <a:cubicBezTo>
                    <a:pt x="883" y="1665"/>
                    <a:pt x="926" y="1661"/>
                    <a:pt x="969" y="1652"/>
                  </a:cubicBezTo>
                  <a:cubicBezTo>
                    <a:pt x="1357" y="1571"/>
                    <a:pt x="1593" y="1136"/>
                    <a:pt x="1497" y="685"/>
                  </a:cubicBezTo>
                  <a:cubicBezTo>
                    <a:pt x="1412" y="282"/>
                    <a:pt x="1093" y="1"/>
                    <a:pt x="75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155;p3"/>
            <p:cNvSpPr/>
            <p:nvPr/>
          </p:nvSpPr>
          <p:spPr>
            <a:xfrm>
              <a:off x="3911679" y="-424965"/>
              <a:ext cx="126648" cy="125966"/>
            </a:xfrm>
            <a:custGeom>
              <a:avLst/>
              <a:gdLst/>
              <a:ahLst/>
              <a:cxnLst/>
              <a:rect l="l" t="t" r="r" b="b"/>
              <a:pathLst>
                <a:path w="1486" h="1478" extrusionOk="0">
                  <a:moveTo>
                    <a:pt x="810" y="1"/>
                  </a:moveTo>
                  <a:cubicBezTo>
                    <a:pt x="532" y="1"/>
                    <a:pt x="256" y="205"/>
                    <a:pt x="141" y="521"/>
                  </a:cubicBezTo>
                  <a:cubicBezTo>
                    <a:pt x="0" y="911"/>
                    <a:pt x="157" y="1325"/>
                    <a:pt x="490" y="1445"/>
                  </a:cubicBezTo>
                  <a:cubicBezTo>
                    <a:pt x="551" y="1467"/>
                    <a:pt x="614" y="1477"/>
                    <a:pt x="677" y="1477"/>
                  </a:cubicBezTo>
                  <a:cubicBezTo>
                    <a:pt x="955" y="1477"/>
                    <a:pt x="1232" y="1273"/>
                    <a:pt x="1347" y="955"/>
                  </a:cubicBezTo>
                  <a:cubicBezTo>
                    <a:pt x="1485" y="566"/>
                    <a:pt x="1330" y="154"/>
                    <a:pt x="998" y="33"/>
                  </a:cubicBezTo>
                  <a:cubicBezTo>
                    <a:pt x="936" y="11"/>
                    <a:pt x="873" y="1"/>
                    <a:pt x="81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156;p3"/>
            <p:cNvSpPr/>
            <p:nvPr/>
          </p:nvSpPr>
          <p:spPr>
            <a:xfrm>
              <a:off x="3732450" y="-567802"/>
              <a:ext cx="135853" cy="141819"/>
            </a:xfrm>
            <a:custGeom>
              <a:avLst/>
              <a:gdLst/>
              <a:ahLst/>
              <a:cxnLst/>
              <a:rect l="l" t="t" r="r" b="b"/>
              <a:pathLst>
                <a:path w="1594" h="1664" extrusionOk="0">
                  <a:moveTo>
                    <a:pt x="841" y="1"/>
                  </a:moveTo>
                  <a:cubicBezTo>
                    <a:pt x="499" y="1"/>
                    <a:pt x="181" y="282"/>
                    <a:pt x="96" y="683"/>
                  </a:cubicBezTo>
                  <a:cubicBezTo>
                    <a:pt x="0" y="1136"/>
                    <a:pt x="237" y="1569"/>
                    <a:pt x="622" y="1650"/>
                  </a:cubicBezTo>
                  <a:cubicBezTo>
                    <a:pt x="665" y="1659"/>
                    <a:pt x="708" y="1664"/>
                    <a:pt x="751" y="1664"/>
                  </a:cubicBezTo>
                  <a:cubicBezTo>
                    <a:pt x="1093" y="1664"/>
                    <a:pt x="1412" y="1382"/>
                    <a:pt x="1498" y="981"/>
                  </a:cubicBezTo>
                  <a:cubicBezTo>
                    <a:pt x="1593" y="528"/>
                    <a:pt x="1357" y="96"/>
                    <a:pt x="969" y="14"/>
                  </a:cubicBezTo>
                  <a:cubicBezTo>
                    <a:pt x="926" y="5"/>
                    <a:pt x="883" y="1"/>
                    <a:pt x="84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7" name="Google Shape;157;p3"/>
          <p:cNvGrpSpPr/>
          <p:nvPr/>
        </p:nvGrpSpPr>
        <p:grpSpPr>
          <a:xfrm rot="10412789">
            <a:off x="132756" y="630259"/>
            <a:ext cx="428195" cy="303047"/>
            <a:chOff x="3334703" y="-568655"/>
            <a:chExt cx="703624" cy="497978"/>
          </a:xfrm>
        </p:grpSpPr>
        <p:sp>
          <p:nvSpPr>
            <p:cNvPr id="158" name="Google Shape;158;p3"/>
            <p:cNvSpPr/>
            <p:nvPr/>
          </p:nvSpPr>
          <p:spPr>
            <a:xfrm>
              <a:off x="3439701" y="-356018"/>
              <a:ext cx="493979" cy="285342"/>
            </a:xfrm>
            <a:custGeom>
              <a:avLst/>
              <a:gdLst/>
              <a:ahLst/>
              <a:cxnLst/>
              <a:rect l="l" t="t" r="r" b="b"/>
              <a:pathLst>
                <a:path w="5796" h="3348" extrusionOk="0">
                  <a:moveTo>
                    <a:pt x="2897" y="1"/>
                  </a:moveTo>
                  <a:cubicBezTo>
                    <a:pt x="2551" y="1"/>
                    <a:pt x="2205" y="118"/>
                    <a:pt x="1920" y="352"/>
                  </a:cubicBezTo>
                  <a:cubicBezTo>
                    <a:pt x="1785" y="461"/>
                    <a:pt x="1661" y="585"/>
                    <a:pt x="1540" y="714"/>
                  </a:cubicBezTo>
                  <a:cubicBezTo>
                    <a:pt x="1287" y="981"/>
                    <a:pt x="936" y="1107"/>
                    <a:pt x="635" y="1307"/>
                  </a:cubicBezTo>
                  <a:cubicBezTo>
                    <a:pt x="74" y="1682"/>
                    <a:pt x="0" y="2447"/>
                    <a:pt x="471" y="2943"/>
                  </a:cubicBezTo>
                  <a:cubicBezTo>
                    <a:pt x="728" y="3212"/>
                    <a:pt x="1078" y="3347"/>
                    <a:pt x="1442" y="3347"/>
                  </a:cubicBezTo>
                  <a:cubicBezTo>
                    <a:pt x="1511" y="3347"/>
                    <a:pt x="1581" y="3343"/>
                    <a:pt x="1650" y="3333"/>
                  </a:cubicBezTo>
                  <a:cubicBezTo>
                    <a:pt x="1877" y="3302"/>
                    <a:pt x="2081" y="3208"/>
                    <a:pt x="2287" y="3119"/>
                  </a:cubicBezTo>
                  <a:cubicBezTo>
                    <a:pt x="2482" y="3036"/>
                    <a:pt x="2689" y="2995"/>
                    <a:pt x="2896" y="2995"/>
                  </a:cubicBezTo>
                  <a:cubicBezTo>
                    <a:pt x="3103" y="2995"/>
                    <a:pt x="3311" y="3036"/>
                    <a:pt x="3507" y="3119"/>
                  </a:cubicBezTo>
                  <a:cubicBezTo>
                    <a:pt x="3713" y="3204"/>
                    <a:pt x="3917" y="3300"/>
                    <a:pt x="4143" y="3333"/>
                  </a:cubicBezTo>
                  <a:cubicBezTo>
                    <a:pt x="4213" y="3343"/>
                    <a:pt x="4282" y="3347"/>
                    <a:pt x="4351" y="3347"/>
                  </a:cubicBezTo>
                  <a:cubicBezTo>
                    <a:pt x="4715" y="3347"/>
                    <a:pt x="5062" y="3212"/>
                    <a:pt x="5322" y="2943"/>
                  </a:cubicBezTo>
                  <a:cubicBezTo>
                    <a:pt x="5795" y="2447"/>
                    <a:pt x="5722" y="1685"/>
                    <a:pt x="5159" y="1307"/>
                  </a:cubicBezTo>
                  <a:cubicBezTo>
                    <a:pt x="4857" y="1107"/>
                    <a:pt x="4506" y="981"/>
                    <a:pt x="4253" y="714"/>
                  </a:cubicBezTo>
                  <a:cubicBezTo>
                    <a:pt x="4133" y="585"/>
                    <a:pt x="4006" y="461"/>
                    <a:pt x="3874" y="352"/>
                  </a:cubicBezTo>
                  <a:cubicBezTo>
                    <a:pt x="3589" y="118"/>
                    <a:pt x="3244" y="1"/>
                    <a:pt x="289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159;p3"/>
            <p:cNvSpPr/>
            <p:nvPr/>
          </p:nvSpPr>
          <p:spPr>
            <a:xfrm>
              <a:off x="3334703" y="-424284"/>
              <a:ext cx="126648" cy="125881"/>
            </a:xfrm>
            <a:custGeom>
              <a:avLst/>
              <a:gdLst/>
              <a:ahLst/>
              <a:cxnLst/>
              <a:rect l="l" t="t" r="r" b="b"/>
              <a:pathLst>
                <a:path w="1486" h="1477" extrusionOk="0">
                  <a:moveTo>
                    <a:pt x="677" y="0"/>
                  </a:moveTo>
                  <a:cubicBezTo>
                    <a:pt x="613" y="0"/>
                    <a:pt x="549" y="11"/>
                    <a:pt x="488" y="34"/>
                  </a:cubicBezTo>
                  <a:cubicBezTo>
                    <a:pt x="155" y="152"/>
                    <a:pt x="0" y="566"/>
                    <a:pt x="141" y="956"/>
                  </a:cubicBezTo>
                  <a:cubicBezTo>
                    <a:pt x="254" y="1273"/>
                    <a:pt x="529" y="1476"/>
                    <a:pt x="806" y="1476"/>
                  </a:cubicBezTo>
                  <a:cubicBezTo>
                    <a:pt x="870" y="1476"/>
                    <a:pt x="934" y="1466"/>
                    <a:pt x="995" y="1443"/>
                  </a:cubicBezTo>
                  <a:cubicBezTo>
                    <a:pt x="1328" y="1323"/>
                    <a:pt x="1485" y="911"/>
                    <a:pt x="1344" y="521"/>
                  </a:cubicBezTo>
                  <a:cubicBezTo>
                    <a:pt x="1230" y="204"/>
                    <a:pt x="954" y="0"/>
                    <a:pt x="67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160;p3"/>
            <p:cNvSpPr/>
            <p:nvPr/>
          </p:nvSpPr>
          <p:spPr>
            <a:xfrm>
              <a:off x="3505069" y="-568655"/>
              <a:ext cx="135853" cy="141989"/>
            </a:xfrm>
            <a:custGeom>
              <a:avLst/>
              <a:gdLst/>
              <a:ahLst/>
              <a:cxnLst/>
              <a:rect l="l" t="t" r="r" b="b"/>
              <a:pathLst>
                <a:path w="1594" h="1666" extrusionOk="0">
                  <a:moveTo>
                    <a:pt x="751" y="1"/>
                  </a:moveTo>
                  <a:cubicBezTo>
                    <a:pt x="708" y="1"/>
                    <a:pt x="665" y="5"/>
                    <a:pt x="622" y="14"/>
                  </a:cubicBezTo>
                  <a:cubicBezTo>
                    <a:pt x="237" y="98"/>
                    <a:pt x="0" y="530"/>
                    <a:pt x="96" y="981"/>
                  </a:cubicBezTo>
                  <a:cubicBezTo>
                    <a:pt x="181" y="1384"/>
                    <a:pt x="499" y="1665"/>
                    <a:pt x="841" y="1665"/>
                  </a:cubicBezTo>
                  <a:cubicBezTo>
                    <a:pt x="883" y="1665"/>
                    <a:pt x="926" y="1661"/>
                    <a:pt x="969" y="1652"/>
                  </a:cubicBezTo>
                  <a:cubicBezTo>
                    <a:pt x="1357" y="1571"/>
                    <a:pt x="1593" y="1136"/>
                    <a:pt x="1497" y="685"/>
                  </a:cubicBezTo>
                  <a:cubicBezTo>
                    <a:pt x="1412" y="282"/>
                    <a:pt x="1093" y="1"/>
                    <a:pt x="75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161;p3"/>
            <p:cNvSpPr/>
            <p:nvPr/>
          </p:nvSpPr>
          <p:spPr>
            <a:xfrm>
              <a:off x="3911679" y="-424965"/>
              <a:ext cx="126648" cy="125966"/>
            </a:xfrm>
            <a:custGeom>
              <a:avLst/>
              <a:gdLst/>
              <a:ahLst/>
              <a:cxnLst/>
              <a:rect l="l" t="t" r="r" b="b"/>
              <a:pathLst>
                <a:path w="1486" h="1478" extrusionOk="0">
                  <a:moveTo>
                    <a:pt x="810" y="1"/>
                  </a:moveTo>
                  <a:cubicBezTo>
                    <a:pt x="532" y="1"/>
                    <a:pt x="256" y="205"/>
                    <a:pt x="141" y="521"/>
                  </a:cubicBezTo>
                  <a:cubicBezTo>
                    <a:pt x="0" y="911"/>
                    <a:pt x="157" y="1325"/>
                    <a:pt x="490" y="1445"/>
                  </a:cubicBezTo>
                  <a:cubicBezTo>
                    <a:pt x="551" y="1467"/>
                    <a:pt x="614" y="1477"/>
                    <a:pt x="677" y="1477"/>
                  </a:cubicBezTo>
                  <a:cubicBezTo>
                    <a:pt x="955" y="1477"/>
                    <a:pt x="1232" y="1273"/>
                    <a:pt x="1347" y="955"/>
                  </a:cubicBezTo>
                  <a:cubicBezTo>
                    <a:pt x="1485" y="566"/>
                    <a:pt x="1330" y="154"/>
                    <a:pt x="998" y="33"/>
                  </a:cubicBezTo>
                  <a:cubicBezTo>
                    <a:pt x="936" y="11"/>
                    <a:pt x="873" y="1"/>
                    <a:pt x="81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162;p3"/>
            <p:cNvSpPr/>
            <p:nvPr/>
          </p:nvSpPr>
          <p:spPr>
            <a:xfrm>
              <a:off x="3732450" y="-567802"/>
              <a:ext cx="135853" cy="141819"/>
            </a:xfrm>
            <a:custGeom>
              <a:avLst/>
              <a:gdLst/>
              <a:ahLst/>
              <a:cxnLst/>
              <a:rect l="l" t="t" r="r" b="b"/>
              <a:pathLst>
                <a:path w="1594" h="1664" extrusionOk="0">
                  <a:moveTo>
                    <a:pt x="841" y="1"/>
                  </a:moveTo>
                  <a:cubicBezTo>
                    <a:pt x="499" y="1"/>
                    <a:pt x="181" y="282"/>
                    <a:pt x="96" y="683"/>
                  </a:cubicBezTo>
                  <a:cubicBezTo>
                    <a:pt x="0" y="1136"/>
                    <a:pt x="237" y="1569"/>
                    <a:pt x="622" y="1650"/>
                  </a:cubicBezTo>
                  <a:cubicBezTo>
                    <a:pt x="665" y="1659"/>
                    <a:pt x="708" y="1664"/>
                    <a:pt x="751" y="1664"/>
                  </a:cubicBezTo>
                  <a:cubicBezTo>
                    <a:pt x="1093" y="1664"/>
                    <a:pt x="1412" y="1382"/>
                    <a:pt x="1498" y="981"/>
                  </a:cubicBezTo>
                  <a:cubicBezTo>
                    <a:pt x="1593" y="528"/>
                    <a:pt x="1357" y="96"/>
                    <a:pt x="969" y="14"/>
                  </a:cubicBezTo>
                  <a:cubicBezTo>
                    <a:pt x="926" y="5"/>
                    <a:pt x="883" y="1"/>
                    <a:pt x="84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418778636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1_Section header"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3"/>
          <p:cNvSpPr txBox="1">
            <a:spLocks noGrp="1"/>
          </p:cNvSpPr>
          <p:nvPr>
            <p:ph type="title"/>
          </p:nvPr>
        </p:nvSpPr>
        <p:spPr>
          <a:xfrm>
            <a:off x="740125" y="2150850"/>
            <a:ext cx="38319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0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grpSp>
        <p:nvGrpSpPr>
          <p:cNvPr id="96" name="Google Shape;96;p3"/>
          <p:cNvGrpSpPr/>
          <p:nvPr/>
        </p:nvGrpSpPr>
        <p:grpSpPr>
          <a:xfrm rot="6435516" flipH="1">
            <a:off x="-745474" y="-911974"/>
            <a:ext cx="2184639" cy="2096635"/>
            <a:chOff x="2054181" y="1682500"/>
            <a:chExt cx="557500" cy="535042"/>
          </a:xfrm>
        </p:grpSpPr>
        <p:sp>
          <p:nvSpPr>
            <p:cNvPr id="97" name="Google Shape;97;p3"/>
            <p:cNvSpPr/>
            <p:nvPr/>
          </p:nvSpPr>
          <p:spPr>
            <a:xfrm>
              <a:off x="2054181" y="1734892"/>
              <a:ext cx="557500" cy="482650"/>
            </a:xfrm>
            <a:custGeom>
              <a:avLst/>
              <a:gdLst/>
              <a:ahLst/>
              <a:cxnLst/>
              <a:rect l="l" t="t" r="r" b="b"/>
              <a:pathLst>
                <a:path w="22300" h="19306" extrusionOk="0">
                  <a:moveTo>
                    <a:pt x="17029" y="1"/>
                  </a:moveTo>
                  <a:cubicBezTo>
                    <a:pt x="15601" y="1"/>
                    <a:pt x="14082" y="330"/>
                    <a:pt x="12862" y="771"/>
                  </a:cubicBezTo>
                  <a:cubicBezTo>
                    <a:pt x="12037" y="1071"/>
                    <a:pt x="11278" y="1177"/>
                    <a:pt x="10540" y="1177"/>
                  </a:cubicBezTo>
                  <a:cubicBezTo>
                    <a:pt x="8763" y="1177"/>
                    <a:pt x="7104" y="563"/>
                    <a:pt x="4920" y="563"/>
                  </a:cubicBezTo>
                  <a:cubicBezTo>
                    <a:pt x="4705" y="563"/>
                    <a:pt x="4485" y="569"/>
                    <a:pt x="4260" y="582"/>
                  </a:cubicBezTo>
                  <a:cubicBezTo>
                    <a:pt x="788" y="783"/>
                    <a:pt x="202" y="4198"/>
                    <a:pt x="1708" y="7372"/>
                  </a:cubicBezTo>
                  <a:cubicBezTo>
                    <a:pt x="3215" y="10546"/>
                    <a:pt x="1" y="13439"/>
                    <a:pt x="1258" y="16798"/>
                  </a:cubicBezTo>
                  <a:cubicBezTo>
                    <a:pt x="1942" y="18629"/>
                    <a:pt x="3846" y="18953"/>
                    <a:pt x="5847" y="18953"/>
                  </a:cubicBezTo>
                  <a:cubicBezTo>
                    <a:pt x="6944" y="18953"/>
                    <a:pt x="8069" y="18856"/>
                    <a:pt x="9039" y="18856"/>
                  </a:cubicBezTo>
                  <a:cubicBezTo>
                    <a:pt x="9546" y="18856"/>
                    <a:pt x="10011" y="18883"/>
                    <a:pt x="10407" y="18964"/>
                  </a:cubicBezTo>
                  <a:cubicBezTo>
                    <a:pt x="11570" y="19200"/>
                    <a:pt x="12633" y="19305"/>
                    <a:pt x="13600" y="19305"/>
                  </a:cubicBezTo>
                  <a:cubicBezTo>
                    <a:pt x="20113" y="19305"/>
                    <a:pt x="22247" y="14514"/>
                    <a:pt x="21247" y="12632"/>
                  </a:cubicBezTo>
                  <a:cubicBezTo>
                    <a:pt x="20090" y="10462"/>
                    <a:pt x="22299" y="6312"/>
                    <a:pt x="21496" y="2796"/>
                  </a:cubicBezTo>
                  <a:cubicBezTo>
                    <a:pt x="21018" y="707"/>
                    <a:pt x="19121" y="1"/>
                    <a:pt x="17029" y="1"/>
                  </a:cubicBezTo>
                  <a:close/>
                </a:path>
              </a:pathLst>
            </a:custGeom>
            <a:solidFill>
              <a:srgbClr val="B87CCF">
                <a:alpha val="529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" name="Google Shape;98;p3"/>
            <p:cNvSpPr/>
            <p:nvPr/>
          </p:nvSpPr>
          <p:spPr>
            <a:xfrm>
              <a:off x="2196000" y="1682500"/>
              <a:ext cx="189675" cy="60225"/>
            </a:xfrm>
            <a:custGeom>
              <a:avLst/>
              <a:gdLst/>
              <a:ahLst/>
              <a:cxnLst/>
              <a:rect l="l" t="t" r="r" b="b"/>
              <a:pathLst>
                <a:path w="7587" h="2409" extrusionOk="0">
                  <a:moveTo>
                    <a:pt x="984" y="1"/>
                  </a:moveTo>
                  <a:cubicBezTo>
                    <a:pt x="635" y="1"/>
                    <a:pt x="382" y="108"/>
                    <a:pt x="294" y="422"/>
                  </a:cubicBezTo>
                  <a:cubicBezTo>
                    <a:pt x="0" y="1457"/>
                    <a:pt x="1858" y="2408"/>
                    <a:pt x="3684" y="2408"/>
                  </a:cubicBezTo>
                  <a:cubicBezTo>
                    <a:pt x="3806" y="2408"/>
                    <a:pt x="3929" y="2404"/>
                    <a:pt x="4051" y="2395"/>
                  </a:cubicBezTo>
                  <a:cubicBezTo>
                    <a:pt x="6642" y="2210"/>
                    <a:pt x="7586" y="981"/>
                    <a:pt x="7325" y="374"/>
                  </a:cubicBezTo>
                  <a:cubicBezTo>
                    <a:pt x="7218" y="124"/>
                    <a:pt x="6925" y="30"/>
                    <a:pt x="6519" y="30"/>
                  </a:cubicBezTo>
                  <a:cubicBezTo>
                    <a:pt x="5946" y="30"/>
                    <a:pt x="5149" y="218"/>
                    <a:pt x="4336" y="422"/>
                  </a:cubicBezTo>
                  <a:cubicBezTo>
                    <a:pt x="4179" y="462"/>
                    <a:pt x="4010" y="479"/>
                    <a:pt x="3833" y="479"/>
                  </a:cubicBezTo>
                  <a:cubicBezTo>
                    <a:pt x="2889" y="479"/>
                    <a:pt x="1721" y="1"/>
                    <a:pt x="984" y="1"/>
                  </a:cubicBezTo>
                  <a:close/>
                </a:path>
              </a:pathLst>
            </a:custGeom>
            <a:solidFill>
              <a:srgbClr val="B87CCF">
                <a:alpha val="529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9" name="Google Shape;99;p3"/>
          <p:cNvSpPr/>
          <p:nvPr/>
        </p:nvSpPr>
        <p:spPr>
          <a:xfrm flipH="1">
            <a:off x="579829" y="1476575"/>
            <a:ext cx="215929" cy="199812"/>
          </a:xfrm>
          <a:custGeom>
            <a:avLst/>
            <a:gdLst/>
            <a:ahLst/>
            <a:cxnLst/>
            <a:rect l="l" t="t" r="r" b="b"/>
            <a:pathLst>
              <a:path w="1447" h="1339" extrusionOk="0">
                <a:moveTo>
                  <a:pt x="729" y="0"/>
                </a:moveTo>
                <a:cubicBezTo>
                  <a:pt x="719" y="0"/>
                  <a:pt x="709" y="1"/>
                  <a:pt x="699" y="1"/>
                </a:cubicBezTo>
                <a:cubicBezTo>
                  <a:pt x="486" y="13"/>
                  <a:pt x="286" y="122"/>
                  <a:pt x="161" y="298"/>
                </a:cubicBezTo>
                <a:cubicBezTo>
                  <a:pt x="36" y="475"/>
                  <a:pt x="0" y="692"/>
                  <a:pt x="61" y="893"/>
                </a:cubicBezTo>
                <a:cubicBezTo>
                  <a:pt x="121" y="1082"/>
                  <a:pt x="261" y="1238"/>
                  <a:pt x="458" y="1307"/>
                </a:cubicBezTo>
                <a:cubicBezTo>
                  <a:pt x="511" y="1327"/>
                  <a:pt x="571" y="1339"/>
                  <a:pt x="627" y="1339"/>
                </a:cubicBezTo>
                <a:cubicBezTo>
                  <a:pt x="760" y="1339"/>
                  <a:pt x="872" y="1279"/>
                  <a:pt x="953" y="1166"/>
                </a:cubicBezTo>
                <a:cubicBezTo>
                  <a:pt x="1053" y="1026"/>
                  <a:pt x="1089" y="801"/>
                  <a:pt x="932" y="604"/>
                </a:cubicBezTo>
                <a:cubicBezTo>
                  <a:pt x="860" y="511"/>
                  <a:pt x="744" y="455"/>
                  <a:pt x="631" y="455"/>
                </a:cubicBezTo>
                <a:cubicBezTo>
                  <a:pt x="543" y="455"/>
                  <a:pt x="466" y="495"/>
                  <a:pt x="418" y="563"/>
                </a:cubicBezTo>
                <a:cubicBezTo>
                  <a:pt x="350" y="652"/>
                  <a:pt x="338" y="756"/>
                  <a:pt x="378" y="853"/>
                </a:cubicBezTo>
                <a:cubicBezTo>
                  <a:pt x="418" y="945"/>
                  <a:pt x="507" y="1013"/>
                  <a:pt x="611" y="1026"/>
                </a:cubicBezTo>
                <a:cubicBezTo>
                  <a:pt x="616" y="1026"/>
                  <a:pt x="621" y="1027"/>
                  <a:pt x="626" y="1027"/>
                </a:cubicBezTo>
                <a:cubicBezTo>
                  <a:pt x="667" y="1027"/>
                  <a:pt x="700" y="997"/>
                  <a:pt x="703" y="957"/>
                </a:cubicBezTo>
                <a:cubicBezTo>
                  <a:pt x="707" y="917"/>
                  <a:pt x="679" y="877"/>
                  <a:pt x="639" y="873"/>
                </a:cubicBezTo>
                <a:cubicBezTo>
                  <a:pt x="587" y="865"/>
                  <a:pt x="547" y="837"/>
                  <a:pt x="527" y="797"/>
                </a:cubicBezTo>
                <a:cubicBezTo>
                  <a:pt x="507" y="756"/>
                  <a:pt x="511" y="716"/>
                  <a:pt x="531" y="672"/>
                </a:cubicBezTo>
                <a:cubicBezTo>
                  <a:pt x="551" y="636"/>
                  <a:pt x="583" y="612"/>
                  <a:pt x="623" y="604"/>
                </a:cubicBezTo>
                <a:cubicBezTo>
                  <a:pt x="629" y="603"/>
                  <a:pt x="636" y="602"/>
                  <a:pt x="643" y="602"/>
                </a:cubicBezTo>
                <a:cubicBezTo>
                  <a:pt x="689" y="602"/>
                  <a:pt x="745" y="625"/>
                  <a:pt x="784" y="660"/>
                </a:cubicBezTo>
                <a:cubicBezTo>
                  <a:pt x="860" y="724"/>
                  <a:pt x="900" y="825"/>
                  <a:pt x="892" y="925"/>
                </a:cubicBezTo>
                <a:cubicBezTo>
                  <a:pt x="888" y="1013"/>
                  <a:pt x="848" y="1086"/>
                  <a:pt x="784" y="1138"/>
                </a:cubicBezTo>
                <a:cubicBezTo>
                  <a:pt x="741" y="1170"/>
                  <a:pt x="693" y="1183"/>
                  <a:pt x="644" y="1183"/>
                </a:cubicBezTo>
                <a:cubicBezTo>
                  <a:pt x="516" y="1183"/>
                  <a:pt x="382" y="1092"/>
                  <a:pt x="310" y="1013"/>
                </a:cubicBezTo>
                <a:cubicBezTo>
                  <a:pt x="189" y="881"/>
                  <a:pt x="161" y="696"/>
                  <a:pt x="221" y="519"/>
                </a:cubicBezTo>
                <a:cubicBezTo>
                  <a:pt x="282" y="347"/>
                  <a:pt x="426" y="214"/>
                  <a:pt x="603" y="162"/>
                </a:cubicBezTo>
                <a:cubicBezTo>
                  <a:pt x="644" y="150"/>
                  <a:pt x="686" y="145"/>
                  <a:pt x="727" y="145"/>
                </a:cubicBezTo>
                <a:cubicBezTo>
                  <a:pt x="828" y="145"/>
                  <a:pt x="926" y="179"/>
                  <a:pt x="1009" y="242"/>
                </a:cubicBezTo>
                <a:cubicBezTo>
                  <a:pt x="1133" y="342"/>
                  <a:pt x="1270" y="604"/>
                  <a:pt x="1266" y="829"/>
                </a:cubicBezTo>
                <a:cubicBezTo>
                  <a:pt x="1258" y="945"/>
                  <a:pt x="1226" y="1030"/>
                  <a:pt x="1149" y="1082"/>
                </a:cubicBezTo>
                <a:cubicBezTo>
                  <a:pt x="1125" y="1098"/>
                  <a:pt x="1113" y="1126"/>
                  <a:pt x="1121" y="1150"/>
                </a:cubicBezTo>
                <a:cubicBezTo>
                  <a:pt x="1125" y="1182"/>
                  <a:pt x="1141" y="1206"/>
                  <a:pt x="1165" y="1218"/>
                </a:cubicBezTo>
                <a:cubicBezTo>
                  <a:pt x="1175" y="1221"/>
                  <a:pt x="1184" y="1223"/>
                  <a:pt x="1194" y="1223"/>
                </a:cubicBezTo>
                <a:cubicBezTo>
                  <a:pt x="1209" y="1223"/>
                  <a:pt x="1225" y="1219"/>
                  <a:pt x="1242" y="1206"/>
                </a:cubicBezTo>
                <a:cubicBezTo>
                  <a:pt x="1342" y="1138"/>
                  <a:pt x="1402" y="1021"/>
                  <a:pt x="1415" y="885"/>
                </a:cubicBezTo>
                <a:cubicBezTo>
                  <a:pt x="1447" y="632"/>
                  <a:pt x="1314" y="338"/>
                  <a:pt x="1173" y="178"/>
                </a:cubicBezTo>
                <a:cubicBezTo>
                  <a:pt x="1059" y="67"/>
                  <a:pt x="902" y="0"/>
                  <a:pt x="729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0;p3"/>
          <p:cNvSpPr/>
          <p:nvPr/>
        </p:nvSpPr>
        <p:spPr>
          <a:xfrm flipH="1">
            <a:off x="1766005" y="18188"/>
            <a:ext cx="232399" cy="236323"/>
          </a:xfrm>
          <a:custGeom>
            <a:avLst/>
            <a:gdLst/>
            <a:ahLst/>
            <a:cxnLst/>
            <a:rect l="l" t="t" r="r" b="b"/>
            <a:pathLst>
              <a:path w="1411" h="1435" extrusionOk="0">
                <a:moveTo>
                  <a:pt x="698" y="0"/>
                </a:moveTo>
                <a:cubicBezTo>
                  <a:pt x="487" y="0"/>
                  <a:pt x="299" y="92"/>
                  <a:pt x="169" y="254"/>
                </a:cubicBezTo>
                <a:cubicBezTo>
                  <a:pt x="45" y="410"/>
                  <a:pt x="1" y="615"/>
                  <a:pt x="49" y="816"/>
                </a:cubicBezTo>
                <a:cubicBezTo>
                  <a:pt x="101" y="1017"/>
                  <a:pt x="250" y="1146"/>
                  <a:pt x="447" y="1150"/>
                </a:cubicBezTo>
                <a:cubicBezTo>
                  <a:pt x="450" y="1150"/>
                  <a:pt x="453" y="1150"/>
                  <a:pt x="456" y="1150"/>
                </a:cubicBezTo>
                <a:cubicBezTo>
                  <a:pt x="623" y="1150"/>
                  <a:pt x="829" y="1045"/>
                  <a:pt x="897" y="812"/>
                </a:cubicBezTo>
                <a:cubicBezTo>
                  <a:pt x="933" y="696"/>
                  <a:pt x="913" y="567"/>
                  <a:pt x="852" y="475"/>
                </a:cubicBezTo>
                <a:cubicBezTo>
                  <a:pt x="804" y="406"/>
                  <a:pt x="728" y="366"/>
                  <a:pt x="635" y="362"/>
                </a:cubicBezTo>
                <a:cubicBezTo>
                  <a:pt x="628" y="362"/>
                  <a:pt x="621" y="361"/>
                  <a:pt x="614" y="361"/>
                </a:cubicBezTo>
                <a:cubicBezTo>
                  <a:pt x="518" y="361"/>
                  <a:pt x="430" y="412"/>
                  <a:pt x="374" y="491"/>
                </a:cubicBezTo>
                <a:cubicBezTo>
                  <a:pt x="322" y="583"/>
                  <a:pt x="314" y="692"/>
                  <a:pt x="366" y="784"/>
                </a:cubicBezTo>
                <a:cubicBezTo>
                  <a:pt x="380" y="811"/>
                  <a:pt x="407" y="826"/>
                  <a:pt x="435" y="826"/>
                </a:cubicBezTo>
                <a:cubicBezTo>
                  <a:pt x="448" y="826"/>
                  <a:pt x="462" y="823"/>
                  <a:pt x="475" y="816"/>
                </a:cubicBezTo>
                <a:cubicBezTo>
                  <a:pt x="515" y="796"/>
                  <a:pt x="527" y="752"/>
                  <a:pt x="507" y="716"/>
                </a:cubicBezTo>
                <a:cubicBezTo>
                  <a:pt x="483" y="672"/>
                  <a:pt x="483" y="623"/>
                  <a:pt x="507" y="583"/>
                </a:cubicBezTo>
                <a:cubicBezTo>
                  <a:pt x="527" y="543"/>
                  <a:pt x="567" y="523"/>
                  <a:pt x="611" y="515"/>
                </a:cubicBezTo>
                <a:cubicBezTo>
                  <a:pt x="615" y="514"/>
                  <a:pt x="620" y="514"/>
                  <a:pt x="624" y="514"/>
                </a:cubicBezTo>
                <a:cubicBezTo>
                  <a:pt x="659" y="514"/>
                  <a:pt x="690" y="529"/>
                  <a:pt x="712" y="551"/>
                </a:cubicBezTo>
                <a:cubicBezTo>
                  <a:pt x="748" y="587"/>
                  <a:pt x="768" y="651"/>
                  <a:pt x="756" y="716"/>
                </a:cubicBezTo>
                <a:cubicBezTo>
                  <a:pt x="744" y="816"/>
                  <a:pt x="688" y="909"/>
                  <a:pt x="603" y="957"/>
                </a:cubicBezTo>
                <a:cubicBezTo>
                  <a:pt x="557" y="988"/>
                  <a:pt x="506" y="1002"/>
                  <a:pt x="453" y="1002"/>
                </a:cubicBezTo>
                <a:cubicBezTo>
                  <a:pt x="424" y="1002"/>
                  <a:pt x="395" y="998"/>
                  <a:pt x="366" y="989"/>
                </a:cubicBezTo>
                <a:cubicBezTo>
                  <a:pt x="181" y="925"/>
                  <a:pt x="165" y="672"/>
                  <a:pt x="201" y="531"/>
                </a:cubicBezTo>
                <a:cubicBezTo>
                  <a:pt x="242" y="354"/>
                  <a:pt x="374" y="226"/>
                  <a:pt x="551" y="181"/>
                </a:cubicBezTo>
                <a:cubicBezTo>
                  <a:pt x="600" y="168"/>
                  <a:pt x="651" y="161"/>
                  <a:pt x="701" y="161"/>
                </a:cubicBezTo>
                <a:cubicBezTo>
                  <a:pt x="832" y="161"/>
                  <a:pt x="961" y="206"/>
                  <a:pt x="1057" y="290"/>
                </a:cubicBezTo>
                <a:cubicBezTo>
                  <a:pt x="1174" y="386"/>
                  <a:pt x="1234" y="527"/>
                  <a:pt x="1222" y="672"/>
                </a:cubicBezTo>
                <a:cubicBezTo>
                  <a:pt x="1214" y="836"/>
                  <a:pt x="1073" y="1093"/>
                  <a:pt x="884" y="1214"/>
                </a:cubicBezTo>
                <a:cubicBezTo>
                  <a:pt x="818" y="1258"/>
                  <a:pt x="752" y="1279"/>
                  <a:pt x="690" y="1279"/>
                </a:cubicBezTo>
                <a:cubicBezTo>
                  <a:pt x="661" y="1279"/>
                  <a:pt x="634" y="1275"/>
                  <a:pt x="607" y="1266"/>
                </a:cubicBezTo>
                <a:cubicBezTo>
                  <a:pt x="598" y="1262"/>
                  <a:pt x="588" y="1259"/>
                  <a:pt x="578" y="1259"/>
                </a:cubicBezTo>
                <a:cubicBezTo>
                  <a:pt x="561" y="1259"/>
                  <a:pt x="543" y="1266"/>
                  <a:pt x="531" y="1278"/>
                </a:cubicBezTo>
                <a:cubicBezTo>
                  <a:pt x="511" y="1302"/>
                  <a:pt x="495" y="1330"/>
                  <a:pt x="507" y="1355"/>
                </a:cubicBezTo>
                <a:cubicBezTo>
                  <a:pt x="511" y="1379"/>
                  <a:pt x="531" y="1403"/>
                  <a:pt x="555" y="1411"/>
                </a:cubicBezTo>
                <a:cubicBezTo>
                  <a:pt x="603" y="1427"/>
                  <a:pt x="647" y="1435"/>
                  <a:pt x="692" y="1435"/>
                </a:cubicBezTo>
                <a:cubicBezTo>
                  <a:pt x="768" y="1435"/>
                  <a:pt x="844" y="1415"/>
                  <a:pt x="917" y="1375"/>
                </a:cubicBezTo>
                <a:cubicBezTo>
                  <a:pt x="1146" y="1254"/>
                  <a:pt x="1314" y="985"/>
                  <a:pt x="1367" y="776"/>
                </a:cubicBezTo>
                <a:cubicBezTo>
                  <a:pt x="1411" y="603"/>
                  <a:pt x="1371" y="422"/>
                  <a:pt x="1258" y="274"/>
                </a:cubicBezTo>
                <a:cubicBezTo>
                  <a:pt x="1134" y="105"/>
                  <a:pt x="929" y="5"/>
                  <a:pt x="712" y="1"/>
                </a:cubicBezTo>
                <a:cubicBezTo>
                  <a:pt x="707" y="0"/>
                  <a:pt x="703" y="0"/>
                  <a:pt x="698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01" name="Google Shape;101;p3"/>
          <p:cNvGrpSpPr/>
          <p:nvPr/>
        </p:nvGrpSpPr>
        <p:grpSpPr>
          <a:xfrm flipH="1">
            <a:off x="-799476" y="306354"/>
            <a:ext cx="1459675" cy="2094679"/>
            <a:chOff x="8328491" y="505017"/>
            <a:chExt cx="1459675" cy="2094679"/>
          </a:xfrm>
        </p:grpSpPr>
        <p:grpSp>
          <p:nvGrpSpPr>
            <p:cNvPr id="102" name="Google Shape;102;p3"/>
            <p:cNvGrpSpPr/>
            <p:nvPr/>
          </p:nvGrpSpPr>
          <p:grpSpPr>
            <a:xfrm>
              <a:off x="8328491" y="2037929"/>
              <a:ext cx="580943" cy="561766"/>
              <a:chOff x="8328491" y="2037929"/>
              <a:chExt cx="580943" cy="561766"/>
            </a:xfrm>
          </p:grpSpPr>
          <p:sp>
            <p:nvSpPr>
              <p:cNvPr id="103" name="Google Shape;103;p3"/>
              <p:cNvSpPr/>
              <p:nvPr/>
            </p:nvSpPr>
            <p:spPr>
              <a:xfrm rot="1978064">
                <a:off x="8396332" y="2128457"/>
                <a:ext cx="445374" cy="380712"/>
              </a:xfrm>
              <a:custGeom>
                <a:avLst/>
                <a:gdLst/>
                <a:ahLst/>
                <a:cxnLst/>
                <a:rect l="l" t="t" r="r" b="b"/>
                <a:pathLst>
                  <a:path w="4601" h="3933" extrusionOk="0">
                    <a:moveTo>
                      <a:pt x="3465" y="0"/>
                    </a:moveTo>
                    <a:cubicBezTo>
                      <a:pt x="2561" y="0"/>
                      <a:pt x="2644" y="1918"/>
                      <a:pt x="2644" y="1918"/>
                    </a:cubicBezTo>
                    <a:cubicBezTo>
                      <a:pt x="2644" y="1918"/>
                      <a:pt x="1691" y="910"/>
                      <a:pt x="1051" y="910"/>
                    </a:cubicBezTo>
                    <a:cubicBezTo>
                      <a:pt x="902" y="910"/>
                      <a:pt x="770" y="964"/>
                      <a:pt x="671" y="1098"/>
                    </a:cubicBezTo>
                    <a:cubicBezTo>
                      <a:pt x="0" y="1996"/>
                      <a:pt x="2711" y="3932"/>
                      <a:pt x="3431" y="3932"/>
                    </a:cubicBezTo>
                    <a:cubicBezTo>
                      <a:pt x="3465" y="3932"/>
                      <a:pt x="3495" y="3928"/>
                      <a:pt x="3520" y="3919"/>
                    </a:cubicBezTo>
                    <a:cubicBezTo>
                      <a:pt x="4110" y="3698"/>
                      <a:pt x="4601" y="138"/>
                      <a:pt x="3548" y="6"/>
                    </a:cubicBezTo>
                    <a:cubicBezTo>
                      <a:pt x="3519" y="2"/>
                      <a:pt x="3492" y="0"/>
                      <a:pt x="3465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4" name="Google Shape;104;p3"/>
              <p:cNvSpPr/>
              <p:nvPr/>
            </p:nvSpPr>
            <p:spPr>
              <a:xfrm rot="1978064">
                <a:off x="8377767" y="2190279"/>
                <a:ext cx="376550" cy="292528"/>
              </a:xfrm>
              <a:custGeom>
                <a:avLst/>
                <a:gdLst/>
                <a:ahLst/>
                <a:cxnLst/>
                <a:rect l="l" t="t" r="r" b="b"/>
                <a:pathLst>
                  <a:path w="3890" h="3022" extrusionOk="0">
                    <a:moveTo>
                      <a:pt x="1050" y="1"/>
                    </a:moveTo>
                    <a:cubicBezTo>
                      <a:pt x="902" y="1"/>
                      <a:pt x="770" y="56"/>
                      <a:pt x="671" y="187"/>
                    </a:cubicBezTo>
                    <a:cubicBezTo>
                      <a:pt x="0" y="1088"/>
                      <a:pt x="2707" y="3021"/>
                      <a:pt x="3427" y="3021"/>
                    </a:cubicBezTo>
                    <a:cubicBezTo>
                      <a:pt x="3461" y="3021"/>
                      <a:pt x="3491" y="3017"/>
                      <a:pt x="3516" y="3008"/>
                    </a:cubicBezTo>
                    <a:cubicBezTo>
                      <a:pt x="3652" y="2956"/>
                      <a:pt x="3777" y="2735"/>
                      <a:pt x="3889" y="2425"/>
                    </a:cubicBezTo>
                    <a:cubicBezTo>
                      <a:pt x="3733" y="2345"/>
                      <a:pt x="3576" y="2248"/>
                      <a:pt x="3427" y="2152"/>
                    </a:cubicBezTo>
                    <a:cubicBezTo>
                      <a:pt x="2564" y="1594"/>
                      <a:pt x="1840" y="870"/>
                      <a:pt x="1266" y="35"/>
                    </a:cubicBezTo>
                    <a:cubicBezTo>
                      <a:pt x="1192" y="13"/>
                      <a:pt x="1119" y="1"/>
                      <a:pt x="1050" y="1"/>
                    </a:cubicBezTo>
                    <a:close/>
                  </a:path>
                </a:pathLst>
              </a:custGeom>
              <a:solidFill>
                <a:srgbClr val="FFF1F6">
                  <a:alpha val="333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05" name="Google Shape;105;p3"/>
            <p:cNvGrpSpPr/>
            <p:nvPr/>
          </p:nvGrpSpPr>
          <p:grpSpPr>
            <a:xfrm rot="-5889459" flipH="1">
              <a:off x="8298512" y="743391"/>
              <a:ext cx="1545354" cy="1227090"/>
              <a:chOff x="6766920" y="-660615"/>
              <a:chExt cx="1545325" cy="1227067"/>
            </a:xfrm>
          </p:grpSpPr>
          <p:grpSp>
            <p:nvGrpSpPr>
              <p:cNvPr id="106" name="Google Shape;106;p3"/>
              <p:cNvGrpSpPr/>
              <p:nvPr/>
            </p:nvGrpSpPr>
            <p:grpSpPr>
              <a:xfrm rot="-1338283">
                <a:off x="6766019" y="229092"/>
                <a:ext cx="900924" cy="172863"/>
                <a:chOff x="3564648" y="628675"/>
                <a:chExt cx="901001" cy="172878"/>
              </a:xfrm>
            </p:grpSpPr>
            <p:sp>
              <p:nvSpPr>
                <p:cNvPr id="107" name="Google Shape;107;p3"/>
                <p:cNvSpPr/>
                <p:nvPr/>
              </p:nvSpPr>
              <p:spPr>
                <a:xfrm>
                  <a:off x="3564648" y="647688"/>
                  <a:ext cx="32631" cy="260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2" h="193" extrusionOk="0">
                      <a:moveTo>
                        <a:pt x="73" y="0"/>
                      </a:moveTo>
                      <a:cubicBezTo>
                        <a:pt x="53" y="0"/>
                        <a:pt x="33" y="10"/>
                        <a:pt x="21" y="28"/>
                      </a:cubicBezTo>
                      <a:cubicBezTo>
                        <a:pt x="0" y="52"/>
                        <a:pt x="4" y="92"/>
                        <a:pt x="33" y="112"/>
                      </a:cubicBezTo>
                      <a:cubicBezTo>
                        <a:pt x="33" y="112"/>
                        <a:pt x="69" y="140"/>
                        <a:pt x="141" y="184"/>
                      </a:cubicBezTo>
                      <a:cubicBezTo>
                        <a:pt x="149" y="188"/>
                        <a:pt x="165" y="192"/>
                        <a:pt x="173" y="192"/>
                      </a:cubicBezTo>
                      <a:cubicBezTo>
                        <a:pt x="193" y="192"/>
                        <a:pt x="213" y="184"/>
                        <a:pt x="225" y="168"/>
                      </a:cubicBezTo>
                      <a:cubicBezTo>
                        <a:pt x="241" y="144"/>
                        <a:pt x="233" y="104"/>
                        <a:pt x="205" y="84"/>
                      </a:cubicBezTo>
                      <a:cubicBezTo>
                        <a:pt x="141" y="40"/>
                        <a:pt x="105" y="11"/>
                        <a:pt x="105" y="11"/>
                      </a:cubicBezTo>
                      <a:cubicBezTo>
                        <a:pt x="96" y="4"/>
                        <a:pt x="84" y="0"/>
                        <a:pt x="73" y="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8" name="Google Shape;108;p3"/>
                <p:cNvSpPr/>
                <p:nvPr/>
              </p:nvSpPr>
              <p:spPr>
                <a:xfrm>
                  <a:off x="3630180" y="628675"/>
                  <a:ext cx="835469" cy="17287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196" h="1282" extrusionOk="0">
                      <a:moveTo>
                        <a:pt x="6121" y="0"/>
                      </a:moveTo>
                      <a:cubicBezTo>
                        <a:pt x="6109" y="0"/>
                        <a:pt x="6097" y="4"/>
                        <a:pt x="6087" y="12"/>
                      </a:cubicBezTo>
                      <a:cubicBezTo>
                        <a:pt x="6023" y="64"/>
                        <a:pt x="5955" y="112"/>
                        <a:pt x="5891" y="160"/>
                      </a:cubicBezTo>
                      <a:cubicBezTo>
                        <a:pt x="5858" y="177"/>
                        <a:pt x="5854" y="213"/>
                        <a:pt x="5875" y="245"/>
                      </a:cubicBezTo>
                      <a:cubicBezTo>
                        <a:pt x="5887" y="261"/>
                        <a:pt x="5907" y="269"/>
                        <a:pt x="5927" y="269"/>
                      </a:cubicBezTo>
                      <a:cubicBezTo>
                        <a:pt x="5943" y="269"/>
                        <a:pt x="5951" y="265"/>
                        <a:pt x="5967" y="261"/>
                      </a:cubicBezTo>
                      <a:cubicBezTo>
                        <a:pt x="6035" y="213"/>
                        <a:pt x="6104" y="165"/>
                        <a:pt x="6168" y="112"/>
                      </a:cubicBezTo>
                      <a:cubicBezTo>
                        <a:pt x="6192" y="88"/>
                        <a:pt x="6196" y="48"/>
                        <a:pt x="6176" y="24"/>
                      </a:cubicBezTo>
                      <a:cubicBezTo>
                        <a:pt x="6161" y="9"/>
                        <a:pt x="6140" y="0"/>
                        <a:pt x="6121" y="0"/>
                      </a:cubicBezTo>
                      <a:close/>
                      <a:moveTo>
                        <a:pt x="5557" y="384"/>
                      </a:moveTo>
                      <a:cubicBezTo>
                        <a:pt x="5546" y="384"/>
                        <a:pt x="5535" y="387"/>
                        <a:pt x="5525" y="394"/>
                      </a:cubicBezTo>
                      <a:lnTo>
                        <a:pt x="5312" y="514"/>
                      </a:lnTo>
                      <a:cubicBezTo>
                        <a:pt x="5284" y="530"/>
                        <a:pt x="5272" y="570"/>
                        <a:pt x="5288" y="602"/>
                      </a:cubicBezTo>
                      <a:cubicBezTo>
                        <a:pt x="5296" y="623"/>
                        <a:pt x="5324" y="631"/>
                        <a:pt x="5344" y="631"/>
                      </a:cubicBezTo>
                      <a:cubicBezTo>
                        <a:pt x="5352" y="631"/>
                        <a:pt x="5364" y="631"/>
                        <a:pt x="5372" y="627"/>
                      </a:cubicBezTo>
                      <a:cubicBezTo>
                        <a:pt x="5445" y="586"/>
                        <a:pt x="5517" y="546"/>
                        <a:pt x="5589" y="502"/>
                      </a:cubicBezTo>
                      <a:cubicBezTo>
                        <a:pt x="5617" y="486"/>
                        <a:pt x="5629" y="446"/>
                        <a:pt x="5609" y="414"/>
                      </a:cubicBezTo>
                      <a:cubicBezTo>
                        <a:pt x="5599" y="395"/>
                        <a:pt x="5578" y="384"/>
                        <a:pt x="5557" y="384"/>
                      </a:cubicBezTo>
                      <a:close/>
                      <a:moveTo>
                        <a:pt x="68" y="434"/>
                      </a:moveTo>
                      <a:cubicBezTo>
                        <a:pt x="45" y="434"/>
                        <a:pt x="25" y="444"/>
                        <a:pt x="17" y="466"/>
                      </a:cubicBezTo>
                      <a:cubicBezTo>
                        <a:pt x="1" y="494"/>
                        <a:pt x="9" y="534"/>
                        <a:pt x="41" y="550"/>
                      </a:cubicBezTo>
                      <a:cubicBezTo>
                        <a:pt x="109" y="590"/>
                        <a:pt x="185" y="631"/>
                        <a:pt x="262" y="667"/>
                      </a:cubicBezTo>
                      <a:cubicBezTo>
                        <a:pt x="266" y="671"/>
                        <a:pt x="278" y="671"/>
                        <a:pt x="286" y="671"/>
                      </a:cubicBezTo>
                      <a:cubicBezTo>
                        <a:pt x="310" y="671"/>
                        <a:pt x="330" y="663"/>
                        <a:pt x="346" y="635"/>
                      </a:cubicBezTo>
                      <a:cubicBezTo>
                        <a:pt x="362" y="602"/>
                        <a:pt x="346" y="566"/>
                        <a:pt x="318" y="550"/>
                      </a:cubicBezTo>
                      <a:cubicBezTo>
                        <a:pt x="246" y="514"/>
                        <a:pt x="169" y="482"/>
                        <a:pt x="101" y="442"/>
                      </a:cubicBezTo>
                      <a:cubicBezTo>
                        <a:pt x="90" y="436"/>
                        <a:pt x="79" y="434"/>
                        <a:pt x="68" y="434"/>
                      </a:cubicBezTo>
                      <a:close/>
                      <a:moveTo>
                        <a:pt x="4947" y="705"/>
                      </a:moveTo>
                      <a:cubicBezTo>
                        <a:pt x="4939" y="705"/>
                        <a:pt x="4930" y="707"/>
                        <a:pt x="4922" y="711"/>
                      </a:cubicBezTo>
                      <a:cubicBezTo>
                        <a:pt x="4846" y="747"/>
                        <a:pt x="4770" y="775"/>
                        <a:pt x="4693" y="807"/>
                      </a:cubicBezTo>
                      <a:cubicBezTo>
                        <a:pt x="4665" y="815"/>
                        <a:pt x="4645" y="856"/>
                        <a:pt x="4661" y="888"/>
                      </a:cubicBezTo>
                      <a:cubicBezTo>
                        <a:pt x="4669" y="912"/>
                        <a:pt x="4693" y="928"/>
                        <a:pt x="4721" y="928"/>
                      </a:cubicBezTo>
                      <a:cubicBezTo>
                        <a:pt x="4729" y="928"/>
                        <a:pt x="4738" y="928"/>
                        <a:pt x="4746" y="920"/>
                      </a:cubicBezTo>
                      <a:cubicBezTo>
                        <a:pt x="4826" y="892"/>
                        <a:pt x="4902" y="860"/>
                        <a:pt x="4975" y="827"/>
                      </a:cubicBezTo>
                      <a:cubicBezTo>
                        <a:pt x="5007" y="811"/>
                        <a:pt x="5023" y="771"/>
                        <a:pt x="5007" y="739"/>
                      </a:cubicBezTo>
                      <a:cubicBezTo>
                        <a:pt x="4995" y="719"/>
                        <a:pt x="4971" y="705"/>
                        <a:pt x="4947" y="705"/>
                      </a:cubicBezTo>
                      <a:close/>
                      <a:moveTo>
                        <a:pt x="694" y="729"/>
                      </a:moveTo>
                      <a:cubicBezTo>
                        <a:pt x="670" y="729"/>
                        <a:pt x="644" y="741"/>
                        <a:pt x="631" y="767"/>
                      </a:cubicBezTo>
                      <a:cubicBezTo>
                        <a:pt x="619" y="795"/>
                        <a:pt x="639" y="831"/>
                        <a:pt x="668" y="848"/>
                      </a:cubicBezTo>
                      <a:cubicBezTo>
                        <a:pt x="744" y="884"/>
                        <a:pt x="824" y="908"/>
                        <a:pt x="901" y="936"/>
                      </a:cubicBezTo>
                      <a:cubicBezTo>
                        <a:pt x="905" y="944"/>
                        <a:pt x="913" y="944"/>
                        <a:pt x="921" y="944"/>
                      </a:cubicBezTo>
                      <a:cubicBezTo>
                        <a:pt x="949" y="944"/>
                        <a:pt x="969" y="924"/>
                        <a:pt x="981" y="896"/>
                      </a:cubicBezTo>
                      <a:cubicBezTo>
                        <a:pt x="989" y="864"/>
                        <a:pt x="969" y="827"/>
                        <a:pt x="941" y="815"/>
                      </a:cubicBezTo>
                      <a:cubicBezTo>
                        <a:pt x="864" y="791"/>
                        <a:pt x="788" y="763"/>
                        <a:pt x="712" y="731"/>
                      </a:cubicBezTo>
                      <a:cubicBezTo>
                        <a:pt x="706" y="729"/>
                        <a:pt x="700" y="729"/>
                        <a:pt x="694" y="729"/>
                      </a:cubicBezTo>
                      <a:close/>
                      <a:moveTo>
                        <a:pt x="1342" y="954"/>
                      </a:moveTo>
                      <a:cubicBezTo>
                        <a:pt x="1316" y="954"/>
                        <a:pt x="1288" y="973"/>
                        <a:pt x="1278" y="1004"/>
                      </a:cubicBezTo>
                      <a:cubicBezTo>
                        <a:pt x="1270" y="1032"/>
                        <a:pt x="1290" y="1069"/>
                        <a:pt x="1326" y="1077"/>
                      </a:cubicBezTo>
                      <a:lnTo>
                        <a:pt x="1567" y="1137"/>
                      </a:lnTo>
                      <a:lnTo>
                        <a:pt x="1580" y="1137"/>
                      </a:lnTo>
                      <a:cubicBezTo>
                        <a:pt x="1612" y="1137"/>
                        <a:pt x="1636" y="1117"/>
                        <a:pt x="1636" y="1093"/>
                      </a:cubicBezTo>
                      <a:cubicBezTo>
                        <a:pt x="1648" y="1056"/>
                        <a:pt x="1628" y="1028"/>
                        <a:pt x="1592" y="1016"/>
                      </a:cubicBezTo>
                      <a:cubicBezTo>
                        <a:pt x="1511" y="996"/>
                        <a:pt x="1435" y="976"/>
                        <a:pt x="1355" y="956"/>
                      </a:cubicBezTo>
                      <a:cubicBezTo>
                        <a:pt x="1350" y="955"/>
                        <a:pt x="1346" y="954"/>
                        <a:pt x="1342" y="954"/>
                      </a:cubicBezTo>
                      <a:close/>
                      <a:moveTo>
                        <a:pt x="4306" y="950"/>
                      </a:moveTo>
                      <a:cubicBezTo>
                        <a:pt x="4300" y="950"/>
                        <a:pt x="4294" y="951"/>
                        <a:pt x="4288" y="952"/>
                      </a:cubicBezTo>
                      <a:cubicBezTo>
                        <a:pt x="4207" y="976"/>
                        <a:pt x="4135" y="996"/>
                        <a:pt x="4054" y="1016"/>
                      </a:cubicBezTo>
                      <a:cubicBezTo>
                        <a:pt x="4018" y="1028"/>
                        <a:pt x="3998" y="1056"/>
                        <a:pt x="4006" y="1093"/>
                      </a:cubicBezTo>
                      <a:cubicBezTo>
                        <a:pt x="4014" y="1117"/>
                        <a:pt x="4038" y="1137"/>
                        <a:pt x="4067" y="1137"/>
                      </a:cubicBezTo>
                      <a:lnTo>
                        <a:pt x="4087" y="1137"/>
                      </a:lnTo>
                      <a:cubicBezTo>
                        <a:pt x="4167" y="1117"/>
                        <a:pt x="4247" y="1097"/>
                        <a:pt x="4328" y="1073"/>
                      </a:cubicBezTo>
                      <a:cubicBezTo>
                        <a:pt x="4360" y="1064"/>
                        <a:pt x="4380" y="1028"/>
                        <a:pt x="4368" y="992"/>
                      </a:cubicBezTo>
                      <a:cubicBezTo>
                        <a:pt x="4361" y="966"/>
                        <a:pt x="4335" y="950"/>
                        <a:pt x="4306" y="950"/>
                      </a:cubicBezTo>
                      <a:close/>
                      <a:moveTo>
                        <a:pt x="2020" y="1096"/>
                      </a:moveTo>
                      <a:cubicBezTo>
                        <a:pt x="1988" y="1096"/>
                        <a:pt x="1961" y="1116"/>
                        <a:pt x="1957" y="1149"/>
                      </a:cubicBezTo>
                      <a:cubicBezTo>
                        <a:pt x="1953" y="1185"/>
                        <a:pt x="1973" y="1213"/>
                        <a:pt x="2009" y="1217"/>
                      </a:cubicBezTo>
                      <a:cubicBezTo>
                        <a:pt x="2090" y="1233"/>
                        <a:pt x="2174" y="1245"/>
                        <a:pt x="2255" y="1253"/>
                      </a:cubicBezTo>
                      <a:lnTo>
                        <a:pt x="2259" y="1253"/>
                      </a:lnTo>
                      <a:cubicBezTo>
                        <a:pt x="2291" y="1253"/>
                        <a:pt x="2319" y="1229"/>
                        <a:pt x="2327" y="1197"/>
                      </a:cubicBezTo>
                      <a:cubicBezTo>
                        <a:pt x="2331" y="1161"/>
                        <a:pt x="2307" y="1133"/>
                        <a:pt x="2271" y="1129"/>
                      </a:cubicBezTo>
                      <a:cubicBezTo>
                        <a:pt x="2190" y="1125"/>
                        <a:pt x="2110" y="1109"/>
                        <a:pt x="2030" y="1097"/>
                      </a:cubicBezTo>
                      <a:cubicBezTo>
                        <a:pt x="2026" y="1096"/>
                        <a:pt x="2023" y="1096"/>
                        <a:pt x="2020" y="1096"/>
                      </a:cubicBezTo>
                      <a:close/>
                      <a:moveTo>
                        <a:pt x="3637" y="1103"/>
                      </a:moveTo>
                      <a:cubicBezTo>
                        <a:pt x="3633" y="1103"/>
                        <a:pt x="3629" y="1104"/>
                        <a:pt x="3625" y="1105"/>
                      </a:cubicBezTo>
                      <a:lnTo>
                        <a:pt x="3384" y="1133"/>
                      </a:lnTo>
                      <a:cubicBezTo>
                        <a:pt x="3351" y="1137"/>
                        <a:pt x="3323" y="1169"/>
                        <a:pt x="3331" y="1205"/>
                      </a:cubicBezTo>
                      <a:cubicBezTo>
                        <a:pt x="3331" y="1233"/>
                        <a:pt x="3359" y="1257"/>
                        <a:pt x="3388" y="1257"/>
                      </a:cubicBezTo>
                      <a:cubicBezTo>
                        <a:pt x="3388" y="1257"/>
                        <a:pt x="3396" y="1257"/>
                        <a:pt x="3400" y="1253"/>
                      </a:cubicBezTo>
                      <a:cubicBezTo>
                        <a:pt x="3480" y="1249"/>
                        <a:pt x="3564" y="1237"/>
                        <a:pt x="3645" y="1225"/>
                      </a:cubicBezTo>
                      <a:cubicBezTo>
                        <a:pt x="3677" y="1217"/>
                        <a:pt x="3701" y="1189"/>
                        <a:pt x="3697" y="1153"/>
                      </a:cubicBezTo>
                      <a:cubicBezTo>
                        <a:pt x="3693" y="1128"/>
                        <a:pt x="3668" y="1103"/>
                        <a:pt x="3637" y="1103"/>
                      </a:cubicBezTo>
                      <a:close/>
                      <a:moveTo>
                        <a:pt x="2709" y="1157"/>
                      </a:moveTo>
                      <a:cubicBezTo>
                        <a:pt x="2672" y="1157"/>
                        <a:pt x="2640" y="1181"/>
                        <a:pt x="2640" y="1217"/>
                      </a:cubicBezTo>
                      <a:cubicBezTo>
                        <a:pt x="2640" y="1253"/>
                        <a:pt x="2668" y="1281"/>
                        <a:pt x="2701" y="1281"/>
                      </a:cubicBezTo>
                      <a:lnTo>
                        <a:pt x="2954" y="1281"/>
                      </a:lnTo>
                      <a:cubicBezTo>
                        <a:pt x="2990" y="1281"/>
                        <a:pt x="3014" y="1253"/>
                        <a:pt x="3014" y="1217"/>
                      </a:cubicBezTo>
                      <a:cubicBezTo>
                        <a:pt x="3014" y="1181"/>
                        <a:pt x="2982" y="1157"/>
                        <a:pt x="2950" y="1157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109" name="Google Shape;109;p3"/>
              <p:cNvGrpSpPr/>
              <p:nvPr/>
            </p:nvGrpSpPr>
            <p:grpSpPr>
              <a:xfrm rot="8478049">
                <a:off x="7456155" y="-397939"/>
                <a:ext cx="900955" cy="172869"/>
                <a:chOff x="3564648" y="628675"/>
                <a:chExt cx="901001" cy="172878"/>
              </a:xfrm>
            </p:grpSpPr>
            <p:sp>
              <p:nvSpPr>
                <p:cNvPr id="110" name="Google Shape;110;p3"/>
                <p:cNvSpPr/>
                <p:nvPr/>
              </p:nvSpPr>
              <p:spPr>
                <a:xfrm>
                  <a:off x="3564648" y="647688"/>
                  <a:ext cx="32631" cy="260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2" h="193" extrusionOk="0">
                      <a:moveTo>
                        <a:pt x="73" y="0"/>
                      </a:moveTo>
                      <a:cubicBezTo>
                        <a:pt x="53" y="0"/>
                        <a:pt x="33" y="10"/>
                        <a:pt x="21" y="28"/>
                      </a:cubicBezTo>
                      <a:cubicBezTo>
                        <a:pt x="0" y="52"/>
                        <a:pt x="4" y="92"/>
                        <a:pt x="33" y="112"/>
                      </a:cubicBezTo>
                      <a:cubicBezTo>
                        <a:pt x="33" y="112"/>
                        <a:pt x="69" y="140"/>
                        <a:pt x="141" y="184"/>
                      </a:cubicBezTo>
                      <a:cubicBezTo>
                        <a:pt x="149" y="188"/>
                        <a:pt x="165" y="192"/>
                        <a:pt x="173" y="192"/>
                      </a:cubicBezTo>
                      <a:cubicBezTo>
                        <a:pt x="193" y="192"/>
                        <a:pt x="213" y="184"/>
                        <a:pt x="225" y="168"/>
                      </a:cubicBezTo>
                      <a:cubicBezTo>
                        <a:pt x="241" y="144"/>
                        <a:pt x="233" y="104"/>
                        <a:pt x="205" y="84"/>
                      </a:cubicBezTo>
                      <a:cubicBezTo>
                        <a:pt x="141" y="40"/>
                        <a:pt x="105" y="11"/>
                        <a:pt x="105" y="11"/>
                      </a:cubicBezTo>
                      <a:cubicBezTo>
                        <a:pt x="96" y="4"/>
                        <a:pt x="84" y="0"/>
                        <a:pt x="73" y="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1" name="Google Shape;111;p3"/>
                <p:cNvSpPr/>
                <p:nvPr/>
              </p:nvSpPr>
              <p:spPr>
                <a:xfrm>
                  <a:off x="3630180" y="628675"/>
                  <a:ext cx="835469" cy="17287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196" h="1282" extrusionOk="0">
                      <a:moveTo>
                        <a:pt x="6121" y="0"/>
                      </a:moveTo>
                      <a:cubicBezTo>
                        <a:pt x="6109" y="0"/>
                        <a:pt x="6097" y="4"/>
                        <a:pt x="6087" y="12"/>
                      </a:cubicBezTo>
                      <a:cubicBezTo>
                        <a:pt x="6023" y="64"/>
                        <a:pt x="5955" y="112"/>
                        <a:pt x="5891" y="160"/>
                      </a:cubicBezTo>
                      <a:cubicBezTo>
                        <a:pt x="5858" y="177"/>
                        <a:pt x="5854" y="213"/>
                        <a:pt x="5875" y="245"/>
                      </a:cubicBezTo>
                      <a:cubicBezTo>
                        <a:pt x="5887" y="261"/>
                        <a:pt x="5907" y="269"/>
                        <a:pt x="5927" y="269"/>
                      </a:cubicBezTo>
                      <a:cubicBezTo>
                        <a:pt x="5943" y="269"/>
                        <a:pt x="5951" y="265"/>
                        <a:pt x="5967" y="261"/>
                      </a:cubicBezTo>
                      <a:cubicBezTo>
                        <a:pt x="6035" y="213"/>
                        <a:pt x="6104" y="165"/>
                        <a:pt x="6168" y="112"/>
                      </a:cubicBezTo>
                      <a:cubicBezTo>
                        <a:pt x="6192" y="88"/>
                        <a:pt x="6196" y="48"/>
                        <a:pt x="6176" y="24"/>
                      </a:cubicBezTo>
                      <a:cubicBezTo>
                        <a:pt x="6161" y="9"/>
                        <a:pt x="6140" y="0"/>
                        <a:pt x="6121" y="0"/>
                      </a:cubicBezTo>
                      <a:close/>
                      <a:moveTo>
                        <a:pt x="5557" y="384"/>
                      </a:moveTo>
                      <a:cubicBezTo>
                        <a:pt x="5546" y="384"/>
                        <a:pt x="5535" y="387"/>
                        <a:pt x="5525" y="394"/>
                      </a:cubicBezTo>
                      <a:lnTo>
                        <a:pt x="5312" y="514"/>
                      </a:lnTo>
                      <a:cubicBezTo>
                        <a:pt x="5284" y="530"/>
                        <a:pt x="5272" y="570"/>
                        <a:pt x="5288" y="602"/>
                      </a:cubicBezTo>
                      <a:cubicBezTo>
                        <a:pt x="5296" y="623"/>
                        <a:pt x="5324" y="631"/>
                        <a:pt x="5344" y="631"/>
                      </a:cubicBezTo>
                      <a:cubicBezTo>
                        <a:pt x="5352" y="631"/>
                        <a:pt x="5364" y="631"/>
                        <a:pt x="5372" y="627"/>
                      </a:cubicBezTo>
                      <a:cubicBezTo>
                        <a:pt x="5445" y="586"/>
                        <a:pt x="5517" y="546"/>
                        <a:pt x="5589" y="502"/>
                      </a:cubicBezTo>
                      <a:cubicBezTo>
                        <a:pt x="5617" y="486"/>
                        <a:pt x="5629" y="446"/>
                        <a:pt x="5609" y="414"/>
                      </a:cubicBezTo>
                      <a:cubicBezTo>
                        <a:pt x="5599" y="395"/>
                        <a:pt x="5578" y="384"/>
                        <a:pt x="5557" y="384"/>
                      </a:cubicBezTo>
                      <a:close/>
                      <a:moveTo>
                        <a:pt x="68" y="434"/>
                      </a:moveTo>
                      <a:cubicBezTo>
                        <a:pt x="45" y="434"/>
                        <a:pt x="25" y="444"/>
                        <a:pt x="17" y="466"/>
                      </a:cubicBezTo>
                      <a:cubicBezTo>
                        <a:pt x="1" y="494"/>
                        <a:pt x="9" y="534"/>
                        <a:pt x="41" y="550"/>
                      </a:cubicBezTo>
                      <a:cubicBezTo>
                        <a:pt x="109" y="590"/>
                        <a:pt x="185" y="631"/>
                        <a:pt x="262" y="667"/>
                      </a:cubicBezTo>
                      <a:cubicBezTo>
                        <a:pt x="266" y="671"/>
                        <a:pt x="278" y="671"/>
                        <a:pt x="286" y="671"/>
                      </a:cubicBezTo>
                      <a:cubicBezTo>
                        <a:pt x="310" y="671"/>
                        <a:pt x="330" y="663"/>
                        <a:pt x="346" y="635"/>
                      </a:cubicBezTo>
                      <a:cubicBezTo>
                        <a:pt x="362" y="602"/>
                        <a:pt x="346" y="566"/>
                        <a:pt x="318" y="550"/>
                      </a:cubicBezTo>
                      <a:cubicBezTo>
                        <a:pt x="246" y="514"/>
                        <a:pt x="169" y="482"/>
                        <a:pt x="101" y="442"/>
                      </a:cubicBezTo>
                      <a:cubicBezTo>
                        <a:pt x="90" y="436"/>
                        <a:pt x="79" y="434"/>
                        <a:pt x="68" y="434"/>
                      </a:cubicBezTo>
                      <a:close/>
                      <a:moveTo>
                        <a:pt x="4947" y="705"/>
                      </a:moveTo>
                      <a:cubicBezTo>
                        <a:pt x="4939" y="705"/>
                        <a:pt x="4930" y="707"/>
                        <a:pt x="4922" y="711"/>
                      </a:cubicBezTo>
                      <a:cubicBezTo>
                        <a:pt x="4846" y="747"/>
                        <a:pt x="4770" y="775"/>
                        <a:pt x="4693" y="807"/>
                      </a:cubicBezTo>
                      <a:cubicBezTo>
                        <a:pt x="4665" y="815"/>
                        <a:pt x="4645" y="856"/>
                        <a:pt x="4661" y="888"/>
                      </a:cubicBezTo>
                      <a:cubicBezTo>
                        <a:pt x="4669" y="912"/>
                        <a:pt x="4693" y="928"/>
                        <a:pt x="4721" y="928"/>
                      </a:cubicBezTo>
                      <a:cubicBezTo>
                        <a:pt x="4729" y="928"/>
                        <a:pt x="4738" y="928"/>
                        <a:pt x="4746" y="920"/>
                      </a:cubicBezTo>
                      <a:cubicBezTo>
                        <a:pt x="4826" y="892"/>
                        <a:pt x="4902" y="860"/>
                        <a:pt x="4975" y="827"/>
                      </a:cubicBezTo>
                      <a:cubicBezTo>
                        <a:pt x="5007" y="811"/>
                        <a:pt x="5023" y="771"/>
                        <a:pt x="5007" y="739"/>
                      </a:cubicBezTo>
                      <a:cubicBezTo>
                        <a:pt x="4995" y="719"/>
                        <a:pt x="4971" y="705"/>
                        <a:pt x="4947" y="705"/>
                      </a:cubicBezTo>
                      <a:close/>
                      <a:moveTo>
                        <a:pt x="694" y="729"/>
                      </a:moveTo>
                      <a:cubicBezTo>
                        <a:pt x="670" y="729"/>
                        <a:pt x="644" y="741"/>
                        <a:pt x="631" y="767"/>
                      </a:cubicBezTo>
                      <a:cubicBezTo>
                        <a:pt x="619" y="795"/>
                        <a:pt x="639" y="831"/>
                        <a:pt x="668" y="848"/>
                      </a:cubicBezTo>
                      <a:cubicBezTo>
                        <a:pt x="744" y="884"/>
                        <a:pt x="824" y="908"/>
                        <a:pt x="901" y="936"/>
                      </a:cubicBezTo>
                      <a:cubicBezTo>
                        <a:pt x="905" y="944"/>
                        <a:pt x="913" y="944"/>
                        <a:pt x="921" y="944"/>
                      </a:cubicBezTo>
                      <a:cubicBezTo>
                        <a:pt x="949" y="944"/>
                        <a:pt x="969" y="924"/>
                        <a:pt x="981" y="896"/>
                      </a:cubicBezTo>
                      <a:cubicBezTo>
                        <a:pt x="989" y="864"/>
                        <a:pt x="969" y="827"/>
                        <a:pt x="941" y="815"/>
                      </a:cubicBezTo>
                      <a:cubicBezTo>
                        <a:pt x="864" y="791"/>
                        <a:pt x="788" y="763"/>
                        <a:pt x="712" y="731"/>
                      </a:cubicBezTo>
                      <a:cubicBezTo>
                        <a:pt x="706" y="729"/>
                        <a:pt x="700" y="729"/>
                        <a:pt x="694" y="729"/>
                      </a:cubicBezTo>
                      <a:close/>
                      <a:moveTo>
                        <a:pt x="1342" y="954"/>
                      </a:moveTo>
                      <a:cubicBezTo>
                        <a:pt x="1316" y="954"/>
                        <a:pt x="1288" y="973"/>
                        <a:pt x="1278" y="1004"/>
                      </a:cubicBezTo>
                      <a:cubicBezTo>
                        <a:pt x="1270" y="1032"/>
                        <a:pt x="1290" y="1069"/>
                        <a:pt x="1326" y="1077"/>
                      </a:cubicBezTo>
                      <a:lnTo>
                        <a:pt x="1567" y="1137"/>
                      </a:lnTo>
                      <a:lnTo>
                        <a:pt x="1580" y="1137"/>
                      </a:lnTo>
                      <a:cubicBezTo>
                        <a:pt x="1612" y="1137"/>
                        <a:pt x="1636" y="1117"/>
                        <a:pt x="1636" y="1093"/>
                      </a:cubicBezTo>
                      <a:cubicBezTo>
                        <a:pt x="1648" y="1056"/>
                        <a:pt x="1628" y="1028"/>
                        <a:pt x="1592" y="1016"/>
                      </a:cubicBezTo>
                      <a:cubicBezTo>
                        <a:pt x="1511" y="996"/>
                        <a:pt x="1435" y="976"/>
                        <a:pt x="1355" y="956"/>
                      </a:cubicBezTo>
                      <a:cubicBezTo>
                        <a:pt x="1350" y="955"/>
                        <a:pt x="1346" y="954"/>
                        <a:pt x="1342" y="954"/>
                      </a:cubicBezTo>
                      <a:close/>
                      <a:moveTo>
                        <a:pt x="4306" y="950"/>
                      </a:moveTo>
                      <a:cubicBezTo>
                        <a:pt x="4300" y="950"/>
                        <a:pt x="4294" y="951"/>
                        <a:pt x="4288" y="952"/>
                      </a:cubicBezTo>
                      <a:cubicBezTo>
                        <a:pt x="4207" y="976"/>
                        <a:pt x="4135" y="996"/>
                        <a:pt x="4054" y="1016"/>
                      </a:cubicBezTo>
                      <a:cubicBezTo>
                        <a:pt x="4018" y="1028"/>
                        <a:pt x="3998" y="1056"/>
                        <a:pt x="4006" y="1093"/>
                      </a:cubicBezTo>
                      <a:cubicBezTo>
                        <a:pt x="4014" y="1117"/>
                        <a:pt x="4038" y="1137"/>
                        <a:pt x="4067" y="1137"/>
                      </a:cubicBezTo>
                      <a:lnTo>
                        <a:pt x="4087" y="1137"/>
                      </a:lnTo>
                      <a:cubicBezTo>
                        <a:pt x="4167" y="1117"/>
                        <a:pt x="4247" y="1097"/>
                        <a:pt x="4328" y="1073"/>
                      </a:cubicBezTo>
                      <a:cubicBezTo>
                        <a:pt x="4360" y="1064"/>
                        <a:pt x="4380" y="1028"/>
                        <a:pt x="4368" y="992"/>
                      </a:cubicBezTo>
                      <a:cubicBezTo>
                        <a:pt x="4361" y="966"/>
                        <a:pt x="4335" y="950"/>
                        <a:pt x="4306" y="950"/>
                      </a:cubicBezTo>
                      <a:close/>
                      <a:moveTo>
                        <a:pt x="2020" y="1096"/>
                      </a:moveTo>
                      <a:cubicBezTo>
                        <a:pt x="1988" y="1096"/>
                        <a:pt x="1961" y="1116"/>
                        <a:pt x="1957" y="1149"/>
                      </a:cubicBezTo>
                      <a:cubicBezTo>
                        <a:pt x="1953" y="1185"/>
                        <a:pt x="1973" y="1213"/>
                        <a:pt x="2009" y="1217"/>
                      </a:cubicBezTo>
                      <a:cubicBezTo>
                        <a:pt x="2090" y="1233"/>
                        <a:pt x="2174" y="1245"/>
                        <a:pt x="2255" y="1253"/>
                      </a:cubicBezTo>
                      <a:lnTo>
                        <a:pt x="2259" y="1253"/>
                      </a:lnTo>
                      <a:cubicBezTo>
                        <a:pt x="2291" y="1253"/>
                        <a:pt x="2319" y="1229"/>
                        <a:pt x="2327" y="1197"/>
                      </a:cubicBezTo>
                      <a:cubicBezTo>
                        <a:pt x="2331" y="1161"/>
                        <a:pt x="2307" y="1133"/>
                        <a:pt x="2271" y="1129"/>
                      </a:cubicBezTo>
                      <a:cubicBezTo>
                        <a:pt x="2190" y="1125"/>
                        <a:pt x="2110" y="1109"/>
                        <a:pt x="2030" y="1097"/>
                      </a:cubicBezTo>
                      <a:cubicBezTo>
                        <a:pt x="2026" y="1096"/>
                        <a:pt x="2023" y="1096"/>
                        <a:pt x="2020" y="1096"/>
                      </a:cubicBezTo>
                      <a:close/>
                      <a:moveTo>
                        <a:pt x="3637" y="1103"/>
                      </a:moveTo>
                      <a:cubicBezTo>
                        <a:pt x="3633" y="1103"/>
                        <a:pt x="3629" y="1104"/>
                        <a:pt x="3625" y="1105"/>
                      </a:cubicBezTo>
                      <a:lnTo>
                        <a:pt x="3384" y="1133"/>
                      </a:lnTo>
                      <a:cubicBezTo>
                        <a:pt x="3351" y="1137"/>
                        <a:pt x="3323" y="1169"/>
                        <a:pt x="3331" y="1205"/>
                      </a:cubicBezTo>
                      <a:cubicBezTo>
                        <a:pt x="3331" y="1233"/>
                        <a:pt x="3359" y="1257"/>
                        <a:pt x="3388" y="1257"/>
                      </a:cubicBezTo>
                      <a:cubicBezTo>
                        <a:pt x="3388" y="1257"/>
                        <a:pt x="3396" y="1257"/>
                        <a:pt x="3400" y="1253"/>
                      </a:cubicBezTo>
                      <a:cubicBezTo>
                        <a:pt x="3480" y="1249"/>
                        <a:pt x="3564" y="1237"/>
                        <a:pt x="3645" y="1225"/>
                      </a:cubicBezTo>
                      <a:cubicBezTo>
                        <a:pt x="3677" y="1217"/>
                        <a:pt x="3701" y="1189"/>
                        <a:pt x="3697" y="1153"/>
                      </a:cubicBezTo>
                      <a:cubicBezTo>
                        <a:pt x="3693" y="1128"/>
                        <a:pt x="3668" y="1103"/>
                        <a:pt x="3637" y="1103"/>
                      </a:cubicBezTo>
                      <a:close/>
                      <a:moveTo>
                        <a:pt x="2709" y="1157"/>
                      </a:moveTo>
                      <a:cubicBezTo>
                        <a:pt x="2672" y="1157"/>
                        <a:pt x="2640" y="1181"/>
                        <a:pt x="2640" y="1217"/>
                      </a:cubicBezTo>
                      <a:cubicBezTo>
                        <a:pt x="2640" y="1253"/>
                        <a:pt x="2668" y="1281"/>
                        <a:pt x="2701" y="1281"/>
                      </a:cubicBezTo>
                      <a:lnTo>
                        <a:pt x="2954" y="1281"/>
                      </a:lnTo>
                      <a:cubicBezTo>
                        <a:pt x="2990" y="1281"/>
                        <a:pt x="3014" y="1253"/>
                        <a:pt x="3014" y="1217"/>
                      </a:cubicBezTo>
                      <a:cubicBezTo>
                        <a:pt x="3014" y="1181"/>
                        <a:pt x="2982" y="1157"/>
                        <a:pt x="2950" y="1157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</p:grpSp>
      <p:grpSp>
        <p:nvGrpSpPr>
          <p:cNvPr id="112" name="Google Shape;112;p3"/>
          <p:cNvGrpSpPr/>
          <p:nvPr/>
        </p:nvGrpSpPr>
        <p:grpSpPr>
          <a:xfrm rot="-2995951">
            <a:off x="4429344" y="513243"/>
            <a:ext cx="4074052" cy="3919122"/>
            <a:chOff x="2032175" y="1682500"/>
            <a:chExt cx="557500" cy="536300"/>
          </a:xfrm>
        </p:grpSpPr>
        <p:sp>
          <p:nvSpPr>
            <p:cNvPr id="113" name="Google Shape;113;p3"/>
            <p:cNvSpPr/>
            <p:nvPr/>
          </p:nvSpPr>
          <p:spPr>
            <a:xfrm>
              <a:off x="2032175" y="1736150"/>
              <a:ext cx="557500" cy="482650"/>
            </a:xfrm>
            <a:custGeom>
              <a:avLst/>
              <a:gdLst/>
              <a:ahLst/>
              <a:cxnLst/>
              <a:rect l="l" t="t" r="r" b="b"/>
              <a:pathLst>
                <a:path w="22300" h="19306" extrusionOk="0">
                  <a:moveTo>
                    <a:pt x="17029" y="1"/>
                  </a:moveTo>
                  <a:cubicBezTo>
                    <a:pt x="15601" y="1"/>
                    <a:pt x="14082" y="330"/>
                    <a:pt x="12862" y="771"/>
                  </a:cubicBezTo>
                  <a:cubicBezTo>
                    <a:pt x="12037" y="1071"/>
                    <a:pt x="11278" y="1177"/>
                    <a:pt x="10540" y="1177"/>
                  </a:cubicBezTo>
                  <a:cubicBezTo>
                    <a:pt x="8763" y="1177"/>
                    <a:pt x="7104" y="563"/>
                    <a:pt x="4920" y="563"/>
                  </a:cubicBezTo>
                  <a:cubicBezTo>
                    <a:pt x="4705" y="563"/>
                    <a:pt x="4485" y="569"/>
                    <a:pt x="4260" y="582"/>
                  </a:cubicBezTo>
                  <a:cubicBezTo>
                    <a:pt x="788" y="783"/>
                    <a:pt x="202" y="4198"/>
                    <a:pt x="1708" y="7372"/>
                  </a:cubicBezTo>
                  <a:cubicBezTo>
                    <a:pt x="3215" y="10546"/>
                    <a:pt x="1" y="13439"/>
                    <a:pt x="1258" y="16798"/>
                  </a:cubicBezTo>
                  <a:cubicBezTo>
                    <a:pt x="1942" y="18629"/>
                    <a:pt x="3846" y="18953"/>
                    <a:pt x="5847" y="18953"/>
                  </a:cubicBezTo>
                  <a:cubicBezTo>
                    <a:pt x="6944" y="18953"/>
                    <a:pt x="8069" y="18856"/>
                    <a:pt x="9039" y="18856"/>
                  </a:cubicBezTo>
                  <a:cubicBezTo>
                    <a:pt x="9546" y="18856"/>
                    <a:pt x="10011" y="18883"/>
                    <a:pt x="10407" y="18964"/>
                  </a:cubicBezTo>
                  <a:cubicBezTo>
                    <a:pt x="11570" y="19200"/>
                    <a:pt x="12633" y="19305"/>
                    <a:pt x="13600" y="19305"/>
                  </a:cubicBezTo>
                  <a:cubicBezTo>
                    <a:pt x="20113" y="19305"/>
                    <a:pt x="22247" y="14514"/>
                    <a:pt x="21247" y="12632"/>
                  </a:cubicBezTo>
                  <a:cubicBezTo>
                    <a:pt x="20090" y="10462"/>
                    <a:pt x="22299" y="6312"/>
                    <a:pt x="21496" y="2796"/>
                  </a:cubicBezTo>
                  <a:cubicBezTo>
                    <a:pt x="21018" y="707"/>
                    <a:pt x="19121" y="1"/>
                    <a:pt x="17029" y="1"/>
                  </a:cubicBezTo>
                  <a:close/>
                </a:path>
              </a:pathLst>
            </a:custGeom>
            <a:solidFill>
              <a:srgbClr val="FF5A78">
                <a:alpha val="225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" name="Google Shape;114;p3"/>
            <p:cNvSpPr/>
            <p:nvPr/>
          </p:nvSpPr>
          <p:spPr>
            <a:xfrm>
              <a:off x="2196000" y="1682500"/>
              <a:ext cx="189675" cy="60225"/>
            </a:xfrm>
            <a:custGeom>
              <a:avLst/>
              <a:gdLst/>
              <a:ahLst/>
              <a:cxnLst/>
              <a:rect l="l" t="t" r="r" b="b"/>
              <a:pathLst>
                <a:path w="7587" h="2409" extrusionOk="0">
                  <a:moveTo>
                    <a:pt x="984" y="1"/>
                  </a:moveTo>
                  <a:cubicBezTo>
                    <a:pt x="635" y="1"/>
                    <a:pt x="382" y="108"/>
                    <a:pt x="294" y="422"/>
                  </a:cubicBezTo>
                  <a:cubicBezTo>
                    <a:pt x="0" y="1457"/>
                    <a:pt x="1858" y="2408"/>
                    <a:pt x="3684" y="2408"/>
                  </a:cubicBezTo>
                  <a:cubicBezTo>
                    <a:pt x="3806" y="2408"/>
                    <a:pt x="3929" y="2404"/>
                    <a:pt x="4051" y="2395"/>
                  </a:cubicBezTo>
                  <a:cubicBezTo>
                    <a:pt x="6642" y="2210"/>
                    <a:pt x="7586" y="981"/>
                    <a:pt x="7325" y="374"/>
                  </a:cubicBezTo>
                  <a:cubicBezTo>
                    <a:pt x="7218" y="124"/>
                    <a:pt x="6925" y="30"/>
                    <a:pt x="6519" y="30"/>
                  </a:cubicBezTo>
                  <a:cubicBezTo>
                    <a:pt x="5946" y="30"/>
                    <a:pt x="5149" y="218"/>
                    <a:pt x="4336" y="422"/>
                  </a:cubicBezTo>
                  <a:cubicBezTo>
                    <a:pt x="4179" y="462"/>
                    <a:pt x="4010" y="479"/>
                    <a:pt x="3833" y="479"/>
                  </a:cubicBezTo>
                  <a:cubicBezTo>
                    <a:pt x="2889" y="479"/>
                    <a:pt x="1721" y="1"/>
                    <a:pt x="984" y="1"/>
                  </a:cubicBezTo>
                  <a:close/>
                </a:path>
              </a:pathLst>
            </a:custGeom>
            <a:solidFill>
              <a:srgbClr val="FF5A78">
                <a:alpha val="225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5" name="Google Shape;115;p3"/>
          <p:cNvSpPr txBox="1">
            <a:spLocks noGrp="1"/>
          </p:cNvSpPr>
          <p:nvPr>
            <p:ph type="title" idx="2" hasCustomPrompt="1"/>
          </p:nvPr>
        </p:nvSpPr>
        <p:spPr>
          <a:xfrm>
            <a:off x="740125" y="831100"/>
            <a:ext cx="3831900" cy="1395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8000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116" name="Google Shape;116;p3"/>
          <p:cNvSpPr txBox="1">
            <a:spLocks noGrp="1"/>
          </p:cNvSpPr>
          <p:nvPr>
            <p:ph type="subTitle" idx="1"/>
          </p:nvPr>
        </p:nvSpPr>
        <p:spPr>
          <a:xfrm>
            <a:off x="1279975" y="3010100"/>
            <a:ext cx="2752200" cy="728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Font typeface="Bellota Text"/>
              <a:buNone/>
              <a:defRPr sz="1600">
                <a:solidFill>
                  <a:schemeClr val="dk1"/>
                </a:solidFill>
                <a:latin typeface="Bellota Text"/>
                <a:ea typeface="Bellota Text"/>
                <a:cs typeface="Bellota Text"/>
                <a:sym typeface="Bellota Text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grpSp>
        <p:nvGrpSpPr>
          <p:cNvPr id="117" name="Google Shape;117;p3"/>
          <p:cNvGrpSpPr/>
          <p:nvPr/>
        </p:nvGrpSpPr>
        <p:grpSpPr>
          <a:xfrm rot="7153394">
            <a:off x="7700648" y="3361727"/>
            <a:ext cx="2039530" cy="1399524"/>
            <a:chOff x="6272659" y="-660615"/>
            <a:chExt cx="2039586" cy="1399562"/>
          </a:xfrm>
        </p:grpSpPr>
        <p:grpSp>
          <p:nvGrpSpPr>
            <p:cNvPr id="118" name="Google Shape;118;p3"/>
            <p:cNvGrpSpPr/>
            <p:nvPr/>
          </p:nvGrpSpPr>
          <p:grpSpPr>
            <a:xfrm rot="8478049">
              <a:off x="7456155" y="-397939"/>
              <a:ext cx="900955" cy="172869"/>
              <a:chOff x="3564648" y="628675"/>
              <a:chExt cx="901001" cy="172878"/>
            </a:xfrm>
          </p:grpSpPr>
          <p:sp>
            <p:nvSpPr>
              <p:cNvPr id="119" name="Google Shape;119;p3"/>
              <p:cNvSpPr/>
              <p:nvPr/>
            </p:nvSpPr>
            <p:spPr>
              <a:xfrm>
                <a:off x="3564648" y="647688"/>
                <a:ext cx="32631" cy="26026"/>
              </a:xfrm>
              <a:custGeom>
                <a:avLst/>
                <a:gdLst/>
                <a:ahLst/>
                <a:cxnLst/>
                <a:rect l="l" t="t" r="r" b="b"/>
                <a:pathLst>
                  <a:path w="242" h="193" extrusionOk="0">
                    <a:moveTo>
                      <a:pt x="73" y="0"/>
                    </a:moveTo>
                    <a:cubicBezTo>
                      <a:pt x="53" y="0"/>
                      <a:pt x="33" y="10"/>
                      <a:pt x="21" y="28"/>
                    </a:cubicBezTo>
                    <a:cubicBezTo>
                      <a:pt x="0" y="52"/>
                      <a:pt x="4" y="92"/>
                      <a:pt x="33" y="112"/>
                    </a:cubicBezTo>
                    <a:cubicBezTo>
                      <a:pt x="33" y="112"/>
                      <a:pt x="69" y="140"/>
                      <a:pt x="141" y="184"/>
                    </a:cubicBezTo>
                    <a:cubicBezTo>
                      <a:pt x="149" y="188"/>
                      <a:pt x="165" y="192"/>
                      <a:pt x="173" y="192"/>
                    </a:cubicBezTo>
                    <a:cubicBezTo>
                      <a:pt x="193" y="192"/>
                      <a:pt x="213" y="184"/>
                      <a:pt x="225" y="168"/>
                    </a:cubicBezTo>
                    <a:cubicBezTo>
                      <a:pt x="241" y="144"/>
                      <a:pt x="233" y="104"/>
                      <a:pt x="205" y="84"/>
                    </a:cubicBezTo>
                    <a:cubicBezTo>
                      <a:pt x="141" y="40"/>
                      <a:pt x="105" y="11"/>
                      <a:pt x="105" y="11"/>
                    </a:cubicBezTo>
                    <a:cubicBezTo>
                      <a:pt x="96" y="4"/>
                      <a:pt x="84" y="0"/>
                      <a:pt x="73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0" name="Google Shape;120;p3"/>
              <p:cNvSpPr/>
              <p:nvPr/>
            </p:nvSpPr>
            <p:spPr>
              <a:xfrm>
                <a:off x="3630180" y="628675"/>
                <a:ext cx="835469" cy="172878"/>
              </a:xfrm>
              <a:custGeom>
                <a:avLst/>
                <a:gdLst/>
                <a:ahLst/>
                <a:cxnLst/>
                <a:rect l="l" t="t" r="r" b="b"/>
                <a:pathLst>
                  <a:path w="6196" h="1282" extrusionOk="0">
                    <a:moveTo>
                      <a:pt x="6121" y="0"/>
                    </a:moveTo>
                    <a:cubicBezTo>
                      <a:pt x="6109" y="0"/>
                      <a:pt x="6097" y="4"/>
                      <a:pt x="6087" y="12"/>
                    </a:cubicBezTo>
                    <a:cubicBezTo>
                      <a:pt x="6023" y="64"/>
                      <a:pt x="5955" y="112"/>
                      <a:pt x="5891" y="160"/>
                    </a:cubicBezTo>
                    <a:cubicBezTo>
                      <a:pt x="5858" y="177"/>
                      <a:pt x="5854" y="213"/>
                      <a:pt x="5875" y="245"/>
                    </a:cubicBezTo>
                    <a:cubicBezTo>
                      <a:pt x="5887" y="261"/>
                      <a:pt x="5907" y="269"/>
                      <a:pt x="5927" y="269"/>
                    </a:cubicBezTo>
                    <a:cubicBezTo>
                      <a:pt x="5943" y="269"/>
                      <a:pt x="5951" y="265"/>
                      <a:pt x="5967" y="261"/>
                    </a:cubicBezTo>
                    <a:cubicBezTo>
                      <a:pt x="6035" y="213"/>
                      <a:pt x="6104" y="165"/>
                      <a:pt x="6168" y="112"/>
                    </a:cubicBezTo>
                    <a:cubicBezTo>
                      <a:pt x="6192" y="88"/>
                      <a:pt x="6196" y="48"/>
                      <a:pt x="6176" y="24"/>
                    </a:cubicBezTo>
                    <a:cubicBezTo>
                      <a:pt x="6161" y="9"/>
                      <a:pt x="6140" y="0"/>
                      <a:pt x="6121" y="0"/>
                    </a:cubicBezTo>
                    <a:close/>
                    <a:moveTo>
                      <a:pt x="5557" y="384"/>
                    </a:moveTo>
                    <a:cubicBezTo>
                      <a:pt x="5546" y="384"/>
                      <a:pt x="5535" y="387"/>
                      <a:pt x="5525" y="394"/>
                    </a:cubicBezTo>
                    <a:lnTo>
                      <a:pt x="5312" y="514"/>
                    </a:lnTo>
                    <a:cubicBezTo>
                      <a:pt x="5284" y="530"/>
                      <a:pt x="5272" y="570"/>
                      <a:pt x="5288" y="602"/>
                    </a:cubicBezTo>
                    <a:cubicBezTo>
                      <a:pt x="5296" y="623"/>
                      <a:pt x="5324" y="631"/>
                      <a:pt x="5344" y="631"/>
                    </a:cubicBezTo>
                    <a:cubicBezTo>
                      <a:pt x="5352" y="631"/>
                      <a:pt x="5364" y="631"/>
                      <a:pt x="5372" y="627"/>
                    </a:cubicBezTo>
                    <a:cubicBezTo>
                      <a:pt x="5445" y="586"/>
                      <a:pt x="5517" y="546"/>
                      <a:pt x="5589" y="502"/>
                    </a:cubicBezTo>
                    <a:cubicBezTo>
                      <a:pt x="5617" y="486"/>
                      <a:pt x="5629" y="446"/>
                      <a:pt x="5609" y="414"/>
                    </a:cubicBezTo>
                    <a:cubicBezTo>
                      <a:pt x="5599" y="395"/>
                      <a:pt x="5578" y="384"/>
                      <a:pt x="5557" y="384"/>
                    </a:cubicBezTo>
                    <a:close/>
                    <a:moveTo>
                      <a:pt x="68" y="434"/>
                    </a:moveTo>
                    <a:cubicBezTo>
                      <a:pt x="45" y="434"/>
                      <a:pt x="25" y="444"/>
                      <a:pt x="17" y="466"/>
                    </a:cubicBezTo>
                    <a:cubicBezTo>
                      <a:pt x="1" y="494"/>
                      <a:pt x="9" y="534"/>
                      <a:pt x="41" y="550"/>
                    </a:cubicBezTo>
                    <a:cubicBezTo>
                      <a:pt x="109" y="590"/>
                      <a:pt x="185" y="631"/>
                      <a:pt x="262" y="667"/>
                    </a:cubicBezTo>
                    <a:cubicBezTo>
                      <a:pt x="266" y="671"/>
                      <a:pt x="278" y="671"/>
                      <a:pt x="286" y="671"/>
                    </a:cubicBezTo>
                    <a:cubicBezTo>
                      <a:pt x="310" y="671"/>
                      <a:pt x="330" y="663"/>
                      <a:pt x="346" y="635"/>
                    </a:cubicBezTo>
                    <a:cubicBezTo>
                      <a:pt x="362" y="602"/>
                      <a:pt x="346" y="566"/>
                      <a:pt x="318" y="550"/>
                    </a:cubicBezTo>
                    <a:cubicBezTo>
                      <a:pt x="246" y="514"/>
                      <a:pt x="169" y="482"/>
                      <a:pt x="101" y="442"/>
                    </a:cubicBezTo>
                    <a:cubicBezTo>
                      <a:pt x="90" y="436"/>
                      <a:pt x="79" y="434"/>
                      <a:pt x="68" y="434"/>
                    </a:cubicBezTo>
                    <a:close/>
                    <a:moveTo>
                      <a:pt x="4947" y="705"/>
                    </a:moveTo>
                    <a:cubicBezTo>
                      <a:pt x="4939" y="705"/>
                      <a:pt x="4930" y="707"/>
                      <a:pt x="4922" y="711"/>
                    </a:cubicBezTo>
                    <a:cubicBezTo>
                      <a:pt x="4846" y="747"/>
                      <a:pt x="4770" y="775"/>
                      <a:pt x="4693" y="807"/>
                    </a:cubicBezTo>
                    <a:cubicBezTo>
                      <a:pt x="4665" y="815"/>
                      <a:pt x="4645" y="856"/>
                      <a:pt x="4661" y="888"/>
                    </a:cubicBezTo>
                    <a:cubicBezTo>
                      <a:pt x="4669" y="912"/>
                      <a:pt x="4693" y="928"/>
                      <a:pt x="4721" y="928"/>
                    </a:cubicBezTo>
                    <a:cubicBezTo>
                      <a:pt x="4729" y="928"/>
                      <a:pt x="4738" y="928"/>
                      <a:pt x="4746" y="920"/>
                    </a:cubicBezTo>
                    <a:cubicBezTo>
                      <a:pt x="4826" y="892"/>
                      <a:pt x="4902" y="860"/>
                      <a:pt x="4975" y="827"/>
                    </a:cubicBezTo>
                    <a:cubicBezTo>
                      <a:pt x="5007" y="811"/>
                      <a:pt x="5023" y="771"/>
                      <a:pt x="5007" y="739"/>
                    </a:cubicBezTo>
                    <a:cubicBezTo>
                      <a:pt x="4995" y="719"/>
                      <a:pt x="4971" y="705"/>
                      <a:pt x="4947" y="705"/>
                    </a:cubicBezTo>
                    <a:close/>
                    <a:moveTo>
                      <a:pt x="694" y="729"/>
                    </a:moveTo>
                    <a:cubicBezTo>
                      <a:pt x="670" y="729"/>
                      <a:pt x="644" y="741"/>
                      <a:pt x="631" y="767"/>
                    </a:cubicBezTo>
                    <a:cubicBezTo>
                      <a:pt x="619" y="795"/>
                      <a:pt x="639" y="831"/>
                      <a:pt x="668" y="848"/>
                    </a:cubicBezTo>
                    <a:cubicBezTo>
                      <a:pt x="744" y="884"/>
                      <a:pt x="824" y="908"/>
                      <a:pt x="901" y="936"/>
                    </a:cubicBezTo>
                    <a:cubicBezTo>
                      <a:pt x="905" y="944"/>
                      <a:pt x="913" y="944"/>
                      <a:pt x="921" y="944"/>
                    </a:cubicBezTo>
                    <a:cubicBezTo>
                      <a:pt x="949" y="944"/>
                      <a:pt x="969" y="924"/>
                      <a:pt x="981" y="896"/>
                    </a:cubicBezTo>
                    <a:cubicBezTo>
                      <a:pt x="989" y="864"/>
                      <a:pt x="969" y="827"/>
                      <a:pt x="941" y="815"/>
                    </a:cubicBezTo>
                    <a:cubicBezTo>
                      <a:pt x="864" y="791"/>
                      <a:pt x="788" y="763"/>
                      <a:pt x="712" y="731"/>
                    </a:cubicBezTo>
                    <a:cubicBezTo>
                      <a:pt x="706" y="729"/>
                      <a:pt x="700" y="729"/>
                      <a:pt x="694" y="729"/>
                    </a:cubicBezTo>
                    <a:close/>
                    <a:moveTo>
                      <a:pt x="1342" y="954"/>
                    </a:moveTo>
                    <a:cubicBezTo>
                      <a:pt x="1316" y="954"/>
                      <a:pt x="1288" y="973"/>
                      <a:pt x="1278" y="1004"/>
                    </a:cubicBezTo>
                    <a:cubicBezTo>
                      <a:pt x="1270" y="1032"/>
                      <a:pt x="1290" y="1069"/>
                      <a:pt x="1326" y="1077"/>
                    </a:cubicBezTo>
                    <a:lnTo>
                      <a:pt x="1567" y="1137"/>
                    </a:lnTo>
                    <a:lnTo>
                      <a:pt x="1580" y="1137"/>
                    </a:lnTo>
                    <a:cubicBezTo>
                      <a:pt x="1612" y="1137"/>
                      <a:pt x="1636" y="1117"/>
                      <a:pt x="1636" y="1093"/>
                    </a:cubicBezTo>
                    <a:cubicBezTo>
                      <a:pt x="1648" y="1056"/>
                      <a:pt x="1628" y="1028"/>
                      <a:pt x="1592" y="1016"/>
                    </a:cubicBezTo>
                    <a:cubicBezTo>
                      <a:pt x="1511" y="996"/>
                      <a:pt x="1435" y="976"/>
                      <a:pt x="1355" y="956"/>
                    </a:cubicBezTo>
                    <a:cubicBezTo>
                      <a:pt x="1350" y="955"/>
                      <a:pt x="1346" y="954"/>
                      <a:pt x="1342" y="954"/>
                    </a:cubicBezTo>
                    <a:close/>
                    <a:moveTo>
                      <a:pt x="4306" y="950"/>
                    </a:moveTo>
                    <a:cubicBezTo>
                      <a:pt x="4300" y="950"/>
                      <a:pt x="4294" y="951"/>
                      <a:pt x="4288" y="952"/>
                    </a:cubicBezTo>
                    <a:cubicBezTo>
                      <a:pt x="4207" y="976"/>
                      <a:pt x="4135" y="996"/>
                      <a:pt x="4054" y="1016"/>
                    </a:cubicBezTo>
                    <a:cubicBezTo>
                      <a:pt x="4018" y="1028"/>
                      <a:pt x="3998" y="1056"/>
                      <a:pt x="4006" y="1093"/>
                    </a:cubicBezTo>
                    <a:cubicBezTo>
                      <a:pt x="4014" y="1117"/>
                      <a:pt x="4038" y="1137"/>
                      <a:pt x="4067" y="1137"/>
                    </a:cubicBezTo>
                    <a:lnTo>
                      <a:pt x="4087" y="1137"/>
                    </a:lnTo>
                    <a:cubicBezTo>
                      <a:pt x="4167" y="1117"/>
                      <a:pt x="4247" y="1097"/>
                      <a:pt x="4328" y="1073"/>
                    </a:cubicBezTo>
                    <a:cubicBezTo>
                      <a:pt x="4360" y="1064"/>
                      <a:pt x="4380" y="1028"/>
                      <a:pt x="4368" y="992"/>
                    </a:cubicBezTo>
                    <a:cubicBezTo>
                      <a:pt x="4361" y="966"/>
                      <a:pt x="4335" y="950"/>
                      <a:pt x="4306" y="950"/>
                    </a:cubicBezTo>
                    <a:close/>
                    <a:moveTo>
                      <a:pt x="2020" y="1096"/>
                    </a:moveTo>
                    <a:cubicBezTo>
                      <a:pt x="1988" y="1096"/>
                      <a:pt x="1961" y="1116"/>
                      <a:pt x="1957" y="1149"/>
                    </a:cubicBezTo>
                    <a:cubicBezTo>
                      <a:pt x="1953" y="1185"/>
                      <a:pt x="1973" y="1213"/>
                      <a:pt x="2009" y="1217"/>
                    </a:cubicBezTo>
                    <a:cubicBezTo>
                      <a:pt x="2090" y="1233"/>
                      <a:pt x="2174" y="1245"/>
                      <a:pt x="2255" y="1253"/>
                    </a:cubicBezTo>
                    <a:lnTo>
                      <a:pt x="2259" y="1253"/>
                    </a:lnTo>
                    <a:cubicBezTo>
                      <a:pt x="2291" y="1253"/>
                      <a:pt x="2319" y="1229"/>
                      <a:pt x="2327" y="1197"/>
                    </a:cubicBezTo>
                    <a:cubicBezTo>
                      <a:pt x="2331" y="1161"/>
                      <a:pt x="2307" y="1133"/>
                      <a:pt x="2271" y="1129"/>
                    </a:cubicBezTo>
                    <a:cubicBezTo>
                      <a:pt x="2190" y="1125"/>
                      <a:pt x="2110" y="1109"/>
                      <a:pt x="2030" y="1097"/>
                    </a:cubicBezTo>
                    <a:cubicBezTo>
                      <a:pt x="2026" y="1096"/>
                      <a:pt x="2023" y="1096"/>
                      <a:pt x="2020" y="1096"/>
                    </a:cubicBezTo>
                    <a:close/>
                    <a:moveTo>
                      <a:pt x="3637" y="1103"/>
                    </a:moveTo>
                    <a:cubicBezTo>
                      <a:pt x="3633" y="1103"/>
                      <a:pt x="3629" y="1104"/>
                      <a:pt x="3625" y="1105"/>
                    </a:cubicBezTo>
                    <a:lnTo>
                      <a:pt x="3384" y="1133"/>
                    </a:lnTo>
                    <a:cubicBezTo>
                      <a:pt x="3351" y="1137"/>
                      <a:pt x="3323" y="1169"/>
                      <a:pt x="3331" y="1205"/>
                    </a:cubicBezTo>
                    <a:cubicBezTo>
                      <a:pt x="3331" y="1233"/>
                      <a:pt x="3359" y="1257"/>
                      <a:pt x="3388" y="1257"/>
                    </a:cubicBezTo>
                    <a:cubicBezTo>
                      <a:pt x="3388" y="1257"/>
                      <a:pt x="3396" y="1257"/>
                      <a:pt x="3400" y="1253"/>
                    </a:cubicBezTo>
                    <a:cubicBezTo>
                      <a:pt x="3480" y="1249"/>
                      <a:pt x="3564" y="1237"/>
                      <a:pt x="3645" y="1225"/>
                    </a:cubicBezTo>
                    <a:cubicBezTo>
                      <a:pt x="3677" y="1217"/>
                      <a:pt x="3701" y="1189"/>
                      <a:pt x="3697" y="1153"/>
                    </a:cubicBezTo>
                    <a:cubicBezTo>
                      <a:pt x="3693" y="1128"/>
                      <a:pt x="3668" y="1103"/>
                      <a:pt x="3637" y="1103"/>
                    </a:cubicBezTo>
                    <a:close/>
                    <a:moveTo>
                      <a:pt x="2709" y="1157"/>
                    </a:moveTo>
                    <a:cubicBezTo>
                      <a:pt x="2672" y="1157"/>
                      <a:pt x="2640" y="1181"/>
                      <a:pt x="2640" y="1217"/>
                    </a:cubicBezTo>
                    <a:cubicBezTo>
                      <a:pt x="2640" y="1253"/>
                      <a:pt x="2668" y="1281"/>
                      <a:pt x="2701" y="1281"/>
                    </a:cubicBezTo>
                    <a:lnTo>
                      <a:pt x="2954" y="1281"/>
                    </a:lnTo>
                    <a:cubicBezTo>
                      <a:pt x="2990" y="1281"/>
                      <a:pt x="3014" y="1253"/>
                      <a:pt x="3014" y="1217"/>
                    </a:cubicBezTo>
                    <a:cubicBezTo>
                      <a:pt x="3014" y="1181"/>
                      <a:pt x="2982" y="1157"/>
                      <a:pt x="2950" y="1157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1" name="Google Shape;121;p3"/>
            <p:cNvGrpSpPr/>
            <p:nvPr/>
          </p:nvGrpSpPr>
          <p:grpSpPr>
            <a:xfrm rot="-1338283">
              <a:off x="6304777" y="70229"/>
              <a:ext cx="1332686" cy="431981"/>
              <a:chOff x="3132849" y="378861"/>
              <a:chExt cx="1332799" cy="432018"/>
            </a:xfrm>
          </p:grpSpPr>
          <p:sp>
            <p:nvSpPr>
              <p:cNvPr id="122" name="Google Shape;122;p3"/>
              <p:cNvSpPr/>
              <p:nvPr/>
            </p:nvSpPr>
            <p:spPr>
              <a:xfrm>
                <a:off x="3564648" y="647688"/>
                <a:ext cx="32631" cy="26026"/>
              </a:xfrm>
              <a:custGeom>
                <a:avLst/>
                <a:gdLst/>
                <a:ahLst/>
                <a:cxnLst/>
                <a:rect l="l" t="t" r="r" b="b"/>
                <a:pathLst>
                  <a:path w="242" h="193" extrusionOk="0">
                    <a:moveTo>
                      <a:pt x="73" y="0"/>
                    </a:moveTo>
                    <a:cubicBezTo>
                      <a:pt x="53" y="0"/>
                      <a:pt x="33" y="10"/>
                      <a:pt x="21" y="28"/>
                    </a:cubicBezTo>
                    <a:cubicBezTo>
                      <a:pt x="0" y="52"/>
                      <a:pt x="4" y="92"/>
                      <a:pt x="33" y="112"/>
                    </a:cubicBezTo>
                    <a:cubicBezTo>
                      <a:pt x="33" y="112"/>
                      <a:pt x="69" y="140"/>
                      <a:pt x="141" y="184"/>
                    </a:cubicBezTo>
                    <a:cubicBezTo>
                      <a:pt x="149" y="188"/>
                      <a:pt x="165" y="192"/>
                      <a:pt x="173" y="192"/>
                    </a:cubicBezTo>
                    <a:cubicBezTo>
                      <a:pt x="193" y="192"/>
                      <a:pt x="213" y="184"/>
                      <a:pt x="225" y="168"/>
                    </a:cubicBezTo>
                    <a:cubicBezTo>
                      <a:pt x="241" y="144"/>
                      <a:pt x="233" y="104"/>
                      <a:pt x="205" y="84"/>
                    </a:cubicBezTo>
                    <a:cubicBezTo>
                      <a:pt x="141" y="40"/>
                      <a:pt x="105" y="11"/>
                      <a:pt x="105" y="11"/>
                    </a:cubicBezTo>
                    <a:cubicBezTo>
                      <a:pt x="96" y="4"/>
                      <a:pt x="84" y="0"/>
                      <a:pt x="73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3" name="Google Shape;123;p3"/>
              <p:cNvSpPr/>
              <p:nvPr/>
            </p:nvSpPr>
            <p:spPr>
              <a:xfrm>
                <a:off x="3630180" y="628675"/>
                <a:ext cx="835469" cy="172878"/>
              </a:xfrm>
              <a:custGeom>
                <a:avLst/>
                <a:gdLst/>
                <a:ahLst/>
                <a:cxnLst/>
                <a:rect l="l" t="t" r="r" b="b"/>
                <a:pathLst>
                  <a:path w="6196" h="1282" extrusionOk="0">
                    <a:moveTo>
                      <a:pt x="6121" y="0"/>
                    </a:moveTo>
                    <a:cubicBezTo>
                      <a:pt x="6109" y="0"/>
                      <a:pt x="6097" y="4"/>
                      <a:pt x="6087" y="12"/>
                    </a:cubicBezTo>
                    <a:cubicBezTo>
                      <a:pt x="6023" y="64"/>
                      <a:pt x="5955" y="112"/>
                      <a:pt x="5891" y="160"/>
                    </a:cubicBezTo>
                    <a:cubicBezTo>
                      <a:pt x="5858" y="177"/>
                      <a:pt x="5854" y="213"/>
                      <a:pt x="5875" y="245"/>
                    </a:cubicBezTo>
                    <a:cubicBezTo>
                      <a:pt x="5887" y="261"/>
                      <a:pt x="5907" y="269"/>
                      <a:pt x="5927" y="269"/>
                    </a:cubicBezTo>
                    <a:cubicBezTo>
                      <a:pt x="5943" y="269"/>
                      <a:pt x="5951" y="265"/>
                      <a:pt x="5967" y="261"/>
                    </a:cubicBezTo>
                    <a:cubicBezTo>
                      <a:pt x="6035" y="213"/>
                      <a:pt x="6104" y="165"/>
                      <a:pt x="6168" y="112"/>
                    </a:cubicBezTo>
                    <a:cubicBezTo>
                      <a:pt x="6192" y="88"/>
                      <a:pt x="6196" y="48"/>
                      <a:pt x="6176" y="24"/>
                    </a:cubicBezTo>
                    <a:cubicBezTo>
                      <a:pt x="6161" y="9"/>
                      <a:pt x="6140" y="0"/>
                      <a:pt x="6121" y="0"/>
                    </a:cubicBezTo>
                    <a:close/>
                    <a:moveTo>
                      <a:pt x="5557" y="384"/>
                    </a:moveTo>
                    <a:cubicBezTo>
                      <a:pt x="5546" y="384"/>
                      <a:pt x="5535" y="387"/>
                      <a:pt x="5525" y="394"/>
                    </a:cubicBezTo>
                    <a:lnTo>
                      <a:pt x="5312" y="514"/>
                    </a:lnTo>
                    <a:cubicBezTo>
                      <a:pt x="5284" y="530"/>
                      <a:pt x="5272" y="570"/>
                      <a:pt x="5288" y="602"/>
                    </a:cubicBezTo>
                    <a:cubicBezTo>
                      <a:pt x="5296" y="623"/>
                      <a:pt x="5324" y="631"/>
                      <a:pt x="5344" y="631"/>
                    </a:cubicBezTo>
                    <a:cubicBezTo>
                      <a:pt x="5352" y="631"/>
                      <a:pt x="5364" y="631"/>
                      <a:pt x="5372" y="627"/>
                    </a:cubicBezTo>
                    <a:cubicBezTo>
                      <a:pt x="5445" y="586"/>
                      <a:pt x="5517" y="546"/>
                      <a:pt x="5589" y="502"/>
                    </a:cubicBezTo>
                    <a:cubicBezTo>
                      <a:pt x="5617" y="486"/>
                      <a:pt x="5629" y="446"/>
                      <a:pt x="5609" y="414"/>
                    </a:cubicBezTo>
                    <a:cubicBezTo>
                      <a:pt x="5599" y="395"/>
                      <a:pt x="5578" y="384"/>
                      <a:pt x="5557" y="384"/>
                    </a:cubicBezTo>
                    <a:close/>
                    <a:moveTo>
                      <a:pt x="68" y="434"/>
                    </a:moveTo>
                    <a:cubicBezTo>
                      <a:pt x="45" y="434"/>
                      <a:pt x="25" y="444"/>
                      <a:pt x="17" y="466"/>
                    </a:cubicBezTo>
                    <a:cubicBezTo>
                      <a:pt x="1" y="494"/>
                      <a:pt x="9" y="534"/>
                      <a:pt x="41" y="550"/>
                    </a:cubicBezTo>
                    <a:cubicBezTo>
                      <a:pt x="109" y="590"/>
                      <a:pt x="185" y="631"/>
                      <a:pt x="262" y="667"/>
                    </a:cubicBezTo>
                    <a:cubicBezTo>
                      <a:pt x="266" y="671"/>
                      <a:pt x="278" y="671"/>
                      <a:pt x="286" y="671"/>
                    </a:cubicBezTo>
                    <a:cubicBezTo>
                      <a:pt x="310" y="671"/>
                      <a:pt x="330" y="663"/>
                      <a:pt x="346" y="635"/>
                    </a:cubicBezTo>
                    <a:cubicBezTo>
                      <a:pt x="362" y="602"/>
                      <a:pt x="346" y="566"/>
                      <a:pt x="318" y="550"/>
                    </a:cubicBezTo>
                    <a:cubicBezTo>
                      <a:pt x="246" y="514"/>
                      <a:pt x="169" y="482"/>
                      <a:pt x="101" y="442"/>
                    </a:cubicBezTo>
                    <a:cubicBezTo>
                      <a:pt x="90" y="436"/>
                      <a:pt x="79" y="434"/>
                      <a:pt x="68" y="434"/>
                    </a:cubicBezTo>
                    <a:close/>
                    <a:moveTo>
                      <a:pt x="4947" y="705"/>
                    </a:moveTo>
                    <a:cubicBezTo>
                      <a:pt x="4939" y="705"/>
                      <a:pt x="4930" y="707"/>
                      <a:pt x="4922" y="711"/>
                    </a:cubicBezTo>
                    <a:cubicBezTo>
                      <a:pt x="4846" y="747"/>
                      <a:pt x="4770" y="775"/>
                      <a:pt x="4693" y="807"/>
                    </a:cubicBezTo>
                    <a:cubicBezTo>
                      <a:pt x="4665" y="815"/>
                      <a:pt x="4645" y="856"/>
                      <a:pt x="4661" y="888"/>
                    </a:cubicBezTo>
                    <a:cubicBezTo>
                      <a:pt x="4669" y="912"/>
                      <a:pt x="4693" y="928"/>
                      <a:pt x="4721" y="928"/>
                    </a:cubicBezTo>
                    <a:cubicBezTo>
                      <a:pt x="4729" y="928"/>
                      <a:pt x="4738" y="928"/>
                      <a:pt x="4746" y="920"/>
                    </a:cubicBezTo>
                    <a:cubicBezTo>
                      <a:pt x="4826" y="892"/>
                      <a:pt x="4902" y="860"/>
                      <a:pt x="4975" y="827"/>
                    </a:cubicBezTo>
                    <a:cubicBezTo>
                      <a:pt x="5007" y="811"/>
                      <a:pt x="5023" y="771"/>
                      <a:pt x="5007" y="739"/>
                    </a:cubicBezTo>
                    <a:cubicBezTo>
                      <a:pt x="4995" y="719"/>
                      <a:pt x="4971" y="705"/>
                      <a:pt x="4947" y="705"/>
                    </a:cubicBezTo>
                    <a:close/>
                    <a:moveTo>
                      <a:pt x="694" y="729"/>
                    </a:moveTo>
                    <a:cubicBezTo>
                      <a:pt x="670" y="729"/>
                      <a:pt x="644" y="741"/>
                      <a:pt x="631" y="767"/>
                    </a:cubicBezTo>
                    <a:cubicBezTo>
                      <a:pt x="619" y="795"/>
                      <a:pt x="639" y="831"/>
                      <a:pt x="668" y="848"/>
                    </a:cubicBezTo>
                    <a:cubicBezTo>
                      <a:pt x="744" y="884"/>
                      <a:pt x="824" y="908"/>
                      <a:pt x="901" y="936"/>
                    </a:cubicBezTo>
                    <a:cubicBezTo>
                      <a:pt x="905" y="944"/>
                      <a:pt x="913" y="944"/>
                      <a:pt x="921" y="944"/>
                    </a:cubicBezTo>
                    <a:cubicBezTo>
                      <a:pt x="949" y="944"/>
                      <a:pt x="969" y="924"/>
                      <a:pt x="981" y="896"/>
                    </a:cubicBezTo>
                    <a:cubicBezTo>
                      <a:pt x="989" y="864"/>
                      <a:pt x="969" y="827"/>
                      <a:pt x="941" y="815"/>
                    </a:cubicBezTo>
                    <a:cubicBezTo>
                      <a:pt x="864" y="791"/>
                      <a:pt x="788" y="763"/>
                      <a:pt x="712" y="731"/>
                    </a:cubicBezTo>
                    <a:cubicBezTo>
                      <a:pt x="706" y="729"/>
                      <a:pt x="700" y="729"/>
                      <a:pt x="694" y="729"/>
                    </a:cubicBezTo>
                    <a:close/>
                    <a:moveTo>
                      <a:pt x="1342" y="954"/>
                    </a:moveTo>
                    <a:cubicBezTo>
                      <a:pt x="1316" y="954"/>
                      <a:pt x="1288" y="973"/>
                      <a:pt x="1278" y="1004"/>
                    </a:cubicBezTo>
                    <a:cubicBezTo>
                      <a:pt x="1270" y="1032"/>
                      <a:pt x="1290" y="1069"/>
                      <a:pt x="1326" y="1077"/>
                    </a:cubicBezTo>
                    <a:lnTo>
                      <a:pt x="1567" y="1137"/>
                    </a:lnTo>
                    <a:lnTo>
                      <a:pt x="1580" y="1137"/>
                    </a:lnTo>
                    <a:cubicBezTo>
                      <a:pt x="1612" y="1137"/>
                      <a:pt x="1636" y="1117"/>
                      <a:pt x="1636" y="1093"/>
                    </a:cubicBezTo>
                    <a:cubicBezTo>
                      <a:pt x="1648" y="1056"/>
                      <a:pt x="1628" y="1028"/>
                      <a:pt x="1592" y="1016"/>
                    </a:cubicBezTo>
                    <a:cubicBezTo>
                      <a:pt x="1511" y="996"/>
                      <a:pt x="1435" y="976"/>
                      <a:pt x="1355" y="956"/>
                    </a:cubicBezTo>
                    <a:cubicBezTo>
                      <a:pt x="1350" y="955"/>
                      <a:pt x="1346" y="954"/>
                      <a:pt x="1342" y="954"/>
                    </a:cubicBezTo>
                    <a:close/>
                    <a:moveTo>
                      <a:pt x="4306" y="950"/>
                    </a:moveTo>
                    <a:cubicBezTo>
                      <a:pt x="4300" y="950"/>
                      <a:pt x="4294" y="951"/>
                      <a:pt x="4288" y="952"/>
                    </a:cubicBezTo>
                    <a:cubicBezTo>
                      <a:pt x="4207" y="976"/>
                      <a:pt x="4135" y="996"/>
                      <a:pt x="4054" y="1016"/>
                    </a:cubicBezTo>
                    <a:cubicBezTo>
                      <a:pt x="4018" y="1028"/>
                      <a:pt x="3998" y="1056"/>
                      <a:pt x="4006" y="1093"/>
                    </a:cubicBezTo>
                    <a:cubicBezTo>
                      <a:pt x="4014" y="1117"/>
                      <a:pt x="4038" y="1137"/>
                      <a:pt x="4067" y="1137"/>
                    </a:cubicBezTo>
                    <a:lnTo>
                      <a:pt x="4087" y="1137"/>
                    </a:lnTo>
                    <a:cubicBezTo>
                      <a:pt x="4167" y="1117"/>
                      <a:pt x="4247" y="1097"/>
                      <a:pt x="4328" y="1073"/>
                    </a:cubicBezTo>
                    <a:cubicBezTo>
                      <a:pt x="4360" y="1064"/>
                      <a:pt x="4380" y="1028"/>
                      <a:pt x="4368" y="992"/>
                    </a:cubicBezTo>
                    <a:cubicBezTo>
                      <a:pt x="4361" y="966"/>
                      <a:pt x="4335" y="950"/>
                      <a:pt x="4306" y="950"/>
                    </a:cubicBezTo>
                    <a:close/>
                    <a:moveTo>
                      <a:pt x="2020" y="1096"/>
                    </a:moveTo>
                    <a:cubicBezTo>
                      <a:pt x="1988" y="1096"/>
                      <a:pt x="1961" y="1116"/>
                      <a:pt x="1957" y="1149"/>
                    </a:cubicBezTo>
                    <a:cubicBezTo>
                      <a:pt x="1953" y="1185"/>
                      <a:pt x="1973" y="1213"/>
                      <a:pt x="2009" y="1217"/>
                    </a:cubicBezTo>
                    <a:cubicBezTo>
                      <a:pt x="2090" y="1233"/>
                      <a:pt x="2174" y="1245"/>
                      <a:pt x="2255" y="1253"/>
                    </a:cubicBezTo>
                    <a:lnTo>
                      <a:pt x="2259" y="1253"/>
                    </a:lnTo>
                    <a:cubicBezTo>
                      <a:pt x="2291" y="1253"/>
                      <a:pt x="2319" y="1229"/>
                      <a:pt x="2327" y="1197"/>
                    </a:cubicBezTo>
                    <a:cubicBezTo>
                      <a:pt x="2331" y="1161"/>
                      <a:pt x="2307" y="1133"/>
                      <a:pt x="2271" y="1129"/>
                    </a:cubicBezTo>
                    <a:cubicBezTo>
                      <a:pt x="2190" y="1125"/>
                      <a:pt x="2110" y="1109"/>
                      <a:pt x="2030" y="1097"/>
                    </a:cubicBezTo>
                    <a:cubicBezTo>
                      <a:pt x="2026" y="1096"/>
                      <a:pt x="2023" y="1096"/>
                      <a:pt x="2020" y="1096"/>
                    </a:cubicBezTo>
                    <a:close/>
                    <a:moveTo>
                      <a:pt x="3637" y="1103"/>
                    </a:moveTo>
                    <a:cubicBezTo>
                      <a:pt x="3633" y="1103"/>
                      <a:pt x="3629" y="1104"/>
                      <a:pt x="3625" y="1105"/>
                    </a:cubicBezTo>
                    <a:lnTo>
                      <a:pt x="3384" y="1133"/>
                    </a:lnTo>
                    <a:cubicBezTo>
                      <a:pt x="3351" y="1137"/>
                      <a:pt x="3323" y="1169"/>
                      <a:pt x="3331" y="1205"/>
                    </a:cubicBezTo>
                    <a:cubicBezTo>
                      <a:pt x="3331" y="1233"/>
                      <a:pt x="3359" y="1257"/>
                      <a:pt x="3388" y="1257"/>
                    </a:cubicBezTo>
                    <a:cubicBezTo>
                      <a:pt x="3388" y="1257"/>
                      <a:pt x="3396" y="1257"/>
                      <a:pt x="3400" y="1253"/>
                    </a:cubicBezTo>
                    <a:cubicBezTo>
                      <a:pt x="3480" y="1249"/>
                      <a:pt x="3564" y="1237"/>
                      <a:pt x="3645" y="1225"/>
                    </a:cubicBezTo>
                    <a:cubicBezTo>
                      <a:pt x="3677" y="1217"/>
                      <a:pt x="3701" y="1189"/>
                      <a:pt x="3697" y="1153"/>
                    </a:cubicBezTo>
                    <a:cubicBezTo>
                      <a:pt x="3693" y="1128"/>
                      <a:pt x="3668" y="1103"/>
                      <a:pt x="3637" y="1103"/>
                    </a:cubicBezTo>
                    <a:close/>
                    <a:moveTo>
                      <a:pt x="2709" y="1157"/>
                    </a:moveTo>
                    <a:cubicBezTo>
                      <a:pt x="2672" y="1157"/>
                      <a:pt x="2640" y="1181"/>
                      <a:pt x="2640" y="1217"/>
                    </a:cubicBezTo>
                    <a:cubicBezTo>
                      <a:pt x="2640" y="1253"/>
                      <a:pt x="2668" y="1281"/>
                      <a:pt x="2701" y="1281"/>
                    </a:cubicBezTo>
                    <a:lnTo>
                      <a:pt x="2954" y="1281"/>
                    </a:lnTo>
                    <a:cubicBezTo>
                      <a:pt x="2990" y="1281"/>
                      <a:pt x="3014" y="1253"/>
                      <a:pt x="3014" y="1217"/>
                    </a:cubicBezTo>
                    <a:cubicBezTo>
                      <a:pt x="3014" y="1181"/>
                      <a:pt x="2982" y="1157"/>
                      <a:pt x="2950" y="1157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4" name="Google Shape;124;p3"/>
              <p:cNvSpPr/>
              <p:nvPr/>
            </p:nvSpPr>
            <p:spPr>
              <a:xfrm>
                <a:off x="3314385" y="432198"/>
                <a:ext cx="22249" cy="64593"/>
              </a:xfrm>
              <a:custGeom>
                <a:avLst/>
                <a:gdLst/>
                <a:ahLst/>
                <a:cxnLst/>
                <a:rect l="l" t="t" r="r" b="b"/>
                <a:pathLst>
                  <a:path w="165" h="479" extrusionOk="0">
                    <a:moveTo>
                      <a:pt x="89" y="1"/>
                    </a:moveTo>
                    <a:cubicBezTo>
                      <a:pt x="65" y="1"/>
                      <a:pt x="35" y="20"/>
                      <a:pt x="28" y="51"/>
                    </a:cubicBezTo>
                    <a:cubicBezTo>
                      <a:pt x="0" y="175"/>
                      <a:pt x="4" y="304"/>
                      <a:pt x="32" y="428"/>
                    </a:cubicBezTo>
                    <a:cubicBezTo>
                      <a:pt x="36" y="459"/>
                      <a:pt x="65" y="478"/>
                      <a:pt x="97" y="478"/>
                    </a:cubicBezTo>
                    <a:cubicBezTo>
                      <a:pt x="102" y="478"/>
                      <a:pt x="107" y="478"/>
                      <a:pt x="113" y="476"/>
                    </a:cubicBezTo>
                    <a:cubicBezTo>
                      <a:pt x="145" y="464"/>
                      <a:pt x="165" y="428"/>
                      <a:pt x="157" y="396"/>
                    </a:cubicBezTo>
                    <a:cubicBezTo>
                      <a:pt x="153" y="380"/>
                      <a:pt x="153" y="364"/>
                      <a:pt x="145" y="356"/>
                    </a:cubicBezTo>
                    <a:cubicBezTo>
                      <a:pt x="145" y="344"/>
                      <a:pt x="141" y="340"/>
                      <a:pt x="141" y="328"/>
                    </a:cubicBezTo>
                    <a:lnTo>
                      <a:pt x="141" y="320"/>
                    </a:lnTo>
                    <a:cubicBezTo>
                      <a:pt x="137" y="296"/>
                      <a:pt x="137" y="264"/>
                      <a:pt x="137" y="239"/>
                    </a:cubicBezTo>
                    <a:cubicBezTo>
                      <a:pt x="137" y="179"/>
                      <a:pt x="141" y="131"/>
                      <a:pt x="149" y="83"/>
                    </a:cubicBezTo>
                    <a:cubicBezTo>
                      <a:pt x="153" y="51"/>
                      <a:pt x="137" y="14"/>
                      <a:pt x="101" y="2"/>
                    </a:cubicBezTo>
                    <a:cubicBezTo>
                      <a:pt x="97" y="1"/>
                      <a:pt x="93" y="1"/>
                      <a:pt x="89" y="1"/>
                    </a:cubicBezTo>
                    <a:close/>
                  </a:path>
                </a:pathLst>
              </a:custGeom>
              <a:solidFill>
                <a:srgbClr val="FFF1F6">
                  <a:alpha val="333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5" name="Google Shape;125;p3"/>
              <p:cNvSpPr/>
              <p:nvPr/>
            </p:nvSpPr>
            <p:spPr>
              <a:xfrm>
                <a:off x="3326790" y="513513"/>
                <a:ext cx="39104" cy="76055"/>
              </a:xfrm>
              <a:custGeom>
                <a:avLst/>
                <a:gdLst/>
                <a:ahLst/>
                <a:cxnLst/>
                <a:rect l="l" t="t" r="r" b="b"/>
                <a:pathLst>
                  <a:path w="290" h="564" extrusionOk="0">
                    <a:moveTo>
                      <a:pt x="70" y="0"/>
                    </a:moveTo>
                    <a:cubicBezTo>
                      <a:pt x="66" y="0"/>
                      <a:pt x="61" y="1"/>
                      <a:pt x="57" y="2"/>
                    </a:cubicBezTo>
                    <a:cubicBezTo>
                      <a:pt x="17" y="14"/>
                      <a:pt x="1" y="50"/>
                      <a:pt x="5" y="82"/>
                    </a:cubicBezTo>
                    <a:cubicBezTo>
                      <a:pt x="29" y="239"/>
                      <a:pt x="85" y="392"/>
                      <a:pt x="161" y="532"/>
                    </a:cubicBezTo>
                    <a:cubicBezTo>
                      <a:pt x="172" y="552"/>
                      <a:pt x="197" y="564"/>
                      <a:pt x="221" y="564"/>
                    </a:cubicBezTo>
                    <a:cubicBezTo>
                      <a:pt x="231" y="564"/>
                      <a:pt x="241" y="561"/>
                      <a:pt x="250" y="556"/>
                    </a:cubicBezTo>
                    <a:cubicBezTo>
                      <a:pt x="282" y="536"/>
                      <a:pt x="290" y="500"/>
                      <a:pt x="278" y="464"/>
                    </a:cubicBezTo>
                    <a:cubicBezTo>
                      <a:pt x="206" y="335"/>
                      <a:pt x="161" y="199"/>
                      <a:pt x="137" y="50"/>
                    </a:cubicBezTo>
                    <a:cubicBezTo>
                      <a:pt x="130" y="19"/>
                      <a:pt x="97" y="0"/>
                      <a:pt x="70" y="0"/>
                    </a:cubicBezTo>
                    <a:close/>
                  </a:path>
                </a:pathLst>
              </a:custGeom>
              <a:solidFill>
                <a:srgbClr val="FFF1F6">
                  <a:alpha val="333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6" name="Google Shape;126;p3"/>
              <p:cNvSpPr/>
              <p:nvPr/>
            </p:nvSpPr>
            <p:spPr>
              <a:xfrm rot="-5563485">
                <a:off x="3094862" y="433994"/>
                <a:ext cx="417195" cy="321752"/>
              </a:xfrm>
              <a:custGeom>
                <a:avLst/>
                <a:gdLst/>
                <a:ahLst/>
                <a:cxnLst/>
                <a:rect l="l" t="t" r="r" b="b"/>
                <a:pathLst>
                  <a:path w="3094" h="2386" extrusionOk="0">
                    <a:moveTo>
                      <a:pt x="761" y="1"/>
                    </a:moveTo>
                    <a:cubicBezTo>
                      <a:pt x="715" y="1"/>
                      <a:pt x="666" y="10"/>
                      <a:pt x="615" y="31"/>
                    </a:cubicBezTo>
                    <a:cubicBezTo>
                      <a:pt x="1" y="280"/>
                      <a:pt x="877" y="2349"/>
                      <a:pt x="1274" y="2385"/>
                    </a:cubicBezTo>
                    <a:cubicBezTo>
                      <a:pt x="1277" y="2386"/>
                      <a:pt x="1281" y="2386"/>
                      <a:pt x="1284" y="2386"/>
                    </a:cubicBezTo>
                    <a:cubicBezTo>
                      <a:pt x="1654" y="2386"/>
                      <a:pt x="3093" y="666"/>
                      <a:pt x="2524" y="216"/>
                    </a:cubicBezTo>
                    <a:cubicBezTo>
                      <a:pt x="2468" y="172"/>
                      <a:pt x="2409" y="153"/>
                      <a:pt x="2348" y="153"/>
                    </a:cubicBezTo>
                    <a:cubicBezTo>
                      <a:pt x="1937" y="153"/>
                      <a:pt x="1467" y="1036"/>
                      <a:pt x="1467" y="1036"/>
                    </a:cubicBezTo>
                    <a:cubicBezTo>
                      <a:pt x="1467" y="1036"/>
                      <a:pt x="1243" y="1"/>
                      <a:pt x="761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7" name="Google Shape;127;p3"/>
              <p:cNvSpPr/>
              <p:nvPr/>
            </p:nvSpPr>
            <p:spPr>
              <a:xfrm rot="-5563485">
                <a:off x="3166434" y="379837"/>
                <a:ext cx="288827" cy="300850"/>
              </a:xfrm>
              <a:custGeom>
                <a:avLst/>
                <a:gdLst/>
                <a:ahLst/>
                <a:cxnLst/>
                <a:rect l="l" t="t" r="r" b="b"/>
                <a:pathLst>
                  <a:path w="2142" h="2231" extrusionOk="0">
                    <a:moveTo>
                      <a:pt x="1403" y="0"/>
                    </a:moveTo>
                    <a:cubicBezTo>
                      <a:pt x="1398" y="0"/>
                      <a:pt x="1392" y="0"/>
                      <a:pt x="1387" y="1"/>
                    </a:cubicBezTo>
                    <a:cubicBezTo>
                      <a:pt x="1009" y="700"/>
                      <a:pt x="535" y="1351"/>
                      <a:pt x="1" y="1941"/>
                    </a:cubicBezTo>
                    <a:cubicBezTo>
                      <a:pt x="113" y="2110"/>
                      <a:pt x="230" y="2222"/>
                      <a:pt x="314" y="2230"/>
                    </a:cubicBezTo>
                    <a:cubicBezTo>
                      <a:pt x="318" y="2231"/>
                      <a:pt x="321" y="2231"/>
                      <a:pt x="324" y="2231"/>
                    </a:cubicBezTo>
                    <a:cubicBezTo>
                      <a:pt x="702" y="2231"/>
                      <a:pt x="2141" y="511"/>
                      <a:pt x="1572" y="61"/>
                    </a:cubicBezTo>
                    <a:cubicBezTo>
                      <a:pt x="1517" y="20"/>
                      <a:pt x="1461" y="0"/>
                      <a:pt x="1403" y="0"/>
                    </a:cubicBezTo>
                    <a:close/>
                  </a:path>
                </a:pathLst>
              </a:custGeom>
              <a:solidFill>
                <a:srgbClr val="FFF1F6">
                  <a:alpha val="333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128" name="Google Shape;128;p3"/>
          <p:cNvSpPr/>
          <p:nvPr/>
        </p:nvSpPr>
        <p:spPr>
          <a:xfrm>
            <a:off x="8082620" y="4542638"/>
            <a:ext cx="215929" cy="199812"/>
          </a:xfrm>
          <a:custGeom>
            <a:avLst/>
            <a:gdLst/>
            <a:ahLst/>
            <a:cxnLst/>
            <a:rect l="l" t="t" r="r" b="b"/>
            <a:pathLst>
              <a:path w="1447" h="1339" extrusionOk="0">
                <a:moveTo>
                  <a:pt x="729" y="0"/>
                </a:moveTo>
                <a:cubicBezTo>
                  <a:pt x="719" y="0"/>
                  <a:pt x="709" y="1"/>
                  <a:pt x="699" y="1"/>
                </a:cubicBezTo>
                <a:cubicBezTo>
                  <a:pt x="486" y="13"/>
                  <a:pt x="286" y="122"/>
                  <a:pt x="161" y="298"/>
                </a:cubicBezTo>
                <a:cubicBezTo>
                  <a:pt x="36" y="475"/>
                  <a:pt x="0" y="692"/>
                  <a:pt x="61" y="893"/>
                </a:cubicBezTo>
                <a:cubicBezTo>
                  <a:pt x="121" y="1082"/>
                  <a:pt x="261" y="1238"/>
                  <a:pt x="458" y="1307"/>
                </a:cubicBezTo>
                <a:cubicBezTo>
                  <a:pt x="511" y="1327"/>
                  <a:pt x="571" y="1339"/>
                  <a:pt x="627" y="1339"/>
                </a:cubicBezTo>
                <a:cubicBezTo>
                  <a:pt x="760" y="1339"/>
                  <a:pt x="872" y="1279"/>
                  <a:pt x="953" y="1166"/>
                </a:cubicBezTo>
                <a:cubicBezTo>
                  <a:pt x="1053" y="1026"/>
                  <a:pt x="1089" y="801"/>
                  <a:pt x="932" y="604"/>
                </a:cubicBezTo>
                <a:cubicBezTo>
                  <a:pt x="860" y="511"/>
                  <a:pt x="744" y="455"/>
                  <a:pt x="631" y="455"/>
                </a:cubicBezTo>
                <a:cubicBezTo>
                  <a:pt x="543" y="455"/>
                  <a:pt x="466" y="495"/>
                  <a:pt x="418" y="563"/>
                </a:cubicBezTo>
                <a:cubicBezTo>
                  <a:pt x="350" y="652"/>
                  <a:pt x="338" y="756"/>
                  <a:pt x="378" y="853"/>
                </a:cubicBezTo>
                <a:cubicBezTo>
                  <a:pt x="418" y="945"/>
                  <a:pt x="507" y="1013"/>
                  <a:pt x="611" y="1026"/>
                </a:cubicBezTo>
                <a:cubicBezTo>
                  <a:pt x="616" y="1026"/>
                  <a:pt x="621" y="1027"/>
                  <a:pt x="626" y="1027"/>
                </a:cubicBezTo>
                <a:cubicBezTo>
                  <a:pt x="667" y="1027"/>
                  <a:pt x="700" y="997"/>
                  <a:pt x="703" y="957"/>
                </a:cubicBezTo>
                <a:cubicBezTo>
                  <a:pt x="707" y="917"/>
                  <a:pt x="679" y="877"/>
                  <a:pt x="639" y="873"/>
                </a:cubicBezTo>
                <a:cubicBezTo>
                  <a:pt x="587" y="865"/>
                  <a:pt x="547" y="837"/>
                  <a:pt x="527" y="797"/>
                </a:cubicBezTo>
                <a:cubicBezTo>
                  <a:pt x="507" y="756"/>
                  <a:pt x="511" y="716"/>
                  <a:pt x="531" y="672"/>
                </a:cubicBezTo>
                <a:cubicBezTo>
                  <a:pt x="551" y="636"/>
                  <a:pt x="583" y="612"/>
                  <a:pt x="623" y="604"/>
                </a:cubicBezTo>
                <a:cubicBezTo>
                  <a:pt x="629" y="603"/>
                  <a:pt x="636" y="602"/>
                  <a:pt x="643" y="602"/>
                </a:cubicBezTo>
                <a:cubicBezTo>
                  <a:pt x="689" y="602"/>
                  <a:pt x="745" y="625"/>
                  <a:pt x="784" y="660"/>
                </a:cubicBezTo>
                <a:cubicBezTo>
                  <a:pt x="860" y="724"/>
                  <a:pt x="900" y="825"/>
                  <a:pt x="892" y="925"/>
                </a:cubicBezTo>
                <a:cubicBezTo>
                  <a:pt x="888" y="1013"/>
                  <a:pt x="848" y="1086"/>
                  <a:pt x="784" y="1138"/>
                </a:cubicBezTo>
                <a:cubicBezTo>
                  <a:pt x="741" y="1170"/>
                  <a:pt x="693" y="1183"/>
                  <a:pt x="644" y="1183"/>
                </a:cubicBezTo>
                <a:cubicBezTo>
                  <a:pt x="516" y="1183"/>
                  <a:pt x="382" y="1092"/>
                  <a:pt x="310" y="1013"/>
                </a:cubicBezTo>
                <a:cubicBezTo>
                  <a:pt x="189" y="881"/>
                  <a:pt x="161" y="696"/>
                  <a:pt x="221" y="519"/>
                </a:cubicBezTo>
                <a:cubicBezTo>
                  <a:pt x="282" y="347"/>
                  <a:pt x="426" y="214"/>
                  <a:pt x="603" y="162"/>
                </a:cubicBezTo>
                <a:cubicBezTo>
                  <a:pt x="644" y="150"/>
                  <a:pt x="686" y="145"/>
                  <a:pt x="727" y="145"/>
                </a:cubicBezTo>
                <a:cubicBezTo>
                  <a:pt x="828" y="145"/>
                  <a:pt x="926" y="179"/>
                  <a:pt x="1009" y="242"/>
                </a:cubicBezTo>
                <a:cubicBezTo>
                  <a:pt x="1133" y="342"/>
                  <a:pt x="1270" y="604"/>
                  <a:pt x="1266" y="829"/>
                </a:cubicBezTo>
                <a:cubicBezTo>
                  <a:pt x="1258" y="945"/>
                  <a:pt x="1226" y="1030"/>
                  <a:pt x="1149" y="1082"/>
                </a:cubicBezTo>
                <a:cubicBezTo>
                  <a:pt x="1125" y="1098"/>
                  <a:pt x="1113" y="1126"/>
                  <a:pt x="1121" y="1150"/>
                </a:cubicBezTo>
                <a:cubicBezTo>
                  <a:pt x="1125" y="1182"/>
                  <a:pt x="1141" y="1206"/>
                  <a:pt x="1165" y="1218"/>
                </a:cubicBezTo>
                <a:cubicBezTo>
                  <a:pt x="1175" y="1221"/>
                  <a:pt x="1184" y="1223"/>
                  <a:pt x="1194" y="1223"/>
                </a:cubicBezTo>
                <a:cubicBezTo>
                  <a:pt x="1209" y="1223"/>
                  <a:pt x="1225" y="1219"/>
                  <a:pt x="1242" y="1206"/>
                </a:cubicBezTo>
                <a:cubicBezTo>
                  <a:pt x="1342" y="1138"/>
                  <a:pt x="1402" y="1021"/>
                  <a:pt x="1415" y="885"/>
                </a:cubicBezTo>
                <a:cubicBezTo>
                  <a:pt x="1447" y="632"/>
                  <a:pt x="1314" y="338"/>
                  <a:pt x="1173" y="178"/>
                </a:cubicBezTo>
                <a:cubicBezTo>
                  <a:pt x="1059" y="67"/>
                  <a:pt x="902" y="0"/>
                  <a:pt x="729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29" name="Google Shape;129;p3"/>
          <p:cNvGrpSpPr/>
          <p:nvPr/>
        </p:nvGrpSpPr>
        <p:grpSpPr>
          <a:xfrm rot="2700000">
            <a:off x="8850543" y="3860238"/>
            <a:ext cx="296110" cy="307950"/>
            <a:chOff x="2402806" y="1534404"/>
            <a:chExt cx="197214" cy="205099"/>
          </a:xfrm>
        </p:grpSpPr>
        <p:sp>
          <p:nvSpPr>
            <p:cNvPr id="130" name="Google Shape;130;p3"/>
            <p:cNvSpPr/>
            <p:nvPr/>
          </p:nvSpPr>
          <p:spPr>
            <a:xfrm>
              <a:off x="2402806" y="1605082"/>
              <a:ext cx="85428" cy="127119"/>
            </a:xfrm>
            <a:custGeom>
              <a:avLst/>
              <a:gdLst/>
              <a:ahLst/>
              <a:cxnLst/>
              <a:rect l="l" t="t" r="r" b="b"/>
              <a:pathLst>
                <a:path w="1170" h="1741" extrusionOk="0">
                  <a:moveTo>
                    <a:pt x="273" y="0"/>
                  </a:moveTo>
                  <a:cubicBezTo>
                    <a:pt x="220" y="0"/>
                    <a:pt x="176" y="36"/>
                    <a:pt x="165" y="85"/>
                  </a:cubicBezTo>
                  <a:cubicBezTo>
                    <a:pt x="0" y="1226"/>
                    <a:pt x="1005" y="1724"/>
                    <a:pt x="1017" y="1728"/>
                  </a:cubicBezTo>
                  <a:cubicBezTo>
                    <a:pt x="1033" y="1732"/>
                    <a:pt x="1045" y="1740"/>
                    <a:pt x="1061" y="1740"/>
                  </a:cubicBezTo>
                  <a:cubicBezTo>
                    <a:pt x="1101" y="1740"/>
                    <a:pt x="1137" y="1720"/>
                    <a:pt x="1145" y="1684"/>
                  </a:cubicBezTo>
                  <a:cubicBezTo>
                    <a:pt x="1169" y="1632"/>
                    <a:pt x="1149" y="1572"/>
                    <a:pt x="1101" y="1548"/>
                  </a:cubicBezTo>
                  <a:cubicBezTo>
                    <a:pt x="1097" y="1544"/>
                    <a:pt x="221" y="1118"/>
                    <a:pt x="366" y="117"/>
                  </a:cubicBezTo>
                  <a:cubicBezTo>
                    <a:pt x="374" y="61"/>
                    <a:pt x="338" y="13"/>
                    <a:pt x="281" y="1"/>
                  </a:cubicBezTo>
                  <a:cubicBezTo>
                    <a:pt x="279" y="1"/>
                    <a:pt x="276" y="0"/>
                    <a:pt x="27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131;p3"/>
            <p:cNvSpPr/>
            <p:nvPr/>
          </p:nvSpPr>
          <p:spPr>
            <a:xfrm>
              <a:off x="2441796" y="1605886"/>
              <a:ext cx="64910" cy="98424"/>
            </a:xfrm>
            <a:custGeom>
              <a:avLst/>
              <a:gdLst/>
              <a:ahLst/>
              <a:cxnLst/>
              <a:rect l="l" t="t" r="r" b="b"/>
              <a:pathLst>
                <a:path w="889" h="1348" extrusionOk="0">
                  <a:moveTo>
                    <a:pt x="113" y="1"/>
                  </a:moveTo>
                  <a:cubicBezTo>
                    <a:pt x="109" y="1"/>
                    <a:pt x="105" y="1"/>
                    <a:pt x="101" y="2"/>
                  </a:cubicBezTo>
                  <a:cubicBezTo>
                    <a:pt x="45" y="6"/>
                    <a:pt x="1" y="50"/>
                    <a:pt x="5" y="106"/>
                  </a:cubicBezTo>
                  <a:cubicBezTo>
                    <a:pt x="5" y="130"/>
                    <a:pt x="57" y="837"/>
                    <a:pt x="712" y="1328"/>
                  </a:cubicBezTo>
                  <a:cubicBezTo>
                    <a:pt x="732" y="1340"/>
                    <a:pt x="752" y="1348"/>
                    <a:pt x="772" y="1348"/>
                  </a:cubicBezTo>
                  <a:cubicBezTo>
                    <a:pt x="804" y="1348"/>
                    <a:pt x="832" y="1332"/>
                    <a:pt x="852" y="1312"/>
                  </a:cubicBezTo>
                  <a:cubicBezTo>
                    <a:pt x="888" y="1267"/>
                    <a:pt x="880" y="1207"/>
                    <a:pt x="832" y="1171"/>
                  </a:cubicBezTo>
                  <a:cubicBezTo>
                    <a:pt x="250" y="737"/>
                    <a:pt x="205" y="106"/>
                    <a:pt x="205" y="94"/>
                  </a:cubicBezTo>
                  <a:cubicBezTo>
                    <a:pt x="202" y="46"/>
                    <a:pt x="164" y="1"/>
                    <a:pt x="11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132;p3"/>
            <p:cNvSpPr/>
            <p:nvPr/>
          </p:nvSpPr>
          <p:spPr>
            <a:xfrm>
              <a:off x="2470272" y="1604206"/>
              <a:ext cx="45561" cy="62866"/>
            </a:xfrm>
            <a:custGeom>
              <a:avLst/>
              <a:gdLst/>
              <a:ahLst/>
              <a:cxnLst/>
              <a:rect l="l" t="t" r="r" b="b"/>
              <a:pathLst>
                <a:path w="624" h="861" extrusionOk="0">
                  <a:moveTo>
                    <a:pt x="175" y="1"/>
                  </a:moveTo>
                  <a:cubicBezTo>
                    <a:pt x="132" y="1"/>
                    <a:pt x="91" y="33"/>
                    <a:pt x="81" y="77"/>
                  </a:cubicBezTo>
                  <a:cubicBezTo>
                    <a:pt x="77" y="97"/>
                    <a:pt x="0" y="479"/>
                    <a:pt x="450" y="840"/>
                  </a:cubicBezTo>
                  <a:cubicBezTo>
                    <a:pt x="466" y="856"/>
                    <a:pt x="494" y="860"/>
                    <a:pt x="515" y="860"/>
                  </a:cubicBezTo>
                  <a:cubicBezTo>
                    <a:pt x="543" y="860"/>
                    <a:pt x="571" y="848"/>
                    <a:pt x="591" y="828"/>
                  </a:cubicBezTo>
                  <a:cubicBezTo>
                    <a:pt x="623" y="788"/>
                    <a:pt x="619" y="720"/>
                    <a:pt x="575" y="688"/>
                  </a:cubicBezTo>
                  <a:cubicBezTo>
                    <a:pt x="229" y="410"/>
                    <a:pt x="273" y="137"/>
                    <a:pt x="277" y="125"/>
                  </a:cubicBezTo>
                  <a:cubicBezTo>
                    <a:pt x="294" y="69"/>
                    <a:pt x="257" y="13"/>
                    <a:pt x="201" y="5"/>
                  </a:cubicBezTo>
                  <a:cubicBezTo>
                    <a:pt x="193" y="2"/>
                    <a:pt x="184" y="1"/>
                    <a:pt x="17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133;p3"/>
            <p:cNvSpPr/>
            <p:nvPr/>
          </p:nvSpPr>
          <p:spPr>
            <a:xfrm>
              <a:off x="2504005" y="1627498"/>
              <a:ext cx="52571" cy="112005"/>
            </a:xfrm>
            <a:custGeom>
              <a:avLst/>
              <a:gdLst/>
              <a:ahLst/>
              <a:cxnLst/>
              <a:rect l="l" t="t" r="r" b="b"/>
              <a:pathLst>
                <a:path w="720" h="1534" extrusionOk="0">
                  <a:moveTo>
                    <a:pt x="409" y="0"/>
                  </a:moveTo>
                  <a:cubicBezTo>
                    <a:pt x="400" y="0"/>
                    <a:pt x="391" y="1"/>
                    <a:pt x="382" y="3"/>
                  </a:cubicBezTo>
                  <a:cubicBezTo>
                    <a:pt x="330" y="19"/>
                    <a:pt x="302" y="79"/>
                    <a:pt x="318" y="132"/>
                  </a:cubicBezTo>
                  <a:cubicBezTo>
                    <a:pt x="318" y="136"/>
                    <a:pt x="494" y="702"/>
                    <a:pt x="32" y="1377"/>
                  </a:cubicBezTo>
                  <a:cubicBezTo>
                    <a:pt x="0" y="1421"/>
                    <a:pt x="12" y="1486"/>
                    <a:pt x="57" y="1518"/>
                  </a:cubicBezTo>
                  <a:cubicBezTo>
                    <a:pt x="73" y="1526"/>
                    <a:pt x="93" y="1534"/>
                    <a:pt x="113" y="1534"/>
                  </a:cubicBezTo>
                  <a:cubicBezTo>
                    <a:pt x="141" y="1534"/>
                    <a:pt x="177" y="1518"/>
                    <a:pt x="197" y="1494"/>
                  </a:cubicBezTo>
                  <a:cubicBezTo>
                    <a:pt x="719" y="734"/>
                    <a:pt x="519" y="96"/>
                    <a:pt x="511" y="71"/>
                  </a:cubicBezTo>
                  <a:cubicBezTo>
                    <a:pt x="497" y="25"/>
                    <a:pt x="453" y="0"/>
                    <a:pt x="40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134;p3"/>
            <p:cNvSpPr/>
            <p:nvPr/>
          </p:nvSpPr>
          <p:spPr>
            <a:xfrm>
              <a:off x="2548909" y="1634508"/>
              <a:ext cx="26431" cy="80682"/>
            </a:xfrm>
            <a:custGeom>
              <a:avLst/>
              <a:gdLst/>
              <a:ahLst/>
              <a:cxnLst/>
              <a:rect l="l" t="t" r="r" b="b"/>
              <a:pathLst>
                <a:path w="362" h="1105" extrusionOk="0">
                  <a:moveTo>
                    <a:pt x="128" y="1"/>
                  </a:moveTo>
                  <a:cubicBezTo>
                    <a:pt x="120" y="1"/>
                    <a:pt x="112" y="2"/>
                    <a:pt x="104" y="4"/>
                  </a:cubicBezTo>
                  <a:cubicBezTo>
                    <a:pt x="56" y="16"/>
                    <a:pt x="20" y="72"/>
                    <a:pt x="36" y="124"/>
                  </a:cubicBezTo>
                  <a:cubicBezTo>
                    <a:pt x="157" y="586"/>
                    <a:pt x="16" y="964"/>
                    <a:pt x="16" y="968"/>
                  </a:cubicBezTo>
                  <a:cubicBezTo>
                    <a:pt x="0" y="1024"/>
                    <a:pt x="24" y="1080"/>
                    <a:pt x="76" y="1100"/>
                  </a:cubicBezTo>
                  <a:cubicBezTo>
                    <a:pt x="84" y="1104"/>
                    <a:pt x="100" y="1104"/>
                    <a:pt x="109" y="1104"/>
                  </a:cubicBezTo>
                  <a:cubicBezTo>
                    <a:pt x="149" y="1104"/>
                    <a:pt x="189" y="1080"/>
                    <a:pt x="197" y="1044"/>
                  </a:cubicBezTo>
                  <a:cubicBezTo>
                    <a:pt x="205" y="1024"/>
                    <a:pt x="362" y="602"/>
                    <a:pt x="225" y="76"/>
                  </a:cubicBezTo>
                  <a:cubicBezTo>
                    <a:pt x="218" y="31"/>
                    <a:pt x="176" y="1"/>
                    <a:pt x="12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135;p3"/>
            <p:cNvSpPr/>
            <p:nvPr/>
          </p:nvSpPr>
          <p:spPr>
            <a:xfrm>
              <a:off x="2577020" y="1637939"/>
              <a:ext cx="23000" cy="51695"/>
            </a:xfrm>
            <a:custGeom>
              <a:avLst/>
              <a:gdLst/>
              <a:ahLst/>
              <a:cxnLst/>
              <a:rect l="l" t="t" r="r" b="b"/>
              <a:pathLst>
                <a:path w="315" h="708" extrusionOk="0">
                  <a:moveTo>
                    <a:pt x="117" y="0"/>
                  </a:moveTo>
                  <a:cubicBezTo>
                    <a:pt x="106" y="0"/>
                    <a:pt x="96" y="2"/>
                    <a:pt x="85" y="5"/>
                  </a:cubicBezTo>
                  <a:cubicBezTo>
                    <a:pt x="33" y="17"/>
                    <a:pt x="1" y="73"/>
                    <a:pt x="17" y="129"/>
                  </a:cubicBezTo>
                  <a:cubicBezTo>
                    <a:pt x="97" y="411"/>
                    <a:pt x="45" y="567"/>
                    <a:pt x="45" y="571"/>
                  </a:cubicBezTo>
                  <a:cubicBezTo>
                    <a:pt x="33" y="627"/>
                    <a:pt x="57" y="680"/>
                    <a:pt x="105" y="700"/>
                  </a:cubicBezTo>
                  <a:cubicBezTo>
                    <a:pt x="117" y="708"/>
                    <a:pt x="133" y="708"/>
                    <a:pt x="141" y="708"/>
                  </a:cubicBezTo>
                  <a:cubicBezTo>
                    <a:pt x="182" y="708"/>
                    <a:pt x="218" y="680"/>
                    <a:pt x="238" y="648"/>
                  </a:cubicBezTo>
                  <a:cubicBezTo>
                    <a:pt x="242" y="619"/>
                    <a:pt x="314" y="427"/>
                    <a:pt x="214" y="73"/>
                  </a:cubicBezTo>
                  <a:cubicBezTo>
                    <a:pt x="201" y="27"/>
                    <a:pt x="161" y="0"/>
                    <a:pt x="11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136;p3"/>
            <p:cNvSpPr/>
            <p:nvPr/>
          </p:nvSpPr>
          <p:spPr>
            <a:xfrm>
              <a:off x="2493710" y="1595664"/>
              <a:ext cx="96307" cy="27089"/>
            </a:xfrm>
            <a:custGeom>
              <a:avLst/>
              <a:gdLst/>
              <a:ahLst/>
              <a:cxnLst/>
              <a:rect l="l" t="t" r="r" b="b"/>
              <a:pathLst>
                <a:path w="1319" h="371" extrusionOk="0">
                  <a:moveTo>
                    <a:pt x="485" y="0"/>
                  </a:moveTo>
                  <a:cubicBezTo>
                    <a:pt x="241" y="0"/>
                    <a:pt x="88" y="59"/>
                    <a:pt x="77" y="65"/>
                  </a:cubicBezTo>
                  <a:cubicBezTo>
                    <a:pt x="29" y="86"/>
                    <a:pt x="1" y="146"/>
                    <a:pt x="21" y="194"/>
                  </a:cubicBezTo>
                  <a:cubicBezTo>
                    <a:pt x="36" y="234"/>
                    <a:pt x="75" y="257"/>
                    <a:pt x="115" y="257"/>
                  </a:cubicBezTo>
                  <a:cubicBezTo>
                    <a:pt x="128" y="257"/>
                    <a:pt x="141" y="255"/>
                    <a:pt x="153" y="250"/>
                  </a:cubicBezTo>
                  <a:cubicBezTo>
                    <a:pt x="156" y="250"/>
                    <a:pt x="281" y="203"/>
                    <a:pt x="487" y="203"/>
                  </a:cubicBezTo>
                  <a:cubicBezTo>
                    <a:pt x="662" y="203"/>
                    <a:pt x="896" y="237"/>
                    <a:pt x="1162" y="363"/>
                  </a:cubicBezTo>
                  <a:cubicBezTo>
                    <a:pt x="1174" y="367"/>
                    <a:pt x="1186" y="371"/>
                    <a:pt x="1202" y="371"/>
                  </a:cubicBezTo>
                  <a:cubicBezTo>
                    <a:pt x="1242" y="371"/>
                    <a:pt x="1278" y="351"/>
                    <a:pt x="1298" y="315"/>
                  </a:cubicBezTo>
                  <a:cubicBezTo>
                    <a:pt x="1319" y="266"/>
                    <a:pt x="1298" y="206"/>
                    <a:pt x="1246" y="182"/>
                  </a:cubicBezTo>
                  <a:cubicBezTo>
                    <a:pt x="950" y="40"/>
                    <a:pt x="687" y="0"/>
                    <a:pt x="48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137;p3"/>
            <p:cNvSpPr/>
            <p:nvPr/>
          </p:nvSpPr>
          <p:spPr>
            <a:xfrm>
              <a:off x="2446469" y="1562077"/>
              <a:ext cx="145300" cy="33733"/>
            </a:xfrm>
            <a:custGeom>
              <a:avLst/>
              <a:gdLst/>
              <a:ahLst/>
              <a:cxnLst/>
              <a:rect l="l" t="t" r="r" b="b"/>
              <a:pathLst>
                <a:path w="1990" h="462" extrusionOk="0">
                  <a:moveTo>
                    <a:pt x="886" y="1"/>
                  </a:moveTo>
                  <a:cubicBezTo>
                    <a:pt x="424" y="1"/>
                    <a:pt x="92" y="145"/>
                    <a:pt x="73" y="152"/>
                  </a:cubicBezTo>
                  <a:cubicBezTo>
                    <a:pt x="21" y="172"/>
                    <a:pt x="1" y="232"/>
                    <a:pt x="21" y="284"/>
                  </a:cubicBezTo>
                  <a:cubicBezTo>
                    <a:pt x="36" y="320"/>
                    <a:pt x="73" y="340"/>
                    <a:pt x="112" y="340"/>
                  </a:cubicBezTo>
                  <a:cubicBezTo>
                    <a:pt x="126" y="340"/>
                    <a:pt x="140" y="338"/>
                    <a:pt x="153" y="333"/>
                  </a:cubicBezTo>
                  <a:cubicBezTo>
                    <a:pt x="158" y="330"/>
                    <a:pt x="460" y="200"/>
                    <a:pt x="883" y="200"/>
                  </a:cubicBezTo>
                  <a:cubicBezTo>
                    <a:pt x="1161" y="200"/>
                    <a:pt x="1492" y="257"/>
                    <a:pt x="1825" y="445"/>
                  </a:cubicBezTo>
                  <a:cubicBezTo>
                    <a:pt x="1841" y="453"/>
                    <a:pt x="1861" y="461"/>
                    <a:pt x="1873" y="461"/>
                  </a:cubicBezTo>
                  <a:cubicBezTo>
                    <a:pt x="1909" y="461"/>
                    <a:pt x="1945" y="445"/>
                    <a:pt x="1966" y="409"/>
                  </a:cubicBezTo>
                  <a:cubicBezTo>
                    <a:pt x="1990" y="365"/>
                    <a:pt x="1974" y="300"/>
                    <a:pt x="1925" y="272"/>
                  </a:cubicBezTo>
                  <a:cubicBezTo>
                    <a:pt x="1557" y="64"/>
                    <a:pt x="1193" y="1"/>
                    <a:pt x="88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138;p3"/>
            <p:cNvSpPr/>
            <p:nvPr/>
          </p:nvSpPr>
          <p:spPr>
            <a:xfrm>
              <a:off x="2495754" y="1534404"/>
              <a:ext cx="76374" cy="23803"/>
            </a:xfrm>
            <a:custGeom>
              <a:avLst/>
              <a:gdLst/>
              <a:ahLst/>
              <a:cxnLst/>
              <a:rect l="l" t="t" r="r" b="b"/>
              <a:pathLst>
                <a:path w="1046" h="326" extrusionOk="0">
                  <a:moveTo>
                    <a:pt x="384" y="1"/>
                  </a:moveTo>
                  <a:cubicBezTo>
                    <a:pt x="213" y="1"/>
                    <a:pt x="95" y="32"/>
                    <a:pt x="85" y="37"/>
                  </a:cubicBezTo>
                  <a:cubicBezTo>
                    <a:pt x="29" y="49"/>
                    <a:pt x="1" y="105"/>
                    <a:pt x="13" y="161"/>
                  </a:cubicBezTo>
                  <a:cubicBezTo>
                    <a:pt x="26" y="207"/>
                    <a:pt x="65" y="234"/>
                    <a:pt x="110" y="234"/>
                  </a:cubicBezTo>
                  <a:cubicBezTo>
                    <a:pt x="120" y="234"/>
                    <a:pt x="131" y="232"/>
                    <a:pt x="141" y="229"/>
                  </a:cubicBezTo>
                  <a:cubicBezTo>
                    <a:pt x="141" y="229"/>
                    <a:pt x="240" y="203"/>
                    <a:pt x="386" y="203"/>
                  </a:cubicBezTo>
                  <a:cubicBezTo>
                    <a:pt x="524" y="203"/>
                    <a:pt x="704" y="226"/>
                    <a:pt x="885" y="318"/>
                  </a:cubicBezTo>
                  <a:cubicBezTo>
                    <a:pt x="897" y="322"/>
                    <a:pt x="913" y="326"/>
                    <a:pt x="929" y="326"/>
                  </a:cubicBezTo>
                  <a:cubicBezTo>
                    <a:pt x="969" y="326"/>
                    <a:pt x="1005" y="302"/>
                    <a:pt x="1017" y="270"/>
                  </a:cubicBezTo>
                  <a:cubicBezTo>
                    <a:pt x="1045" y="221"/>
                    <a:pt x="1025" y="161"/>
                    <a:pt x="973" y="137"/>
                  </a:cubicBezTo>
                  <a:cubicBezTo>
                    <a:pt x="758" y="29"/>
                    <a:pt x="546" y="1"/>
                    <a:pt x="38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9" name="Google Shape;139;p3"/>
          <p:cNvSpPr/>
          <p:nvPr/>
        </p:nvSpPr>
        <p:spPr>
          <a:xfrm flipH="1">
            <a:off x="7326047" y="4041323"/>
            <a:ext cx="285802" cy="287674"/>
          </a:xfrm>
          <a:custGeom>
            <a:avLst/>
            <a:gdLst/>
            <a:ahLst/>
            <a:cxnLst/>
            <a:rect l="l" t="t" r="r" b="b"/>
            <a:pathLst>
              <a:path w="1403" h="1412" extrusionOk="0">
                <a:moveTo>
                  <a:pt x="538" y="1"/>
                </a:moveTo>
                <a:cubicBezTo>
                  <a:pt x="410" y="5"/>
                  <a:pt x="301" y="65"/>
                  <a:pt x="217" y="178"/>
                </a:cubicBezTo>
                <a:cubicBezTo>
                  <a:pt x="56" y="379"/>
                  <a:pt x="0" y="688"/>
                  <a:pt x="36" y="901"/>
                </a:cubicBezTo>
                <a:cubicBezTo>
                  <a:pt x="64" y="1082"/>
                  <a:pt x="165" y="1230"/>
                  <a:pt x="325" y="1323"/>
                </a:cubicBezTo>
                <a:cubicBezTo>
                  <a:pt x="430" y="1383"/>
                  <a:pt x="550" y="1411"/>
                  <a:pt x="671" y="1411"/>
                </a:cubicBezTo>
                <a:cubicBezTo>
                  <a:pt x="763" y="1411"/>
                  <a:pt x="852" y="1395"/>
                  <a:pt x="940" y="1363"/>
                </a:cubicBezTo>
                <a:cubicBezTo>
                  <a:pt x="1141" y="1283"/>
                  <a:pt x="1286" y="1122"/>
                  <a:pt x="1346" y="921"/>
                </a:cubicBezTo>
                <a:cubicBezTo>
                  <a:pt x="1402" y="724"/>
                  <a:pt x="1362" y="519"/>
                  <a:pt x="1242" y="351"/>
                </a:cubicBezTo>
                <a:cubicBezTo>
                  <a:pt x="1150" y="230"/>
                  <a:pt x="1027" y="167"/>
                  <a:pt x="899" y="167"/>
                </a:cubicBezTo>
                <a:cubicBezTo>
                  <a:pt x="848" y="167"/>
                  <a:pt x="795" y="177"/>
                  <a:pt x="743" y="198"/>
                </a:cubicBezTo>
                <a:cubicBezTo>
                  <a:pt x="583" y="258"/>
                  <a:pt x="430" y="435"/>
                  <a:pt x="458" y="684"/>
                </a:cubicBezTo>
                <a:cubicBezTo>
                  <a:pt x="470" y="805"/>
                  <a:pt x="534" y="913"/>
                  <a:pt x="627" y="977"/>
                </a:cubicBezTo>
                <a:cubicBezTo>
                  <a:pt x="673" y="1004"/>
                  <a:pt x="723" y="1018"/>
                  <a:pt x="774" y="1018"/>
                </a:cubicBezTo>
                <a:cubicBezTo>
                  <a:pt x="806" y="1018"/>
                  <a:pt x="839" y="1012"/>
                  <a:pt x="872" y="1001"/>
                </a:cubicBezTo>
                <a:cubicBezTo>
                  <a:pt x="972" y="965"/>
                  <a:pt x="1045" y="881"/>
                  <a:pt x="1061" y="780"/>
                </a:cubicBezTo>
                <a:cubicBezTo>
                  <a:pt x="1081" y="676"/>
                  <a:pt x="1041" y="576"/>
                  <a:pt x="960" y="503"/>
                </a:cubicBezTo>
                <a:cubicBezTo>
                  <a:pt x="944" y="491"/>
                  <a:pt x="924" y="484"/>
                  <a:pt x="905" y="484"/>
                </a:cubicBezTo>
                <a:cubicBezTo>
                  <a:pt x="882" y="484"/>
                  <a:pt x="859" y="494"/>
                  <a:pt x="844" y="511"/>
                </a:cubicBezTo>
                <a:cubicBezTo>
                  <a:pt x="820" y="547"/>
                  <a:pt x="820" y="592"/>
                  <a:pt x="852" y="620"/>
                </a:cubicBezTo>
                <a:cubicBezTo>
                  <a:pt x="892" y="648"/>
                  <a:pt x="912" y="700"/>
                  <a:pt x="908" y="744"/>
                </a:cubicBezTo>
                <a:cubicBezTo>
                  <a:pt x="904" y="788"/>
                  <a:pt x="880" y="825"/>
                  <a:pt x="840" y="845"/>
                </a:cubicBezTo>
                <a:cubicBezTo>
                  <a:pt x="821" y="855"/>
                  <a:pt x="800" y="860"/>
                  <a:pt x="780" y="860"/>
                </a:cubicBezTo>
                <a:cubicBezTo>
                  <a:pt x="762" y="860"/>
                  <a:pt x="744" y="856"/>
                  <a:pt x="727" y="849"/>
                </a:cubicBezTo>
                <a:cubicBezTo>
                  <a:pt x="683" y="829"/>
                  <a:pt x="639" y="772"/>
                  <a:pt x="623" y="712"/>
                </a:cubicBezTo>
                <a:cubicBezTo>
                  <a:pt x="599" y="620"/>
                  <a:pt x="619" y="511"/>
                  <a:pt x="671" y="435"/>
                </a:cubicBezTo>
                <a:cubicBezTo>
                  <a:pt x="723" y="363"/>
                  <a:pt x="792" y="322"/>
                  <a:pt x="880" y="318"/>
                </a:cubicBezTo>
                <a:cubicBezTo>
                  <a:pt x="886" y="318"/>
                  <a:pt x="893" y="318"/>
                  <a:pt x="899" y="318"/>
                </a:cubicBezTo>
                <a:cubicBezTo>
                  <a:pt x="1080" y="318"/>
                  <a:pt x="1186" y="540"/>
                  <a:pt x="1205" y="680"/>
                </a:cubicBezTo>
                <a:cubicBezTo>
                  <a:pt x="1233" y="853"/>
                  <a:pt x="1161" y="1026"/>
                  <a:pt x="1012" y="1142"/>
                </a:cubicBezTo>
                <a:cubicBezTo>
                  <a:pt x="913" y="1216"/>
                  <a:pt x="790" y="1257"/>
                  <a:pt x="668" y="1257"/>
                </a:cubicBezTo>
                <a:cubicBezTo>
                  <a:pt x="611" y="1257"/>
                  <a:pt x="555" y="1248"/>
                  <a:pt x="502" y="1230"/>
                </a:cubicBezTo>
                <a:cubicBezTo>
                  <a:pt x="358" y="1186"/>
                  <a:pt x="249" y="1086"/>
                  <a:pt x="201" y="941"/>
                </a:cubicBezTo>
                <a:cubicBezTo>
                  <a:pt x="149" y="784"/>
                  <a:pt x="181" y="491"/>
                  <a:pt x="305" y="306"/>
                </a:cubicBezTo>
                <a:cubicBezTo>
                  <a:pt x="370" y="210"/>
                  <a:pt x="450" y="162"/>
                  <a:pt x="542" y="158"/>
                </a:cubicBezTo>
                <a:cubicBezTo>
                  <a:pt x="571" y="158"/>
                  <a:pt x="599" y="142"/>
                  <a:pt x="607" y="117"/>
                </a:cubicBezTo>
                <a:cubicBezTo>
                  <a:pt x="623" y="89"/>
                  <a:pt x="619" y="61"/>
                  <a:pt x="603" y="37"/>
                </a:cubicBezTo>
                <a:cubicBezTo>
                  <a:pt x="587" y="17"/>
                  <a:pt x="563" y="1"/>
                  <a:pt x="538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0" name="Google Shape;140;p3"/>
          <p:cNvGrpSpPr/>
          <p:nvPr/>
        </p:nvGrpSpPr>
        <p:grpSpPr>
          <a:xfrm rot="10200497" flipH="1">
            <a:off x="5753905" y="4183465"/>
            <a:ext cx="2029153" cy="1375659"/>
            <a:chOff x="6283024" y="-660615"/>
            <a:chExt cx="2029221" cy="1375705"/>
          </a:xfrm>
        </p:grpSpPr>
        <p:grpSp>
          <p:nvGrpSpPr>
            <p:cNvPr id="141" name="Google Shape;141;p3"/>
            <p:cNvGrpSpPr/>
            <p:nvPr/>
          </p:nvGrpSpPr>
          <p:grpSpPr>
            <a:xfrm rot="8478049">
              <a:off x="7456155" y="-397939"/>
              <a:ext cx="900955" cy="172869"/>
              <a:chOff x="3564648" y="628675"/>
              <a:chExt cx="901001" cy="172878"/>
            </a:xfrm>
          </p:grpSpPr>
          <p:sp>
            <p:nvSpPr>
              <p:cNvPr id="142" name="Google Shape;142;p3"/>
              <p:cNvSpPr/>
              <p:nvPr/>
            </p:nvSpPr>
            <p:spPr>
              <a:xfrm>
                <a:off x="3564648" y="647688"/>
                <a:ext cx="32631" cy="26026"/>
              </a:xfrm>
              <a:custGeom>
                <a:avLst/>
                <a:gdLst/>
                <a:ahLst/>
                <a:cxnLst/>
                <a:rect l="l" t="t" r="r" b="b"/>
                <a:pathLst>
                  <a:path w="242" h="193" extrusionOk="0">
                    <a:moveTo>
                      <a:pt x="73" y="0"/>
                    </a:moveTo>
                    <a:cubicBezTo>
                      <a:pt x="53" y="0"/>
                      <a:pt x="33" y="10"/>
                      <a:pt x="21" y="28"/>
                    </a:cubicBezTo>
                    <a:cubicBezTo>
                      <a:pt x="0" y="52"/>
                      <a:pt x="4" y="92"/>
                      <a:pt x="33" y="112"/>
                    </a:cubicBezTo>
                    <a:cubicBezTo>
                      <a:pt x="33" y="112"/>
                      <a:pt x="69" y="140"/>
                      <a:pt x="141" y="184"/>
                    </a:cubicBezTo>
                    <a:cubicBezTo>
                      <a:pt x="149" y="188"/>
                      <a:pt x="165" y="192"/>
                      <a:pt x="173" y="192"/>
                    </a:cubicBezTo>
                    <a:cubicBezTo>
                      <a:pt x="193" y="192"/>
                      <a:pt x="213" y="184"/>
                      <a:pt x="225" y="168"/>
                    </a:cubicBezTo>
                    <a:cubicBezTo>
                      <a:pt x="241" y="144"/>
                      <a:pt x="233" y="104"/>
                      <a:pt x="205" y="84"/>
                    </a:cubicBezTo>
                    <a:cubicBezTo>
                      <a:pt x="141" y="40"/>
                      <a:pt x="105" y="11"/>
                      <a:pt x="105" y="11"/>
                    </a:cubicBezTo>
                    <a:cubicBezTo>
                      <a:pt x="96" y="4"/>
                      <a:pt x="84" y="0"/>
                      <a:pt x="73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3" name="Google Shape;143;p3"/>
              <p:cNvSpPr/>
              <p:nvPr/>
            </p:nvSpPr>
            <p:spPr>
              <a:xfrm>
                <a:off x="3630180" y="628675"/>
                <a:ext cx="835469" cy="172878"/>
              </a:xfrm>
              <a:custGeom>
                <a:avLst/>
                <a:gdLst/>
                <a:ahLst/>
                <a:cxnLst/>
                <a:rect l="l" t="t" r="r" b="b"/>
                <a:pathLst>
                  <a:path w="6196" h="1282" extrusionOk="0">
                    <a:moveTo>
                      <a:pt x="6121" y="0"/>
                    </a:moveTo>
                    <a:cubicBezTo>
                      <a:pt x="6109" y="0"/>
                      <a:pt x="6097" y="4"/>
                      <a:pt x="6087" y="12"/>
                    </a:cubicBezTo>
                    <a:cubicBezTo>
                      <a:pt x="6023" y="64"/>
                      <a:pt x="5955" y="112"/>
                      <a:pt x="5891" y="160"/>
                    </a:cubicBezTo>
                    <a:cubicBezTo>
                      <a:pt x="5858" y="177"/>
                      <a:pt x="5854" y="213"/>
                      <a:pt x="5875" y="245"/>
                    </a:cubicBezTo>
                    <a:cubicBezTo>
                      <a:pt x="5887" y="261"/>
                      <a:pt x="5907" y="269"/>
                      <a:pt x="5927" y="269"/>
                    </a:cubicBezTo>
                    <a:cubicBezTo>
                      <a:pt x="5943" y="269"/>
                      <a:pt x="5951" y="265"/>
                      <a:pt x="5967" y="261"/>
                    </a:cubicBezTo>
                    <a:cubicBezTo>
                      <a:pt x="6035" y="213"/>
                      <a:pt x="6104" y="165"/>
                      <a:pt x="6168" y="112"/>
                    </a:cubicBezTo>
                    <a:cubicBezTo>
                      <a:pt x="6192" y="88"/>
                      <a:pt x="6196" y="48"/>
                      <a:pt x="6176" y="24"/>
                    </a:cubicBezTo>
                    <a:cubicBezTo>
                      <a:pt x="6161" y="9"/>
                      <a:pt x="6140" y="0"/>
                      <a:pt x="6121" y="0"/>
                    </a:cubicBezTo>
                    <a:close/>
                    <a:moveTo>
                      <a:pt x="5557" y="384"/>
                    </a:moveTo>
                    <a:cubicBezTo>
                      <a:pt x="5546" y="384"/>
                      <a:pt x="5535" y="387"/>
                      <a:pt x="5525" y="394"/>
                    </a:cubicBezTo>
                    <a:lnTo>
                      <a:pt x="5312" y="514"/>
                    </a:lnTo>
                    <a:cubicBezTo>
                      <a:pt x="5284" y="530"/>
                      <a:pt x="5272" y="570"/>
                      <a:pt x="5288" y="602"/>
                    </a:cubicBezTo>
                    <a:cubicBezTo>
                      <a:pt x="5296" y="623"/>
                      <a:pt x="5324" y="631"/>
                      <a:pt x="5344" y="631"/>
                    </a:cubicBezTo>
                    <a:cubicBezTo>
                      <a:pt x="5352" y="631"/>
                      <a:pt x="5364" y="631"/>
                      <a:pt x="5372" y="627"/>
                    </a:cubicBezTo>
                    <a:cubicBezTo>
                      <a:pt x="5445" y="586"/>
                      <a:pt x="5517" y="546"/>
                      <a:pt x="5589" y="502"/>
                    </a:cubicBezTo>
                    <a:cubicBezTo>
                      <a:pt x="5617" y="486"/>
                      <a:pt x="5629" y="446"/>
                      <a:pt x="5609" y="414"/>
                    </a:cubicBezTo>
                    <a:cubicBezTo>
                      <a:pt x="5599" y="395"/>
                      <a:pt x="5578" y="384"/>
                      <a:pt x="5557" y="384"/>
                    </a:cubicBezTo>
                    <a:close/>
                    <a:moveTo>
                      <a:pt x="68" y="434"/>
                    </a:moveTo>
                    <a:cubicBezTo>
                      <a:pt x="45" y="434"/>
                      <a:pt x="25" y="444"/>
                      <a:pt x="17" y="466"/>
                    </a:cubicBezTo>
                    <a:cubicBezTo>
                      <a:pt x="1" y="494"/>
                      <a:pt x="9" y="534"/>
                      <a:pt x="41" y="550"/>
                    </a:cubicBezTo>
                    <a:cubicBezTo>
                      <a:pt x="109" y="590"/>
                      <a:pt x="185" y="631"/>
                      <a:pt x="262" y="667"/>
                    </a:cubicBezTo>
                    <a:cubicBezTo>
                      <a:pt x="266" y="671"/>
                      <a:pt x="278" y="671"/>
                      <a:pt x="286" y="671"/>
                    </a:cubicBezTo>
                    <a:cubicBezTo>
                      <a:pt x="310" y="671"/>
                      <a:pt x="330" y="663"/>
                      <a:pt x="346" y="635"/>
                    </a:cubicBezTo>
                    <a:cubicBezTo>
                      <a:pt x="362" y="602"/>
                      <a:pt x="346" y="566"/>
                      <a:pt x="318" y="550"/>
                    </a:cubicBezTo>
                    <a:cubicBezTo>
                      <a:pt x="246" y="514"/>
                      <a:pt x="169" y="482"/>
                      <a:pt x="101" y="442"/>
                    </a:cubicBezTo>
                    <a:cubicBezTo>
                      <a:pt x="90" y="436"/>
                      <a:pt x="79" y="434"/>
                      <a:pt x="68" y="434"/>
                    </a:cubicBezTo>
                    <a:close/>
                    <a:moveTo>
                      <a:pt x="4947" y="705"/>
                    </a:moveTo>
                    <a:cubicBezTo>
                      <a:pt x="4939" y="705"/>
                      <a:pt x="4930" y="707"/>
                      <a:pt x="4922" y="711"/>
                    </a:cubicBezTo>
                    <a:cubicBezTo>
                      <a:pt x="4846" y="747"/>
                      <a:pt x="4770" y="775"/>
                      <a:pt x="4693" y="807"/>
                    </a:cubicBezTo>
                    <a:cubicBezTo>
                      <a:pt x="4665" y="815"/>
                      <a:pt x="4645" y="856"/>
                      <a:pt x="4661" y="888"/>
                    </a:cubicBezTo>
                    <a:cubicBezTo>
                      <a:pt x="4669" y="912"/>
                      <a:pt x="4693" y="928"/>
                      <a:pt x="4721" y="928"/>
                    </a:cubicBezTo>
                    <a:cubicBezTo>
                      <a:pt x="4729" y="928"/>
                      <a:pt x="4738" y="928"/>
                      <a:pt x="4746" y="920"/>
                    </a:cubicBezTo>
                    <a:cubicBezTo>
                      <a:pt x="4826" y="892"/>
                      <a:pt x="4902" y="860"/>
                      <a:pt x="4975" y="827"/>
                    </a:cubicBezTo>
                    <a:cubicBezTo>
                      <a:pt x="5007" y="811"/>
                      <a:pt x="5023" y="771"/>
                      <a:pt x="5007" y="739"/>
                    </a:cubicBezTo>
                    <a:cubicBezTo>
                      <a:pt x="4995" y="719"/>
                      <a:pt x="4971" y="705"/>
                      <a:pt x="4947" y="705"/>
                    </a:cubicBezTo>
                    <a:close/>
                    <a:moveTo>
                      <a:pt x="694" y="729"/>
                    </a:moveTo>
                    <a:cubicBezTo>
                      <a:pt x="670" y="729"/>
                      <a:pt x="644" y="741"/>
                      <a:pt x="631" y="767"/>
                    </a:cubicBezTo>
                    <a:cubicBezTo>
                      <a:pt x="619" y="795"/>
                      <a:pt x="639" y="831"/>
                      <a:pt x="668" y="848"/>
                    </a:cubicBezTo>
                    <a:cubicBezTo>
                      <a:pt x="744" y="884"/>
                      <a:pt x="824" y="908"/>
                      <a:pt x="901" y="936"/>
                    </a:cubicBezTo>
                    <a:cubicBezTo>
                      <a:pt x="905" y="944"/>
                      <a:pt x="913" y="944"/>
                      <a:pt x="921" y="944"/>
                    </a:cubicBezTo>
                    <a:cubicBezTo>
                      <a:pt x="949" y="944"/>
                      <a:pt x="969" y="924"/>
                      <a:pt x="981" y="896"/>
                    </a:cubicBezTo>
                    <a:cubicBezTo>
                      <a:pt x="989" y="864"/>
                      <a:pt x="969" y="827"/>
                      <a:pt x="941" y="815"/>
                    </a:cubicBezTo>
                    <a:cubicBezTo>
                      <a:pt x="864" y="791"/>
                      <a:pt x="788" y="763"/>
                      <a:pt x="712" y="731"/>
                    </a:cubicBezTo>
                    <a:cubicBezTo>
                      <a:pt x="706" y="729"/>
                      <a:pt x="700" y="729"/>
                      <a:pt x="694" y="729"/>
                    </a:cubicBezTo>
                    <a:close/>
                    <a:moveTo>
                      <a:pt x="1342" y="954"/>
                    </a:moveTo>
                    <a:cubicBezTo>
                      <a:pt x="1316" y="954"/>
                      <a:pt x="1288" y="973"/>
                      <a:pt x="1278" y="1004"/>
                    </a:cubicBezTo>
                    <a:cubicBezTo>
                      <a:pt x="1270" y="1032"/>
                      <a:pt x="1290" y="1069"/>
                      <a:pt x="1326" y="1077"/>
                    </a:cubicBezTo>
                    <a:lnTo>
                      <a:pt x="1567" y="1137"/>
                    </a:lnTo>
                    <a:lnTo>
                      <a:pt x="1580" y="1137"/>
                    </a:lnTo>
                    <a:cubicBezTo>
                      <a:pt x="1612" y="1137"/>
                      <a:pt x="1636" y="1117"/>
                      <a:pt x="1636" y="1093"/>
                    </a:cubicBezTo>
                    <a:cubicBezTo>
                      <a:pt x="1648" y="1056"/>
                      <a:pt x="1628" y="1028"/>
                      <a:pt x="1592" y="1016"/>
                    </a:cubicBezTo>
                    <a:cubicBezTo>
                      <a:pt x="1511" y="996"/>
                      <a:pt x="1435" y="976"/>
                      <a:pt x="1355" y="956"/>
                    </a:cubicBezTo>
                    <a:cubicBezTo>
                      <a:pt x="1350" y="955"/>
                      <a:pt x="1346" y="954"/>
                      <a:pt x="1342" y="954"/>
                    </a:cubicBezTo>
                    <a:close/>
                    <a:moveTo>
                      <a:pt x="4306" y="950"/>
                    </a:moveTo>
                    <a:cubicBezTo>
                      <a:pt x="4300" y="950"/>
                      <a:pt x="4294" y="951"/>
                      <a:pt x="4288" y="952"/>
                    </a:cubicBezTo>
                    <a:cubicBezTo>
                      <a:pt x="4207" y="976"/>
                      <a:pt x="4135" y="996"/>
                      <a:pt x="4054" y="1016"/>
                    </a:cubicBezTo>
                    <a:cubicBezTo>
                      <a:pt x="4018" y="1028"/>
                      <a:pt x="3998" y="1056"/>
                      <a:pt x="4006" y="1093"/>
                    </a:cubicBezTo>
                    <a:cubicBezTo>
                      <a:pt x="4014" y="1117"/>
                      <a:pt x="4038" y="1137"/>
                      <a:pt x="4067" y="1137"/>
                    </a:cubicBezTo>
                    <a:lnTo>
                      <a:pt x="4087" y="1137"/>
                    </a:lnTo>
                    <a:cubicBezTo>
                      <a:pt x="4167" y="1117"/>
                      <a:pt x="4247" y="1097"/>
                      <a:pt x="4328" y="1073"/>
                    </a:cubicBezTo>
                    <a:cubicBezTo>
                      <a:pt x="4360" y="1064"/>
                      <a:pt x="4380" y="1028"/>
                      <a:pt x="4368" y="992"/>
                    </a:cubicBezTo>
                    <a:cubicBezTo>
                      <a:pt x="4361" y="966"/>
                      <a:pt x="4335" y="950"/>
                      <a:pt x="4306" y="950"/>
                    </a:cubicBezTo>
                    <a:close/>
                    <a:moveTo>
                      <a:pt x="2020" y="1096"/>
                    </a:moveTo>
                    <a:cubicBezTo>
                      <a:pt x="1988" y="1096"/>
                      <a:pt x="1961" y="1116"/>
                      <a:pt x="1957" y="1149"/>
                    </a:cubicBezTo>
                    <a:cubicBezTo>
                      <a:pt x="1953" y="1185"/>
                      <a:pt x="1973" y="1213"/>
                      <a:pt x="2009" y="1217"/>
                    </a:cubicBezTo>
                    <a:cubicBezTo>
                      <a:pt x="2090" y="1233"/>
                      <a:pt x="2174" y="1245"/>
                      <a:pt x="2255" y="1253"/>
                    </a:cubicBezTo>
                    <a:lnTo>
                      <a:pt x="2259" y="1253"/>
                    </a:lnTo>
                    <a:cubicBezTo>
                      <a:pt x="2291" y="1253"/>
                      <a:pt x="2319" y="1229"/>
                      <a:pt x="2327" y="1197"/>
                    </a:cubicBezTo>
                    <a:cubicBezTo>
                      <a:pt x="2331" y="1161"/>
                      <a:pt x="2307" y="1133"/>
                      <a:pt x="2271" y="1129"/>
                    </a:cubicBezTo>
                    <a:cubicBezTo>
                      <a:pt x="2190" y="1125"/>
                      <a:pt x="2110" y="1109"/>
                      <a:pt x="2030" y="1097"/>
                    </a:cubicBezTo>
                    <a:cubicBezTo>
                      <a:pt x="2026" y="1096"/>
                      <a:pt x="2023" y="1096"/>
                      <a:pt x="2020" y="1096"/>
                    </a:cubicBezTo>
                    <a:close/>
                    <a:moveTo>
                      <a:pt x="3637" y="1103"/>
                    </a:moveTo>
                    <a:cubicBezTo>
                      <a:pt x="3633" y="1103"/>
                      <a:pt x="3629" y="1104"/>
                      <a:pt x="3625" y="1105"/>
                    </a:cubicBezTo>
                    <a:lnTo>
                      <a:pt x="3384" y="1133"/>
                    </a:lnTo>
                    <a:cubicBezTo>
                      <a:pt x="3351" y="1137"/>
                      <a:pt x="3323" y="1169"/>
                      <a:pt x="3331" y="1205"/>
                    </a:cubicBezTo>
                    <a:cubicBezTo>
                      <a:pt x="3331" y="1233"/>
                      <a:pt x="3359" y="1257"/>
                      <a:pt x="3388" y="1257"/>
                    </a:cubicBezTo>
                    <a:cubicBezTo>
                      <a:pt x="3388" y="1257"/>
                      <a:pt x="3396" y="1257"/>
                      <a:pt x="3400" y="1253"/>
                    </a:cubicBezTo>
                    <a:cubicBezTo>
                      <a:pt x="3480" y="1249"/>
                      <a:pt x="3564" y="1237"/>
                      <a:pt x="3645" y="1225"/>
                    </a:cubicBezTo>
                    <a:cubicBezTo>
                      <a:pt x="3677" y="1217"/>
                      <a:pt x="3701" y="1189"/>
                      <a:pt x="3697" y="1153"/>
                    </a:cubicBezTo>
                    <a:cubicBezTo>
                      <a:pt x="3693" y="1128"/>
                      <a:pt x="3668" y="1103"/>
                      <a:pt x="3637" y="1103"/>
                    </a:cubicBezTo>
                    <a:close/>
                    <a:moveTo>
                      <a:pt x="2709" y="1157"/>
                    </a:moveTo>
                    <a:cubicBezTo>
                      <a:pt x="2672" y="1157"/>
                      <a:pt x="2640" y="1181"/>
                      <a:pt x="2640" y="1217"/>
                    </a:cubicBezTo>
                    <a:cubicBezTo>
                      <a:pt x="2640" y="1253"/>
                      <a:pt x="2668" y="1281"/>
                      <a:pt x="2701" y="1281"/>
                    </a:cubicBezTo>
                    <a:lnTo>
                      <a:pt x="2954" y="1281"/>
                    </a:lnTo>
                    <a:cubicBezTo>
                      <a:pt x="2990" y="1281"/>
                      <a:pt x="3014" y="1253"/>
                      <a:pt x="3014" y="1217"/>
                    </a:cubicBezTo>
                    <a:cubicBezTo>
                      <a:pt x="3014" y="1181"/>
                      <a:pt x="2982" y="1157"/>
                      <a:pt x="2950" y="1157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4" name="Google Shape;144;p3"/>
            <p:cNvGrpSpPr/>
            <p:nvPr/>
          </p:nvGrpSpPr>
          <p:grpSpPr>
            <a:xfrm rot="-1338283">
              <a:off x="6334133" y="-30863"/>
              <a:ext cx="1282386" cy="522134"/>
              <a:chOff x="3183154" y="283548"/>
              <a:chExt cx="1282495" cy="522178"/>
            </a:xfrm>
          </p:grpSpPr>
          <p:sp>
            <p:nvSpPr>
              <p:cNvPr id="145" name="Google Shape;145;p3"/>
              <p:cNvSpPr/>
              <p:nvPr/>
            </p:nvSpPr>
            <p:spPr>
              <a:xfrm>
                <a:off x="3564648" y="647688"/>
                <a:ext cx="32631" cy="26026"/>
              </a:xfrm>
              <a:custGeom>
                <a:avLst/>
                <a:gdLst/>
                <a:ahLst/>
                <a:cxnLst/>
                <a:rect l="l" t="t" r="r" b="b"/>
                <a:pathLst>
                  <a:path w="242" h="193" extrusionOk="0">
                    <a:moveTo>
                      <a:pt x="73" y="0"/>
                    </a:moveTo>
                    <a:cubicBezTo>
                      <a:pt x="53" y="0"/>
                      <a:pt x="33" y="10"/>
                      <a:pt x="21" y="28"/>
                    </a:cubicBezTo>
                    <a:cubicBezTo>
                      <a:pt x="0" y="52"/>
                      <a:pt x="4" y="92"/>
                      <a:pt x="33" y="112"/>
                    </a:cubicBezTo>
                    <a:cubicBezTo>
                      <a:pt x="33" y="112"/>
                      <a:pt x="69" y="140"/>
                      <a:pt x="141" y="184"/>
                    </a:cubicBezTo>
                    <a:cubicBezTo>
                      <a:pt x="149" y="188"/>
                      <a:pt x="165" y="192"/>
                      <a:pt x="173" y="192"/>
                    </a:cubicBezTo>
                    <a:cubicBezTo>
                      <a:pt x="193" y="192"/>
                      <a:pt x="213" y="184"/>
                      <a:pt x="225" y="168"/>
                    </a:cubicBezTo>
                    <a:cubicBezTo>
                      <a:pt x="241" y="144"/>
                      <a:pt x="233" y="104"/>
                      <a:pt x="205" y="84"/>
                    </a:cubicBezTo>
                    <a:cubicBezTo>
                      <a:pt x="141" y="40"/>
                      <a:pt x="105" y="11"/>
                      <a:pt x="105" y="11"/>
                    </a:cubicBezTo>
                    <a:cubicBezTo>
                      <a:pt x="96" y="4"/>
                      <a:pt x="84" y="0"/>
                      <a:pt x="73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6" name="Google Shape;146;p3"/>
              <p:cNvSpPr/>
              <p:nvPr/>
            </p:nvSpPr>
            <p:spPr>
              <a:xfrm>
                <a:off x="3630180" y="628675"/>
                <a:ext cx="835469" cy="172878"/>
              </a:xfrm>
              <a:custGeom>
                <a:avLst/>
                <a:gdLst/>
                <a:ahLst/>
                <a:cxnLst/>
                <a:rect l="l" t="t" r="r" b="b"/>
                <a:pathLst>
                  <a:path w="6196" h="1282" extrusionOk="0">
                    <a:moveTo>
                      <a:pt x="6121" y="0"/>
                    </a:moveTo>
                    <a:cubicBezTo>
                      <a:pt x="6109" y="0"/>
                      <a:pt x="6097" y="4"/>
                      <a:pt x="6087" y="12"/>
                    </a:cubicBezTo>
                    <a:cubicBezTo>
                      <a:pt x="6023" y="64"/>
                      <a:pt x="5955" y="112"/>
                      <a:pt x="5891" y="160"/>
                    </a:cubicBezTo>
                    <a:cubicBezTo>
                      <a:pt x="5858" y="177"/>
                      <a:pt x="5854" y="213"/>
                      <a:pt x="5875" y="245"/>
                    </a:cubicBezTo>
                    <a:cubicBezTo>
                      <a:pt x="5887" y="261"/>
                      <a:pt x="5907" y="269"/>
                      <a:pt x="5927" y="269"/>
                    </a:cubicBezTo>
                    <a:cubicBezTo>
                      <a:pt x="5943" y="269"/>
                      <a:pt x="5951" y="265"/>
                      <a:pt x="5967" y="261"/>
                    </a:cubicBezTo>
                    <a:cubicBezTo>
                      <a:pt x="6035" y="213"/>
                      <a:pt x="6104" y="165"/>
                      <a:pt x="6168" y="112"/>
                    </a:cubicBezTo>
                    <a:cubicBezTo>
                      <a:pt x="6192" y="88"/>
                      <a:pt x="6196" y="48"/>
                      <a:pt x="6176" y="24"/>
                    </a:cubicBezTo>
                    <a:cubicBezTo>
                      <a:pt x="6161" y="9"/>
                      <a:pt x="6140" y="0"/>
                      <a:pt x="6121" y="0"/>
                    </a:cubicBezTo>
                    <a:close/>
                    <a:moveTo>
                      <a:pt x="5557" y="384"/>
                    </a:moveTo>
                    <a:cubicBezTo>
                      <a:pt x="5546" y="384"/>
                      <a:pt x="5535" y="387"/>
                      <a:pt x="5525" y="394"/>
                    </a:cubicBezTo>
                    <a:lnTo>
                      <a:pt x="5312" y="514"/>
                    </a:lnTo>
                    <a:cubicBezTo>
                      <a:pt x="5284" y="530"/>
                      <a:pt x="5272" y="570"/>
                      <a:pt x="5288" y="602"/>
                    </a:cubicBezTo>
                    <a:cubicBezTo>
                      <a:pt x="5296" y="623"/>
                      <a:pt x="5324" y="631"/>
                      <a:pt x="5344" y="631"/>
                    </a:cubicBezTo>
                    <a:cubicBezTo>
                      <a:pt x="5352" y="631"/>
                      <a:pt x="5364" y="631"/>
                      <a:pt x="5372" y="627"/>
                    </a:cubicBezTo>
                    <a:cubicBezTo>
                      <a:pt x="5445" y="586"/>
                      <a:pt x="5517" y="546"/>
                      <a:pt x="5589" y="502"/>
                    </a:cubicBezTo>
                    <a:cubicBezTo>
                      <a:pt x="5617" y="486"/>
                      <a:pt x="5629" y="446"/>
                      <a:pt x="5609" y="414"/>
                    </a:cubicBezTo>
                    <a:cubicBezTo>
                      <a:pt x="5599" y="395"/>
                      <a:pt x="5578" y="384"/>
                      <a:pt x="5557" y="384"/>
                    </a:cubicBezTo>
                    <a:close/>
                    <a:moveTo>
                      <a:pt x="68" y="434"/>
                    </a:moveTo>
                    <a:cubicBezTo>
                      <a:pt x="45" y="434"/>
                      <a:pt x="25" y="444"/>
                      <a:pt x="17" y="466"/>
                    </a:cubicBezTo>
                    <a:cubicBezTo>
                      <a:pt x="1" y="494"/>
                      <a:pt x="9" y="534"/>
                      <a:pt x="41" y="550"/>
                    </a:cubicBezTo>
                    <a:cubicBezTo>
                      <a:pt x="109" y="590"/>
                      <a:pt x="185" y="631"/>
                      <a:pt x="262" y="667"/>
                    </a:cubicBezTo>
                    <a:cubicBezTo>
                      <a:pt x="266" y="671"/>
                      <a:pt x="278" y="671"/>
                      <a:pt x="286" y="671"/>
                    </a:cubicBezTo>
                    <a:cubicBezTo>
                      <a:pt x="310" y="671"/>
                      <a:pt x="330" y="663"/>
                      <a:pt x="346" y="635"/>
                    </a:cubicBezTo>
                    <a:cubicBezTo>
                      <a:pt x="362" y="602"/>
                      <a:pt x="346" y="566"/>
                      <a:pt x="318" y="550"/>
                    </a:cubicBezTo>
                    <a:cubicBezTo>
                      <a:pt x="246" y="514"/>
                      <a:pt x="169" y="482"/>
                      <a:pt x="101" y="442"/>
                    </a:cubicBezTo>
                    <a:cubicBezTo>
                      <a:pt x="90" y="436"/>
                      <a:pt x="79" y="434"/>
                      <a:pt x="68" y="434"/>
                    </a:cubicBezTo>
                    <a:close/>
                    <a:moveTo>
                      <a:pt x="4947" y="705"/>
                    </a:moveTo>
                    <a:cubicBezTo>
                      <a:pt x="4939" y="705"/>
                      <a:pt x="4930" y="707"/>
                      <a:pt x="4922" y="711"/>
                    </a:cubicBezTo>
                    <a:cubicBezTo>
                      <a:pt x="4846" y="747"/>
                      <a:pt x="4770" y="775"/>
                      <a:pt x="4693" y="807"/>
                    </a:cubicBezTo>
                    <a:cubicBezTo>
                      <a:pt x="4665" y="815"/>
                      <a:pt x="4645" y="856"/>
                      <a:pt x="4661" y="888"/>
                    </a:cubicBezTo>
                    <a:cubicBezTo>
                      <a:pt x="4669" y="912"/>
                      <a:pt x="4693" y="928"/>
                      <a:pt x="4721" y="928"/>
                    </a:cubicBezTo>
                    <a:cubicBezTo>
                      <a:pt x="4729" y="928"/>
                      <a:pt x="4738" y="928"/>
                      <a:pt x="4746" y="920"/>
                    </a:cubicBezTo>
                    <a:cubicBezTo>
                      <a:pt x="4826" y="892"/>
                      <a:pt x="4902" y="860"/>
                      <a:pt x="4975" y="827"/>
                    </a:cubicBezTo>
                    <a:cubicBezTo>
                      <a:pt x="5007" y="811"/>
                      <a:pt x="5023" y="771"/>
                      <a:pt x="5007" y="739"/>
                    </a:cubicBezTo>
                    <a:cubicBezTo>
                      <a:pt x="4995" y="719"/>
                      <a:pt x="4971" y="705"/>
                      <a:pt x="4947" y="705"/>
                    </a:cubicBezTo>
                    <a:close/>
                    <a:moveTo>
                      <a:pt x="694" y="729"/>
                    </a:moveTo>
                    <a:cubicBezTo>
                      <a:pt x="670" y="729"/>
                      <a:pt x="644" y="741"/>
                      <a:pt x="631" y="767"/>
                    </a:cubicBezTo>
                    <a:cubicBezTo>
                      <a:pt x="619" y="795"/>
                      <a:pt x="639" y="831"/>
                      <a:pt x="668" y="848"/>
                    </a:cubicBezTo>
                    <a:cubicBezTo>
                      <a:pt x="744" y="884"/>
                      <a:pt x="824" y="908"/>
                      <a:pt x="901" y="936"/>
                    </a:cubicBezTo>
                    <a:cubicBezTo>
                      <a:pt x="905" y="944"/>
                      <a:pt x="913" y="944"/>
                      <a:pt x="921" y="944"/>
                    </a:cubicBezTo>
                    <a:cubicBezTo>
                      <a:pt x="949" y="944"/>
                      <a:pt x="969" y="924"/>
                      <a:pt x="981" y="896"/>
                    </a:cubicBezTo>
                    <a:cubicBezTo>
                      <a:pt x="989" y="864"/>
                      <a:pt x="969" y="827"/>
                      <a:pt x="941" y="815"/>
                    </a:cubicBezTo>
                    <a:cubicBezTo>
                      <a:pt x="864" y="791"/>
                      <a:pt x="788" y="763"/>
                      <a:pt x="712" y="731"/>
                    </a:cubicBezTo>
                    <a:cubicBezTo>
                      <a:pt x="706" y="729"/>
                      <a:pt x="700" y="729"/>
                      <a:pt x="694" y="729"/>
                    </a:cubicBezTo>
                    <a:close/>
                    <a:moveTo>
                      <a:pt x="1342" y="954"/>
                    </a:moveTo>
                    <a:cubicBezTo>
                      <a:pt x="1316" y="954"/>
                      <a:pt x="1288" y="973"/>
                      <a:pt x="1278" y="1004"/>
                    </a:cubicBezTo>
                    <a:cubicBezTo>
                      <a:pt x="1270" y="1032"/>
                      <a:pt x="1290" y="1069"/>
                      <a:pt x="1326" y="1077"/>
                    </a:cubicBezTo>
                    <a:lnTo>
                      <a:pt x="1567" y="1137"/>
                    </a:lnTo>
                    <a:lnTo>
                      <a:pt x="1580" y="1137"/>
                    </a:lnTo>
                    <a:cubicBezTo>
                      <a:pt x="1612" y="1137"/>
                      <a:pt x="1636" y="1117"/>
                      <a:pt x="1636" y="1093"/>
                    </a:cubicBezTo>
                    <a:cubicBezTo>
                      <a:pt x="1648" y="1056"/>
                      <a:pt x="1628" y="1028"/>
                      <a:pt x="1592" y="1016"/>
                    </a:cubicBezTo>
                    <a:cubicBezTo>
                      <a:pt x="1511" y="996"/>
                      <a:pt x="1435" y="976"/>
                      <a:pt x="1355" y="956"/>
                    </a:cubicBezTo>
                    <a:cubicBezTo>
                      <a:pt x="1350" y="955"/>
                      <a:pt x="1346" y="954"/>
                      <a:pt x="1342" y="954"/>
                    </a:cubicBezTo>
                    <a:close/>
                    <a:moveTo>
                      <a:pt x="4306" y="950"/>
                    </a:moveTo>
                    <a:cubicBezTo>
                      <a:pt x="4300" y="950"/>
                      <a:pt x="4294" y="951"/>
                      <a:pt x="4288" y="952"/>
                    </a:cubicBezTo>
                    <a:cubicBezTo>
                      <a:pt x="4207" y="976"/>
                      <a:pt x="4135" y="996"/>
                      <a:pt x="4054" y="1016"/>
                    </a:cubicBezTo>
                    <a:cubicBezTo>
                      <a:pt x="4018" y="1028"/>
                      <a:pt x="3998" y="1056"/>
                      <a:pt x="4006" y="1093"/>
                    </a:cubicBezTo>
                    <a:cubicBezTo>
                      <a:pt x="4014" y="1117"/>
                      <a:pt x="4038" y="1137"/>
                      <a:pt x="4067" y="1137"/>
                    </a:cubicBezTo>
                    <a:lnTo>
                      <a:pt x="4087" y="1137"/>
                    </a:lnTo>
                    <a:cubicBezTo>
                      <a:pt x="4167" y="1117"/>
                      <a:pt x="4247" y="1097"/>
                      <a:pt x="4328" y="1073"/>
                    </a:cubicBezTo>
                    <a:cubicBezTo>
                      <a:pt x="4360" y="1064"/>
                      <a:pt x="4380" y="1028"/>
                      <a:pt x="4368" y="992"/>
                    </a:cubicBezTo>
                    <a:cubicBezTo>
                      <a:pt x="4361" y="966"/>
                      <a:pt x="4335" y="950"/>
                      <a:pt x="4306" y="950"/>
                    </a:cubicBezTo>
                    <a:close/>
                    <a:moveTo>
                      <a:pt x="2020" y="1096"/>
                    </a:moveTo>
                    <a:cubicBezTo>
                      <a:pt x="1988" y="1096"/>
                      <a:pt x="1961" y="1116"/>
                      <a:pt x="1957" y="1149"/>
                    </a:cubicBezTo>
                    <a:cubicBezTo>
                      <a:pt x="1953" y="1185"/>
                      <a:pt x="1973" y="1213"/>
                      <a:pt x="2009" y="1217"/>
                    </a:cubicBezTo>
                    <a:cubicBezTo>
                      <a:pt x="2090" y="1233"/>
                      <a:pt x="2174" y="1245"/>
                      <a:pt x="2255" y="1253"/>
                    </a:cubicBezTo>
                    <a:lnTo>
                      <a:pt x="2259" y="1253"/>
                    </a:lnTo>
                    <a:cubicBezTo>
                      <a:pt x="2291" y="1253"/>
                      <a:pt x="2319" y="1229"/>
                      <a:pt x="2327" y="1197"/>
                    </a:cubicBezTo>
                    <a:cubicBezTo>
                      <a:pt x="2331" y="1161"/>
                      <a:pt x="2307" y="1133"/>
                      <a:pt x="2271" y="1129"/>
                    </a:cubicBezTo>
                    <a:cubicBezTo>
                      <a:pt x="2190" y="1125"/>
                      <a:pt x="2110" y="1109"/>
                      <a:pt x="2030" y="1097"/>
                    </a:cubicBezTo>
                    <a:cubicBezTo>
                      <a:pt x="2026" y="1096"/>
                      <a:pt x="2023" y="1096"/>
                      <a:pt x="2020" y="1096"/>
                    </a:cubicBezTo>
                    <a:close/>
                    <a:moveTo>
                      <a:pt x="3637" y="1103"/>
                    </a:moveTo>
                    <a:cubicBezTo>
                      <a:pt x="3633" y="1103"/>
                      <a:pt x="3629" y="1104"/>
                      <a:pt x="3625" y="1105"/>
                    </a:cubicBezTo>
                    <a:lnTo>
                      <a:pt x="3384" y="1133"/>
                    </a:lnTo>
                    <a:cubicBezTo>
                      <a:pt x="3351" y="1137"/>
                      <a:pt x="3323" y="1169"/>
                      <a:pt x="3331" y="1205"/>
                    </a:cubicBezTo>
                    <a:cubicBezTo>
                      <a:pt x="3331" y="1233"/>
                      <a:pt x="3359" y="1257"/>
                      <a:pt x="3388" y="1257"/>
                    </a:cubicBezTo>
                    <a:cubicBezTo>
                      <a:pt x="3388" y="1257"/>
                      <a:pt x="3396" y="1257"/>
                      <a:pt x="3400" y="1253"/>
                    </a:cubicBezTo>
                    <a:cubicBezTo>
                      <a:pt x="3480" y="1249"/>
                      <a:pt x="3564" y="1237"/>
                      <a:pt x="3645" y="1225"/>
                    </a:cubicBezTo>
                    <a:cubicBezTo>
                      <a:pt x="3677" y="1217"/>
                      <a:pt x="3701" y="1189"/>
                      <a:pt x="3697" y="1153"/>
                    </a:cubicBezTo>
                    <a:cubicBezTo>
                      <a:pt x="3693" y="1128"/>
                      <a:pt x="3668" y="1103"/>
                      <a:pt x="3637" y="1103"/>
                    </a:cubicBezTo>
                    <a:close/>
                    <a:moveTo>
                      <a:pt x="2709" y="1157"/>
                    </a:moveTo>
                    <a:cubicBezTo>
                      <a:pt x="2672" y="1157"/>
                      <a:pt x="2640" y="1181"/>
                      <a:pt x="2640" y="1217"/>
                    </a:cubicBezTo>
                    <a:cubicBezTo>
                      <a:pt x="2640" y="1253"/>
                      <a:pt x="2668" y="1281"/>
                      <a:pt x="2701" y="1281"/>
                    </a:cubicBezTo>
                    <a:lnTo>
                      <a:pt x="2954" y="1281"/>
                    </a:lnTo>
                    <a:cubicBezTo>
                      <a:pt x="2990" y="1281"/>
                      <a:pt x="3014" y="1253"/>
                      <a:pt x="3014" y="1217"/>
                    </a:cubicBezTo>
                    <a:cubicBezTo>
                      <a:pt x="3014" y="1181"/>
                      <a:pt x="2982" y="1157"/>
                      <a:pt x="2950" y="1157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7" name="Google Shape;147;p3"/>
              <p:cNvSpPr/>
              <p:nvPr/>
            </p:nvSpPr>
            <p:spPr>
              <a:xfrm>
                <a:off x="3314385" y="432198"/>
                <a:ext cx="22249" cy="64593"/>
              </a:xfrm>
              <a:custGeom>
                <a:avLst/>
                <a:gdLst/>
                <a:ahLst/>
                <a:cxnLst/>
                <a:rect l="l" t="t" r="r" b="b"/>
                <a:pathLst>
                  <a:path w="165" h="479" extrusionOk="0">
                    <a:moveTo>
                      <a:pt x="89" y="1"/>
                    </a:moveTo>
                    <a:cubicBezTo>
                      <a:pt x="65" y="1"/>
                      <a:pt x="35" y="20"/>
                      <a:pt x="28" y="51"/>
                    </a:cubicBezTo>
                    <a:cubicBezTo>
                      <a:pt x="0" y="175"/>
                      <a:pt x="4" y="304"/>
                      <a:pt x="32" y="428"/>
                    </a:cubicBezTo>
                    <a:cubicBezTo>
                      <a:pt x="36" y="459"/>
                      <a:pt x="65" y="478"/>
                      <a:pt x="97" y="478"/>
                    </a:cubicBezTo>
                    <a:cubicBezTo>
                      <a:pt x="102" y="478"/>
                      <a:pt x="107" y="478"/>
                      <a:pt x="113" y="476"/>
                    </a:cubicBezTo>
                    <a:cubicBezTo>
                      <a:pt x="145" y="464"/>
                      <a:pt x="165" y="428"/>
                      <a:pt x="157" y="396"/>
                    </a:cubicBezTo>
                    <a:cubicBezTo>
                      <a:pt x="153" y="380"/>
                      <a:pt x="153" y="364"/>
                      <a:pt x="145" y="356"/>
                    </a:cubicBezTo>
                    <a:cubicBezTo>
                      <a:pt x="145" y="344"/>
                      <a:pt x="141" y="340"/>
                      <a:pt x="141" y="328"/>
                    </a:cubicBezTo>
                    <a:lnTo>
                      <a:pt x="141" y="320"/>
                    </a:lnTo>
                    <a:cubicBezTo>
                      <a:pt x="137" y="296"/>
                      <a:pt x="137" y="264"/>
                      <a:pt x="137" y="239"/>
                    </a:cubicBezTo>
                    <a:cubicBezTo>
                      <a:pt x="137" y="179"/>
                      <a:pt x="141" y="131"/>
                      <a:pt x="149" y="83"/>
                    </a:cubicBezTo>
                    <a:cubicBezTo>
                      <a:pt x="153" y="51"/>
                      <a:pt x="137" y="14"/>
                      <a:pt x="101" y="2"/>
                    </a:cubicBezTo>
                    <a:cubicBezTo>
                      <a:pt x="97" y="1"/>
                      <a:pt x="93" y="1"/>
                      <a:pt x="89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8" name="Google Shape;148;p3"/>
              <p:cNvSpPr/>
              <p:nvPr/>
            </p:nvSpPr>
            <p:spPr>
              <a:xfrm>
                <a:off x="3326790" y="513513"/>
                <a:ext cx="39104" cy="76055"/>
              </a:xfrm>
              <a:custGeom>
                <a:avLst/>
                <a:gdLst/>
                <a:ahLst/>
                <a:cxnLst/>
                <a:rect l="l" t="t" r="r" b="b"/>
                <a:pathLst>
                  <a:path w="290" h="564" extrusionOk="0">
                    <a:moveTo>
                      <a:pt x="70" y="0"/>
                    </a:moveTo>
                    <a:cubicBezTo>
                      <a:pt x="66" y="0"/>
                      <a:pt x="61" y="1"/>
                      <a:pt x="57" y="2"/>
                    </a:cubicBezTo>
                    <a:cubicBezTo>
                      <a:pt x="17" y="14"/>
                      <a:pt x="1" y="50"/>
                      <a:pt x="5" y="82"/>
                    </a:cubicBezTo>
                    <a:cubicBezTo>
                      <a:pt x="29" y="239"/>
                      <a:pt x="85" y="392"/>
                      <a:pt x="161" y="532"/>
                    </a:cubicBezTo>
                    <a:cubicBezTo>
                      <a:pt x="172" y="552"/>
                      <a:pt x="197" y="564"/>
                      <a:pt x="221" y="564"/>
                    </a:cubicBezTo>
                    <a:cubicBezTo>
                      <a:pt x="231" y="564"/>
                      <a:pt x="241" y="561"/>
                      <a:pt x="250" y="556"/>
                    </a:cubicBezTo>
                    <a:cubicBezTo>
                      <a:pt x="282" y="536"/>
                      <a:pt x="290" y="500"/>
                      <a:pt x="278" y="464"/>
                    </a:cubicBezTo>
                    <a:cubicBezTo>
                      <a:pt x="206" y="335"/>
                      <a:pt x="161" y="199"/>
                      <a:pt x="137" y="50"/>
                    </a:cubicBezTo>
                    <a:cubicBezTo>
                      <a:pt x="130" y="19"/>
                      <a:pt x="97" y="0"/>
                      <a:pt x="7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9" name="Google Shape;149;p3"/>
              <p:cNvSpPr/>
              <p:nvPr/>
            </p:nvSpPr>
            <p:spPr>
              <a:xfrm rot="7199998">
                <a:off x="3218177" y="383762"/>
                <a:ext cx="417195" cy="321750"/>
              </a:xfrm>
              <a:custGeom>
                <a:avLst/>
                <a:gdLst/>
                <a:ahLst/>
                <a:cxnLst/>
                <a:rect l="l" t="t" r="r" b="b"/>
                <a:pathLst>
                  <a:path w="3094" h="2386" extrusionOk="0">
                    <a:moveTo>
                      <a:pt x="761" y="1"/>
                    </a:moveTo>
                    <a:cubicBezTo>
                      <a:pt x="715" y="1"/>
                      <a:pt x="666" y="10"/>
                      <a:pt x="615" y="31"/>
                    </a:cubicBezTo>
                    <a:cubicBezTo>
                      <a:pt x="1" y="280"/>
                      <a:pt x="877" y="2349"/>
                      <a:pt x="1274" y="2385"/>
                    </a:cubicBezTo>
                    <a:cubicBezTo>
                      <a:pt x="1277" y="2386"/>
                      <a:pt x="1281" y="2386"/>
                      <a:pt x="1284" y="2386"/>
                    </a:cubicBezTo>
                    <a:cubicBezTo>
                      <a:pt x="1654" y="2386"/>
                      <a:pt x="3093" y="666"/>
                      <a:pt x="2524" y="216"/>
                    </a:cubicBezTo>
                    <a:cubicBezTo>
                      <a:pt x="2468" y="172"/>
                      <a:pt x="2409" y="153"/>
                      <a:pt x="2348" y="153"/>
                    </a:cubicBezTo>
                    <a:cubicBezTo>
                      <a:pt x="1937" y="153"/>
                      <a:pt x="1467" y="1036"/>
                      <a:pt x="1467" y="1036"/>
                    </a:cubicBezTo>
                    <a:cubicBezTo>
                      <a:pt x="1467" y="1036"/>
                      <a:pt x="1243" y="1"/>
                      <a:pt x="761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0" name="Google Shape;150;p3"/>
              <p:cNvSpPr/>
              <p:nvPr/>
            </p:nvSpPr>
            <p:spPr>
              <a:xfrm rot="7199998">
                <a:off x="3241218" y="444572"/>
                <a:ext cx="288828" cy="300848"/>
              </a:xfrm>
              <a:custGeom>
                <a:avLst/>
                <a:gdLst/>
                <a:ahLst/>
                <a:cxnLst/>
                <a:rect l="l" t="t" r="r" b="b"/>
                <a:pathLst>
                  <a:path w="2142" h="2231" extrusionOk="0">
                    <a:moveTo>
                      <a:pt x="1403" y="0"/>
                    </a:moveTo>
                    <a:cubicBezTo>
                      <a:pt x="1398" y="0"/>
                      <a:pt x="1392" y="0"/>
                      <a:pt x="1387" y="1"/>
                    </a:cubicBezTo>
                    <a:cubicBezTo>
                      <a:pt x="1009" y="700"/>
                      <a:pt x="535" y="1351"/>
                      <a:pt x="1" y="1941"/>
                    </a:cubicBezTo>
                    <a:cubicBezTo>
                      <a:pt x="113" y="2110"/>
                      <a:pt x="230" y="2222"/>
                      <a:pt x="314" y="2230"/>
                    </a:cubicBezTo>
                    <a:cubicBezTo>
                      <a:pt x="318" y="2231"/>
                      <a:pt x="321" y="2231"/>
                      <a:pt x="324" y="2231"/>
                    </a:cubicBezTo>
                    <a:cubicBezTo>
                      <a:pt x="702" y="2231"/>
                      <a:pt x="2141" y="511"/>
                      <a:pt x="1572" y="61"/>
                    </a:cubicBezTo>
                    <a:cubicBezTo>
                      <a:pt x="1517" y="20"/>
                      <a:pt x="1461" y="0"/>
                      <a:pt x="1403" y="0"/>
                    </a:cubicBezTo>
                    <a:close/>
                  </a:path>
                </a:pathLst>
              </a:custGeom>
              <a:solidFill>
                <a:srgbClr val="FFF1F6">
                  <a:alpha val="333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1" name="Google Shape;151;p3"/>
          <p:cNvGrpSpPr/>
          <p:nvPr/>
        </p:nvGrpSpPr>
        <p:grpSpPr>
          <a:xfrm rot="8887361">
            <a:off x="330669" y="108279"/>
            <a:ext cx="513893" cy="363699"/>
            <a:chOff x="3334703" y="-568655"/>
            <a:chExt cx="703624" cy="497978"/>
          </a:xfrm>
        </p:grpSpPr>
        <p:sp>
          <p:nvSpPr>
            <p:cNvPr id="152" name="Google Shape;152;p3"/>
            <p:cNvSpPr/>
            <p:nvPr/>
          </p:nvSpPr>
          <p:spPr>
            <a:xfrm>
              <a:off x="3439701" y="-356018"/>
              <a:ext cx="493979" cy="285342"/>
            </a:xfrm>
            <a:custGeom>
              <a:avLst/>
              <a:gdLst/>
              <a:ahLst/>
              <a:cxnLst/>
              <a:rect l="l" t="t" r="r" b="b"/>
              <a:pathLst>
                <a:path w="5796" h="3348" extrusionOk="0">
                  <a:moveTo>
                    <a:pt x="2897" y="1"/>
                  </a:moveTo>
                  <a:cubicBezTo>
                    <a:pt x="2551" y="1"/>
                    <a:pt x="2205" y="118"/>
                    <a:pt x="1920" y="352"/>
                  </a:cubicBezTo>
                  <a:cubicBezTo>
                    <a:pt x="1785" y="461"/>
                    <a:pt x="1661" y="585"/>
                    <a:pt x="1540" y="714"/>
                  </a:cubicBezTo>
                  <a:cubicBezTo>
                    <a:pt x="1287" y="981"/>
                    <a:pt x="936" y="1107"/>
                    <a:pt x="635" y="1307"/>
                  </a:cubicBezTo>
                  <a:cubicBezTo>
                    <a:pt x="74" y="1682"/>
                    <a:pt x="0" y="2447"/>
                    <a:pt x="471" y="2943"/>
                  </a:cubicBezTo>
                  <a:cubicBezTo>
                    <a:pt x="728" y="3212"/>
                    <a:pt x="1078" y="3347"/>
                    <a:pt x="1442" y="3347"/>
                  </a:cubicBezTo>
                  <a:cubicBezTo>
                    <a:pt x="1511" y="3347"/>
                    <a:pt x="1581" y="3343"/>
                    <a:pt x="1650" y="3333"/>
                  </a:cubicBezTo>
                  <a:cubicBezTo>
                    <a:pt x="1877" y="3302"/>
                    <a:pt x="2081" y="3208"/>
                    <a:pt x="2287" y="3119"/>
                  </a:cubicBezTo>
                  <a:cubicBezTo>
                    <a:pt x="2482" y="3036"/>
                    <a:pt x="2689" y="2995"/>
                    <a:pt x="2896" y="2995"/>
                  </a:cubicBezTo>
                  <a:cubicBezTo>
                    <a:pt x="3103" y="2995"/>
                    <a:pt x="3311" y="3036"/>
                    <a:pt x="3507" y="3119"/>
                  </a:cubicBezTo>
                  <a:cubicBezTo>
                    <a:pt x="3713" y="3204"/>
                    <a:pt x="3917" y="3300"/>
                    <a:pt x="4143" y="3333"/>
                  </a:cubicBezTo>
                  <a:cubicBezTo>
                    <a:pt x="4213" y="3343"/>
                    <a:pt x="4282" y="3347"/>
                    <a:pt x="4351" y="3347"/>
                  </a:cubicBezTo>
                  <a:cubicBezTo>
                    <a:pt x="4715" y="3347"/>
                    <a:pt x="5062" y="3212"/>
                    <a:pt x="5322" y="2943"/>
                  </a:cubicBezTo>
                  <a:cubicBezTo>
                    <a:pt x="5795" y="2447"/>
                    <a:pt x="5722" y="1685"/>
                    <a:pt x="5159" y="1307"/>
                  </a:cubicBezTo>
                  <a:cubicBezTo>
                    <a:pt x="4857" y="1107"/>
                    <a:pt x="4506" y="981"/>
                    <a:pt x="4253" y="714"/>
                  </a:cubicBezTo>
                  <a:cubicBezTo>
                    <a:pt x="4133" y="585"/>
                    <a:pt x="4006" y="461"/>
                    <a:pt x="3874" y="352"/>
                  </a:cubicBezTo>
                  <a:cubicBezTo>
                    <a:pt x="3589" y="118"/>
                    <a:pt x="3244" y="1"/>
                    <a:pt x="289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153;p3"/>
            <p:cNvSpPr/>
            <p:nvPr/>
          </p:nvSpPr>
          <p:spPr>
            <a:xfrm>
              <a:off x="3334703" y="-424284"/>
              <a:ext cx="126648" cy="125881"/>
            </a:xfrm>
            <a:custGeom>
              <a:avLst/>
              <a:gdLst/>
              <a:ahLst/>
              <a:cxnLst/>
              <a:rect l="l" t="t" r="r" b="b"/>
              <a:pathLst>
                <a:path w="1486" h="1477" extrusionOk="0">
                  <a:moveTo>
                    <a:pt x="677" y="0"/>
                  </a:moveTo>
                  <a:cubicBezTo>
                    <a:pt x="613" y="0"/>
                    <a:pt x="549" y="11"/>
                    <a:pt x="488" y="34"/>
                  </a:cubicBezTo>
                  <a:cubicBezTo>
                    <a:pt x="155" y="152"/>
                    <a:pt x="0" y="566"/>
                    <a:pt x="141" y="956"/>
                  </a:cubicBezTo>
                  <a:cubicBezTo>
                    <a:pt x="254" y="1273"/>
                    <a:pt x="529" y="1476"/>
                    <a:pt x="806" y="1476"/>
                  </a:cubicBezTo>
                  <a:cubicBezTo>
                    <a:pt x="870" y="1476"/>
                    <a:pt x="934" y="1466"/>
                    <a:pt x="995" y="1443"/>
                  </a:cubicBezTo>
                  <a:cubicBezTo>
                    <a:pt x="1328" y="1323"/>
                    <a:pt x="1485" y="911"/>
                    <a:pt x="1344" y="521"/>
                  </a:cubicBezTo>
                  <a:cubicBezTo>
                    <a:pt x="1230" y="204"/>
                    <a:pt x="954" y="0"/>
                    <a:pt x="67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154;p3"/>
            <p:cNvSpPr/>
            <p:nvPr/>
          </p:nvSpPr>
          <p:spPr>
            <a:xfrm>
              <a:off x="3505069" y="-568655"/>
              <a:ext cx="135853" cy="141989"/>
            </a:xfrm>
            <a:custGeom>
              <a:avLst/>
              <a:gdLst/>
              <a:ahLst/>
              <a:cxnLst/>
              <a:rect l="l" t="t" r="r" b="b"/>
              <a:pathLst>
                <a:path w="1594" h="1666" extrusionOk="0">
                  <a:moveTo>
                    <a:pt x="751" y="1"/>
                  </a:moveTo>
                  <a:cubicBezTo>
                    <a:pt x="708" y="1"/>
                    <a:pt x="665" y="5"/>
                    <a:pt x="622" y="14"/>
                  </a:cubicBezTo>
                  <a:cubicBezTo>
                    <a:pt x="237" y="98"/>
                    <a:pt x="0" y="530"/>
                    <a:pt x="96" y="981"/>
                  </a:cubicBezTo>
                  <a:cubicBezTo>
                    <a:pt x="181" y="1384"/>
                    <a:pt x="499" y="1665"/>
                    <a:pt x="841" y="1665"/>
                  </a:cubicBezTo>
                  <a:cubicBezTo>
                    <a:pt x="883" y="1665"/>
                    <a:pt x="926" y="1661"/>
                    <a:pt x="969" y="1652"/>
                  </a:cubicBezTo>
                  <a:cubicBezTo>
                    <a:pt x="1357" y="1571"/>
                    <a:pt x="1593" y="1136"/>
                    <a:pt x="1497" y="685"/>
                  </a:cubicBezTo>
                  <a:cubicBezTo>
                    <a:pt x="1412" y="282"/>
                    <a:pt x="1093" y="1"/>
                    <a:pt x="75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155;p3"/>
            <p:cNvSpPr/>
            <p:nvPr/>
          </p:nvSpPr>
          <p:spPr>
            <a:xfrm>
              <a:off x="3911679" y="-424965"/>
              <a:ext cx="126648" cy="125966"/>
            </a:xfrm>
            <a:custGeom>
              <a:avLst/>
              <a:gdLst/>
              <a:ahLst/>
              <a:cxnLst/>
              <a:rect l="l" t="t" r="r" b="b"/>
              <a:pathLst>
                <a:path w="1486" h="1478" extrusionOk="0">
                  <a:moveTo>
                    <a:pt x="810" y="1"/>
                  </a:moveTo>
                  <a:cubicBezTo>
                    <a:pt x="532" y="1"/>
                    <a:pt x="256" y="205"/>
                    <a:pt x="141" y="521"/>
                  </a:cubicBezTo>
                  <a:cubicBezTo>
                    <a:pt x="0" y="911"/>
                    <a:pt x="157" y="1325"/>
                    <a:pt x="490" y="1445"/>
                  </a:cubicBezTo>
                  <a:cubicBezTo>
                    <a:pt x="551" y="1467"/>
                    <a:pt x="614" y="1477"/>
                    <a:pt x="677" y="1477"/>
                  </a:cubicBezTo>
                  <a:cubicBezTo>
                    <a:pt x="955" y="1477"/>
                    <a:pt x="1232" y="1273"/>
                    <a:pt x="1347" y="955"/>
                  </a:cubicBezTo>
                  <a:cubicBezTo>
                    <a:pt x="1485" y="566"/>
                    <a:pt x="1330" y="154"/>
                    <a:pt x="998" y="33"/>
                  </a:cubicBezTo>
                  <a:cubicBezTo>
                    <a:pt x="936" y="11"/>
                    <a:pt x="873" y="1"/>
                    <a:pt x="81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156;p3"/>
            <p:cNvSpPr/>
            <p:nvPr/>
          </p:nvSpPr>
          <p:spPr>
            <a:xfrm>
              <a:off x="3732450" y="-567802"/>
              <a:ext cx="135853" cy="141819"/>
            </a:xfrm>
            <a:custGeom>
              <a:avLst/>
              <a:gdLst/>
              <a:ahLst/>
              <a:cxnLst/>
              <a:rect l="l" t="t" r="r" b="b"/>
              <a:pathLst>
                <a:path w="1594" h="1664" extrusionOk="0">
                  <a:moveTo>
                    <a:pt x="841" y="1"/>
                  </a:moveTo>
                  <a:cubicBezTo>
                    <a:pt x="499" y="1"/>
                    <a:pt x="181" y="282"/>
                    <a:pt x="96" y="683"/>
                  </a:cubicBezTo>
                  <a:cubicBezTo>
                    <a:pt x="0" y="1136"/>
                    <a:pt x="237" y="1569"/>
                    <a:pt x="622" y="1650"/>
                  </a:cubicBezTo>
                  <a:cubicBezTo>
                    <a:pt x="665" y="1659"/>
                    <a:pt x="708" y="1664"/>
                    <a:pt x="751" y="1664"/>
                  </a:cubicBezTo>
                  <a:cubicBezTo>
                    <a:pt x="1093" y="1664"/>
                    <a:pt x="1412" y="1382"/>
                    <a:pt x="1498" y="981"/>
                  </a:cubicBezTo>
                  <a:cubicBezTo>
                    <a:pt x="1593" y="528"/>
                    <a:pt x="1357" y="96"/>
                    <a:pt x="969" y="14"/>
                  </a:cubicBezTo>
                  <a:cubicBezTo>
                    <a:pt x="926" y="5"/>
                    <a:pt x="883" y="1"/>
                    <a:pt x="84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7" name="Google Shape;157;p3"/>
          <p:cNvGrpSpPr/>
          <p:nvPr/>
        </p:nvGrpSpPr>
        <p:grpSpPr>
          <a:xfrm rot="10412789">
            <a:off x="132756" y="630259"/>
            <a:ext cx="428195" cy="303047"/>
            <a:chOff x="3334703" y="-568655"/>
            <a:chExt cx="703624" cy="497978"/>
          </a:xfrm>
        </p:grpSpPr>
        <p:sp>
          <p:nvSpPr>
            <p:cNvPr id="158" name="Google Shape;158;p3"/>
            <p:cNvSpPr/>
            <p:nvPr/>
          </p:nvSpPr>
          <p:spPr>
            <a:xfrm>
              <a:off x="3439701" y="-356018"/>
              <a:ext cx="493979" cy="285342"/>
            </a:xfrm>
            <a:custGeom>
              <a:avLst/>
              <a:gdLst/>
              <a:ahLst/>
              <a:cxnLst/>
              <a:rect l="l" t="t" r="r" b="b"/>
              <a:pathLst>
                <a:path w="5796" h="3348" extrusionOk="0">
                  <a:moveTo>
                    <a:pt x="2897" y="1"/>
                  </a:moveTo>
                  <a:cubicBezTo>
                    <a:pt x="2551" y="1"/>
                    <a:pt x="2205" y="118"/>
                    <a:pt x="1920" y="352"/>
                  </a:cubicBezTo>
                  <a:cubicBezTo>
                    <a:pt x="1785" y="461"/>
                    <a:pt x="1661" y="585"/>
                    <a:pt x="1540" y="714"/>
                  </a:cubicBezTo>
                  <a:cubicBezTo>
                    <a:pt x="1287" y="981"/>
                    <a:pt x="936" y="1107"/>
                    <a:pt x="635" y="1307"/>
                  </a:cubicBezTo>
                  <a:cubicBezTo>
                    <a:pt x="74" y="1682"/>
                    <a:pt x="0" y="2447"/>
                    <a:pt x="471" y="2943"/>
                  </a:cubicBezTo>
                  <a:cubicBezTo>
                    <a:pt x="728" y="3212"/>
                    <a:pt x="1078" y="3347"/>
                    <a:pt x="1442" y="3347"/>
                  </a:cubicBezTo>
                  <a:cubicBezTo>
                    <a:pt x="1511" y="3347"/>
                    <a:pt x="1581" y="3343"/>
                    <a:pt x="1650" y="3333"/>
                  </a:cubicBezTo>
                  <a:cubicBezTo>
                    <a:pt x="1877" y="3302"/>
                    <a:pt x="2081" y="3208"/>
                    <a:pt x="2287" y="3119"/>
                  </a:cubicBezTo>
                  <a:cubicBezTo>
                    <a:pt x="2482" y="3036"/>
                    <a:pt x="2689" y="2995"/>
                    <a:pt x="2896" y="2995"/>
                  </a:cubicBezTo>
                  <a:cubicBezTo>
                    <a:pt x="3103" y="2995"/>
                    <a:pt x="3311" y="3036"/>
                    <a:pt x="3507" y="3119"/>
                  </a:cubicBezTo>
                  <a:cubicBezTo>
                    <a:pt x="3713" y="3204"/>
                    <a:pt x="3917" y="3300"/>
                    <a:pt x="4143" y="3333"/>
                  </a:cubicBezTo>
                  <a:cubicBezTo>
                    <a:pt x="4213" y="3343"/>
                    <a:pt x="4282" y="3347"/>
                    <a:pt x="4351" y="3347"/>
                  </a:cubicBezTo>
                  <a:cubicBezTo>
                    <a:pt x="4715" y="3347"/>
                    <a:pt x="5062" y="3212"/>
                    <a:pt x="5322" y="2943"/>
                  </a:cubicBezTo>
                  <a:cubicBezTo>
                    <a:pt x="5795" y="2447"/>
                    <a:pt x="5722" y="1685"/>
                    <a:pt x="5159" y="1307"/>
                  </a:cubicBezTo>
                  <a:cubicBezTo>
                    <a:pt x="4857" y="1107"/>
                    <a:pt x="4506" y="981"/>
                    <a:pt x="4253" y="714"/>
                  </a:cubicBezTo>
                  <a:cubicBezTo>
                    <a:pt x="4133" y="585"/>
                    <a:pt x="4006" y="461"/>
                    <a:pt x="3874" y="352"/>
                  </a:cubicBezTo>
                  <a:cubicBezTo>
                    <a:pt x="3589" y="118"/>
                    <a:pt x="3244" y="1"/>
                    <a:pt x="289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159;p3"/>
            <p:cNvSpPr/>
            <p:nvPr/>
          </p:nvSpPr>
          <p:spPr>
            <a:xfrm>
              <a:off x="3334703" y="-424284"/>
              <a:ext cx="126648" cy="125881"/>
            </a:xfrm>
            <a:custGeom>
              <a:avLst/>
              <a:gdLst/>
              <a:ahLst/>
              <a:cxnLst/>
              <a:rect l="l" t="t" r="r" b="b"/>
              <a:pathLst>
                <a:path w="1486" h="1477" extrusionOk="0">
                  <a:moveTo>
                    <a:pt x="677" y="0"/>
                  </a:moveTo>
                  <a:cubicBezTo>
                    <a:pt x="613" y="0"/>
                    <a:pt x="549" y="11"/>
                    <a:pt x="488" y="34"/>
                  </a:cubicBezTo>
                  <a:cubicBezTo>
                    <a:pt x="155" y="152"/>
                    <a:pt x="0" y="566"/>
                    <a:pt x="141" y="956"/>
                  </a:cubicBezTo>
                  <a:cubicBezTo>
                    <a:pt x="254" y="1273"/>
                    <a:pt x="529" y="1476"/>
                    <a:pt x="806" y="1476"/>
                  </a:cubicBezTo>
                  <a:cubicBezTo>
                    <a:pt x="870" y="1476"/>
                    <a:pt x="934" y="1466"/>
                    <a:pt x="995" y="1443"/>
                  </a:cubicBezTo>
                  <a:cubicBezTo>
                    <a:pt x="1328" y="1323"/>
                    <a:pt x="1485" y="911"/>
                    <a:pt x="1344" y="521"/>
                  </a:cubicBezTo>
                  <a:cubicBezTo>
                    <a:pt x="1230" y="204"/>
                    <a:pt x="954" y="0"/>
                    <a:pt x="67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160;p3"/>
            <p:cNvSpPr/>
            <p:nvPr/>
          </p:nvSpPr>
          <p:spPr>
            <a:xfrm>
              <a:off x="3505069" y="-568655"/>
              <a:ext cx="135853" cy="141989"/>
            </a:xfrm>
            <a:custGeom>
              <a:avLst/>
              <a:gdLst/>
              <a:ahLst/>
              <a:cxnLst/>
              <a:rect l="l" t="t" r="r" b="b"/>
              <a:pathLst>
                <a:path w="1594" h="1666" extrusionOk="0">
                  <a:moveTo>
                    <a:pt x="751" y="1"/>
                  </a:moveTo>
                  <a:cubicBezTo>
                    <a:pt x="708" y="1"/>
                    <a:pt x="665" y="5"/>
                    <a:pt x="622" y="14"/>
                  </a:cubicBezTo>
                  <a:cubicBezTo>
                    <a:pt x="237" y="98"/>
                    <a:pt x="0" y="530"/>
                    <a:pt x="96" y="981"/>
                  </a:cubicBezTo>
                  <a:cubicBezTo>
                    <a:pt x="181" y="1384"/>
                    <a:pt x="499" y="1665"/>
                    <a:pt x="841" y="1665"/>
                  </a:cubicBezTo>
                  <a:cubicBezTo>
                    <a:pt x="883" y="1665"/>
                    <a:pt x="926" y="1661"/>
                    <a:pt x="969" y="1652"/>
                  </a:cubicBezTo>
                  <a:cubicBezTo>
                    <a:pt x="1357" y="1571"/>
                    <a:pt x="1593" y="1136"/>
                    <a:pt x="1497" y="685"/>
                  </a:cubicBezTo>
                  <a:cubicBezTo>
                    <a:pt x="1412" y="282"/>
                    <a:pt x="1093" y="1"/>
                    <a:pt x="75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161;p3"/>
            <p:cNvSpPr/>
            <p:nvPr/>
          </p:nvSpPr>
          <p:spPr>
            <a:xfrm>
              <a:off x="3911679" y="-424965"/>
              <a:ext cx="126648" cy="125966"/>
            </a:xfrm>
            <a:custGeom>
              <a:avLst/>
              <a:gdLst/>
              <a:ahLst/>
              <a:cxnLst/>
              <a:rect l="l" t="t" r="r" b="b"/>
              <a:pathLst>
                <a:path w="1486" h="1478" extrusionOk="0">
                  <a:moveTo>
                    <a:pt x="810" y="1"/>
                  </a:moveTo>
                  <a:cubicBezTo>
                    <a:pt x="532" y="1"/>
                    <a:pt x="256" y="205"/>
                    <a:pt x="141" y="521"/>
                  </a:cubicBezTo>
                  <a:cubicBezTo>
                    <a:pt x="0" y="911"/>
                    <a:pt x="157" y="1325"/>
                    <a:pt x="490" y="1445"/>
                  </a:cubicBezTo>
                  <a:cubicBezTo>
                    <a:pt x="551" y="1467"/>
                    <a:pt x="614" y="1477"/>
                    <a:pt x="677" y="1477"/>
                  </a:cubicBezTo>
                  <a:cubicBezTo>
                    <a:pt x="955" y="1477"/>
                    <a:pt x="1232" y="1273"/>
                    <a:pt x="1347" y="955"/>
                  </a:cubicBezTo>
                  <a:cubicBezTo>
                    <a:pt x="1485" y="566"/>
                    <a:pt x="1330" y="154"/>
                    <a:pt x="998" y="33"/>
                  </a:cubicBezTo>
                  <a:cubicBezTo>
                    <a:pt x="936" y="11"/>
                    <a:pt x="873" y="1"/>
                    <a:pt x="81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162;p3"/>
            <p:cNvSpPr/>
            <p:nvPr/>
          </p:nvSpPr>
          <p:spPr>
            <a:xfrm>
              <a:off x="3732450" y="-567802"/>
              <a:ext cx="135853" cy="141819"/>
            </a:xfrm>
            <a:custGeom>
              <a:avLst/>
              <a:gdLst/>
              <a:ahLst/>
              <a:cxnLst/>
              <a:rect l="l" t="t" r="r" b="b"/>
              <a:pathLst>
                <a:path w="1594" h="1664" extrusionOk="0">
                  <a:moveTo>
                    <a:pt x="841" y="1"/>
                  </a:moveTo>
                  <a:cubicBezTo>
                    <a:pt x="499" y="1"/>
                    <a:pt x="181" y="282"/>
                    <a:pt x="96" y="683"/>
                  </a:cubicBezTo>
                  <a:cubicBezTo>
                    <a:pt x="0" y="1136"/>
                    <a:pt x="237" y="1569"/>
                    <a:pt x="622" y="1650"/>
                  </a:cubicBezTo>
                  <a:cubicBezTo>
                    <a:pt x="665" y="1659"/>
                    <a:pt x="708" y="1664"/>
                    <a:pt x="751" y="1664"/>
                  </a:cubicBezTo>
                  <a:cubicBezTo>
                    <a:pt x="1093" y="1664"/>
                    <a:pt x="1412" y="1382"/>
                    <a:pt x="1498" y="981"/>
                  </a:cubicBezTo>
                  <a:cubicBezTo>
                    <a:pt x="1593" y="528"/>
                    <a:pt x="1357" y="96"/>
                    <a:pt x="969" y="14"/>
                  </a:cubicBezTo>
                  <a:cubicBezTo>
                    <a:pt x="926" y="5"/>
                    <a:pt x="883" y="1"/>
                    <a:pt x="84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397752853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1_Section header"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3"/>
          <p:cNvSpPr txBox="1">
            <a:spLocks noGrp="1"/>
          </p:cNvSpPr>
          <p:nvPr>
            <p:ph type="title"/>
          </p:nvPr>
        </p:nvSpPr>
        <p:spPr>
          <a:xfrm>
            <a:off x="740125" y="2150850"/>
            <a:ext cx="38319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0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grpSp>
        <p:nvGrpSpPr>
          <p:cNvPr id="96" name="Google Shape;96;p3"/>
          <p:cNvGrpSpPr/>
          <p:nvPr/>
        </p:nvGrpSpPr>
        <p:grpSpPr>
          <a:xfrm rot="6435516" flipH="1">
            <a:off x="-745474" y="-911974"/>
            <a:ext cx="2184639" cy="2096635"/>
            <a:chOff x="2054181" y="1682500"/>
            <a:chExt cx="557500" cy="535042"/>
          </a:xfrm>
        </p:grpSpPr>
        <p:sp>
          <p:nvSpPr>
            <p:cNvPr id="97" name="Google Shape;97;p3"/>
            <p:cNvSpPr/>
            <p:nvPr/>
          </p:nvSpPr>
          <p:spPr>
            <a:xfrm>
              <a:off x="2054181" y="1734892"/>
              <a:ext cx="557500" cy="482650"/>
            </a:xfrm>
            <a:custGeom>
              <a:avLst/>
              <a:gdLst/>
              <a:ahLst/>
              <a:cxnLst/>
              <a:rect l="l" t="t" r="r" b="b"/>
              <a:pathLst>
                <a:path w="22300" h="19306" extrusionOk="0">
                  <a:moveTo>
                    <a:pt x="17029" y="1"/>
                  </a:moveTo>
                  <a:cubicBezTo>
                    <a:pt x="15601" y="1"/>
                    <a:pt x="14082" y="330"/>
                    <a:pt x="12862" y="771"/>
                  </a:cubicBezTo>
                  <a:cubicBezTo>
                    <a:pt x="12037" y="1071"/>
                    <a:pt x="11278" y="1177"/>
                    <a:pt x="10540" y="1177"/>
                  </a:cubicBezTo>
                  <a:cubicBezTo>
                    <a:pt x="8763" y="1177"/>
                    <a:pt x="7104" y="563"/>
                    <a:pt x="4920" y="563"/>
                  </a:cubicBezTo>
                  <a:cubicBezTo>
                    <a:pt x="4705" y="563"/>
                    <a:pt x="4485" y="569"/>
                    <a:pt x="4260" y="582"/>
                  </a:cubicBezTo>
                  <a:cubicBezTo>
                    <a:pt x="788" y="783"/>
                    <a:pt x="202" y="4198"/>
                    <a:pt x="1708" y="7372"/>
                  </a:cubicBezTo>
                  <a:cubicBezTo>
                    <a:pt x="3215" y="10546"/>
                    <a:pt x="1" y="13439"/>
                    <a:pt x="1258" y="16798"/>
                  </a:cubicBezTo>
                  <a:cubicBezTo>
                    <a:pt x="1942" y="18629"/>
                    <a:pt x="3846" y="18953"/>
                    <a:pt x="5847" y="18953"/>
                  </a:cubicBezTo>
                  <a:cubicBezTo>
                    <a:pt x="6944" y="18953"/>
                    <a:pt x="8069" y="18856"/>
                    <a:pt x="9039" y="18856"/>
                  </a:cubicBezTo>
                  <a:cubicBezTo>
                    <a:pt x="9546" y="18856"/>
                    <a:pt x="10011" y="18883"/>
                    <a:pt x="10407" y="18964"/>
                  </a:cubicBezTo>
                  <a:cubicBezTo>
                    <a:pt x="11570" y="19200"/>
                    <a:pt x="12633" y="19305"/>
                    <a:pt x="13600" y="19305"/>
                  </a:cubicBezTo>
                  <a:cubicBezTo>
                    <a:pt x="20113" y="19305"/>
                    <a:pt x="22247" y="14514"/>
                    <a:pt x="21247" y="12632"/>
                  </a:cubicBezTo>
                  <a:cubicBezTo>
                    <a:pt x="20090" y="10462"/>
                    <a:pt x="22299" y="6312"/>
                    <a:pt x="21496" y="2796"/>
                  </a:cubicBezTo>
                  <a:cubicBezTo>
                    <a:pt x="21018" y="707"/>
                    <a:pt x="19121" y="1"/>
                    <a:pt x="17029" y="1"/>
                  </a:cubicBezTo>
                  <a:close/>
                </a:path>
              </a:pathLst>
            </a:custGeom>
            <a:solidFill>
              <a:srgbClr val="B87CCF">
                <a:alpha val="529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" name="Google Shape;98;p3"/>
            <p:cNvSpPr/>
            <p:nvPr/>
          </p:nvSpPr>
          <p:spPr>
            <a:xfrm>
              <a:off x="2196000" y="1682500"/>
              <a:ext cx="189675" cy="60225"/>
            </a:xfrm>
            <a:custGeom>
              <a:avLst/>
              <a:gdLst/>
              <a:ahLst/>
              <a:cxnLst/>
              <a:rect l="l" t="t" r="r" b="b"/>
              <a:pathLst>
                <a:path w="7587" h="2409" extrusionOk="0">
                  <a:moveTo>
                    <a:pt x="984" y="1"/>
                  </a:moveTo>
                  <a:cubicBezTo>
                    <a:pt x="635" y="1"/>
                    <a:pt x="382" y="108"/>
                    <a:pt x="294" y="422"/>
                  </a:cubicBezTo>
                  <a:cubicBezTo>
                    <a:pt x="0" y="1457"/>
                    <a:pt x="1858" y="2408"/>
                    <a:pt x="3684" y="2408"/>
                  </a:cubicBezTo>
                  <a:cubicBezTo>
                    <a:pt x="3806" y="2408"/>
                    <a:pt x="3929" y="2404"/>
                    <a:pt x="4051" y="2395"/>
                  </a:cubicBezTo>
                  <a:cubicBezTo>
                    <a:pt x="6642" y="2210"/>
                    <a:pt x="7586" y="981"/>
                    <a:pt x="7325" y="374"/>
                  </a:cubicBezTo>
                  <a:cubicBezTo>
                    <a:pt x="7218" y="124"/>
                    <a:pt x="6925" y="30"/>
                    <a:pt x="6519" y="30"/>
                  </a:cubicBezTo>
                  <a:cubicBezTo>
                    <a:pt x="5946" y="30"/>
                    <a:pt x="5149" y="218"/>
                    <a:pt x="4336" y="422"/>
                  </a:cubicBezTo>
                  <a:cubicBezTo>
                    <a:pt x="4179" y="462"/>
                    <a:pt x="4010" y="479"/>
                    <a:pt x="3833" y="479"/>
                  </a:cubicBezTo>
                  <a:cubicBezTo>
                    <a:pt x="2889" y="479"/>
                    <a:pt x="1721" y="1"/>
                    <a:pt x="984" y="1"/>
                  </a:cubicBezTo>
                  <a:close/>
                </a:path>
              </a:pathLst>
            </a:custGeom>
            <a:solidFill>
              <a:srgbClr val="B87CCF">
                <a:alpha val="529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9" name="Google Shape;99;p3"/>
          <p:cNvSpPr/>
          <p:nvPr/>
        </p:nvSpPr>
        <p:spPr>
          <a:xfrm flipH="1">
            <a:off x="579829" y="1476575"/>
            <a:ext cx="215929" cy="199812"/>
          </a:xfrm>
          <a:custGeom>
            <a:avLst/>
            <a:gdLst/>
            <a:ahLst/>
            <a:cxnLst/>
            <a:rect l="l" t="t" r="r" b="b"/>
            <a:pathLst>
              <a:path w="1447" h="1339" extrusionOk="0">
                <a:moveTo>
                  <a:pt x="729" y="0"/>
                </a:moveTo>
                <a:cubicBezTo>
                  <a:pt x="719" y="0"/>
                  <a:pt x="709" y="1"/>
                  <a:pt x="699" y="1"/>
                </a:cubicBezTo>
                <a:cubicBezTo>
                  <a:pt x="486" y="13"/>
                  <a:pt x="286" y="122"/>
                  <a:pt x="161" y="298"/>
                </a:cubicBezTo>
                <a:cubicBezTo>
                  <a:pt x="36" y="475"/>
                  <a:pt x="0" y="692"/>
                  <a:pt x="61" y="893"/>
                </a:cubicBezTo>
                <a:cubicBezTo>
                  <a:pt x="121" y="1082"/>
                  <a:pt x="261" y="1238"/>
                  <a:pt x="458" y="1307"/>
                </a:cubicBezTo>
                <a:cubicBezTo>
                  <a:pt x="511" y="1327"/>
                  <a:pt x="571" y="1339"/>
                  <a:pt x="627" y="1339"/>
                </a:cubicBezTo>
                <a:cubicBezTo>
                  <a:pt x="760" y="1339"/>
                  <a:pt x="872" y="1279"/>
                  <a:pt x="953" y="1166"/>
                </a:cubicBezTo>
                <a:cubicBezTo>
                  <a:pt x="1053" y="1026"/>
                  <a:pt x="1089" y="801"/>
                  <a:pt x="932" y="604"/>
                </a:cubicBezTo>
                <a:cubicBezTo>
                  <a:pt x="860" y="511"/>
                  <a:pt x="744" y="455"/>
                  <a:pt x="631" y="455"/>
                </a:cubicBezTo>
                <a:cubicBezTo>
                  <a:pt x="543" y="455"/>
                  <a:pt x="466" y="495"/>
                  <a:pt x="418" y="563"/>
                </a:cubicBezTo>
                <a:cubicBezTo>
                  <a:pt x="350" y="652"/>
                  <a:pt x="338" y="756"/>
                  <a:pt x="378" y="853"/>
                </a:cubicBezTo>
                <a:cubicBezTo>
                  <a:pt x="418" y="945"/>
                  <a:pt x="507" y="1013"/>
                  <a:pt x="611" y="1026"/>
                </a:cubicBezTo>
                <a:cubicBezTo>
                  <a:pt x="616" y="1026"/>
                  <a:pt x="621" y="1027"/>
                  <a:pt x="626" y="1027"/>
                </a:cubicBezTo>
                <a:cubicBezTo>
                  <a:pt x="667" y="1027"/>
                  <a:pt x="700" y="997"/>
                  <a:pt x="703" y="957"/>
                </a:cubicBezTo>
                <a:cubicBezTo>
                  <a:pt x="707" y="917"/>
                  <a:pt x="679" y="877"/>
                  <a:pt x="639" y="873"/>
                </a:cubicBezTo>
                <a:cubicBezTo>
                  <a:pt x="587" y="865"/>
                  <a:pt x="547" y="837"/>
                  <a:pt x="527" y="797"/>
                </a:cubicBezTo>
                <a:cubicBezTo>
                  <a:pt x="507" y="756"/>
                  <a:pt x="511" y="716"/>
                  <a:pt x="531" y="672"/>
                </a:cubicBezTo>
                <a:cubicBezTo>
                  <a:pt x="551" y="636"/>
                  <a:pt x="583" y="612"/>
                  <a:pt x="623" y="604"/>
                </a:cubicBezTo>
                <a:cubicBezTo>
                  <a:pt x="629" y="603"/>
                  <a:pt x="636" y="602"/>
                  <a:pt x="643" y="602"/>
                </a:cubicBezTo>
                <a:cubicBezTo>
                  <a:pt x="689" y="602"/>
                  <a:pt x="745" y="625"/>
                  <a:pt x="784" y="660"/>
                </a:cubicBezTo>
                <a:cubicBezTo>
                  <a:pt x="860" y="724"/>
                  <a:pt x="900" y="825"/>
                  <a:pt x="892" y="925"/>
                </a:cubicBezTo>
                <a:cubicBezTo>
                  <a:pt x="888" y="1013"/>
                  <a:pt x="848" y="1086"/>
                  <a:pt x="784" y="1138"/>
                </a:cubicBezTo>
                <a:cubicBezTo>
                  <a:pt x="741" y="1170"/>
                  <a:pt x="693" y="1183"/>
                  <a:pt x="644" y="1183"/>
                </a:cubicBezTo>
                <a:cubicBezTo>
                  <a:pt x="516" y="1183"/>
                  <a:pt x="382" y="1092"/>
                  <a:pt x="310" y="1013"/>
                </a:cubicBezTo>
                <a:cubicBezTo>
                  <a:pt x="189" y="881"/>
                  <a:pt x="161" y="696"/>
                  <a:pt x="221" y="519"/>
                </a:cubicBezTo>
                <a:cubicBezTo>
                  <a:pt x="282" y="347"/>
                  <a:pt x="426" y="214"/>
                  <a:pt x="603" y="162"/>
                </a:cubicBezTo>
                <a:cubicBezTo>
                  <a:pt x="644" y="150"/>
                  <a:pt x="686" y="145"/>
                  <a:pt x="727" y="145"/>
                </a:cubicBezTo>
                <a:cubicBezTo>
                  <a:pt x="828" y="145"/>
                  <a:pt x="926" y="179"/>
                  <a:pt x="1009" y="242"/>
                </a:cubicBezTo>
                <a:cubicBezTo>
                  <a:pt x="1133" y="342"/>
                  <a:pt x="1270" y="604"/>
                  <a:pt x="1266" y="829"/>
                </a:cubicBezTo>
                <a:cubicBezTo>
                  <a:pt x="1258" y="945"/>
                  <a:pt x="1226" y="1030"/>
                  <a:pt x="1149" y="1082"/>
                </a:cubicBezTo>
                <a:cubicBezTo>
                  <a:pt x="1125" y="1098"/>
                  <a:pt x="1113" y="1126"/>
                  <a:pt x="1121" y="1150"/>
                </a:cubicBezTo>
                <a:cubicBezTo>
                  <a:pt x="1125" y="1182"/>
                  <a:pt x="1141" y="1206"/>
                  <a:pt x="1165" y="1218"/>
                </a:cubicBezTo>
                <a:cubicBezTo>
                  <a:pt x="1175" y="1221"/>
                  <a:pt x="1184" y="1223"/>
                  <a:pt x="1194" y="1223"/>
                </a:cubicBezTo>
                <a:cubicBezTo>
                  <a:pt x="1209" y="1223"/>
                  <a:pt x="1225" y="1219"/>
                  <a:pt x="1242" y="1206"/>
                </a:cubicBezTo>
                <a:cubicBezTo>
                  <a:pt x="1342" y="1138"/>
                  <a:pt x="1402" y="1021"/>
                  <a:pt x="1415" y="885"/>
                </a:cubicBezTo>
                <a:cubicBezTo>
                  <a:pt x="1447" y="632"/>
                  <a:pt x="1314" y="338"/>
                  <a:pt x="1173" y="178"/>
                </a:cubicBezTo>
                <a:cubicBezTo>
                  <a:pt x="1059" y="67"/>
                  <a:pt x="902" y="0"/>
                  <a:pt x="729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0;p3"/>
          <p:cNvSpPr/>
          <p:nvPr/>
        </p:nvSpPr>
        <p:spPr>
          <a:xfrm flipH="1">
            <a:off x="1766005" y="18188"/>
            <a:ext cx="232399" cy="236323"/>
          </a:xfrm>
          <a:custGeom>
            <a:avLst/>
            <a:gdLst/>
            <a:ahLst/>
            <a:cxnLst/>
            <a:rect l="l" t="t" r="r" b="b"/>
            <a:pathLst>
              <a:path w="1411" h="1435" extrusionOk="0">
                <a:moveTo>
                  <a:pt x="698" y="0"/>
                </a:moveTo>
                <a:cubicBezTo>
                  <a:pt x="487" y="0"/>
                  <a:pt x="299" y="92"/>
                  <a:pt x="169" y="254"/>
                </a:cubicBezTo>
                <a:cubicBezTo>
                  <a:pt x="45" y="410"/>
                  <a:pt x="1" y="615"/>
                  <a:pt x="49" y="816"/>
                </a:cubicBezTo>
                <a:cubicBezTo>
                  <a:pt x="101" y="1017"/>
                  <a:pt x="250" y="1146"/>
                  <a:pt x="447" y="1150"/>
                </a:cubicBezTo>
                <a:cubicBezTo>
                  <a:pt x="450" y="1150"/>
                  <a:pt x="453" y="1150"/>
                  <a:pt x="456" y="1150"/>
                </a:cubicBezTo>
                <a:cubicBezTo>
                  <a:pt x="623" y="1150"/>
                  <a:pt x="829" y="1045"/>
                  <a:pt x="897" y="812"/>
                </a:cubicBezTo>
                <a:cubicBezTo>
                  <a:pt x="933" y="696"/>
                  <a:pt x="913" y="567"/>
                  <a:pt x="852" y="475"/>
                </a:cubicBezTo>
                <a:cubicBezTo>
                  <a:pt x="804" y="406"/>
                  <a:pt x="728" y="366"/>
                  <a:pt x="635" y="362"/>
                </a:cubicBezTo>
                <a:cubicBezTo>
                  <a:pt x="628" y="362"/>
                  <a:pt x="621" y="361"/>
                  <a:pt x="614" y="361"/>
                </a:cubicBezTo>
                <a:cubicBezTo>
                  <a:pt x="518" y="361"/>
                  <a:pt x="430" y="412"/>
                  <a:pt x="374" y="491"/>
                </a:cubicBezTo>
                <a:cubicBezTo>
                  <a:pt x="322" y="583"/>
                  <a:pt x="314" y="692"/>
                  <a:pt x="366" y="784"/>
                </a:cubicBezTo>
                <a:cubicBezTo>
                  <a:pt x="380" y="811"/>
                  <a:pt x="407" y="826"/>
                  <a:pt x="435" y="826"/>
                </a:cubicBezTo>
                <a:cubicBezTo>
                  <a:pt x="448" y="826"/>
                  <a:pt x="462" y="823"/>
                  <a:pt x="475" y="816"/>
                </a:cubicBezTo>
                <a:cubicBezTo>
                  <a:pt x="515" y="796"/>
                  <a:pt x="527" y="752"/>
                  <a:pt x="507" y="716"/>
                </a:cubicBezTo>
                <a:cubicBezTo>
                  <a:pt x="483" y="672"/>
                  <a:pt x="483" y="623"/>
                  <a:pt x="507" y="583"/>
                </a:cubicBezTo>
                <a:cubicBezTo>
                  <a:pt x="527" y="543"/>
                  <a:pt x="567" y="523"/>
                  <a:pt x="611" y="515"/>
                </a:cubicBezTo>
                <a:cubicBezTo>
                  <a:pt x="615" y="514"/>
                  <a:pt x="620" y="514"/>
                  <a:pt x="624" y="514"/>
                </a:cubicBezTo>
                <a:cubicBezTo>
                  <a:pt x="659" y="514"/>
                  <a:pt x="690" y="529"/>
                  <a:pt x="712" y="551"/>
                </a:cubicBezTo>
                <a:cubicBezTo>
                  <a:pt x="748" y="587"/>
                  <a:pt x="768" y="651"/>
                  <a:pt x="756" y="716"/>
                </a:cubicBezTo>
                <a:cubicBezTo>
                  <a:pt x="744" y="816"/>
                  <a:pt x="688" y="909"/>
                  <a:pt x="603" y="957"/>
                </a:cubicBezTo>
                <a:cubicBezTo>
                  <a:pt x="557" y="988"/>
                  <a:pt x="506" y="1002"/>
                  <a:pt x="453" y="1002"/>
                </a:cubicBezTo>
                <a:cubicBezTo>
                  <a:pt x="424" y="1002"/>
                  <a:pt x="395" y="998"/>
                  <a:pt x="366" y="989"/>
                </a:cubicBezTo>
                <a:cubicBezTo>
                  <a:pt x="181" y="925"/>
                  <a:pt x="165" y="672"/>
                  <a:pt x="201" y="531"/>
                </a:cubicBezTo>
                <a:cubicBezTo>
                  <a:pt x="242" y="354"/>
                  <a:pt x="374" y="226"/>
                  <a:pt x="551" y="181"/>
                </a:cubicBezTo>
                <a:cubicBezTo>
                  <a:pt x="600" y="168"/>
                  <a:pt x="651" y="161"/>
                  <a:pt x="701" y="161"/>
                </a:cubicBezTo>
                <a:cubicBezTo>
                  <a:pt x="832" y="161"/>
                  <a:pt x="961" y="206"/>
                  <a:pt x="1057" y="290"/>
                </a:cubicBezTo>
                <a:cubicBezTo>
                  <a:pt x="1174" y="386"/>
                  <a:pt x="1234" y="527"/>
                  <a:pt x="1222" y="672"/>
                </a:cubicBezTo>
                <a:cubicBezTo>
                  <a:pt x="1214" y="836"/>
                  <a:pt x="1073" y="1093"/>
                  <a:pt x="884" y="1214"/>
                </a:cubicBezTo>
                <a:cubicBezTo>
                  <a:pt x="818" y="1258"/>
                  <a:pt x="752" y="1279"/>
                  <a:pt x="690" y="1279"/>
                </a:cubicBezTo>
                <a:cubicBezTo>
                  <a:pt x="661" y="1279"/>
                  <a:pt x="634" y="1275"/>
                  <a:pt x="607" y="1266"/>
                </a:cubicBezTo>
                <a:cubicBezTo>
                  <a:pt x="598" y="1262"/>
                  <a:pt x="588" y="1259"/>
                  <a:pt x="578" y="1259"/>
                </a:cubicBezTo>
                <a:cubicBezTo>
                  <a:pt x="561" y="1259"/>
                  <a:pt x="543" y="1266"/>
                  <a:pt x="531" y="1278"/>
                </a:cubicBezTo>
                <a:cubicBezTo>
                  <a:pt x="511" y="1302"/>
                  <a:pt x="495" y="1330"/>
                  <a:pt x="507" y="1355"/>
                </a:cubicBezTo>
                <a:cubicBezTo>
                  <a:pt x="511" y="1379"/>
                  <a:pt x="531" y="1403"/>
                  <a:pt x="555" y="1411"/>
                </a:cubicBezTo>
                <a:cubicBezTo>
                  <a:pt x="603" y="1427"/>
                  <a:pt x="647" y="1435"/>
                  <a:pt x="692" y="1435"/>
                </a:cubicBezTo>
                <a:cubicBezTo>
                  <a:pt x="768" y="1435"/>
                  <a:pt x="844" y="1415"/>
                  <a:pt x="917" y="1375"/>
                </a:cubicBezTo>
                <a:cubicBezTo>
                  <a:pt x="1146" y="1254"/>
                  <a:pt x="1314" y="985"/>
                  <a:pt x="1367" y="776"/>
                </a:cubicBezTo>
                <a:cubicBezTo>
                  <a:pt x="1411" y="603"/>
                  <a:pt x="1371" y="422"/>
                  <a:pt x="1258" y="274"/>
                </a:cubicBezTo>
                <a:cubicBezTo>
                  <a:pt x="1134" y="105"/>
                  <a:pt x="929" y="5"/>
                  <a:pt x="712" y="1"/>
                </a:cubicBezTo>
                <a:cubicBezTo>
                  <a:pt x="707" y="0"/>
                  <a:pt x="703" y="0"/>
                  <a:pt x="698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01" name="Google Shape;101;p3"/>
          <p:cNvGrpSpPr/>
          <p:nvPr/>
        </p:nvGrpSpPr>
        <p:grpSpPr>
          <a:xfrm flipH="1">
            <a:off x="-799476" y="306354"/>
            <a:ext cx="1459675" cy="2094679"/>
            <a:chOff x="8328491" y="505017"/>
            <a:chExt cx="1459675" cy="2094679"/>
          </a:xfrm>
        </p:grpSpPr>
        <p:grpSp>
          <p:nvGrpSpPr>
            <p:cNvPr id="102" name="Google Shape;102;p3"/>
            <p:cNvGrpSpPr/>
            <p:nvPr/>
          </p:nvGrpSpPr>
          <p:grpSpPr>
            <a:xfrm>
              <a:off x="8328491" y="2037929"/>
              <a:ext cx="580943" cy="561766"/>
              <a:chOff x="8328491" y="2037929"/>
              <a:chExt cx="580943" cy="561766"/>
            </a:xfrm>
          </p:grpSpPr>
          <p:sp>
            <p:nvSpPr>
              <p:cNvPr id="103" name="Google Shape;103;p3"/>
              <p:cNvSpPr/>
              <p:nvPr/>
            </p:nvSpPr>
            <p:spPr>
              <a:xfrm rot="1978064">
                <a:off x="8396332" y="2128457"/>
                <a:ext cx="445374" cy="380712"/>
              </a:xfrm>
              <a:custGeom>
                <a:avLst/>
                <a:gdLst/>
                <a:ahLst/>
                <a:cxnLst/>
                <a:rect l="l" t="t" r="r" b="b"/>
                <a:pathLst>
                  <a:path w="4601" h="3933" extrusionOk="0">
                    <a:moveTo>
                      <a:pt x="3465" y="0"/>
                    </a:moveTo>
                    <a:cubicBezTo>
                      <a:pt x="2561" y="0"/>
                      <a:pt x="2644" y="1918"/>
                      <a:pt x="2644" y="1918"/>
                    </a:cubicBezTo>
                    <a:cubicBezTo>
                      <a:pt x="2644" y="1918"/>
                      <a:pt x="1691" y="910"/>
                      <a:pt x="1051" y="910"/>
                    </a:cubicBezTo>
                    <a:cubicBezTo>
                      <a:pt x="902" y="910"/>
                      <a:pt x="770" y="964"/>
                      <a:pt x="671" y="1098"/>
                    </a:cubicBezTo>
                    <a:cubicBezTo>
                      <a:pt x="0" y="1996"/>
                      <a:pt x="2711" y="3932"/>
                      <a:pt x="3431" y="3932"/>
                    </a:cubicBezTo>
                    <a:cubicBezTo>
                      <a:pt x="3465" y="3932"/>
                      <a:pt x="3495" y="3928"/>
                      <a:pt x="3520" y="3919"/>
                    </a:cubicBezTo>
                    <a:cubicBezTo>
                      <a:pt x="4110" y="3698"/>
                      <a:pt x="4601" y="138"/>
                      <a:pt x="3548" y="6"/>
                    </a:cubicBezTo>
                    <a:cubicBezTo>
                      <a:pt x="3519" y="2"/>
                      <a:pt x="3492" y="0"/>
                      <a:pt x="3465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4" name="Google Shape;104;p3"/>
              <p:cNvSpPr/>
              <p:nvPr/>
            </p:nvSpPr>
            <p:spPr>
              <a:xfrm rot="1978064">
                <a:off x="8377767" y="2190279"/>
                <a:ext cx="376550" cy="292528"/>
              </a:xfrm>
              <a:custGeom>
                <a:avLst/>
                <a:gdLst/>
                <a:ahLst/>
                <a:cxnLst/>
                <a:rect l="l" t="t" r="r" b="b"/>
                <a:pathLst>
                  <a:path w="3890" h="3022" extrusionOk="0">
                    <a:moveTo>
                      <a:pt x="1050" y="1"/>
                    </a:moveTo>
                    <a:cubicBezTo>
                      <a:pt x="902" y="1"/>
                      <a:pt x="770" y="56"/>
                      <a:pt x="671" y="187"/>
                    </a:cubicBezTo>
                    <a:cubicBezTo>
                      <a:pt x="0" y="1088"/>
                      <a:pt x="2707" y="3021"/>
                      <a:pt x="3427" y="3021"/>
                    </a:cubicBezTo>
                    <a:cubicBezTo>
                      <a:pt x="3461" y="3021"/>
                      <a:pt x="3491" y="3017"/>
                      <a:pt x="3516" y="3008"/>
                    </a:cubicBezTo>
                    <a:cubicBezTo>
                      <a:pt x="3652" y="2956"/>
                      <a:pt x="3777" y="2735"/>
                      <a:pt x="3889" y="2425"/>
                    </a:cubicBezTo>
                    <a:cubicBezTo>
                      <a:pt x="3733" y="2345"/>
                      <a:pt x="3576" y="2248"/>
                      <a:pt x="3427" y="2152"/>
                    </a:cubicBezTo>
                    <a:cubicBezTo>
                      <a:pt x="2564" y="1594"/>
                      <a:pt x="1840" y="870"/>
                      <a:pt x="1266" y="35"/>
                    </a:cubicBezTo>
                    <a:cubicBezTo>
                      <a:pt x="1192" y="13"/>
                      <a:pt x="1119" y="1"/>
                      <a:pt x="1050" y="1"/>
                    </a:cubicBezTo>
                    <a:close/>
                  </a:path>
                </a:pathLst>
              </a:custGeom>
              <a:solidFill>
                <a:srgbClr val="FFF1F6">
                  <a:alpha val="333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05" name="Google Shape;105;p3"/>
            <p:cNvGrpSpPr/>
            <p:nvPr/>
          </p:nvGrpSpPr>
          <p:grpSpPr>
            <a:xfrm rot="-5889459" flipH="1">
              <a:off x="8298512" y="743391"/>
              <a:ext cx="1545354" cy="1227090"/>
              <a:chOff x="6766920" y="-660615"/>
              <a:chExt cx="1545325" cy="1227067"/>
            </a:xfrm>
          </p:grpSpPr>
          <p:grpSp>
            <p:nvGrpSpPr>
              <p:cNvPr id="106" name="Google Shape;106;p3"/>
              <p:cNvGrpSpPr/>
              <p:nvPr/>
            </p:nvGrpSpPr>
            <p:grpSpPr>
              <a:xfrm rot="-1338283">
                <a:off x="6766019" y="229092"/>
                <a:ext cx="900924" cy="172863"/>
                <a:chOff x="3564648" y="628675"/>
                <a:chExt cx="901001" cy="172878"/>
              </a:xfrm>
            </p:grpSpPr>
            <p:sp>
              <p:nvSpPr>
                <p:cNvPr id="107" name="Google Shape;107;p3"/>
                <p:cNvSpPr/>
                <p:nvPr/>
              </p:nvSpPr>
              <p:spPr>
                <a:xfrm>
                  <a:off x="3564648" y="647688"/>
                  <a:ext cx="32631" cy="260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2" h="193" extrusionOk="0">
                      <a:moveTo>
                        <a:pt x="73" y="0"/>
                      </a:moveTo>
                      <a:cubicBezTo>
                        <a:pt x="53" y="0"/>
                        <a:pt x="33" y="10"/>
                        <a:pt x="21" y="28"/>
                      </a:cubicBezTo>
                      <a:cubicBezTo>
                        <a:pt x="0" y="52"/>
                        <a:pt x="4" y="92"/>
                        <a:pt x="33" y="112"/>
                      </a:cubicBezTo>
                      <a:cubicBezTo>
                        <a:pt x="33" y="112"/>
                        <a:pt x="69" y="140"/>
                        <a:pt x="141" y="184"/>
                      </a:cubicBezTo>
                      <a:cubicBezTo>
                        <a:pt x="149" y="188"/>
                        <a:pt x="165" y="192"/>
                        <a:pt x="173" y="192"/>
                      </a:cubicBezTo>
                      <a:cubicBezTo>
                        <a:pt x="193" y="192"/>
                        <a:pt x="213" y="184"/>
                        <a:pt x="225" y="168"/>
                      </a:cubicBezTo>
                      <a:cubicBezTo>
                        <a:pt x="241" y="144"/>
                        <a:pt x="233" y="104"/>
                        <a:pt x="205" y="84"/>
                      </a:cubicBezTo>
                      <a:cubicBezTo>
                        <a:pt x="141" y="40"/>
                        <a:pt x="105" y="11"/>
                        <a:pt x="105" y="11"/>
                      </a:cubicBezTo>
                      <a:cubicBezTo>
                        <a:pt x="96" y="4"/>
                        <a:pt x="84" y="0"/>
                        <a:pt x="73" y="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8" name="Google Shape;108;p3"/>
                <p:cNvSpPr/>
                <p:nvPr/>
              </p:nvSpPr>
              <p:spPr>
                <a:xfrm>
                  <a:off x="3630180" y="628675"/>
                  <a:ext cx="835469" cy="17287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196" h="1282" extrusionOk="0">
                      <a:moveTo>
                        <a:pt x="6121" y="0"/>
                      </a:moveTo>
                      <a:cubicBezTo>
                        <a:pt x="6109" y="0"/>
                        <a:pt x="6097" y="4"/>
                        <a:pt x="6087" y="12"/>
                      </a:cubicBezTo>
                      <a:cubicBezTo>
                        <a:pt x="6023" y="64"/>
                        <a:pt x="5955" y="112"/>
                        <a:pt x="5891" y="160"/>
                      </a:cubicBezTo>
                      <a:cubicBezTo>
                        <a:pt x="5858" y="177"/>
                        <a:pt x="5854" y="213"/>
                        <a:pt x="5875" y="245"/>
                      </a:cubicBezTo>
                      <a:cubicBezTo>
                        <a:pt x="5887" y="261"/>
                        <a:pt x="5907" y="269"/>
                        <a:pt x="5927" y="269"/>
                      </a:cubicBezTo>
                      <a:cubicBezTo>
                        <a:pt x="5943" y="269"/>
                        <a:pt x="5951" y="265"/>
                        <a:pt x="5967" y="261"/>
                      </a:cubicBezTo>
                      <a:cubicBezTo>
                        <a:pt x="6035" y="213"/>
                        <a:pt x="6104" y="165"/>
                        <a:pt x="6168" y="112"/>
                      </a:cubicBezTo>
                      <a:cubicBezTo>
                        <a:pt x="6192" y="88"/>
                        <a:pt x="6196" y="48"/>
                        <a:pt x="6176" y="24"/>
                      </a:cubicBezTo>
                      <a:cubicBezTo>
                        <a:pt x="6161" y="9"/>
                        <a:pt x="6140" y="0"/>
                        <a:pt x="6121" y="0"/>
                      </a:cubicBezTo>
                      <a:close/>
                      <a:moveTo>
                        <a:pt x="5557" y="384"/>
                      </a:moveTo>
                      <a:cubicBezTo>
                        <a:pt x="5546" y="384"/>
                        <a:pt x="5535" y="387"/>
                        <a:pt x="5525" y="394"/>
                      </a:cubicBezTo>
                      <a:lnTo>
                        <a:pt x="5312" y="514"/>
                      </a:lnTo>
                      <a:cubicBezTo>
                        <a:pt x="5284" y="530"/>
                        <a:pt x="5272" y="570"/>
                        <a:pt x="5288" y="602"/>
                      </a:cubicBezTo>
                      <a:cubicBezTo>
                        <a:pt x="5296" y="623"/>
                        <a:pt x="5324" y="631"/>
                        <a:pt x="5344" y="631"/>
                      </a:cubicBezTo>
                      <a:cubicBezTo>
                        <a:pt x="5352" y="631"/>
                        <a:pt x="5364" y="631"/>
                        <a:pt x="5372" y="627"/>
                      </a:cubicBezTo>
                      <a:cubicBezTo>
                        <a:pt x="5445" y="586"/>
                        <a:pt x="5517" y="546"/>
                        <a:pt x="5589" y="502"/>
                      </a:cubicBezTo>
                      <a:cubicBezTo>
                        <a:pt x="5617" y="486"/>
                        <a:pt x="5629" y="446"/>
                        <a:pt x="5609" y="414"/>
                      </a:cubicBezTo>
                      <a:cubicBezTo>
                        <a:pt x="5599" y="395"/>
                        <a:pt x="5578" y="384"/>
                        <a:pt x="5557" y="384"/>
                      </a:cubicBezTo>
                      <a:close/>
                      <a:moveTo>
                        <a:pt x="68" y="434"/>
                      </a:moveTo>
                      <a:cubicBezTo>
                        <a:pt x="45" y="434"/>
                        <a:pt x="25" y="444"/>
                        <a:pt x="17" y="466"/>
                      </a:cubicBezTo>
                      <a:cubicBezTo>
                        <a:pt x="1" y="494"/>
                        <a:pt x="9" y="534"/>
                        <a:pt x="41" y="550"/>
                      </a:cubicBezTo>
                      <a:cubicBezTo>
                        <a:pt x="109" y="590"/>
                        <a:pt x="185" y="631"/>
                        <a:pt x="262" y="667"/>
                      </a:cubicBezTo>
                      <a:cubicBezTo>
                        <a:pt x="266" y="671"/>
                        <a:pt x="278" y="671"/>
                        <a:pt x="286" y="671"/>
                      </a:cubicBezTo>
                      <a:cubicBezTo>
                        <a:pt x="310" y="671"/>
                        <a:pt x="330" y="663"/>
                        <a:pt x="346" y="635"/>
                      </a:cubicBezTo>
                      <a:cubicBezTo>
                        <a:pt x="362" y="602"/>
                        <a:pt x="346" y="566"/>
                        <a:pt x="318" y="550"/>
                      </a:cubicBezTo>
                      <a:cubicBezTo>
                        <a:pt x="246" y="514"/>
                        <a:pt x="169" y="482"/>
                        <a:pt x="101" y="442"/>
                      </a:cubicBezTo>
                      <a:cubicBezTo>
                        <a:pt x="90" y="436"/>
                        <a:pt x="79" y="434"/>
                        <a:pt x="68" y="434"/>
                      </a:cubicBezTo>
                      <a:close/>
                      <a:moveTo>
                        <a:pt x="4947" y="705"/>
                      </a:moveTo>
                      <a:cubicBezTo>
                        <a:pt x="4939" y="705"/>
                        <a:pt x="4930" y="707"/>
                        <a:pt x="4922" y="711"/>
                      </a:cubicBezTo>
                      <a:cubicBezTo>
                        <a:pt x="4846" y="747"/>
                        <a:pt x="4770" y="775"/>
                        <a:pt x="4693" y="807"/>
                      </a:cubicBezTo>
                      <a:cubicBezTo>
                        <a:pt x="4665" y="815"/>
                        <a:pt x="4645" y="856"/>
                        <a:pt x="4661" y="888"/>
                      </a:cubicBezTo>
                      <a:cubicBezTo>
                        <a:pt x="4669" y="912"/>
                        <a:pt x="4693" y="928"/>
                        <a:pt x="4721" y="928"/>
                      </a:cubicBezTo>
                      <a:cubicBezTo>
                        <a:pt x="4729" y="928"/>
                        <a:pt x="4738" y="928"/>
                        <a:pt x="4746" y="920"/>
                      </a:cubicBezTo>
                      <a:cubicBezTo>
                        <a:pt x="4826" y="892"/>
                        <a:pt x="4902" y="860"/>
                        <a:pt x="4975" y="827"/>
                      </a:cubicBezTo>
                      <a:cubicBezTo>
                        <a:pt x="5007" y="811"/>
                        <a:pt x="5023" y="771"/>
                        <a:pt x="5007" y="739"/>
                      </a:cubicBezTo>
                      <a:cubicBezTo>
                        <a:pt x="4995" y="719"/>
                        <a:pt x="4971" y="705"/>
                        <a:pt x="4947" y="705"/>
                      </a:cubicBezTo>
                      <a:close/>
                      <a:moveTo>
                        <a:pt x="694" y="729"/>
                      </a:moveTo>
                      <a:cubicBezTo>
                        <a:pt x="670" y="729"/>
                        <a:pt x="644" y="741"/>
                        <a:pt x="631" y="767"/>
                      </a:cubicBezTo>
                      <a:cubicBezTo>
                        <a:pt x="619" y="795"/>
                        <a:pt x="639" y="831"/>
                        <a:pt x="668" y="848"/>
                      </a:cubicBezTo>
                      <a:cubicBezTo>
                        <a:pt x="744" y="884"/>
                        <a:pt x="824" y="908"/>
                        <a:pt x="901" y="936"/>
                      </a:cubicBezTo>
                      <a:cubicBezTo>
                        <a:pt x="905" y="944"/>
                        <a:pt x="913" y="944"/>
                        <a:pt x="921" y="944"/>
                      </a:cubicBezTo>
                      <a:cubicBezTo>
                        <a:pt x="949" y="944"/>
                        <a:pt x="969" y="924"/>
                        <a:pt x="981" y="896"/>
                      </a:cubicBezTo>
                      <a:cubicBezTo>
                        <a:pt x="989" y="864"/>
                        <a:pt x="969" y="827"/>
                        <a:pt x="941" y="815"/>
                      </a:cubicBezTo>
                      <a:cubicBezTo>
                        <a:pt x="864" y="791"/>
                        <a:pt x="788" y="763"/>
                        <a:pt x="712" y="731"/>
                      </a:cubicBezTo>
                      <a:cubicBezTo>
                        <a:pt x="706" y="729"/>
                        <a:pt x="700" y="729"/>
                        <a:pt x="694" y="729"/>
                      </a:cubicBezTo>
                      <a:close/>
                      <a:moveTo>
                        <a:pt x="1342" y="954"/>
                      </a:moveTo>
                      <a:cubicBezTo>
                        <a:pt x="1316" y="954"/>
                        <a:pt x="1288" y="973"/>
                        <a:pt x="1278" y="1004"/>
                      </a:cubicBezTo>
                      <a:cubicBezTo>
                        <a:pt x="1270" y="1032"/>
                        <a:pt x="1290" y="1069"/>
                        <a:pt x="1326" y="1077"/>
                      </a:cubicBezTo>
                      <a:lnTo>
                        <a:pt x="1567" y="1137"/>
                      </a:lnTo>
                      <a:lnTo>
                        <a:pt x="1580" y="1137"/>
                      </a:lnTo>
                      <a:cubicBezTo>
                        <a:pt x="1612" y="1137"/>
                        <a:pt x="1636" y="1117"/>
                        <a:pt x="1636" y="1093"/>
                      </a:cubicBezTo>
                      <a:cubicBezTo>
                        <a:pt x="1648" y="1056"/>
                        <a:pt x="1628" y="1028"/>
                        <a:pt x="1592" y="1016"/>
                      </a:cubicBezTo>
                      <a:cubicBezTo>
                        <a:pt x="1511" y="996"/>
                        <a:pt x="1435" y="976"/>
                        <a:pt x="1355" y="956"/>
                      </a:cubicBezTo>
                      <a:cubicBezTo>
                        <a:pt x="1350" y="955"/>
                        <a:pt x="1346" y="954"/>
                        <a:pt x="1342" y="954"/>
                      </a:cubicBezTo>
                      <a:close/>
                      <a:moveTo>
                        <a:pt x="4306" y="950"/>
                      </a:moveTo>
                      <a:cubicBezTo>
                        <a:pt x="4300" y="950"/>
                        <a:pt x="4294" y="951"/>
                        <a:pt x="4288" y="952"/>
                      </a:cubicBezTo>
                      <a:cubicBezTo>
                        <a:pt x="4207" y="976"/>
                        <a:pt x="4135" y="996"/>
                        <a:pt x="4054" y="1016"/>
                      </a:cubicBezTo>
                      <a:cubicBezTo>
                        <a:pt x="4018" y="1028"/>
                        <a:pt x="3998" y="1056"/>
                        <a:pt x="4006" y="1093"/>
                      </a:cubicBezTo>
                      <a:cubicBezTo>
                        <a:pt x="4014" y="1117"/>
                        <a:pt x="4038" y="1137"/>
                        <a:pt x="4067" y="1137"/>
                      </a:cubicBezTo>
                      <a:lnTo>
                        <a:pt x="4087" y="1137"/>
                      </a:lnTo>
                      <a:cubicBezTo>
                        <a:pt x="4167" y="1117"/>
                        <a:pt x="4247" y="1097"/>
                        <a:pt x="4328" y="1073"/>
                      </a:cubicBezTo>
                      <a:cubicBezTo>
                        <a:pt x="4360" y="1064"/>
                        <a:pt x="4380" y="1028"/>
                        <a:pt x="4368" y="992"/>
                      </a:cubicBezTo>
                      <a:cubicBezTo>
                        <a:pt x="4361" y="966"/>
                        <a:pt x="4335" y="950"/>
                        <a:pt x="4306" y="950"/>
                      </a:cubicBezTo>
                      <a:close/>
                      <a:moveTo>
                        <a:pt x="2020" y="1096"/>
                      </a:moveTo>
                      <a:cubicBezTo>
                        <a:pt x="1988" y="1096"/>
                        <a:pt x="1961" y="1116"/>
                        <a:pt x="1957" y="1149"/>
                      </a:cubicBezTo>
                      <a:cubicBezTo>
                        <a:pt x="1953" y="1185"/>
                        <a:pt x="1973" y="1213"/>
                        <a:pt x="2009" y="1217"/>
                      </a:cubicBezTo>
                      <a:cubicBezTo>
                        <a:pt x="2090" y="1233"/>
                        <a:pt x="2174" y="1245"/>
                        <a:pt x="2255" y="1253"/>
                      </a:cubicBezTo>
                      <a:lnTo>
                        <a:pt x="2259" y="1253"/>
                      </a:lnTo>
                      <a:cubicBezTo>
                        <a:pt x="2291" y="1253"/>
                        <a:pt x="2319" y="1229"/>
                        <a:pt x="2327" y="1197"/>
                      </a:cubicBezTo>
                      <a:cubicBezTo>
                        <a:pt x="2331" y="1161"/>
                        <a:pt x="2307" y="1133"/>
                        <a:pt x="2271" y="1129"/>
                      </a:cubicBezTo>
                      <a:cubicBezTo>
                        <a:pt x="2190" y="1125"/>
                        <a:pt x="2110" y="1109"/>
                        <a:pt x="2030" y="1097"/>
                      </a:cubicBezTo>
                      <a:cubicBezTo>
                        <a:pt x="2026" y="1096"/>
                        <a:pt x="2023" y="1096"/>
                        <a:pt x="2020" y="1096"/>
                      </a:cubicBezTo>
                      <a:close/>
                      <a:moveTo>
                        <a:pt x="3637" y="1103"/>
                      </a:moveTo>
                      <a:cubicBezTo>
                        <a:pt x="3633" y="1103"/>
                        <a:pt x="3629" y="1104"/>
                        <a:pt x="3625" y="1105"/>
                      </a:cubicBezTo>
                      <a:lnTo>
                        <a:pt x="3384" y="1133"/>
                      </a:lnTo>
                      <a:cubicBezTo>
                        <a:pt x="3351" y="1137"/>
                        <a:pt x="3323" y="1169"/>
                        <a:pt x="3331" y="1205"/>
                      </a:cubicBezTo>
                      <a:cubicBezTo>
                        <a:pt x="3331" y="1233"/>
                        <a:pt x="3359" y="1257"/>
                        <a:pt x="3388" y="1257"/>
                      </a:cubicBezTo>
                      <a:cubicBezTo>
                        <a:pt x="3388" y="1257"/>
                        <a:pt x="3396" y="1257"/>
                        <a:pt x="3400" y="1253"/>
                      </a:cubicBezTo>
                      <a:cubicBezTo>
                        <a:pt x="3480" y="1249"/>
                        <a:pt x="3564" y="1237"/>
                        <a:pt x="3645" y="1225"/>
                      </a:cubicBezTo>
                      <a:cubicBezTo>
                        <a:pt x="3677" y="1217"/>
                        <a:pt x="3701" y="1189"/>
                        <a:pt x="3697" y="1153"/>
                      </a:cubicBezTo>
                      <a:cubicBezTo>
                        <a:pt x="3693" y="1128"/>
                        <a:pt x="3668" y="1103"/>
                        <a:pt x="3637" y="1103"/>
                      </a:cubicBezTo>
                      <a:close/>
                      <a:moveTo>
                        <a:pt x="2709" y="1157"/>
                      </a:moveTo>
                      <a:cubicBezTo>
                        <a:pt x="2672" y="1157"/>
                        <a:pt x="2640" y="1181"/>
                        <a:pt x="2640" y="1217"/>
                      </a:cubicBezTo>
                      <a:cubicBezTo>
                        <a:pt x="2640" y="1253"/>
                        <a:pt x="2668" y="1281"/>
                        <a:pt x="2701" y="1281"/>
                      </a:cubicBezTo>
                      <a:lnTo>
                        <a:pt x="2954" y="1281"/>
                      </a:lnTo>
                      <a:cubicBezTo>
                        <a:pt x="2990" y="1281"/>
                        <a:pt x="3014" y="1253"/>
                        <a:pt x="3014" y="1217"/>
                      </a:cubicBezTo>
                      <a:cubicBezTo>
                        <a:pt x="3014" y="1181"/>
                        <a:pt x="2982" y="1157"/>
                        <a:pt x="2950" y="1157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109" name="Google Shape;109;p3"/>
              <p:cNvGrpSpPr/>
              <p:nvPr/>
            </p:nvGrpSpPr>
            <p:grpSpPr>
              <a:xfrm rot="8478049">
                <a:off x="7456155" y="-397939"/>
                <a:ext cx="900955" cy="172869"/>
                <a:chOff x="3564648" y="628675"/>
                <a:chExt cx="901001" cy="172878"/>
              </a:xfrm>
            </p:grpSpPr>
            <p:sp>
              <p:nvSpPr>
                <p:cNvPr id="110" name="Google Shape;110;p3"/>
                <p:cNvSpPr/>
                <p:nvPr/>
              </p:nvSpPr>
              <p:spPr>
                <a:xfrm>
                  <a:off x="3564648" y="647688"/>
                  <a:ext cx="32631" cy="260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2" h="193" extrusionOk="0">
                      <a:moveTo>
                        <a:pt x="73" y="0"/>
                      </a:moveTo>
                      <a:cubicBezTo>
                        <a:pt x="53" y="0"/>
                        <a:pt x="33" y="10"/>
                        <a:pt x="21" y="28"/>
                      </a:cubicBezTo>
                      <a:cubicBezTo>
                        <a:pt x="0" y="52"/>
                        <a:pt x="4" y="92"/>
                        <a:pt x="33" y="112"/>
                      </a:cubicBezTo>
                      <a:cubicBezTo>
                        <a:pt x="33" y="112"/>
                        <a:pt x="69" y="140"/>
                        <a:pt x="141" y="184"/>
                      </a:cubicBezTo>
                      <a:cubicBezTo>
                        <a:pt x="149" y="188"/>
                        <a:pt x="165" y="192"/>
                        <a:pt x="173" y="192"/>
                      </a:cubicBezTo>
                      <a:cubicBezTo>
                        <a:pt x="193" y="192"/>
                        <a:pt x="213" y="184"/>
                        <a:pt x="225" y="168"/>
                      </a:cubicBezTo>
                      <a:cubicBezTo>
                        <a:pt x="241" y="144"/>
                        <a:pt x="233" y="104"/>
                        <a:pt x="205" y="84"/>
                      </a:cubicBezTo>
                      <a:cubicBezTo>
                        <a:pt x="141" y="40"/>
                        <a:pt x="105" y="11"/>
                        <a:pt x="105" y="11"/>
                      </a:cubicBezTo>
                      <a:cubicBezTo>
                        <a:pt x="96" y="4"/>
                        <a:pt x="84" y="0"/>
                        <a:pt x="73" y="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1" name="Google Shape;111;p3"/>
                <p:cNvSpPr/>
                <p:nvPr/>
              </p:nvSpPr>
              <p:spPr>
                <a:xfrm>
                  <a:off x="3630180" y="628675"/>
                  <a:ext cx="835469" cy="17287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196" h="1282" extrusionOk="0">
                      <a:moveTo>
                        <a:pt x="6121" y="0"/>
                      </a:moveTo>
                      <a:cubicBezTo>
                        <a:pt x="6109" y="0"/>
                        <a:pt x="6097" y="4"/>
                        <a:pt x="6087" y="12"/>
                      </a:cubicBezTo>
                      <a:cubicBezTo>
                        <a:pt x="6023" y="64"/>
                        <a:pt x="5955" y="112"/>
                        <a:pt x="5891" y="160"/>
                      </a:cubicBezTo>
                      <a:cubicBezTo>
                        <a:pt x="5858" y="177"/>
                        <a:pt x="5854" y="213"/>
                        <a:pt x="5875" y="245"/>
                      </a:cubicBezTo>
                      <a:cubicBezTo>
                        <a:pt x="5887" y="261"/>
                        <a:pt x="5907" y="269"/>
                        <a:pt x="5927" y="269"/>
                      </a:cubicBezTo>
                      <a:cubicBezTo>
                        <a:pt x="5943" y="269"/>
                        <a:pt x="5951" y="265"/>
                        <a:pt x="5967" y="261"/>
                      </a:cubicBezTo>
                      <a:cubicBezTo>
                        <a:pt x="6035" y="213"/>
                        <a:pt x="6104" y="165"/>
                        <a:pt x="6168" y="112"/>
                      </a:cubicBezTo>
                      <a:cubicBezTo>
                        <a:pt x="6192" y="88"/>
                        <a:pt x="6196" y="48"/>
                        <a:pt x="6176" y="24"/>
                      </a:cubicBezTo>
                      <a:cubicBezTo>
                        <a:pt x="6161" y="9"/>
                        <a:pt x="6140" y="0"/>
                        <a:pt x="6121" y="0"/>
                      </a:cubicBezTo>
                      <a:close/>
                      <a:moveTo>
                        <a:pt x="5557" y="384"/>
                      </a:moveTo>
                      <a:cubicBezTo>
                        <a:pt x="5546" y="384"/>
                        <a:pt x="5535" y="387"/>
                        <a:pt x="5525" y="394"/>
                      </a:cubicBezTo>
                      <a:lnTo>
                        <a:pt x="5312" y="514"/>
                      </a:lnTo>
                      <a:cubicBezTo>
                        <a:pt x="5284" y="530"/>
                        <a:pt x="5272" y="570"/>
                        <a:pt x="5288" y="602"/>
                      </a:cubicBezTo>
                      <a:cubicBezTo>
                        <a:pt x="5296" y="623"/>
                        <a:pt x="5324" y="631"/>
                        <a:pt x="5344" y="631"/>
                      </a:cubicBezTo>
                      <a:cubicBezTo>
                        <a:pt x="5352" y="631"/>
                        <a:pt x="5364" y="631"/>
                        <a:pt x="5372" y="627"/>
                      </a:cubicBezTo>
                      <a:cubicBezTo>
                        <a:pt x="5445" y="586"/>
                        <a:pt x="5517" y="546"/>
                        <a:pt x="5589" y="502"/>
                      </a:cubicBezTo>
                      <a:cubicBezTo>
                        <a:pt x="5617" y="486"/>
                        <a:pt x="5629" y="446"/>
                        <a:pt x="5609" y="414"/>
                      </a:cubicBezTo>
                      <a:cubicBezTo>
                        <a:pt x="5599" y="395"/>
                        <a:pt x="5578" y="384"/>
                        <a:pt x="5557" y="384"/>
                      </a:cubicBezTo>
                      <a:close/>
                      <a:moveTo>
                        <a:pt x="68" y="434"/>
                      </a:moveTo>
                      <a:cubicBezTo>
                        <a:pt x="45" y="434"/>
                        <a:pt x="25" y="444"/>
                        <a:pt x="17" y="466"/>
                      </a:cubicBezTo>
                      <a:cubicBezTo>
                        <a:pt x="1" y="494"/>
                        <a:pt x="9" y="534"/>
                        <a:pt x="41" y="550"/>
                      </a:cubicBezTo>
                      <a:cubicBezTo>
                        <a:pt x="109" y="590"/>
                        <a:pt x="185" y="631"/>
                        <a:pt x="262" y="667"/>
                      </a:cubicBezTo>
                      <a:cubicBezTo>
                        <a:pt x="266" y="671"/>
                        <a:pt x="278" y="671"/>
                        <a:pt x="286" y="671"/>
                      </a:cubicBezTo>
                      <a:cubicBezTo>
                        <a:pt x="310" y="671"/>
                        <a:pt x="330" y="663"/>
                        <a:pt x="346" y="635"/>
                      </a:cubicBezTo>
                      <a:cubicBezTo>
                        <a:pt x="362" y="602"/>
                        <a:pt x="346" y="566"/>
                        <a:pt x="318" y="550"/>
                      </a:cubicBezTo>
                      <a:cubicBezTo>
                        <a:pt x="246" y="514"/>
                        <a:pt x="169" y="482"/>
                        <a:pt x="101" y="442"/>
                      </a:cubicBezTo>
                      <a:cubicBezTo>
                        <a:pt x="90" y="436"/>
                        <a:pt x="79" y="434"/>
                        <a:pt x="68" y="434"/>
                      </a:cubicBezTo>
                      <a:close/>
                      <a:moveTo>
                        <a:pt x="4947" y="705"/>
                      </a:moveTo>
                      <a:cubicBezTo>
                        <a:pt x="4939" y="705"/>
                        <a:pt x="4930" y="707"/>
                        <a:pt x="4922" y="711"/>
                      </a:cubicBezTo>
                      <a:cubicBezTo>
                        <a:pt x="4846" y="747"/>
                        <a:pt x="4770" y="775"/>
                        <a:pt x="4693" y="807"/>
                      </a:cubicBezTo>
                      <a:cubicBezTo>
                        <a:pt x="4665" y="815"/>
                        <a:pt x="4645" y="856"/>
                        <a:pt x="4661" y="888"/>
                      </a:cubicBezTo>
                      <a:cubicBezTo>
                        <a:pt x="4669" y="912"/>
                        <a:pt x="4693" y="928"/>
                        <a:pt x="4721" y="928"/>
                      </a:cubicBezTo>
                      <a:cubicBezTo>
                        <a:pt x="4729" y="928"/>
                        <a:pt x="4738" y="928"/>
                        <a:pt x="4746" y="920"/>
                      </a:cubicBezTo>
                      <a:cubicBezTo>
                        <a:pt x="4826" y="892"/>
                        <a:pt x="4902" y="860"/>
                        <a:pt x="4975" y="827"/>
                      </a:cubicBezTo>
                      <a:cubicBezTo>
                        <a:pt x="5007" y="811"/>
                        <a:pt x="5023" y="771"/>
                        <a:pt x="5007" y="739"/>
                      </a:cubicBezTo>
                      <a:cubicBezTo>
                        <a:pt x="4995" y="719"/>
                        <a:pt x="4971" y="705"/>
                        <a:pt x="4947" y="705"/>
                      </a:cubicBezTo>
                      <a:close/>
                      <a:moveTo>
                        <a:pt x="694" y="729"/>
                      </a:moveTo>
                      <a:cubicBezTo>
                        <a:pt x="670" y="729"/>
                        <a:pt x="644" y="741"/>
                        <a:pt x="631" y="767"/>
                      </a:cubicBezTo>
                      <a:cubicBezTo>
                        <a:pt x="619" y="795"/>
                        <a:pt x="639" y="831"/>
                        <a:pt x="668" y="848"/>
                      </a:cubicBezTo>
                      <a:cubicBezTo>
                        <a:pt x="744" y="884"/>
                        <a:pt x="824" y="908"/>
                        <a:pt x="901" y="936"/>
                      </a:cubicBezTo>
                      <a:cubicBezTo>
                        <a:pt x="905" y="944"/>
                        <a:pt x="913" y="944"/>
                        <a:pt x="921" y="944"/>
                      </a:cubicBezTo>
                      <a:cubicBezTo>
                        <a:pt x="949" y="944"/>
                        <a:pt x="969" y="924"/>
                        <a:pt x="981" y="896"/>
                      </a:cubicBezTo>
                      <a:cubicBezTo>
                        <a:pt x="989" y="864"/>
                        <a:pt x="969" y="827"/>
                        <a:pt x="941" y="815"/>
                      </a:cubicBezTo>
                      <a:cubicBezTo>
                        <a:pt x="864" y="791"/>
                        <a:pt x="788" y="763"/>
                        <a:pt x="712" y="731"/>
                      </a:cubicBezTo>
                      <a:cubicBezTo>
                        <a:pt x="706" y="729"/>
                        <a:pt x="700" y="729"/>
                        <a:pt x="694" y="729"/>
                      </a:cubicBezTo>
                      <a:close/>
                      <a:moveTo>
                        <a:pt x="1342" y="954"/>
                      </a:moveTo>
                      <a:cubicBezTo>
                        <a:pt x="1316" y="954"/>
                        <a:pt x="1288" y="973"/>
                        <a:pt x="1278" y="1004"/>
                      </a:cubicBezTo>
                      <a:cubicBezTo>
                        <a:pt x="1270" y="1032"/>
                        <a:pt x="1290" y="1069"/>
                        <a:pt x="1326" y="1077"/>
                      </a:cubicBezTo>
                      <a:lnTo>
                        <a:pt x="1567" y="1137"/>
                      </a:lnTo>
                      <a:lnTo>
                        <a:pt x="1580" y="1137"/>
                      </a:lnTo>
                      <a:cubicBezTo>
                        <a:pt x="1612" y="1137"/>
                        <a:pt x="1636" y="1117"/>
                        <a:pt x="1636" y="1093"/>
                      </a:cubicBezTo>
                      <a:cubicBezTo>
                        <a:pt x="1648" y="1056"/>
                        <a:pt x="1628" y="1028"/>
                        <a:pt x="1592" y="1016"/>
                      </a:cubicBezTo>
                      <a:cubicBezTo>
                        <a:pt x="1511" y="996"/>
                        <a:pt x="1435" y="976"/>
                        <a:pt x="1355" y="956"/>
                      </a:cubicBezTo>
                      <a:cubicBezTo>
                        <a:pt x="1350" y="955"/>
                        <a:pt x="1346" y="954"/>
                        <a:pt x="1342" y="954"/>
                      </a:cubicBezTo>
                      <a:close/>
                      <a:moveTo>
                        <a:pt x="4306" y="950"/>
                      </a:moveTo>
                      <a:cubicBezTo>
                        <a:pt x="4300" y="950"/>
                        <a:pt x="4294" y="951"/>
                        <a:pt x="4288" y="952"/>
                      </a:cubicBezTo>
                      <a:cubicBezTo>
                        <a:pt x="4207" y="976"/>
                        <a:pt x="4135" y="996"/>
                        <a:pt x="4054" y="1016"/>
                      </a:cubicBezTo>
                      <a:cubicBezTo>
                        <a:pt x="4018" y="1028"/>
                        <a:pt x="3998" y="1056"/>
                        <a:pt x="4006" y="1093"/>
                      </a:cubicBezTo>
                      <a:cubicBezTo>
                        <a:pt x="4014" y="1117"/>
                        <a:pt x="4038" y="1137"/>
                        <a:pt x="4067" y="1137"/>
                      </a:cubicBezTo>
                      <a:lnTo>
                        <a:pt x="4087" y="1137"/>
                      </a:lnTo>
                      <a:cubicBezTo>
                        <a:pt x="4167" y="1117"/>
                        <a:pt x="4247" y="1097"/>
                        <a:pt x="4328" y="1073"/>
                      </a:cubicBezTo>
                      <a:cubicBezTo>
                        <a:pt x="4360" y="1064"/>
                        <a:pt x="4380" y="1028"/>
                        <a:pt x="4368" y="992"/>
                      </a:cubicBezTo>
                      <a:cubicBezTo>
                        <a:pt x="4361" y="966"/>
                        <a:pt x="4335" y="950"/>
                        <a:pt x="4306" y="950"/>
                      </a:cubicBezTo>
                      <a:close/>
                      <a:moveTo>
                        <a:pt x="2020" y="1096"/>
                      </a:moveTo>
                      <a:cubicBezTo>
                        <a:pt x="1988" y="1096"/>
                        <a:pt x="1961" y="1116"/>
                        <a:pt x="1957" y="1149"/>
                      </a:cubicBezTo>
                      <a:cubicBezTo>
                        <a:pt x="1953" y="1185"/>
                        <a:pt x="1973" y="1213"/>
                        <a:pt x="2009" y="1217"/>
                      </a:cubicBezTo>
                      <a:cubicBezTo>
                        <a:pt x="2090" y="1233"/>
                        <a:pt x="2174" y="1245"/>
                        <a:pt x="2255" y="1253"/>
                      </a:cubicBezTo>
                      <a:lnTo>
                        <a:pt x="2259" y="1253"/>
                      </a:lnTo>
                      <a:cubicBezTo>
                        <a:pt x="2291" y="1253"/>
                        <a:pt x="2319" y="1229"/>
                        <a:pt x="2327" y="1197"/>
                      </a:cubicBezTo>
                      <a:cubicBezTo>
                        <a:pt x="2331" y="1161"/>
                        <a:pt x="2307" y="1133"/>
                        <a:pt x="2271" y="1129"/>
                      </a:cubicBezTo>
                      <a:cubicBezTo>
                        <a:pt x="2190" y="1125"/>
                        <a:pt x="2110" y="1109"/>
                        <a:pt x="2030" y="1097"/>
                      </a:cubicBezTo>
                      <a:cubicBezTo>
                        <a:pt x="2026" y="1096"/>
                        <a:pt x="2023" y="1096"/>
                        <a:pt x="2020" y="1096"/>
                      </a:cubicBezTo>
                      <a:close/>
                      <a:moveTo>
                        <a:pt x="3637" y="1103"/>
                      </a:moveTo>
                      <a:cubicBezTo>
                        <a:pt x="3633" y="1103"/>
                        <a:pt x="3629" y="1104"/>
                        <a:pt x="3625" y="1105"/>
                      </a:cubicBezTo>
                      <a:lnTo>
                        <a:pt x="3384" y="1133"/>
                      </a:lnTo>
                      <a:cubicBezTo>
                        <a:pt x="3351" y="1137"/>
                        <a:pt x="3323" y="1169"/>
                        <a:pt x="3331" y="1205"/>
                      </a:cubicBezTo>
                      <a:cubicBezTo>
                        <a:pt x="3331" y="1233"/>
                        <a:pt x="3359" y="1257"/>
                        <a:pt x="3388" y="1257"/>
                      </a:cubicBezTo>
                      <a:cubicBezTo>
                        <a:pt x="3388" y="1257"/>
                        <a:pt x="3396" y="1257"/>
                        <a:pt x="3400" y="1253"/>
                      </a:cubicBezTo>
                      <a:cubicBezTo>
                        <a:pt x="3480" y="1249"/>
                        <a:pt x="3564" y="1237"/>
                        <a:pt x="3645" y="1225"/>
                      </a:cubicBezTo>
                      <a:cubicBezTo>
                        <a:pt x="3677" y="1217"/>
                        <a:pt x="3701" y="1189"/>
                        <a:pt x="3697" y="1153"/>
                      </a:cubicBezTo>
                      <a:cubicBezTo>
                        <a:pt x="3693" y="1128"/>
                        <a:pt x="3668" y="1103"/>
                        <a:pt x="3637" y="1103"/>
                      </a:cubicBezTo>
                      <a:close/>
                      <a:moveTo>
                        <a:pt x="2709" y="1157"/>
                      </a:moveTo>
                      <a:cubicBezTo>
                        <a:pt x="2672" y="1157"/>
                        <a:pt x="2640" y="1181"/>
                        <a:pt x="2640" y="1217"/>
                      </a:cubicBezTo>
                      <a:cubicBezTo>
                        <a:pt x="2640" y="1253"/>
                        <a:pt x="2668" y="1281"/>
                        <a:pt x="2701" y="1281"/>
                      </a:cubicBezTo>
                      <a:lnTo>
                        <a:pt x="2954" y="1281"/>
                      </a:lnTo>
                      <a:cubicBezTo>
                        <a:pt x="2990" y="1281"/>
                        <a:pt x="3014" y="1253"/>
                        <a:pt x="3014" y="1217"/>
                      </a:cubicBezTo>
                      <a:cubicBezTo>
                        <a:pt x="3014" y="1181"/>
                        <a:pt x="2982" y="1157"/>
                        <a:pt x="2950" y="1157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</p:grpSp>
      <p:grpSp>
        <p:nvGrpSpPr>
          <p:cNvPr id="112" name="Google Shape;112;p3"/>
          <p:cNvGrpSpPr/>
          <p:nvPr/>
        </p:nvGrpSpPr>
        <p:grpSpPr>
          <a:xfrm rot="-2995951">
            <a:off x="4429344" y="513243"/>
            <a:ext cx="4074052" cy="3919122"/>
            <a:chOff x="2032175" y="1682500"/>
            <a:chExt cx="557500" cy="536300"/>
          </a:xfrm>
        </p:grpSpPr>
        <p:sp>
          <p:nvSpPr>
            <p:cNvPr id="113" name="Google Shape;113;p3"/>
            <p:cNvSpPr/>
            <p:nvPr/>
          </p:nvSpPr>
          <p:spPr>
            <a:xfrm>
              <a:off x="2032175" y="1736150"/>
              <a:ext cx="557500" cy="482650"/>
            </a:xfrm>
            <a:custGeom>
              <a:avLst/>
              <a:gdLst/>
              <a:ahLst/>
              <a:cxnLst/>
              <a:rect l="l" t="t" r="r" b="b"/>
              <a:pathLst>
                <a:path w="22300" h="19306" extrusionOk="0">
                  <a:moveTo>
                    <a:pt x="17029" y="1"/>
                  </a:moveTo>
                  <a:cubicBezTo>
                    <a:pt x="15601" y="1"/>
                    <a:pt x="14082" y="330"/>
                    <a:pt x="12862" y="771"/>
                  </a:cubicBezTo>
                  <a:cubicBezTo>
                    <a:pt x="12037" y="1071"/>
                    <a:pt x="11278" y="1177"/>
                    <a:pt x="10540" y="1177"/>
                  </a:cubicBezTo>
                  <a:cubicBezTo>
                    <a:pt x="8763" y="1177"/>
                    <a:pt x="7104" y="563"/>
                    <a:pt x="4920" y="563"/>
                  </a:cubicBezTo>
                  <a:cubicBezTo>
                    <a:pt x="4705" y="563"/>
                    <a:pt x="4485" y="569"/>
                    <a:pt x="4260" y="582"/>
                  </a:cubicBezTo>
                  <a:cubicBezTo>
                    <a:pt x="788" y="783"/>
                    <a:pt x="202" y="4198"/>
                    <a:pt x="1708" y="7372"/>
                  </a:cubicBezTo>
                  <a:cubicBezTo>
                    <a:pt x="3215" y="10546"/>
                    <a:pt x="1" y="13439"/>
                    <a:pt x="1258" y="16798"/>
                  </a:cubicBezTo>
                  <a:cubicBezTo>
                    <a:pt x="1942" y="18629"/>
                    <a:pt x="3846" y="18953"/>
                    <a:pt x="5847" y="18953"/>
                  </a:cubicBezTo>
                  <a:cubicBezTo>
                    <a:pt x="6944" y="18953"/>
                    <a:pt x="8069" y="18856"/>
                    <a:pt x="9039" y="18856"/>
                  </a:cubicBezTo>
                  <a:cubicBezTo>
                    <a:pt x="9546" y="18856"/>
                    <a:pt x="10011" y="18883"/>
                    <a:pt x="10407" y="18964"/>
                  </a:cubicBezTo>
                  <a:cubicBezTo>
                    <a:pt x="11570" y="19200"/>
                    <a:pt x="12633" y="19305"/>
                    <a:pt x="13600" y="19305"/>
                  </a:cubicBezTo>
                  <a:cubicBezTo>
                    <a:pt x="20113" y="19305"/>
                    <a:pt x="22247" y="14514"/>
                    <a:pt x="21247" y="12632"/>
                  </a:cubicBezTo>
                  <a:cubicBezTo>
                    <a:pt x="20090" y="10462"/>
                    <a:pt x="22299" y="6312"/>
                    <a:pt x="21496" y="2796"/>
                  </a:cubicBezTo>
                  <a:cubicBezTo>
                    <a:pt x="21018" y="707"/>
                    <a:pt x="19121" y="1"/>
                    <a:pt x="17029" y="1"/>
                  </a:cubicBezTo>
                  <a:close/>
                </a:path>
              </a:pathLst>
            </a:custGeom>
            <a:solidFill>
              <a:srgbClr val="FF5A78">
                <a:alpha val="225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" name="Google Shape;114;p3"/>
            <p:cNvSpPr/>
            <p:nvPr/>
          </p:nvSpPr>
          <p:spPr>
            <a:xfrm>
              <a:off x="2196000" y="1682500"/>
              <a:ext cx="189675" cy="60225"/>
            </a:xfrm>
            <a:custGeom>
              <a:avLst/>
              <a:gdLst/>
              <a:ahLst/>
              <a:cxnLst/>
              <a:rect l="l" t="t" r="r" b="b"/>
              <a:pathLst>
                <a:path w="7587" h="2409" extrusionOk="0">
                  <a:moveTo>
                    <a:pt x="984" y="1"/>
                  </a:moveTo>
                  <a:cubicBezTo>
                    <a:pt x="635" y="1"/>
                    <a:pt x="382" y="108"/>
                    <a:pt x="294" y="422"/>
                  </a:cubicBezTo>
                  <a:cubicBezTo>
                    <a:pt x="0" y="1457"/>
                    <a:pt x="1858" y="2408"/>
                    <a:pt x="3684" y="2408"/>
                  </a:cubicBezTo>
                  <a:cubicBezTo>
                    <a:pt x="3806" y="2408"/>
                    <a:pt x="3929" y="2404"/>
                    <a:pt x="4051" y="2395"/>
                  </a:cubicBezTo>
                  <a:cubicBezTo>
                    <a:pt x="6642" y="2210"/>
                    <a:pt x="7586" y="981"/>
                    <a:pt x="7325" y="374"/>
                  </a:cubicBezTo>
                  <a:cubicBezTo>
                    <a:pt x="7218" y="124"/>
                    <a:pt x="6925" y="30"/>
                    <a:pt x="6519" y="30"/>
                  </a:cubicBezTo>
                  <a:cubicBezTo>
                    <a:pt x="5946" y="30"/>
                    <a:pt x="5149" y="218"/>
                    <a:pt x="4336" y="422"/>
                  </a:cubicBezTo>
                  <a:cubicBezTo>
                    <a:pt x="4179" y="462"/>
                    <a:pt x="4010" y="479"/>
                    <a:pt x="3833" y="479"/>
                  </a:cubicBezTo>
                  <a:cubicBezTo>
                    <a:pt x="2889" y="479"/>
                    <a:pt x="1721" y="1"/>
                    <a:pt x="984" y="1"/>
                  </a:cubicBezTo>
                  <a:close/>
                </a:path>
              </a:pathLst>
            </a:custGeom>
            <a:solidFill>
              <a:srgbClr val="FF5A78">
                <a:alpha val="225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5" name="Google Shape;115;p3"/>
          <p:cNvSpPr txBox="1">
            <a:spLocks noGrp="1"/>
          </p:cNvSpPr>
          <p:nvPr>
            <p:ph type="title" idx="2" hasCustomPrompt="1"/>
          </p:nvPr>
        </p:nvSpPr>
        <p:spPr>
          <a:xfrm>
            <a:off x="740125" y="831100"/>
            <a:ext cx="3831900" cy="1395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8000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116" name="Google Shape;116;p3"/>
          <p:cNvSpPr txBox="1">
            <a:spLocks noGrp="1"/>
          </p:cNvSpPr>
          <p:nvPr>
            <p:ph type="subTitle" idx="1"/>
          </p:nvPr>
        </p:nvSpPr>
        <p:spPr>
          <a:xfrm>
            <a:off x="1279975" y="3010100"/>
            <a:ext cx="2752200" cy="728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Font typeface="Bellota Text"/>
              <a:buNone/>
              <a:defRPr sz="1600">
                <a:solidFill>
                  <a:schemeClr val="dk1"/>
                </a:solidFill>
                <a:latin typeface="Bellota Text"/>
                <a:ea typeface="Bellota Text"/>
                <a:cs typeface="Bellota Text"/>
                <a:sym typeface="Bellota Text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grpSp>
        <p:nvGrpSpPr>
          <p:cNvPr id="117" name="Google Shape;117;p3"/>
          <p:cNvGrpSpPr/>
          <p:nvPr/>
        </p:nvGrpSpPr>
        <p:grpSpPr>
          <a:xfrm rot="7153394">
            <a:off x="7700648" y="3361727"/>
            <a:ext cx="2039530" cy="1399524"/>
            <a:chOff x="6272659" y="-660615"/>
            <a:chExt cx="2039586" cy="1399562"/>
          </a:xfrm>
        </p:grpSpPr>
        <p:grpSp>
          <p:nvGrpSpPr>
            <p:cNvPr id="118" name="Google Shape;118;p3"/>
            <p:cNvGrpSpPr/>
            <p:nvPr/>
          </p:nvGrpSpPr>
          <p:grpSpPr>
            <a:xfrm rot="8478049">
              <a:off x="7456155" y="-397939"/>
              <a:ext cx="900955" cy="172869"/>
              <a:chOff x="3564648" y="628675"/>
              <a:chExt cx="901001" cy="172878"/>
            </a:xfrm>
          </p:grpSpPr>
          <p:sp>
            <p:nvSpPr>
              <p:cNvPr id="119" name="Google Shape;119;p3"/>
              <p:cNvSpPr/>
              <p:nvPr/>
            </p:nvSpPr>
            <p:spPr>
              <a:xfrm>
                <a:off x="3564648" y="647688"/>
                <a:ext cx="32631" cy="26026"/>
              </a:xfrm>
              <a:custGeom>
                <a:avLst/>
                <a:gdLst/>
                <a:ahLst/>
                <a:cxnLst/>
                <a:rect l="l" t="t" r="r" b="b"/>
                <a:pathLst>
                  <a:path w="242" h="193" extrusionOk="0">
                    <a:moveTo>
                      <a:pt x="73" y="0"/>
                    </a:moveTo>
                    <a:cubicBezTo>
                      <a:pt x="53" y="0"/>
                      <a:pt x="33" y="10"/>
                      <a:pt x="21" y="28"/>
                    </a:cubicBezTo>
                    <a:cubicBezTo>
                      <a:pt x="0" y="52"/>
                      <a:pt x="4" y="92"/>
                      <a:pt x="33" y="112"/>
                    </a:cubicBezTo>
                    <a:cubicBezTo>
                      <a:pt x="33" y="112"/>
                      <a:pt x="69" y="140"/>
                      <a:pt x="141" y="184"/>
                    </a:cubicBezTo>
                    <a:cubicBezTo>
                      <a:pt x="149" y="188"/>
                      <a:pt x="165" y="192"/>
                      <a:pt x="173" y="192"/>
                    </a:cubicBezTo>
                    <a:cubicBezTo>
                      <a:pt x="193" y="192"/>
                      <a:pt x="213" y="184"/>
                      <a:pt x="225" y="168"/>
                    </a:cubicBezTo>
                    <a:cubicBezTo>
                      <a:pt x="241" y="144"/>
                      <a:pt x="233" y="104"/>
                      <a:pt x="205" y="84"/>
                    </a:cubicBezTo>
                    <a:cubicBezTo>
                      <a:pt x="141" y="40"/>
                      <a:pt x="105" y="11"/>
                      <a:pt x="105" y="11"/>
                    </a:cubicBezTo>
                    <a:cubicBezTo>
                      <a:pt x="96" y="4"/>
                      <a:pt x="84" y="0"/>
                      <a:pt x="73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0" name="Google Shape;120;p3"/>
              <p:cNvSpPr/>
              <p:nvPr/>
            </p:nvSpPr>
            <p:spPr>
              <a:xfrm>
                <a:off x="3630180" y="628675"/>
                <a:ext cx="835469" cy="172878"/>
              </a:xfrm>
              <a:custGeom>
                <a:avLst/>
                <a:gdLst/>
                <a:ahLst/>
                <a:cxnLst/>
                <a:rect l="l" t="t" r="r" b="b"/>
                <a:pathLst>
                  <a:path w="6196" h="1282" extrusionOk="0">
                    <a:moveTo>
                      <a:pt x="6121" y="0"/>
                    </a:moveTo>
                    <a:cubicBezTo>
                      <a:pt x="6109" y="0"/>
                      <a:pt x="6097" y="4"/>
                      <a:pt x="6087" y="12"/>
                    </a:cubicBezTo>
                    <a:cubicBezTo>
                      <a:pt x="6023" y="64"/>
                      <a:pt x="5955" y="112"/>
                      <a:pt x="5891" y="160"/>
                    </a:cubicBezTo>
                    <a:cubicBezTo>
                      <a:pt x="5858" y="177"/>
                      <a:pt x="5854" y="213"/>
                      <a:pt x="5875" y="245"/>
                    </a:cubicBezTo>
                    <a:cubicBezTo>
                      <a:pt x="5887" y="261"/>
                      <a:pt x="5907" y="269"/>
                      <a:pt x="5927" y="269"/>
                    </a:cubicBezTo>
                    <a:cubicBezTo>
                      <a:pt x="5943" y="269"/>
                      <a:pt x="5951" y="265"/>
                      <a:pt x="5967" y="261"/>
                    </a:cubicBezTo>
                    <a:cubicBezTo>
                      <a:pt x="6035" y="213"/>
                      <a:pt x="6104" y="165"/>
                      <a:pt x="6168" y="112"/>
                    </a:cubicBezTo>
                    <a:cubicBezTo>
                      <a:pt x="6192" y="88"/>
                      <a:pt x="6196" y="48"/>
                      <a:pt x="6176" y="24"/>
                    </a:cubicBezTo>
                    <a:cubicBezTo>
                      <a:pt x="6161" y="9"/>
                      <a:pt x="6140" y="0"/>
                      <a:pt x="6121" y="0"/>
                    </a:cubicBezTo>
                    <a:close/>
                    <a:moveTo>
                      <a:pt x="5557" y="384"/>
                    </a:moveTo>
                    <a:cubicBezTo>
                      <a:pt x="5546" y="384"/>
                      <a:pt x="5535" y="387"/>
                      <a:pt x="5525" y="394"/>
                    </a:cubicBezTo>
                    <a:lnTo>
                      <a:pt x="5312" y="514"/>
                    </a:lnTo>
                    <a:cubicBezTo>
                      <a:pt x="5284" y="530"/>
                      <a:pt x="5272" y="570"/>
                      <a:pt x="5288" y="602"/>
                    </a:cubicBezTo>
                    <a:cubicBezTo>
                      <a:pt x="5296" y="623"/>
                      <a:pt x="5324" y="631"/>
                      <a:pt x="5344" y="631"/>
                    </a:cubicBezTo>
                    <a:cubicBezTo>
                      <a:pt x="5352" y="631"/>
                      <a:pt x="5364" y="631"/>
                      <a:pt x="5372" y="627"/>
                    </a:cubicBezTo>
                    <a:cubicBezTo>
                      <a:pt x="5445" y="586"/>
                      <a:pt x="5517" y="546"/>
                      <a:pt x="5589" y="502"/>
                    </a:cubicBezTo>
                    <a:cubicBezTo>
                      <a:pt x="5617" y="486"/>
                      <a:pt x="5629" y="446"/>
                      <a:pt x="5609" y="414"/>
                    </a:cubicBezTo>
                    <a:cubicBezTo>
                      <a:pt x="5599" y="395"/>
                      <a:pt x="5578" y="384"/>
                      <a:pt x="5557" y="384"/>
                    </a:cubicBezTo>
                    <a:close/>
                    <a:moveTo>
                      <a:pt x="68" y="434"/>
                    </a:moveTo>
                    <a:cubicBezTo>
                      <a:pt x="45" y="434"/>
                      <a:pt x="25" y="444"/>
                      <a:pt x="17" y="466"/>
                    </a:cubicBezTo>
                    <a:cubicBezTo>
                      <a:pt x="1" y="494"/>
                      <a:pt x="9" y="534"/>
                      <a:pt x="41" y="550"/>
                    </a:cubicBezTo>
                    <a:cubicBezTo>
                      <a:pt x="109" y="590"/>
                      <a:pt x="185" y="631"/>
                      <a:pt x="262" y="667"/>
                    </a:cubicBezTo>
                    <a:cubicBezTo>
                      <a:pt x="266" y="671"/>
                      <a:pt x="278" y="671"/>
                      <a:pt x="286" y="671"/>
                    </a:cubicBezTo>
                    <a:cubicBezTo>
                      <a:pt x="310" y="671"/>
                      <a:pt x="330" y="663"/>
                      <a:pt x="346" y="635"/>
                    </a:cubicBezTo>
                    <a:cubicBezTo>
                      <a:pt x="362" y="602"/>
                      <a:pt x="346" y="566"/>
                      <a:pt x="318" y="550"/>
                    </a:cubicBezTo>
                    <a:cubicBezTo>
                      <a:pt x="246" y="514"/>
                      <a:pt x="169" y="482"/>
                      <a:pt x="101" y="442"/>
                    </a:cubicBezTo>
                    <a:cubicBezTo>
                      <a:pt x="90" y="436"/>
                      <a:pt x="79" y="434"/>
                      <a:pt x="68" y="434"/>
                    </a:cubicBezTo>
                    <a:close/>
                    <a:moveTo>
                      <a:pt x="4947" y="705"/>
                    </a:moveTo>
                    <a:cubicBezTo>
                      <a:pt x="4939" y="705"/>
                      <a:pt x="4930" y="707"/>
                      <a:pt x="4922" y="711"/>
                    </a:cubicBezTo>
                    <a:cubicBezTo>
                      <a:pt x="4846" y="747"/>
                      <a:pt x="4770" y="775"/>
                      <a:pt x="4693" y="807"/>
                    </a:cubicBezTo>
                    <a:cubicBezTo>
                      <a:pt x="4665" y="815"/>
                      <a:pt x="4645" y="856"/>
                      <a:pt x="4661" y="888"/>
                    </a:cubicBezTo>
                    <a:cubicBezTo>
                      <a:pt x="4669" y="912"/>
                      <a:pt x="4693" y="928"/>
                      <a:pt x="4721" y="928"/>
                    </a:cubicBezTo>
                    <a:cubicBezTo>
                      <a:pt x="4729" y="928"/>
                      <a:pt x="4738" y="928"/>
                      <a:pt x="4746" y="920"/>
                    </a:cubicBezTo>
                    <a:cubicBezTo>
                      <a:pt x="4826" y="892"/>
                      <a:pt x="4902" y="860"/>
                      <a:pt x="4975" y="827"/>
                    </a:cubicBezTo>
                    <a:cubicBezTo>
                      <a:pt x="5007" y="811"/>
                      <a:pt x="5023" y="771"/>
                      <a:pt x="5007" y="739"/>
                    </a:cubicBezTo>
                    <a:cubicBezTo>
                      <a:pt x="4995" y="719"/>
                      <a:pt x="4971" y="705"/>
                      <a:pt x="4947" y="705"/>
                    </a:cubicBezTo>
                    <a:close/>
                    <a:moveTo>
                      <a:pt x="694" y="729"/>
                    </a:moveTo>
                    <a:cubicBezTo>
                      <a:pt x="670" y="729"/>
                      <a:pt x="644" y="741"/>
                      <a:pt x="631" y="767"/>
                    </a:cubicBezTo>
                    <a:cubicBezTo>
                      <a:pt x="619" y="795"/>
                      <a:pt x="639" y="831"/>
                      <a:pt x="668" y="848"/>
                    </a:cubicBezTo>
                    <a:cubicBezTo>
                      <a:pt x="744" y="884"/>
                      <a:pt x="824" y="908"/>
                      <a:pt x="901" y="936"/>
                    </a:cubicBezTo>
                    <a:cubicBezTo>
                      <a:pt x="905" y="944"/>
                      <a:pt x="913" y="944"/>
                      <a:pt x="921" y="944"/>
                    </a:cubicBezTo>
                    <a:cubicBezTo>
                      <a:pt x="949" y="944"/>
                      <a:pt x="969" y="924"/>
                      <a:pt x="981" y="896"/>
                    </a:cubicBezTo>
                    <a:cubicBezTo>
                      <a:pt x="989" y="864"/>
                      <a:pt x="969" y="827"/>
                      <a:pt x="941" y="815"/>
                    </a:cubicBezTo>
                    <a:cubicBezTo>
                      <a:pt x="864" y="791"/>
                      <a:pt x="788" y="763"/>
                      <a:pt x="712" y="731"/>
                    </a:cubicBezTo>
                    <a:cubicBezTo>
                      <a:pt x="706" y="729"/>
                      <a:pt x="700" y="729"/>
                      <a:pt x="694" y="729"/>
                    </a:cubicBezTo>
                    <a:close/>
                    <a:moveTo>
                      <a:pt x="1342" y="954"/>
                    </a:moveTo>
                    <a:cubicBezTo>
                      <a:pt x="1316" y="954"/>
                      <a:pt x="1288" y="973"/>
                      <a:pt x="1278" y="1004"/>
                    </a:cubicBezTo>
                    <a:cubicBezTo>
                      <a:pt x="1270" y="1032"/>
                      <a:pt x="1290" y="1069"/>
                      <a:pt x="1326" y="1077"/>
                    </a:cubicBezTo>
                    <a:lnTo>
                      <a:pt x="1567" y="1137"/>
                    </a:lnTo>
                    <a:lnTo>
                      <a:pt x="1580" y="1137"/>
                    </a:lnTo>
                    <a:cubicBezTo>
                      <a:pt x="1612" y="1137"/>
                      <a:pt x="1636" y="1117"/>
                      <a:pt x="1636" y="1093"/>
                    </a:cubicBezTo>
                    <a:cubicBezTo>
                      <a:pt x="1648" y="1056"/>
                      <a:pt x="1628" y="1028"/>
                      <a:pt x="1592" y="1016"/>
                    </a:cubicBezTo>
                    <a:cubicBezTo>
                      <a:pt x="1511" y="996"/>
                      <a:pt x="1435" y="976"/>
                      <a:pt x="1355" y="956"/>
                    </a:cubicBezTo>
                    <a:cubicBezTo>
                      <a:pt x="1350" y="955"/>
                      <a:pt x="1346" y="954"/>
                      <a:pt x="1342" y="954"/>
                    </a:cubicBezTo>
                    <a:close/>
                    <a:moveTo>
                      <a:pt x="4306" y="950"/>
                    </a:moveTo>
                    <a:cubicBezTo>
                      <a:pt x="4300" y="950"/>
                      <a:pt x="4294" y="951"/>
                      <a:pt x="4288" y="952"/>
                    </a:cubicBezTo>
                    <a:cubicBezTo>
                      <a:pt x="4207" y="976"/>
                      <a:pt x="4135" y="996"/>
                      <a:pt x="4054" y="1016"/>
                    </a:cubicBezTo>
                    <a:cubicBezTo>
                      <a:pt x="4018" y="1028"/>
                      <a:pt x="3998" y="1056"/>
                      <a:pt x="4006" y="1093"/>
                    </a:cubicBezTo>
                    <a:cubicBezTo>
                      <a:pt x="4014" y="1117"/>
                      <a:pt x="4038" y="1137"/>
                      <a:pt x="4067" y="1137"/>
                    </a:cubicBezTo>
                    <a:lnTo>
                      <a:pt x="4087" y="1137"/>
                    </a:lnTo>
                    <a:cubicBezTo>
                      <a:pt x="4167" y="1117"/>
                      <a:pt x="4247" y="1097"/>
                      <a:pt x="4328" y="1073"/>
                    </a:cubicBezTo>
                    <a:cubicBezTo>
                      <a:pt x="4360" y="1064"/>
                      <a:pt x="4380" y="1028"/>
                      <a:pt x="4368" y="992"/>
                    </a:cubicBezTo>
                    <a:cubicBezTo>
                      <a:pt x="4361" y="966"/>
                      <a:pt x="4335" y="950"/>
                      <a:pt x="4306" y="950"/>
                    </a:cubicBezTo>
                    <a:close/>
                    <a:moveTo>
                      <a:pt x="2020" y="1096"/>
                    </a:moveTo>
                    <a:cubicBezTo>
                      <a:pt x="1988" y="1096"/>
                      <a:pt x="1961" y="1116"/>
                      <a:pt x="1957" y="1149"/>
                    </a:cubicBezTo>
                    <a:cubicBezTo>
                      <a:pt x="1953" y="1185"/>
                      <a:pt x="1973" y="1213"/>
                      <a:pt x="2009" y="1217"/>
                    </a:cubicBezTo>
                    <a:cubicBezTo>
                      <a:pt x="2090" y="1233"/>
                      <a:pt x="2174" y="1245"/>
                      <a:pt x="2255" y="1253"/>
                    </a:cubicBezTo>
                    <a:lnTo>
                      <a:pt x="2259" y="1253"/>
                    </a:lnTo>
                    <a:cubicBezTo>
                      <a:pt x="2291" y="1253"/>
                      <a:pt x="2319" y="1229"/>
                      <a:pt x="2327" y="1197"/>
                    </a:cubicBezTo>
                    <a:cubicBezTo>
                      <a:pt x="2331" y="1161"/>
                      <a:pt x="2307" y="1133"/>
                      <a:pt x="2271" y="1129"/>
                    </a:cubicBezTo>
                    <a:cubicBezTo>
                      <a:pt x="2190" y="1125"/>
                      <a:pt x="2110" y="1109"/>
                      <a:pt x="2030" y="1097"/>
                    </a:cubicBezTo>
                    <a:cubicBezTo>
                      <a:pt x="2026" y="1096"/>
                      <a:pt x="2023" y="1096"/>
                      <a:pt x="2020" y="1096"/>
                    </a:cubicBezTo>
                    <a:close/>
                    <a:moveTo>
                      <a:pt x="3637" y="1103"/>
                    </a:moveTo>
                    <a:cubicBezTo>
                      <a:pt x="3633" y="1103"/>
                      <a:pt x="3629" y="1104"/>
                      <a:pt x="3625" y="1105"/>
                    </a:cubicBezTo>
                    <a:lnTo>
                      <a:pt x="3384" y="1133"/>
                    </a:lnTo>
                    <a:cubicBezTo>
                      <a:pt x="3351" y="1137"/>
                      <a:pt x="3323" y="1169"/>
                      <a:pt x="3331" y="1205"/>
                    </a:cubicBezTo>
                    <a:cubicBezTo>
                      <a:pt x="3331" y="1233"/>
                      <a:pt x="3359" y="1257"/>
                      <a:pt x="3388" y="1257"/>
                    </a:cubicBezTo>
                    <a:cubicBezTo>
                      <a:pt x="3388" y="1257"/>
                      <a:pt x="3396" y="1257"/>
                      <a:pt x="3400" y="1253"/>
                    </a:cubicBezTo>
                    <a:cubicBezTo>
                      <a:pt x="3480" y="1249"/>
                      <a:pt x="3564" y="1237"/>
                      <a:pt x="3645" y="1225"/>
                    </a:cubicBezTo>
                    <a:cubicBezTo>
                      <a:pt x="3677" y="1217"/>
                      <a:pt x="3701" y="1189"/>
                      <a:pt x="3697" y="1153"/>
                    </a:cubicBezTo>
                    <a:cubicBezTo>
                      <a:pt x="3693" y="1128"/>
                      <a:pt x="3668" y="1103"/>
                      <a:pt x="3637" y="1103"/>
                    </a:cubicBezTo>
                    <a:close/>
                    <a:moveTo>
                      <a:pt x="2709" y="1157"/>
                    </a:moveTo>
                    <a:cubicBezTo>
                      <a:pt x="2672" y="1157"/>
                      <a:pt x="2640" y="1181"/>
                      <a:pt x="2640" y="1217"/>
                    </a:cubicBezTo>
                    <a:cubicBezTo>
                      <a:pt x="2640" y="1253"/>
                      <a:pt x="2668" y="1281"/>
                      <a:pt x="2701" y="1281"/>
                    </a:cubicBezTo>
                    <a:lnTo>
                      <a:pt x="2954" y="1281"/>
                    </a:lnTo>
                    <a:cubicBezTo>
                      <a:pt x="2990" y="1281"/>
                      <a:pt x="3014" y="1253"/>
                      <a:pt x="3014" y="1217"/>
                    </a:cubicBezTo>
                    <a:cubicBezTo>
                      <a:pt x="3014" y="1181"/>
                      <a:pt x="2982" y="1157"/>
                      <a:pt x="2950" y="1157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1" name="Google Shape;121;p3"/>
            <p:cNvGrpSpPr/>
            <p:nvPr/>
          </p:nvGrpSpPr>
          <p:grpSpPr>
            <a:xfrm rot="-1338283">
              <a:off x="6304777" y="70229"/>
              <a:ext cx="1332686" cy="431981"/>
              <a:chOff x="3132849" y="378861"/>
              <a:chExt cx="1332799" cy="432018"/>
            </a:xfrm>
          </p:grpSpPr>
          <p:sp>
            <p:nvSpPr>
              <p:cNvPr id="122" name="Google Shape;122;p3"/>
              <p:cNvSpPr/>
              <p:nvPr/>
            </p:nvSpPr>
            <p:spPr>
              <a:xfrm>
                <a:off x="3564648" y="647688"/>
                <a:ext cx="32631" cy="26026"/>
              </a:xfrm>
              <a:custGeom>
                <a:avLst/>
                <a:gdLst/>
                <a:ahLst/>
                <a:cxnLst/>
                <a:rect l="l" t="t" r="r" b="b"/>
                <a:pathLst>
                  <a:path w="242" h="193" extrusionOk="0">
                    <a:moveTo>
                      <a:pt x="73" y="0"/>
                    </a:moveTo>
                    <a:cubicBezTo>
                      <a:pt x="53" y="0"/>
                      <a:pt x="33" y="10"/>
                      <a:pt x="21" y="28"/>
                    </a:cubicBezTo>
                    <a:cubicBezTo>
                      <a:pt x="0" y="52"/>
                      <a:pt x="4" y="92"/>
                      <a:pt x="33" y="112"/>
                    </a:cubicBezTo>
                    <a:cubicBezTo>
                      <a:pt x="33" y="112"/>
                      <a:pt x="69" y="140"/>
                      <a:pt x="141" y="184"/>
                    </a:cubicBezTo>
                    <a:cubicBezTo>
                      <a:pt x="149" y="188"/>
                      <a:pt x="165" y="192"/>
                      <a:pt x="173" y="192"/>
                    </a:cubicBezTo>
                    <a:cubicBezTo>
                      <a:pt x="193" y="192"/>
                      <a:pt x="213" y="184"/>
                      <a:pt x="225" y="168"/>
                    </a:cubicBezTo>
                    <a:cubicBezTo>
                      <a:pt x="241" y="144"/>
                      <a:pt x="233" y="104"/>
                      <a:pt x="205" y="84"/>
                    </a:cubicBezTo>
                    <a:cubicBezTo>
                      <a:pt x="141" y="40"/>
                      <a:pt x="105" y="11"/>
                      <a:pt x="105" y="11"/>
                    </a:cubicBezTo>
                    <a:cubicBezTo>
                      <a:pt x="96" y="4"/>
                      <a:pt x="84" y="0"/>
                      <a:pt x="73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3" name="Google Shape;123;p3"/>
              <p:cNvSpPr/>
              <p:nvPr/>
            </p:nvSpPr>
            <p:spPr>
              <a:xfrm>
                <a:off x="3630180" y="628675"/>
                <a:ext cx="835469" cy="172878"/>
              </a:xfrm>
              <a:custGeom>
                <a:avLst/>
                <a:gdLst/>
                <a:ahLst/>
                <a:cxnLst/>
                <a:rect l="l" t="t" r="r" b="b"/>
                <a:pathLst>
                  <a:path w="6196" h="1282" extrusionOk="0">
                    <a:moveTo>
                      <a:pt x="6121" y="0"/>
                    </a:moveTo>
                    <a:cubicBezTo>
                      <a:pt x="6109" y="0"/>
                      <a:pt x="6097" y="4"/>
                      <a:pt x="6087" y="12"/>
                    </a:cubicBezTo>
                    <a:cubicBezTo>
                      <a:pt x="6023" y="64"/>
                      <a:pt x="5955" y="112"/>
                      <a:pt x="5891" y="160"/>
                    </a:cubicBezTo>
                    <a:cubicBezTo>
                      <a:pt x="5858" y="177"/>
                      <a:pt x="5854" y="213"/>
                      <a:pt x="5875" y="245"/>
                    </a:cubicBezTo>
                    <a:cubicBezTo>
                      <a:pt x="5887" y="261"/>
                      <a:pt x="5907" y="269"/>
                      <a:pt x="5927" y="269"/>
                    </a:cubicBezTo>
                    <a:cubicBezTo>
                      <a:pt x="5943" y="269"/>
                      <a:pt x="5951" y="265"/>
                      <a:pt x="5967" y="261"/>
                    </a:cubicBezTo>
                    <a:cubicBezTo>
                      <a:pt x="6035" y="213"/>
                      <a:pt x="6104" y="165"/>
                      <a:pt x="6168" y="112"/>
                    </a:cubicBezTo>
                    <a:cubicBezTo>
                      <a:pt x="6192" y="88"/>
                      <a:pt x="6196" y="48"/>
                      <a:pt x="6176" y="24"/>
                    </a:cubicBezTo>
                    <a:cubicBezTo>
                      <a:pt x="6161" y="9"/>
                      <a:pt x="6140" y="0"/>
                      <a:pt x="6121" y="0"/>
                    </a:cubicBezTo>
                    <a:close/>
                    <a:moveTo>
                      <a:pt x="5557" y="384"/>
                    </a:moveTo>
                    <a:cubicBezTo>
                      <a:pt x="5546" y="384"/>
                      <a:pt x="5535" y="387"/>
                      <a:pt x="5525" y="394"/>
                    </a:cubicBezTo>
                    <a:lnTo>
                      <a:pt x="5312" y="514"/>
                    </a:lnTo>
                    <a:cubicBezTo>
                      <a:pt x="5284" y="530"/>
                      <a:pt x="5272" y="570"/>
                      <a:pt x="5288" y="602"/>
                    </a:cubicBezTo>
                    <a:cubicBezTo>
                      <a:pt x="5296" y="623"/>
                      <a:pt x="5324" y="631"/>
                      <a:pt x="5344" y="631"/>
                    </a:cubicBezTo>
                    <a:cubicBezTo>
                      <a:pt x="5352" y="631"/>
                      <a:pt x="5364" y="631"/>
                      <a:pt x="5372" y="627"/>
                    </a:cubicBezTo>
                    <a:cubicBezTo>
                      <a:pt x="5445" y="586"/>
                      <a:pt x="5517" y="546"/>
                      <a:pt x="5589" y="502"/>
                    </a:cubicBezTo>
                    <a:cubicBezTo>
                      <a:pt x="5617" y="486"/>
                      <a:pt x="5629" y="446"/>
                      <a:pt x="5609" y="414"/>
                    </a:cubicBezTo>
                    <a:cubicBezTo>
                      <a:pt x="5599" y="395"/>
                      <a:pt x="5578" y="384"/>
                      <a:pt x="5557" y="384"/>
                    </a:cubicBezTo>
                    <a:close/>
                    <a:moveTo>
                      <a:pt x="68" y="434"/>
                    </a:moveTo>
                    <a:cubicBezTo>
                      <a:pt x="45" y="434"/>
                      <a:pt x="25" y="444"/>
                      <a:pt x="17" y="466"/>
                    </a:cubicBezTo>
                    <a:cubicBezTo>
                      <a:pt x="1" y="494"/>
                      <a:pt x="9" y="534"/>
                      <a:pt x="41" y="550"/>
                    </a:cubicBezTo>
                    <a:cubicBezTo>
                      <a:pt x="109" y="590"/>
                      <a:pt x="185" y="631"/>
                      <a:pt x="262" y="667"/>
                    </a:cubicBezTo>
                    <a:cubicBezTo>
                      <a:pt x="266" y="671"/>
                      <a:pt x="278" y="671"/>
                      <a:pt x="286" y="671"/>
                    </a:cubicBezTo>
                    <a:cubicBezTo>
                      <a:pt x="310" y="671"/>
                      <a:pt x="330" y="663"/>
                      <a:pt x="346" y="635"/>
                    </a:cubicBezTo>
                    <a:cubicBezTo>
                      <a:pt x="362" y="602"/>
                      <a:pt x="346" y="566"/>
                      <a:pt x="318" y="550"/>
                    </a:cubicBezTo>
                    <a:cubicBezTo>
                      <a:pt x="246" y="514"/>
                      <a:pt x="169" y="482"/>
                      <a:pt x="101" y="442"/>
                    </a:cubicBezTo>
                    <a:cubicBezTo>
                      <a:pt x="90" y="436"/>
                      <a:pt x="79" y="434"/>
                      <a:pt x="68" y="434"/>
                    </a:cubicBezTo>
                    <a:close/>
                    <a:moveTo>
                      <a:pt x="4947" y="705"/>
                    </a:moveTo>
                    <a:cubicBezTo>
                      <a:pt x="4939" y="705"/>
                      <a:pt x="4930" y="707"/>
                      <a:pt x="4922" y="711"/>
                    </a:cubicBezTo>
                    <a:cubicBezTo>
                      <a:pt x="4846" y="747"/>
                      <a:pt x="4770" y="775"/>
                      <a:pt x="4693" y="807"/>
                    </a:cubicBezTo>
                    <a:cubicBezTo>
                      <a:pt x="4665" y="815"/>
                      <a:pt x="4645" y="856"/>
                      <a:pt x="4661" y="888"/>
                    </a:cubicBezTo>
                    <a:cubicBezTo>
                      <a:pt x="4669" y="912"/>
                      <a:pt x="4693" y="928"/>
                      <a:pt x="4721" y="928"/>
                    </a:cubicBezTo>
                    <a:cubicBezTo>
                      <a:pt x="4729" y="928"/>
                      <a:pt x="4738" y="928"/>
                      <a:pt x="4746" y="920"/>
                    </a:cubicBezTo>
                    <a:cubicBezTo>
                      <a:pt x="4826" y="892"/>
                      <a:pt x="4902" y="860"/>
                      <a:pt x="4975" y="827"/>
                    </a:cubicBezTo>
                    <a:cubicBezTo>
                      <a:pt x="5007" y="811"/>
                      <a:pt x="5023" y="771"/>
                      <a:pt x="5007" y="739"/>
                    </a:cubicBezTo>
                    <a:cubicBezTo>
                      <a:pt x="4995" y="719"/>
                      <a:pt x="4971" y="705"/>
                      <a:pt x="4947" y="705"/>
                    </a:cubicBezTo>
                    <a:close/>
                    <a:moveTo>
                      <a:pt x="694" y="729"/>
                    </a:moveTo>
                    <a:cubicBezTo>
                      <a:pt x="670" y="729"/>
                      <a:pt x="644" y="741"/>
                      <a:pt x="631" y="767"/>
                    </a:cubicBezTo>
                    <a:cubicBezTo>
                      <a:pt x="619" y="795"/>
                      <a:pt x="639" y="831"/>
                      <a:pt x="668" y="848"/>
                    </a:cubicBezTo>
                    <a:cubicBezTo>
                      <a:pt x="744" y="884"/>
                      <a:pt x="824" y="908"/>
                      <a:pt x="901" y="936"/>
                    </a:cubicBezTo>
                    <a:cubicBezTo>
                      <a:pt x="905" y="944"/>
                      <a:pt x="913" y="944"/>
                      <a:pt x="921" y="944"/>
                    </a:cubicBezTo>
                    <a:cubicBezTo>
                      <a:pt x="949" y="944"/>
                      <a:pt x="969" y="924"/>
                      <a:pt x="981" y="896"/>
                    </a:cubicBezTo>
                    <a:cubicBezTo>
                      <a:pt x="989" y="864"/>
                      <a:pt x="969" y="827"/>
                      <a:pt x="941" y="815"/>
                    </a:cubicBezTo>
                    <a:cubicBezTo>
                      <a:pt x="864" y="791"/>
                      <a:pt x="788" y="763"/>
                      <a:pt x="712" y="731"/>
                    </a:cubicBezTo>
                    <a:cubicBezTo>
                      <a:pt x="706" y="729"/>
                      <a:pt x="700" y="729"/>
                      <a:pt x="694" y="729"/>
                    </a:cubicBezTo>
                    <a:close/>
                    <a:moveTo>
                      <a:pt x="1342" y="954"/>
                    </a:moveTo>
                    <a:cubicBezTo>
                      <a:pt x="1316" y="954"/>
                      <a:pt x="1288" y="973"/>
                      <a:pt x="1278" y="1004"/>
                    </a:cubicBezTo>
                    <a:cubicBezTo>
                      <a:pt x="1270" y="1032"/>
                      <a:pt x="1290" y="1069"/>
                      <a:pt x="1326" y="1077"/>
                    </a:cubicBezTo>
                    <a:lnTo>
                      <a:pt x="1567" y="1137"/>
                    </a:lnTo>
                    <a:lnTo>
                      <a:pt x="1580" y="1137"/>
                    </a:lnTo>
                    <a:cubicBezTo>
                      <a:pt x="1612" y="1137"/>
                      <a:pt x="1636" y="1117"/>
                      <a:pt x="1636" y="1093"/>
                    </a:cubicBezTo>
                    <a:cubicBezTo>
                      <a:pt x="1648" y="1056"/>
                      <a:pt x="1628" y="1028"/>
                      <a:pt x="1592" y="1016"/>
                    </a:cubicBezTo>
                    <a:cubicBezTo>
                      <a:pt x="1511" y="996"/>
                      <a:pt x="1435" y="976"/>
                      <a:pt x="1355" y="956"/>
                    </a:cubicBezTo>
                    <a:cubicBezTo>
                      <a:pt x="1350" y="955"/>
                      <a:pt x="1346" y="954"/>
                      <a:pt x="1342" y="954"/>
                    </a:cubicBezTo>
                    <a:close/>
                    <a:moveTo>
                      <a:pt x="4306" y="950"/>
                    </a:moveTo>
                    <a:cubicBezTo>
                      <a:pt x="4300" y="950"/>
                      <a:pt x="4294" y="951"/>
                      <a:pt x="4288" y="952"/>
                    </a:cubicBezTo>
                    <a:cubicBezTo>
                      <a:pt x="4207" y="976"/>
                      <a:pt x="4135" y="996"/>
                      <a:pt x="4054" y="1016"/>
                    </a:cubicBezTo>
                    <a:cubicBezTo>
                      <a:pt x="4018" y="1028"/>
                      <a:pt x="3998" y="1056"/>
                      <a:pt x="4006" y="1093"/>
                    </a:cubicBezTo>
                    <a:cubicBezTo>
                      <a:pt x="4014" y="1117"/>
                      <a:pt x="4038" y="1137"/>
                      <a:pt x="4067" y="1137"/>
                    </a:cubicBezTo>
                    <a:lnTo>
                      <a:pt x="4087" y="1137"/>
                    </a:lnTo>
                    <a:cubicBezTo>
                      <a:pt x="4167" y="1117"/>
                      <a:pt x="4247" y="1097"/>
                      <a:pt x="4328" y="1073"/>
                    </a:cubicBezTo>
                    <a:cubicBezTo>
                      <a:pt x="4360" y="1064"/>
                      <a:pt x="4380" y="1028"/>
                      <a:pt x="4368" y="992"/>
                    </a:cubicBezTo>
                    <a:cubicBezTo>
                      <a:pt x="4361" y="966"/>
                      <a:pt x="4335" y="950"/>
                      <a:pt x="4306" y="950"/>
                    </a:cubicBezTo>
                    <a:close/>
                    <a:moveTo>
                      <a:pt x="2020" y="1096"/>
                    </a:moveTo>
                    <a:cubicBezTo>
                      <a:pt x="1988" y="1096"/>
                      <a:pt x="1961" y="1116"/>
                      <a:pt x="1957" y="1149"/>
                    </a:cubicBezTo>
                    <a:cubicBezTo>
                      <a:pt x="1953" y="1185"/>
                      <a:pt x="1973" y="1213"/>
                      <a:pt x="2009" y="1217"/>
                    </a:cubicBezTo>
                    <a:cubicBezTo>
                      <a:pt x="2090" y="1233"/>
                      <a:pt x="2174" y="1245"/>
                      <a:pt x="2255" y="1253"/>
                    </a:cubicBezTo>
                    <a:lnTo>
                      <a:pt x="2259" y="1253"/>
                    </a:lnTo>
                    <a:cubicBezTo>
                      <a:pt x="2291" y="1253"/>
                      <a:pt x="2319" y="1229"/>
                      <a:pt x="2327" y="1197"/>
                    </a:cubicBezTo>
                    <a:cubicBezTo>
                      <a:pt x="2331" y="1161"/>
                      <a:pt x="2307" y="1133"/>
                      <a:pt x="2271" y="1129"/>
                    </a:cubicBezTo>
                    <a:cubicBezTo>
                      <a:pt x="2190" y="1125"/>
                      <a:pt x="2110" y="1109"/>
                      <a:pt x="2030" y="1097"/>
                    </a:cubicBezTo>
                    <a:cubicBezTo>
                      <a:pt x="2026" y="1096"/>
                      <a:pt x="2023" y="1096"/>
                      <a:pt x="2020" y="1096"/>
                    </a:cubicBezTo>
                    <a:close/>
                    <a:moveTo>
                      <a:pt x="3637" y="1103"/>
                    </a:moveTo>
                    <a:cubicBezTo>
                      <a:pt x="3633" y="1103"/>
                      <a:pt x="3629" y="1104"/>
                      <a:pt x="3625" y="1105"/>
                    </a:cubicBezTo>
                    <a:lnTo>
                      <a:pt x="3384" y="1133"/>
                    </a:lnTo>
                    <a:cubicBezTo>
                      <a:pt x="3351" y="1137"/>
                      <a:pt x="3323" y="1169"/>
                      <a:pt x="3331" y="1205"/>
                    </a:cubicBezTo>
                    <a:cubicBezTo>
                      <a:pt x="3331" y="1233"/>
                      <a:pt x="3359" y="1257"/>
                      <a:pt x="3388" y="1257"/>
                    </a:cubicBezTo>
                    <a:cubicBezTo>
                      <a:pt x="3388" y="1257"/>
                      <a:pt x="3396" y="1257"/>
                      <a:pt x="3400" y="1253"/>
                    </a:cubicBezTo>
                    <a:cubicBezTo>
                      <a:pt x="3480" y="1249"/>
                      <a:pt x="3564" y="1237"/>
                      <a:pt x="3645" y="1225"/>
                    </a:cubicBezTo>
                    <a:cubicBezTo>
                      <a:pt x="3677" y="1217"/>
                      <a:pt x="3701" y="1189"/>
                      <a:pt x="3697" y="1153"/>
                    </a:cubicBezTo>
                    <a:cubicBezTo>
                      <a:pt x="3693" y="1128"/>
                      <a:pt x="3668" y="1103"/>
                      <a:pt x="3637" y="1103"/>
                    </a:cubicBezTo>
                    <a:close/>
                    <a:moveTo>
                      <a:pt x="2709" y="1157"/>
                    </a:moveTo>
                    <a:cubicBezTo>
                      <a:pt x="2672" y="1157"/>
                      <a:pt x="2640" y="1181"/>
                      <a:pt x="2640" y="1217"/>
                    </a:cubicBezTo>
                    <a:cubicBezTo>
                      <a:pt x="2640" y="1253"/>
                      <a:pt x="2668" y="1281"/>
                      <a:pt x="2701" y="1281"/>
                    </a:cubicBezTo>
                    <a:lnTo>
                      <a:pt x="2954" y="1281"/>
                    </a:lnTo>
                    <a:cubicBezTo>
                      <a:pt x="2990" y="1281"/>
                      <a:pt x="3014" y="1253"/>
                      <a:pt x="3014" y="1217"/>
                    </a:cubicBezTo>
                    <a:cubicBezTo>
                      <a:pt x="3014" y="1181"/>
                      <a:pt x="2982" y="1157"/>
                      <a:pt x="2950" y="1157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4" name="Google Shape;124;p3"/>
              <p:cNvSpPr/>
              <p:nvPr/>
            </p:nvSpPr>
            <p:spPr>
              <a:xfrm>
                <a:off x="3314385" y="432198"/>
                <a:ext cx="22249" cy="64593"/>
              </a:xfrm>
              <a:custGeom>
                <a:avLst/>
                <a:gdLst/>
                <a:ahLst/>
                <a:cxnLst/>
                <a:rect l="l" t="t" r="r" b="b"/>
                <a:pathLst>
                  <a:path w="165" h="479" extrusionOk="0">
                    <a:moveTo>
                      <a:pt x="89" y="1"/>
                    </a:moveTo>
                    <a:cubicBezTo>
                      <a:pt x="65" y="1"/>
                      <a:pt x="35" y="20"/>
                      <a:pt x="28" y="51"/>
                    </a:cubicBezTo>
                    <a:cubicBezTo>
                      <a:pt x="0" y="175"/>
                      <a:pt x="4" y="304"/>
                      <a:pt x="32" y="428"/>
                    </a:cubicBezTo>
                    <a:cubicBezTo>
                      <a:pt x="36" y="459"/>
                      <a:pt x="65" y="478"/>
                      <a:pt x="97" y="478"/>
                    </a:cubicBezTo>
                    <a:cubicBezTo>
                      <a:pt x="102" y="478"/>
                      <a:pt x="107" y="478"/>
                      <a:pt x="113" y="476"/>
                    </a:cubicBezTo>
                    <a:cubicBezTo>
                      <a:pt x="145" y="464"/>
                      <a:pt x="165" y="428"/>
                      <a:pt x="157" y="396"/>
                    </a:cubicBezTo>
                    <a:cubicBezTo>
                      <a:pt x="153" y="380"/>
                      <a:pt x="153" y="364"/>
                      <a:pt x="145" y="356"/>
                    </a:cubicBezTo>
                    <a:cubicBezTo>
                      <a:pt x="145" y="344"/>
                      <a:pt x="141" y="340"/>
                      <a:pt x="141" y="328"/>
                    </a:cubicBezTo>
                    <a:lnTo>
                      <a:pt x="141" y="320"/>
                    </a:lnTo>
                    <a:cubicBezTo>
                      <a:pt x="137" y="296"/>
                      <a:pt x="137" y="264"/>
                      <a:pt x="137" y="239"/>
                    </a:cubicBezTo>
                    <a:cubicBezTo>
                      <a:pt x="137" y="179"/>
                      <a:pt x="141" y="131"/>
                      <a:pt x="149" y="83"/>
                    </a:cubicBezTo>
                    <a:cubicBezTo>
                      <a:pt x="153" y="51"/>
                      <a:pt x="137" y="14"/>
                      <a:pt x="101" y="2"/>
                    </a:cubicBezTo>
                    <a:cubicBezTo>
                      <a:pt x="97" y="1"/>
                      <a:pt x="93" y="1"/>
                      <a:pt x="89" y="1"/>
                    </a:cubicBezTo>
                    <a:close/>
                  </a:path>
                </a:pathLst>
              </a:custGeom>
              <a:solidFill>
                <a:srgbClr val="FFF1F6">
                  <a:alpha val="333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5" name="Google Shape;125;p3"/>
              <p:cNvSpPr/>
              <p:nvPr/>
            </p:nvSpPr>
            <p:spPr>
              <a:xfrm>
                <a:off x="3326790" y="513513"/>
                <a:ext cx="39104" cy="76055"/>
              </a:xfrm>
              <a:custGeom>
                <a:avLst/>
                <a:gdLst/>
                <a:ahLst/>
                <a:cxnLst/>
                <a:rect l="l" t="t" r="r" b="b"/>
                <a:pathLst>
                  <a:path w="290" h="564" extrusionOk="0">
                    <a:moveTo>
                      <a:pt x="70" y="0"/>
                    </a:moveTo>
                    <a:cubicBezTo>
                      <a:pt x="66" y="0"/>
                      <a:pt x="61" y="1"/>
                      <a:pt x="57" y="2"/>
                    </a:cubicBezTo>
                    <a:cubicBezTo>
                      <a:pt x="17" y="14"/>
                      <a:pt x="1" y="50"/>
                      <a:pt x="5" y="82"/>
                    </a:cubicBezTo>
                    <a:cubicBezTo>
                      <a:pt x="29" y="239"/>
                      <a:pt x="85" y="392"/>
                      <a:pt x="161" y="532"/>
                    </a:cubicBezTo>
                    <a:cubicBezTo>
                      <a:pt x="172" y="552"/>
                      <a:pt x="197" y="564"/>
                      <a:pt x="221" y="564"/>
                    </a:cubicBezTo>
                    <a:cubicBezTo>
                      <a:pt x="231" y="564"/>
                      <a:pt x="241" y="561"/>
                      <a:pt x="250" y="556"/>
                    </a:cubicBezTo>
                    <a:cubicBezTo>
                      <a:pt x="282" y="536"/>
                      <a:pt x="290" y="500"/>
                      <a:pt x="278" y="464"/>
                    </a:cubicBezTo>
                    <a:cubicBezTo>
                      <a:pt x="206" y="335"/>
                      <a:pt x="161" y="199"/>
                      <a:pt x="137" y="50"/>
                    </a:cubicBezTo>
                    <a:cubicBezTo>
                      <a:pt x="130" y="19"/>
                      <a:pt x="97" y="0"/>
                      <a:pt x="70" y="0"/>
                    </a:cubicBezTo>
                    <a:close/>
                  </a:path>
                </a:pathLst>
              </a:custGeom>
              <a:solidFill>
                <a:srgbClr val="FFF1F6">
                  <a:alpha val="333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6" name="Google Shape;126;p3"/>
              <p:cNvSpPr/>
              <p:nvPr/>
            </p:nvSpPr>
            <p:spPr>
              <a:xfrm rot="-5563485">
                <a:off x="3094862" y="433994"/>
                <a:ext cx="417195" cy="321752"/>
              </a:xfrm>
              <a:custGeom>
                <a:avLst/>
                <a:gdLst/>
                <a:ahLst/>
                <a:cxnLst/>
                <a:rect l="l" t="t" r="r" b="b"/>
                <a:pathLst>
                  <a:path w="3094" h="2386" extrusionOk="0">
                    <a:moveTo>
                      <a:pt x="761" y="1"/>
                    </a:moveTo>
                    <a:cubicBezTo>
                      <a:pt x="715" y="1"/>
                      <a:pt x="666" y="10"/>
                      <a:pt x="615" y="31"/>
                    </a:cubicBezTo>
                    <a:cubicBezTo>
                      <a:pt x="1" y="280"/>
                      <a:pt x="877" y="2349"/>
                      <a:pt x="1274" y="2385"/>
                    </a:cubicBezTo>
                    <a:cubicBezTo>
                      <a:pt x="1277" y="2386"/>
                      <a:pt x="1281" y="2386"/>
                      <a:pt x="1284" y="2386"/>
                    </a:cubicBezTo>
                    <a:cubicBezTo>
                      <a:pt x="1654" y="2386"/>
                      <a:pt x="3093" y="666"/>
                      <a:pt x="2524" y="216"/>
                    </a:cubicBezTo>
                    <a:cubicBezTo>
                      <a:pt x="2468" y="172"/>
                      <a:pt x="2409" y="153"/>
                      <a:pt x="2348" y="153"/>
                    </a:cubicBezTo>
                    <a:cubicBezTo>
                      <a:pt x="1937" y="153"/>
                      <a:pt x="1467" y="1036"/>
                      <a:pt x="1467" y="1036"/>
                    </a:cubicBezTo>
                    <a:cubicBezTo>
                      <a:pt x="1467" y="1036"/>
                      <a:pt x="1243" y="1"/>
                      <a:pt x="761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7" name="Google Shape;127;p3"/>
              <p:cNvSpPr/>
              <p:nvPr/>
            </p:nvSpPr>
            <p:spPr>
              <a:xfrm rot="-5563485">
                <a:off x="3166434" y="379837"/>
                <a:ext cx="288827" cy="300850"/>
              </a:xfrm>
              <a:custGeom>
                <a:avLst/>
                <a:gdLst/>
                <a:ahLst/>
                <a:cxnLst/>
                <a:rect l="l" t="t" r="r" b="b"/>
                <a:pathLst>
                  <a:path w="2142" h="2231" extrusionOk="0">
                    <a:moveTo>
                      <a:pt x="1403" y="0"/>
                    </a:moveTo>
                    <a:cubicBezTo>
                      <a:pt x="1398" y="0"/>
                      <a:pt x="1392" y="0"/>
                      <a:pt x="1387" y="1"/>
                    </a:cubicBezTo>
                    <a:cubicBezTo>
                      <a:pt x="1009" y="700"/>
                      <a:pt x="535" y="1351"/>
                      <a:pt x="1" y="1941"/>
                    </a:cubicBezTo>
                    <a:cubicBezTo>
                      <a:pt x="113" y="2110"/>
                      <a:pt x="230" y="2222"/>
                      <a:pt x="314" y="2230"/>
                    </a:cubicBezTo>
                    <a:cubicBezTo>
                      <a:pt x="318" y="2231"/>
                      <a:pt x="321" y="2231"/>
                      <a:pt x="324" y="2231"/>
                    </a:cubicBezTo>
                    <a:cubicBezTo>
                      <a:pt x="702" y="2231"/>
                      <a:pt x="2141" y="511"/>
                      <a:pt x="1572" y="61"/>
                    </a:cubicBezTo>
                    <a:cubicBezTo>
                      <a:pt x="1517" y="20"/>
                      <a:pt x="1461" y="0"/>
                      <a:pt x="1403" y="0"/>
                    </a:cubicBezTo>
                    <a:close/>
                  </a:path>
                </a:pathLst>
              </a:custGeom>
              <a:solidFill>
                <a:srgbClr val="FFF1F6">
                  <a:alpha val="333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128" name="Google Shape;128;p3"/>
          <p:cNvSpPr/>
          <p:nvPr/>
        </p:nvSpPr>
        <p:spPr>
          <a:xfrm>
            <a:off x="8082620" y="4542638"/>
            <a:ext cx="215929" cy="199812"/>
          </a:xfrm>
          <a:custGeom>
            <a:avLst/>
            <a:gdLst/>
            <a:ahLst/>
            <a:cxnLst/>
            <a:rect l="l" t="t" r="r" b="b"/>
            <a:pathLst>
              <a:path w="1447" h="1339" extrusionOk="0">
                <a:moveTo>
                  <a:pt x="729" y="0"/>
                </a:moveTo>
                <a:cubicBezTo>
                  <a:pt x="719" y="0"/>
                  <a:pt x="709" y="1"/>
                  <a:pt x="699" y="1"/>
                </a:cubicBezTo>
                <a:cubicBezTo>
                  <a:pt x="486" y="13"/>
                  <a:pt x="286" y="122"/>
                  <a:pt x="161" y="298"/>
                </a:cubicBezTo>
                <a:cubicBezTo>
                  <a:pt x="36" y="475"/>
                  <a:pt x="0" y="692"/>
                  <a:pt x="61" y="893"/>
                </a:cubicBezTo>
                <a:cubicBezTo>
                  <a:pt x="121" y="1082"/>
                  <a:pt x="261" y="1238"/>
                  <a:pt x="458" y="1307"/>
                </a:cubicBezTo>
                <a:cubicBezTo>
                  <a:pt x="511" y="1327"/>
                  <a:pt x="571" y="1339"/>
                  <a:pt x="627" y="1339"/>
                </a:cubicBezTo>
                <a:cubicBezTo>
                  <a:pt x="760" y="1339"/>
                  <a:pt x="872" y="1279"/>
                  <a:pt x="953" y="1166"/>
                </a:cubicBezTo>
                <a:cubicBezTo>
                  <a:pt x="1053" y="1026"/>
                  <a:pt x="1089" y="801"/>
                  <a:pt x="932" y="604"/>
                </a:cubicBezTo>
                <a:cubicBezTo>
                  <a:pt x="860" y="511"/>
                  <a:pt x="744" y="455"/>
                  <a:pt x="631" y="455"/>
                </a:cubicBezTo>
                <a:cubicBezTo>
                  <a:pt x="543" y="455"/>
                  <a:pt x="466" y="495"/>
                  <a:pt x="418" y="563"/>
                </a:cubicBezTo>
                <a:cubicBezTo>
                  <a:pt x="350" y="652"/>
                  <a:pt x="338" y="756"/>
                  <a:pt x="378" y="853"/>
                </a:cubicBezTo>
                <a:cubicBezTo>
                  <a:pt x="418" y="945"/>
                  <a:pt x="507" y="1013"/>
                  <a:pt x="611" y="1026"/>
                </a:cubicBezTo>
                <a:cubicBezTo>
                  <a:pt x="616" y="1026"/>
                  <a:pt x="621" y="1027"/>
                  <a:pt x="626" y="1027"/>
                </a:cubicBezTo>
                <a:cubicBezTo>
                  <a:pt x="667" y="1027"/>
                  <a:pt x="700" y="997"/>
                  <a:pt x="703" y="957"/>
                </a:cubicBezTo>
                <a:cubicBezTo>
                  <a:pt x="707" y="917"/>
                  <a:pt x="679" y="877"/>
                  <a:pt x="639" y="873"/>
                </a:cubicBezTo>
                <a:cubicBezTo>
                  <a:pt x="587" y="865"/>
                  <a:pt x="547" y="837"/>
                  <a:pt x="527" y="797"/>
                </a:cubicBezTo>
                <a:cubicBezTo>
                  <a:pt x="507" y="756"/>
                  <a:pt x="511" y="716"/>
                  <a:pt x="531" y="672"/>
                </a:cubicBezTo>
                <a:cubicBezTo>
                  <a:pt x="551" y="636"/>
                  <a:pt x="583" y="612"/>
                  <a:pt x="623" y="604"/>
                </a:cubicBezTo>
                <a:cubicBezTo>
                  <a:pt x="629" y="603"/>
                  <a:pt x="636" y="602"/>
                  <a:pt x="643" y="602"/>
                </a:cubicBezTo>
                <a:cubicBezTo>
                  <a:pt x="689" y="602"/>
                  <a:pt x="745" y="625"/>
                  <a:pt x="784" y="660"/>
                </a:cubicBezTo>
                <a:cubicBezTo>
                  <a:pt x="860" y="724"/>
                  <a:pt x="900" y="825"/>
                  <a:pt x="892" y="925"/>
                </a:cubicBezTo>
                <a:cubicBezTo>
                  <a:pt x="888" y="1013"/>
                  <a:pt x="848" y="1086"/>
                  <a:pt x="784" y="1138"/>
                </a:cubicBezTo>
                <a:cubicBezTo>
                  <a:pt x="741" y="1170"/>
                  <a:pt x="693" y="1183"/>
                  <a:pt x="644" y="1183"/>
                </a:cubicBezTo>
                <a:cubicBezTo>
                  <a:pt x="516" y="1183"/>
                  <a:pt x="382" y="1092"/>
                  <a:pt x="310" y="1013"/>
                </a:cubicBezTo>
                <a:cubicBezTo>
                  <a:pt x="189" y="881"/>
                  <a:pt x="161" y="696"/>
                  <a:pt x="221" y="519"/>
                </a:cubicBezTo>
                <a:cubicBezTo>
                  <a:pt x="282" y="347"/>
                  <a:pt x="426" y="214"/>
                  <a:pt x="603" y="162"/>
                </a:cubicBezTo>
                <a:cubicBezTo>
                  <a:pt x="644" y="150"/>
                  <a:pt x="686" y="145"/>
                  <a:pt x="727" y="145"/>
                </a:cubicBezTo>
                <a:cubicBezTo>
                  <a:pt x="828" y="145"/>
                  <a:pt x="926" y="179"/>
                  <a:pt x="1009" y="242"/>
                </a:cubicBezTo>
                <a:cubicBezTo>
                  <a:pt x="1133" y="342"/>
                  <a:pt x="1270" y="604"/>
                  <a:pt x="1266" y="829"/>
                </a:cubicBezTo>
                <a:cubicBezTo>
                  <a:pt x="1258" y="945"/>
                  <a:pt x="1226" y="1030"/>
                  <a:pt x="1149" y="1082"/>
                </a:cubicBezTo>
                <a:cubicBezTo>
                  <a:pt x="1125" y="1098"/>
                  <a:pt x="1113" y="1126"/>
                  <a:pt x="1121" y="1150"/>
                </a:cubicBezTo>
                <a:cubicBezTo>
                  <a:pt x="1125" y="1182"/>
                  <a:pt x="1141" y="1206"/>
                  <a:pt x="1165" y="1218"/>
                </a:cubicBezTo>
                <a:cubicBezTo>
                  <a:pt x="1175" y="1221"/>
                  <a:pt x="1184" y="1223"/>
                  <a:pt x="1194" y="1223"/>
                </a:cubicBezTo>
                <a:cubicBezTo>
                  <a:pt x="1209" y="1223"/>
                  <a:pt x="1225" y="1219"/>
                  <a:pt x="1242" y="1206"/>
                </a:cubicBezTo>
                <a:cubicBezTo>
                  <a:pt x="1342" y="1138"/>
                  <a:pt x="1402" y="1021"/>
                  <a:pt x="1415" y="885"/>
                </a:cubicBezTo>
                <a:cubicBezTo>
                  <a:pt x="1447" y="632"/>
                  <a:pt x="1314" y="338"/>
                  <a:pt x="1173" y="178"/>
                </a:cubicBezTo>
                <a:cubicBezTo>
                  <a:pt x="1059" y="67"/>
                  <a:pt x="902" y="0"/>
                  <a:pt x="729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29" name="Google Shape;129;p3"/>
          <p:cNvGrpSpPr/>
          <p:nvPr/>
        </p:nvGrpSpPr>
        <p:grpSpPr>
          <a:xfrm rot="2700000">
            <a:off x="8850543" y="3860238"/>
            <a:ext cx="296110" cy="307950"/>
            <a:chOff x="2402806" y="1534404"/>
            <a:chExt cx="197214" cy="205099"/>
          </a:xfrm>
        </p:grpSpPr>
        <p:sp>
          <p:nvSpPr>
            <p:cNvPr id="130" name="Google Shape;130;p3"/>
            <p:cNvSpPr/>
            <p:nvPr/>
          </p:nvSpPr>
          <p:spPr>
            <a:xfrm>
              <a:off x="2402806" y="1605082"/>
              <a:ext cx="85428" cy="127119"/>
            </a:xfrm>
            <a:custGeom>
              <a:avLst/>
              <a:gdLst/>
              <a:ahLst/>
              <a:cxnLst/>
              <a:rect l="l" t="t" r="r" b="b"/>
              <a:pathLst>
                <a:path w="1170" h="1741" extrusionOk="0">
                  <a:moveTo>
                    <a:pt x="273" y="0"/>
                  </a:moveTo>
                  <a:cubicBezTo>
                    <a:pt x="220" y="0"/>
                    <a:pt x="176" y="36"/>
                    <a:pt x="165" y="85"/>
                  </a:cubicBezTo>
                  <a:cubicBezTo>
                    <a:pt x="0" y="1226"/>
                    <a:pt x="1005" y="1724"/>
                    <a:pt x="1017" y="1728"/>
                  </a:cubicBezTo>
                  <a:cubicBezTo>
                    <a:pt x="1033" y="1732"/>
                    <a:pt x="1045" y="1740"/>
                    <a:pt x="1061" y="1740"/>
                  </a:cubicBezTo>
                  <a:cubicBezTo>
                    <a:pt x="1101" y="1740"/>
                    <a:pt x="1137" y="1720"/>
                    <a:pt x="1145" y="1684"/>
                  </a:cubicBezTo>
                  <a:cubicBezTo>
                    <a:pt x="1169" y="1632"/>
                    <a:pt x="1149" y="1572"/>
                    <a:pt x="1101" y="1548"/>
                  </a:cubicBezTo>
                  <a:cubicBezTo>
                    <a:pt x="1097" y="1544"/>
                    <a:pt x="221" y="1118"/>
                    <a:pt x="366" y="117"/>
                  </a:cubicBezTo>
                  <a:cubicBezTo>
                    <a:pt x="374" y="61"/>
                    <a:pt x="338" y="13"/>
                    <a:pt x="281" y="1"/>
                  </a:cubicBezTo>
                  <a:cubicBezTo>
                    <a:pt x="279" y="1"/>
                    <a:pt x="276" y="0"/>
                    <a:pt x="27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131;p3"/>
            <p:cNvSpPr/>
            <p:nvPr/>
          </p:nvSpPr>
          <p:spPr>
            <a:xfrm>
              <a:off x="2441796" y="1605886"/>
              <a:ext cx="64910" cy="98424"/>
            </a:xfrm>
            <a:custGeom>
              <a:avLst/>
              <a:gdLst/>
              <a:ahLst/>
              <a:cxnLst/>
              <a:rect l="l" t="t" r="r" b="b"/>
              <a:pathLst>
                <a:path w="889" h="1348" extrusionOk="0">
                  <a:moveTo>
                    <a:pt x="113" y="1"/>
                  </a:moveTo>
                  <a:cubicBezTo>
                    <a:pt x="109" y="1"/>
                    <a:pt x="105" y="1"/>
                    <a:pt x="101" y="2"/>
                  </a:cubicBezTo>
                  <a:cubicBezTo>
                    <a:pt x="45" y="6"/>
                    <a:pt x="1" y="50"/>
                    <a:pt x="5" y="106"/>
                  </a:cubicBezTo>
                  <a:cubicBezTo>
                    <a:pt x="5" y="130"/>
                    <a:pt x="57" y="837"/>
                    <a:pt x="712" y="1328"/>
                  </a:cubicBezTo>
                  <a:cubicBezTo>
                    <a:pt x="732" y="1340"/>
                    <a:pt x="752" y="1348"/>
                    <a:pt x="772" y="1348"/>
                  </a:cubicBezTo>
                  <a:cubicBezTo>
                    <a:pt x="804" y="1348"/>
                    <a:pt x="832" y="1332"/>
                    <a:pt x="852" y="1312"/>
                  </a:cubicBezTo>
                  <a:cubicBezTo>
                    <a:pt x="888" y="1267"/>
                    <a:pt x="880" y="1207"/>
                    <a:pt x="832" y="1171"/>
                  </a:cubicBezTo>
                  <a:cubicBezTo>
                    <a:pt x="250" y="737"/>
                    <a:pt x="205" y="106"/>
                    <a:pt x="205" y="94"/>
                  </a:cubicBezTo>
                  <a:cubicBezTo>
                    <a:pt x="202" y="46"/>
                    <a:pt x="164" y="1"/>
                    <a:pt x="11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132;p3"/>
            <p:cNvSpPr/>
            <p:nvPr/>
          </p:nvSpPr>
          <p:spPr>
            <a:xfrm>
              <a:off x="2470272" y="1604206"/>
              <a:ext cx="45561" cy="62866"/>
            </a:xfrm>
            <a:custGeom>
              <a:avLst/>
              <a:gdLst/>
              <a:ahLst/>
              <a:cxnLst/>
              <a:rect l="l" t="t" r="r" b="b"/>
              <a:pathLst>
                <a:path w="624" h="861" extrusionOk="0">
                  <a:moveTo>
                    <a:pt x="175" y="1"/>
                  </a:moveTo>
                  <a:cubicBezTo>
                    <a:pt x="132" y="1"/>
                    <a:pt x="91" y="33"/>
                    <a:pt x="81" y="77"/>
                  </a:cubicBezTo>
                  <a:cubicBezTo>
                    <a:pt x="77" y="97"/>
                    <a:pt x="0" y="479"/>
                    <a:pt x="450" y="840"/>
                  </a:cubicBezTo>
                  <a:cubicBezTo>
                    <a:pt x="466" y="856"/>
                    <a:pt x="494" y="860"/>
                    <a:pt x="515" y="860"/>
                  </a:cubicBezTo>
                  <a:cubicBezTo>
                    <a:pt x="543" y="860"/>
                    <a:pt x="571" y="848"/>
                    <a:pt x="591" y="828"/>
                  </a:cubicBezTo>
                  <a:cubicBezTo>
                    <a:pt x="623" y="788"/>
                    <a:pt x="619" y="720"/>
                    <a:pt x="575" y="688"/>
                  </a:cubicBezTo>
                  <a:cubicBezTo>
                    <a:pt x="229" y="410"/>
                    <a:pt x="273" y="137"/>
                    <a:pt x="277" y="125"/>
                  </a:cubicBezTo>
                  <a:cubicBezTo>
                    <a:pt x="294" y="69"/>
                    <a:pt x="257" y="13"/>
                    <a:pt x="201" y="5"/>
                  </a:cubicBezTo>
                  <a:cubicBezTo>
                    <a:pt x="193" y="2"/>
                    <a:pt x="184" y="1"/>
                    <a:pt x="17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133;p3"/>
            <p:cNvSpPr/>
            <p:nvPr/>
          </p:nvSpPr>
          <p:spPr>
            <a:xfrm>
              <a:off x="2504005" y="1627498"/>
              <a:ext cx="52571" cy="112005"/>
            </a:xfrm>
            <a:custGeom>
              <a:avLst/>
              <a:gdLst/>
              <a:ahLst/>
              <a:cxnLst/>
              <a:rect l="l" t="t" r="r" b="b"/>
              <a:pathLst>
                <a:path w="720" h="1534" extrusionOk="0">
                  <a:moveTo>
                    <a:pt x="409" y="0"/>
                  </a:moveTo>
                  <a:cubicBezTo>
                    <a:pt x="400" y="0"/>
                    <a:pt x="391" y="1"/>
                    <a:pt x="382" y="3"/>
                  </a:cubicBezTo>
                  <a:cubicBezTo>
                    <a:pt x="330" y="19"/>
                    <a:pt x="302" y="79"/>
                    <a:pt x="318" y="132"/>
                  </a:cubicBezTo>
                  <a:cubicBezTo>
                    <a:pt x="318" y="136"/>
                    <a:pt x="494" y="702"/>
                    <a:pt x="32" y="1377"/>
                  </a:cubicBezTo>
                  <a:cubicBezTo>
                    <a:pt x="0" y="1421"/>
                    <a:pt x="12" y="1486"/>
                    <a:pt x="57" y="1518"/>
                  </a:cubicBezTo>
                  <a:cubicBezTo>
                    <a:pt x="73" y="1526"/>
                    <a:pt x="93" y="1534"/>
                    <a:pt x="113" y="1534"/>
                  </a:cubicBezTo>
                  <a:cubicBezTo>
                    <a:pt x="141" y="1534"/>
                    <a:pt x="177" y="1518"/>
                    <a:pt x="197" y="1494"/>
                  </a:cubicBezTo>
                  <a:cubicBezTo>
                    <a:pt x="719" y="734"/>
                    <a:pt x="519" y="96"/>
                    <a:pt x="511" y="71"/>
                  </a:cubicBezTo>
                  <a:cubicBezTo>
                    <a:pt x="497" y="25"/>
                    <a:pt x="453" y="0"/>
                    <a:pt x="40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134;p3"/>
            <p:cNvSpPr/>
            <p:nvPr/>
          </p:nvSpPr>
          <p:spPr>
            <a:xfrm>
              <a:off x="2548909" y="1634508"/>
              <a:ext cx="26431" cy="80682"/>
            </a:xfrm>
            <a:custGeom>
              <a:avLst/>
              <a:gdLst/>
              <a:ahLst/>
              <a:cxnLst/>
              <a:rect l="l" t="t" r="r" b="b"/>
              <a:pathLst>
                <a:path w="362" h="1105" extrusionOk="0">
                  <a:moveTo>
                    <a:pt x="128" y="1"/>
                  </a:moveTo>
                  <a:cubicBezTo>
                    <a:pt x="120" y="1"/>
                    <a:pt x="112" y="2"/>
                    <a:pt x="104" y="4"/>
                  </a:cubicBezTo>
                  <a:cubicBezTo>
                    <a:pt x="56" y="16"/>
                    <a:pt x="20" y="72"/>
                    <a:pt x="36" y="124"/>
                  </a:cubicBezTo>
                  <a:cubicBezTo>
                    <a:pt x="157" y="586"/>
                    <a:pt x="16" y="964"/>
                    <a:pt x="16" y="968"/>
                  </a:cubicBezTo>
                  <a:cubicBezTo>
                    <a:pt x="0" y="1024"/>
                    <a:pt x="24" y="1080"/>
                    <a:pt x="76" y="1100"/>
                  </a:cubicBezTo>
                  <a:cubicBezTo>
                    <a:pt x="84" y="1104"/>
                    <a:pt x="100" y="1104"/>
                    <a:pt x="109" y="1104"/>
                  </a:cubicBezTo>
                  <a:cubicBezTo>
                    <a:pt x="149" y="1104"/>
                    <a:pt x="189" y="1080"/>
                    <a:pt x="197" y="1044"/>
                  </a:cubicBezTo>
                  <a:cubicBezTo>
                    <a:pt x="205" y="1024"/>
                    <a:pt x="362" y="602"/>
                    <a:pt x="225" y="76"/>
                  </a:cubicBezTo>
                  <a:cubicBezTo>
                    <a:pt x="218" y="31"/>
                    <a:pt x="176" y="1"/>
                    <a:pt x="12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135;p3"/>
            <p:cNvSpPr/>
            <p:nvPr/>
          </p:nvSpPr>
          <p:spPr>
            <a:xfrm>
              <a:off x="2577020" y="1637939"/>
              <a:ext cx="23000" cy="51695"/>
            </a:xfrm>
            <a:custGeom>
              <a:avLst/>
              <a:gdLst/>
              <a:ahLst/>
              <a:cxnLst/>
              <a:rect l="l" t="t" r="r" b="b"/>
              <a:pathLst>
                <a:path w="315" h="708" extrusionOk="0">
                  <a:moveTo>
                    <a:pt x="117" y="0"/>
                  </a:moveTo>
                  <a:cubicBezTo>
                    <a:pt x="106" y="0"/>
                    <a:pt x="96" y="2"/>
                    <a:pt x="85" y="5"/>
                  </a:cubicBezTo>
                  <a:cubicBezTo>
                    <a:pt x="33" y="17"/>
                    <a:pt x="1" y="73"/>
                    <a:pt x="17" y="129"/>
                  </a:cubicBezTo>
                  <a:cubicBezTo>
                    <a:pt x="97" y="411"/>
                    <a:pt x="45" y="567"/>
                    <a:pt x="45" y="571"/>
                  </a:cubicBezTo>
                  <a:cubicBezTo>
                    <a:pt x="33" y="627"/>
                    <a:pt x="57" y="680"/>
                    <a:pt x="105" y="700"/>
                  </a:cubicBezTo>
                  <a:cubicBezTo>
                    <a:pt x="117" y="708"/>
                    <a:pt x="133" y="708"/>
                    <a:pt x="141" y="708"/>
                  </a:cubicBezTo>
                  <a:cubicBezTo>
                    <a:pt x="182" y="708"/>
                    <a:pt x="218" y="680"/>
                    <a:pt x="238" y="648"/>
                  </a:cubicBezTo>
                  <a:cubicBezTo>
                    <a:pt x="242" y="619"/>
                    <a:pt x="314" y="427"/>
                    <a:pt x="214" y="73"/>
                  </a:cubicBezTo>
                  <a:cubicBezTo>
                    <a:pt x="201" y="27"/>
                    <a:pt x="161" y="0"/>
                    <a:pt x="11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136;p3"/>
            <p:cNvSpPr/>
            <p:nvPr/>
          </p:nvSpPr>
          <p:spPr>
            <a:xfrm>
              <a:off x="2493710" y="1595664"/>
              <a:ext cx="96307" cy="27089"/>
            </a:xfrm>
            <a:custGeom>
              <a:avLst/>
              <a:gdLst/>
              <a:ahLst/>
              <a:cxnLst/>
              <a:rect l="l" t="t" r="r" b="b"/>
              <a:pathLst>
                <a:path w="1319" h="371" extrusionOk="0">
                  <a:moveTo>
                    <a:pt x="485" y="0"/>
                  </a:moveTo>
                  <a:cubicBezTo>
                    <a:pt x="241" y="0"/>
                    <a:pt x="88" y="59"/>
                    <a:pt x="77" y="65"/>
                  </a:cubicBezTo>
                  <a:cubicBezTo>
                    <a:pt x="29" y="86"/>
                    <a:pt x="1" y="146"/>
                    <a:pt x="21" y="194"/>
                  </a:cubicBezTo>
                  <a:cubicBezTo>
                    <a:pt x="36" y="234"/>
                    <a:pt x="75" y="257"/>
                    <a:pt x="115" y="257"/>
                  </a:cubicBezTo>
                  <a:cubicBezTo>
                    <a:pt x="128" y="257"/>
                    <a:pt x="141" y="255"/>
                    <a:pt x="153" y="250"/>
                  </a:cubicBezTo>
                  <a:cubicBezTo>
                    <a:pt x="156" y="250"/>
                    <a:pt x="281" y="203"/>
                    <a:pt x="487" y="203"/>
                  </a:cubicBezTo>
                  <a:cubicBezTo>
                    <a:pt x="662" y="203"/>
                    <a:pt x="896" y="237"/>
                    <a:pt x="1162" y="363"/>
                  </a:cubicBezTo>
                  <a:cubicBezTo>
                    <a:pt x="1174" y="367"/>
                    <a:pt x="1186" y="371"/>
                    <a:pt x="1202" y="371"/>
                  </a:cubicBezTo>
                  <a:cubicBezTo>
                    <a:pt x="1242" y="371"/>
                    <a:pt x="1278" y="351"/>
                    <a:pt x="1298" y="315"/>
                  </a:cubicBezTo>
                  <a:cubicBezTo>
                    <a:pt x="1319" y="266"/>
                    <a:pt x="1298" y="206"/>
                    <a:pt x="1246" y="182"/>
                  </a:cubicBezTo>
                  <a:cubicBezTo>
                    <a:pt x="950" y="40"/>
                    <a:pt x="687" y="0"/>
                    <a:pt x="48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137;p3"/>
            <p:cNvSpPr/>
            <p:nvPr/>
          </p:nvSpPr>
          <p:spPr>
            <a:xfrm>
              <a:off x="2446469" y="1562077"/>
              <a:ext cx="145300" cy="33733"/>
            </a:xfrm>
            <a:custGeom>
              <a:avLst/>
              <a:gdLst/>
              <a:ahLst/>
              <a:cxnLst/>
              <a:rect l="l" t="t" r="r" b="b"/>
              <a:pathLst>
                <a:path w="1990" h="462" extrusionOk="0">
                  <a:moveTo>
                    <a:pt x="886" y="1"/>
                  </a:moveTo>
                  <a:cubicBezTo>
                    <a:pt x="424" y="1"/>
                    <a:pt x="92" y="145"/>
                    <a:pt x="73" y="152"/>
                  </a:cubicBezTo>
                  <a:cubicBezTo>
                    <a:pt x="21" y="172"/>
                    <a:pt x="1" y="232"/>
                    <a:pt x="21" y="284"/>
                  </a:cubicBezTo>
                  <a:cubicBezTo>
                    <a:pt x="36" y="320"/>
                    <a:pt x="73" y="340"/>
                    <a:pt x="112" y="340"/>
                  </a:cubicBezTo>
                  <a:cubicBezTo>
                    <a:pt x="126" y="340"/>
                    <a:pt x="140" y="338"/>
                    <a:pt x="153" y="333"/>
                  </a:cubicBezTo>
                  <a:cubicBezTo>
                    <a:pt x="158" y="330"/>
                    <a:pt x="460" y="200"/>
                    <a:pt x="883" y="200"/>
                  </a:cubicBezTo>
                  <a:cubicBezTo>
                    <a:pt x="1161" y="200"/>
                    <a:pt x="1492" y="257"/>
                    <a:pt x="1825" y="445"/>
                  </a:cubicBezTo>
                  <a:cubicBezTo>
                    <a:pt x="1841" y="453"/>
                    <a:pt x="1861" y="461"/>
                    <a:pt x="1873" y="461"/>
                  </a:cubicBezTo>
                  <a:cubicBezTo>
                    <a:pt x="1909" y="461"/>
                    <a:pt x="1945" y="445"/>
                    <a:pt x="1966" y="409"/>
                  </a:cubicBezTo>
                  <a:cubicBezTo>
                    <a:pt x="1990" y="365"/>
                    <a:pt x="1974" y="300"/>
                    <a:pt x="1925" y="272"/>
                  </a:cubicBezTo>
                  <a:cubicBezTo>
                    <a:pt x="1557" y="64"/>
                    <a:pt x="1193" y="1"/>
                    <a:pt x="88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138;p3"/>
            <p:cNvSpPr/>
            <p:nvPr/>
          </p:nvSpPr>
          <p:spPr>
            <a:xfrm>
              <a:off x="2495754" y="1534404"/>
              <a:ext cx="76374" cy="23803"/>
            </a:xfrm>
            <a:custGeom>
              <a:avLst/>
              <a:gdLst/>
              <a:ahLst/>
              <a:cxnLst/>
              <a:rect l="l" t="t" r="r" b="b"/>
              <a:pathLst>
                <a:path w="1046" h="326" extrusionOk="0">
                  <a:moveTo>
                    <a:pt x="384" y="1"/>
                  </a:moveTo>
                  <a:cubicBezTo>
                    <a:pt x="213" y="1"/>
                    <a:pt x="95" y="32"/>
                    <a:pt x="85" y="37"/>
                  </a:cubicBezTo>
                  <a:cubicBezTo>
                    <a:pt x="29" y="49"/>
                    <a:pt x="1" y="105"/>
                    <a:pt x="13" y="161"/>
                  </a:cubicBezTo>
                  <a:cubicBezTo>
                    <a:pt x="26" y="207"/>
                    <a:pt x="65" y="234"/>
                    <a:pt x="110" y="234"/>
                  </a:cubicBezTo>
                  <a:cubicBezTo>
                    <a:pt x="120" y="234"/>
                    <a:pt x="131" y="232"/>
                    <a:pt x="141" y="229"/>
                  </a:cubicBezTo>
                  <a:cubicBezTo>
                    <a:pt x="141" y="229"/>
                    <a:pt x="240" y="203"/>
                    <a:pt x="386" y="203"/>
                  </a:cubicBezTo>
                  <a:cubicBezTo>
                    <a:pt x="524" y="203"/>
                    <a:pt x="704" y="226"/>
                    <a:pt x="885" y="318"/>
                  </a:cubicBezTo>
                  <a:cubicBezTo>
                    <a:pt x="897" y="322"/>
                    <a:pt x="913" y="326"/>
                    <a:pt x="929" y="326"/>
                  </a:cubicBezTo>
                  <a:cubicBezTo>
                    <a:pt x="969" y="326"/>
                    <a:pt x="1005" y="302"/>
                    <a:pt x="1017" y="270"/>
                  </a:cubicBezTo>
                  <a:cubicBezTo>
                    <a:pt x="1045" y="221"/>
                    <a:pt x="1025" y="161"/>
                    <a:pt x="973" y="137"/>
                  </a:cubicBezTo>
                  <a:cubicBezTo>
                    <a:pt x="758" y="29"/>
                    <a:pt x="546" y="1"/>
                    <a:pt x="38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9" name="Google Shape;139;p3"/>
          <p:cNvSpPr/>
          <p:nvPr/>
        </p:nvSpPr>
        <p:spPr>
          <a:xfrm flipH="1">
            <a:off x="7326047" y="4041323"/>
            <a:ext cx="285802" cy="287674"/>
          </a:xfrm>
          <a:custGeom>
            <a:avLst/>
            <a:gdLst/>
            <a:ahLst/>
            <a:cxnLst/>
            <a:rect l="l" t="t" r="r" b="b"/>
            <a:pathLst>
              <a:path w="1403" h="1412" extrusionOk="0">
                <a:moveTo>
                  <a:pt x="538" y="1"/>
                </a:moveTo>
                <a:cubicBezTo>
                  <a:pt x="410" y="5"/>
                  <a:pt x="301" y="65"/>
                  <a:pt x="217" y="178"/>
                </a:cubicBezTo>
                <a:cubicBezTo>
                  <a:pt x="56" y="379"/>
                  <a:pt x="0" y="688"/>
                  <a:pt x="36" y="901"/>
                </a:cubicBezTo>
                <a:cubicBezTo>
                  <a:pt x="64" y="1082"/>
                  <a:pt x="165" y="1230"/>
                  <a:pt x="325" y="1323"/>
                </a:cubicBezTo>
                <a:cubicBezTo>
                  <a:pt x="430" y="1383"/>
                  <a:pt x="550" y="1411"/>
                  <a:pt x="671" y="1411"/>
                </a:cubicBezTo>
                <a:cubicBezTo>
                  <a:pt x="763" y="1411"/>
                  <a:pt x="852" y="1395"/>
                  <a:pt x="940" y="1363"/>
                </a:cubicBezTo>
                <a:cubicBezTo>
                  <a:pt x="1141" y="1283"/>
                  <a:pt x="1286" y="1122"/>
                  <a:pt x="1346" y="921"/>
                </a:cubicBezTo>
                <a:cubicBezTo>
                  <a:pt x="1402" y="724"/>
                  <a:pt x="1362" y="519"/>
                  <a:pt x="1242" y="351"/>
                </a:cubicBezTo>
                <a:cubicBezTo>
                  <a:pt x="1150" y="230"/>
                  <a:pt x="1027" y="167"/>
                  <a:pt x="899" y="167"/>
                </a:cubicBezTo>
                <a:cubicBezTo>
                  <a:pt x="848" y="167"/>
                  <a:pt x="795" y="177"/>
                  <a:pt x="743" y="198"/>
                </a:cubicBezTo>
                <a:cubicBezTo>
                  <a:pt x="583" y="258"/>
                  <a:pt x="430" y="435"/>
                  <a:pt x="458" y="684"/>
                </a:cubicBezTo>
                <a:cubicBezTo>
                  <a:pt x="470" y="805"/>
                  <a:pt x="534" y="913"/>
                  <a:pt x="627" y="977"/>
                </a:cubicBezTo>
                <a:cubicBezTo>
                  <a:pt x="673" y="1004"/>
                  <a:pt x="723" y="1018"/>
                  <a:pt x="774" y="1018"/>
                </a:cubicBezTo>
                <a:cubicBezTo>
                  <a:pt x="806" y="1018"/>
                  <a:pt x="839" y="1012"/>
                  <a:pt x="872" y="1001"/>
                </a:cubicBezTo>
                <a:cubicBezTo>
                  <a:pt x="972" y="965"/>
                  <a:pt x="1045" y="881"/>
                  <a:pt x="1061" y="780"/>
                </a:cubicBezTo>
                <a:cubicBezTo>
                  <a:pt x="1081" y="676"/>
                  <a:pt x="1041" y="576"/>
                  <a:pt x="960" y="503"/>
                </a:cubicBezTo>
                <a:cubicBezTo>
                  <a:pt x="944" y="491"/>
                  <a:pt x="924" y="484"/>
                  <a:pt x="905" y="484"/>
                </a:cubicBezTo>
                <a:cubicBezTo>
                  <a:pt x="882" y="484"/>
                  <a:pt x="859" y="494"/>
                  <a:pt x="844" y="511"/>
                </a:cubicBezTo>
                <a:cubicBezTo>
                  <a:pt x="820" y="547"/>
                  <a:pt x="820" y="592"/>
                  <a:pt x="852" y="620"/>
                </a:cubicBezTo>
                <a:cubicBezTo>
                  <a:pt x="892" y="648"/>
                  <a:pt x="912" y="700"/>
                  <a:pt x="908" y="744"/>
                </a:cubicBezTo>
                <a:cubicBezTo>
                  <a:pt x="904" y="788"/>
                  <a:pt x="880" y="825"/>
                  <a:pt x="840" y="845"/>
                </a:cubicBezTo>
                <a:cubicBezTo>
                  <a:pt x="821" y="855"/>
                  <a:pt x="800" y="860"/>
                  <a:pt x="780" y="860"/>
                </a:cubicBezTo>
                <a:cubicBezTo>
                  <a:pt x="762" y="860"/>
                  <a:pt x="744" y="856"/>
                  <a:pt x="727" y="849"/>
                </a:cubicBezTo>
                <a:cubicBezTo>
                  <a:pt x="683" y="829"/>
                  <a:pt x="639" y="772"/>
                  <a:pt x="623" y="712"/>
                </a:cubicBezTo>
                <a:cubicBezTo>
                  <a:pt x="599" y="620"/>
                  <a:pt x="619" y="511"/>
                  <a:pt x="671" y="435"/>
                </a:cubicBezTo>
                <a:cubicBezTo>
                  <a:pt x="723" y="363"/>
                  <a:pt x="792" y="322"/>
                  <a:pt x="880" y="318"/>
                </a:cubicBezTo>
                <a:cubicBezTo>
                  <a:pt x="886" y="318"/>
                  <a:pt x="893" y="318"/>
                  <a:pt x="899" y="318"/>
                </a:cubicBezTo>
                <a:cubicBezTo>
                  <a:pt x="1080" y="318"/>
                  <a:pt x="1186" y="540"/>
                  <a:pt x="1205" y="680"/>
                </a:cubicBezTo>
                <a:cubicBezTo>
                  <a:pt x="1233" y="853"/>
                  <a:pt x="1161" y="1026"/>
                  <a:pt x="1012" y="1142"/>
                </a:cubicBezTo>
                <a:cubicBezTo>
                  <a:pt x="913" y="1216"/>
                  <a:pt x="790" y="1257"/>
                  <a:pt x="668" y="1257"/>
                </a:cubicBezTo>
                <a:cubicBezTo>
                  <a:pt x="611" y="1257"/>
                  <a:pt x="555" y="1248"/>
                  <a:pt x="502" y="1230"/>
                </a:cubicBezTo>
                <a:cubicBezTo>
                  <a:pt x="358" y="1186"/>
                  <a:pt x="249" y="1086"/>
                  <a:pt x="201" y="941"/>
                </a:cubicBezTo>
                <a:cubicBezTo>
                  <a:pt x="149" y="784"/>
                  <a:pt x="181" y="491"/>
                  <a:pt x="305" y="306"/>
                </a:cubicBezTo>
                <a:cubicBezTo>
                  <a:pt x="370" y="210"/>
                  <a:pt x="450" y="162"/>
                  <a:pt x="542" y="158"/>
                </a:cubicBezTo>
                <a:cubicBezTo>
                  <a:pt x="571" y="158"/>
                  <a:pt x="599" y="142"/>
                  <a:pt x="607" y="117"/>
                </a:cubicBezTo>
                <a:cubicBezTo>
                  <a:pt x="623" y="89"/>
                  <a:pt x="619" y="61"/>
                  <a:pt x="603" y="37"/>
                </a:cubicBezTo>
                <a:cubicBezTo>
                  <a:pt x="587" y="17"/>
                  <a:pt x="563" y="1"/>
                  <a:pt x="538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0" name="Google Shape;140;p3"/>
          <p:cNvGrpSpPr/>
          <p:nvPr/>
        </p:nvGrpSpPr>
        <p:grpSpPr>
          <a:xfrm rot="10200497" flipH="1">
            <a:off x="5753905" y="4183465"/>
            <a:ext cx="2029153" cy="1375659"/>
            <a:chOff x="6283024" y="-660615"/>
            <a:chExt cx="2029221" cy="1375705"/>
          </a:xfrm>
        </p:grpSpPr>
        <p:grpSp>
          <p:nvGrpSpPr>
            <p:cNvPr id="141" name="Google Shape;141;p3"/>
            <p:cNvGrpSpPr/>
            <p:nvPr/>
          </p:nvGrpSpPr>
          <p:grpSpPr>
            <a:xfrm rot="8478049">
              <a:off x="7456155" y="-397939"/>
              <a:ext cx="900955" cy="172869"/>
              <a:chOff x="3564648" y="628675"/>
              <a:chExt cx="901001" cy="172878"/>
            </a:xfrm>
          </p:grpSpPr>
          <p:sp>
            <p:nvSpPr>
              <p:cNvPr id="142" name="Google Shape;142;p3"/>
              <p:cNvSpPr/>
              <p:nvPr/>
            </p:nvSpPr>
            <p:spPr>
              <a:xfrm>
                <a:off x="3564648" y="647688"/>
                <a:ext cx="32631" cy="26026"/>
              </a:xfrm>
              <a:custGeom>
                <a:avLst/>
                <a:gdLst/>
                <a:ahLst/>
                <a:cxnLst/>
                <a:rect l="l" t="t" r="r" b="b"/>
                <a:pathLst>
                  <a:path w="242" h="193" extrusionOk="0">
                    <a:moveTo>
                      <a:pt x="73" y="0"/>
                    </a:moveTo>
                    <a:cubicBezTo>
                      <a:pt x="53" y="0"/>
                      <a:pt x="33" y="10"/>
                      <a:pt x="21" y="28"/>
                    </a:cubicBezTo>
                    <a:cubicBezTo>
                      <a:pt x="0" y="52"/>
                      <a:pt x="4" y="92"/>
                      <a:pt x="33" y="112"/>
                    </a:cubicBezTo>
                    <a:cubicBezTo>
                      <a:pt x="33" y="112"/>
                      <a:pt x="69" y="140"/>
                      <a:pt x="141" y="184"/>
                    </a:cubicBezTo>
                    <a:cubicBezTo>
                      <a:pt x="149" y="188"/>
                      <a:pt x="165" y="192"/>
                      <a:pt x="173" y="192"/>
                    </a:cubicBezTo>
                    <a:cubicBezTo>
                      <a:pt x="193" y="192"/>
                      <a:pt x="213" y="184"/>
                      <a:pt x="225" y="168"/>
                    </a:cubicBezTo>
                    <a:cubicBezTo>
                      <a:pt x="241" y="144"/>
                      <a:pt x="233" y="104"/>
                      <a:pt x="205" y="84"/>
                    </a:cubicBezTo>
                    <a:cubicBezTo>
                      <a:pt x="141" y="40"/>
                      <a:pt x="105" y="11"/>
                      <a:pt x="105" y="11"/>
                    </a:cubicBezTo>
                    <a:cubicBezTo>
                      <a:pt x="96" y="4"/>
                      <a:pt x="84" y="0"/>
                      <a:pt x="73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3" name="Google Shape;143;p3"/>
              <p:cNvSpPr/>
              <p:nvPr/>
            </p:nvSpPr>
            <p:spPr>
              <a:xfrm>
                <a:off x="3630180" y="628675"/>
                <a:ext cx="835469" cy="172878"/>
              </a:xfrm>
              <a:custGeom>
                <a:avLst/>
                <a:gdLst/>
                <a:ahLst/>
                <a:cxnLst/>
                <a:rect l="l" t="t" r="r" b="b"/>
                <a:pathLst>
                  <a:path w="6196" h="1282" extrusionOk="0">
                    <a:moveTo>
                      <a:pt x="6121" y="0"/>
                    </a:moveTo>
                    <a:cubicBezTo>
                      <a:pt x="6109" y="0"/>
                      <a:pt x="6097" y="4"/>
                      <a:pt x="6087" y="12"/>
                    </a:cubicBezTo>
                    <a:cubicBezTo>
                      <a:pt x="6023" y="64"/>
                      <a:pt x="5955" y="112"/>
                      <a:pt x="5891" y="160"/>
                    </a:cubicBezTo>
                    <a:cubicBezTo>
                      <a:pt x="5858" y="177"/>
                      <a:pt x="5854" y="213"/>
                      <a:pt x="5875" y="245"/>
                    </a:cubicBezTo>
                    <a:cubicBezTo>
                      <a:pt x="5887" y="261"/>
                      <a:pt x="5907" y="269"/>
                      <a:pt x="5927" y="269"/>
                    </a:cubicBezTo>
                    <a:cubicBezTo>
                      <a:pt x="5943" y="269"/>
                      <a:pt x="5951" y="265"/>
                      <a:pt x="5967" y="261"/>
                    </a:cubicBezTo>
                    <a:cubicBezTo>
                      <a:pt x="6035" y="213"/>
                      <a:pt x="6104" y="165"/>
                      <a:pt x="6168" y="112"/>
                    </a:cubicBezTo>
                    <a:cubicBezTo>
                      <a:pt x="6192" y="88"/>
                      <a:pt x="6196" y="48"/>
                      <a:pt x="6176" y="24"/>
                    </a:cubicBezTo>
                    <a:cubicBezTo>
                      <a:pt x="6161" y="9"/>
                      <a:pt x="6140" y="0"/>
                      <a:pt x="6121" y="0"/>
                    </a:cubicBezTo>
                    <a:close/>
                    <a:moveTo>
                      <a:pt x="5557" y="384"/>
                    </a:moveTo>
                    <a:cubicBezTo>
                      <a:pt x="5546" y="384"/>
                      <a:pt x="5535" y="387"/>
                      <a:pt x="5525" y="394"/>
                    </a:cubicBezTo>
                    <a:lnTo>
                      <a:pt x="5312" y="514"/>
                    </a:lnTo>
                    <a:cubicBezTo>
                      <a:pt x="5284" y="530"/>
                      <a:pt x="5272" y="570"/>
                      <a:pt x="5288" y="602"/>
                    </a:cubicBezTo>
                    <a:cubicBezTo>
                      <a:pt x="5296" y="623"/>
                      <a:pt x="5324" y="631"/>
                      <a:pt x="5344" y="631"/>
                    </a:cubicBezTo>
                    <a:cubicBezTo>
                      <a:pt x="5352" y="631"/>
                      <a:pt x="5364" y="631"/>
                      <a:pt x="5372" y="627"/>
                    </a:cubicBezTo>
                    <a:cubicBezTo>
                      <a:pt x="5445" y="586"/>
                      <a:pt x="5517" y="546"/>
                      <a:pt x="5589" y="502"/>
                    </a:cubicBezTo>
                    <a:cubicBezTo>
                      <a:pt x="5617" y="486"/>
                      <a:pt x="5629" y="446"/>
                      <a:pt x="5609" y="414"/>
                    </a:cubicBezTo>
                    <a:cubicBezTo>
                      <a:pt x="5599" y="395"/>
                      <a:pt x="5578" y="384"/>
                      <a:pt x="5557" y="384"/>
                    </a:cubicBezTo>
                    <a:close/>
                    <a:moveTo>
                      <a:pt x="68" y="434"/>
                    </a:moveTo>
                    <a:cubicBezTo>
                      <a:pt x="45" y="434"/>
                      <a:pt x="25" y="444"/>
                      <a:pt x="17" y="466"/>
                    </a:cubicBezTo>
                    <a:cubicBezTo>
                      <a:pt x="1" y="494"/>
                      <a:pt x="9" y="534"/>
                      <a:pt x="41" y="550"/>
                    </a:cubicBezTo>
                    <a:cubicBezTo>
                      <a:pt x="109" y="590"/>
                      <a:pt x="185" y="631"/>
                      <a:pt x="262" y="667"/>
                    </a:cubicBezTo>
                    <a:cubicBezTo>
                      <a:pt x="266" y="671"/>
                      <a:pt x="278" y="671"/>
                      <a:pt x="286" y="671"/>
                    </a:cubicBezTo>
                    <a:cubicBezTo>
                      <a:pt x="310" y="671"/>
                      <a:pt x="330" y="663"/>
                      <a:pt x="346" y="635"/>
                    </a:cubicBezTo>
                    <a:cubicBezTo>
                      <a:pt x="362" y="602"/>
                      <a:pt x="346" y="566"/>
                      <a:pt x="318" y="550"/>
                    </a:cubicBezTo>
                    <a:cubicBezTo>
                      <a:pt x="246" y="514"/>
                      <a:pt x="169" y="482"/>
                      <a:pt x="101" y="442"/>
                    </a:cubicBezTo>
                    <a:cubicBezTo>
                      <a:pt x="90" y="436"/>
                      <a:pt x="79" y="434"/>
                      <a:pt x="68" y="434"/>
                    </a:cubicBezTo>
                    <a:close/>
                    <a:moveTo>
                      <a:pt x="4947" y="705"/>
                    </a:moveTo>
                    <a:cubicBezTo>
                      <a:pt x="4939" y="705"/>
                      <a:pt x="4930" y="707"/>
                      <a:pt x="4922" y="711"/>
                    </a:cubicBezTo>
                    <a:cubicBezTo>
                      <a:pt x="4846" y="747"/>
                      <a:pt x="4770" y="775"/>
                      <a:pt x="4693" y="807"/>
                    </a:cubicBezTo>
                    <a:cubicBezTo>
                      <a:pt x="4665" y="815"/>
                      <a:pt x="4645" y="856"/>
                      <a:pt x="4661" y="888"/>
                    </a:cubicBezTo>
                    <a:cubicBezTo>
                      <a:pt x="4669" y="912"/>
                      <a:pt x="4693" y="928"/>
                      <a:pt x="4721" y="928"/>
                    </a:cubicBezTo>
                    <a:cubicBezTo>
                      <a:pt x="4729" y="928"/>
                      <a:pt x="4738" y="928"/>
                      <a:pt x="4746" y="920"/>
                    </a:cubicBezTo>
                    <a:cubicBezTo>
                      <a:pt x="4826" y="892"/>
                      <a:pt x="4902" y="860"/>
                      <a:pt x="4975" y="827"/>
                    </a:cubicBezTo>
                    <a:cubicBezTo>
                      <a:pt x="5007" y="811"/>
                      <a:pt x="5023" y="771"/>
                      <a:pt x="5007" y="739"/>
                    </a:cubicBezTo>
                    <a:cubicBezTo>
                      <a:pt x="4995" y="719"/>
                      <a:pt x="4971" y="705"/>
                      <a:pt x="4947" y="705"/>
                    </a:cubicBezTo>
                    <a:close/>
                    <a:moveTo>
                      <a:pt x="694" y="729"/>
                    </a:moveTo>
                    <a:cubicBezTo>
                      <a:pt x="670" y="729"/>
                      <a:pt x="644" y="741"/>
                      <a:pt x="631" y="767"/>
                    </a:cubicBezTo>
                    <a:cubicBezTo>
                      <a:pt x="619" y="795"/>
                      <a:pt x="639" y="831"/>
                      <a:pt x="668" y="848"/>
                    </a:cubicBezTo>
                    <a:cubicBezTo>
                      <a:pt x="744" y="884"/>
                      <a:pt x="824" y="908"/>
                      <a:pt x="901" y="936"/>
                    </a:cubicBezTo>
                    <a:cubicBezTo>
                      <a:pt x="905" y="944"/>
                      <a:pt x="913" y="944"/>
                      <a:pt x="921" y="944"/>
                    </a:cubicBezTo>
                    <a:cubicBezTo>
                      <a:pt x="949" y="944"/>
                      <a:pt x="969" y="924"/>
                      <a:pt x="981" y="896"/>
                    </a:cubicBezTo>
                    <a:cubicBezTo>
                      <a:pt x="989" y="864"/>
                      <a:pt x="969" y="827"/>
                      <a:pt x="941" y="815"/>
                    </a:cubicBezTo>
                    <a:cubicBezTo>
                      <a:pt x="864" y="791"/>
                      <a:pt x="788" y="763"/>
                      <a:pt x="712" y="731"/>
                    </a:cubicBezTo>
                    <a:cubicBezTo>
                      <a:pt x="706" y="729"/>
                      <a:pt x="700" y="729"/>
                      <a:pt x="694" y="729"/>
                    </a:cubicBezTo>
                    <a:close/>
                    <a:moveTo>
                      <a:pt x="1342" y="954"/>
                    </a:moveTo>
                    <a:cubicBezTo>
                      <a:pt x="1316" y="954"/>
                      <a:pt x="1288" y="973"/>
                      <a:pt x="1278" y="1004"/>
                    </a:cubicBezTo>
                    <a:cubicBezTo>
                      <a:pt x="1270" y="1032"/>
                      <a:pt x="1290" y="1069"/>
                      <a:pt x="1326" y="1077"/>
                    </a:cubicBezTo>
                    <a:lnTo>
                      <a:pt x="1567" y="1137"/>
                    </a:lnTo>
                    <a:lnTo>
                      <a:pt x="1580" y="1137"/>
                    </a:lnTo>
                    <a:cubicBezTo>
                      <a:pt x="1612" y="1137"/>
                      <a:pt x="1636" y="1117"/>
                      <a:pt x="1636" y="1093"/>
                    </a:cubicBezTo>
                    <a:cubicBezTo>
                      <a:pt x="1648" y="1056"/>
                      <a:pt x="1628" y="1028"/>
                      <a:pt x="1592" y="1016"/>
                    </a:cubicBezTo>
                    <a:cubicBezTo>
                      <a:pt x="1511" y="996"/>
                      <a:pt x="1435" y="976"/>
                      <a:pt x="1355" y="956"/>
                    </a:cubicBezTo>
                    <a:cubicBezTo>
                      <a:pt x="1350" y="955"/>
                      <a:pt x="1346" y="954"/>
                      <a:pt x="1342" y="954"/>
                    </a:cubicBezTo>
                    <a:close/>
                    <a:moveTo>
                      <a:pt x="4306" y="950"/>
                    </a:moveTo>
                    <a:cubicBezTo>
                      <a:pt x="4300" y="950"/>
                      <a:pt x="4294" y="951"/>
                      <a:pt x="4288" y="952"/>
                    </a:cubicBezTo>
                    <a:cubicBezTo>
                      <a:pt x="4207" y="976"/>
                      <a:pt x="4135" y="996"/>
                      <a:pt x="4054" y="1016"/>
                    </a:cubicBezTo>
                    <a:cubicBezTo>
                      <a:pt x="4018" y="1028"/>
                      <a:pt x="3998" y="1056"/>
                      <a:pt x="4006" y="1093"/>
                    </a:cubicBezTo>
                    <a:cubicBezTo>
                      <a:pt x="4014" y="1117"/>
                      <a:pt x="4038" y="1137"/>
                      <a:pt x="4067" y="1137"/>
                    </a:cubicBezTo>
                    <a:lnTo>
                      <a:pt x="4087" y="1137"/>
                    </a:lnTo>
                    <a:cubicBezTo>
                      <a:pt x="4167" y="1117"/>
                      <a:pt x="4247" y="1097"/>
                      <a:pt x="4328" y="1073"/>
                    </a:cubicBezTo>
                    <a:cubicBezTo>
                      <a:pt x="4360" y="1064"/>
                      <a:pt x="4380" y="1028"/>
                      <a:pt x="4368" y="992"/>
                    </a:cubicBezTo>
                    <a:cubicBezTo>
                      <a:pt x="4361" y="966"/>
                      <a:pt x="4335" y="950"/>
                      <a:pt x="4306" y="950"/>
                    </a:cubicBezTo>
                    <a:close/>
                    <a:moveTo>
                      <a:pt x="2020" y="1096"/>
                    </a:moveTo>
                    <a:cubicBezTo>
                      <a:pt x="1988" y="1096"/>
                      <a:pt x="1961" y="1116"/>
                      <a:pt x="1957" y="1149"/>
                    </a:cubicBezTo>
                    <a:cubicBezTo>
                      <a:pt x="1953" y="1185"/>
                      <a:pt x="1973" y="1213"/>
                      <a:pt x="2009" y="1217"/>
                    </a:cubicBezTo>
                    <a:cubicBezTo>
                      <a:pt x="2090" y="1233"/>
                      <a:pt x="2174" y="1245"/>
                      <a:pt x="2255" y="1253"/>
                    </a:cubicBezTo>
                    <a:lnTo>
                      <a:pt x="2259" y="1253"/>
                    </a:lnTo>
                    <a:cubicBezTo>
                      <a:pt x="2291" y="1253"/>
                      <a:pt x="2319" y="1229"/>
                      <a:pt x="2327" y="1197"/>
                    </a:cubicBezTo>
                    <a:cubicBezTo>
                      <a:pt x="2331" y="1161"/>
                      <a:pt x="2307" y="1133"/>
                      <a:pt x="2271" y="1129"/>
                    </a:cubicBezTo>
                    <a:cubicBezTo>
                      <a:pt x="2190" y="1125"/>
                      <a:pt x="2110" y="1109"/>
                      <a:pt x="2030" y="1097"/>
                    </a:cubicBezTo>
                    <a:cubicBezTo>
                      <a:pt x="2026" y="1096"/>
                      <a:pt x="2023" y="1096"/>
                      <a:pt x="2020" y="1096"/>
                    </a:cubicBezTo>
                    <a:close/>
                    <a:moveTo>
                      <a:pt x="3637" y="1103"/>
                    </a:moveTo>
                    <a:cubicBezTo>
                      <a:pt x="3633" y="1103"/>
                      <a:pt x="3629" y="1104"/>
                      <a:pt x="3625" y="1105"/>
                    </a:cubicBezTo>
                    <a:lnTo>
                      <a:pt x="3384" y="1133"/>
                    </a:lnTo>
                    <a:cubicBezTo>
                      <a:pt x="3351" y="1137"/>
                      <a:pt x="3323" y="1169"/>
                      <a:pt x="3331" y="1205"/>
                    </a:cubicBezTo>
                    <a:cubicBezTo>
                      <a:pt x="3331" y="1233"/>
                      <a:pt x="3359" y="1257"/>
                      <a:pt x="3388" y="1257"/>
                    </a:cubicBezTo>
                    <a:cubicBezTo>
                      <a:pt x="3388" y="1257"/>
                      <a:pt x="3396" y="1257"/>
                      <a:pt x="3400" y="1253"/>
                    </a:cubicBezTo>
                    <a:cubicBezTo>
                      <a:pt x="3480" y="1249"/>
                      <a:pt x="3564" y="1237"/>
                      <a:pt x="3645" y="1225"/>
                    </a:cubicBezTo>
                    <a:cubicBezTo>
                      <a:pt x="3677" y="1217"/>
                      <a:pt x="3701" y="1189"/>
                      <a:pt x="3697" y="1153"/>
                    </a:cubicBezTo>
                    <a:cubicBezTo>
                      <a:pt x="3693" y="1128"/>
                      <a:pt x="3668" y="1103"/>
                      <a:pt x="3637" y="1103"/>
                    </a:cubicBezTo>
                    <a:close/>
                    <a:moveTo>
                      <a:pt x="2709" y="1157"/>
                    </a:moveTo>
                    <a:cubicBezTo>
                      <a:pt x="2672" y="1157"/>
                      <a:pt x="2640" y="1181"/>
                      <a:pt x="2640" y="1217"/>
                    </a:cubicBezTo>
                    <a:cubicBezTo>
                      <a:pt x="2640" y="1253"/>
                      <a:pt x="2668" y="1281"/>
                      <a:pt x="2701" y="1281"/>
                    </a:cubicBezTo>
                    <a:lnTo>
                      <a:pt x="2954" y="1281"/>
                    </a:lnTo>
                    <a:cubicBezTo>
                      <a:pt x="2990" y="1281"/>
                      <a:pt x="3014" y="1253"/>
                      <a:pt x="3014" y="1217"/>
                    </a:cubicBezTo>
                    <a:cubicBezTo>
                      <a:pt x="3014" y="1181"/>
                      <a:pt x="2982" y="1157"/>
                      <a:pt x="2950" y="1157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4" name="Google Shape;144;p3"/>
            <p:cNvGrpSpPr/>
            <p:nvPr/>
          </p:nvGrpSpPr>
          <p:grpSpPr>
            <a:xfrm rot="-1338283">
              <a:off x="6334133" y="-30863"/>
              <a:ext cx="1282386" cy="522134"/>
              <a:chOff x="3183154" y="283548"/>
              <a:chExt cx="1282495" cy="522178"/>
            </a:xfrm>
          </p:grpSpPr>
          <p:sp>
            <p:nvSpPr>
              <p:cNvPr id="145" name="Google Shape;145;p3"/>
              <p:cNvSpPr/>
              <p:nvPr/>
            </p:nvSpPr>
            <p:spPr>
              <a:xfrm>
                <a:off x="3564648" y="647688"/>
                <a:ext cx="32631" cy="26026"/>
              </a:xfrm>
              <a:custGeom>
                <a:avLst/>
                <a:gdLst/>
                <a:ahLst/>
                <a:cxnLst/>
                <a:rect l="l" t="t" r="r" b="b"/>
                <a:pathLst>
                  <a:path w="242" h="193" extrusionOk="0">
                    <a:moveTo>
                      <a:pt x="73" y="0"/>
                    </a:moveTo>
                    <a:cubicBezTo>
                      <a:pt x="53" y="0"/>
                      <a:pt x="33" y="10"/>
                      <a:pt x="21" y="28"/>
                    </a:cubicBezTo>
                    <a:cubicBezTo>
                      <a:pt x="0" y="52"/>
                      <a:pt x="4" y="92"/>
                      <a:pt x="33" y="112"/>
                    </a:cubicBezTo>
                    <a:cubicBezTo>
                      <a:pt x="33" y="112"/>
                      <a:pt x="69" y="140"/>
                      <a:pt x="141" y="184"/>
                    </a:cubicBezTo>
                    <a:cubicBezTo>
                      <a:pt x="149" y="188"/>
                      <a:pt x="165" y="192"/>
                      <a:pt x="173" y="192"/>
                    </a:cubicBezTo>
                    <a:cubicBezTo>
                      <a:pt x="193" y="192"/>
                      <a:pt x="213" y="184"/>
                      <a:pt x="225" y="168"/>
                    </a:cubicBezTo>
                    <a:cubicBezTo>
                      <a:pt x="241" y="144"/>
                      <a:pt x="233" y="104"/>
                      <a:pt x="205" y="84"/>
                    </a:cubicBezTo>
                    <a:cubicBezTo>
                      <a:pt x="141" y="40"/>
                      <a:pt x="105" y="11"/>
                      <a:pt x="105" y="11"/>
                    </a:cubicBezTo>
                    <a:cubicBezTo>
                      <a:pt x="96" y="4"/>
                      <a:pt x="84" y="0"/>
                      <a:pt x="73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6" name="Google Shape;146;p3"/>
              <p:cNvSpPr/>
              <p:nvPr/>
            </p:nvSpPr>
            <p:spPr>
              <a:xfrm>
                <a:off x="3630180" y="628675"/>
                <a:ext cx="835469" cy="172878"/>
              </a:xfrm>
              <a:custGeom>
                <a:avLst/>
                <a:gdLst/>
                <a:ahLst/>
                <a:cxnLst/>
                <a:rect l="l" t="t" r="r" b="b"/>
                <a:pathLst>
                  <a:path w="6196" h="1282" extrusionOk="0">
                    <a:moveTo>
                      <a:pt x="6121" y="0"/>
                    </a:moveTo>
                    <a:cubicBezTo>
                      <a:pt x="6109" y="0"/>
                      <a:pt x="6097" y="4"/>
                      <a:pt x="6087" y="12"/>
                    </a:cubicBezTo>
                    <a:cubicBezTo>
                      <a:pt x="6023" y="64"/>
                      <a:pt x="5955" y="112"/>
                      <a:pt x="5891" y="160"/>
                    </a:cubicBezTo>
                    <a:cubicBezTo>
                      <a:pt x="5858" y="177"/>
                      <a:pt x="5854" y="213"/>
                      <a:pt x="5875" y="245"/>
                    </a:cubicBezTo>
                    <a:cubicBezTo>
                      <a:pt x="5887" y="261"/>
                      <a:pt x="5907" y="269"/>
                      <a:pt x="5927" y="269"/>
                    </a:cubicBezTo>
                    <a:cubicBezTo>
                      <a:pt x="5943" y="269"/>
                      <a:pt x="5951" y="265"/>
                      <a:pt x="5967" y="261"/>
                    </a:cubicBezTo>
                    <a:cubicBezTo>
                      <a:pt x="6035" y="213"/>
                      <a:pt x="6104" y="165"/>
                      <a:pt x="6168" y="112"/>
                    </a:cubicBezTo>
                    <a:cubicBezTo>
                      <a:pt x="6192" y="88"/>
                      <a:pt x="6196" y="48"/>
                      <a:pt x="6176" y="24"/>
                    </a:cubicBezTo>
                    <a:cubicBezTo>
                      <a:pt x="6161" y="9"/>
                      <a:pt x="6140" y="0"/>
                      <a:pt x="6121" y="0"/>
                    </a:cubicBezTo>
                    <a:close/>
                    <a:moveTo>
                      <a:pt x="5557" y="384"/>
                    </a:moveTo>
                    <a:cubicBezTo>
                      <a:pt x="5546" y="384"/>
                      <a:pt x="5535" y="387"/>
                      <a:pt x="5525" y="394"/>
                    </a:cubicBezTo>
                    <a:lnTo>
                      <a:pt x="5312" y="514"/>
                    </a:lnTo>
                    <a:cubicBezTo>
                      <a:pt x="5284" y="530"/>
                      <a:pt x="5272" y="570"/>
                      <a:pt x="5288" y="602"/>
                    </a:cubicBezTo>
                    <a:cubicBezTo>
                      <a:pt x="5296" y="623"/>
                      <a:pt x="5324" y="631"/>
                      <a:pt x="5344" y="631"/>
                    </a:cubicBezTo>
                    <a:cubicBezTo>
                      <a:pt x="5352" y="631"/>
                      <a:pt x="5364" y="631"/>
                      <a:pt x="5372" y="627"/>
                    </a:cubicBezTo>
                    <a:cubicBezTo>
                      <a:pt x="5445" y="586"/>
                      <a:pt x="5517" y="546"/>
                      <a:pt x="5589" y="502"/>
                    </a:cubicBezTo>
                    <a:cubicBezTo>
                      <a:pt x="5617" y="486"/>
                      <a:pt x="5629" y="446"/>
                      <a:pt x="5609" y="414"/>
                    </a:cubicBezTo>
                    <a:cubicBezTo>
                      <a:pt x="5599" y="395"/>
                      <a:pt x="5578" y="384"/>
                      <a:pt x="5557" y="384"/>
                    </a:cubicBezTo>
                    <a:close/>
                    <a:moveTo>
                      <a:pt x="68" y="434"/>
                    </a:moveTo>
                    <a:cubicBezTo>
                      <a:pt x="45" y="434"/>
                      <a:pt x="25" y="444"/>
                      <a:pt x="17" y="466"/>
                    </a:cubicBezTo>
                    <a:cubicBezTo>
                      <a:pt x="1" y="494"/>
                      <a:pt x="9" y="534"/>
                      <a:pt x="41" y="550"/>
                    </a:cubicBezTo>
                    <a:cubicBezTo>
                      <a:pt x="109" y="590"/>
                      <a:pt x="185" y="631"/>
                      <a:pt x="262" y="667"/>
                    </a:cubicBezTo>
                    <a:cubicBezTo>
                      <a:pt x="266" y="671"/>
                      <a:pt x="278" y="671"/>
                      <a:pt x="286" y="671"/>
                    </a:cubicBezTo>
                    <a:cubicBezTo>
                      <a:pt x="310" y="671"/>
                      <a:pt x="330" y="663"/>
                      <a:pt x="346" y="635"/>
                    </a:cubicBezTo>
                    <a:cubicBezTo>
                      <a:pt x="362" y="602"/>
                      <a:pt x="346" y="566"/>
                      <a:pt x="318" y="550"/>
                    </a:cubicBezTo>
                    <a:cubicBezTo>
                      <a:pt x="246" y="514"/>
                      <a:pt x="169" y="482"/>
                      <a:pt x="101" y="442"/>
                    </a:cubicBezTo>
                    <a:cubicBezTo>
                      <a:pt x="90" y="436"/>
                      <a:pt x="79" y="434"/>
                      <a:pt x="68" y="434"/>
                    </a:cubicBezTo>
                    <a:close/>
                    <a:moveTo>
                      <a:pt x="4947" y="705"/>
                    </a:moveTo>
                    <a:cubicBezTo>
                      <a:pt x="4939" y="705"/>
                      <a:pt x="4930" y="707"/>
                      <a:pt x="4922" y="711"/>
                    </a:cubicBezTo>
                    <a:cubicBezTo>
                      <a:pt x="4846" y="747"/>
                      <a:pt x="4770" y="775"/>
                      <a:pt x="4693" y="807"/>
                    </a:cubicBezTo>
                    <a:cubicBezTo>
                      <a:pt x="4665" y="815"/>
                      <a:pt x="4645" y="856"/>
                      <a:pt x="4661" y="888"/>
                    </a:cubicBezTo>
                    <a:cubicBezTo>
                      <a:pt x="4669" y="912"/>
                      <a:pt x="4693" y="928"/>
                      <a:pt x="4721" y="928"/>
                    </a:cubicBezTo>
                    <a:cubicBezTo>
                      <a:pt x="4729" y="928"/>
                      <a:pt x="4738" y="928"/>
                      <a:pt x="4746" y="920"/>
                    </a:cubicBezTo>
                    <a:cubicBezTo>
                      <a:pt x="4826" y="892"/>
                      <a:pt x="4902" y="860"/>
                      <a:pt x="4975" y="827"/>
                    </a:cubicBezTo>
                    <a:cubicBezTo>
                      <a:pt x="5007" y="811"/>
                      <a:pt x="5023" y="771"/>
                      <a:pt x="5007" y="739"/>
                    </a:cubicBezTo>
                    <a:cubicBezTo>
                      <a:pt x="4995" y="719"/>
                      <a:pt x="4971" y="705"/>
                      <a:pt x="4947" y="705"/>
                    </a:cubicBezTo>
                    <a:close/>
                    <a:moveTo>
                      <a:pt x="694" y="729"/>
                    </a:moveTo>
                    <a:cubicBezTo>
                      <a:pt x="670" y="729"/>
                      <a:pt x="644" y="741"/>
                      <a:pt x="631" y="767"/>
                    </a:cubicBezTo>
                    <a:cubicBezTo>
                      <a:pt x="619" y="795"/>
                      <a:pt x="639" y="831"/>
                      <a:pt x="668" y="848"/>
                    </a:cubicBezTo>
                    <a:cubicBezTo>
                      <a:pt x="744" y="884"/>
                      <a:pt x="824" y="908"/>
                      <a:pt x="901" y="936"/>
                    </a:cubicBezTo>
                    <a:cubicBezTo>
                      <a:pt x="905" y="944"/>
                      <a:pt x="913" y="944"/>
                      <a:pt x="921" y="944"/>
                    </a:cubicBezTo>
                    <a:cubicBezTo>
                      <a:pt x="949" y="944"/>
                      <a:pt x="969" y="924"/>
                      <a:pt x="981" y="896"/>
                    </a:cubicBezTo>
                    <a:cubicBezTo>
                      <a:pt x="989" y="864"/>
                      <a:pt x="969" y="827"/>
                      <a:pt x="941" y="815"/>
                    </a:cubicBezTo>
                    <a:cubicBezTo>
                      <a:pt x="864" y="791"/>
                      <a:pt x="788" y="763"/>
                      <a:pt x="712" y="731"/>
                    </a:cubicBezTo>
                    <a:cubicBezTo>
                      <a:pt x="706" y="729"/>
                      <a:pt x="700" y="729"/>
                      <a:pt x="694" y="729"/>
                    </a:cubicBezTo>
                    <a:close/>
                    <a:moveTo>
                      <a:pt x="1342" y="954"/>
                    </a:moveTo>
                    <a:cubicBezTo>
                      <a:pt x="1316" y="954"/>
                      <a:pt x="1288" y="973"/>
                      <a:pt x="1278" y="1004"/>
                    </a:cubicBezTo>
                    <a:cubicBezTo>
                      <a:pt x="1270" y="1032"/>
                      <a:pt x="1290" y="1069"/>
                      <a:pt x="1326" y="1077"/>
                    </a:cubicBezTo>
                    <a:lnTo>
                      <a:pt x="1567" y="1137"/>
                    </a:lnTo>
                    <a:lnTo>
                      <a:pt x="1580" y="1137"/>
                    </a:lnTo>
                    <a:cubicBezTo>
                      <a:pt x="1612" y="1137"/>
                      <a:pt x="1636" y="1117"/>
                      <a:pt x="1636" y="1093"/>
                    </a:cubicBezTo>
                    <a:cubicBezTo>
                      <a:pt x="1648" y="1056"/>
                      <a:pt x="1628" y="1028"/>
                      <a:pt x="1592" y="1016"/>
                    </a:cubicBezTo>
                    <a:cubicBezTo>
                      <a:pt x="1511" y="996"/>
                      <a:pt x="1435" y="976"/>
                      <a:pt x="1355" y="956"/>
                    </a:cubicBezTo>
                    <a:cubicBezTo>
                      <a:pt x="1350" y="955"/>
                      <a:pt x="1346" y="954"/>
                      <a:pt x="1342" y="954"/>
                    </a:cubicBezTo>
                    <a:close/>
                    <a:moveTo>
                      <a:pt x="4306" y="950"/>
                    </a:moveTo>
                    <a:cubicBezTo>
                      <a:pt x="4300" y="950"/>
                      <a:pt x="4294" y="951"/>
                      <a:pt x="4288" y="952"/>
                    </a:cubicBezTo>
                    <a:cubicBezTo>
                      <a:pt x="4207" y="976"/>
                      <a:pt x="4135" y="996"/>
                      <a:pt x="4054" y="1016"/>
                    </a:cubicBezTo>
                    <a:cubicBezTo>
                      <a:pt x="4018" y="1028"/>
                      <a:pt x="3998" y="1056"/>
                      <a:pt x="4006" y="1093"/>
                    </a:cubicBezTo>
                    <a:cubicBezTo>
                      <a:pt x="4014" y="1117"/>
                      <a:pt x="4038" y="1137"/>
                      <a:pt x="4067" y="1137"/>
                    </a:cubicBezTo>
                    <a:lnTo>
                      <a:pt x="4087" y="1137"/>
                    </a:lnTo>
                    <a:cubicBezTo>
                      <a:pt x="4167" y="1117"/>
                      <a:pt x="4247" y="1097"/>
                      <a:pt x="4328" y="1073"/>
                    </a:cubicBezTo>
                    <a:cubicBezTo>
                      <a:pt x="4360" y="1064"/>
                      <a:pt x="4380" y="1028"/>
                      <a:pt x="4368" y="992"/>
                    </a:cubicBezTo>
                    <a:cubicBezTo>
                      <a:pt x="4361" y="966"/>
                      <a:pt x="4335" y="950"/>
                      <a:pt x="4306" y="950"/>
                    </a:cubicBezTo>
                    <a:close/>
                    <a:moveTo>
                      <a:pt x="2020" y="1096"/>
                    </a:moveTo>
                    <a:cubicBezTo>
                      <a:pt x="1988" y="1096"/>
                      <a:pt x="1961" y="1116"/>
                      <a:pt x="1957" y="1149"/>
                    </a:cubicBezTo>
                    <a:cubicBezTo>
                      <a:pt x="1953" y="1185"/>
                      <a:pt x="1973" y="1213"/>
                      <a:pt x="2009" y="1217"/>
                    </a:cubicBezTo>
                    <a:cubicBezTo>
                      <a:pt x="2090" y="1233"/>
                      <a:pt x="2174" y="1245"/>
                      <a:pt x="2255" y="1253"/>
                    </a:cubicBezTo>
                    <a:lnTo>
                      <a:pt x="2259" y="1253"/>
                    </a:lnTo>
                    <a:cubicBezTo>
                      <a:pt x="2291" y="1253"/>
                      <a:pt x="2319" y="1229"/>
                      <a:pt x="2327" y="1197"/>
                    </a:cubicBezTo>
                    <a:cubicBezTo>
                      <a:pt x="2331" y="1161"/>
                      <a:pt x="2307" y="1133"/>
                      <a:pt x="2271" y="1129"/>
                    </a:cubicBezTo>
                    <a:cubicBezTo>
                      <a:pt x="2190" y="1125"/>
                      <a:pt x="2110" y="1109"/>
                      <a:pt x="2030" y="1097"/>
                    </a:cubicBezTo>
                    <a:cubicBezTo>
                      <a:pt x="2026" y="1096"/>
                      <a:pt x="2023" y="1096"/>
                      <a:pt x="2020" y="1096"/>
                    </a:cubicBezTo>
                    <a:close/>
                    <a:moveTo>
                      <a:pt x="3637" y="1103"/>
                    </a:moveTo>
                    <a:cubicBezTo>
                      <a:pt x="3633" y="1103"/>
                      <a:pt x="3629" y="1104"/>
                      <a:pt x="3625" y="1105"/>
                    </a:cubicBezTo>
                    <a:lnTo>
                      <a:pt x="3384" y="1133"/>
                    </a:lnTo>
                    <a:cubicBezTo>
                      <a:pt x="3351" y="1137"/>
                      <a:pt x="3323" y="1169"/>
                      <a:pt x="3331" y="1205"/>
                    </a:cubicBezTo>
                    <a:cubicBezTo>
                      <a:pt x="3331" y="1233"/>
                      <a:pt x="3359" y="1257"/>
                      <a:pt x="3388" y="1257"/>
                    </a:cubicBezTo>
                    <a:cubicBezTo>
                      <a:pt x="3388" y="1257"/>
                      <a:pt x="3396" y="1257"/>
                      <a:pt x="3400" y="1253"/>
                    </a:cubicBezTo>
                    <a:cubicBezTo>
                      <a:pt x="3480" y="1249"/>
                      <a:pt x="3564" y="1237"/>
                      <a:pt x="3645" y="1225"/>
                    </a:cubicBezTo>
                    <a:cubicBezTo>
                      <a:pt x="3677" y="1217"/>
                      <a:pt x="3701" y="1189"/>
                      <a:pt x="3697" y="1153"/>
                    </a:cubicBezTo>
                    <a:cubicBezTo>
                      <a:pt x="3693" y="1128"/>
                      <a:pt x="3668" y="1103"/>
                      <a:pt x="3637" y="1103"/>
                    </a:cubicBezTo>
                    <a:close/>
                    <a:moveTo>
                      <a:pt x="2709" y="1157"/>
                    </a:moveTo>
                    <a:cubicBezTo>
                      <a:pt x="2672" y="1157"/>
                      <a:pt x="2640" y="1181"/>
                      <a:pt x="2640" y="1217"/>
                    </a:cubicBezTo>
                    <a:cubicBezTo>
                      <a:pt x="2640" y="1253"/>
                      <a:pt x="2668" y="1281"/>
                      <a:pt x="2701" y="1281"/>
                    </a:cubicBezTo>
                    <a:lnTo>
                      <a:pt x="2954" y="1281"/>
                    </a:lnTo>
                    <a:cubicBezTo>
                      <a:pt x="2990" y="1281"/>
                      <a:pt x="3014" y="1253"/>
                      <a:pt x="3014" y="1217"/>
                    </a:cubicBezTo>
                    <a:cubicBezTo>
                      <a:pt x="3014" y="1181"/>
                      <a:pt x="2982" y="1157"/>
                      <a:pt x="2950" y="1157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7" name="Google Shape;147;p3"/>
              <p:cNvSpPr/>
              <p:nvPr/>
            </p:nvSpPr>
            <p:spPr>
              <a:xfrm>
                <a:off x="3314385" y="432198"/>
                <a:ext cx="22249" cy="64593"/>
              </a:xfrm>
              <a:custGeom>
                <a:avLst/>
                <a:gdLst/>
                <a:ahLst/>
                <a:cxnLst/>
                <a:rect l="l" t="t" r="r" b="b"/>
                <a:pathLst>
                  <a:path w="165" h="479" extrusionOk="0">
                    <a:moveTo>
                      <a:pt x="89" y="1"/>
                    </a:moveTo>
                    <a:cubicBezTo>
                      <a:pt x="65" y="1"/>
                      <a:pt x="35" y="20"/>
                      <a:pt x="28" y="51"/>
                    </a:cubicBezTo>
                    <a:cubicBezTo>
                      <a:pt x="0" y="175"/>
                      <a:pt x="4" y="304"/>
                      <a:pt x="32" y="428"/>
                    </a:cubicBezTo>
                    <a:cubicBezTo>
                      <a:pt x="36" y="459"/>
                      <a:pt x="65" y="478"/>
                      <a:pt x="97" y="478"/>
                    </a:cubicBezTo>
                    <a:cubicBezTo>
                      <a:pt x="102" y="478"/>
                      <a:pt x="107" y="478"/>
                      <a:pt x="113" y="476"/>
                    </a:cubicBezTo>
                    <a:cubicBezTo>
                      <a:pt x="145" y="464"/>
                      <a:pt x="165" y="428"/>
                      <a:pt x="157" y="396"/>
                    </a:cubicBezTo>
                    <a:cubicBezTo>
                      <a:pt x="153" y="380"/>
                      <a:pt x="153" y="364"/>
                      <a:pt x="145" y="356"/>
                    </a:cubicBezTo>
                    <a:cubicBezTo>
                      <a:pt x="145" y="344"/>
                      <a:pt x="141" y="340"/>
                      <a:pt x="141" y="328"/>
                    </a:cubicBezTo>
                    <a:lnTo>
                      <a:pt x="141" y="320"/>
                    </a:lnTo>
                    <a:cubicBezTo>
                      <a:pt x="137" y="296"/>
                      <a:pt x="137" y="264"/>
                      <a:pt x="137" y="239"/>
                    </a:cubicBezTo>
                    <a:cubicBezTo>
                      <a:pt x="137" y="179"/>
                      <a:pt x="141" y="131"/>
                      <a:pt x="149" y="83"/>
                    </a:cubicBezTo>
                    <a:cubicBezTo>
                      <a:pt x="153" y="51"/>
                      <a:pt x="137" y="14"/>
                      <a:pt x="101" y="2"/>
                    </a:cubicBezTo>
                    <a:cubicBezTo>
                      <a:pt x="97" y="1"/>
                      <a:pt x="93" y="1"/>
                      <a:pt x="89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8" name="Google Shape;148;p3"/>
              <p:cNvSpPr/>
              <p:nvPr/>
            </p:nvSpPr>
            <p:spPr>
              <a:xfrm>
                <a:off x="3326790" y="513513"/>
                <a:ext cx="39104" cy="76055"/>
              </a:xfrm>
              <a:custGeom>
                <a:avLst/>
                <a:gdLst/>
                <a:ahLst/>
                <a:cxnLst/>
                <a:rect l="l" t="t" r="r" b="b"/>
                <a:pathLst>
                  <a:path w="290" h="564" extrusionOk="0">
                    <a:moveTo>
                      <a:pt x="70" y="0"/>
                    </a:moveTo>
                    <a:cubicBezTo>
                      <a:pt x="66" y="0"/>
                      <a:pt x="61" y="1"/>
                      <a:pt x="57" y="2"/>
                    </a:cubicBezTo>
                    <a:cubicBezTo>
                      <a:pt x="17" y="14"/>
                      <a:pt x="1" y="50"/>
                      <a:pt x="5" y="82"/>
                    </a:cubicBezTo>
                    <a:cubicBezTo>
                      <a:pt x="29" y="239"/>
                      <a:pt x="85" y="392"/>
                      <a:pt x="161" y="532"/>
                    </a:cubicBezTo>
                    <a:cubicBezTo>
                      <a:pt x="172" y="552"/>
                      <a:pt x="197" y="564"/>
                      <a:pt x="221" y="564"/>
                    </a:cubicBezTo>
                    <a:cubicBezTo>
                      <a:pt x="231" y="564"/>
                      <a:pt x="241" y="561"/>
                      <a:pt x="250" y="556"/>
                    </a:cubicBezTo>
                    <a:cubicBezTo>
                      <a:pt x="282" y="536"/>
                      <a:pt x="290" y="500"/>
                      <a:pt x="278" y="464"/>
                    </a:cubicBezTo>
                    <a:cubicBezTo>
                      <a:pt x="206" y="335"/>
                      <a:pt x="161" y="199"/>
                      <a:pt x="137" y="50"/>
                    </a:cubicBezTo>
                    <a:cubicBezTo>
                      <a:pt x="130" y="19"/>
                      <a:pt x="97" y="0"/>
                      <a:pt x="7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9" name="Google Shape;149;p3"/>
              <p:cNvSpPr/>
              <p:nvPr/>
            </p:nvSpPr>
            <p:spPr>
              <a:xfrm rot="7199998">
                <a:off x="3218177" y="383762"/>
                <a:ext cx="417195" cy="321750"/>
              </a:xfrm>
              <a:custGeom>
                <a:avLst/>
                <a:gdLst/>
                <a:ahLst/>
                <a:cxnLst/>
                <a:rect l="l" t="t" r="r" b="b"/>
                <a:pathLst>
                  <a:path w="3094" h="2386" extrusionOk="0">
                    <a:moveTo>
                      <a:pt x="761" y="1"/>
                    </a:moveTo>
                    <a:cubicBezTo>
                      <a:pt x="715" y="1"/>
                      <a:pt x="666" y="10"/>
                      <a:pt x="615" y="31"/>
                    </a:cubicBezTo>
                    <a:cubicBezTo>
                      <a:pt x="1" y="280"/>
                      <a:pt x="877" y="2349"/>
                      <a:pt x="1274" y="2385"/>
                    </a:cubicBezTo>
                    <a:cubicBezTo>
                      <a:pt x="1277" y="2386"/>
                      <a:pt x="1281" y="2386"/>
                      <a:pt x="1284" y="2386"/>
                    </a:cubicBezTo>
                    <a:cubicBezTo>
                      <a:pt x="1654" y="2386"/>
                      <a:pt x="3093" y="666"/>
                      <a:pt x="2524" y="216"/>
                    </a:cubicBezTo>
                    <a:cubicBezTo>
                      <a:pt x="2468" y="172"/>
                      <a:pt x="2409" y="153"/>
                      <a:pt x="2348" y="153"/>
                    </a:cubicBezTo>
                    <a:cubicBezTo>
                      <a:pt x="1937" y="153"/>
                      <a:pt x="1467" y="1036"/>
                      <a:pt x="1467" y="1036"/>
                    </a:cubicBezTo>
                    <a:cubicBezTo>
                      <a:pt x="1467" y="1036"/>
                      <a:pt x="1243" y="1"/>
                      <a:pt x="761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0" name="Google Shape;150;p3"/>
              <p:cNvSpPr/>
              <p:nvPr/>
            </p:nvSpPr>
            <p:spPr>
              <a:xfrm rot="7199998">
                <a:off x="3241218" y="444572"/>
                <a:ext cx="288828" cy="300848"/>
              </a:xfrm>
              <a:custGeom>
                <a:avLst/>
                <a:gdLst/>
                <a:ahLst/>
                <a:cxnLst/>
                <a:rect l="l" t="t" r="r" b="b"/>
                <a:pathLst>
                  <a:path w="2142" h="2231" extrusionOk="0">
                    <a:moveTo>
                      <a:pt x="1403" y="0"/>
                    </a:moveTo>
                    <a:cubicBezTo>
                      <a:pt x="1398" y="0"/>
                      <a:pt x="1392" y="0"/>
                      <a:pt x="1387" y="1"/>
                    </a:cubicBezTo>
                    <a:cubicBezTo>
                      <a:pt x="1009" y="700"/>
                      <a:pt x="535" y="1351"/>
                      <a:pt x="1" y="1941"/>
                    </a:cubicBezTo>
                    <a:cubicBezTo>
                      <a:pt x="113" y="2110"/>
                      <a:pt x="230" y="2222"/>
                      <a:pt x="314" y="2230"/>
                    </a:cubicBezTo>
                    <a:cubicBezTo>
                      <a:pt x="318" y="2231"/>
                      <a:pt x="321" y="2231"/>
                      <a:pt x="324" y="2231"/>
                    </a:cubicBezTo>
                    <a:cubicBezTo>
                      <a:pt x="702" y="2231"/>
                      <a:pt x="2141" y="511"/>
                      <a:pt x="1572" y="61"/>
                    </a:cubicBezTo>
                    <a:cubicBezTo>
                      <a:pt x="1517" y="20"/>
                      <a:pt x="1461" y="0"/>
                      <a:pt x="1403" y="0"/>
                    </a:cubicBezTo>
                    <a:close/>
                  </a:path>
                </a:pathLst>
              </a:custGeom>
              <a:solidFill>
                <a:srgbClr val="FFF1F6">
                  <a:alpha val="333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1" name="Google Shape;151;p3"/>
          <p:cNvGrpSpPr/>
          <p:nvPr/>
        </p:nvGrpSpPr>
        <p:grpSpPr>
          <a:xfrm rot="8887361">
            <a:off x="330669" y="108279"/>
            <a:ext cx="513893" cy="363699"/>
            <a:chOff x="3334703" y="-568655"/>
            <a:chExt cx="703624" cy="497978"/>
          </a:xfrm>
        </p:grpSpPr>
        <p:sp>
          <p:nvSpPr>
            <p:cNvPr id="152" name="Google Shape;152;p3"/>
            <p:cNvSpPr/>
            <p:nvPr/>
          </p:nvSpPr>
          <p:spPr>
            <a:xfrm>
              <a:off x="3439701" y="-356018"/>
              <a:ext cx="493979" cy="285342"/>
            </a:xfrm>
            <a:custGeom>
              <a:avLst/>
              <a:gdLst/>
              <a:ahLst/>
              <a:cxnLst/>
              <a:rect l="l" t="t" r="r" b="b"/>
              <a:pathLst>
                <a:path w="5796" h="3348" extrusionOk="0">
                  <a:moveTo>
                    <a:pt x="2897" y="1"/>
                  </a:moveTo>
                  <a:cubicBezTo>
                    <a:pt x="2551" y="1"/>
                    <a:pt x="2205" y="118"/>
                    <a:pt x="1920" y="352"/>
                  </a:cubicBezTo>
                  <a:cubicBezTo>
                    <a:pt x="1785" y="461"/>
                    <a:pt x="1661" y="585"/>
                    <a:pt x="1540" y="714"/>
                  </a:cubicBezTo>
                  <a:cubicBezTo>
                    <a:pt x="1287" y="981"/>
                    <a:pt x="936" y="1107"/>
                    <a:pt x="635" y="1307"/>
                  </a:cubicBezTo>
                  <a:cubicBezTo>
                    <a:pt x="74" y="1682"/>
                    <a:pt x="0" y="2447"/>
                    <a:pt x="471" y="2943"/>
                  </a:cubicBezTo>
                  <a:cubicBezTo>
                    <a:pt x="728" y="3212"/>
                    <a:pt x="1078" y="3347"/>
                    <a:pt x="1442" y="3347"/>
                  </a:cubicBezTo>
                  <a:cubicBezTo>
                    <a:pt x="1511" y="3347"/>
                    <a:pt x="1581" y="3343"/>
                    <a:pt x="1650" y="3333"/>
                  </a:cubicBezTo>
                  <a:cubicBezTo>
                    <a:pt x="1877" y="3302"/>
                    <a:pt x="2081" y="3208"/>
                    <a:pt x="2287" y="3119"/>
                  </a:cubicBezTo>
                  <a:cubicBezTo>
                    <a:pt x="2482" y="3036"/>
                    <a:pt x="2689" y="2995"/>
                    <a:pt x="2896" y="2995"/>
                  </a:cubicBezTo>
                  <a:cubicBezTo>
                    <a:pt x="3103" y="2995"/>
                    <a:pt x="3311" y="3036"/>
                    <a:pt x="3507" y="3119"/>
                  </a:cubicBezTo>
                  <a:cubicBezTo>
                    <a:pt x="3713" y="3204"/>
                    <a:pt x="3917" y="3300"/>
                    <a:pt x="4143" y="3333"/>
                  </a:cubicBezTo>
                  <a:cubicBezTo>
                    <a:pt x="4213" y="3343"/>
                    <a:pt x="4282" y="3347"/>
                    <a:pt x="4351" y="3347"/>
                  </a:cubicBezTo>
                  <a:cubicBezTo>
                    <a:pt x="4715" y="3347"/>
                    <a:pt x="5062" y="3212"/>
                    <a:pt x="5322" y="2943"/>
                  </a:cubicBezTo>
                  <a:cubicBezTo>
                    <a:pt x="5795" y="2447"/>
                    <a:pt x="5722" y="1685"/>
                    <a:pt x="5159" y="1307"/>
                  </a:cubicBezTo>
                  <a:cubicBezTo>
                    <a:pt x="4857" y="1107"/>
                    <a:pt x="4506" y="981"/>
                    <a:pt x="4253" y="714"/>
                  </a:cubicBezTo>
                  <a:cubicBezTo>
                    <a:pt x="4133" y="585"/>
                    <a:pt x="4006" y="461"/>
                    <a:pt x="3874" y="352"/>
                  </a:cubicBezTo>
                  <a:cubicBezTo>
                    <a:pt x="3589" y="118"/>
                    <a:pt x="3244" y="1"/>
                    <a:pt x="289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153;p3"/>
            <p:cNvSpPr/>
            <p:nvPr/>
          </p:nvSpPr>
          <p:spPr>
            <a:xfrm>
              <a:off x="3334703" y="-424284"/>
              <a:ext cx="126648" cy="125881"/>
            </a:xfrm>
            <a:custGeom>
              <a:avLst/>
              <a:gdLst/>
              <a:ahLst/>
              <a:cxnLst/>
              <a:rect l="l" t="t" r="r" b="b"/>
              <a:pathLst>
                <a:path w="1486" h="1477" extrusionOk="0">
                  <a:moveTo>
                    <a:pt x="677" y="0"/>
                  </a:moveTo>
                  <a:cubicBezTo>
                    <a:pt x="613" y="0"/>
                    <a:pt x="549" y="11"/>
                    <a:pt x="488" y="34"/>
                  </a:cubicBezTo>
                  <a:cubicBezTo>
                    <a:pt x="155" y="152"/>
                    <a:pt x="0" y="566"/>
                    <a:pt x="141" y="956"/>
                  </a:cubicBezTo>
                  <a:cubicBezTo>
                    <a:pt x="254" y="1273"/>
                    <a:pt x="529" y="1476"/>
                    <a:pt x="806" y="1476"/>
                  </a:cubicBezTo>
                  <a:cubicBezTo>
                    <a:pt x="870" y="1476"/>
                    <a:pt x="934" y="1466"/>
                    <a:pt x="995" y="1443"/>
                  </a:cubicBezTo>
                  <a:cubicBezTo>
                    <a:pt x="1328" y="1323"/>
                    <a:pt x="1485" y="911"/>
                    <a:pt x="1344" y="521"/>
                  </a:cubicBezTo>
                  <a:cubicBezTo>
                    <a:pt x="1230" y="204"/>
                    <a:pt x="954" y="0"/>
                    <a:pt x="67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154;p3"/>
            <p:cNvSpPr/>
            <p:nvPr/>
          </p:nvSpPr>
          <p:spPr>
            <a:xfrm>
              <a:off x="3505069" y="-568655"/>
              <a:ext cx="135853" cy="141989"/>
            </a:xfrm>
            <a:custGeom>
              <a:avLst/>
              <a:gdLst/>
              <a:ahLst/>
              <a:cxnLst/>
              <a:rect l="l" t="t" r="r" b="b"/>
              <a:pathLst>
                <a:path w="1594" h="1666" extrusionOk="0">
                  <a:moveTo>
                    <a:pt x="751" y="1"/>
                  </a:moveTo>
                  <a:cubicBezTo>
                    <a:pt x="708" y="1"/>
                    <a:pt x="665" y="5"/>
                    <a:pt x="622" y="14"/>
                  </a:cubicBezTo>
                  <a:cubicBezTo>
                    <a:pt x="237" y="98"/>
                    <a:pt x="0" y="530"/>
                    <a:pt x="96" y="981"/>
                  </a:cubicBezTo>
                  <a:cubicBezTo>
                    <a:pt x="181" y="1384"/>
                    <a:pt x="499" y="1665"/>
                    <a:pt x="841" y="1665"/>
                  </a:cubicBezTo>
                  <a:cubicBezTo>
                    <a:pt x="883" y="1665"/>
                    <a:pt x="926" y="1661"/>
                    <a:pt x="969" y="1652"/>
                  </a:cubicBezTo>
                  <a:cubicBezTo>
                    <a:pt x="1357" y="1571"/>
                    <a:pt x="1593" y="1136"/>
                    <a:pt x="1497" y="685"/>
                  </a:cubicBezTo>
                  <a:cubicBezTo>
                    <a:pt x="1412" y="282"/>
                    <a:pt x="1093" y="1"/>
                    <a:pt x="75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155;p3"/>
            <p:cNvSpPr/>
            <p:nvPr/>
          </p:nvSpPr>
          <p:spPr>
            <a:xfrm>
              <a:off x="3911679" y="-424965"/>
              <a:ext cx="126648" cy="125966"/>
            </a:xfrm>
            <a:custGeom>
              <a:avLst/>
              <a:gdLst/>
              <a:ahLst/>
              <a:cxnLst/>
              <a:rect l="l" t="t" r="r" b="b"/>
              <a:pathLst>
                <a:path w="1486" h="1478" extrusionOk="0">
                  <a:moveTo>
                    <a:pt x="810" y="1"/>
                  </a:moveTo>
                  <a:cubicBezTo>
                    <a:pt x="532" y="1"/>
                    <a:pt x="256" y="205"/>
                    <a:pt x="141" y="521"/>
                  </a:cubicBezTo>
                  <a:cubicBezTo>
                    <a:pt x="0" y="911"/>
                    <a:pt x="157" y="1325"/>
                    <a:pt x="490" y="1445"/>
                  </a:cubicBezTo>
                  <a:cubicBezTo>
                    <a:pt x="551" y="1467"/>
                    <a:pt x="614" y="1477"/>
                    <a:pt x="677" y="1477"/>
                  </a:cubicBezTo>
                  <a:cubicBezTo>
                    <a:pt x="955" y="1477"/>
                    <a:pt x="1232" y="1273"/>
                    <a:pt x="1347" y="955"/>
                  </a:cubicBezTo>
                  <a:cubicBezTo>
                    <a:pt x="1485" y="566"/>
                    <a:pt x="1330" y="154"/>
                    <a:pt x="998" y="33"/>
                  </a:cubicBezTo>
                  <a:cubicBezTo>
                    <a:pt x="936" y="11"/>
                    <a:pt x="873" y="1"/>
                    <a:pt x="81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156;p3"/>
            <p:cNvSpPr/>
            <p:nvPr/>
          </p:nvSpPr>
          <p:spPr>
            <a:xfrm>
              <a:off x="3732450" y="-567802"/>
              <a:ext cx="135853" cy="141819"/>
            </a:xfrm>
            <a:custGeom>
              <a:avLst/>
              <a:gdLst/>
              <a:ahLst/>
              <a:cxnLst/>
              <a:rect l="l" t="t" r="r" b="b"/>
              <a:pathLst>
                <a:path w="1594" h="1664" extrusionOk="0">
                  <a:moveTo>
                    <a:pt x="841" y="1"/>
                  </a:moveTo>
                  <a:cubicBezTo>
                    <a:pt x="499" y="1"/>
                    <a:pt x="181" y="282"/>
                    <a:pt x="96" y="683"/>
                  </a:cubicBezTo>
                  <a:cubicBezTo>
                    <a:pt x="0" y="1136"/>
                    <a:pt x="237" y="1569"/>
                    <a:pt x="622" y="1650"/>
                  </a:cubicBezTo>
                  <a:cubicBezTo>
                    <a:pt x="665" y="1659"/>
                    <a:pt x="708" y="1664"/>
                    <a:pt x="751" y="1664"/>
                  </a:cubicBezTo>
                  <a:cubicBezTo>
                    <a:pt x="1093" y="1664"/>
                    <a:pt x="1412" y="1382"/>
                    <a:pt x="1498" y="981"/>
                  </a:cubicBezTo>
                  <a:cubicBezTo>
                    <a:pt x="1593" y="528"/>
                    <a:pt x="1357" y="96"/>
                    <a:pt x="969" y="14"/>
                  </a:cubicBezTo>
                  <a:cubicBezTo>
                    <a:pt x="926" y="5"/>
                    <a:pt x="883" y="1"/>
                    <a:pt x="84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7" name="Google Shape;157;p3"/>
          <p:cNvGrpSpPr/>
          <p:nvPr/>
        </p:nvGrpSpPr>
        <p:grpSpPr>
          <a:xfrm rot="10412789">
            <a:off x="132756" y="630259"/>
            <a:ext cx="428195" cy="303047"/>
            <a:chOff x="3334703" y="-568655"/>
            <a:chExt cx="703624" cy="497978"/>
          </a:xfrm>
        </p:grpSpPr>
        <p:sp>
          <p:nvSpPr>
            <p:cNvPr id="158" name="Google Shape;158;p3"/>
            <p:cNvSpPr/>
            <p:nvPr/>
          </p:nvSpPr>
          <p:spPr>
            <a:xfrm>
              <a:off x="3439701" y="-356018"/>
              <a:ext cx="493979" cy="285342"/>
            </a:xfrm>
            <a:custGeom>
              <a:avLst/>
              <a:gdLst/>
              <a:ahLst/>
              <a:cxnLst/>
              <a:rect l="l" t="t" r="r" b="b"/>
              <a:pathLst>
                <a:path w="5796" h="3348" extrusionOk="0">
                  <a:moveTo>
                    <a:pt x="2897" y="1"/>
                  </a:moveTo>
                  <a:cubicBezTo>
                    <a:pt x="2551" y="1"/>
                    <a:pt x="2205" y="118"/>
                    <a:pt x="1920" y="352"/>
                  </a:cubicBezTo>
                  <a:cubicBezTo>
                    <a:pt x="1785" y="461"/>
                    <a:pt x="1661" y="585"/>
                    <a:pt x="1540" y="714"/>
                  </a:cubicBezTo>
                  <a:cubicBezTo>
                    <a:pt x="1287" y="981"/>
                    <a:pt x="936" y="1107"/>
                    <a:pt x="635" y="1307"/>
                  </a:cubicBezTo>
                  <a:cubicBezTo>
                    <a:pt x="74" y="1682"/>
                    <a:pt x="0" y="2447"/>
                    <a:pt x="471" y="2943"/>
                  </a:cubicBezTo>
                  <a:cubicBezTo>
                    <a:pt x="728" y="3212"/>
                    <a:pt x="1078" y="3347"/>
                    <a:pt x="1442" y="3347"/>
                  </a:cubicBezTo>
                  <a:cubicBezTo>
                    <a:pt x="1511" y="3347"/>
                    <a:pt x="1581" y="3343"/>
                    <a:pt x="1650" y="3333"/>
                  </a:cubicBezTo>
                  <a:cubicBezTo>
                    <a:pt x="1877" y="3302"/>
                    <a:pt x="2081" y="3208"/>
                    <a:pt x="2287" y="3119"/>
                  </a:cubicBezTo>
                  <a:cubicBezTo>
                    <a:pt x="2482" y="3036"/>
                    <a:pt x="2689" y="2995"/>
                    <a:pt x="2896" y="2995"/>
                  </a:cubicBezTo>
                  <a:cubicBezTo>
                    <a:pt x="3103" y="2995"/>
                    <a:pt x="3311" y="3036"/>
                    <a:pt x="3507" y="3119"/>
                  </a:cubicBezTo>
                  <a:cubicBezTo>
                    <a:pt x="3713" y="3204"/>
                    <a:pt x="3917" y="3300"/>
                    <a:pt x="4143" y="3333"/>
                  </a:cubicBezTo>
                  <a:cubicBezTo>
                    <a:pt x="4213" y="3343"/>
                    <a:pt x="4282" y="3347"/>
                    <a:pt x="4351" y="3347"/>
                  </a:cubicBezTo>
                  <a:cubicBezTo>
                    <a:pt x="4715" y="3347"/>
                    <a:pt x="5062" y="3212"/>
                    <a:pt x="5322" y="2943"/>
                  </a:cubicBezTo>
                  <a:cubicBezTo>
                    <a:pt x="5795" y="2447"/>
                    <a:pt x="5722" y="1685"/>
                    <a:pt x="5159" y="1307"/>
                  </a:cubicBezTo>
                  <a:cubicBezTo>
                    <a:pt x="4857" y="1107"/>
                    <a:pt x="4506" y="981"/>
                    <a:pt x="4253" y="714"/>
                  </a:cubicBezTo>
                  <a:cubicBezTo>
                    <a:pt x="4133" y="585"/>
                    <a:pt x="4006" y="461"/>
                    <a:pt x="3874" y="352"/>
                  </a:cubicBezTo>
                  <a:cubicBezTo>
                    <a:pt x="3589" y="118"/>
                    <a:pt x="3244" y="1"/>
                    <a:pt x="289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159;p3"/>
            <p:cNvSpPr/>
            <p:nvPr/>
          </p:nvSpPr>
          <p:spPr>
            <a:xfrm>
              <a:off x="3334703" y="-424284"/>
              <a:ext cx="126648" cy="125881"/>
            </a:xfrm>
            <a:custGeom>
              <a:avLst/>
              <a:gdLst/>
              <a:ahLst/>
              <a:cxnLst/>
              <a:rect l="l" t="t" r="r" b="b"/>
              <a:pathLst>
                <a:path w="1486" h="1477" extrusionOk="0">
                  <a:moveTo>
                    <a:pt x="677" y="0"/>
                  </a:moveTo>
                  <a:cubicBezTo>
                    <a:pt x="613" y="0"/>
                    <a:pt x="549" y="11"/>
                    <a:pt x="488" y="34"/>
                  </a:cubicBezTo>
                  <a:cubicBezTo>
                    <a:pt x="155" y="152"/>
                    <a:pt x="0" y="566"/>
                    <a:pt x="141" y="956"/>
                  </a:cubicBezTo>
                  <a:cubicBezTo>
                    <a:pt x="254" y="1273"/>
                    <a:pt x="529" y="1476"/>
                    <a:pt x="806" y="1476"/>
                  </a:cubicBezTo>
                  <a:cubicBezTo>
                    <a:pt x="870" y="1476"/>
                    <a:pt x="934" y="1466"/>
                    <a:pt x="995" y="1443"/>
                  </a:cubicBezTo>
                  <a:cubicBezTo>
                    <a:pt x="1328" y="1323"/>
                    <a:pt x="1485" y="911"/>
                    <a:pt x="1344" y="521"/>
                  </a:cubicBezTo>
                  <a:cubicBezTo>
                    <a:pt x="1230" y="204"/>
                    <a:pt x="954" y="0"/>
                    <a:pt x="67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160;p3"/>
            <p:cNvSpPr/>
            <p:nvPr/>
          </p:nvSpPr>
          <p:spPr>
            <a:xfrm>
              <a:off x="3505069" y="-568655"/>
              <a:ext cx="135853" cy="141989"/>
            </a:xfrm>
            <a:custGeom>
              <a:avLst/>
              <a:gdLst/>
              <a:ahLst/>
              <a:cxnLst/>
              <a:rect l="l" t="t" r="r" b="b"/>
              <a:pathLst>
                <a:path w="1594" h="1666" extrusionOk="0">
                  <a:moveTo>
                    <a:pt x="751" y="1"/>
                  </a:moveTo>
                  <a:cubicBezTo>
                    <a:pt x="708" y="1"/>
                    <a:pt x="665" y="5"/>
                    <a:pt x="622" y="14"/>
                  </a:cubicBezTo>
                  <a:cubicBezTo>
                    <a:pt x="237" y="98"/>
                    <a:pt x="0" y="530"/>
                    <a:pt x="96" y="981"/>
                  </a:cubicBezTo>
                  <a:cubicBezTo>
                    <a:pt x="181" y="1384"/>
                    <a:pt x="499" y="1665"/>
                    <a:pt x="841" y="1665"/>
                  </a:cubicBezTo>
                  <a:cubicBezTo>
                    <a:pt x="883" y="1665"/>
                    <a:pt x="926" y="1661"/>
                    <a:pt x="969" y="1652"/>
                  </a:cubicBezTo>
                  <a:cubicBezTo>
                    <a:pt x="1357" y="1571"/>
                    <a:pt x="1593" y="1136"/>
                    <a:pt x="1497" y="685"/>
                  </a:cubicBezTo>
                  <a:cubicBezTo>
                    <a:pt x="1412" y="282"/>
                    <a:pt x="1093" y="1"/>
                    <a:pt x="75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161;p3"/>
            <p:cNvSpPr/>
            <p:nvPr/>
          </p:nvSpPr>
          <p:spPr>
            <a:xfrm>
              <a:off x="3911679" y="-424965"/>
              <a:ext cx="126648" cy="125966"/>
            </a:xfrm>
            <a:custGeom>
              <a:avLst/>
              <a:gdLst/>
              <a:ahLst/>
              <a:cxnLst/>
              <a:rect l="l" t="t" r="r" b="b"/>
              <a:pathLst>
                <a:path w="1486" h="1478" extrusionOk="0">
                  <a:moveTo>
                    <a:pt x="810" y="1"/>
                  </a:moveTo>
                  <a:cubicBezTo>
                    <a:pt x="532" y="1"/>
                    <a:pt x="256" y="205"/>
                    <a:pt x="141" y="521"/>
                  </a:cubicBezTo>
                  <a:cubicBezTo>
                    <a:pt x="0" y="911"/>
                    <a:pt x="157" y="1325"/>
                    <a:pt x="490" y="1445"/>
                  </a:cubicBezTo>
                  <a:cubicBezTo>
                    <a:pt x="551" y="1467"/>
                    <a:pt x="614" y="1477"/>
                    <a:pt x="677" y="1477"/>
                  </a:cubicBezTo>
                  <a:cubicBezTo>
                    <a:pt x="955" y="1477"/>
                    <a:pt x="1232" y="1273"/>
                    <a:pt x="1347" y="955"/>
                  </a:cubicBezTo>
                  <a:cubicBezTo>
                    <a:pt x="1485" y="566"/>
                    <a:pt x="1330" y="154"/>
                    <a:pt x="998" y="33"/>
                  </a:cubicBezTo>
                  <a:cubicBezTo>
                    <a:pt x="936" y="11"/>
                    <a:pt x="873" y="1"/>
                    <a:pt x="81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162;p3"/>
            <p:cNvSpPr/>
            <p:nvPr/>
          </p:nvSpPr>
          <p:spPr>
            <a:xfrm>
              <a:off x="3732450" y="-567802"/>
              <a:ext cx="135853" cy="141819"/>
            </a:xfrm>
            <a:custGeom>
              <a:avLst/>
              <a:gdLst/>
              <a:ahLst/>
              <a:cxnLst/>
              <a:rect l="l" t="t" r="r" b="b"/>
              <a:pathLst>
                <a:path w="1594" h="1664" extrusionOk="0">
                  <a:moveTo>
                    <a:pt x="841" y="1"/>
                  </a:moveTo>
                  <a:cubicBezTo>
                    <a:pt x="499" y="1"/>
                    <a:pt x="181" y="282"/>
                    <a:pt x="96" y="683"/>
                  </a:cubicBezTo>
                  <a:cubicBezTo>
                    <a:pt x="0" y="1136"/>
                    <a:pt x="237" y="1569"/>
                    <a:pt x="622" y="1650"/>
                  </a:cubicBezTo>
                  <a:cubicBezTo>
                    <a:pt x="665" y="1659"/>
                    <a:pt x="708" y="1664"/>
                    <a:pt x="751" y="1664"/>
                  </a:cubicBezTo>
                  <a:cubicBezTo>
                    <a:pt x="1093" y="1664"/>
                    <a:pt x="1412" y="1382"/>
                    <a:pt x="1498" y="981"/>
                  </a:cubicBezTo>
                  <a:cubicBezTo>
                    <a:pt x="1593" y="528"/>
                    <a:pt x="1357" y="96"/>
                    <a:pt x="969" y="14"/>
                  </a:cubicBezTo>
                  <a:cubicBezTo>
                    <a:pt x="926" y="5"/>
                    <a:pt x="883" y="1"/>
                    <a:pt x="84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418962552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1_Section header"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3"/>
          <p:cNvSpPr txBox="1">
            <a:spLocks noGrp="1"/>
          </p:cNvSpPr>
          <p:nvPr>
            <p:ph type="title"/>
          </p:nvPr>
        </p:nvSpPr>
        <p:spPr>
          <a:xfrm>
            <a:off x="740125" y="2150850"/>
            <a:ext cx="38319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0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grpSp>
        <p:nvGrpSpPr>
          <p:cNvPr id="96" name="Google Shape;96;p3"/>
          <p:cNvGrpSpPr/>
          <p:nvPr/>
        </p:nvGrpSpPr>
        <p:grpSpPr>
          <a:xfrm rot="6435516" flipH="1">
            <a:off x="-745474" y="-911974"/>
            <a:ext cx="2184639" cy="2096635"/>
            <a:chOff x="2054181" y="1682500"/>
            <a:chExt cx="557500" cy="535042"/>
          </a:xfrm>
        </p:grpSpPr>
        <p:sp>
          <p:nvSpPr>
            <p:cNvPr id="97" name="Google Shape;97;p3"/>
            <p:cNvSpPr/>
            <p:nvPr/>
          </p:nvSpPr>
          <p:spPr>
            <a:xfrm>
              <a:off x="2054181" y="1734892"/>
              <a:ext cx="557500" cy="482650"/>
            </a:xfrm>
            <a:custGeom>
              <a:avLst/>
              <a:gdLst/>
              <a:ahLst/>
              <a:cxnLst/>
              <a:rect l="l" t="t" r="r" b="b"/>
              <a:pathLst>
                <a:path w="22300" h="19306" extrusionOk="0">
                  <a:moveTo>
                    <a:pt x="17029" y="1"/>
                  </a:moveTo>
                  <a:cubicBezTo>
                    <a:pt x="15601" y="1"/>
                    <a:pt x="14082" y="330"/>
                    <a:pt x="12862" y="771"/>
                  </a:cubicBezTo>
                  <a:cubicBezTo>
                    <a:pt x="12037" y="1071"/>
                    <a:pt x="11278" y="1177"/>
                    <a:pt x="10540" y="1177"/>
                  </a:cubicBezTo>
                  <a:cubicBezTo>
                    <a:pt x="8763" y="1177"/>
                    <a:pt x="7104" y="563"/>
                    <a:pt x="4920" y="563"/>
                  </a:cubicBezTo>
                  <a:cubicBezTo>
                    <a:pt x="4705" y="563"/>
                    <a:pt x="4485" y="569"/>
                    <a:pt x="4260" y="582"/>
                  </a:cubicBezTo>
                  <a:cubicBezTo>
                    <a:pt x="788" y="783"/>
                    <a:pt x="202" y="4198"/>
                    <a:pt x="1708" y="7372"/>
                  </a:cubicBezTo>
                  <a:cubicBezTo>
                    <a:pt x="3215" y="10546"/>
                    <a:pt x="1" y="13439"/>
                    <a:pt x="1258" y="16798"/>
                  </a:cubicBezTo>
                  <a:cubicBezTo>
                    <a:pt x="1942" y="18629"/>
                    <a:pt x="3846" y="18953"/>
                    <a:pt x="5847" y="18953"/>
                  </a:cubicBezTo>
                  <a:cubicBezTo>
                    <a:pt x="6944" y="18953"/>
                    <a:pt x="8069" y="18856"/>
                    <a:pt x="9039" y="18856"/>
                  </a:cubicBezTo>
                  <a:cubicBezTo>
                    <a:pt x="9546" y="18856"/>
                    <a:pt x="10011" y="18883"/>
                    <a:pt x="10407" y="18964"/>
                  </a:cubicBezTo>
                  <a:cubicBezTo>
                    <a:pt x="11570" y="19200"/>
                    <a:pt x="12633" y="19305"/>
                    <a:pt x="13600" y="19305"/>
                  </a:cubicBezTo>
                  <a:cubicBezTo>
                    <a:pt x="20113" y="19305"/>
                    <a:pt x="22247" y="14514"/>
                    <a:pt x="21247" y="12632"/>
                  </a:cubicBezTo>
                  <a:cubicBezTo>
                    <a:pt x="20090" y="10462"/>
                    <a:pt x="22299" y="6312"/>
                    <a:pt x="21496" y="2796"/>
                  </a:cubicBezTo>
                  <a:cubicBezTo>
                    <a:pt x="21018" y="707"/>
                    <a:pt x="19121" y="1"/>
                    <a:pt x="17029" y="1"/>
                  </a:cubicBezTo>
                  <a:close/>
                </a:path>
              </a:pathLst>
            </a:custGeom>
            <a:solidFill>
              <a:srgbClr val="B87CCF">
                <a:alpha val="529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" name="Google Shape;98;p3"/>
            <p:cNvSpPr/>
            <p:nvPr/>
          </p:nvSpPr>
          <p:spPr>
            <a:xfrm>
              <a:off x="2196000" y="1682500"/>
              <a:ext cx="189675" cy="60225"/>
            </a:xfrm>
            <a:custGeom>
              <a:avLst/>
              <a:gdLst/>
              <a:ahLst/>
              <a:cxnLst/>
              <a:rect l="l" t="t" r="r" b="b"/>
              <a:pathLst>
                <a:path w="7587" h="2409" extrusionOk="0">
                  <a:moveTo>
                    <a:pt x="984" y="1"/>
                  </a:moveTo>
                  <a:cubicBezTo>
                    <a:pt x="635" y="1"/>
                    <a:pt x="382" y="108"/>
                    <a:pt x="294" y="422"/>
                  </a:cubicBezTo>
                  <a:cubicBezTo>
                    <a:pt x="0" y="1457"/>
                    <a:pt x="1858" y="2408"/>
                    <a:pt x="3684" y="2408"/>
                  </a:cubicBezTo>
                  <a:cubicBezTo>
                    <a:pt x="3806" y="2408"/>
                    <a:pt x="3929" y="2404"/>
                    <a:pt x="4051" y="2395"/>
                  </a:cubicBezTo>
                  <a:cubicBezTo>
                    <a:pt x="6642" y="2210"/>
                    <a:pt x="7586" y="981"/>
                    <a:pt x="7325" y="374"/>
                  </a:cubicBezTo>
                  <a:cubicBezTo>
                    <a:pt x="7218" y="124"/>
                    <a:pt x="6925" y="30"/>
                    <a:pt x="6519" y="30"/>
                  </a:cubicBezTo>
                  <a:cubicBezTo>
                    <a:pt x="5946" y="30"/>
                    <a:pt x="5149" y="218"/>
                    <a:pt x="4336" y="422"/>
                  </a:cubicBezTo>
                  <a:cubicBezTo>
                    <a:pt x="4179" y="462"/>
                    <a:pt x="4010" y="479"/>
                    <a:pt x="3833" y="479"/>
                  </a:cubicBezTo>
                  <a:cubicBezTo>
                    <a:pt x="2889" y="479"/>
                    <a:pt x="1721" y="1"/>
                    <a:pt x="984" y="1"/>
                  </a:cubicBezTo>
                  <a:close/>
                </a:path>
              </a:pathLst>
            </a:custGeom>
            <a:solidFill>
              <a:srgbClr val="B87CCF">
                <a:alpha val="529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9" name="Google Shape;99;p3"/>
          <p:cNvSpPr/>
          <p:nvPr/>
        </p:nvSpPr>
        <p:spPr>
          <a:xfrm flipH="1">
            <a:off x="579829" y="1476575"/>
            <a:ext cx="215929" cy="199812"/>
          </a:xfrm>
          <a:custGeom>
            <a:avLst/>
            <a:gdLst/>
            <a:ahLst/>
            <a:cxnLst/>
            <a:rect l="l" t="t" r="r" b="b"/>
            <a:pathLst>
              <a:path w="1447" h="1339" extrusionOk="0">
                <a:moveTo>
                  <a:pt x="729" y="0"/>
                </a:moveTo>
                <a:cubicBezTo>
                  <a:pt x="719" y="0"/>
                  <a:pt x="709" y="1"/>
                  <a:pt x="699" y="1"/>
                </a:cubicBezTo>
                <a:cubicBezTo>
                  <a:pt x="486" y="13"/>
                  <a:pt x="286" y="122"/>
                  <a:pt x="161" y="298"/>
                </a:cubicBezTo>
                <a:cubicBezTo>
                  <a:pt x="36" y="475"/>
                  <a:pt x="0" y="692"/>
                  <a:pt x="61" y="893"/>
                </a:cubicBezTo>
                <a:cubicBezTo>
                  <a:pt x="121" y="1082"/>
                  <a:pt x="261" y="1238"/>
                  <a:pt x="458" y="1307"/>
                </a:cubicBezTo>
                <a:cubicBezTo>
                  <a:pt x="511" y="1327"/>
                  <a:pt x="571" y="1339"/>
                  <a:pt x="627" y="1339"/>
                </a:cubicBezTo>
                <a:cubicBezTo>
                  <a:pt x="760" y="1339"/>
                  <a:pt x="872" y="1279"/>
                  <a:pt x="953" y="1166"/>
                </a:cubicBezTo>
                <a:cubicBezTo>
                  <a:pt x="1053" y="1026"/>
                  <a:pt x="1089" y="801"/>
                  <a:pt x="932" y="604"/>
                </a:cubicBezTo>
                <a:cubicBezTo>
                  <a:pt x="860" y="511"/>
                  <a:pt x="744" y="455"/>
                  <a:pt x="631" y="455"/>
                </a:cubicBezTo>
                <a:cubicBezTo>
                  <a:pt x="543" y="455"/>
                  <a:pt x="466" y="495"/>
                  <a:pt x="418" y="563"/>
                </a:cubicBezTo>
                <a:cubicBezTo>
                  <a:pt x="350" y="652"/>
                  <a:pt x="338" y="756"/>
                  <a:pt x="378" y="853"/>
                </a:cubicBezTo>
                <a:cubicBezTo>
                  <a:pt x="418" y="945"/>
                  <a:pt x="507" y="1013"/>
                  <a:pt x="611" y="1026"/>
                </a:cubicBezTo>
                <a:cubicBezTo>
                  <a:pt x="616" y="1026"/>
                  <a:pt x="621" y="1027"/>
                  <a:pt x="626" y="1027"/>
                </a:cubicBezTo>
                <a:cubicBezTo>
                  <a:pt x="667" y="1027"/>
                  <a:pt x="700" y="997"/>
                  <a:pt x="703" y="957"/>
                </a:cubicBezTo>
                <a:cubicBezTo>
                  <a:pt x="707" y="917"/>
                  <a:pt x="679" y="877"/>
                  <a:pt x="639" y="873"/>
                </a:cubicBezTo>
                <a:cubicBezTo>
                  <a:pt x="587" y="865"/>
                  <a:pt x="547" y="837"/>
                  <a:pt x="527" y="797"/>
                </a:cubicBezTo>
                <a:cubicBezTo>
                  <a:pt x="507" y="756"/>
                  <a:pt x="511" y="716"/>
                  <a:pt x="531" y="672"/>
                </a:cubicBezTo>
                <a:cubicBezTo>
                  <a:pt x="551" y="636"/>
                  <a:pt x="583" y="612"/>
                  <a:pt x="623" y="604"/>
                </a:cubicBezTo>
                <a:cubicBezTo>
                  <a:pt x="629" y="603"/>
                  <a:pt x="636" y="602"/>
                  <a:pt x="643" y="602"/>
                </a:cubicBezTo>
                <a:cubicBezTo>
                  <a:pt x="689" y="602"/>
                  <a:pt x="745" y="625"/>
                  <a:pt x="784" y="660"/>
                </a:cubicBezTo>
                <a:cubicBezTo>
                  <a:pt x="860" y="724"/>
                  <a:pt x="900" y="825"/>
                  <a:pt x="892" y="925"/>
                </a:cubicBezTo>
                <a:cubicBezTo>
                  <a:pt x="888" y="1013"/>
                  <a:pt x="848" y="1086"/>
                  <a:pt x="784" y="1138"/>
                </a:cubicBezTo>
                <a:cubicBezTo>
                  <a:pt x="741" y="1170"/>
                  <a:pt x="693" y="1183"/>
                  <a:pt x="644" y="1183"/>
                </a:cubicBezTo>
                <a:cubicBezTo>
                  <a:pt x="516" y="1183"/>
                  <a:pt x="382" y="1092"/>
                  <a:pt x="310" y="1013"/>
                </a:cubicBezTo>
                <a:cubicBezTo>
                  <a:pt x="189" y="881"/>
                  <a:pt x="161" y="696"/>
                  <a:pt x="221" y="519"/>
                </a:cubicBezTo>
                <a:cubicBezTo>
                  <a:pt x="282" y="347"/>
                  <a:pt x="426" y="214"/>
                  <a:pt x="603" y="162"/>
                </a:cubicBezTo>
                <a:cubicBezTo>
                  <a:pt x="644" y="150"/>
                  <a:pt x="686" y="145"/>
                  <a:pt x="727" y="145"/>
                </a:cubicBezTo>
                <a:cubicBezTo>
                  <a:pt x="828" y="145"/>
                  <a:pt x="926" y="179"/>
                  <a:pt x="1009" y="242"/>
                </a:cubicBezTo>
                <a:cubicBezTo>
                  <a:pt x="1133" y="342"/>
                  <a:pt x="1270" y="604"/>
                  <a:pt x="1266" y="829"/>
                </a:cubicBezTo>
                <a:cubicBezTo>
                  <a:pt x="1258" y="945"/>
                  <a:pt x="1226" y="1030"/>
                  <a:pt x="1149" y="1082"/>
                </a:cubicBezTo>
                <a:cubicBezTo>
                  <a:pt x="1125" y="1098"/>
                  <a:pt x="1113" y="1126"/>
                  <a:pt x="1121" y="1150"/>
                </a:cubicBezTo>
                <a:cubicBezTo>
                  <a:pt x="1125" y="1182"/>
                  <a:pt x="1141" y="1206"/>
                  <a:pt x="1165" y="1218"/>
                </a:cubicBezTo>
                <a:cubicBezTo>
                  <a:pt x="1175" y="1221"/>
                  <a:pt x="1184" y="1223"/>
                  <a:pt x="1194" y="1223"/>
                </a:cubicBezTo>
                <a:cubicBezTo>
                  <a:pt x="1209" y="1223"/>
                  <a:pt x="1225" y="1219"/>
                  <a:pt x="1242" y="1206"/>
                </a:cubicBezTo>
                <a:cubicBezTo>
                  <a:pt x="1342" y="1138"/>
                  <a:pt x="1402" y="1021"/>
                  <a:pt x="1415" y="885"/>
                </a:cubicBezTo>
                <a:cubicBezTo>
                  <a:pt x="1447" y="632"/>
                  <a:pt x="1314" y="338"/>
                  <a:pt x="1173" y="178"/>
                </a:cubicBezTo>
                <a:cubicBezTo>
                  <a:pt x="1059" y="67"/>
                  <a:pt x="902" y="0"/>
                  <a:pt x="729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0;p3"/>
          <p:cNvSpPr/>
          <p:nvPr/>
        </p:nvSpPr>
        <p:spPr>
          <a:xfrm flipH="1">
            <a:off x="1766005" y="18188"/>
            <a:ext cx="232399" cy="236323"/>
          </a:xfrm>
          <a:custGeom>
            <a:avLst/>
            <a:gdLst/>
            <a:ahLst/>
            <a:cxnLst/>
            <a:rect l="l" t="t" r="r" b="b"/>
            <a:pathLst>
              <a:path w="1411" h="1435" extrusionOk="0">
                <a:moveTo>
                  <a:pt x="698" y="0"/>
                </a:moveTo>
                <a:cubicBezTo>
                  <a:pt x="487" y="0"/>
                  <a:pt x="299" y="92"/>
                  <a:pt x="169" y="254"/>
                </a:cubicBezTo>
                <a:cubicBezTo>
                  <a:pt x="45" y="410"/>
                  <a:pt x="1" y="615"/>
                  <a:pt x="49" y="816"/>
                </a:cubicBezTo>
                <a:cubicBezTo>
                  <a:pt x="101" y="1017"/>
                  <a:pt x="250" y="1146"/>
                  <a:pt x="447" y="1150"/>
                </a:cubicBezTo>
                <a:cubicBezTo>
                  <a:pt x="450" y="1150"/>
                  <a:pt x="453" y="1150"/>
                  <a:pt x="456" y="1150"/>
                </a:cubicBezTo>
                <a:cubicBezTo>
                  <a:pt x="623" y="1150"/>
                  <a:pt x="829" y="1045"/>
                  <a:pt x="897" y="812"/>
                </a:cubicBezTo>
                <a:cubicBezTo>
                  <a:pt x="933" y="696"/>
                  <a:pt x="913" y="567"/>
                  <a:pt x="852" y="475"/>
                </a:cubicBezTo>
                <a:cubicBezTo>
                  <a:pt x="804" y="406"/>
                  <a:pt x="728" y="366"/>
                  <a:pt x="635" y="362"/>
                </a:cubicBezTo>
                <a:cubicBezTo>
                  <a:pt x="628" y="362"/>
                  <a:pt x="621" y="361"/>
                  <a:pt x="614" y="361"/>
                </a:cubicBezTo>
                <a:cubicBezTo>
                  <a:pt x="518" y="361"/>
                  <a:pt x="430" y="412"/>
                  <a:pt x="374" y="491"/>
                </a:cubicBezTo>
                <a:cubicBezTo>
                  <a:pt x="322" y="583"/>
                  <a:pt x="314" y="692"/>
                  <a:pt x="366" y="784"/>
                </a:cubicBezTo>
                <a:cubicBezTo>
                  <a:pt x="380" y="811"/>
                  <a:pt x="407" y="826"/>
                  <a:pt x="435" y="826"/>
                </a:cubicBezTo>
                <a:cubicBezTo>
                  <a:pt x="448" y="826"/>
                  <a:pt x="462" y="823"/>
                  <a:pt x="475" y="816"/>
                </a:cubicBezTo>
                <a:cubicBezTo>
                  <a:pt x="515" y="796"/>
                  <a:pt x="527" y="752"/>
                  <a:pt x="507" y="716"/>
                </a:cubicBezTo>
                <a:cubicBezTo>
                  <a:pt x="483" y="672"/>
                  <a:pt x="483" y="623"/>
                  <a:pt x="507" y="583"/>
                </a:cubicBezTo>
                <a:cubicBezTo>
                  <a:pt x="527" y="543"/>
                  <a:pt x="567" y="523"/>
                  <a:pt x="611" y="515"/>
                </a:cubicBezTo>
                <a:cubicBezTo>
                  <a:pt x="615" y="514"/>
                  <a:pt x="620" y="514"/>
                  <a:pt x="624" y="514"/>
                </a:cubicBezTo>
                <a:cubicBezTo>
                  <a:pt x="659" y="514"/>
                  <a:pt x="690" y="529"/>
                  <a:pt x="712" y="551"/>
                </a:cubicBezTo>
                <a:cubicBezTo>
                  <a:pt x="748" y="587"/>
                  <a:pt x="768" y="651"/>
                  <a:pt x="756" y="716"/>
                </a:cubicBezTo>
                <a:cubicBezTo>
                  <a:pt x="744" y="816"/>
                  <a:pt x="688" y="909"/>
                  <a:pt x="603" y="957"/>
                </a:cubicBezTo>
                <a:cubicBezTo>
                  <a:pt x="557" y="988"/>
                  <a:pt x="506" y="1002"/>
                  <a:pt x="453" y="1002"/>
                </a:cubicBezTo>
                <a:cubicBezTo>
                  <a:pt x="424" y="1002"/>
                  <a:pt x="395" y="998"/>
                  <a:pt x="366" y="989"/>
                </a:cubicBezTo>
                <a:cubicBezTo>
                  <a:pt x="181" y="925"/>
                  <a:pt x="165" y="672"/>
                  <a:pt x="201" y="531"/>
                </a:cubicBezTo>
                <a:cubicBezTo>
                  <a:pt x="242" y="354"/>
                  <a:pt x="374" y="226"/>
                  <a:pt x="551" y="181"/>
                </a:cubicBezTo>
                <a:cubicBezTo>
                  <a:pt x="600" y="168"/>
                  <a:pt x="651" y="161"/>
                  <a:pt x="701" y="161"/>
                </a:cubicBezTo>
                <a:cubicBezTo>
                  <a:pt x="832" y="161"/>
                  <a:pt x="961" y="206"/>
                  <a:pt x="1057" y="290"/>
                </a:cubicBezTo>
                <a:cubicBezTo>
                  <a:pt x="1174" y="386"/>
                  <a:pt x="1234" y="527"/>
                  <a:pt x="1222" y="672"/>
                </a:cubicBezTo>
                <a:cubicBezTo>
                  <a:pt x="1214" y="836"/>
                  <a:pt x="1073" y="1093"/>
                  <a:pt x="884" y="1214"/>
                </a:cubicBezTo>
                <a:cubicBezTo>
                  <a:pt x="818" y="1258"/>
                  <a:pt x="752" y="1279"/>
                  <a:pt x="690" y="1279"/>
                </a:cubicBezTo>
                <a:cubicBezTo>
                  <a:pt x="661" y="1279"/>
                  <a:pt x="634" y="1275"/>
                  <a:pt x="607" y="1266"/>
                </a:cubicBezTo>
                <a:cubicBezTo>
                  <a:pt x="598" y="1262"/>
                  <a:pt x="588" y="1259"/>
                  <a:pt x="578" y="1259"/>
                </a:cubicBezTo>
                <a:cubicBezTo>
                  <a:pt x="561" y="1259"/>
                  <a:pt x="543" y="1266"/>
                  <a:pt x="531" y="1278"/>
                </a:cubicBezTo>
                <a:cubicBezTo>
                  <a:pt x="511" y="1302"/>
                  <a:pt x="495" y="1330"/>
                  <a:pt x="507" y="1355"/>
                </a:cubicBezTo>
                <a:cubicBezTo>
                  <a:pt x="511" y="1379"/>
                  <a:pt x="531" y="1403"/>
                  <a:pt x="555" y="1411"/>
                </a:cubicBezTo>
                <a:cubicBezTo>
                  <a:pt x="603" y="1427"/>
                  <a:pt x="647" y="1435"/>
                  <a:pt x="692" y="1435"/>
                </a:cubicBezTo>
                <a:cubicBezTo>
                  <a:pt x="768" y="1435"/>
                  <a:pt x="844" y="1415"/>
                  <a:pt x="917" y="1375"/>
                </a:cubicBezTo>
                <a:cubicBezTo>
                  <a:pt x="1146" y="1254"/>
                  <a:pt x="1314" y="985"/>
                  <a:pt x="1367" y="776"/>
                </a:cubicBezTo>
                <a:cubicBezTo>
                  <a:pt x="1411" y="603"/>
                  <a:pt x="1371" y="422"/>
                  <a:pt x="1258" y="274"/>
                </a:cubicBezTo>
                <a:cubicBezTo>
                  <a:pt x="1134" y="105"/>
                  <a:pt x="929" y="5"/>
                  <a:pt x="712" y="1"/>
                </a:cubicBezTo>
                <a:cubicBezTo>
                  <a:pt x="707" y="0"/>
                  <a:pt x="703" y="0"/>
                  <a:pt x="698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01" name="Google Shape;101;p3"/>
          <p:cNvGrpSpPr/>
          <p:nvPr/>
        </p:nvGrpSpPr>
        <p:grpSpPr>
          <a:xfrm flipH="1">
            <a:off x="-799476" y="306354"/>
            <a:ext cx="1459675" cy="2094679"/>
            <a:chOff x="8328491" y="505017"/>
            <a:chExt cx="1459675" cy="2094679"/>
          </a:xfrm>
        </p:grpSpPr>
        <p:grpSp>
          <p:nvGrpSpPr>
            <p:cNvPr id="102" name="Google Shape;102;p3"/>
            <p:cNvGrpSpPr/>
            <p:nvPr/>
          </p:nvGrpSpPr>
          <p:grpSpPr>
            <a:xfrm>
              <a:off x="8328491" y="2037929"/>
              <a:ext cx="580943" cy="561766"/>
              <a:chOff x="8328491" y="2037929"/>
              <a:chExt cx="580943" cy="561766"/>
            </a:xfrm>
          </p:grpSpPr>
          <p:sp>
            <p:nvSpPr>
              <p:cNvPr id="103" name="Google Shape;103;p3"/>
              <p:cNvSpPr/>
              <p:nvPr/>
            </p:nvSpPr>
            <p:spPr>
              <a:xfrm rot="1978064">
                <a:off x="8396332" y="2128457"/>
                <a:ext cx="445374" cy="380712"/>
              </a:xfrm>
              <a:custGeom>
                <a:avLst/>
                <a:gdLst/>
                <a:ahLst/>
                <a:cxnLst/>
                <a:rect l="l" t="t" r="r" b="b"/>
                <a:pathLst>
                  <a:path w="4601" h="3933" extrusionOk="0">
                    <a:moveTo>
                      <a:pt x="3465" y="0"/>
                    </a:moveTo>
                    <a:cubicBezTo>
                      <a:pt x="2561" y="0"/>
                      <a:pt x="2644" y="1918"/>
                      <a:pt x="2644" y="1918"/>
                    </a:cubicBezTo>
                    <a:cubicBezTo>
                      <a:pt x="2644" y="1918"/>
                      <a:pt x="1691" y="910"/>
                      <a:pt x="1051" y="910"/>
                    </a:cubicBezTo>
                    <a:cubicBezTo>
                      <a:pt x="902" y="910"/>
                      <a:pt x="770" y="964"/>
                      <a:pt x="671" y="1098"/>
                    </a:cubicBezTo>
                    <a:cubicBezTo>
                      <a:pt x="0" y="1996"/>
                      <a:pt x="2711" y="3932"/>
                      <a:pt x="3431" y="3932"/>
                    </a:cubicBezTo>
                    <a:cubicBezTo>
                      <a:pt x="3465" y="3932"/>
                      <a:pt x="3495" y="3928"/>
                      <a:pt x="3520" y="3919"/>
                    </a:cubicBezTo>
                    <a:cubicBezTo>
                      <a:pt x="4110" y="3698"/>
                      <a:pt x="4601" y="138"/>
                      <a:pt x="3548" y="6"/>
                    </a:cubicBezTo>
                    <a:cubicBezTo>
                      <a:pt x="3519" y="2"/>
                      <a:pt x="3492" y="0"/>
                      <a:pt x="3465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4" name="Google Shape;104;p3"/>
              <p:cNvSpPr/>
              <p:nvPr/>
            </p:nvSpPr>
            <p:spPr>
              <a:xfrm rot="1978064">
                <a:off x="8377767" y="2190279"/>
                <a:ext cx="376550" cy="292528"/>
              </a:xfrm>
              <a:custGeom>
                <a:avLst/>
                <a:gdLst/>
                <a:ahLst/>
                <a:cxnLst/>
                <a:rect l="l" t="t" r="r" b="b"/>
                <a:pathLst>
                  <a:path w="3890" h="3022" extrusionOk="0">
                    <a:moveTo>
                      <a:pt x="1050" y="1"/>
                    </a:moveTo>
                    <a:cubicBezTo>
                      <a:pt x="902" y="1"/>
                      <a:pt x="770" y="56"/>
                      <a:pt x="671" y="187"/>
                    </a:cubicBezTo>
                    <a:cubicBezTo>
                      <a:pt x="0" y="1088"/>
                      <a:pt x="2707" y="3021"/>
                      <a:pt x="3427" y="3021"/>
                    </a:cubicBezTo>
                    <a:cubicBezTo>
                      <a:pt x="3461" y="3021"/>
                      <a:pt x="3491" y="3017"/>
                      <a:pt x="3516" y="3008"/>
                    </a:cubicBezTo>
                    <a:cubicBezTo>
                      <a:pt x="3652" y="2956"/>
                      <a:pt x="3777" y="2735"/>
                      <a:pt x="3889" y="2425"/>
                    </a:cubicBezTo>
                    <a:cubicBezTo>
                      <a:pt x="3733" y="2345"/>
                      <a:pt x="3576" y="2248"/>
                      <a:pt x="3427" y="2152"/>
                    </a:cubicBezTo>
                    <a:cubicBezTo>
                      <a:pt x="2564" y="1594"/>
                      <a:pt x="1840" y="870"/>
                      <a:pt x="1266" y="35"/>
                    </a:cubicBezTo>
                    <a:cubicBezTo>
                      <a:pt x="1192" y="13"/>
                      <a:pt x="1119" y="1"/>
                      <a:pt x="1050" y="1"/>
                    </a:cubicBezTo>
                    <a:close/>
                  </a:path>
                </a:pathLst>
              </a:custGeom>
              <a:solidFill>
                <a:srgbClr val="FFF1F6">
                  <a:alpha val="333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05" name="Google Shape;105;p3"/>
            <p:cNvGrpSpPr/>
            <p:nvPr/>
          </p:nvGrpSpPr>
          <p:grpSpPr>
            <a:xfrm rot="-5889459" flipH="1">
              <a:off x="8298512" y="743391"/>
              <a:ext cx="1545354" cy="1227090"/>
              <a:chOff x="6766920" y="-660615"/>
              <a:chExt cx="1545325" cy="1227067"/>
            </a:xfrm>
          </p:grpSpPr>
          <p:grpSp>
            <p:nvGrpSpPr>
              <p:cNvPr id="106" name="Google Shape;106;p3"/>
              <p:cNvGrpSpPr/>
              <p:nvPr/>
            </p:nvGrpSpPr>
            <p:grpSpPr>
              <a:xfrm rot="-1338283">
                <a:off x="6766019" y="229092"/>
                <a:ext cx="900924" cy="172863"/>
                <a:chOff x="3564648" y="628675"/>
                <a:chExt cx="901001" cy="172878"/>
              </a:xfrm>
            </p:grpSpPr>
            <p:sp>
              <p:nvSpPr>
                <p:cNvPr id="107" name="Google Shape;107;p3"/>
                <p:cNvSpPr/>
                <p:nvPr/>
              </p:nvSpPr>
              <p:spPr>
                <a:xfrm>
                  <a:off x="3564648" y="647688"/>
                  <a:ext cx="32631" cy="260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2" h="193" extrusionOk="0">
                      <a:moveTo>
                        <a:pt x="73" y="0"/>
                      </a:moveTo>
                      <a:cubicBezTo>
                        <a:pt x="53" y="0"/>
                        <a:pt x="33" y="10"/>
                        <a:pt x="21" y="28"/>
                      </a:cubicBezTo>
                      <a:cubicBezTo>
                        <a:pt x="0" y="52"/>
                        <a:pt x="4" y="92"/>
                        <a:pt x="33" y="112"/>
                      </a:cubicBezTo>
                      <a:cubicBezTo>
                        <a:pt x="33" y="112"/>
                        <a:pt x="69" y="140"/>
                        <a:pt x="141" y="184"/>
                      </a:cubicBezTo>
                      <a:cubicBezTo>
                        <a:pt x="149" y="188"/>
                        <a:pt x="165" y="192"/>
                        <a:pt x="173" y="192"/>
                      </a:cubicBezTo>
                      <a:cubicBezTo>
                        <a:pt x="193" y="192"/>
                        <a:pt x="213" y="184"/>
                        <a:pt x="225" y="168"/>
                      </a:cubicBezTo>
                      <a:cubicBezTo>
                        <a:pt x="241" y="144"/>
                        <a:pt x="233" y="104"/>
                        <a:pt x="205" y="84"/>
                      </a:cubicBezTo>
                      <a:cubicBezTo>
                        <a:pt x="141" y="40"/>
                        <a:pt x="105" y="11"/>
                        <a:pt x="105" y="11"/>
                      </a:cubicBezTo>
                      <a:cubicBezTo>
                        <a:pt x="96" y="4"/>
                        <a:pt x="84" y="0"/>
                        <a:pt x="73" y="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8" name="Google Shape;108;p3"/>
                <p:cNvSpPr/>
                <p:nvPr/>
              </p:nvSpPr>
              <p:spPr>
                <a:xfrm>
                  <a:off x="3630180" y="628675"/>
                  <a:ext cx="835469" cy="17287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196" h="1282" extrusionOk="0">
                      <a:moveTo>
                        <a:pt x="6121" y="0"/>
                      </a:moveTo>
                      <a:cubicBezTo>
                        <a:pt x="6109" y="0"/>
                        <a:pt x="6097" y="4"/>
                        <a:pt x="6087" y="12"/>
                      </a:cubicBezTo>
                      <a:cubicBezTo>
                        <a:pt x="6023" y="64"/>
                        <a:pt x="5955" y="112"/>
                        <a:pt x="5891" y="160"/>
                      </a:cubicBezTo>
                      <a:cubicBezTo>
                        <a:pt x="5858" y="177"/>
                        <a:pt x="5854" y="213"/>
                        <a:pt x="5875" y="245"/>
                      </a:cubicBezTo>
                      <a:cubicBezTo>
                        <a:pt x="5887" y="261"/>
                        <a:pt x="5907" y="269"/>
                        <a:pt x="5927" y="269"/>
                      </a:cubicBezTo>
                      <a:cubicBezTo>
                        <a:pt x="5943" y="269"/>
                        <a:pt x="5951" y="265"/>
                        <a:pt x="5967" y="261"/>
                      </a:cubicBezTo>
                      <a:cubicBezTo>
                        <a:pt x="6035" y="213"/>
                        <a:pt x="6104" y="165"/>
                        <a:pt x="6168" y="112"/>
                      </a:cubicBezTo>
                      <a:cubicBezTo>
                        <a:pt x="6192" y="88"/>
                        <a:pt x="6196" y="48"/>
                        <a:pt x="6176" y="24"/>
                      </a:cubicBezTo>
                      <a:cubicBezTo>
                        <a:pt x="6161" y="9"/>
                        <a:pt x="6140" y="0"/>
                        <a:pt x="6121" y="0"/>
                      </a:cubicBezTo>
                      <a:close/>
                      <a:moveTo>
                        <a:pt x="5557" y="384"/>
                      </a:moveTo>
                      <a:cubicBezTo>
                        <a:pt x="5546" y="384"/>
                        <a:pt x="5535" y="387"/>
                        <a:pt x="5525" y="394"/>
                      </a:cubicBezTo>
                      <a:lnTo>
                        <a:pt x="5312" y="514"/>
                      </a:lnTo>
                      <a:cubicBezTo>
                        <a:pt x="5284" y="530"/>
                        <a:pt x="5272" y="570"/>
                        <a:pt x="5288" y="602"/>
                      </a:cubicBezTo>
                      <a:cubicBezTo>
                        <a:pt x="5296" y="623"/>
                        <a:pt x="5324" y="631"/>
                        <a:pt x="5344" y="631"/>
                      </a:cubicBezTo>
                      <a:cubicBezTo>
                        <a:pt x="5352" y="631"/>
                        <a:pt x="5364" y="631"/>
                        <a:pt x="5372" y="627"/>
                      </a:cubicBezTo>
                      <a:cubicBezTo>
                        <a:pt x="5445" y="586"/>
                        <a:pt x="5517" y="546"/>
                        <a:pt x="5589" y="502"/>
                      </a:cubicBezTo>
                      <a:cubicBezTo>
                        <a:pt x="5617" y="486"/>
                        <a:pt x="5629" y="446"/>
                        <a:pt x="5609" y="414"/>
                      </a:cubicBezTo>
                      <a:cubicBezTo>
                        <a:pt x="5599" y="395"/>
                        <a:pt x="5578" y="384"/>
                        <a:pt x="5557" y="384"/>
                      </a:cubicBezTo>
                      <a:close/>
                      <a:moveTo>
                        <a:pt x="68" y="434"/>
                      </a:moveTo>
                      <a:cubicBezTo>
                        <a:pt x="45" y="434"/>
                        <a:pt x="25" y="444"/>
                        <a:pt x="17" y="466"/>
                      </a:cubicBezTo>
                      <a:cubicBezTo>
                        <a:pt x="1" y="494"/>
                        <a:pt x="9" y="534"/>
                        <a:pt x="41" y="550"/>
                      </a:cubicBezTo>
                      <a:cubicBezTo>
                        <a:pt x="109" y="590"/>
                        <a:pt x="185" y="631"/>
                        <a:pt x="262" y="667"/>
                      </a:cubicBezTo>
                      <a:cubicBezTo>
                        <a:pt x="266" y="671"/>
                        <a:pt x="278" y="671"/>
                        <a:pt x="286" y="671"/>
                      </a:cubicBezTo>
                      <a:cubicBezTo>
                        <a:pt x="310" y="671"/>
                        <a:pt x="330" y="663"/>
                        <a:pt x="346" y="635"/>
                      </a:cubicBezTo>
                      <a:cubicBezTo>
                        <a:pt x="362" y="602"/>
                        <a:pt x="346" y="566"/>
                        <a:pt x="318" y="550"/>
                      </a:cubicBezTo>
                      <a:cubicBezTo>
                        <a:pt x="246" y="514"/>
                        <a:pt x="169" y="482"/>
                        <a:pt x="101" y="442"/>
                      </a:cubicBezTo>
                      <a:cubicBezTo>
                        <a:pt x="90" y="436"/>
                        <a:pt x="79" y="434"/>
                        <a:pt x="68" y="434"/>
                      </a:cubicBezTo>
                      <a:close/>
                      <a:moveTo>
                        <a:pt x="4947" y="705"/>
                      </a:moveTo>
                      <a:cubicBezTo>
                        <a:pt x="4939" y="705"/>
                        <a:pt x="4930" y="707"/>
                        <a:pt x="4922" y="711"/>
                      </a:cubicBezTo>
                      <a:cubicBezTo>
                        <a:pt x="4846" y="747"/>
                        <a:pt x="4770" y="775"/>
                        <a:pt x="4693" y="807"/>
                      </a:cubicBezTo>
                      <a:cubicBezTo>
                        <a:pt x="4665" y="815"/>
                        <a:pt x="4645" y="856"/>
                        <a:pt x="4661" y="888"/>
                      </a:cubicBezTo>
                      <a:cubicBezTo>
                        <a:pt x="4669" y="912"/>
                        <a:pt x="4693" y="928"/>
                        <a:pt x="4721" y="928"/>
                      </a:cubicBezTo>
                      <a:cubicBezTo>
                        <a:pt x="4729" y="928"/>
                        <a:pt x="4738" y="928"/>
                        <a:pt x="4746" y="920"/>
                      </a:cubicBezTo>
                      <a:cubicBezTo>
                        <a:pt x="4826" y="892"/>
                        <a:pt x="4902" y="860"/>
                        <a:pt x="4975" y="827"/>
                      </a:cubicBezTo>
                      <a:cubicBezTo>
                        <a:pt x="5007" y="811"/>
                        <a:pt x="5023" y="771"/>
                        <a:pt x="5007" y="739"/>
                      </a:cubicBezTo>
                      <a:cubicBezTo>
                        <a:pt x="4995" y="719"/>
                        <a:pt x="4971" y="705"/>
                        <a:pt x="4947" y="705"/>
                      </a:cubicBezTo>
                      <a:close/>
                      <a:moveTo>
                        <a:pt x="694" y="729"/>
                      </a:moveTo>
                      <a:cubicBezTo>
                        <a:pt x="670" y="729"/>
                        <a:pt x="644" y="741"/>
                        <a:pt x="631" y="767"/>
                      </a:cubicBezTo>
                      <a:cubicBezTo>
                        <a:pt x="619" y="795"/>
                        <a:pt x="639" y="831"/>
                        <a:pt x="668" y="848"/>
                      </a:cubicBezTo>
                      <a:cubicBezTo>
                        <a:pt x="744" y="884"/>
                        <a:pt x="824" y="908"/>
                        <a:pt x="901" y="936"/>
                      </a:cubicBezTo>
                      <a:cubicBezTo>
                        <a:pt x="905" y="944"/>
                        <a:pt x="913" y="944"/>
                        <a:pt x="921" y="944"/>
                      </a:cubicBezTo>
                      <a:cubicBezTo>
                        <a:pt x="949" y="944"/>
                        <a:pt x="969" y="924"/>
                        <a:pt x="981" y="896"/>
                      </a:cubicBezTo>
                      <a:cubicBezTo>
                        <a:pt x="989" y="864"/>
                        <a:pt x="969" y="827"/>
                        <a:pt x="941" y="815"/>
                      </a:cubicBezTo>
                      <a:cubicBezTo>
                        <a:pt x="864" y="791"/>
                        <a:pt x="788" y="763"/>
                        <a:pt x="712" y="731"/>
                      </a:cubicBezTo>
                      <a:cubicBezTo>
                        <a:pt x="706" y="729"/>
                        <a:pt x="700" y="729"/>
                        <a:pt x="694" y="729"/>
                      </a:cubicBezTo>
                      <a:close/>
                      <a:moveTo>
                        <a:pt x="1342" y="954"/>
                      </a:moveTo>
                      <a:cubicBezTo>
                        <a:pt x="1316" y="954"/>
                        <a:pt x="1288" y="973"/>
                        <a:pt x="1278" y="1004"/>
                      </a:cubicBezTo>
                      <a:cubicBezTo>
                        <a:pt x="1270" y="1032"/>
                        <a:pt x="1290" y="1069"/>
                        <a:pt x="1326" y="1077"/>
                      </a:cubicBezTo>
                      <a:lnTo>
                        <a:pt x="1567" y="1137"/>
                      </a:lnTo>
                      <a:lnTo>
                        <a:pt x="1580" y="1137"/>
                      </a:lnTo>
                      <a:cubicBezTo>
                        <a:pt x="1612" y="1137"/>
                        <a:pt x="1636" y="1117"/>
                        <a:pt x="1636" y="1093"/>
                      </a:cubicBezTo>
                      <a:cubicBezTo>
                        <a:pt x="1648" y="1056"/>
                        <a:pt x="1628" y="1028"/>
                        <a:pt x="1592" y="1016"/>
                      </a:cubicBezTo>
                      <a:cubicBezTo>
                        <a:pt x="1511" y="996"/>
                        <a:pt x="1435" y="976"/>
                        <a:pt x="1355" y="956"/>
                      </a:cubicBezTo>
                      <a:cubicBezTo>
                        <a:pt x="1350" y="955"/>
                        <a:pt x="1346" y="954"/>
                        <a:pt x="1342" y="954"/>
                      </a:cubicBezTo>
                      <a:close/>
                      <a:moveTo>
                        <a:pt x="4306" y="950"/>
                      </a:moveTo>
                      <a:cubicBezTo>
                        <a:pt x="4300" y="950"/>
                        <a:pt x="4294" y="951"/>
                        <a:pt x="4288" y="952"/>
                      </a:cubicBezTo>
                      <a:cubicBezTo>
                        <a:pt x="4207" y="976"/>
                        <a:pt x="4135" y="996"/>
                        <a:pt x="4054" y="1016"/>
                      </a:cubicBezTo>
                      <a:cubicBezTo>
                        <a:pt x="4018" y="1028"/>
                        <a:pt x="3998" y="1056"/>
                        <a:pt x="4006" y="1093"/>
                      </a:cubicBezTo>
                      <a:cubicBezTo>
                        <a:pt x="4014" y="1117"/>
                        <a:pt x="4038" y="1137"/>
                        <a:pt x="4067" y="1137"/>
                      </a:cubicBezTo>
                      <a:lnTo>
                        <a:pt x="4087" y="1137"/>
                      </a:lnTo>
                      <a:cubicBezTo>
                        <a:pt x="4167" y="1117"/>
                        <a:pt x="4247" y="1097"/>
                        <a:pt x="4328" y="1073"/>
                      </a:cubicBezTo>
                      <a:cubicBezTo>
                        <a:pt x="4360" y="1064"/>
                        <a:pt x="4380" y="1028"/>
                        <a:pt x="4368" y="992"/>
                      </a:cubicBezTo>
                      <a:cubicBezTo>
                        <a:pt x="4361" y="966"/>
                        <a:pt x="4335" y="950"/>
                        <a:pt x="4306" y="950"/>
                      </a:cubicBezTo>
                      <a:close/>
                      <a:moveTo>
                        <a:pt x="2020" y="1096"/>
                      </a:moveTo>
                      <a:cubicBezTo>
                        <a:pt x="1988" y="1096"/>
                        <a:pt x="1961" y="1116"/>
                        <a:pt x="1957" y="1149"/>
                      </a:cubicBezTo>
                      <a:cubicBezTo>
                        <a:pt x="1953" y="1185"/>
                        <a:pt x="1973" y="1213"/>
                        <a:pt x="2009" y="1217"/>
                      </a:cubicBezTo>
                      <a:cubicBezTo>
                        <a:pt x="2090" y="1233"/>
                        <a:pt x="2174" y="1245"/>
                        <a:pt x="2255" y="1253"/>
                      </a:cubicBezTo>
                      <a:lnTo>
                        <a:pt x="2259" y="1253"/>
                      </a:lnTo>
                      <a:cubicBezTo>
                        <a:pt x="2291" y="1253"/>
                        <a:pt x="2319" y="1229"/>
                        <a:pt x="2327" y="1197"/>
                      </a:cubicBezTo>
                      <a:cubicBezTo>
                        <a:pt x="2331" y="1161"/>
                        <a:pt x="2307" y="1133"/>
                        <a:pt x="2271" y="1129"/>
                      </a:cubicBezTo>
                      <a:cubicBezTo>
                        <a:pt x="2190" y="1125"/>
                        <a:pt x="2110" y="1109"/>
                        <a:pt x="2030" y="1097"/>
                      </a:cubicBezTo>
                      <a:cubicBezTo>
                        <a:pt x="2026" y="1096"/>
                        <a:pt x="2023" y="1096"/>
                        <a:pt x="2020" y="1096"/>
                      </a:cubicBezTo>
                      <a:close/>
                      <a:moveTo>
                        <a:pt x="3637" y="1103"/>
                      </a:moveTo>
                      <a:cubicBezTo>
                        <a:pt x="3633" y="1103"/>
                        <a:pt x="3629" y="1104"/>
                        <a:pt x="3625" y="1105"/>
                      </a:cubicBezTo>
                      <a:lnTo>
                        <a:pt x="3384" y="1133"/>
                      </a:lnTo>
                      <a:cubicBezTo>
                        <a:pt x="3351" y="1137"/>
                        <a:pt x="3323" y="1169"/>
                        <a:pt x="3331" y="1205"/>
                      </a:cubicBezTo>
                      <a:cubicBezTo>
                        <a:pt x="3331" y="1233"/>
                        <a:pt x="3359" y="1257"/>
                        <a:pt x="3388" y="1257"/>
                      </a:cubicBezTo>
                      <a:cubicBezTo>
                        <a:pt x="3388" y="1257"/>
                        <a:pt x="3396" y="1257"/>
                        <a:pt x="3400" y="1253"/>
                      </a:cubicBezTo>
                      <a:cubicBezTo>
                        <a:pt x="3480" y="1249"/>
                        <a:pt x="3564" y="1237"/>
                        <a:pt x="3645" y="1225"/>
                      </a:cubicBezTo>
                      <a:cubicBezTo>
                        <a:pt x="3677" y="1217"/>
                        <a:pt x="3701" y="1189"/>
                        <a:pt x="3697" y="1153"/>
                      </a:cubicBezTo>
                      <a:cubicBezTo>
                        <a:pt x="3693" y="1128"/>
                        <a:pt x="3668" y="1103"/>
                        <a:pt x="3637" y="1103"/>
                      </a:cubicBezTo>
                      <a:close/>
                      <a:moveTo>
                        <a:pt x="2709" y="1157"/>
                      </a:moveTo>
                      <a:cubicBezTo>
                        <a:pt x="2672" y="1157"/>
                        <a:pt x="2640" y="1181"/>
                        <a:pt x="2640" y="1217"/>
                      </a:cubicBezTo>
                      <a:cubicBezTo>
                        <a:pt x="2640" y="1253"/>
                        <a:pt x="2668" y="1281"/>
                        <a:pt x="2701" y="1281"/>
                      </a:cubicBezTo>
                      <a:lnTo>
                        <a:pt x="2954" y="1281"/>
                      </a:lnTo>
                      <a:cubicBezTo>
                        <a:pt x="2990" y="1281"/>
                        <a:pt x="3014" y="1253"/>
                        <a:pt x="3014" y="1217"/>
                      </a:cubicBezTo>
                      <a:cubicBezTo>
                        <a:pt x="3014" y="1181"/>
                        <a:pt x="2982" y="1157"/>
                        <a:pt x="2950" y="1157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109" name="Google Shape;109;p3"/>
              <p:cNvGrpSpPr/>
              <p:nvPr/>
            </p:nvGrpSpPr>
            <p:grpSpPr>
              <a:xfrm rot="8478049">
                <a:off x="7456155" y="-397939"/>
                <a:ext cx="900955" cy="172869"/>
                <a:chOff x="3564648" y="628675"/>
                <a:chExt cx="901001" cy="172878"/>
              </a:xfrm>
            </p:grpSpPr>
            <p:sp>
              <p:nvSpPr>
                <p:cNvPr id="110" name="Google Shape;110;p3"/>
                <p:cNvSpPr/>
                <p:nvPr/>
              </p:nvSpPr>
              <p:spPr>
                <a:xfrm>
                  <a:off x="3564648" y="647688"/>
                  <a:ext cx="32631" cy="260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2" h="193" extrusionOk="0">
                      <a:moveTo>
                        <a:pt x="73" y="0"/>
                      </a:moveTo>
                      <a:cubicBezTo>
                        <a:pt x="53" y="0"/>
                        <a:pt x="33" y="10"/>
                        <a:pt x="21" y="28"/>
                      </a:cubicBezTo>
                      <a:cubicBezTo>
                        <a:pt x="0" y="52"/>
                        <a:pt x="4" y="92"/>
                        <a:pt x="33" y="112"/>
                      </a:cubicBezTo>
                      <a:cubicBezTo>
                        <a:pt x="33" y="112"/>
                        <a:pt x="69" y="140"/>
                        <a:pt x="141" y="184"/>
                      </a:cubicBezTo>
                      <a:cubicBezTo>
                        <a:pt x="149" y="188"/>
                        <a:pt x="165" y="192"/>
                        <a:pt x="173" y="192"/>
                      </a:cubicBezTo>
                      <a:cubicBezTo>
                        <a:pt x="193" y="192"/>
                        <a:pt x="213" y="184"/>
                        <a:pt x="225" y="168"/>
                      </a:cubicBezTo>
                      <a:cubicBezTo>
                        <a:pt x="241" y="144"/>
                        <a:pt x="233" y="104"/>
                        <a:pt x="205" y="84"/>
                      </a:cubicBezTo>
                      <a:cubicBezTo>
                        <a:pt x="141" y="40"/>
                        <a:pt x="105" y="11"/>
                        <a:pt x="105" y="11"/>
                      </a:cubicBezTo>
                      <a:cubicBezTo>
                        <a:pt x="96" y="4"/>
                        <a:pt x="84" y="0"/>
                        <a:pt x="73" y="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1" name="Google Shape;111;p3"/>
                <p:cNvSpPr/>
                <p:nvPr/>
              </p:nvSpPr>
              <p:spPr>
                <a:xfrm>
                  <a:off x="3630180" y="628675"/>
                  <a:ext cx="835469" cy="17287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196" h="1282" extrusionOk="0">
                      <a:moveTo>
                        <a:pt x="6121" y="0"/>
                      </a:moveTo>
                      <a:cubicBezTo>
                        <a:pt x="6109" y="0"/>
                        <a:pt x="6097" y="4"/>
                        <a:pt x="6087" y="12"/>
                      </a:cubicBezTo>
                      <a:cubicBezTo>
                        <a:pt x="6023" y="64"/>
                        <a:pt x="5955" y="112"/>
                        <a:pt x="5891" y="160"/>
                      </a:cubicBezTo>
                      <a:cubicBezTo>
                        <a:pt x="5858" y="177"/>
                        <a:pt x="5854" y="213"/>
                        <a:pt x="5875" y="245"/>
                      </a:cubicBezTo>
                      <a:cubicBezTo>
                        <a:pt x="5887" y="261"/>
                        <a:pt x="5907" y="269"/>
                        <a:pt x="5927" y="269"/>
                      </a:cubicBezTo>
                      <a:cubicBezTo>
                        <a:pt x="5943" y="269"/>
                        <a:pt x="5951" y="265"/>
                        <a:pt x="5967" y="261"/>
                      </a:cubicBezTo>
                      <a:cubicBezTo>
                        <a:pt x="6035" y="213"/>
                        <a:pt x="6104" y="165"/>
                        <a:pt x="6168" y="112"/>
                      </a:cubicBezTo>
                      <a:cubicBezTo>
                        <a:pt x="6192" y="88"/>
                        <a:pt x="6196" y="48"/>
                        <a:pt x="6176" y="24"/>
                      </a:cubicBezTo>
                      <a:cubicBezTo>
                        <a:pt x="6161" y="9"/>
                        <a:pt x="6140" y="0"/>
                        <a:pt x="6121" y="0"/>
                      </a:cubicBezTo>
                      <a:close/>
                      <a:moveTo>
                        <a:pt x="5557" y="384"/>
                      </a:moveTo>
                      <a:cubicBezTo>
                        <a:pt x="5546" y="384"/>
                        <a:pt x="5535" y="387"/>
                        <a:pt x="5525" y="394"/>
                      </a:cubicBezTo>
                      <a:lnTo>
                        <a:pt x="5312" y="514"/>
                      </a:lnTo>
                      <a:cubicBezTo>
                        <a:pt x="5284" y="530"/>
                        <a:pt x="5272" y="570"/>
                        <a:pt x="5288" y="602"/>
                      </a:cubicBezTo>
                      <a:cubicBezTo>
                        <a:pt x="5296" y="623"/>
                        <a:pt x="5324" y="631"/>
                        <a:pt x="5344" y="631"/>
                      </a:cubicBezTo>
                      <a:cubicBezTo>
                        <a:pt x="5352" y="631"/>
                        <a:pt x="5364" y="631"/>
                        <a:pt x="5372" y="627"/>
                      </a:cubicBezTo>
                      <a:cubicBezTo>
                        <a:pt x="5445" y="586"/>
                        <a:pt x="5517" y="546"/>
                        <a:pt x="5589" y="502"/>
                      </a:cubicBezTo>
                      <a:cubicBezTo>
                        <a:pt x="5617" y="486"/>
                        <a:pt x="5629" y="446"/>
                        <a:pt x="5609" y="414"/>
                      </a:cubicBezTo>
                      <a:cubicBezTo>
                        <a:pt x="5599" y="395"/>
                        <a:pt x="5578" y="384"/>
                        <a:pt x="5557" y="384"/>
                      </a:cubicBezTo>
                      <a:close/>
                      <a:moveTo>
                        <a:pt x="68" y="434"/>
                      </a:moveTo>
                      <a:cubicBezTo>
                        <a:pt x="45" y="434"/>
                        <a:pt x="25" y="444"/>
                        <a:pt x="17" y="466"/>
                      </a:cubicBezTo>
                      <a:cubicBezTo>
                        <a:pt x="1" y="494"/>
                        <a:pt x="9" y="534"/>
                        <a:pt x="41" y="550"/>
                      </a:cubicBezTo>
                      <a:cubicBezTo>
                        <a:pt x="109" y="590"/>
                        <a:pt x="185" y="631"/>
                        <a:pt x="262" y="667"/>
                      </a:cubicBezTo>
                      <a:cubicBezTo>
                        <a:pt x="266" y="671"/>
                        <a:pt x="278" y="671"/>
                        <a:pt x="286" y="671"/>
                      </a:cubicBezTo>
                      <a:cubicBezTo>
                        <a:pt x="310" y="671"/>
                        <a:pt x="330" y="663"/>
                        <a:pt x="346" y="635"/>
                      </a:cubicBezTo>
                      <a:cubicBezTo>
                        <a:pt x="362" y="602"/>
                        <a:pt x="346" y="566"/>
                        <a:pt x="318" y="550"/>
                      </a:cubicBezTo>
                      <a:cubicBezTo>
                        <a:pt x="246" y="514"/>
                        <a:pt x="169" y="482"/>
                        <a:pt x="101" y="442"/>
                      </a:cubicBezTo>
                      <a:cubicBezTo>
                        <a:pt x="90" y="436"/>
                        <a:pt x="79" y="434"/>
                        <a:pt x="68" y="434"/>
                      </a:cubicBezTo>
                      <a:close/>
                      <a:moveTo>
                        <a:pt x="4947" y="705"/>
                      </a:moveTo>
                      <a:cubicBezTo>
                        <a:pt x="4939" y="705"/>
                        <a:pt x="4930" y="707"/>
                        <a:pt x="4922" y="711"/>
                      </a:cubicBezTo>
                      <a:cubicBezTo>
                        <a:pt x="4846" y="747"/>
                        <a:pt x="4770" y="775"/>
                        <a:pt x="4693" y="807"/>
                      </a:cubicBezTo>
                      <a:cubicBezTo>
                        <a:pt x="4665" y="815"/>
                        <a:pt x="4645" y="856"/>
                        <a:pt x="4661" y="888"/>
                      </a:cubicBezTo>
                      <a:cubicBezTo>
                        <a:pt x="4669" y="912"/>
                        <a:pt x="4693" y="928"/>
                        <a:pt x="4721" y="928"/>
                      </a:cubicBezTo>
                      <a:cubicBezTo>
                        <a:pt x="4729" y="928"/>
                        <a:pt x="4738" y="928"/>
                        <a:pt x="4746" y="920"/>
                      </a:cubicBezTo>
                      <a:cubicBezTo>
                        <a:pt x="4826" y="892"/>
                        <a:pt x="4902" y="860"/>
                        <a:pt x="4975" y="827"/>
                      </a:cubicBezTo>
                      <a:cubicBezTo>
                        <a:pt x="5007" y="811"/>
                        <a:pt x="5023" y="771"/>
                        <a:pt x="5007" y="739"/>
                      </a:cubicBezTo>
                      <a:cubicBezTo>
                        <a:pt x="4995" y="719"/>
                        <a:pt x="4971" y="705"/>
                        <a:pt x="4947" y="705"/>
                      </a:cubicBezTo>
                      <a:close/>
                      <a:moveTo>
                        <a:pt x="694" y="729"/>
                      </a:moveTo>
                      <a:cubicBezTo>
                        <a:pt x="670" y="729"/>
                        <a:pt x="644" y="741"/>
                        <a:pt x="631" y="767"/>
                      </a:cubicBezTo>
                      <a:cubicBezTo>
                        <a:pt x="619" y="795"/>
                        <a:pt x="639" y="831"/>
                        <a:pt x="668" y="848"/>
                      </a:cubicBezTo>
                      <a:cubicBezTo>
                        <a:pt x="744" y="884"/>
                        <a:pt x="824" y="908"/>
                        <a:pt x="901" y="936"/>
                      </a:cubicBezTo>
                      <a:cubicBezTo>
                        <a:pt x="905" y="944"/>
                        <a:pt x="913" y="944"/>
                        <a:pt x="921" y="944"/>
                      </a:cubicBezTo>
                      <a:cubicBezTo>
                        <a:pt x="949" y="944"/>
                        <a:pt x="969" y="924"/>
                        <a:pt x="981" y="896"/>
                      </a:cubicBezTo>
                      <a:cubicBezTo>
                        <a:pt x="989" y="864"/>
                        <a:pt x="969" y="827"/>
                        <a:pt x="941" y="815"/>
                      </a:cubicBezTo>
                      <a:cubicBezTo>
                        <a:pt x="864" y="791"/>
                        <a:pt x="788" y="763"/>
                        <a:pt x="712" y="731"/>
                      </a:cubicBezTo>
                      <a:cubicBezTo>
                        <a:pt x="706" y="729"/>
                        <a:pt x="700" y="729"/>
                        <a:pt x="694" y="729"/>
                      </a:cubicBezTo>
                      <a:close/>
                      <a:moveTo>
                        <a:pt x="1342" y="954"/>
                      </a:moveTo>
                      <a:cubicBezTo>
                        <a:pt x="1316" y="954"/>
                        <a:pt x="1288" y="973"/>
                        <a:pt x="1278" y="1004"/>
                      </a:cubicBezTo>
                      <a:cubicBezTo>
                        <a:pt x="1270" y="1032"/>
                        <a:pt x="1290" y="1069"/>
                        <a:pt x="1326" y="1077"/>
                      </a:cubicBezTo>
                      <a:lnTo>
                        <a:pt x="1567" y="1137"/>
                      </a:lnTo>
                      <a:lnTo>
                        <a:pt x="1580" y="1137"/>
                      </a:lnTo>
                      <a:cubicBezTo>
                        <a:pt x="1612" y="1137"/>
                        <a:pt x="1636" y="1117"/>
                        <a:pt x="1636" y="1093"/>
                      </a:cubicBezTo>
                      <a:cubicBezTo>
                        <a:pt x="1648" y="1056"/>
                        <a:pt x="1628" y="1028"/>
                        <a:pt x="1592" y="1016"/>
                      </a:cubicBezTo>
                      <a:cubicBezTo>
                        <a:pt x="1511" y="996"/>
                        <a:pt x="1435" y="976"/>
                        <a:pt x="1355" y="956"/>
                      </a:cubicBezTo>
                      <a:cubicBezTo>
                        <a:pt x="1350" y="955"/>
                        <a:pt x="1346" y="954"/>
                        <a:pt x="1342" y="954"/>
                      </a:cubicBezTo>
                      <a:close/>
                      <a:moveTo>
                        <a:pt x="4306" y="950"/>
                      </a:moveTo>
                      <a:cubicBezTo>
                        <a:pt x="4300" y="950"/>
                        <a:pt x="4294" y="951"/>
                        <a:pt x="4288" y="952"/>
                      </a:cubicBezTo>
                      <a:cubicBezTo>
                        <a:pt x="4207" y="976"/>
                        <a:pt x="4135" y="996"/>
                        <a:pt x="4054" y="1016"/>
                      </a:cubicBezTo>
                      <a:cubicBezTo>
                        <a:pt x="4018" y="1028"/>
                        <a:pt x="3998" y="1056"/>
                        <a:pt x="4006" y="1093"/>
                      </a:cubicBezTo>
                      <a:cubicBezTo>
                        <a:pt x="4014" y="1117"/>
                        <a:pt x="4038" y="1137"/>
                        <a:pt x="4067" y="1137"/>
                      </a:cubicBezTo>
                      <a:lnTo>
                        <a:pt x="4087" y="1137"/>
                      </a:lnTo>
                      <a:cubicBezTo>
                        <a:pt x="4167" y="1117"/>
                        <a:pt x="4247" y="1097"/>
                        <a:pt x="4328" y="1073"/>
                      </a:cubicBezTo>
                      <a:cubicBezTo>
                        <a:pt x="4360" y="1064"/>
                        <a:pt x="4380" y="1028"/>
                        <a:pt x="4368" y="992"/>
                      </a:cubicBezTo>
                      <a:cubicBezTo>
                        <a:pt x="4361" y="966"/>
                        <a:pt x="4335" y="950"/>
                        <a:pt x="4306" y="950"/>
                      </a:cubicBezTo>
                      <a:close/>
                      <a:moveTo>
                        <a:pt x="2020" y="1096"/>
                      </a:moveTo>
                      <a:cubicBezTo>
                        <a:pt x="1988" y="1096"/>
                        <a:pt x="1961" y="1116"/>
                        <a:pt x="1957" y="1149"/>
                      </a:cubicBezTo>
                      <a:cubicBezTo>
                        <a:pt x="1953" y="1185"/>
                        <a:pt x="1973" y="1213"/>
                        <a:pt x="2009" y="1217"/>
                      </a:cubicBezTo>
                      <a:cubicBezTo>
                        <a:pt x="2090" y="1233"/>
                        <a:pt x="2174" y="1245"/>
                        <a:pt x="2255" y="1253"/>
                      </a:cubicBezTo>
                      <a:lnTo>
                        <a:pt x="2259" y="1253"/>
                      </a:lnTo>
                      <a:cubicBezTo>
                        <a:pt x="2291" y="1253"/>
                        <a:pt x="2319" y="1229"/>
                        <a:pt x="2327" y="1197"/>
                      </a:cubicBezTo>
                      <a:cubicBezTo>
                        <a:pt x="2331" y="1161"/>
                        <a:pt x="2307" y="1133"/>
                        <a:pt x="2271" y="1129"/>
                      </a:cubicBezTo>
                      <a:cubicBezTo>
                        <a:pt x="2190" y="1125"/>
                        <a:pt x="2110" y="1109"/>
                        <a:pt x="2030" y="1097"/>
                      </a:cubicBezTo>
                      <a:cubicBezTo>
                        <a:pt x="2026" y="1096"/>
                        <a:pt x="2023" y="1096"/>
                        <a:pt x="2020" y="1096"/>
                      </a:cubicBezTo>
                      <a:close/>
                      <a:moveTo>
                        <a:pt x="3637" y="1103"/>
                      </a:moveTo>
                      <a:cubicBezTo>
                        <a:pt x="3633" y="1103"/>
                        <a:pt x="3629" y="1104"/>
                        <a:pt x="3625" y="1105"/>
                      </a:cubicBezTo>
                      <a:lnTo>
                        <a:pt x="3384" y="1133"/>
                      </a:lnTo>
                      <a:cubicBezTo>
                        <a:pt x="3351" y="1137"/>
                        <a:pt x="3323" y="1169"/>
                        <a:pt x="3331" y="1205"/>
                      </a:cubicBezTo>
                      <a:cubicBezTo>
                        <a:pt x="3331" y="1233"/>
                        <a:pt x="3359" y="1257"/>
                        <a:pt x="3388" y="1257"/>
                      </a:cubicBezTo>
                      <a:cubicBezTo>
                        <a:pt x="3388" y="1257"/>
                        <a:pt x="3396" y="1257"/>
                        <a:pt x="3400" y="1253"/>
                      </a:cubicBezTo>
                      <a:cubicBezTo>
                        <a:pt x="3480" y="1249"/>
                        <a:pt x="3564" y="1237"/>
                        <a:pt x="3645" y="1225"/>
                      </a:cubicBezTo>
                      <a:cubicBezTo>
                        <a:pt x="3677" y="1217"/>
                        <a:pt x="3701" y="1189"/>
                        <a:pt x="3697" y="1153"/>
                      </a:cubicBezTo>
                      <a:cubicBezTo>
                        <a:pt x="3693" y="1128"/>
                        <a:pt x="3668" y="1103"/>
                        <a:pt x="3637" y="1103"/>
                      </a:cubicBezTo>
                      <a:close/>
                      <a:moveTo>
                        <a:pt x="2709" y="1157"/>
                      </a:moveTo>
                      <a:cubicBezTo>
                        <a:pt x="2672" y="1157"/>
                        <a:pt x="2640" y="1181"/>
                        <a:pt x="2640" y="1217"/>
                      </a:cubicBezTo>
                      <a:cubicBezTo>
                        <a:pt x="2640" y="1253"/>
                        <a:pt x="2668" y="1281"/>
                        <a:pt x="2701" y="1281"/>
                      </a:cubicBezTo>
                      <a:lnTo>
                        <a:pt x="2954" y="1281"/>
                      </a:lnTo>
                      <a:cubicBezTo>
                        <a:pt x="2990" y="1281"/>
                        <a:pt x="3014" y="1253"/>
                        <a:pt x="3014" y="1217"/>
                      </a:cubicBezTo>
                      <a:cubicBezTo>
                        <a:pt x="3014" y="1181"/>
                        <a:pt x="2982" y="1157"/>
                        <a:pt x="2950" y="1157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</p:grpSp>
      <p:grpSp>
        <p:nvGrpSpPr>
          <p:cNvPr id="112" name="Google Shape;112;p3"/>
          <p:cNvGrpSpPr/>
          <p:nvPr/>
        </p:nvGrpSpPr>
        <p:grpSpPr>
          <a:xfrm rot="-2995951">
            <a:off x="4429344" y="513243"/>
            <a:ext cx="4074052" cy="3919122"/>
            <a:chOff x="2032175" y="1682500"/>
            <a:chExt cx="557500" cy="536300"/>
          </a:xfrm>
        </p:grpSpPr>
        <p:sp>
          <p:nvSpPr>
            <p:cNvPr id="113" name="Google Shape;113;p3"/>
            <p:cNvSpPr/>
            <p:nvPr/>
          </p:nvSpPr>
          <p:spPr>
            <a:xfrm>
              <a:off x="2032175" y="1736150"/>
              <a:ext cx="557500" cy="482650"/>
            </a:xfrm>
            <a:custGeom>
              <a:avLst/>
              <a:gdLst/>
              <a:ahLst/>
              <a:cxnLst/>
              <a:rect l="l" t="t" r="r" b="b"/>
              <a:pathLst>
                <a:path w="22300" h="19306" extrusionOk="0">
                  <a:moveTo>
                    <a:pt x="17029" y="1"/>
                  </a:moveTo>
                  <a:cubicBezTo>
                    <a:pt x="15601" y="1"/>
                    <a:pt x="14082" y="330"/>
                    <a:pt x="12862" y="771"/>
                  </a:cubicBezTo>
                  <a:cubicBezTo>
                    <a:pt x="12037" y="1071"/>
                    <a:pt x="11278" y="1177"/>
                    <a:pt x="10540" y="1177"/>
                  </a:cubicBezTo>
                  <a:cubicBezTo>
                    <a:pt x="8763" y="1177"/>
                    <a:pt x="7104" y="563"/>
                    <a:pt x="4920" y="563"/>
                  </a:cubicBezTo>
                  <a:cubicBezTo>
                    <a:pt x="4705" y="563"/>
                    <a:pt x="4485" y="569"/>
                    <a:pt x="4260" y="582"/>
                  </a:cubicBezTo>
                  <a:cubicBezTo>
                    <a:pt x="788" y="783"/>
                    <a:pt x="202" y="4198"/>
                    <a:pt x="1708" y="7372"/>
                  </a:cubicBezTo>
                  <a:cubicBezTo>
                    <a:pt x="3215" y="10546"/>
                    <a:pt x="1" y="13439"/>
                    <a:pt x="1258" y="16798"/>
                  </a:cubicBezTo>
                  <a:cubicBezTo>
                    <a:pt x="1942" y="18629"/>
                    <a:pt x="3846" y="18953"/>
                    <a:pt x="5847" y="18953"/>
                  </a:cubicBezTo>
                  <a:cubicBezTo>
                    <a:pt x="6944" y="18953"/>
                    <a:pt x="8069" y="18856"/>
                    <a:pt x="9039" y="18856"/>
                  </a:cubicBezTo>
                  <a:cubicBezTo>
                    <a:pt x="9546" y="18856"/>
                    <a:pt x="10011" y="18883"/>
                    <a:pt x="10407" y="18964"/>
                  </a:cubicBezTo>
                  <a:cubicBezTo>
                    <a:pt x="11570" y="19200"/>
                    <a:pt x="12633" y="19305"/>
                    <a:pt x="13600" y="19305"/>
                  </a:cubicBezTo>
                  <a:cubicBezTo>
                    <a:pt x="20113" y="19305"/>
                    <a:pt x="22247" y="14514"/>
                    <a:pt x="21247" y="12632"/>
                  </a:cubicBezTo>
                  <a:cubicBezTo>
                    <a:pt x="20090" y="10462"/>
                    <a:pt x="22299" y="6312"/>
                    <a:pt x="21496" y="2796"/>
                  </a:cubicBezTo>
                  <a:cubicBezTo>
                    <a:pt x="21018" y="707"/>
                    <a:pt x="19121" y="1"/>
                    <a:pt x="17029" y="1"/>
                  </a:cubicBezTo>
                  <a:close/>
                </a:path>
              </a:pathLst>
            </a:custGeom>
            <a:solidFill>
              <a:srgbClr val="FF5A78">
                <a:alpha val="225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" name="Google Shape;114;p3"/>
            <p:cNvSpPr/>
            <p:nvPr/>
          </p:nvSpPr>
          <p:spPr>
            <a:xfrm>
              <a:off x="2196000" y="1682500"/>
              <a:ext cx="189675" cy="60225"/>
            </a:xfrm>
            <a:custGeom>
              <a:avLst/>
              <a:gdLst/>
              <a:ahLst/>
              <a:cxnLst/>
              <a:rect l="l" t="t" r="r" b="b"/>
              <a:pathLst>
                <a:path w="7587" h="2409" extrusionOk="0">
                  <a:moveTo>
                    <a:pt x="984" y="1"/>
                  </a:moveTo>
                  <a:cubicBezTo>
                    <a:pt x="635" y="1"/>
                    <a:pt x="382" y="108"/>
                    <a:pt x="294" y="422"/>
                  </a:cubicBezTo>
                  <a:cubicBezTo>
                    <a:pt x="0" y="1457"/>
                    <a:pt x="1858" y="2408"/>
                    <a:pt x="3684" y="2408"/>
                  </a:cubicBezTo>
                  <a:cubicBezTo>
                    <a:pt x="3806" y="2408"/>
                    <a:pt x="3929" y="2404"/>
                    <a:pt x="4051" y="2395"/>
                  </a:cubicBezTo>
                  <a:cubicBezTo>
                    <a:pt x="6642" y="2210"/>
                    <a:pt x="7586" y="981"/>
                    <a:pt x="7325" y="374"/>
                  </a:cubicBezTo>
                  <a:cubicBezTo>
                    <a:pt x="7218" y="124"/>
                    <a:pt x="6925" y="30"/>
                    <a:pt x="6519" y="30"/>
                  </a:cubicBezTo>
                  <a:cubicBezTo>
                    <a:pt x="5946" y="30"/>
                    <a:pt x="5149" y="218"/>
                    <a:pt x="4336" y="422"/>
                  </a:cubicBezTo>
                  <a:cubicBezTo>
                    <a:pt x="4179" y="462"/>
                    <a:pt x="4010" y="479"/>
                    <a:pt x="3833" y="479"/>
                  </a:cubicBezTo>
                  <a:cubicBezTo>
                    <a:pt x="2889" y="479"/>
                    <a:pt x="1721" y="1"/>
                    <a:pt x="984" y="1"/>
                  </a:cubicBezTo>
                  <a:close/>
                </a:path>
              </a:pathLst>
            </a:custGeom>
            <a:solidFill>
              <a:srgbClr val="FF5A78">
                <a:alpha val="225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5" name="Google Shape;115;p3"/>
          <p:cNvSpPr txBox="1">
            <a:spLocks noGrp="1"/>
          </p:cNvSpPr>
          <p:nvPr>
            <p:ph type="title" idx="2" hasCustomPrompt="1"/>
          </p:nvPr>
        </p:nvSpPr>
        <p:spPr>
          <a:xfrm>
            <a:off x="740125" y="831100"/>
            <a:ext cx="3831900" cy="1395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8000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116" name="Google Shape;116;p3"/>
          <p:cNvSpPr txBox="1">
            <a:spLocks noGrp="1"/>
          </p:cNvSpPr>
          <p:nvPr>
            <p:ph type="subTitle" idx="1"/>
          </p:nvPr>
        </p:nvSpPr>
        <p:spPr>
          <a:xfrm>
            <a:off x="1279975" y="3010100"/>
            <a:ext cx="2752200" cy="728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Font typeface="Bellota Text"/>
              <a:buNone/>
              <a:defRPr sz="1600">
                <a:solidFill>
                  <a:schemeClr val="dk1"/>
                </a:solidFill>
                <a:latin typeface="Bellota Text"/>
                <a:ea typeface="Bellota Text"/>
                <a:cs typeface="Bellota Text"/>
                <a:sym typeface="Bellota Text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grpSp>
        <p:nvGrpSpPr>
          <p:cNvPr id="117" name="Google Shape;117;p3"/>
          <p:cNvGrpSpPr/>
          <p:nvPr/>
        </p:nvGrpSpPr>
        <p:grpSpPr>
          <a:xfrm rot="7153394">
            <a:off x="7700648" y="3361727"/>
            <a:ext cx="2039530" cy="1399524"/>
            <a:chOff x="6272659" y="-660615"/>
            <a:chExt cx="2039586" cy="1399562"/>
          </a:xfrm>
        </p:grpSpPr>
        <p:grpSp>
          <p:nvGrpSpPr>
            <p:cNvPr id="118" name="Google Shape;118;p3"/>
            <p:cNvGrpSpPr/>
            <p:nvPr/>
          </p:nvGrpSpPr>
          <p:grpSpPr>
            <a:xfrm rot="8478049">
              <a:off x="7456155" y="-397939"/>
              <a:ext cx="900955" cy="172869"/>
              <a:chOff x="3564648" y="628675"/>
              <a:chExt cx="901001" cy="172878"/>
            </a:xfrm>
          </p:grpSpPr>
          <p:sp>
            <p:nvSpPr>
              <p:cNvPr id="119" name="Google Shape;119;p3"/>
              <p:cNvSpPr/>
              <p:nvPr/>
            </p:nvSpPr>
            <p:spPr>
              <a:xfrm>
                <a:off x="3564648" y="647688"/>
                <a:ext cx="32631" cy="26026"/>
              </a:xfrm>
              <a:custGeom>
                <a:avLst/>
                <a:gdLst/>
                <a:ahLst/>
                <a:cxnLst/>
                <a:rect l="l" t="t" r="r" b="b"/>
                <a:pathLst>
                  <a:path w="242" h="193" extrusionOk="0">
                    <a:moveTo>
                      <a:pt x="73" y="0"/>
                    </a:moveTo>
                    <a:cubicBezTo>
                      <a:pt x="53" y="0"/>
                      <a:pt x="33" y="10"/>
                      <a:pt x="21" y="28"/>
                    </a:cubicBezTo>
                    <a:cubicBezTo>
                      <a:pt x="0" y="52"/>
                      <a:pt x="4" y="92"/>
                      <a:pt x="33" y="112"/>
                    </a:cubicBezTo>
                    <a:cubicBezTo>
                      <a:pt x="33" y="112"/>
                      <a:pt x="69" y="140"/>
                      <a:pt x="141" y="184"/>
                    </a:cubicBezTo>
                    <a:cubicBezTo>
                      <a:pt x="149" y="188"/>
                      <a:pt x="165" y="192"/>
                      <a:pt x="173" y="192"/>
                    </a:cubicBezTo>
                    <a:cubicBezTo>
                      <a:pt x="193" y="192"/>
                      <a:pt x="213" y="184"/>
                      <a:pt x="225" y="168"/>
                    </a:cubicBezTo>
                    <a:cubicBezTo>
                      <a:pt x="241" y="144"/>
                      <a:pt x="233" y="104"/>
                      <a:pt x="205" y="84"/>
                    </a:cubicBezTo>
                    <a:cubicBezTo>
                      <a:pt x="141" y="40"/>
                      <a:pt x="105" y="11"/>
                      <a:pt x="105" y="11"/>
                    </a:cubicBezTo>
                    <a:cubicBezTo>
                      <a:pt x="96" y="4"/>
                      <a:pt x="84" y="0"/>
                      <a:pt x="73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0" name="Google Shape;120;p3"/>
              <p:cNvSpPr/>
              <p:nvPr/>
            </p:nvSpPr>
            <p:spPr>
              <a:xfrm>
                <a:off x="3630180" y="628675"/>
                <a:ext cx="835469" cy="172878"/>
              </a:xfrm>
              <a:custGeom>
                <a:avLst/>
                <a:gdLst/>
                <a:ahLst/>
                <a:cxnLst/>
                <a:rect l="l" t="t" r="r" b="b"/>
                <a:pathLst>
                  <a:path w="6196" h="1282" extrusionOk="0">
                    <a:moveTo>
                      <a:pt x="6121" y="0"/>
                    </a:moveTo>
                    <a:cubicBezTo>
                      <a:pt x="6109" y="0"/>
                      <a:pt x="6097" y="4"/>
                      <a:pt x="6087" y="12"/>
                    </a:cubicBezTo>
                    <a:cubicBezTo>
                      <a:pt x="6023" y="64"/>
                      <a:pt x="5955" y="112"/>
                      <a:pt x="5891" y="160"/>
                    </a:cubicBezTo>
                    <a:cubicBezTo>
                      <a:pt x="5858" y="177"/>
                      <a:pt x="5854" y="213"/>
                      <a:pt x="5875" y="245"/>
                    </a:cubicBezTo>
                    <a:cubicBezTo>
                      <a:pt x="5887" y="261"/>
                      <a:pt x="5907" y="269"/>
                      <a:pt x="5927" y="269"/>
                    </a:cubicBezTo>
                    <a:cubicBezTo>
                      <a:pt x="5943" y="269"/>
                      <a:pt x="5951" y="265"/>
                      <a:pt x="5967" y="261"/>
                    </a:cubicBezTo>
                    <a:cubicBezTo>
                      <a:pt x="6035" y="213"/>
                      <a:pt x="6104" y="165"/>
                      <a:pt x="6168" y="112"/>
                    </a:cubicBezTo>
                    <a:cubicBezTo>
                      <a:pt x="6192" y="88"/>
                      <a:pt x="6196" y="48"/>
                      <a:pt x="6176" y="24"/>
                    </a:cubicBezTo>
                    <a:cubicBezTo>
                      <a:pt x="6161" y="9"/>
                      <a:pt x="6140" y="0"/>
                      <a:pt x="6121" y="0"/>
                    </a:cubicBezTo>
                    <a:close/>
                    <a:moveTo>
                      <a:pt x="5557" y="384"/>
                    </a:moveTo>
                    <a:cubicBezTo>
                      <a:pt x="5546" y="384"/>
                      <a:pt x="5535" y="387"/>
                      <a:pt x="5525" y="394"/>
                    </a:cubicBezTo>
                    <a:lnTo>
                      <a:pt x="5312" y="514"/>
                    </a:lnTo>
                    <a:cubicBezTo>
                      <a:pt x="5284" y="530"/>
                      <a:pt x="5272" y="570"/>
                      <a:pt x="5288" y="602"/>
                    </a:cubicBezTo>
                    <a:cubicBezTo>
                      <a:pt x="5296" y="623"/>
                      <a:pt x="5324" y="631"/>
                      <a:pt x="5344" y="631"/>
                    </a:cubicBezTo>
                    <a:cubicBezTo>
                      <a:pt x="5352" y="631"/>
                      <a:pt x="5364" y="631"/>
                      <a:pt x="5372" y="627"/>
                    </a:cubicBezTo>
                    <a:cubicBezTo>
                      <a:pt x="5445" y="586"/>
                      <a:pt x="5517" y="546"/>
                      <a:pt x="5589" y="502"/>
                    </a:cubicBezTo>
                    <a:cubicBezTo>
                      <a:pt x="5617" y="486"/>
                      <a:pt x="5629" y="446"/>
                      <a:pt x="5609" y="414"/>
                    </a:cubicBezTo>
                    <a:cubicBezTo>
                      <a:pt x="5599" y="395"/>
                      <a:pt x="5578" y="384"/>
                      <a:pt x="5557" y="384"/>
                    </a:cubicBezTo>
                    <a:close/>
                    <a:moveTo>
                      <a:pt x="68" y="434"/>
                    </a:moveTo>
                    <a:cubicBezTo>
                      <a:pt x="45" y="434"/>
                      <a:pt x="25" y="444"/>
                      <a:pt x="17" y="466"/>
                    </a:cubicBezTo>
                    <a:cubicBezTo>
                      <a:pt x="1" y="494"/>
                      <a:pt x="9" y="534"/>
                      <a:pt x="41" y="550"/>
                    </a:cubicBezTo>
                    <a:cubicBezTo>
                      <a:pt x="109" y="590"/>
                      <a:pt x="185" y="631"/>
                      <a:pt x="262" y="667"/>
                    </a:cubicBezTo>
                    <a:cubicBezTo>
                      <a:pt x="266" y="671"/>
                      <a:pt x="278" y="671"/>
                      <a:pt x="286" y="671"/>
                    </a:cubicBezTo>
                    <a:cubicBezTo>
                      <a:pt x="310" y="671"/>
                      <a:pt x="330" y="663"/>
                      <a:pt x="346" y="635"/>
                    </a:cubicBezTo>
                    <a:cubicBezTo>
                      <a:pt x="362" y="602"/>
                      <a:pt x="346" y="566"/>
                      <a:pt x="318" y="550"/>
                    </a:cubicBezTo>
                    <a:cubicBezTo>
                      <a:pt x="246" y="514"/>
                      <a:pt x="169" y="482"/>
                      <a:pt x="101" y="442"/>
                    </a:cubicBezTo>
                    <a:cubicBezTo>
                      <a:pt x="90" y="436"/>
                      <a:pt x="79" y="434"/>
                      <a:pt x="68" y="434"/>
                    </a:cubicBezTo>
                    <a:close/>
                    <a:moveTo>
                      <a:pt x="4947" y="705"/>
                    </a:moveTo>
                    <a:cubicBezTo>
                      <a:pt x="4939" y="705"/>
                      <a:pt x="4930" y="707"/>
                      <a:pt x="4922" y="711"/>
                    </a:cubicBezTo>
                    <a:cubicBezTo>
                      <a:pt x="4846" y="747"/>
                      <a:pt x="4770" y="775"/>
                      <a:pt x="4693" y="807"/>
                    </a:cubicBezTo>
                    <a:cubicBezTo>
                      <a:pt x="4665" y="815"/>
                      <a:pt x="4645" y="856"/>
                      <a:pt x="4661" y="888"/>
                    </a:cubicBezTo>
                    <a:cubicBezTo>
                      <a:pt x="4669" y="912"/>
                      <a:pt x="4693" y="928"/>
                      <a:pt x="4721" y="928"/>
                    </a:cubicBezTo>
                    <a:cubicBezTo>
                      <a:pt x="4729" y="928"/>
                      <a:pt x="4738" y="928"/>
                      <a:pt x="4746" y="920"/>
                    </a:cubicBezTo>
                    <a:cubicBezTo>
                      <a:pt x="4826" y="892"/>
                      <a:pt x="4902" y="860"/>
                      <a:pt x="4975" y="827"/>
                    </a:cubicBezTo>
                    <a:cubicBezTo>
                      <a:pt x="5007" y="811"/>
                      <a:pt x="5023" y="771"/>
                      <a:pt x="5007" y="739"/>
                    </a:cubicBezTo>
                    <a:cubicBezTo>
                      <a:pt x="4995" y="719"/>
                      <a:pt x="4971" y="705"/>
                      <a:pt x="4947" y="705"/>
                    </a:cubicBezTo>
                    <a:close/>
                    <a:moveTo>
                      <a:pt x="694" y="729"/>
                    </a:moveTo>
                    <a:cubicBezTo>
                      <a:pt x="670" y="729"/>
                      <a:pt x="644" y="741"/>
                      <a:pt x="631" y="767"/>
                    </a:cubicBezTo>
                    <a:cubicBezTo>
                      <a:pt x="619" y="795"/>
                      <a:pt x="639" y="831"/>
                      <a:pt x="668" y="848"/>
                    </a:cubicBezTo>
                    <a:cubicBezTo>
                      <a:pt x="744" y="884"/>
                      <a:pt x="824" y="908"/>
                      <a:pt x="901" y="936"/>
                    </a:cubicBezTo>
                    <a:cubicBezTo>
                      <a:pt x="905" y="944"/>
                      <a:pt x="913" y="944"/>
                      <a:pt x="921" y="944"/>
                    </a:cubicBezTo>
                    <a:cubicBezTo>
                      <a:pt x="949" y="944"/>
                      <a:pt x="969" y="924"/>
                      <a:pt x="981" y="896"/>
                    </a:cubicBezTo>
                    <a:cubicBezTo>
                      <a:pt x="989" y="864"/>
                      <a:pt x="969" y="827"/>
                      <a:pt x="941" y="815"/>
                    </a:cubicBezTo>
                    <a:cubicBezTo>
                      <a:pt x="864" y="791"/>
                      <a:pt x="788" y="763"/>
                      <a:pt x="712" y="731"/>
                    </a:cubicBezTo>
                    <a:cubicBezTo>
                      <a:pt x="706" y="729"/>
                      <a:pt x="700" y="729"/>
                      <a:pt x="694" y="729"/>
                    </a:cubicBezTo>
                    <a:close/>
                    <a:moveTo>
                      <a:pt x="1342" y="954"/>
                    </a:moveTo>
                    <a:cubicBezTo>
                      <a:pt x="1316" y="954"/>
                      <a:pt x="1288" y="973"/>
                      <a:pt x="1278" y="1004"/>
                    </a:cubicBezTo>
                    <a:cubicBezTo>
                      <a:pt x="1270" y="1032"/>
                      <a:pt x="1290" y="1069"/>
                      <a:pt x="1326" y="1077"/>
                    </a:cubicBezTo>
                    <a:lnTo>
                      <a:pt x="1567" y="1137"/>
                    </a:lnTo>
                    <a:lnTo>
                      <a:pt x="1580" y="1137"/>
                    </a:lnTo>
                    <a:cubicBezTo>
                      <a:pt x="1612" y="1137"/>
                      <a:pt x="1636" y="1117"/>
                      <a:pt x="1636" y="1093"/>
                    </a:cubicBezTo>
                    <a:cubicBezTo>
                      <a:pt x="1648" y="1056"/>
                      <a:pt x="1628" y="1028"/>
                      <a:pt x="1592" y="1016"/>
                    </a:cubicBezTo>
                    <a:cubicBezTo>
                      <a:pt x="1511" y="996"/>
                      <a:pt x="1435" y="976"/>
                      <a:pt x="1355" y="956"/>
                    </a:cubicBezTo>
                    <a:cubicBezTo>
                      <a:pt x="1350" y="955"/>
                      <a:pt x="1346" y="954"/>
                      <a:pt x="1342" y="954"/>
                    </a:cubicBezTo>
                    <a:close/>
                    <a:moveTo>
                      <a:pt x="4306" y="950"/>
                    </a:moveTo>
                    <a:cubicBezTo>
                      <a:pt x="4300" y="950"/>
                      <a:pt x="4294" y="951"/>
                      <a:pt x="4288" y="952"/>
                    </a:cubicBezTo>
                    <a:cubicBezTo>
                      <a:pt x="4207" y="976"/>
                      <a:pt x="4135" y="996"/>
                      <a:pt x="4054" y="1016"/>
                    </a:cubicBezTo>
                    <a:cubicBezTo>
                      <a:pt x="4018" y="1028"/>
                      <a:pt x="3998" y="1056"/>
                      <a:pt x="4006" y="1093"/>
                    </a:cubicBezTo>
                    <a:cubicBezTo>
                      <a:pt x="4014" y="1117"/>
                      <a:pt x="4038" y="1137"/>
                      <a:pt x="4067" y="1137"/>
                    </a:cubicBezTo>
                    <a:lnTo>
                      <a:pt x="4087" y="1137"/>
                    </a:lnTo>
                    <a:cubicBezTo>
                      <a:pt x="4167" y="1117"/>
                      <a:pt x="4247" y="1097"/>
                      <a:pt x="4328" y="1073"/>
                    </a:cubicBezTo>
                    <a:cubicBezTo>
                      <a:pt x="4360" y="1064"/>
                      <a:pt x="4380" y="1028"/>
                      <a:pt x="4368" y="992"/>
                    </a:cubicBezTo>
                    <a:cubicBezTo>
                      <a:pt x="4361" y="966"/>
                      <a:pt x="4335" y="950"/>
                      <a:pt x="4306" y="950"/>
                    </a:cubicBezTo>
                    <a:close/>
                    <a:moveTo>
                      <a:pt x="2020" y="1096"/>
                    </a:moveTo>
                    <a:cubicBezTo>
                      <a:pt x="1988" y="1096"/>
                      <a:pt x="1961" y="1116"/>
                      <a:pt x="1957" y="1149"/>
                    </a:cubicBezTo>
                    <a:cubicBezTo>
                      <a:pt x="1953" y="1185"/>
                      <a:pt x="1973" y="1213"/>
                      <a:pt x="2009" y="1217"/>
                    </a:cubicBezTo>
                    <a:cubicBezTo>
                      <a:pt x="2090" y="1233"/>
                      <a:pt x="2174" y="1245"/>
                      <a:pt x="2255" y="1253"/>
                    </a:cubicBezTo>
                    <a:lnTo>
                      <a:pt x="2259" y="1253"/>
                    </a:lnTo>
                    <a:cubicBezTo>
                      <a:pt x="2291" y="1253"/>
                      <a:pt x="2319" y="1229"/>
                      <a:pt x="2327" y="1197"/>
                    </a:cubicBezTo>
                    <a:cubicBezTo>
                      <a:pt x="2331" y="1161"/>
                      <a:pt x="2307" y="1133"/>
                      <a:pt x="2271" y="1129"/>
                    </a:cubicBezTo>
                    <a:cubicBezTo>
                      <a:pt x="2190" y="1125"/>
                      <a:pt x="2110" y="1109"/>
                      <a:pt x="2030" y="1097"/>
                    </a:cubicBezTo>
                    <a:cubicBezTo>
                      <a:pt x="2026" y="1096"/>
                      <a:pt x="2023" y="1096"/>
                      <a:pt x="2020" y="1096"/>
                    </a:cubicBezTo>
                    <a:close/>
                    <a:moveTo>
                      <a:pt x="3637" y="1103"/>
                    </a:moveTo>
                    <a:cubicBezTo>
                      <a:pt x="3633" y="1103"/>
                      <a:pt x="3629" y="1104"/>
                      <a:pt x="3625" y="1105"/>
                    </a:cubicBezTo>
                    <a:lnTo>
                      <a:pt x="3384" y="1133"/>
                    </a:lnTo>
                    <a:cubicBezTo>
                      <a:pt x="3351" y="1137"/>
                      <a:pt x="3323" y="1169"/>
                      <a:pt x="3331" y="1205"/>
                    </a:cubicBezTo>
                    <a:cubicBezTo>
                      <a:pt x="3331" y="1233"/>
                      <a:pt x="3359" y="1257"/>
                      <a:pt x="3388" y="1257"/>
                    </a:cubicBezTo>
                    <a:cubicBezTo>
                      <a:pt x="3388" y="1257"/>
                      <a:pt x="3396" y="1257"/>
                      <a:pt x="3400" y="1253"/>
                    </a:cubicBezTo>
                    <a:cubicBezTo>
                      <a:pt x="3480" y="1249"/>
                      <a:pt x="3564" y="1237"/>
                      <a:pt x="3645" y="1225"/>
                    </a:cubicBezTo>
                    <a:cubicBezTo>
                      <a:pt x="3677" y="1217"/>
                      <a:pt x="3701" y="1189"/>
                      <a:pt x="3697" y="1153"/>
                    </a:cubicBezTo>
                    <a:cubicBezTo>
                      <a:pt x="3693" y="1128"/>
                      <a:pt x="3668" y="1103"/>
                      <a:pt x="3637" y="1103"/>
                    </a:cubicBezTo>
                    <a:close/>
                    <a:moveTo>
                      <a:pt x="2709" y="1157"/>
                    </a:moveTo>
                    <a:cubicBezTo>
                      <a:pt x="2672" y="1157"/>
                      <a:pt x="2640" y="1181"/>
                      <a:pt x="2640" y="1217"/>
                    </a:cubicBezTo>
                    <a:cubicBezTo>
                      <a:pt x="2640" y="1253"/>
                      <a:pt x="2668" y="1281"/>
                      <a:pt x="2701" y="1281"/>
                    </a:cubicBezTo>
                    <a:lnTo>
                      <a:pt x="2954" y="1281"/>
                    </a:lnTo>
                    <a:cubicBezTo>
                      <a:pt x="2990" y="1281"/>
                      <a:pt x="3014" y="1253"/>
                      <a:pt x="3014" y="1217"/>
                    </a:cubicBezTo>
                    <a:cubicBezTo>
                      <a:pt x="3014" y="1181"/>
                      <a:pt x="2982" y="1157"/>
                      <a:pt x="2950" y="1157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1" name="Google Shape;121;p3"/>
            <p:cNvGrpSpPr/>
            <p:nvPr/>
          </p:nvGrpSpPr>
          <p:grpSpPr>
            <a:xfrm rot="-1338283">
              <a:off x="6304777" y="70229"/>
              <a:ext cx="1332686" cy="431981"/>
              <a:chOff x="3132849" y="378861"/>
              <a:chExt cx="1332799" cy="432018"/>
            </a:xfrm>
          </p:grpSpPr>
          <p:sp>
            <p:nvSpPr>
              <p:cNvPr id="122" name="Google Shape;122;p3"/>
              <p:cNvSpPr/>
              <p:nvPr/>
            </p:nvSpPr>
            <p:spPr>
              <a:xfrm>
                <a:off x="3564648" y="647688"/>
                <a:ext cx="32631" cy="26026"/>
              </a:xfrm>
              <a:custGeom>
                <a:avLst/>
                <a:gdLst/>
                <a:ahLst/>
                <a:cxnLst/>
                <a:rect l="l" t="t" r="r" b="b"/>
                <a:pathLst>
                  <a:path w="242" h="193" extrusionOk="0">
                    <a:moveTo>
                      <a:pt x="73" y="0"/>
                    </a:moveTo>
                    <a:cubicBezTo>
                      <a:pt x="53" y="0"/>
                      <a:pt x="33" y="10"/>
                      <a:pt x="21" y="28"/>
                    </a:cubicBezTo>
                    <a:cubicBezTo>
                      <a:pt x="0" y="52"/>
                      <a:pt x="4" y="92"/>
                      <a:pt x="33" y="112"/>
                    </a:cubicBezTo>
                    <a:cubicBezTo>
                      <a:pt x="33" y="112"/>
                      <a:pt x="69" y="140"/>
                      <a:pt x="141" y="184"/>
                    </a:cubicBezTo>
                    <a:cubicBezTo>
                      <a:pt x="149" y="188"/>
                      <a:pt x="165" y="192"/>
                      <a:pt x="173" y="192"/>
                    </a:cubicBezTo>
                    <a:cubicBezTo>
                      <a:pt x="193" y="192"/>
                      <a:pt x="213" y="184"/>
                      <a:pt x="225" y="168"/>
                    </a:cubicBezTo>
                    <a:cubicBezTo>
                      <a:pt x="241" y="144"/>
                      <a:pt x="233" y="104"/>
                      <a:pt x="205" y="84"/>
                    </a:cubicBezTo>
                    <a:cubicBezTo>
                      <a:pt x="141" y="40"/>
                      <a:pt x="105" y="11"/>
                      <a:pt x="105" y="11"/>
                    </a:cubicBezTo>
                    <a:cubicBezTo>
                      <a:pt x="96" y="4"/>
                      <a:pt x="84" y="0"/>
                      <a:pt x="73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3" name="Google Shape;123;p3"/>
              <p:cNvSpPr/>
              <p:nvPr/>
            </p:nvSpPr>
            <p:spPr>
              <a:xfrm>
                <a:off x="3630180" y="628675"/>
                <a:ext cx="835469" cy="172878"/>
              </a:xfrm>
              <a:custGeom>
                <a:avLst/>
                <a:gdLst/>
                <a:ahLst/>
                <a:cxnLst/>
                <a:rect l="l" t="t" r="r" b="b"/>
                <a:pathLst>
                  <a:path w="6196" h="1282" extrusionOk="0">
                    <a:moveTo>
                      <a:pt x="6121" y="0"/>
                    </a:moveTo>
                    <a:cubicBezTo>
                      <a:pt x="6109" y="0"/>
                      <a:pt x="6097" y="4"/>
                      <a:pt x="6087" y="12"/>
                    </a:cubicBezTo>
                    <a:cubicBezTo>
                      <a:pt x="6023" y="64"/>
                      <a:pt x="5955" y="112"/>
                      <a:pt x="5891" y="160"/>
                    </a:cubicBezTo>
                    <a:cubicBezTo>
                      <a:pt x="5858" y="177"/>
                      <a:pt x="5854" y="213"/>
                      <a:pt x="5875" y="245"/>
                    </a:cubicBezTo>
                    <a:cubicBezTo>
                      <a:pt x="5887" y="261"/>
                      <a:pt x="5907" y="269"/>
                      <a:pt x="5927" y="269"/>
                    </a:cubicBezTo>
                    <a:cubicBezTo>
                      <a:pt x="5943" y="269"/>
                      <a:pt x="5951" y="265"/>
                      <a:pt x="5967" y="261"/>
                    </a:cubicBezTo>
                    <a:cubicBezTo>
                      <a:pt x="6035" y="213"/>
                      <a:pt x="6104" y="165"/>
                      <a:pt x="6168" y="112"/>
                    </a:cubicBezTo>
                    <a:cubicBezTo>
                      <a:pt x="6192" y="88"/>
                      <a:pt x="6196" y="48"/>
                      <a:pt x="6176" y="24"/>
                    </a:cubicBezTo>
                    <a:cubicBezTo>
                      <a:pt x="6161" y="9"/>
                      <a:pt x="6140" y="0"/>
                      <a:pt x="6121" y="0"/>
                    </a:cubicBezTo>
                    <a:close/>
                    <a:moveTo>
                      <a:pt x="5557" y="384"/>
                    </a:moveTo>
                    <a:cubicBezTo>
                      <a:pt x="5546" y="384"/>
                      <a:pt x="5535" y="387"/>
                      <a:pt x="5525" y="394"/>
                    </a:cubicBezTo>
                    <a:lnTo>
                      <a:pt x="5312" y="514"/>
                    </a:lnTo>
                    <a:cubicBezTo>
                      <a:pt x="5284" y="530"/>
                      <a:pt x="5272" y="570"/>
                      <a:pt x="5288" y="602"/>
                    </a:cubicBezTo>
                    <a:cubicBezTo>
                      <a:pt x="5296" y="623"/>
                      <a:pt x="5324" y="631"/>
                      <a:pt x="5344" y="631"/>
                    </a:cubicBezTo>
                    <a:cubicBezTo>
                      <a:pt x="5352" y="631"/>
                      <a:pt x="5364" y="631"/>
                      <a:pt x="5372" y="627"/>
                    </a:cubicBezTo>
                    <a:cubicBezTo>
                      <a:pt x="5445" y="586"/>
                      <a:pt x="5517" y="546"/>
                      <a:pt x="5589" y="502"/>
                    </a:cubicBezTo>
                    <a:cubicBezTo>
                      <a:pt x="5617" y="486"/>
                      <a:pt x="5629" y="446"/>
                      <a:pt x="5609" y="414"/>
                    </a:cubicBezTo>
                    <a:cubicBezTo>
                      <a:pt x="5599" y="395"/>
                      <a:pt x="5578" y="384"/>
                      <a:pt x="5557" y="384"/>
                    </a:cubicBezTo>
                    <a:close/>
                    <a:moveTo>
                      <a:pt x="68" y="434"/>
                    </a:moveTo>
                    <a:cubicBezTo>
                      <a:pt x="45" y="434"/>
                      <a:pt x="25" y="444"/>
                      <a:pt x="17" y="466"/>
                    </a:cubicBezTo>
                    <a:cubicBezTo>
                      <a:pt x="1" y="494"/>
                      <a:pt x="9" y="534"/>
                      <a:pt x="41" y="550"/>
                    </a:cubicBezTo>
                    <a:cubicBezTo>
                      <a:pt x="109" y="590"/>
                      <a:pt x="185" y="631"/>
                      <a:pt x="262" y="667"/>
                    </a:cubicBezTo>
                    <a:cubicBezTo>
                      <a:pt x="266" y="671"/>
                      <a:pt x="278" y="671"/>
                      <a:pt x="286" y="671"/>
                    </a:cubicBezTo>
                    <a:cubicBezTo>
                      <a:pt x="310" y="671"/>
                      <a:pt x="330" y="663"/>
                      <a:pt x="346" y="635"/>
                    </a:cubicBezTo>
                    <a:cubicBezTo>
                      <a:pt x="362" y="602"/>
                      <a:pt x="346" y="566"/>
                      <a:pt x="318" y="550"/>
                    </a:cubicBezTo>
                    <a:cubicBezTo>
                      <a:pt x="246" y="514"/>
                      <a:pt x="169" y="482"/>
                      <a:pt x="101" y="442"/>
                    </a:cubicBezTo>
                    <a:cubicBezTo>
                      <a:pt x="90" y="436"/>
                      <a:pt x="79" y="434"/>
                      <a:pt x="68" y="434"/>
                    </a:cubicBezTo>
                    <a:close/>
                    <a:moveTo>
                      <a:pt x="4947" y="705"/>
                    </a:moveTo>
                    <a:cubicBezTo>
                      <a:pt x="4939" y="705"/>
                      <a:pt x="4930" y="707"/>
                      <a:pt x="4922" y="711"/>
                    </a:cubicBezTo>
                    <a:cubicBezTo>
                      <a:pt x="4846" y="747"/>
                      <a:pt x="4770" y="775"/>
                      <a:pt x="4693" y="807"/>
                    </a:cubicBezTo>
                    <a:cubicBezTo>
                      <a:pt x="4665" y="815"/>
                      <a:pt x="4645" y="856"/>
                      <a:pt x="4661" y="888"/>
                    </a:cubicBezTo>
                    <a:cubicBezTo>
                      <a:pt x="4669" y="912"/>
                      <a:pt x="4693" y="928"/>
                      <a:pt x="4721" y="928"/>
                    </a:cubicBezTo>
                    <a:cubicBezTo>
                      <a:pt x="4729" y="928"/>
                      <a:pt x="4738" y="928"/>
                      <a:pt x="4746" y="920"/>
                    </a:cubicBezTo>
                    <a:cubicBezTo>
                      <a:pt x="4826" y="892"/>
                      <a:pt x="4902" y="860"/>
                      <a:pt x="4975" y="827"/>
                    </a:cubicBezTo>
                    <a:cubicBezTo>
                      <a:pt x="5007" y="811"/>
                      <a:pt x="5023" y="771"/>
                      <a:pt x="5007" y="739"/>
                    </a:cubicBezTo>
                    <a:cubicBezTo>
                      <a:pt x="4995" y="719"/>
                      <a:pt x="4971" y="705"/>
                      <a:pt x="4947" y="705"/>
                    </a:cubicBezTo>
                    <a:close/>
                    <a:moveTo>
                      <a:pt x="694" y="729"/>
                    </a:moveTo>
                    <a:cubicBezTo>
                      <a:pt x="670" y="729"/>
                      <a:pt x="644" y="741"/>
                      <a:pt x="631" y="767"/>
                    </a:cubicBezTo>
                    <a:cubicBezTo>
                      <a:pt x="619" y="795"/>
                      <a:pt x="639" y="831"/>
                      <a:pt x="668" y="848"/>
                    </a:cubicBezTo>
                    <a:cubicBezTo>
                      <a:pt x="744" y="884"/>
                      <a:pt x="824" y="908"/>
                      <a:pt x="901" y="936"/>
                    </a:cubicBezTo>
                    <a:cubicBezTo>
                      <a:pt x="905" y="944"/>
                      <a:pt x="913" y="944"/>
                      <a:pt x="921" y="944"/>
                    </a:cubicBezTo>
                    <a:cubicBezTo>
                      <a:pt x="949" y="944"/>
                      <a:pt x="969" y="924"/>
                      <a:pt x="981" y="896"/>
                    </a:cubicBezTo>
                    <a:cubicBezTo>
                      <a:pt x="989" y="864"/>
                      <a:pt x="969" y="827"/>
                      <a:pt x="941" y="815"/>
                    </a:cubicBezTo>
                    <a:cubicBezTo>
                      <a:pt x="864" y="791"/>
                      <a:pt x="788" y="763"/>
                      <a:pt x="712" y="731"/>
                    </a:cubicBezTo>
                    <a:cubicBezTo>
                      <a:pt x="706" y="729"/>
                      <a:pt x="700" y="729"/>
                      <a:pt x="694" y="729"/>
                    </a:cubicBezTo>
                    <a:close/>
                    <a:moveTo>
                      <a:pt x="1342" y="954"/>
                    </a:moveTo>
                    <a:cubicBezTo>
                      <a:pt x="1316" y="954"/>
                      <a:pt x="1288" y="973"/>
                      <a:pt x="1278" y="1004"/>
                    </a:cubicBezTo>
                    <a:cubicBezTo>
                      <a:pt x="1270" y="1032"/>
                      <a:pt x="1290" y="1069"/>
                      <a:pt x="1326" y="1077"/>
                    </a:cubicBezTo>
                    <a:lnTo>
                      <a:pt x="1567" y="1137"/>
                    </a:lnTo>
                    <a:lnTo>
                      <a:pt x="1580" y="1137"/>
                    </a:lnTo>
                    <a:cubicBezTo>
                      <a:pt x="1612" y="1137"/>
                      <a:pt x="1636" y="1117"/>
                      <a:pt x="1636" y="1093"/>
                    </a:cubicBezTo>
                    <a:cubicBezTo>
                      <a:pt x="1648" y="1056"/>
                      <a:pt x="1628" y="1028"/>
                      <a:pt x="1592" y="1016"/>
                    </a:cubicBezTo>
                    <a:cubicBezTo>
                      <a:pt x="1511" y="996"/>
                      <a:pt x="1435" y="976"/>
                      <a:pt x="1355" y="956"/>
                    </a:cubicBezTo>
                    <a:cubicBezTo>
                      <a:pt x="1350" y="955"/>
                      <a:pt x="1346" y="954"/>
                      <a:pt x="1342" y="954"/>
                    </a:cubicBezTo>
                    <a:close/>
                    <a:moveTo>
                      <a:pt x="4306" y="950"/>
                    </a:moveTo>
                    <a:cubicBezTo>
                      <a:pt x="4300" y="950"/>
                      <a:pt x="4294" y="951"/>
                      <a:pt x="4288" y="952"/>
                    </a:cubicBezTo>
                    <a:cubicBezTo>
                      <a:pt x="4207" y="976"/>
                      <a:pt x="4135" y="996"/>
                      <a:pt x="4054" y="1016"/>
                    </a:cubicBezTo>
                    <a:cubicBezTo>
                      <a:pt x="4018" y="1028"/>
                      <a:pt x="3998" y="1056"/>
                      <a:pt x="4006" y="1093"/>
                    </a:cubicBezTo>
                    <a:cubicBezTo>
                      <a:pt x="4014" y="1117"/>
                      <a:pt x="4038" y="1137"/>
                      <a:pt x="4067" y="1137"/>
                    </a:cubicBezTo>
                    <a:lnTo>
                      <a:pt x="4087" y="1137"/>
                    </a:lnTo>
                    <a:cubicBezTo>
                      <a:pt x="4167" y="1117"/>
                      <a:pt x="4247" y="1097"/>
                      <a:pt x="4328" y="1073"/>
                    </a:cubicBezTo>
                    <a:cubicBezTo>
                      <a:pt x="4360" y="1064"/>
                      <a:pt x="4380" y="1028"/>
                      <a:pt x="4368" y="992"/>
                    </a:cubicBezTo>
                    <a:cubicBezTo>
                      <a:pt x="4361" y="966"/>
                      <a:pt x="4335" y="950"/>
                      <a:pt x="4306" y="950"/>
                    </a:cubicBezTo>
                    <a:close/>
                    <a:moveTo>
                      <a:pt x="2020" y="1096"/>
                    </a:moveTo>
                    <a:cubicBezTo>
                      <a:pt x="1988" y="1096"/>
                      <a:pt x="1961" y="1116"/>
                      <a:pt x="1957" y="1149"/>
                    </a:cubicBezTo>
                    <a:cubicBezTo>
                      <a:pt x="1953" y="1185"/>
                      <a:pt x="1973" y="1213"/>
                      <a:pt x="2009" y="1217"/>
                    </a:cubicBezTo>
                    <a:cubicBezTo>
                      <a:pt x="2090" y="1233"/>
                      <a:pt x="2174" y="1245"/>
                      <a:pt x="2255" y="1253"/>
                    </a:cubicBezTo>
                    <a:lnTo>
                      <a:pt x="2259" y="1253"/>
                    </a:lnTo>
                    <a:cubicBezTo>
                      <a:pt x="2291" y="1253"/>
                      <a:pt x="2319" y="1229"/>
                      <a:pt x="2327" y="1197"/>
                    </a:cubicBezTo>
                    <a:cubicBezTo>
                      <a:pt x="2331" y="1161"/>
                      <a:pt x="2307" y="1133"/>
                      <a:pt x="2271" y="1129"/>
                    </a:cubicBezTo>
                    <a:cubicBezTo>
                      <a:pt x="2190" y="1125"/>
                      <a:pt x="2110" y="1109"/>
                      <a:pt x="2030" y="1097"/>
                    </a:cubicBezTo>
                    <a:cubicBezTo>
                      <a:pt x="2026" y="1096"/>
                      <a:pt x="2023" y="1096"/>
                      <a:pt x="2020" y="1096"/>
                    </a:cubicBezTo>
                    <a:close/>
                    <a:moveTo>
                      <a:pt x="3637" y="1103"/>
                    </a:moveTo>
                    <a:cubicBezTo>
                      <a:pt x="3633" y="1103"/>
                      <a:pt x="3629" y="1104"/>
                      <a:pt x="3625" y="1105"/>
                    </a:cubicBezTo>
                    <a:lnTo>
                      <a:pt x="3384" y="1133"/>
                    </a:lnTo>
                    <a:cubicBezTo>
                      <a:pt x="3351" y="1137"/>
                      <a:pt x="3323" y="1169"/>
                      <a:pt x="3331" y="1205"/>
                    </a:cubicBezTo>
                    <a:cubicBezTo>
                      <a:pt x="3331" y="1233"/>
                      <a:pt x="3359" y="1257"/>
                      <a:pt x="3388" y="1257"/>
                    </a:cubicBezTo>
                    <a:cubicBezTo>
                      <a:pt x="3388" y="1257"/>
                      <a:pt x="3396" y="1257"/>
                      <a:pt x="3400" y="1253"/>
                    </a:cubicBezTo>
                    <a:cubicBezTo>
                      <a:pt x="3480" y="1249"/>
                      <a:pt x="3564" y="1237"/>
                      <a:pt x="3645" y="1225"/>
                    </a:cubicBezTo>
                    <a:cubicBezTo>
                      <a:pt x="3677" y="1217"/>
                      <a:pt x="3701" y="1189"/>
                      <a:pt x="3697" y="1153"/>
                    </a:cubicBezTo>
                    <a:cubicBezTo>
                      <a:pt x="3693" y="1128"/>
                      <a:pt x="3668" y="1103"/>
                      <a:pt x="3637" y="1103"/>
                    </a:cubicBezTo>
                    <a:close/>
                    <a:moveTo>
                      <a:pt x="2709" y="1157"/>
                    </a:moveTo>
                    <a:cubicBezTo>
                      <a:pt x="2672" y="1157"/>
                      <a:pt x="2640" y="1181"/>
                      <a:pt x="2640" y="1217"/>
                    </a:cubicBezTo>
                    <a:cubicBezTo>
                      <a:pt x="2640" y="1253"/>
                      <a:pt x="2668" y="1281"/>
                      <a:pt x="2701" y="1281"/>
                    </a:cubicBezTo>
                    <a:lnTo>
                      <a:pt x="2954" y="1281"/>
                    </a:lnTo>
                    <a:cubicBezTo>
                      <a:pt x="2990" y="1281"/>
                      <a:pt x="3014" y="1253"/>
                      <a:pt x="3014" y="1217"/>
                    </a:cubicBezTo>
                    <a:cubicBezTo>
                      <a:pt x="3014" y="1181"/>
                      <a:pt x="2982" y="1157"/>
                      <a:pt x="2950" y="1157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4" name="Google Shape;124;p3"/>
              <p:cNvSpPr/>
              <p:nvPr/>
            </p:nvSpPr>
            <p:spPr>
              <a:xfrm>
                <a:off x="3314385" y="432198"/>
                <a:ext cx="22249" cy="64593"/>
              </a:xfrm>
              <a:custGeom>
                <a:avLst/>
                <a:gdLst/>
                <a:ahLst/>
                <a:cxnLst/>
                <a:rect l="l" t="t" r="r" b="b"/>
                <a:pathLst>
                  <a:path w="165" h="479" extrusionOk="0">
                    <a:moveTo>
                      <a:pt x="89" y="1"/>
                    </a:moveTo>
                    <a:cubicBezTo>
                      <a:pt x="65" y="1"/>
                      <a:pt x="35" y="20"/>
                      <a:pt x="28" y="51"/>
                    </a:cubicBezTo>
                    <a:cubicBezTo>
                      <a:pt x="0" y="175"/>
                      <a:pt x="4" y="304"/>
                      <a:pt x="32" y="428"/>
                    </a:cubicBezTo>
                    <a:cubicBezTo>
                      <a:pt x="36" y="459"/>
                      <a:pt x="65" y="478"/>
                      <a:pt x="97" y="478"/>
                    </a:cubicBezTo>
                    <a:cubicBezTo>
                      <a:pt x="102" y="478"/>
                      <a:pt x="107" y="478"/>
                      <a:pt x="113" y="476"/>
                    </a:cubicBezTo>
                    <a:cubicBezTo>
                      <a:pt x="145" y="464"/>
                      <a:pt x="165" y="428"/>
                      <a:pt x="157" y="396"/>
                    </a:cubicBezTo>
                    <a:cubicBezTo>
                      <a:pt x="153" y="380"/>
                      <a:pt x="153" y="364"/>
                      <a:pt x="145" y="356"/>
                    </a:cubicBezTo>
                    <a:cubicBezTo>
                      <a:pt x="145" y="344"/>
                      <a:pt x="141" y="340"/>
                      <a:pt x="141" y="328"/>
                    </a:cubicBezTo>
                    <a:lnTo>
                      <a:pt x="141" y="320"/>
                    </a:lnTo>
                    <a:cubicBezTo>
                      <a:pt x="137" y="296"/>
                      <a:pt x="137" y="264"/>
                      <a:pt x="137" y="239"/>
                    </a:cubicBezTo>
                    <a:cubicBezTo>
                      <a:pt x="137" y="179"/>
                      <a:pt x="141" y="131"/>
                      <a:pt x="149" y="83"/>
                    </a:cubicBezTo>
                    <a:cubicBezTo>
                      <a:pt x="153" y="51"/>
                      <a:pt x="137" y="14"/>
                      <a:pt x="101" y="2"/>
                    </a:cubicBezTo>
                    <a:cubicBezTo>
                      <a:pt x="97" y="1"/>
                      <a:pt x="93" y="1"/>
                      <a:pt x="89" y="1"/>
                    </a:cubicBezTo>
                    <a:close/>
                  </a:path>
                </a:pathLst>
              </a:custGeom>
              <a:solidFill>
                <a:srgbClr val="FFF1F6">
                  <a:alpha val="333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5" name="Google Shape;125;p3"/>
              <p:cNvSpPr/>
              <p:nvPr/>
            </p:nvSpPr>
            <p:spPr>
              <a:xfrm>
                <a:off x="3326790" y="513513"/>
                <a:ext cx="39104" cy="76055"/>
              </a:xfrm>
              <a:custGeom>
                <a:avLst/>
                <a:gdLst/>
                <a:ahLst/>
                <a:cxnLst/>
                <a:rect l="l" t="t" r="r" b="b"/>
                <a:pathLst>
                  <a:path w="290" h="564" extrusionOk="0">
                    <a:moveTo>
                      <a:pt x="70" y="0"/>
                    </a:moveTo>
                    <a:cubicBezTo>
                      <a:pt x="66" y="0"/>
                      <a:pt x="61" y="1"/>
                      <a:pt x="57" y="2"/>
                    </a:cubicBezTo>
                    <a:cubicBezTo>
                      <a:pt x="17" y="14"/>
                      <a:pt x="1" y="50"/>
                      <a:pt x="5" y="82"/>
                    </a:cubicBezTo>
                    <a:cubicBezTo>
                      <a:pt x="29" y="239"/>
                      <a:pt x="85" y="392"/>
                      <a:pt x="161" y="532"/>
                    </a:cubicBezTo>
                    <a:cubicBezTo>
                      <a:pt x="172" y="552"/>
                      <a:pt x="197" y="564"/>
                      <a:pt x="221" y="564"/>
                    </a:cubicBezTo>
                    <a:cubicBezTo>
                      <a:pt x="231" y="564"/>
                      <a:pt x="241" y="561"/>
                      <a:pt x="250" y="556"/>
                    </a:cubicBezTo>
                    <a:cubicBezTo>
                      <a:pt x="282" y="536"/>
                      <a:pt x="290" y="500"/>
                      <a:pt x="278" y="464"/>
                    </a:cubicBezTo>
                    <a:cubicBezTo>
                      <a:pt x="206" y="335"/>
                      <a:pt x="161" y="199"/>
                      <a:pt x="137" y="50"/>
                    </a:cubicBezTo>
                    <a:cubicBezTo>
                      <a:pt x="130" y="19"/>
                      <a:pt x="97" y="0"/>
                      <a:pt x="70" y="0"/>
                    </a:cubicBezTo>
                    <a:close/>
                  </a:path>
                </a:pathLst>
              </a:custGeom>
              <a:solidFill>
                <a:srgbClr val="FFF1F6">
                  <a:alpha val="333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6" name="Google Shape;126;p3"/>
              <p:cNvSpPr/>
              <p:nvPr/>
            </p:nvSpPr>
            <p:spPr>
              <a:xfrm rot="-5563485">
                <a:off x="3094862" y="433994"/>
                <a:ext cx="417195" cy="321752"/>
              </a:xfrm>
              <a:custGeom>
                <a:avLst/>
                <a:gdLst/>
                <a:ahLst/>
                <a:cxnLst/>
                <a:rect l="l" t="t" r="r" b="b"/>
                <a:pathLst>
                  <a:path w="3094" h="2386" extrusionOk="0">
                    <a:moveTo>
                      <a:pt x="761" y="1"/>
                    </a:moveTo>
                    <a:cubicBezTo>
                      <a:pt x="715" y="1"/>
                      <a:pt x="666" y="10"/>
                      <a:pt x="615" y="31"/>
                    </a:cubicBezTo>
                    <a:cubicBezTo>
                      <a:pt x="1" y="280"/>
                      <a:pt x="877" y="2349"/>
                      <a:pt x="1274" y="2385"/>
                    </a:cubicBezTo>
                    <a:cubicBezTo>
                      <a:pt x="1277" y="2386"/>
                      <a:pt x="1281" y="2386"/>
                      <a:pt x="1284" y="2386"/>
                    </a:cubicBezTo>
                    <a:cubicBezTo>
                      <a:pt x="1654" y="2386"/>
                      <a:pt x="3093" y="666"/>
                      <a:pt x="2524" y="216"/>
                    </a:cubicBezTo>
                    <a:cubicBezTo>
                      <a:pt x="2468" y="172"/>
                      <a:pt x="2409" y="153"/>
                      <a:pt x="2348" y="153"/>
                    </a:cubicBezTo>
                    <a:cubicBezTo>
                      <a:pt x="1937" y="153"/>
                      <a:pt x="1467" y="1036"/>
                      <a:pt x="1467" y="1036"/>
                    </a:cubicBezTo>
                    <a:cubicBezTo>
                      <a:pt x="1467" y="1036"/>
                      <a:pt x="1243" y="1"/>
                      <a:pt x="761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7" name="Google Shape;127;p3"/>
              <p:cNvSpPr/>
              <p:nvPr/>
            </p:nvSpPr>
            <p:spPr>
              <a:xfrm rot="-5563485">
                <a:off x="3166434" y="379837"/>
                <a:ext cx="288827" cy="300850"/>
              </a:xfrm>
              <a:custGeom>
                <a:avLst/>
                <a:gdLst/>
                <a:ahLst/>
                <a:cxnLst/>
                <a:rect l="l" t="t" r="r" b="b"/>
                <a:pathLst>
                  <a:path w="2142" h="2231" extrusionOk="0">
                    <a:moveTo>
                      <a:pt x="1403" y="0"/>
                    </a:moveTo>
                    <a:cubicBezTo>
                      <a:pt x="1398" y="0"/>
                      <a:pt x="1392" y="0"/>
                      <a:pt x="1387" y="1"/>
                    </a:cubicBezTo>
                    <a:cubicBezTo>
                      <a:pt x="1009" y="700"/>
                      <a:pt x="535" y="1351"/>
                      <a:pt x="1" y="1941"/>
                    </a:cubicBezTo>
                    <a:cubicBezTo>
                      <a:pt x="113" y="2110"/>
                      <a:pt x="230" y="2222"/>
                      <a:pt x="314" y="2230"/>
                    </a:cubicBezTo>
                    <a:cubicBezTo>
                      <a:pt x="318" y="2231"/>
                      <a:pt x="321" y="2231"/>
                      <a:pt x="324" y="2231"/>
                    </a:cubicBezTo>
                    <a:cubicBezTo>
                      <a:pt x="702" y="2231"/>
                      <a:pt x="2141" y="511"/>
                      <a:pt x="1572" y="61"/>
                    </a:cubicBezTo>
                    <a:cubicBezTo>
                      <a:pt x="1517" y="20"/>
                      <a:pt x="1461" y="0"/>
                      <a:pt x="1403" y="0"/>
                    </a:cubicBezTo>
                    <a:close/>
                  </a:path>
                </a:pathLst>
              </a:custGeom>
              <a:solidFill>
                <a:srgbClr val="FFF1F6">
                  <a:alpha val="333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128" name="Google Shape;128;p3"/>
          <p:cNvSpPr/>
          <p:nvPr/>
        </p:nvSpPr>
        <p:spPr>
          <a:xfrm>
            <a:off x="8082620" y="4542638"/>
            <a:ext cx="215929" cy="199812"/>
          </a:xfrm>
          <a:custGeom>
            <a:avLst/>
            <a:gdLst/>
            <a:ahLst/>
            <a:cxnLst/>
            <a:rect l="l" t="t" r="r" b="b"/>
            <a:pathLst>
              <a:path w="1447" h="1339" extrusionOk="0">
                <a:moveTo>
                  <a:pt x="729" y="0"/>
                </a:moveTo>
                <a:cubicBezTo>
                  <a:pt x="719" y="0"/>
                  <a:pt x="709" y="1"/>
                  <a:pt x="699" y="1"/>
                </a:cubicBezTo>
                <a:cubicBezTo>
                  <a:pt x="486" y="13"/>
                  <a:pt x="286" y="122"/>
                  <a:pt x="161" y="298"/>
                </a:cubicBezTo>
                <a:cubicBezTo>
                  <a:pt x="36" y="475"/>
                  <a:pt x="0" y="692"/>
                  <a:pt x="61" y="893"/>
                </a:cubicBezTo>
                <a:cubicBezTo>
                  <a:pt x="121" y="1082"/>
                  <a:pt x="261" y="1238"/>
                  <a:pt x="458" y="1307"/>
                </a:cubicBezTo>
                <a:cubicBezTo>
                  <a:pt x="511" y="1327"/>
                  <a:pt x="571" y="1339"/>
                  <a:pt x="627" y="1339"/>
                </a:cubicBezTo>
                <a:cubicBezTo>
                  <a:pt x="760" y="1339"/>
                  <a:pt x="872" y="1279"/>
                  <a:pt x="953" y="1166"/>
                </a:cubicBezTo>
                <a:cubicBezTo>
                  <a:pt x="1053" y="1026"/>
                  <a:pt x="1089" y="801"/>
                  <a:pt x="932" y="604"/>
                </a:cubicBezTo>
                <a:cubicBezTo>
                  <a:pt x="860" y="511"/>
                  <a:pt x="744" y="455"/>
                  <a:pt x="631" y="455"/>
                </a:cubicBezTo>
                <a:cubicBezTo>
                  <a:pt x="543" y="455"/>
                  <a:pt x="466" y="495"/>
                  <a:pt x="418" y="563"/>
                </a:cubicBezTo>
                <a:cubicBezTo>
                  <a:pt x="350" y="652"/>
                  <a:pt x="338" y="756"/>
                  <a:pt x="378" y="853"/>
                </a:cubicBezTo>
                <a:cubicBezTo>
                  <a:pt x="418" y="945"/>
                  <a:pt x="507" y="1013"/>
                  <a:pt x="611" y="1026"/>
                </a:cubicBezTo>
                <a:cubicBezTo>
                  <a:pt x="616" y="1026"/>
                  <a:pt x="621" y="1027"/>
                  <a:pt x="626" y="1027"/>
                </a:cubicBezTo>
                <a:cubicBezTo>
                  <a:pt x="667" y="1027"/>
                  <a:pt x="700" y="997"/>
                  <a:pt x="703" y="957"/>
                </a:cubicBezTo>
                <a:cubicBezTo>
                  <a:pt x="707" y="917"/>
                  <a:pt x="679" y="877"/>
                  <a:pt x="639" y="873"/>
                </a:cubicBezTo>
                <a:cubicBezTo>
                  <a:pt x="587" y="865"/>
                  <a:pt x="547" y="837"/>
                  <a:pt x="527" y="797"/>
                </a:cubicBezTo>
                <a:cubicBezTo>
                  <a:pt x="507" y="756"/>
                  <a:pt x="511" y="716"/>
                  <a:pt x="531" y="672"/>
                </a:cubicBezTo>
                <a:cubicBezTo>
                  <a:pt x="551" y="636"/>
                  <a:pt x="583" y="612"/>
                  <a:pt x="623" y="604"/>
                </a:cubicBezTo>
                <a:cubicBezTo>
                  <a:pt x="629" y="603"/>
                  <a:pt x="636" y="602"/>
                  <a:pt x="643" y="602"/>
                </a:cubicBezTo>
                <a:cubicBezTo>
                  <a:pt x="689" y="602"/>
                  <a:pt x="745" y="625"/>
                  <a:pt x="784" y="660"/>
                </a:cubicBezTo>
                <a:cubicBezTo>
                  <a:pt x="860" y="724"/>
                  <a:pt x="900" y="825"/>
                  <a:pt x="892" y="925"/>
                </a:cubicBezTo>
                <a:cubicBezTo>
                  <a:pt x="888" y="1013"/>
                  <a:pt x="848" y="1086"/>
                  <a:pt x="784" y="1138"/>
                </a:cubicBezTo>
                <a:cubicBezTo>
                  <a:pt x="741" y="1170"/>
                  <a:pt x="693" y="1183"/>
                  <a:pt x="644" y="1183"/>
                </a:cubicBezTo>
                <a:cubicBezTo>
                  <a:pt x="516" y="1183"/>
                  <a:pt x="382" y="1092"/>
                  <a:pt x="310" y="1013"/>
                </a:cubicBezTo>
                <a:cubicBezTo>
                  <a:pt x="189" y="881"/>
                  <a:pt x="161" y="696"/>
                  <a:pt x="221" y="519"/>
                </a:cubicBezTo>
                <a:cubicBezTo>
                  <a:pt x="282" y="347"/>
                  <a:pt x="426" y="214"/>
                  <a:pt x="603" y="162"/>
                </a:cubicBezTo>
                <a:cubicBezTo>
                  <a:pt x="644" y="150"/>
                  <a:pt x="686" y="145"/>
                  <a:pt x="727" y="145"/>
                </a:cubicBezTo>
                <a:cubicBezTo>
                  <a:pt x="828" y="145"/>
                  <a:pt x="926" y="179"/>
                  <a:pt x="1009" y="242"/>
                </a:cubicBezTo>
                <a:cubicBezTo>
                  <a:pt x="1133" y="342"/>
                  <a:pt x="1270" y="604"/>
                  <a:pt x="1266" y="829"/>
                </a:cubicBezTo>
                <a:cubicBezTo>
                  <a:pt x="1258" y="945"/>
                  <a:pt x="1226" y="1030"/>
                  <a:pt x="1149" y="1082"/>
                </a:cubicBezTo>
                <a:cubicBezTo>
                  <a:pt x="1125" y="1098"/>
                  <a:pt x="1113" y="1126"/>
                  <a:pt x="1121" y="1150"/>
                </a:cubicBezTo>
                <a:cubicBezTo>
                  <a:pt x="1125" y="1182"/>
                  <a:pt x="1141" y="1206"/>
                  <a:pt x="1165" y="1218"/>
                </a:cubicBezTo>
                <a:cubicBezTo>
                  <a:pt x="1175" y="1221"/>
                  <a:pt x="1184" y="1223"/>
                  <a:pt x="1194" y="1223"/>
                </a:cubicBezTo>
                <a:cubicBezTo>
                  <a:pt x="1209" y="1223"/>
                  <a:pt x="1225" y="1219"/>
                  <a:pt x="1242" y="1206"/>
                </a:cubicBezTo>
                <a:cubicBezTo>
                  <a:pt x="1342" y="1138"/>
                  <a:pt x="1402" y="1021"/>
                  <a:pt x="1415" y="885"/>
                </a:cubicBezTo>
                <a:cubicBezTo>
                  <a:pt x="1447" y="632"/>
                  <a:pt x="1314" y="338"/>
                  <a:pt x="1173" y="178"/>
                </a:cubicBezTo>
                <a:cubicBezTo>
                  <a:pt x="1059" y="67"/>
                  <a:pt x="902" y="0"/>
                  <a:pt x="729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29" name="Google Shape;129;p3"/>
          <p:cNvGrpSpPr/>
          <p:nvPr/>
        </p:nvGrpSpPr>
        <p:grpSpPr>
          <a:xfrm rot="2700000">
            <a:off x="8850543" y="3860238"/>
            <a:ext cx="296110" cy="307950"/>
            <a:chOff x="2402806" y="1534404"/>
            <a:chExt cx="197214" cy="205099"/>
          </a:xfrm>
        </p:grpSpPr>
        <p:sp>
          <p:nvSpPr>
            <p:cNvPr id="130" name="Google Shape;130;p3"/>
            <p:cNvSpPr/>
            <p:nvPr/>
          </p:nvSpPr>
          <p:spPr>
            <a:xfrm>
              <a:off x="2402806" y="1605082"/>
              <a:ext cx="85428" cy="127119"/>
            </a:xfrm>
            <a:custGeom>
              <a:avLst/>
              <a:gdLst/>
              <a:ahLst/>
              <a:cxnLst/>
              <a:rect l="l" t="t" r="r" b="b"/>
              <a:pathLst>
                <a:path w="1170" h="1741" extrusionOk="0">
                  <a:moveTo>
                    <a:pt x="273" y="0"/>
                  </a:moveTo>
                  <a:cubicBezTo>
                    <a:pt x="220" y="0"/>
                    <a:pt x="176" y="36"/>
                    <a:pt x="165" y="85"/>
                  </a:cubicBezTo>
                  <a:cubicBezTo>
                    <a:pt x="0" y="1226"/>
                    <a:pt x="1005" y="1724"/>
                    <a:pt x="1017" y="1728"/>
                  </a:cubicBezTo>
                  <a:cubicBezTo>
                    <a:pt x="1033" y="1732"/>
                    <a:pt x="1045" y="1740"/>
                    <a:pt x="1061" y="1740"/>
                  </a:cubicBezTo>
                  <a:cubicBezTo>
                    <a:pt x="1101" y="1740"/>
                    <a:pt x="1137" y="1720"/>
                    <a:pt x="1145" y="1684"/>
                  </a:cubicBezTo>
                  <a:cubicBezTo>
                    <a:pt x="1169" y="1632"/>
                    <a:pt x="1149" y="1572"/>
                    <a:pt x="1101" y="1548"/>
                  </a:cubicBezTo>
                  <a:cubicBezTo>
                    <a:pt x="1097" y="1544"/>
                    <a:pt x="221" y="1118"/>
                    <a:pt x="366" y="117"/>
                  </a:cubicBezTo>
                  <a:cubicBezTo>
                    <a:pt x="374" y="61"/>
                    <a:pt x="338" y="13"/>
                    <a:pt x="281" y="1"/>
                  </a:cubicBezTo>
                  <a:cubicBezTo>
                    <a:pt x="279" y="1"/>
                    <a:pt x="276" y="0"/>
                    <a:pt x="27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131;p3"/>
            <p:cNvSpPr/>
            <p:nvPr/>
          </p:nvSpPr>
          <p:spPr>
            <a:xfrm>
              <a:off x="2441796" y="1605886"/>
              <a:ext cx="64910" cy="98424"/>
            </a:xfrm>
            <a:custGeom>
              <a:avLst/>
              <a:gdLst/>
              <a:ahLst/>
              <a:cxnLst/>
              <a:rect l="l" t="t" r="r" b="b"/>
              <a:pathLst>
                <a:path w="889" h="1348" extrusionOk="0">
                  <a:moveTo>
                    <a:pt x="113" y="1"/>
                  </a:moveTo>
                  <a:cubicBezTo>
                    <a:pt x="109" y="1"/>
                    <a:pt x="105" y="1"/>
                    <a:pt x="101" y="2"/>
                  </a:cubicBezTo>
                  <a:cubicBezTo>
                    <a:pt x="45" y="6"/>
                    <a:pt x="1" y="50"/>
                    <a:pt x="5" y="106"/>
                  </a:cubicBezTo>
                  <a:cubicBezTo>
                    <a:pt x="5" y="130"/>
                    <a:pt x="57" y="837"/>
                    <a:pt x="712" y="1328"/>
                  </a:cubicBezTo>
                  <a:cubicBezTo>
                    <a:pt x="732" y="1340"/>
                    <a:pt x="752" y="1348"/>
                    <a:pt x="772" y="1348"/>
                  </a:cubicBezTo>
                  <a:cubicBezTo>
                    <a:pt x="804" y="1348"/>
                    <a:pt x="832" y="1332"/>
                    <a:pt x="852" y="1312"/>
                  </a:cubicBezTo>
                  <a:cubicBezTo>
                    <a:pt x="888" y="1267"/>
                    <a:pt x="880" y="1207"/>
                    <a:pt x="832" y="1171"/>
                  </a:cubicBezTo>
                  <a:cubicBezTo>
                    <a:pt x="250" y="737"/>
                    <a:pt x="205" y="106"/>
                    <a:pt x="205" y="94"/>
                  </a:cubicBezTo>
                  <a:cubicBezTo>
                    <a:pt x="202" y="46"/>
                    <a:pt x="164" y="1"/>
                    <a:pt x="11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132;p3"/>
            <p:cNvSpPr/>
            <p:nvPr/>
          </p:nvSpPr>
          <p:spPr>
            <a:xfrm>
              <a:off x="2470272" y="1604206"/>
              <a:ext cx="45561" cy="62866"/>
            </a:xfrm>
            <a:custGeom>
              <a:avLst/>
              <a:gdLst/>
              <a:ahLst/>
              <a:cxnLst/>
              <a:rect l="l" t="t" r="r" b="b"/>
              <a:pathLst>
                <a:path w="624" h="861" extrusionOk="0">
                  <a:moveTo>
                    <a:pt x="175" y="1"/>
                  </a:moveTo>
                  <a:cubicBezTo>
                    <a:pt x="132" y="1"/>
                    <a:pt x="91" y="33"/>
                    <a:pt x="81" y="77"/>
                  </a:cubicBezTo>
                  <a:cubicBezTo>
                    <a:pt x="77" y="97"/>
                    <a:pt x="0" y="479"/>
                    <a:pt x="450" y="840"/>
                  </a:cubicBezTo>
                  <a:cubicBezTo>
                    <a:pt x="466" y="856"/>
                    <a:pt x="494" y="860"/>
                    <a:pt x="515" y="860"/>
                  </a:cubicBezTo>
                  <a:cubicBezTo>
                    <a:pt x="543" y="860"/>
                    <a:pt x="571" y="848"/>
                    <a:pt x="591" y="828"/>
                  </a:cubicBezTo>
                  <a:cubicBezTo>
                    <a:pt x="623" y="788"/>
                    <a:pt x="619" y="720"/>
                    <a:pt x="575" y="688"/>
                  </a:cubicBezTo>
                  <a:cubicBezTo>
                    <a:pt x="229" y="410"/>
                    <a:pt x="273" y="137"/>
                    <a:pt x="277" y="125"/>
                  </a:cubicBezTo>
                  <a:cubicBezTo>
                    <a:pt x="294" y="69"/>
                    <a:pt x="257" y="13"/>
                    <a:pt x="201" y="5"/>
                  </a:cubicBezTo>
                  <a:cubicBezTo>
                    <a:pt x="193" y="2"/>
                    <a:pt x="184" y="1"/>
                    <a:pt x="17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133;p3"/>
            <p:cNvSpPr/>
            <p:nvPr/>
          </p:nvSpPr>
          <p:spPr>
            <a:xfrm>
              <a:off x="2504005" y="1627498"/>
              <a:ext cx="52571" cy="112005"/>
            </a:xfrm>
            <a:custGeom>
              <a:avLst/>
              <a:gdLst/>
              <a:ahLst/>
              <a:cxnLst/>
              <a:rect l="l" t="t" r="r" b="b"/>
              <a:pathLst>
                <a:path w="720" h="1534" extrusionOk="0">
                  <a:moveTo>
                    <a:pt x="409" y="0"/>
                  </a:moveTo>
                  <a:cubicBezTo>
                    <a:pt x="400" y="0"/>
                    <a:pt x="391" y="1"/>
                    <a:pt x="382" y="3"/>
                  </a:cubicBezTo>
                  <a:cubicBezTo>
                    <a:pt x="330" y="19"/>
                    <a:pt x="302" y="79"/>
                    <a:pt x="318" y="132"/>
                  </a:cubicBezTo>
                  <a:cubicBezTo>
                    <a:pt x="318" y="136"/>
                    <a:pt x="494" y="702"/>
                    <a:pt x="32" y="1377"/>
                  </a:cubicBezTo>
                  <a:cubicBezTo>
                    <a:pt x="0" y="1421"/>
                    <a:pt x="12" y="1486"/>
                    <a:pt x="57" y="1518"/>
                  </a:cubicBezTo>
                  <a:cubicBezTo>
                    <a:pt x="73" y="1526"/>
                    <a:pt x="93" y="1534"/>
                    <a:pt x="113" y="1534"/>
                  </a:cubicBezTo>
                  <a:cubicBezTo>
                    <a:pt x="141" y="1534"/>
                    <a:pt x="177" y="1518"/>
                    <a:pt x="197" y="1494"/>
                  </a:cubicBezTo>
                  <a:cubicBezTo>
                    <a:pt x="719" y="734"/>
                    <a:pt x="519" y="96"/>
                    <a:pt x="511" y="71"/>
                  </a:cubicBezTo>
                  <a:cubicBezTo>
                    <a:pt x="497" y="25"/>
                    <a:pt x="453" y="0"/>
                    <a:pt x="40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134;p3"/>
            <p:cNvSpPr/>
            <p:nvPr/>
          </p:nvSpPr>
          <p:spPr>
            <a:xfrm>
              <a:off x="2548909" y="1634508"/>
              <a:ext cx="26431" cy="80682"/>
            </a:xfrm>
            <a:custGeom>
              <a:avLst/>
              <a:gdLst/>
              <a:ahLst/>
              <a:cxnLst/>
              <a:rect l="l" t="t" r="r" b="b"/>
              <a:pathLst>
                <a:path w="362" h="1105" extrusionOk="0">
                  <a:moveTo>
                    <a:pt x="128" y="1"/>
                  </a:moveTo>
                  <a:cubicBezTo>
                    <a:pt x="120" y="1"/>
                    <a:pt x="112" y="2"/>
                    <a:pt x="104" y="4"/>
                  </a:cubicBezTo>
                  <a:cubicBezTo>
                    <a:pt x="56" y="16"/>
                    <a:pt x="20" y="72"/>
                    <a:pt x="36" y="124"/>
                  </a:cubicBezTo>
                  <a:cubicBezTo>
                    <a:pt x="157" y="586"/>
                    <a:pt x="16" y="964"/>
                    <a:pt x="16" y="968"/>
                  </a:cubicBezTo>
                  <a:cubicBezTo>
                    <a:pt x="0" y="1024"/>
                    <a:pt x="24" y="1080"/>
                    <a:pt x="76" y="1100"/>
                  </a:cubicBezTo>
                  <a:cubicBezTo>
                    <a:pt x="84" y="1104"/>
                    <a:pt x="100" y="1104"/>
                    <a:pt x="109" y="1104"/>
                  </a:cubicBezTo>
                  <a:cubicBezTo>
                    <a:pt x="149" y="1104"/>
                    <a:pt x="189" y="1080"/>
                    <a:pt x="197" y="1044"/>
                  </a:cubicBezTo>
                  <a:cubicBezTo>
                    <a:pt x="205" y="1024"/>
                    <a:pt x="362" y="602"/>
                    <a:pt x="225" y="76"/>
                  </a:cubicBezTo>
                  <a:cubicBezTo>
                    <a:pt x="218" y="31"/>
                    <a:pt x="176" y="1"/>
                    <a:pt x="12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135;p3"/>
            <p:cNvSpPr/>
            <p:nvPr/>
          </p:nvSpPr>
          <p:spPr>
            <a:xfrm>
              <a:off x="2577020" y="1637939"/>
              <a:ext cx="23000" cy="51695"/>
            </a:xfrm>
            <a:custGeom>
              <a:avLst/>
              <a:gdLst/>
              <a:ahLst/>
              <a:cxnLst/>
              <a:rect l="l" t="t" r="r" b="b"/>
              <a:pathLst>
                <a:path w="315" h="708" extrusionOk="0">
                  <a:moveTo>
                    <a:pt x="117" y="0"/>
                  </a:moveTo>
                  <a:cubicBezTo>
                    <a:pt x="106" y="0"/>
                    <a:pt x="96" y="2"/>
                    <a:pt x="85" y="5"/>
                  </a:cubicBezTo>
                  <a:cubicBezTo>
                    <a:pt x="33" y="17"/>
                    <a:pt x="1" y="73"/>
                    <a:pt x="17" y="129"/>
                  </a:cubicBezTo>
                  <a:cubicBezTo>
                    <a:pt x="97" y="411"/>
                    <a:pt x="45" y="567"/>
                    <a:pt x="45" y="571"/>
                  </a:cubicBezTo>
                  <a:cubicBezTo>
                    <a:pt x="33" y="627"/>
                    <a:pt x="57" y="680"/>
                    <a:pt x="105" y="700"/>
                  </a:cubicBezTo>
                  <a:cubicBezTo>
                    <a:pt x="117" y="708"/>
                    <a:pt x="133" y="708"/>
                    <a:pt x="141" y="708"/>
                  </a:cubicBezTo>
                  <a:cubicBezTo>
                    <a:pt x="182" y="708"/>
                    <a:pt x="218" y="680"/>
                    <a:pt x="238" y="648"/>
                  </a:cubicBezTo>
                  <a:cubicBezTo>
                    <a:pt x="242" y="619"/>
                    <a:pt x="314" y="427"/>
                    <a:pt x="214" y="73"/>
                  </a:cubicBezTo>
                  <a:cubicBezTo>
                    <a:pt x="201" y="27"/>
                    <a:pt x="161" y="0"/>
                    <a:pt x="11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136;p3"/>
            <p:cNvSpPr/>
            <p:nvPr/>
          </p:nvSpPr>
          <p:spPr>
            <a:xfrm>
              <a:off x="2493710" y="1595664"/>
              <a:ext cx="96307" cy="27089"/>
            </a:xfrm>
            <a:custGeom>
              <a:avLst/>
              <a:gdLst/>
              <a:ahLst/>
              <a:cxnLst/>
              <a:rect l="l" t="t" r="r" b="b"/>
              <a:pathLst>
                <a:path w="1319" h="371" extrusionOk="0">
                  <a:moveTo>
                    <a:pt x="485" y="0"/>
                  </a:moveTo>
                  <a:cubicBezTo>
                    <a:pt x="241" y="0"/>
                    <a:pt x="88" y="59"/>
                    <a:pt x="77" y="65"/>
                  </a:cubicBezTo>
                  <a:cubicBezTo>
                    <a:pt x="29" y="86"/>
                    <a:pt x="1" y="146"/>
                    <a:pt x="21" y="194"/>
                  </a:cubicBezTo>
                  <a:cubicBezTo>
                    <a:pt x="36" y="234"/>
                    <a:pt x="75" y="257"/>
                    <a:pt x="115" y="257"/>
                  </a:cubicBezTo>
                  <a:cubicBezTo>
                    <a:pt x="128" y="257"/>
                    <a:pt x="141" y="255"/>
                    <a:pt x="153" y="250"/>
                  </a:cubicBezTo>
                  <a:cubicBezTo>
                    <a:pt x="156" y="250"/>
                    <a:pt x="281" y="203"/>
                    <a:pt x="487" y="203"/>
                  </a:cubicBezTo>
                  <a:cubicBezTo>
                    <a:pt x="662" y="203"/>
                    <a:pt x="896" y="237"/>
                    <a:pt x="1162" y="363"/>
                  </a:cubicBezTo>
                  <a:cubicBezTo>
                    <a:pt x="1174" y="367"/>
                    <a:pt x="1186" y="371"/>
                    <a:pt x="1202" y="371"/>
                  </a:cubicBezTo>
                  <a:cubicBezTo>
                    <a:pt x="1242" y="371"/>
                    <a:pt x="1278" y="351"/>
                    <a:pt x="1298" y="315"/>
                  </a:cubicBezTo>
                  <a:cubicBezTo>
                    <a:pt x="1319" y="266"/>
                    <a:pt x="1298" y="206"/>
                    <a:pt x="1246" y="182"/>
                  </a:cubicBezTo>
                  <a:cubicBezTo>
                    <a:pt x="950" y="40"/>
                    <a:pt x="687" y="0"/>
                    <a:pt x="48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137;p3"/>
            <p:cNvSpPr/>
            <p:nvPr/>
          </p:nvSpPr>
          <p:spPr>
            <a:xfrm>
              <a:off x="2446469" y="1562077"/>
              <a:ext cx="145300" cy="33733"/>
            </a:xfrm>
            <a:custGeom>
              <a:avLst/>
              <a:gdLst/>
              <a:ahLst/>
              <a:cxnLst/>
              <a:rect l="l" t="t" r="r" b="b"/>
              <a:pathLst>
                <a:path w="1990" h="462" extrusionOk="0">
                  <a:moveTo>
                    <a:pt x="886" y="1"/>
                  </a:moveTo>
                  <a:cubicBezTo>
                    <a:pt x="424" y="1"/>
                    <a:pt x="92" y="145"/>
                    <a:pt x="73" y="152"/>
                  </a:cubicBezTo>
                  <a:cubicBezTo>
                    <a:pt x="21" y="172"/>
                    <a:pt x="1" y="232"/>
                    <a:pt x="21" y="284"/>
                  </a:cubicBezTo>
                  <a:cubicBezTo>
                    <a:pt x="36" y="320"/>
                    <a:pt x="73" y="340"/>
                    <a:pt x="112" y="340"/>
                  </a:cubicBezTo>
                  <a:cubicBezTo>
                    <a:pt x="126" y="340"/>
                    <a:pt x="140" y="338"/>
                    <a:pt x="153" y="333"/>
                  </a:cubicBezTo>
                  <a:cubicBezTo>
                    <a:pt x="158" y="330"/>
                    <a:pt x="460" y="200"/>
                    <a:pt x="883" y="200"/>
                  </a:cubicBezTo>
                  <a:cubicBezTo>
                    <a:pt x="1161" y="200"/>
                    <a:pt x="1492" y="257"/>
                    <a:pt x="1825" y="445"/>
                  </a:cubicBezTo>
                  <a:cubicBezTo>
                    <a:pt x="1841" y="453"/>
                    <a:pt x="1861" y="461"/>
                    <a:pt x="1873" y="461"/>
                  </a:cubicBezTo>
                  <a:cubicBezTo>
                    <a:pt x="1909" y="461"/>
                    <a:pt x="1945" y="445"/>
                    <a:pt x="1966" y="409"/>
                  </a:cubicBezTo>
                  <a:cubicBezTo>
                    <a:pt x="1990" y="365"/>
                    <a:pt x="1974" y="300"/>
                    <a:pt x="1925" y="272"/>
                  </a:cubicBezTo>
                  <a:cubicBezTo>
                    <a:pt x="1557" y="64"/>
                    <a:pt x="1193" y="1"/>
                    <a:pt x="88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138;p3"/>
            <p:cNvSpPr/>
            <p:nvPr/>
          </p:nvSpPr>
          <p:spPr>
            <a:xfrm>
              <a:off x="2495754" y="1534404"/>
              <a:ext cx="76374" cy="23803"/>
            </a:xfrm>
            <a:custGeom>
              <a:avLst/>
              <a:gdLst/>
              <a:ahLst/>
              <a:cxnLst/>
              <a:rect l="l" t="t" r="r" b="b"/>
              <a:pathLst>
                <a:path w="1046" h="326" extrusionOk="0">
                  <a:moveTo>
                    <a:pt x="384" y="1"/>
                  </a:moveTo>
                  <a:cubicBezTo>
                    <a:pt x="213" y="1"/>
                    <a:pt x="95" y="32"/>
                    <a:pt x="85" y="37"/>
                  </a:cubicBezTo>
                  <a:cubicBezTo>
                    <a:pt x="29" y="49"/>
                    <a:pt x="1" y="105"/>
                    <a:pt x="13" y="161"/>
                  </a:cubicBezTo>
                  <a:cubicBezTo>
                    <a:pt x="26" y="207"/>
                    <a:pt x="65" y="234"/>
                    <a:pt x="110" y="234"/>
                  </a:cubicBezTo>
                  <a:cubicBezTo>
                    <a:pt x="120" y="234"/>
                    <a:pt x="131" y="232"/>
                    <a:pt x="141" y="229"/>
                  </a:cubicBezTo>
                  <a:cubicBezTo>
                    <a:pt x="141" y="229"/>
                    <a:pt x="240" y="203"/>
                    <a:pt x="386" y="203"/>
                  </a:cubicBezTo>
                  <a:cubicBezTo>
                    <a:pt x="524" y="203"/>
                    <a:pt x="704" y="226"/>
                    <a:pt x="885" y="318"/>
                  </a:cubicBezTo>
                  <a:cubicBezTo>
                    <a:pt x="897" y="322"/>
                    <a:pt x="913" y="326"/>
                    <a:pt x="929" y="326"/>
                  </a:cubicBezTo>
                  <a:cubicBezTo>
                    <a:pt x="969" y="326"/>
                    <a:pt x="1005" y="302"/>
                    <a:pt x="1017" y="270"/>
                  </a:cubicBezTo>
                  <a:cubicBezTo>
                    <a:pt x="1045" y="221"/>
                    <a:pt x="1025" y="161"/>
                    <a:pt x="973" y="137"/>
                  </a:cubicBezTo>
                  <a:cubicBezTo>
                    <a:pt x="758" y="29"/>
                    <a:pt x="546" y="1"/>
                    <a:pt x="38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9" name="Google Shape;139;p3"/>
          <p:cNvSpPr/>
          <p:nvPr/>
        </p:nvSpPr>
        <p:spPr>
          <a:xfrm flipH="1">
            <a:off x="7326047" y="4041323"/>
            <a:ext cx="285802" cy="287674"/>
          </a:xfrm>
          <a:custGeom>
            <a:avLst/>
            <a:gdLst/>
            <a:ahLst/>
            <a:cxnLst/>
            <a:rect l="l" t="t" r="r" b="b"/>
            <a:pathLst>
              <a:path w="1403" h="1412" extrusionOk="0">
                <a:moveTo>
                  <a:pt x="538" y="1"/>
                </a:moveTo>
                <a:cubicBezTo>
                  <a:pt x="410" y="5"/>
                  <a:pt x="301" y="65"/>
                  <a:pt x="217" y="178"/>
                </a:cubicBezTo>
                <a:cubicBezTo>
                  <a:pt x="56" y="379"/>
                  <a:pt x="0" y="688"/>
                  <a:pt x="36" y="901"/>
                </a:cubicBezTo>
                <a:cubicBezTo>
                  <a:pt x="64" y="1082"/>
                  <a:pt x="165" y="1230"/>
                  <a:pt x="325" y="1323"/>
                </a:cubicBezTo>
                <a:cubicBezTo>
                  <a:pt x="430" y="1383"/>
                  <a:pt x="550" y="1411"/>
                  <a:pt x="671" y="1411"/>
                </a:cubicBezTo>
                <a:cubicBezTo>
                  <a:pt x="763" y="1411"/>
                  <a:pt x="852" y="1395"/>
                  <a:pt x="940" y="1363"/>
                </a:cubicBezTo>
                <a:cubicBezTo>
                  <a:pt x="1141" y="1283"/>
                  <a:pt x="1286" y="1122"/>
                  <a:pt x="1346" y="921"/>
                </a:cubicBezTo>
                <a:cubicBezTo>
                  <a:pt x="1402" y="724"/>
                  <a:pt x="1362" y="519"/>
                  <a:pt x="1242" y="351"/>
                </a:cubicBezTo>
                <a:cubicBezTo>
                  <a:pt x="1150" y="230"/>
                  <a:pt x="1027" y="167"/>
                  <a:pt x="899" y="167"/>
                </a:cubicBezTo>
                <a:cubicBezTo>
                  <a:pt x="848" y="167"/>
                  <a:pt x="795" y="177"/>
                  <a:pt x="743" y="198"/>
                </a:cubicBezTo>
                <a:cubicBezTo>
                  <a:pt x="583" y="258"/>
                  <a:pt x="430" y="435"/>
                  <a:pt x="458" y="684"/>
                </a:cubicBezTo>
                <a:cubicBezTo>
                  <a:pt x="470" y="805"/>
                  <a:pt x="534" y="913"/>
                  <a:pt x="627" y="977"/>
                </a:cubicBezTo>
                <a:cubicBezTo>
                  <a:pt x="673" y="1004"/>
                  <a:pt x="723" y="1018"/>
                  <a:pt x="774" y="1018"/>
                </a:cubicBezTo>
                <a:cubicBezTo>
                  <a:pt x="806" y="1018"/>
                  <a:pt x="839" y="1012"/>
                  <a:pt x="872" y="1001"/>
                </a:cubicBezTo>
                <a:cubicBezTo>
                  <a:pt x="972" y="965"/>
                  <a:pt x="1045" y="881"/>
                  <a:pt x="1061" y="780"/>
                </a:cubicBezTo>
                <a:cubicBezTo>
                  <a:pt x="1081" y="676"/>
                  <a:pt x="1041" y="576"/>
                  <a:pt x="960" y="503"/>
                </a:cubicBezTo>
                <a:cubicBezTo>
                  <a:pt x="944" y="491"/>
                  <a:pt x="924" y="484"/>
                  <a:pt x="905" y="484"/>
                </a:cubicBezTo>
                <a:cubicBezTo>
                  <a:pt x="882" y="484"/>
                  <a:pt x="859" y="494"/>
                  <a:pt x="844" y="511"/>
                </a:cubicBezTo>
                <a:cubicBezTo>
                  <a:pt x="820" y="547"/>
                  <a:pt x="820" y="592"/>
                  <a:pt x="852" y="620"/>
                </a:cubicBezTo>
                <a:cubicBezTo>
                  <a:pt x="892" y="648"/>
                  <a:pt x="912" y="700"/>
                  <a:pt x="908" y="744"/>
                </a:cubicBezTo>
                <a:cubicBezTo>
                  <a:pt x="904" y="788"/>
                  <a:pt x="880" y="825"/>
                  <a:pt x="840" y="845"/>
                </a:cubicBezTo>
                <a:cubicBezTo>
                  <a:pt x="821" y="855"/>
                  <a:pt x="800" y="860"/>
                  <a:pt x="780" y="860"/>
                </a:cubicBezTo>
                <a:cubicBezTo>
                  <a:pt x="762" y="860"/>
                  <a:pt x="744" y="856"/>
                  <a:pt x="727" y="849"/>
                </a:cubicBezTo>
                <a:cubicBezTo>
                  <a:pt x="683" y="829"/>
                  <a:pt x="639" y="772"/>
                  <a:pt x="623" y="712"/>
                </a:cubicBezTo>
                <a:cubicBezTo>
                  <a:pt x="599" y="620"/>
                  <a:pt x="619" y="511"/>
                  <a:pt x="671" y="435"/>
                </a:cubicBezTo>
                <a:cubicBezTo>
                  <a:pt x="723" y="363"/>
                  <a:pt x="792" y="322"/>
                  <a:pt x="880" y="318"/>
                </a:cubicBezTo>
                <a:cubicBezTo>
                  <a:pt x="886" y="318"/>
                  <a:pt x="893" y="318"/>
                  <a:pt x="899" y="318"/>
                </a:cubicBezTo>
                <a:cubicBezTo>
                  <a:pt x="1080" y="318"/>
                  <a:pt x="1186" y="540"/>
                  <a:pt x="1205" y="680"/>
                </a:cubicBezTo>
                <a:cubicBezTo>
                  <a:pt x="1233" y="853"/>
                  <a:pt x="1161" y="1026"/>
                  <a:pt x="1012" y="1142"/>
                </a:cubicBezTo>
                <a:cubicBezTo>
                  <a:pt x="913" y="1216"/>
                  <a:pt x="790" y="1257"/>
                  <a:pt x="668" y="1257"/>
                </a:cubicBezTo>
                <a:cubicBezTo>
                  <a:pt x="611" y="1257"/>
                  <a:pt x="555" y="1248"/>
                  <a:pt x="502" y="1230"/>
                </a:cubicBezTo>
                <a:cubicBezTo>
                  <a:pt x="358" y="1186"/>
                  <a:pt x="249" y="1086"/>
                  <a:pt x="201" y="941"/>
                </a:cubicBezTo>
                <a:cubicBezTo>
                  <a:pt x="149" y="784"/>
                  <a:pt x="181" y="491"/>
                  <a:pt x="305" y="306"/>
                </a:cubicBezTo>
                <a:cubicBezTo>
                  <a:pt x="370" y="210"/>
                  <a:pt x="450" y="162"/>
                  <a:pt x="542" y="158"/>
                </a:cubicBezTo>
                <a:cubicBezTo>
                  <a:pt x="571" y="158"/>
                  <a:pt x="599" y="142"/>
                  <a:pt x="607" y="117"/>
                </a:cubicBezTo>
                <a:cubicBezTo>
                  <a:pt x="623" y="89"/>
                  <a:pt x="619" y="61"/>
                  <a:pt x="603" y="37"/>
                </a:cubicBezTo>
                <a:cubicBezTo>
                  <a:pt x="587" y="17"/>
                  <a:pt x="563" y="1"/>
                  <a:pt x="538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0" name="Google Shape;140;p3"/>
          <p:cNvGrpSpPr/>
          <p:nvPr/>
        </p:nvGrpSpPr>
        <p:grpSpPr>
          <a:xfrm rot="10200497" flipH="1">
            <a:off x="5753905" y="4183465"/>
            <a:ext cx="2029153" cy="1375659"/>
            <a:chOff x="6283024" y="-660615"/>
            <a:chExt cx="2029221" cy="1375705"/>
          </a:xfrm>
        </p:grpSpPr>
        <p:grpSp>
          <p:nvGrpSpPr>
            <p:cNvPr id="141" name="Google Shape;141;p3"/>
            <p:cNvGrpSpPr/>
            <p:nvPr/>
          </p:nvGrpSpPr>
          <p:grpSpPr>
            <a:xfrm rot="8478049">
              <a:off x="7456155" y="-397939"/>
              <a:ext cx="900955" cy="172869"/>
              <a:chOff x="3564648" y="628675"/>
              <a:chExt cx="901001" cy="172878"/>
            </a:xfrm>
          </p:grpSpPr>
          <p:sp>
            <p:nvSpPr>
              <p:cNvPr id="142" name="Google Shape;142;p3"/>
              <p:cNvSpPr/>
              <p:nvPr/>
            </p:nvSpPr>
            <p:spPr>
              <a:xfrm>
                <a:off x="3564648" y="647688"/>
                <a:ext cx="32631" cy="26026"/>
              </a:xfrm>
              <a:custGeom>
                <a:avLst/>
                <a:gdLst/>
                <a:ahLst/>
                <a:cxnLst/>
                <a:rect l="l" t="t" r="r" b="b"/>
                <a:pathLst>
                  <a:path w="242" h="193" extrusionOk="0">
                    <a:moveTo>
                      <a:pt x="73" y="0"/>
                    </a:moveTo>
                    <a:cubicBezTo>
                      <a:pt x="53" y="0"/>
                      <a:pt x="33" y="10"/>
                      <a:pt x="21" y="28"/>
                    </a:cubicBezTo>
                    <a:cubicBezTo>
                      <a:pt x="0" y="52"/>
                      <a:pt x="4" y="92"/>
                      <a:pt x="33" y="112"/>
                    </a:cubicBezTo>
                    <a:cubicBezTo>
                      <a:pt x="33" y="112"/>
                      <a:pt x="69" y="140"/>
                      <a:pt x="141" y="184"/>
                    </a:cubicBezTo>
                    <a:cubicBezTo>
                      <a:pt x="149" y="188"/>
                      <a:pt x="165" y="192"/>
                      <a:pt x="173" y="192"/>
                    </a:cubicBezTo>
                    <a:cubicBezTo>
                      <a:pt x="193" y="192"/>
                      <a:pt x="213" y="184"/>
                      <a:pt x="225" y="168"/>
                    </a:cubicBezTo>
                    <a:cubicBezTo>
                      <a:pt x="241" y="144"/>
                      <a:pt x="233" y="104"/>
                      <a:pt x="205" y="84"/>
                    </a:cubicBezTo>
                    <a:cubicBezTo>
                      <a:pt x="141" y="40"/>
                      <a:pt x="105" y="11"/>
                      <a:pt x="105" y="11"/>
                    </a:cubicBezTo>
                    <a:cubicBezTo>
                      <a:pt x="96" y="4"/>
                      <a:pt x="84" y="0"/>
                      <a:pt x="73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3" name="Google Shape;143;p3"/>
              <p:cNvSpPr/>
              <p:nvPr/>
            </p:nvSpPr>
            <p:spPr>
              <a:xfrm>
                <a:off x="3630180" y="628675"/>
                <a:ext cx="835469" cy="172878"/>
              </a:xfrm>
              <a:custGeom>
                <a:avLst/>
                <a:gdLst/>
                <a:ahLst/>
                <a:cxnLst/>
                <a:rect l="l" t="t" r="r" b="b"/>
                <a:pathLst>
                  <a:path w="6196" h="1282" extrusionOk="0">
                    <a:moveTo>
                      <a:pt x="6121" y="0"/>
                    </a:moveTo>
                    <a:cubicBezTo>
                      <a:pt x="6109" y="0"/>
                      <a:pt x="6097" y="4"/>
                      <a:pt x="6087" y="12"/>
                    </a:cubicBezTo>
                    <a:cubicBezTo>
                      <a:pt x="6023" y="64"/>
                      <a:pt x="5955" y="112"/>
                      <a:pt x="5891" y="160"/>
                    </a:cubicBezTo>
                    <a:cubicBezTo>
                      <a:pt x="5858" y="177"/>
                      <a:pt x="5854" y="213"/>
                      <a:pt x="5875" y="245"/>
                    </a:cubicBezTo>
                    <a:cubicBezTo>
                      <a:pt x="5887" y="261"/>
                      <a:pt x="5907" y="269"/>
                      <a:pt x="5927" y="269"/>
                    </a:cubicBezTo>
                    <a:cubicBezTo>
                      <a:pt x="5943" y="269"/>
                      <a:pt x="5951" y="265"/>
                      <a:pt x="5967" y="261"/>
                    </a:cubicBezTo>
                    <a:cubicBezTo>
                      <a:pt x="6035" y="213"/>
                      <a:pt x="6104" y="165"/>
                      <a:pt x="6168" y="112"/>
                    </a:cubicBezTo>
                    <a:cubicBezTo>
                      <a:pt x="6192" y="88"/>
                      <a:pt x="6196" y="48"/>
                      <a:pt x="6176" y="24"/>
                    </a:cubicBezTo>
                    <a:cubicBezTo>
                      <a:pt x="6161" y="9"/>
                      <a:pt x="6140" y="0"/>
                      <a:pt x="6121" y="0"/>
                    </a:cubicBezTo>
                    <a:close/>
                    <a:moveTo>
                      <a:pt x="5557" y="384"/>
                    </a:moveTo>
                    <a:cubicBezTo>
                      <a:pt x="5546" y="384"/>
                      <a:pt x="5535" y="387"/>
                      <a:pt x="5525" y="394"/>
                    </a:cubicBezTo>
                    <a:lnTo>
                      <a:pt x="5312" y="514"/>
                    </a:lnTo>
                    <a:cubicBezTo>
                      <a:pt x="5284" y="530"/>
                      <a:pt x="5272" y="570"/>
                      <a:pt x="5288" y="602"/>
                    </a:cubicBezTo>
                    <a:cubicBezTo>
                      <a:pt x="5296" y="623"/>
                      <a:pt x="5324" y="631"/>
                      <a:pt x="5344" y="631"/>
                    </a:cubicBezTo>
                    <a:cubicBezTo>
                      <a:pt x="5352" y="631"/>
                      <a:pt x="5364" y="631"/>
                      <a:pt x="5372" y="627"/>
                    </a:cubicBezTo>
                    <a:cubicBezTo>
                      <a:pt x="5445" y="586"/>
                      <a:pt x="5517" y="546"/>
                      <a:pt x="5589" y="502"/>
                    </a:cubicBezTo>
                    <a:cubicBezTo>
                      <a:pt x="5617" y="486"/>
                      <a:pt x="5629" y="446"/>
                      <a:pt x="5609" y="414"/>
                    </a:cubicBezTo>
                    <a:cubicBezTo>
                      <a:pt x="5599" y="395"/>
                      <a:pt x="5578" y="384"/>
                      <a:pt x="5557" y="384"/>
                    </a:cubicBezTo>
                    <a:close/>
                    <a:moveTo>
                      <a:pt x="68" y="434"/>
                    </a:moveTo>
                    <a:cubicBezTo>
                      <a:pt x="45" y="434"/>
                      <a:pt x="25" y="444"/>
                      <a:pt x="17" y="466"/>
                    </a:cubicBezTo>
                    <a:cubicBezTo>
                      <a:pt x="1" y="494"/>
                      <a:pt x="9" y="534"/>
                      <a:pt x="41" y="550"/>
                    </a:cubicBezTo>
                    <a:cubicBezTo>
                      <a:pt x="109" y="590"/>
                      <a:pt x="185" y="631"/>
                      <a:pt x="262" y="667"/>
                    </a:cubicBezTo>
                    <a:cubicBezTo>
                      <a:pt x="266" y="671"/>
                      <a:pt x="278" y="671"/>
                      <a:pt x="286" y="671"/>
                    </a:cubicBezTo>
                    <a:cubicBezTo>
                      <a:pt x="310" y="671"/>
                      <a:pt x="330" y="663"/>
                      <a:pt x="346" y="635"/>
                    </a:cubicBezTo>
                    <a:cubicBezTo>
                      <a:pt x="362" y="602"/>
                      <a:pt x="346" y="566"/>
                      <a:pt x="318" y="550"/>
                    </a:cubicBezTo>
                    <a:cubicBezTo>
                      <a:pt x="246" y="514"/>
                      <a:pt x="169" y="482"/>
                      <a:pt x="101" y="442"/>
                    </a:cubicBezTo>
                    <a:cubicBezTo>
                      <a:pt x="90" y="436"/>
                      <a:pt x="79" y="434"/>
                      <a:pt x="68" y="434"/>
                    </a:cubicBezTo>
                    <a:close/>
                    <a:moveTo>
                      <a:pt x="4947" y="705"/>
                    </a:moveTo>
                    <a:cubicBezTo>
                      <a:pt x="4939" y="705"/>
                      <a:pt x="4930" y="707"/>
                      <a:pt x="4922" y="711"/>
                    </a:cubicBezTo>
                    <a:cubicBezTo>
                      <a:pt x="4846" y="747"/>
                      <a:pt x="4770" y="775"/>
                      <a:pt x="4693" y="807"/>
                    </a:cubicBezTo>
                    <a:cubicBezTo>
                      <a:pt x="4665" y="815"/>
                      <a:pt x="4645" y="856"/>
                      <a:pt x="4661" y="888"/>
                    </a:cubicBezTo>
                    <a:cubicBezTo>
                      <a:pt x="4669" y="912"/>
                      <a:pt x="4693" y="928"/>
                      <a:pt x="4721" y="928"/>
                    </a:cubicBezTo>
                    <a:cubicBezTo>
                      <a:pt x="4729" y="928"/>
                      <a:pt x="4738" y="928"/>
                      <a:pt x="4746" y="920"/>
                    </a:cubicBezTo>
                    <a:cubicBezTo>
                      <a:pt x="4826" y="892"/>
                      <a:pt x="4902" y="860"/>
                      <a:pt x="4975" y="827"/>
                    </a:cubicBezTo>
                    <a:cubicBezTo>
                      <a:pt x="5007" y="811"/>
                      <a:pt x="5023" y="771"/>
                      <a:pt x="5007" y="739"/>
                    </a:cubicBezTo>
                    <a:cubicBezTo>
                      <a:pt x="4995" y="719"/>
                      <a:pt x="4971" y="705"/>
                      <a:pt x="4947" y="705"/>
                    </a:cubicBezTo>
                    <a:close/>
                    <a:moveTo>
                      <a:pt x="694" y="729"/>
                    </a:moveTo>
                    <a:cubicBezTo>
                      <a:pt x="670" y="729"/>
                      <a:pt x="644" y="741"/>
                      <a:pt x="631" y="767"/>
                    </a:cubicBezTo>
                    <a:cubicBezTo>
                      <a:pt x="619" y="795"/>
                      <a:pt x="639" y="831"/>
                      <a:pt x="668" y="848"/>
                    </a:cubicBezTo>
                    <a:cubicBezTo>
                      <a:pt x="744" y="884"/>
                      <a:pt x="824" y="908"/>
                      <a:pt x="901" y="936"/>
                    </a:cubicBezTo>
                    <a:cubicBezTo>
                      <a:pt x="905" y="944"/>
                      <a:pt x="913" y="944"/>
                      <a:pt x="921" y="944"/>
                    </a:cubicBezTo>
                    <a:cubicBezTo>
                      <a:pt x="949" y="944"/>
                      <a:pt x="969" y="924"/>
                      <a:pt x="981" y="896"/>
                    </a:cubicBezTo>
                    <a:cubicBezTo>
                      <a:pt x="989" y="864"/>
                      <a:pt x="969" y="827"/>
                      <a:pt x="941" y="815"/>
                    </a:cubicBezTo>
                    <a:cubicBezTo>
                      <a:pt x="864" y="791"/>
                      <a:pt x="788" y="763"/>
                      <a:pt x="712" y="731"/>
                    </a:cubicBezTo>
                    <a:cubicBezTo>
                      <a:pt x="706" y="729"/>
                      <a:pt x="700" y="729"/>
                      <a:pt x="694" y="729"/>
                    </a:cubicBezTo>
                    <a:close/>
                    <a:moveTo>
                      <a:pt x="1342" y="954"/>
                    </a:moveTo>
                    <a:cubicBezTo>
                      <a:pt x="1316" y="954"/>
                      <a:pt x="1288" y="973"/>
                      <a:pt x="1278" y="1004"/>
                    </a:cubicBezTo>
                    <a:cubicBezTo>
                      <a:pt x="1270" y="1032"/>
                      <a:pt x="1290" y="1069"/>
                      <a:pt x="1326" y="1077"/>
                    </a:cubicBezTo>
                    <a:lnTo>
                      <a:pt x="1567" y="1137"/>
                    </a:lnTo>
                    <a:lnTo>
                      <a:pt x="1580" y="1137"/>
                    </a:lnTo>
                    <a:cubicBezTo>
                      <a:pt x="1612" y="1137"/>
                      <a:pt x="1636" y="1117"/>
                      <a:pt x="1636" y="1093"/>
                    </a:cubicBezTo>
                    <a:cubicBezTo>
                      <a:pt x="1648" y="1056"/>
                      <a:pt x="1628" y="1028"/>
                      <a:pt x="1592" y="1016"/>
                    </a:cubicBezTo>
                    <a:cubicBezTo>
                      <a:pt x="1511" y="996"/>
                      <a:pt x="1435" y="976"/>
                      <a:pt x="1355" y="956"/>
                    </a:cubicBezTo>
                    <a:cubicBezTo>
                      <a:pt x="1350" y="955"/>
                      <a:pt x="1346" y="954"/>
                      <a:pt x="1342" y="954"/>
                    </a:cubicBezTo>
                    <a:close/>
                    <a:moveTo>
                      <a:pt x="4306" y="950"/>
                    </a:moveTo>
                    <a:cubicBezTo>
                      <a:pt x="4300" y="950"/>
                      <a:pt x="4294" y="951"/>
                      <a:pt x="4288" y="952"/>
                    </a:cubicBezTo>
                    <a:cubicBezTo>
                      <a:pt x="4207" y="976"/>
                      <a:pt x="4135" y="996"/>
                      <a:pt x="4054" y="1016"/>
                    </a:cubicBezTo>
                    <a:cubicBezTo>
                      <a:pt x="4018" y="1028"/>
                      <a:pt x="3998" y="1056"/>
                      <a:pt x="4006" y="1093"/>
                    </a:cubicBezTo>
                    <a:cubicBezTo>
                      <a:pt x="4014" y="1117"/>
                      <a:pt x="4038" y="1137"/>
                      <a:pt x="4067" y="1137"/>
                    </a:cubicBezTo>
                    <a:lnTo>
                      <a:pt x="4087" y="1137"/>
                    </a:lnTo>
                    <a:cubicBezTo>
                      <a:pt x="4167" y="1117"/>
                      <a:pt x="4247" y="1097"/>
                      <a:pt x="4328" y="1073"/>
                    </a:cubicBezTo>
                    <a:cubicBezTo>
                      <a:pt x="4360" y="1064"/>
                      <a:pt x="4380" y="1028"/>
                      <a:pt x="4368" y="992"/>
                    </a:cubicBezTo>
                    <a:cubicBezTo>
                      <a:pt x="4361" y="966"/>
                      <a:pt x="4335" y="950"/>
                      <a:pt x="4306" y="950"/>
                    </a:cubicBezTo>
                    <a:close/>
                    <a:moveTo>
                      <a:pt x="2020" y="1096"/>
                    </a:moveTo>
                    <a:cubicBezTo>
                      <a:pt x="1988" y="1096"/>
                      <a:pt x="1961" y="1116"/>
                      <a:pt x="1957" y="1149"/>
                    </a:cubicBezTo>
                    <a:cubicBezTo>
                      <a:pt x="1953" y="1185"/>
                      <a:pt x="1973" y="1213"/>
                      <a:pt x="2009" y="1217"/>
                    </a:cubicBezTo>
                    <a:cubicBezTo>
                      <a:pt x="2090" y="1233"/>
                      <a:pt x="2174" y="1245"/>
                      <a:pt x="2255" y="1253"/>
                    </a:cubicBezTo>
                    <a:lnTo>
                      <a:pt x="2259" y="1253"/>
                    </a:lnTo>
                    <a:cubicBezTo>
                      <a:pt x="2291" y="1253"/>
                      <a:pt x="2319" y="1229"/>
                      <a:pt x="2327" y="1197"/>
                    </a:cubicBezTo>
                    <a:cubicBezTo>
                      <a:pt x="2331" y="1161"/>
                      <a:pt x="2307" y="1133"/>
                      <a:pt x="2271" y="1129"/>
                    </a:cubicBezTo>
                    <a:cubicBezTo>
                      <a:pt x="2190" y="1125"/>
                      <a:pt x="2110" y="1109"/>
                      <a:pt x="2030" y="1097"/>
                    </a:cubicBezTo>
                    <a:cubicBezTo>
                      <a:pt x="2026" y="1096"/>
                      <a:pt x="2023" y="1096"/>
                      <a:pt x="2020" y="1096"/>
                    </a:cubicBezTo>
                    <a:close/>
                    <a:moveTo>
                      <a:pt x="3637" y="1103"/>
                    </a:moveTo>
                    <a:cubicBezTo>
                      <a:pt x="3633" y="1103"/>
                      <a:pt x="3629" y="1104"/>
                      <a:pt x="3625" y="1105"/>
                    </a:cubicBezTo>
                    <a:lnTo>
                      <a:pt x="3384" y="1133"/>
                    </a:lnTo>
                    <a:cubicBezTo>
                      <a:pt x="3351" y="1137"/>
                      <a:pt x="3323" y="1169"/>
                      <a:pt x="3331" y="1205"/>
                    </a:cubicBezTo>
                    <a:cubicBezTo>
                      <a:pt x="3331" y="1233"/>
                      <a:pt x="3359" y="1257"/>
                      <a:pt x="3388" y="1257"/>
                    </a:cubicBezTo>
                    <a:cubicBezTo>
                      <a:pt x="3388" y="1257"/>
                      <a:pt x="3396" y="1257"/>
                      <a:pt x="3400" y="1253"/>
                    </a:cubicBezTo>
                    <a:cubicBezTo>
                      <a:pt x="3480" y="1249"/>
                      <a:pt x="3564" y="1237"/>
                      <a:pt x="3645" y="1225"/>
                    </a:cubicBezTo>
                    <a:cubicBezTo>
                      <a:pt x="3677" y="1217"/>
                      <a:pt x="3701" y="1189"/>
                      <a:pt x="3697" y="1153"/>
                    </a:cubicBezTo>
                    <a:cubicBezTo>
                      <a:pt x="3693" y="1128"/>
                      <a:pt x="3668" y="1103"/>
                      <a:pt x="3637" y="1103"/>
                    </a:cubicBezTo>
                    <a:close/>
                    <a:moveTo>
                      <a:pt x="2709" y="1157"/>
                    </a:moveTo>
                    <a:cubicBezTo>
                      <a:pt x="2672" y="1157"/>
                      <a:pt x="2640" y="1181"/>
                      <a:pt x="2640" y="1217"/>
                    </a:cubicBezTo>
                    <a:cubicBezTo>
                      <a:pt x="2640" y="1253"/>
                      <a:pt x="2668" y="1281"/>
                      <a:pt x="2701" y="1281"/>
                    </a:cubicBezTo>
                    <a:lnTo>
                      <a:pt x="2954" y="1281"/>
                    </a:lnTo>
                    <a:cubicBezTo>
                      <a:pt x="2990" y="1281"/>
                      <a:pt x="3014" y="1253"/>
                      <a:pt x="3014" y="1217"/>
                    </a:cubicBezTo>
                    <a:cubicBezTo>
                      <a:pt x="3014" y="1181"/>
                      <a:pt x="2982" y="1157"/>
                      <a:pt x="2950" y="1157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4" name="Google Shape;144;p3"/>
            <p:cNvGrpSpPr/>
            <p:nvPr/>
          </p:nvGrpSpPr>
          <p:grpSpPr>
            <a:xfrm rot="-1338283">
              <a:off x="6334133" y="-30863"/>
              <a:ext cx="1282386" cy="522134"/>
              <a:chOff x="3183154" y="283548"/>
              <a:chExt cx="1282495" cy="522178"/>
            </a:xfrm>
          </p:grpSpPr>
          <p:sp>
            <p:nvSpPr>
              <p:cNvPr id="145" name="Google Shape;145;p3"/>
              <p:cNvSpPr/>
              <p:nvPr/>
            </p:nvSpPr>
            <p:spPr>
              <a:xfrm>
                <a:off x="3564648" y="647688"/>
                <a:ext cx="32631" cy="26026"/>
              </a:xfrm>
              <a:custGeom>
                <a:avLst/>
                <a:gdLst/>
                <a:ahLst/>
                <a:cxnLst/>
                <a:rect l="l" t="t" r="r" b="b"/>
                <a:pathLst>
                  <a:path w="242" h="193" extrusionOk="0">
                    <a:moveTo>
                      <a:pt x="73" y="0"/>
                    </a:moveTo>
                    <a:cubicBezTo>
                      <a:pt x="53" y="0"/>
                      <a:pt x="33" y="10"/>
                      <a:pt x="21" y="28"/>
                    </a:cubicBezTo>
                    <a:cubicBezTo>
                      <a:pt x="0" y="52"/>
                      <a:pt x="4" y="92"/>
                      <a:pt x="33" y="112"/>
                    </a:cubicBezTo>
                    <a:cubicBezTo>
                      <a:pt x="33" y="112"/>
                      <a:pt x="69" y="140"/>
                      <a:pt x="141" y="184"/>
                    </a:cubicBezTo>
                    <a:cubicBezTo>
                      <a:pt x="149" y="188"/>
                      <a:pt x="165" y="192"/>
                      <a:pt x="173" y="192"/>
                    </a:cubicBezTo>
                    <a:cubicBezTo>
                      <a:pt x="193" y="192"/>
                      <a:pt x="213" y="184"/>
                      <a:pt x="225" y="168"/>
                    </a:cubicBezTo>
                    <a:cubicBezTo>
                      <a:pt x="241" y="144"/>
                      <a:pt x="233" y="104"/>
                      <a:pt x="205" y="84"/>
                    </a:cubicBezTo>
                    <a:cubicBezTo>
                      <a:pt x="141" y="40"/>
                      <a:pt x="105" y="11"/>
                      <a:pt x="105" y="11"/>
                    </a:cubicBezTo>
                    <a:cubicBezTo>
                      <a:pt x="96" y="4"/>
                      <a:pt x="84" y="0"/>
                      <a:pt x="73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6" name="Google Shape;146;p3"/>
              <p:cNvSpPr/>
              <p:nvPr/>
            </p:nvSpPr>
            <p:spPr>
              <a:xfrm>
                <a:off x="3630180" y="628675"/>
                <a:ext cx="835469" cy="172878"/>
              </a:xfrm>
              <a:custGeom>
                <a:avLst/>
                <a:gdLst/>
                <a:ahLst/>
                <a:cxnLst/>
                <a:rect l="l" t="t" r="r" b="b"/>
                <a:pathLst>
                  <a:path w="6196" h="1282" extrusionOk="0">
                    <a:moveTo>
                      <a:pt x="6121" y="0"/>
                    </a:moveTo>
                    <a:cubicBezTo>
                      <a:pt x="6109" y="0"/>
                      <a:pt x="6097" y="4"/>
                      <a:pt x="6087" y="12"/>
                    </a:cubicBezTo>
                    <a:cubicBezTo>
                      <a:pt x="6023" y="64"/>
                      <a:pt x="5955" y="112"/>
                      <a:pt x="5891" y="160"/>
                    </a:cubicBezTo>
                    <a:cubicBezTo>
                      <a:pt x="5858" y="177"/>
                      <a:pt x="5854" y="213"/>
                      <a:pt x="5875" y="245"/>
                    </a:cubicBezTo>
                    <a:cubicBezTo>
                      <a:pt x="5887" y="261"/>
                      <a:pt x="5907" y="269"/>
                      <a:pt x="5927" y="269"/>
                    </a:cubicBezTo>
                    <a:cubicBezTo>
                      <a:pt x="5943" y="269"/>
                      <a:pt x="5951" y="265"/>
                      <a:pt x="5967" y="261"/>
                    </a:cubicBezTo>
                    <a:cubicBezTo>
                      <a:pt x="6035" y="213"/>
                      <a:pt x="6104" y="165"/>
                      <a:pt x="6168" y="112"/>
                    </a:cubicBezTo>
                    <a:cubicBezTo>
                      <a:pt x="6192" y="88"/>
                      <a:pt x="6196" y="48"/>
                      <a:pt x="6176" y="24"/>
                    </a:cubicBezTo>
                    <a:cubicBezTo>
                      <a:pt x="6161" y="9"/>
                      <a:pt x="6140" y="0"/>
                      <a:pt x="6121" y="0"/>
                    </a:cubicBezTo>
                    <a:close/>
                    <a:moveTo>
                      <a:pt x="5557" y="384"/>
                    </a:moveTo>
                    <a:cubicBezTo>
                      <a:pt x="5546" y="384"/>
                      <a:pt x="5535" y="387"/>
                      <a:pt x="5525" y="394"/>
                    </a:cubicBezTo>
                    <a:lnTo>
                      <a:pt x="5312" y="514"/>
                    </a:lnTo>
                    <a:cubicBezTo>
                      <a:pt x="5284" y="530"/>
                      <a:pt x="5272" y="570"/>
                      <a:pt x="5288" y="602"/>
                    </a:cubicBezTo>
                    <a:cubicBezTo>
                      <a:pt x="5296" y="623"/>
                      <a:pt x="5324" y="631"/>
                      <a:pt x="5344" y="631"/>
                    </a:cubicBezTo>
                    <a:cubicBezTo>
                      <a:pt x="5352" y="631"/>
                      <a:pt x="5364" y="631"/>
                      <a:pt x="5372" y="627"/>
                    </a:cubicBezTo>
                    <a:cubicBezTo>
                      <a:pt x="5445" y="586"/>
                      <a:pt x="5517" y="546"/>
                      <a:pt x="5589" y="502"/>
                    </a:cubicBezTo>
                    <a:cubicBezTo>
                      <a:pt x="5617" y="486"/>
                      <a:pt x="5629" y="446"/>
                      <a:pt x="5609" y="414"/>
                    </a:cubicBezTo>
                    <a:cubicBezTo>
                      <a:pt x="5599" y="395"/>
                      <a:pt x="5578" y="384"/>
                      <a:pt x="5557" y="384"/>
                    </a:cubicBezTo>
                    <a:close/>
                    <a:moveTo>
                      <a:pt x="68" y="434"/>
                    </a:moveTo>
                    <a:cubicBezTo>
                      <a:pt x="45" y="434"/>
                      <a:pt x="25" y="444"/>
                      <a:pt x="17" y="466"/>
                    </a:cubicBezTo>
                    <a:cubicBezTo>
                      <a:pt x="1" y="494"/>
                      <a:pt x="9" y="534"/>
                      <a:pt x="41" y="550"/>
                    </a:cubicBezTo>
                    <a:cubicBezTo>
                      <a:pt x="109" y="590"/>
                      <a:pt x="185" y="631"/>
                      <a:pt x="262" y="667"/>
                    </a:cubicBezTo>
                    <a:cubicBezTo>
                      <a:pt x="266" y="671"/>
                      <a:pt x="278" y="671"/>
                      <a:pt x="286" y="671"/>
                    </a:cubicBezTo>
                    <a:cubicBezTo>
                      <a:pt x="310" y="671"/>
                      <a:pt x="330" y="663"/>
                      <a:pt x="346" y="635"/>
                    </a:cubicBezTo>
                    <a:cubicBezTo>
                      <a:pt x="362" y="602"/>
                      <a:pt x="346" y="566"/>
                      <a:pt x="318" y="550"/>
                    </a:cubicBezTo>
                    <a:cubicBezTo>
                      <a:pt x="246" y="514"/>
                      <a:pt x="169" y="482"/>
                      <a:pt x="101" y="442"/>
                    </a:cubicBezTo>
                    <a:cubicBezTo>
                      <a:pt x="90" y="436"/>
                      <a:pt x="79" y="434"/>
                      <a:pt x="68" y="434"/>
                    </a:cubicBezTo>
                    <a:close/>
                    <a:moveTo>
                      <a:pt x="4947" y="705"/>
                    </a:moveTo>
                    <a:cubicBezTo>
                      <a:pt x="4939" y="705"/>
                      <a:pt x="4930" y="707"/>
                      <a:pt x="4922" y="711"/>
                    </a:cubicBezTo>
                    <a:cubicBezTo>
                      <a:pt x="4846" y="747"/>
                      <a:pt x="4770" y="775"/>
                      <a:pt x="4693" y="807"/>
                    </a:cubicBezTo>
                    <a:cubicBezTo>
                      <a:pt x="4665" y="815"/>
                      <a:pt x="4645" y="856"/>
                      <a:pt x="4661" y="888"/>
                    </a:cubicBezTo>
                    <a:cubicBezTo>
                      <a:pt x="4669" y="912"/>
                      <a:pt x="4693" y="928"/>
                      <a:pt x="4721" y="928"/>
                    </a:cubicBezTo>
                    <a:cubicBezTo>
                      <a:pt x="4729" y="928"/>
                      <a:pt x="4738" y="928"/>
                      <a:pt x="4746" y="920"/>
                    </a:cubicBezTo>
                    <a:cubicBezTo>
                      <a:pt x="4826" y="892"/>
                      <a:pt x="4902" y="860"/>
                      <a:pt x="4975" y="827"/>
                    </a:cubicBezTo>
                    <a:cubicBezTo>
                      <a:pt x="5007" y="811"/>
                      <a:pt x="5023" y="771"/>
                      <a:pt x="5007" y="739"/>
                    </a:cubicBezTo>
                    <a:cubicBezTo>
                      <a:pt x="4995" y="719"/>
                      <a:pt x="4971" y="705"/>
                      <a:pt x="4947" y="705"/>
                    </a:cubicBezTo>
                    <a:close/>
                    <a:moveTo>
                      <a:pt x="694" y="729"/>
                    </a:moveTo>
                    <a:cubicBezTo>
                      <a:pt x="670" y="729"/>
                      <a:pt x="644" y="741"/>
                      <a:pt x="631" y="767"/>
                    </a:cubicBezTo>
                    <a:cubicBezTo>
                      <a:pt x="619" y="795"/>
                      <a:pt x="639" y="831"/>
                      <a:pt x="668" y="848"/>
                    </a:cubicBezTo>
                    <a:cubicBezTo>
                      <a:pt x="744" y="884"/>
                      <a:pt x="824" y="908"/>
                      <a:pt x="901" y="936"/>
                    </a:cubicBezTo>
                    <a:cubicBezTo>
                      <a:pt x="905" y="944"/>
                      <a:pt x="913" y="944"/>
                      <a:pt x="921" y="944"/>
                    </a:cubicBezTo>
                    <a:cubicBezTo>
                      <a:pt x="949" y="944"/>
                      <a:pt x="969" y="924"/>
                      <a:pt x="981" y="896"/>
                    </a:cubicBezTo>
                    <a:cubicBezTo>
                      <a:pt x="989" y="864"/>
                      <a:pt x="969" y="827"/>
                      <a:pt x="941" y="815"/>
                    </a:cubicBezTo>
                    <a:cubicBezTo>
                      <a:pt x="864" y="791"/>
                      <a:pt x="788" y="763"/>
                      <a:pt x="712" y="731"/>
                    </a:cubicBezTo>
                    <a:cubicBezTo>
                      <a:pt x="706" y="729"/>
                      <a:pt x="700" y="729"/>
                      <a:pt x="694" y="729"/>
                    </a:cubicBezTo>
                    <a:close/>
                    <a:moveTo>
                      <a:pt x="1342" y="954"/>
                    </a:moveTo>
                    <a:cubicBezTo>
                      <a:pt x="1316" y="954"/>
                      <a:pt x="1288" y="973"/>
                      <a:pt x="1278" y="1004"/>
                    </a:cubicBezTo>
                    <a:cubicBezTo>
                      <a:pt x="1270" y="1032"/>
                      <a:pt x="1290" y="1069"/>
                      <a:pt x="1326" y="1077"/>
                    </a:cubicBezTo>
                    <a:lnTo>
                      <a:pt x="1567" y="1137"/>
                    </a:lnTo>
                    <a:lnTo>
                      <a:pt x="1580" y="1137"/>
                    </a:lnTo>
                    <a:cubicBezTo>
                      <a:pt x="1612" y="1137"/>
                      <a:pt x="1636" y="1117"/>
                      <a:pt x="1636" y="1093"/>
                    </a:cubicBezTo>
                    <a:cubicBezTo>
                      <a:pt x="1648" y="1056"/>
                      <a:pt x="1628" y="1028"/>
                      <a:pt x="1592" y="1016"/>
                    </a:cubicBezTo>
                    <a:cubicBezTo>
                      <a:pt x="1511" y="996"/>
                      <a:pt x="1435" y="976"/>
                      <a:pt x="1355" y="956"/>
                    </a:cubicBezTo>
                    <a:cubicBezTo>
                      <a:pt x="1350" y="955"/>
                      <a:pt x="1346" y="954"/>
                      <a:pt x="1342" y="954"/>
                    </a:cubicBezTo>
                    <a:close/>
                    <a:moveTo>
                      <a:pt x="4306" y="950"/>
                    </a:moveTo>
                    <a:cubicBezTo>
                      <a:pt x="4300" y="950"/>
                      <a:pt x="4294" y="951"/>
                      <a:pt x="4288" y="952"/>
                    </a:cubicBezTo>
                    <a:cubicBezTo>
                      <a:pt x="4207" y="976"/>
                      <a:pt x="4135" y="996"/>
                      <a:pt x="4054" y="1016"/>
                    </a:cubicBezTo>
                    <a:cubicBezTo>
                      <a:pt x="4018" y="1028"/>
                      <a:pt x="3998" y="1056"/>
                      <a:pt x="4006" y="1093"/>
                    </a:cubicBezTo>
                    <a:cubicBezTo>
                      <a:pt x="4014" y="1117"/>
                      <a:pt x="4038" y="1137"/>
                      <a:pt x="4067" y="1137"/>
                    </a:cubicBezTo>
                    <a:lnTo>
                      <a:pt x="4087" y="1137"/>
                    </a:lnTo>
                    <a:cubicBezTo>
                      <a:pt x="4167" y="1117"/>
                      <a:pt x="4247" y="1097"/>
                      <a:pt x="4328" y="1073"/>
                    </a:cubicBezTo>
                    <a:cubicBezTo>
                      <a:pt x="4360" y="1064"/>
                      <a:pt x="4380" y="1028"/>
                      <a:pt x="4368" y="992"/>
                    </a:cubicBezTo>
                    <a:cubicBezTo>
                      <a:pt x="4361" y="966"/>
                      <a:pt x="4335" y="950"/>
                      <a:pt x="4306" y="950"/>
                    </a:cubicBezTo>
                    <a:close/>
                    <a:moveTo>
                      <a:pt x="2020" y="1096"/>
                    </a:moveTo>
                    <a:cubicBezTo>
                      <a:pt x="1988" y="1096"/>
                      <a:pt x="1961" y="1116"/>
                      <a:pt x="1957" y="1149"/>
                    </a:cubicBezTo>
                    <a:cubicBezTo>
                      <a:pt x="1953" y="1185"/>
                      <a:pt x="1973" y="1213"/>
                      <a:pt x="2009" y="1217"/>
                    </a:cubicBezTo>
                    <a:cubicBezTo>
                      <a:pt x="2090" y="1233"/>
                      <a:pt x="2174" y="1245"/>
                      <a:pt x="2255" y="1253"/>
                    </a:cubicBezTo>
                    <a:lnTo>
                      <a:pt x="2259" y="1253"/>
                    </a:lnTo>
                    <a:cubicBezTo>
                      <a:pt x="2291" y="1253"/>
                      <a:pt x="2319" y="1229"/>
                      <a:pt x="2327" y="1197"/>
                    </a:cubicBezTo>
                    <a:cubicBezTo>
                      <a:pt x="2331" y="1161"/>
                      <a:pt x="2307" y="1133"/>
                      <a:pt x="2271" y="1129"/>
                    </a:cubicBezTo>
                    <a:cubicBezTo>
                      <a:pt x="2190" y="1125"/>
                      <a:pt x="2110" y="1109"/>
                      <a:pt x="2030" y="1097"/>
                    </a:cubicBezTo>
                    <a:cubicBezTo>
                      <a:pt x="2026" y="1096"/>
                      <a:pt x="2023" y="1096"/>
                      <a:pt x="2020" y="1096"/>
                    </a:cubicBezTo>
                    <a:close/>
                    <a:moveTo>
                      <a:pt x="3637" y="1103"/>
                    </a:moveTo>
                    <a:cubicBezTo>
                      <a:pt x="3633" y="1103"/>
                      <a:pt x="3629" y="1104"/>
                      <a:pt x="3625" y="1105"/>
                    </a:cubicBezTo>
                    <a:lnTo>
                      <a:pt x="3384" y="1133"/>
                    </a:lnTo>
                    <a:cubicBezTo>
                      <a:pt x="3351" y="1137"/>
                      <a:pt x="3323" y="1169"/>
                      <a:pt x="3331" y="1205"/>
                    </a:cubicBezTo>
                    <a:cubicBezTo>
                      <a:pt x="3331" y="1233"/>
                      <a:pt x="3359" y="1257"/>
                      <a:pt x="3388" y="1257"/>
                    </a:cubicBezTo>
                    <a:cubicBezTo>
                      <a:pt x="3388" y="1257"/>
                      <a:pt x="3396" y="1257"/>
                      <a:pt x="3400" y="1253"/>
                    </a:cubicBezTo>
                    <a:cubicBezTo>
                      <a:pt x="3480" y="1249"/>
                      <a:pt x="3564" y="1237"/>
                      <a:pt x="3645" y="1225"/>
                    </a:cubicBezTo>
                    <a:cubicBezTo>
                      <a:pt x="3677" y="1217"/>
                      <a:pt x="3701" y="1189"/>
                      <a:pt x="3697" y="1153"/>
                    </a:cubicBezTo>
                    <a:cubicBezTo>
                      <a:pt x="3693" y="1128"/>
                      <a:pt x="3668" y="1103"/>
                      <a:pt x="3637" y="1103"/>
                    </a:cubicBezTo>
                    <a:close/>
                    <a:moveTo>
                      <a:pt x="2709" y="1157"/>
                    </a:moveTo>
                    <a:cubicBezTo>
                      <a:pt x="2672" y="1157"/>
                      <a:pt x="2640" y="1181"/>
                      <a:pt x="2640" y="1217"/>
                    </a:cubicBezTo>
                    <a:cubicBezTo>
                      <a:pt x="2640" y="1253"/>
                      <a:pt x="2668" y="1281"/>
                      <a:pt x="2701" y="1281"/>
                    </a:cubicBezTo>
                    <a:lnTo>
                      <a:pt x="2954" y="1281"/>
                    </a:lnTo>
                    <a:cubicBezTo>
                      <a:pt x="2990" y="1281"/>
                      <a:pt x="3014" y="1253"/>
                      <a:pt x="3014" y="1217"/>
                    </a:cubicBezTo>
                    <a:cubicBezTo>
                      <a:pt x="3014" y="1181"/>
                      <a:pt x="2982" y="1157"/>
                      <a:pt x="2950" y="1157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7" name="Google Shape;147;p3"/>
              <p:cNvSpPr/>
              <p:nvPr/>
            </p:nvSpPr>
            <p:spPr>
              <a:xfrm>
                <a:off x="3314385" y="432198"/>
                <a:ext cx="22249" cy="64593"/>
              </a:xfrm>
              <a:custGeom>
                <a:avLst/>
                <a:gdLst/>
                <a:ahLst/>
                <a:cxnLst/>
                <a:rect l="l" t="t" r="r" b="b"/>
                <a:pathLst>
                  <a:path w="165" h="479" extrusionOk="0">
                    <a:moveTo>
                      <a:pt x="89" y="1"/>
                    </a:moveTo>
                    <a:cubicBezTo>
                      <a:pt x="65" y="1"/>
                      <a:pt x="35" y="20"/>
                      <a:pt x="28" y="51"/>
                    </a:cubicBezTo>
                    <a:cubicBezTo>
                      <a:pt x="0" y="175"/>
                      <a:pt x="4" y="304"/>
                      <a:pt x="32" y="428"/>
                    </a:cubicBezTo>
                    <a:cubicBezTo>
                      <a:pt x="36" y="459"/>
                      <a:pt x="65" y="478"/>
                      <a:pt x="97" y="478"/>
                    </a:cubicBezTo>
                    <a:cubicBezTo>
                      <a:pt x="102" y="478"/>
                      <a:pt x="107" y="478"/>
                      <a:pt x="113" y="476"/>
                    </a:cubicBezTo>
                    <a:cubicBezTo>
                      <a:pt x="145" y="464"/>
                      <a:pt x="165" y="428"/>
                      <a:pt x="157" y="396"/>
                    </a:cubicBezTo>
                    <a:cubicBezTo>
                      <a:pt x="153" y="380"/>
                      <a:pt x="153" y="364"/>
                      <a:pt x="145" y="356"/>
                    </a:cubicBezTo>
                    <a:cubicBezTo>
                      <a:pt x="145" y="344"/>
                      <a:pt x="141" y="340"/>
                      <a:pt x="141" y="328"/>
                    </a:cubicBezTo>
                    <a:lnTo>
                      <a:pt x="141" y="320"/>
                    </a:lnTo>
                    <a:cubicBezTo>
                      <a:pt x="137" y="296"/>
                      <a:pt x="137" y="264"/>
                      <a:pt x="137" y="239"/>
                    </a:cubicBezTo>
                    <a:cubicBezTo>
                      <a:pt x="137" y="179"/>
                      <a:pt x="141" y="131"/>
                      <a:pt x="149" y="83"/>
                    </a:cubicBezTo>
                    <a:cubicBezTo>
                      <a:pt x="153" y="51"/>
                      <a:pt x="137" y="14"/>
                      <a:pt x="101" y="2"/>
                    </a:cubicBezTo>
                    <a:cubicBezTo>
                      <a:pt x="97" y="1"/>
                      <a:pt x="93" y="1"/>
                      <a:pt x="89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8" name="Google Shape;148;p3"/>
              <p:cNvSpPr/>
              <p:nvPr/>
            </p:nvSpPr>
            <p:spPr>
              <a:xfrm>
                <a:off x="3326790" y="513513"/>
                <a:ext cx="39104" cy="76055"/>
              </a:xfrm>
              <a:custGeom>
                <a:avLst/>
                <a:gdLst/>
                <a:ahLst/>
                <a:cxnLst/>
                <a:rect l="l" t="t" r="r" b="b"/>
                <a:pathLst>
                  <a:path w="290" h="564" extrusionOk="0">
                    <a:moveTo>
                      <a:pt x="70" y="0"/>
                    </a:moveTo>
                    <a:cubicBezTo>
                      <a:pt x="66" y="0"/>
                      <a:pt x="61" y="1"/>
                      <a:pt x="57" y="2"/>
                    </a:cubicBezTo>
                    <a:cubicBezTo>
                      <a:pt x="17" y="14"/>
                      <a:pt x="1" y="50"/>
                      <a:pt x="5" y="82"/>
                    </a:cubicBezTo>
                    <a:cubicBezTo>
                      <a:pt x="29" y="239"/>
                      <a:pt x="85" y="392"/>
                      <a:pt x="161" y="532"/>
                    </a:cubicBezTo>
                    <a:cubicBezTo>
                      <a:pt x="172" y="552"/>
                      <a:pt x="197" y="564"/>
                      <a:pt x="221" y="564"/>
                    </a:cubicBezTo>
                    <a:cubicBezTo>
                      <a:pt x="231" y="564"/>
                      <a:pt x="241" y="561"/>
                      <a:pt x="250" y="556"/>
                    </a:cubicBezTo>
                    <a:cubicBezTo>
                      <a:pt x="282" y="536"/>
                      <a:pt x="290" y="500"/>
                      <a:pt x="278" y="464"/>
                    </a:cubicBezTo>
                    <a:cubicBezTo>
                      <a:pt x="206" y="335"/>
                      <a:pt x="161" y="199"/>
                      <a:pt x="137" y="50"/>
                    </a:cubicBezTo>
                    <a:cubicBezTo>
                      <a:pt x="130" y="19"/>
                      <a:pt x="97" y="0"/>
                      <a:pt x="7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9" name="Google Shape;149;p3"/>
              <p:cNvSpPr/>
              <p:nvPr/>
            </p:nvSpPr>
            <p:spPr>
              <a:xfrm rot="7199998">
                <a:off x="3218177" y="383762"/>
                <a:ext cx="417195" cy="321750"/>
              </a:xfrm>
              <a:custGeom>
                <a:avLst/>
                <a:gdLst/>
                <a:ahLst/>
                <a:cxnLst/>
                <a:rect l="l" t="t" r="r" b="b"/>
                <a:pathLst>
                  <a:path w="3094" h="2386" extrusionOk="0">
                    <a:moveTo>
                      <a:pt x="761" y="1"/>
                    </a:moveTo>
                    <a:cubicBezTo>
                      <a:pt x="715" y="1"/>
                      <a:pt x="666" y="10"/>
                      <a:pt x="615" y="31"/>
                    </a:cubicBezTo>
                    <a:cubicBezTo>
                      <a:pt x="1" y="280"/>
                      <a:pt x="877" y="2349"/>
                      <a:pt x="1274" y="2385"/>
                    </a:cubicBezTo>
                    <a:cubicBezTo>
                      <a:pt x="1277" y="2386"/>
                      <a:pt x="1281" y="2386"/>
                      <a:pt x="1284" y="2386"/>
                    </a:cubicBezTo>
                    <a:cubicBezTo>
                      <a:pt x="1654" y="2386"/>
                      <a:pt x="3093" y="666"/>
                      <a:pt x="2524" y="216"/>
                    </a:cubicBezTo>
                    <a:cubicBezTo>
                      <a:pt x="2468" y="172"/>
                      <a:pt x="2409" y="153"/>
                      <a:pt x="2348" y="153"/>
                    </a:cubicBezTo>
                    <a:cubicBezTo>
                      <a:pt x="1937" y="153"/>
                      <a:pt x="1467" y="1036"/>
                      <a:pt x="1467" y="1036"/>
                    </a:cubicBezTo>
                    <a:cubicBezTo>
                      <a:pt x="1467" y="1036"/>
                      <a:pt x="1243" y="1"/>
                      <a:pt x="761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0" name="Google Shape;150;p3"/>
              <p:cNvSpPr/>
              <p:nvPr/>
            </p:nvSpPr>
            <p:spPr>
              <a:xfrm rot="7199998">
                <a:off x="3241218" y="444572"/>
                <a:ext cx="288828" cy="300848"/>
              </a:xfrm>
              <a:custGeom>
                <a:avLst/>
                <a:gdLst/>
                <a:ahLst/>
                <a:cxnLst/>
                <a:rect l="l" t="t" r="r" b="b"/>
                <a:pathLst>
                  <a:path w="2142" h="2231" extrusionOk="0">
                    <a:moveTo>
                      <a:pt x="1403" y="0"/>
                    </a:moveTo>
                    <a:cubicBezTo>
                      <a:pt x="1398" y="0"/>
                      <a:pt x="1392" y="0"/>
                      <a:pt x="1387" y="1"/>
                    </a:cubicBezTo>
                    <a:cubicBezTo>
                      <a:pt x="1009" y="700"/>
                      <a:pt x="535" y="1351"/>
                      <a:pt x="1" y="1941"/>
                    </a:cubicBezTo>
                    <a:cubicBezTo>
                      <a:pt x="113" y="2110"/>
                      <a:pt x="230" y="2222"/>
                      <a:pt x="314" y="2230"/>
                    </a:cubicBezTo>
                    <a:cubicBezTo>
                      <a:pt x="318" y="2231"/>
                      <a:pt x="321" y="2231"/>
                      <a:pt x="324" y="2231"/>
                    </a:cubicBezTo>
                    <a:cubicBezTo>
                      <a:pt x="702" y="2231"/>
                      <a:pt x="2141" y="511"/>
                      <a:pt x="1572" y="61"/>
                    </a:cubicBezTo>
                    <a:cubicBezTo>
                      <a:pt x="1517" y="20"/>
                      <a:pt x="1461" y="0"/>
                      <a:pt x="1403" y="0"/>
                    </a:cubicBezTo>
                    <a:close/>
                  </a:path>
                </a:pathLst>
              </a:custGeom>
              <a:solidFill>
                <a:srgbClr val="FFF1F6">
                  <a:alpha val="333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1" name="Google Shape;151;p3"/>
          <p:cNvGrpSpPr/>
          <p:nvPr/>
        </p:nvGrpSpPr>
        <p:grpSpPr>
          <a:xfrm rot="8887361">
            <a:off x="330669" y="108279"/>
            <a:ext cx="513893" cy="363699"/>
            <a:chOff x="3334703" y="-568655"/>
            <a:chExt cx="703624" cy="497978"/>
          </a:xfrm>
        </p:grpSpPr>
        <p:sp>
          <p:nvSpPr>
            <p:cNvPr id="152" name="Google Shape;152;p3"/>
            <p:cNvSpPr/>
            <p:nvPr/>
          </p:nvSpPr>
          <p:spPr>
            <a:xfrm>
              <a:off x="3439701" y="-356018"/>
              <a:ext cx="493979" cy="285342"/>
            </a:xfrm>
            <a:custGeom>
              <a:avLst/>
              <a:gdLst/>
              <a:ahLst/>
              <a:cxnLst/>
              <a:rect l="l" t="t" r="r" b="b"/>
              <a:pathLst>
                <a:path w="5796" h="3348" extrusionOk="0">
                  <a:moveTo>
                    <a:pt x="2897" y="1"/>
                  </a:moveTo>
                  <a:cubicBezTo>
                    <a:pt x="2551" y="1"/>
                    <a:pt x="2205" y="118"/>
                    <a:pt x="1920" y="352"/>
                  </a:cubicBezTo>
                  <a:cubicBezTo>
                    <a:pt x="1785" y="461"/>
                    <a:pt x="1661" y="585"/>
                    <a:pt x="1540" y="714"/>
                  </a:cubicBezTo>
                  <a:cubicBezTo>
                    <a:pt x="1287" y="981"/>
                    <a:pt x="936" y="1107"/>
                    <a:pt x="635" y="1307"/>
                  </a:cubicBezTo>
                  <a:cubicBezTo>
                    <a:pt x="74" y="1682"/>
                    <a:pt x="0" y="2447"/>
                    <a:pt x="471" y="2943"/>
                  </a:cubicBezTo>
                  <a:cubicBezTo>
                    <a:pt x="728" y="3212"/>
                    <a:pt x="1078" y="3347"/>
                    <a:pt x="1442" y="3347"/>
                  </a:cubicBezTo>
                  <a:cubicBezTo>
                    <a:pt x="1511" y="3347"/>
                    <a:pt x="1581" y="3343"/>
                    <a:pt x="1650" y="3333"/>
                  </a:cubicBezTo>
                  <a:cubicBezTo>
                    <a:pt x="1877" y="3302"/>
                    <a:pt x="2081" y="3208"/>
                    <a:pt x="2287" y="3119"/>
                  </a:cubicBezTo>
                  <a:cubicBezTo>
                    <a:pt x="2482" y="3036"/>
                    <a:pt x="2689" y="2995"/>
                    <a:pt x="2896" y="2995"/>
                  </a:cubicBezTo>
                  <a:cubicBezTo>
                    <a:pt x="3103" y="2995"/>
                    <a:pt x="3311" y="3036"/>
                    <a:pt x="3507" y="3119"/>
                  </a:cubicBezTo>
                  <a:cubicBezTo>
                    <a:pt x="3713" y="3204"/>
                    <a:pt x="3917" y="3300"/>
                    <a:pt x="4143" y="3333"/>
                  </a:cubicBezTo>
                  <a:cubicBezTo>
                    <a:pt x="4213" y="3343"/>
                    <a:pt x="4282" y="3347"/>
                    <a:pt x="4351" y="3347"/>
                  </a:cubicBezTo>
                  <a:cubicBezTo>
                    <a:pt x="4715" y="3347"/>
                    <a:pt x="5062" y="3212"/>
                    <a:pt x="5322" y="2943"/>
                  </a:cubicBezTo>
                  <a:cubicBezTo>
                    <a:pt x="5795" y="2447"/>
                    <a:pt x="5722" y="1685"/>
                    <a:pt x="5159" y="1307"/>
                  </a:cubicBezTo>
                  <a:cubicBezTo>
                    <a:pt x="4857" y="1107"/>
                    <a:pt x="4506" y="981"/>
                    <a:pt x="4253" y="714"/>
                  </a:cubicBezTo>
                  <a:cubicBezTo>
                    <a:pt x="4133" y="585"/>
                    <a:pt x="4006" y="461"/>
                    <a:pt x="3874" y="352"/>
                  </a:cubicBezTo>
                  <a:cubicBezTo>
                    <a:pt x="3589" y="118"/>
                    <a:pt x="3244" y="1"/>
                    <a:pt x="289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153;p3"/>
            <p:cNvSpPr/>
            <p:nvPr/>
          </p:nvSpPr>
          <p:spPr>
            <a:xfrm>
              <a:off x="3334703" y="-424284"/>
              <a:ext cx="126648" cy="125881"/>
            </a:xfrm>
            <a:custGeom>
              <a:avLst/>
              <a:gdLst/>
              <a:ahLst/>
              <a:cxnLst/>
              <a:rect l="l" t="t" r="r" b="b"/>
              <a:pathLst>
                <a:path w="1486" h="1477" extrusionOk="0">
                  <a:moveTo>
                    <a:pt x="677" y="0"/>
                  </a:moveTo>
                  <a:cubicBezTo>
                    <a:pt x="613" y="0"/>
                    <a:pt x="549" y="11"/>
                    <a:pt x="488" y="34"/>
                  </a:cubicBezTo>
                  <a:cubicBezTo>
                    <a:pt x="155" y="152"/>
                    <a:pt x="0" y="566"/>
                    <a:pt x="141" y="956"/>
                  </a:cubicBezTo>
                  <a:cubicBezTo>
                    <a:pt x="254" y="1273"/>
                    <a:pt x="529" y="1476"/>
                    <a:pt x="806" y="1476"/>
                  </a:cubicBezTo>
                  <a:cubicBezTo>
                    <a:pt x="870" y="1476"/>
                    <a:pt x="934" y="1466"/>
                    <a:pt x="995" y="1443"/>
                  </a:cubicBezTo>
                  <a:cubicBezTo>
                    <a:pt x="1328" y="1323"/>
                    <a:pt x="1485" y="911"/>
                    <a:pt x="1344" y="521"/>
                  </a:cubicBezTo>
                  <a:cubicBezTo>
                    <a:pt x="1230" y="204"/>
                    <a:pt x="954" y="0"/>
                    <a:pt x="67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154;p3"/>
            <p:cNvSpPr/>
            <p:nvPr/>
          </p:nvSpPr>
          <p:spPr>
            <a:xfrm>
              <a:off x="3505069" y="-568655"/>
              <a:ext cx="135853" cy="141989"/>
            </a:xfrm>
            <a:custGeom>
              <a:avLst/>
              <a:gdLst/>
              <a:ahLst/>
              <a:cxnLst/>
              <a:rect l="l" t="t" r="r" b="b"/>
              <a:pathLst>
                <a:path w="1594" h="1666" extrusionOk="0">
                  <a:moveTo>
                    <a:pt x="751" y="1"/>
                  </a:moveTo>
                  <a:cubicBezTo>
                    <a:pt x="708" y="1"/>
                    <a:pt x="665" y="5"/>
                    <a:pt x="622" y="14"/>
                  </a:cubicBezTo>
                  <a:cubicBezTo>
                    <a:pt x="237" y="98"/>
                    <a:pt x="0" y="530"/>
                    <a:pt x="96" y="981"/>
                  </a:cubicBezTo>
                  <a:cubicBezTo>
                    <a:pt x="181" y="1384"/>
                    <a:pt x="499" y="1665"/>
                    <a:pt x="841" y="1665"/>
                  </a:cubicBezTo>
                  <a:cubicBezTo>
                    <a:pt x="883" y="1665"/>
                    <a:pt x="926" y="1661"/>
                    <a:pt x="969" y="1652"/>
                  </a:cubicBezTo>
                  <a:cubicBezTo>
                    <a:pt x="1357" y="1571"/>
                    <a:pt x="1593" y="1136"/>
                    <a:pt x="1497" y="685"/>
                  </a:cubicBezTo>
                  <a:cubicBezTo>
                    <a:pt x="1412" y="282"/>
                    <a:pt x="1093" y="1"/>
                    <a:pt x="75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155;p3"/>
            <p:cNvSpPr/>
            <p:nvPr/>
          </p:nvSpPr>
          <p:spPr>
            <a:xfrm>
              <a:off x="3911679" y="-424965"/>
              <a:ext cx="126648" cy="125966"/>
            </a:xfrm>
            <a:custGeom>
              <a:avLst/>
              <a:gdLst/>
              <a:ahLst/>
              <a:cxnLst/>
              <a:rect l="l" t="t" r="r" b="b"/>
              <a:pathLst>
                <a:path w="1486" h="1478" extrusionOk="0">
                  <a:moveTo>
                    <a:pt x="810" y="1"/>
                  </a:moveTo>
                  <a:cubicBezTo>
                    <a:pt x="532" y="1"/>
                    <a:pt x="256" y="205"/>
                    <a:pt x="141" y="521"/>
                  </a:cubicBezTo>
                  <a:cubicBezTo>
                    <a:pt x="0" y="911"/>
                    <a:pt x="157" y="1325"/>
                    <a:pt x="490" y="1445"/>
                  </a:cubicBezTo>
                  <a:cubicBezTo>
                    <a:pt x="551" y="1467"/>
                    <a:pt x="614" y="1477"/>
                    <a:pt x="677" y="1477"/>
                  </a:cubicBezTo>
                  <a:cubicBezTo>
                    <a:pt x="955" y="1477"/>
                    <a:pt x="1232" y="1273"/>
                    <a:pt x="1347" y="955"/>
                  </a:cubicBezTo>
                  <a:cubicBezTo>
                    <a:pt x="1485" y="566"/>
                    <a:pt x="1330" y="154"/>
                    <a:pt x="998" y="33"/>
                  </a:cubicBezTo>
                  <a:cubicBezTo>
                    <a:pt x="936" y="11"/>
                    <a:pt x="873" y="1"/>
                    <a:pt x="81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156;p3"/>
            <p:cNvSpPr/>
            <p:nvPr/>
          </p:nvSpPr>
          <p:spPr>
            <a:xfrm>
              <a:off x="3732450" y="-567802"/>
              <a:ext cx="135853" cy="141819"/>
            </a:xfrm>
            <a:custGeom>
              <a:avLst/>
              <a:gdLst/>
              <a:ahLst/>
              <a:cxnLst/>
              <a:rect l="l" t="t" r="r" b="b"/>
              <a:pathLst>
                <a:path w="1594" h="1664" extrusionOk="0">
                  <a:moveTo>
                    <a:pt x="841" y="1"/>
                  </a:moveTo>
                  <a:cubicBezTo>
                    <a:pt x="499" y="1"/>
                    <a:pt x="181" y="282"/>
                    <a:pt x="96" y="683"/>
                  </a:cubicBezTo>
                  <a:cubicBezTo>
                    <a:pt x="0" y="1136"/>
                    <a:pt x="237" y="1569"/>
                    <a:pt x="622" y="1650"/>
                  </a:cubicBezTo>
                  <a:cubicBezTo>
                    <a:pt x="665" y="1659"/>
                    <a:pt x="708" y="1664"/>
                    <a:pt x="751" y="1664"/>
                  </a:cubicBezTo>
                  <a:cubicBezTo>
                    <a:pt x="1093" y="1664"/>
                    <a:pt x="1412" y="1382"/>
                    <a:pt x="1498" y="981"/>
                  </a:cubicBezTo>
                  <a:cubicBezTo>
                    <a:pt x="1593" y="528"/>
                    <a:pt x="1357" y="96"/>
                    <a:pt x="969" y="14"/>
                  </a:cubicBezTo>
                  <a:cubicBezTo>
                    <a:pt x="926" y="5"/>
                    <a:pt x="883" y="1"/>
                    <a:pt x="84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7" name="Google Shape;157;p3"/>
          <p:cNvGrpSpPr/>
          <p:nvPr/>
        </p:nvGrpSpPr>
        <p:grpSpPr>
          <a:xfrm rot="10412789">
            <a:off x="132756" y="630259"/>
            <a:ext cx="428195" cy="303047"/>
            <a:chOff x="3334703" y="-568655"/>
            <a:chExt cx="703624" cy="497978"/>
          </a:xfrm>
        </p:grpSpPr>
        <p:sp>
          <p:nvSpPr>
            <p:cNvPr id="158" name="Google Shape;158;p3"/>
            <p:cNvSpPr/>
            <p:nvPr/>
          </p:nvSpPr>
          <p:spPr>
            <a:xfrm>
              <a:off x="3439701" y="-356018"/>
              <a:ext cx="493979" cy="285342"/>
            </a:xfrm>
            <a:custGeom>
              <a:avLst/>
              <a:gdLst/>
              <a:ahLst/>
              <a:cxnLst/>
              <a:rect l="l" t="t" r="r" b="b"/>
              <a:pathLst>
                <a:path w="5796" h="3348" extrusionOk="0">
                  <a:moveTo>
                    <a:pt x="2897" y="1"/>
                  </a:moveTo>
                  <a:cubicBezTo>
                    <a:pt x="2551" y="1"/>
                    <a:pt x="2205" y="118"/>
                    <a:pt x="1920" y="352"/>
                  </a:cubicBezTo>
                  <a:cubicBezTo>
                    <a:pt x="1785" y="461"/>
                    <a:pt x="1661" y="585"/>
                    <a:pt x="1540" y="714"/>
                  </a:cubicBezTo>
                  <a:cubicBezTo>
                    <a:pt x="1287" y="981"/>
                    <a:pt x="936" y="1107"/>
                    <a:pt x="635" y="1307"/>
                  </a:cubicBezTo>
                  <a:cubicBezTo>
                    <a:pt x="74" y="1682"/>
                    <a:pt x="0" y="2447"/>
                    <a:pt x="471" y="2943"/>
                  </a:cubicBezTo>
                  <a:cubicBezTo>
                    <a:pt x="728" y="3212"/>
                    <a:pt x="1078" y="3347"/>
                    <a:pt x="1442" y="3347"/>
                  </a:cubicBezTo>
                  <a:cubicBezTo>
                    <a:pt x="1511" y="3347"/>
                    <a:pt x="1581" y="3343"/>
                    <a:pt x="1650" y="3333"/>
                  </a:cubicBezTo>
                  <a:cubicBezTo>
                    <a:pt x="1877" y="3302"/>
                    <a:pt x="2081" y="3208"/>
                    <a:pt x="2287" y="3119"/>
                  </a:cubicBezTo>
                  <a:cubicBezTo>
                    <a:pt x="2482" y="3036"/>
                    <a:pt x="2689" y="2995"/>
                    <a:pt x="2896" y="2995"/>
                  </a:cubicBezTo>
                  <a:cubicBezTo>
                    <a:pt x="3103" y="2995"/>
                    <a:pt x="3311" y="3036"/>
                    <a:pt x="3507" y="3119"/>
                  </a:cubicBezTo>
                  <a:cubicBezTo>
                    <a:pt x="3713" y="3204"/>
                    <a:pt x="3917" y="3300"/>
                    <a:pt x="4143" y="3333"/>
                  </a:cubicBezTo>
                  <a:cubicBezTo>
                    <a:pt x="4213" y="3343"/>
                    <a:pt x="4282" y="3347"/>
                    <a:pt x="4351" y="3347"/>
                  </a:cubicBezTo>
                  <a:cubicBezTo>
                    <a:pt x="4715" y="3347"/>
                    <a:pt x="5062" y="3212"/>
                    <a:pt x="5322" y="2943"/>
                  </a:cubicBezTo>
                  <a:cubicBezTo>
                    <a:pt x="5795" y="2447"/>
                    <a:pt x="5722" y="1685"/>
                    <a:pt x="5159" y="1307"/>
                  </a:cubicBezTo>
                  <a:cubicBezTo>
                    <a:pt x="4857" y="1107"/>
                    <a:pt x="4506" y="981"/>
                    <a:pt x="4253" y="714"/>
                  </a:cubicBezTo>
                  <a:cubicBezTo>
                    <a:pt x="4133" y="585"/>
                    <a:pt x="4006" y="461"/>
                    <a:pt x="3874" y="352"/>
                  </a:cubicBezTo>
                  <a:cubicBezTo>
                    <a:pt x="3589" y="118"/>
                    <a:pt x="3244" y="1"/>
                    <a:pt x="289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159;p3"/>
            <p:cNvSpPr/>
            <p:nvPr/>
          </p:nvSpPr>
          <p:spPr>
            <a:xfrm>
              <a:off x="3334703" y="-424284"/>
              <a:ext cx="126648" cy="125881"/>
            </a:xfrm>
            <a:custGeom>
              <a:avLst/>
              <a:gdLst/>
              <a:ahLst/>
              <a:cxnLst/>
              <a:rect l="l" t="t" r="r" b="b"/>
              <a:pathLst>
                <a:path w="1486" h="1477" extrusionOk="0">
                  <a:moveTo>
                    <a:pt x="677" y="0"/>
                  </a:moveTo>
                  <a:cubicBezTo>
                    <a:pt x="613" y="0"/>
                    <a:pt x="549" y="11"/>
                    <a:pt x="488" y="34"/>
                  </a:cubicBezTo>
                  <a:cubicBezTo>
                    <a:pt x="155" y="152"/>
                    <a:pt x="0" y="566"/>
                    <a:pt x="141" y="956"/>
                  </a:cubicBezTo>
                  <a:cubicBezTo>
                    <a:pt x="254" y="1273"/>
                    <a:pt x="529" y="1476"/>
                    <a:pt x="806" y="1476"/>
                  </a:cubicBezTo>
                  <a:cubicBezTo>
                    <a:pt x="870" y="1476"/>
                    <a:pt x="934" y="1466"/>
                    <a:pt x="995" y="1443"/>
                  </a:cubicBezTo>
                  <a:cubicBezTo>
                    <a:pt x="1328" y="1323"/>
                    <a:pt x="1485" y="911"/>
                    <a:pt x="1344" y="521"/>
                  </a:cubicBezTo>
                  <a:cubicBezTo>
                    <a:pt x="1230" y="204"/>
                    <a:pt x="954" y="0"/>
                    <a:pt x="67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160;p3"/>
            <p:cNvSpPr/>
            <p:nvPr/>
          </p:nvSpPr>
          <p:spPr>
            <a:xfrm>
              <a:off x="3505069" y="-568655"/>
              <a:ext cx="135853" cy="141989"/>
            </a:xfrm>
            <a:custGeom>
              <a:avLst/>
              <a:gdLst/>
              <a:ahLst/>
              <a:cxnLst/>
              <a:rect l="l" t="t" r="r" b="b"/>
              <a:pathLst>
                <a:path w="1594" h="1666" extrusionOk="0">
                  <a:moveTo>
                    <a:pt x="751" y="1"/>
                  </a:moveTo>
                  <a:cubicBezTo>
                    <a:pt x="708" y="1"/>
                    <a:pt x="665" y="5"/>
                    <a:pt x="622" y="14"/>
                  </a:cubicBezTo>
                  <a:cubicBezTo>
                    <a:pt x="237" y="98"/>
                    <a:pt x="0" y="530"/>
                    <a:pt x="96" y="981"/>
                  </a:cubicBezTo>
                  <a:cubicBezTo>
                    <a:pt x="181" y="1384"/>
                    <a:pt x="499" y="1665"/>
                    <a:pt x="841" y="1665"/>
                  </a:cubicBezTo>
                  <a:cubicBezTo>
                    <a:pt x="883" y="1665"/>
                    <a:pt x="926" y="1661"/>
                    <a:pt x="969" y="1652"/>
                  </a:cubicBezTo>
                  <a:cubicBezTo>
                    <a:pt x="1357" y="1571"/>
                    <a:pt x="1593" y="1136"/>
                    <a:pt x="1497" y="685"/>
                  </a:cubicBezTo>
                  <a:cubicBezTo>
                    <a:pt x="1412" y="282"/>
                    <a:pt x="1093" y="1"/>
                    <a:pt x="75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161;p3"/>
            <p:cNvSpPr/>
            <p:nvPr/>
          </p:nvSpPr>
          <p:spPr>
            <a:xfrm>
              <a:off x="3911679" y="-424965"/>
              <a:ext cx="126648" cy="125966"/>
            </a:xfrm>
            <a:custGeom>
              <a:avLst/>
              <a:gdLst/>
              <a:ahLst/>
              <a:cxnLst/>
              <a:rect l="l" t="t" r="r" b="b"/>
              <a:pathLst>
                <a:path w="1486" h="1478" extrusionOk="0">
                  <a:moveTo>
                    <a:pt x="810" y="1"/>
                  </a:moveTo>
                  <a:cubicBezTo>
                    <a:pt x="532" y="1"/>
                    <a:pt x="256" y="205"/>
                    <a:pt x="141" y="521"/>
                  </a:cubicBezTo>
                  <a:cubicBezTo>
                    <a:pt x="0" y="911"/>
                    <a:pt x="157" y="1325"/>
                    <a:pt x="490" y="1445"/>
                  </a:cubicBezTo>
                  <a:cubicBezTo>
                    <a:pt x="551" y="1467"/>
                    <a:pt x="614" y="1477"/>
                    <a:pt x="677" y="1477"/>
                  </a:cubicBezTo>
                  <a:cubicBezTo>
                    <a:pt x="955" y="1477"/>
                    <a:pt x="1232" y="1273"/>
                    <a:pt x="1347" y="955"/>
                  </a:cubicBezTo>
                  <a:cubicBezTo>
                    <a:pt x="1485" y="566"/>
                    <a:pt x="1330" y="154"/>
                    <a:pt x="998" y="33"/>
                  </a:cubicBezTo>
                  <a:cubicBezTo>
                    <a:pt x="936" y="11"/>
                    <a:pt x="873" y="1"/>
                    <a:pt x="81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162;p3"/>
            <p:cNvSpPr/>
            <p:nvPr/>
          </p:nvSpPr>
          <p:spPr>
            <a:xfrm>
              <a:off x="3732450" y="-567802"/>
              <a:ext cx="135853" cy="141819"/>
            </a:xfrm>
            <a:custGeom>
              <a:avLst/>
              <a:gdLst/>
              <a:ahLst/>
              <a:cxnLst/>
              <a:rect l="l" t="t" r="r" b="b"/>
              <a:pathLst>
                <a:path w="1594" h="1664" extrusionOk="0">
                  <a:moveTo>
                    <a:pt x="841" y="1"/>
                  </a:moveTo>
                  <a:cubicBezTo>
                    <a:pt x="499" y="1"/>
                    <a:pt x="181" y="282"/>
                    <a:pt x="96" y="683"/>
                  </a:cubicBezTo>
                  <a:cubicBezTo>
                    <a:pt x="0" y="1136"/>
                    <a:pt x="237" y="1569"/>
                    <a:pt x="622" y="1650"/>
                  </a:cubicBezTo>
                  <a:cubicBezTo>
                    <a:pt x="665" y="1659"/>
                    <a:pt x="708" y="1664"/>
                    <a:pt x="751" y="1664"/>
                  </a:cubicBezTo>
                  <a:cubicBezTo>
                    <a:pt x="1093" y="1664"/>
                    <a:pt x="1412" y="1382"/>
                    <a:pt x="1498" y="981"/>
                  </a:cubicBezTo>
                  <a:cubicBezTo>
                    <a:pt x="1593" y="528"/>
                    <a:pt x="1357" y="96"/>
                    <a:pt x="969" y="14"/>
                  </a:cubicBezTo>
                  <a:cubicBezTo>
                    <a:pt x="926" y="5"/>
                    <a:pt x="883" y="1"/>
                    <a:pt x="84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126149671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1_Section header"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3"/>
          <p:cNvSpPr txBox="1">
            <a:spLocks noGrp="1"/>
          </p:cNvSpPr>
          <p:nvPr>
            <p:ph type="title"/>
          </p:nvPr>
        </p:nvSpPr>
        <p:spPr>
          <a:xfrm>
            <a:off x="740125" y="2150850"/>
            <a:ext cx="38319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0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grpSp>
        <p:nvGrpSpPr>
          <p:cNvPr id="96" name="Google Shape;96;p3"/>
          <p:cNvGrpSpPr/>
          <p:nvPr/>
        </p:nvGrpSpPr>
        <p:grpSpPr>
          <a:xfrm rot="6435516" flipH="1">
            <a:off x="-745474" y="-911974"/>
            <a:ext cx="2184639" cy="2096635"/>
            <a:chOff x="2054181" y="1682500"/>
            <a:chExt cx="557500" cy="535042"/>
          </a:xfrm>
        </p:grpSpPr>
        <p:sp>
          <p:nvSpPr>
            <p:cNvPr id="97" name="Google Shape;97;p3"/>
            <p:cNvSpPr/>
            <p:nvPr/>
          </p:nvSpPr>
          <p:spPr>
            <a:xfrm>
              <a:off x="2054181" y="1734892"/>
              <a:ext cx="557500" cy="482650"/>
            </a:xfrm>
            <a:custGeom>
              <a:avLst/>
              <a:gdLst/>
              <a:ahLst/>
              <a:cxnLst/>
              <a:rect l="l" t="t" r="r" b="b"/>
              <a:pathLst>
                <a:path w="22300" h="19306" extrusionOk="0">
                  <a:moveTo>
                    <a:pt x="17029" y="1"/>
                  </a:moveTo>
                  <a:cubicBezTo>
                    <a:pt x="15601" y="1"/>
                    <a:pt x="14082" y="330"/>
                    <a:pt x="12862" y="771"/>
                  </a:cubicBezTo>
                  <a:cubicBezTo>
                    <a:pt x="12037" y="1071"/>
                    <a:pt x="11278" y="1177"/>
                    <a:pt x="10540" y="1177"/>
                  </a:cubicBezTo>
                  <a:cubicBezTo>
                    <a:pt x="8763" y="1177"/>
                    <a:pt x="7104" y="563"/>
                    <a:pt x="4920" y="563"/>
                  </a:cubicBezTo>
                  <a:cubicBezTo>
                    <a:pt x="4705" y="563"/>
                    <a:pt x="4485" y="569"/>
                    <a:pt x="4260" y="582"/>
                  </a:cubicBezTo>
                  <a:cubicBezTo>
                    <a:pt x="788" y="783"/>
                    <a:pt x="202" y="4198"/>
                    <a:pt x="1708" y="7372"/>
                  </a:cubicBezTo>
                  <a:cubicBezTo>
                    <a:pt x="3215" y="10546"/>
                    <a:pt x="1" y="13439"/>
                    <a:pt x="1258" y="16798"/>
                  </a:cubicBezTo>
                  <a:cubicBezTo>
                    <a:pt x="1942" y="18629"/>
                    <a:pt x="3846" y="18953"/>
                    <a:pt x="5847" y="18953"/>
                  </a:cubicBezTo>
                  <a:cubicBezTo>
                    <a:pt x="6944" y="18953"/>
                    <a:pt x="8069" y="18856"/>
                    <a:pt x="9039" y="18856"/>
                  </a:cubicBezTo>
                  <a:cubicBezTo>
                    <a:pt x="9546" y="18856"/>
                    <a:pt x="10011" y="18883"/>
                    <a:pt x="10407" y="18964"/>
                  </a:cubicBezTo>
                  <a:cubicBezTo>
                    <a:pt x="11570" y="19200"/>
                    <a:pt x="12633" y="19305"/>
                    <a:pt x="13600" y="19305"/>
                  </a:cubicBezTo>
                  <a:cubicBezTo>
                    <a:pt x="20113" y="19305"/>
                    <a:pt x="22247" y="14514"/>
                    <a:pt x="21247" y="12632"/>
                  </a:cubicBezTo>
                  <a:cubicBezTo>
                    <a:pt x="20090" y="10462"/>
                    <a:pt x="22299" y="6312"/>
                    <a:pt x="21496" y="2796"/>
                  </a:cubicBezTo>
                  <a:cubicBezTo>
                    <a:pt x="21018" y="707"/>
                    <a:pt x="19121" y="1"/>
                    <a:pt x="17029" y="1"/>
                  </a:cubicBezTo>
                  <a:close/>
                </a:path>
              </a:pathLst>
            </a:custGeom>
            <a:solidFill>
              <a:srgbClr val="B87CCF">
                <a:alpha val="529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" name="Google Shape;98;p3"/>
            <p:cNvSpPr/>
            <p:nvPr/>
          </p:nvSpPr>
          <p:spPr>
            <a:xfrm>
              <a:off x="2196000" y="1682500"/>
              <a:ext cx="189675" cy="60225"/>
            </a:xfrm>
            <a:custGeom>
              <a:avLst/>
              <a:gdLst/>
              <a:ahLst/>
              <a:cxnLst/>
              <a:rect l="l" t="t" r="r" b="b"/>
              <a:pathLst>
                <a:path w="7587" h="2409" extrusionOk="0">
                  <a:moveTo>
                    <a:pt x="984" y="1"/>
                  </a:moveTo>
                  <a:cubicBezTo>
                    <a:pt x="635" y="1"/>
                    <a:pt x="382" y="108"/>
                    <a:pt x="294" y="422"/>
                  </a:cubicBezTo>
                  <a:cubicBezTo>
                    <a:pt x="0" y="1457"/>
                    <a:pt x="1858" y="2408"/>
                    <a:pt x="3684" y="2408"/>
                  </a:cubicBezTo>
                  <a:cubicBezTo>
                    <a:pt x="3806" y="2408"/>
                    <a:pt x="3929" y="2404"/>
                    <a:pt x="4051" y="2395"/>
                  </a:cubicBezTo>
                  <a:cubicBezTo>
                    <a:pt x="6642" y="2210"/>
                    <a:pt x="7586" y="981"/>
                    <a:pt x="7325" y="374"/>
                  </a:cubicBezTo>
                  <a:cubicBezTo>
                    <a:pt x="7218" y="124"/>
                    <a:pt x="6925" y="30"/>
                    <a:pt x="6519" y="30"/>
                  </a:cubicBezTo>
                  <a:cubicBezTo>
                    <a:pt x="5946" y="30"/>
                    <a:pt x="5149" y="218"/>
                    <a:pt x="4336" y="422"/>
                  </a:cubicBezTo>
                  <a:cubicBezTo>
                    <a:pt x="4179" y="462"/>
                    <a:pt x="4010" y="479"/>
                    <a:pt x="3833" y="479"/>
                  </a:cubicBezTo>
                  <a:cubicBezTo>
                    <a:pt x="2889" y="479"/>
                    <a:pt x="1721" y="1"/>
                    <a:pt x="984" y="1"/>
                  </a:cubicBezTo>
                  <a:close/>
                </a:path>
              </a:pathLst>
            </a:custGeom>
            <a:solidFill>
              <a:srgbClr val="B87CCF">
                <a:alpha val="529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9" name="Google Shape;99;p3"/>
          <p:cNvSpPr/>
          <p:nvPr/>
        </p:nvSpPr>
        <p:spPr>
          <a:xfrm flipH="1">
            <a:off x="579829" y="1476575"/>
            <a:ext cx="215929" cy="199812"/>
          </a:xfrm>
          <a:custGeom>
            <a:avLst/>
            <a:gdLst/>
            <a:ahLst/>
            <a:cxnLst/>
            <a:rect l="l" t="t" r="r" b="b"/>
            <a:pathLst>
              <a:path w="1447" h="1339" extrusionOk="0">
                <a:moveTo>
                  <a:pt x="729" y="0"/>
                </a:moveTo>
                <a:cubicBezTo>
                  <a:pt x="719" y="0"/>
                  <a:pt x="709" y="1"/>
                  <a:pt x="699" y="1"/>
                </a:cubicBezTo>
                <a:cubicBezTo>
                  <a:pt x="486" y="13"/>
                  <a:pt x="286" y="122"/>
                  <a:pt x="161" y="298"/>
                </a:cubicBezTo>
                <a:cubicBezTo>
                  <a:pt x="36" y="475"/>
                  <a:pt x="0" y="692"/>
                  <a:pt x="61" y="893"/>
                </a:cubicBezTo>
                <a:cubicBezTo>
                  <a:pt x="121" y="1082"/>
                  <a:pt x="261" y="1238"/>
                  <a:pt x="458" y="1307"/>
                </a:cubicBezTo>
                <a:cubicBezTo>
                  <a:pt x="511" y="1327"/>
                  <a:pt x="571" y="1339"/>
                  <a:pt x="627" y="1339"/>
                </a:cubicBezTo>
                <a:cubicBezTo>
                  <a:pt x="760" y="1339"/>
                  <a:pt x="872" y="1279"/>
                  <a:pt x="953" y="1166"/>
                </a:cubicBezTo>
                <a:cubicBezTo>
                  <a:pt x="1053" y="1026"/>
                  <a:pt x="1089" y="801"/>
                  <a:pt x="932" y="604"/>
                </a:cubicBezTo>
                <a:cubicBezTo>
                  <a:pt x="860" y="511"/>
                  <a:pt x="744" y="455"/>
                  <a:pt x="631" y="455"/>
                </a:cubicBezTo>
                <a:cubicBezTo>
                  <a:pt x="543" y="455"/>
                  <a:pt x="466" y="495"/>
                  <a:pt x="418" y="563"/>
                </a:cubicBezTo>
                <a:cubicBezTo>
                  <a:pt x="350" y="652"/>
                  <a:pt x="338" y="756"/>
                  <a:pt x="378" y="853"/>
                </a:cubicBezTo>
                <a:cubicBezTo>
                  <a:pt x="418" y="945"/>
                  <a:pt x="507" y="1013"/>
                  <a:pt x="611" y="1026"/>
                </a:cubicBezTo>
                <a:cubicBezTo>
                  <a:pt x="616" y="1026"/>
                  <a:pt x="621" y="1027"/>
                  <a:pt x="626" y="1027"/>
                </a:cubicBezTo>
                <a:cubicBezTo>
                  <a:pt x="667" y="1027"/>
                  <a:pt x="700" y="997"/>
                  <a:pt x="703" y="957"/>
                </a:cubicBezTo>
                <a:cubicBezTo>
                  <a:pt x="707" y="917"/>
                  <a:pt x="679" y="877"/>
                  <a:pt x="639" y="873"/>
                </a:cubicBezTo>
                <a:cubicBezTo>
                  <a:pt x="587" y="865"/>
                  <a:pt x="547" y="837"/>
                  <a:pt x="527" y="797"/>
                </a:cubicBezTo>
                <a:cubicBezTo>
                  <a:pt x="507" y="756"/>
                  <a:pt x="511" y="716"/>
                  <a:pt x="531" y="672"/>
                </a:cubicBezTo>
                <a:cubicBezTo>
                  <a:pt x="551" y="636"/>
                  <a:pt x="583" y="612"/>
                  <a:pt x="623" y="604"/>
                </a:cubicBezTo>
                <a:cubicBezTo>
                  <a:pt x="629" y="603"/>
                  <a:pt x="636" y="602"/>
                  <a:pt x="643" y="602"/>
                </a:cubicBezTo>
                <a:cubicBezTo>
                  <a:pt x="689" y="602"/>
                  <a:pt x="745" y="625"/>
                  <a:pt x="784" y="660"/>
                </a:cubicBezTo>
                <a:cubicBezTo>
                  <a:pt x="860" y="724"/>
                  <a:pt x="900" y="825"/>
                  <a:pt x="892" y="925"/>
                </a:cubicBezTo>
                <a:cubicBezTo>
                  <a:pt x="888" y="1013"/>
                  <a:pt x="848" y="1086"/>
                  <a:pt x="784" y="1138"/>
                </a:cubicBezTo>
                <a:cubicBezTo>
                  <a:pt x="741" y="1170"/>
                  <a:pt x="693" y="1183"/>
                  <a:pt x="644" y="1183"/>
                </a:cubicBezTo>
                <a:cubicBezTo>
                  <a:pt x="516" y="1183"/>
                  <a:pt x="382" y="1092"/>
                  <a:pt x="310" y="1013"/>
                </a:cubicBezTo>
                <a:cubicBezTo>
                  <a:pt x="189" y="881"/>
                  <a:pt x="161" y="696"/>
                  <a:pt x="221" y="519"/>
                </a:cubicBezTo>
                <a:cubicBezTo>
                  <a:pt x="282" y="347"/>
                  <a:pt x="426" y="214"/>
                  <a:pt x="603" y="162"/>
                </a:cubicBezTo>
                <a:cubicBezTo>
                  <a:pt x="644" y="150"/>
                  <a:pt x="686" y="145"/>
                  <a:pt x="727" y="145"/>
                </a:cubicBezTo>
                <a:cubicBezTo>
                  <a:pt x="828" y="145"/>
                  <a:pt x="926" y="179"/>
                  <a:pt x="1009" y="242"/>
                </a:cubicBezTo>
                <a:cubicBezTo>
                  <a:pt x="1133" y="342"/>
                  <a:pt x="1270" y="604"/>
                  <a:pt x="1266" y="829"/>
                </a:cubicBezTo>
                <a:cubicBezTo>
                  <a:pt x="1258" y="945"/>
                  <a:pt x="1226" y="1030"/>
                  <a:pt x="1149" y="1082"/>
                </a:cubicBezTo>
                <a:cubicBezTo>
                  <a:pt x="1125" y="1098"/>
                  <a:pt x="1113" y="1126"/>
                  <a:pt x="1121" y="1150"/>
                </a:cubicBezTo>
                <a:cubicBezTo>
                  <a:pt x="1125" y="1182"/>
                  <a:pt x="1141" y="1206"/>
                  <a:pt x="1165" y="1218"/>
                </a:cubicBezTo>
                <a:cubicBezTo>
                  <a:pt x="1175" y="1221"/>
                  <a:pt x="1184" y="1223"/>
                  <a:pt x="1194" y="1223"/>
                </a:cubicBezTo>
                <a:cubicBezTo>
                  <a:pt x="1209" y="1223"/>
                  <a:pt x="1225" y="1219"/>
                  <a:pt x="1242" y="1206"/>
                </a:cubicBezTo>
                <a:cubicBezTo>
                  <a:pt x="1342" y="1138"/>
                  <a:pt x="1402" y="1021"/>
                  <a:pt x="1415" y="885"/>
                </a:cubicBezTo>
                <a:cubicBezTo>
                  <a:pt x="1447" y="632"/>
                  <a:pt x="1314" y="338"/>
                  <a:pt x="1173" y="178"/>
                </a:cubicBezTo>
                <a:cubicBezTo>
                  <a:pt x="1059" y="67"/>
                  <a:pt x="902" y="0"/>
                  <a:pt x="729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0;p3"/>
          <p:cNvSpPr/>
          <p:nvPr/>
        </p:nvSpPr>
        <p:spPr>
          <a:xfrm flipH="1">
            <a:off x="1766005" y="18188"/>
            <a:ext cx="232399" cy="236323"/>
          </a:xfrm>
          <a:custGeom>
            <a:avLst/>
            <a:gdLst/>
            <a:ahLst/>
            <a:cxnLst/>
            <a:rect l="l" t="t" r="r" b="b"/>
            <a:pathLst>
              <a:path w="1411" h="1435" extrusionOk="0">
                <a:moveTo>
                  <a:pt x="698" y="0"/>
                </a:moveTo>
                <a:cubicBezTo>
                  <a:pt x="487" y="0"/>
                  <a:pt x="299" y="92"/>
                  <a:pt x="169" y="254"/>
                </a:cubicBezTo>
                <a:cubicBezTo>
                  <a:pt x="45" y="410"/>
                  <a:pt x="1" y="615"/>
                  <a:pt x="49" y="816"/>
                </a:cubicBezTo>
                <a:cubicBezTo>
                  <a:pt x="101" y="1017"/>
                  <a:pt x="250" y="1146"/>
                  <a:pt x="447" y="1150"/>
                </a:cubicBezTo>
                <a:cubicBezTo>
                  <a:pt x="450" y="1150"/>
                  <a:pt x="453" y="1150"/>
                  <a:pt x="456" y="1150"/>
                </a:cubicBezTo>
                <a:cubicBezTo>
                  <a:pt x="623" y="1150"/>
                  <a:pt x="829" y="1045"/>
                  <a:pt x="897" y="812"/>
                </a:cubicBezTo>
                <a:cubicBezTo>
                  <a:pt x="933" y="696"/>
                  <a:pt x="913" y="567"/>
                  <a:pt x="852" y="475"/>
                </a:cubicBezTo>
                <a:cubicBezTo>
                  <a:pt x="804" y="406"/>
                  <a:pt x="728" y="366"/>
                  <a:pt x="635" y="362"/>
                </a:cubicBezTo>
                <a:cubicBezTo>
                  <a:pt x="628" y="362"/>
                  <a:pt x="621" y="361"/>
                  <a:pt x="614" y="361"/>
                </a:cubicBezTo>
                <a:cubicBezTo>
                  <a:pt x="518" y="361"/>
                  <a:pt x="430" y="412"/>
                  <a:pt x="374" y="491"/>
                </a:cubicBezTo>
                <a:cubicBezTo>
                  <a:pt x="322" y="583"/>
                  <a:pt x="314" y="692"/>
                  <a:pt x="366" y="784"/>
                </a:cubicBezTo>
                <a:cubicBezTo>
                  <a:pt x="380" y="811"/>
                  <a:pt x="407" y="826"/>
                  <a:pt x="435" y="826"/>
                </a:cubicBezTo>
                <a:cubicBezTo>
                  <a:pt x="448" y="826"/>
                  <a:pt x="462" y="823"/>
                  <a:pt x="475" y="816"/>
                </a:cubicBezTo>
                <a:cubicBezTo>
                  <a:pt x="515" y="796"/>
                  <a:pt x="527" y="752"/>
                  <a:pt x="507" y="716"/>
                </a:cubicBezTo>
                <a:cubicBezTo>
                  <a:pt x="483" y="672"/>
                  <a:pt x="483" y="623"/>
                  <a:pt x="507" y="583"/>
                </a:cubicBezTo>
                <a:cubicBezTo>
                  <a:pt x="527" y="543"/>
                  <a:pt x="567" y="523"/>
                  <a:pt x="611" y="515"/>
                </a:cubicBezTo>
                <a:cubicBezTo>
                  <a:pt x="615" y="514"/>
                  <a:pt x="620" y="514"/>
                  <a:pt x="624" y="514"/>
                </a:cubicBezTo>
                <a:cubicBezTo>
                  <a:pt x="659" y="514"/>
                  <a:pt x="690" y="529"/>
                  <a:pt x="712" y="551"/>
                </a:cubicBezTo>
                <a:cubicBezTo>
                  <a:pt x="748" y="587"/>
                  <a:pt x="768" y="651"/>
                  <a:pt x="756" y="716"/>
                </a:cubicBezTo>
                <a:cubicBezTo>
                  <a:pt x="744" y="816"/>
                  <a:pt x="688" y="909"/>
                  <a:pt x="603" y="957"/>
                </a:cubicBezTo>
                <a:cubicBezTo>
                  <a:pt x="557" y="988"/>
                  <a:pt x="506" y="1002"/>
                  <a:pt x="453" y="1002"/>
                </a:cubicBezTo>
                <a:cubicBezTo>
                  <a:pt x="424" y="1002"/>
                  <a:pt x="395" y="998"/>
                  <a:pt x="366" y="989"/>
                </a:cubicBezTo>
                <a:cubicBezTo>
                  <a:pt x="181" y="925"/>
                  <a:pt x="165" y="672"/>
                  <a:pt x="201" y="531"/>
                </a:cubicBezTo>
                <a:cubicBezTo>
                  <a:pt x="242" y="354"/>
                  <a:pt x="374" y="226"/>
                  <a:pt x="551" y="181"/>
                </a:cubicBezTo>
                <a:cubicBezTo>
                  <a:pt x="600" y="168"/>
                  <a:pt x="651" y="161"/>
                  <a:pt x="701" y="161"/>
                </a:cubicBezTo>
                <a:cubicBezTo>
                  <a:pt x="832" y="161"/>
                  <a:pt x="961" y="206"/>
                  <a:pt x="1057" y="290"/>
                </a:cubicBezTo>
                <a:cubicBezTo>
                  <a:pt x="1174" y="386"/>
                  <a:pt x="1234" y="527"/>
                  <a:pt x="1222" y="672"/>
                </a:cubicBezTo>
                <a:cubicBezTo>
                  <a:pt x="1214" y="836"/>
                  <a:pt x="1073" y="1093"/>
                  <a:pt x="884" y="1214"/>
                </a:cubicBezTo>
                <a:cubicBezTo>
                  <a:pt x="818" y="1258"/>
                  <a:pt x="752" y="1279"/>
                  <a:pt x="690" y="1279"/>
                </a:cubicBezTo>
                <a:cubicBezTo>
                  <a:pt x="661" y="1279"/>
                  <a:pt x="634" y="1275"/>
                  <a:pt x="607" y="1266"/>
                </a:cubicBezTo>
                <a:cubicBezTo>
                  <a:pt x="598" y="1262"/>
                  <a:pt x="588" y="1259"/>
                  <a:pt x="578" y="1259"/>
                </a:cubicBezTo>
                <a:cubicBezTo>
                  <a:pt x="561" y="1259"/>
                  <a:pt x="543" y="1266"/>
                  <a:pt x="531" y="1278"/>
                </a:cubicBezTo>
                <a:cubicBezTo>
                  <a:pt x="511" y="1302"/>
                  <a:pt x="495" y="1330"/>
                  <a:pt x="507" y="1355"/>
                </a:cubicBezTo>
                <a:cubicBezTo>
                  <a:pt x="511" y="1379"/>
                  <a:pt x="531" y="1403"/>
                  <a:pt x="555" y="1411"/>
                </a:cubicBezTo>
                <a:cubicBezTo>
                  <a:pt x="603" y="1427"/>
                  <a:pt x="647" y="1435"/>
                  <a:pt x="692" y="1435"/>
                </a:cubicBezTo>
                <a:cubicBezTo>
                  <a:pt x="768" y="1435"/>
                  <a:pt x="844" y="1415"/>
                  <a:pt x="917" y="1375"/>
                </a:cubicBezTo>
                <a:cubicBezTo>
                  <a:pt x="1146" y="1254"/>
                  <a:pt x="1314" y="985"/>
                  <a:pt x="1367" y="776"/>
                </a:cubicBezTo>
                <a:cubicBezTo>
                  <a:pt x="1411" y="603"/>
                  <a:pt x="1371" y="422"/>
                  <a:pt x="1258" y="274"/>
                </a:cubicBezTo>
                <a:cubicBezTo>
                  <a:pt x="1134" y="105"/>
                  <a:pt x="929" y="5"/>
                  <a:pt x="712" y="1"/>
                </a:cubicBezTo>
                <a:cubicBezTo>
                  <a:pt x="707" y="0"/>
                  <a:pt x="703" y="0"/>
                  <a:pt x="698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01" name="Google Shape;101;p3"/>
          <p:cNvGrpSpPr/>
          <p:nvPr/>
        </p:nvGrpSpPr>
        <p:grpSpPr>
          <a:xfrm flipH="1">
            <a:off x="-799476" y="306354"/>
            <a:ext cx="1459675" cy="2094679"/>
            <a:chOff x="8328491" y="505017"/>
            <a:chExt cx="1459675" cy="2094679"/>
          </a:xfrm>
        </p:grpSpPr>
        <p:grpSp>
          <p:nvGrpSpPr>
            <p:cNvPr id="102" name="Google Shape;102;p3"/>
            <p:cNvGrpSpPr/>
            <p:nvPr/>
          </p:nvGrpSpPr>
          <p:grpSpPr>
            <a:xfrm>
              <a:off x="8328491" y="2037929"/>
              <a:ext cx="580943" cy="561766"/>
              <a:chOff x="8328491" y="2037929"/>
              <a:chExt cx="580943" cy="561766"/>
            </a:xfrm>
          </p:grpSpPr>
          <p:sp>
            <p:nvSpPr>
              <p:cNvPr id="103" name="Google Shape;103;p3"/>
              <p:cNvSpPr/>
              <p:nvPr/>
            </p:nvSpPr>
            <p:spPr>
              <a:xfrm rot="1978064">
                <a:off x="8396332" y="2128457"/>
                <a:ext cx="445374" cy="380712"/>
              </a:xfrm>
              <a:custGeom>
                <a:avLst/>
                <a:gdLst/>
                <a:ahLst/>
                <a:cxnLst/>
                <a:rect l="l" t="t" r="r" b="b"/>
                <a:pathLst>
                  <a:path w="4601" h="3933" extrusionOk="0">
                    <a:moveTo>
                      <a:pt x="3465" y="0"/>
                    </a:moveTo>
                    <a:cubicBezTo>
                      <a:pt x="2561" y="0"/>
                      <a:pt x="2644" y="1918"/>
                      <a:pt x="2644" y="1918"/>
                    </a:cubicBezTo>
                    <a:cubicBezTo>
                      <a:pt x="2644" y="1918"/>
                      <a:pt x="1691" y="910"/>
                      <a:pt x="1051" y="910"/>
                    </a:cubicBezTo>
                    <a:cubicBezTo>
                      <a:pt x="902" y="910"/>
                      <a:pt x="770" y="964"/>
                      <a:pt x="671" y="1098"/>
                    </a:cubicBezTo>
                    <a:cubicBezTo>
                      <a:pt x="0" y="1996"/>
                      <a:pt x="2711" y="3932"/>
                      <a:pt x="3431" y="3932"/>
                    </a:cubicBezTo>
                    <a:cubicBezTo>
                      <a:pt x="3465" y="3932"/>
                      <a:pt x="3495" y="3928"/>
                      <a:pt x="3520" y="3919"/>
                    </a:cubicBezTo>
                    <a:cubicBezTo>
                      <a:pt x="4110" y="3698"/>
                      <a:pt x="4601" y="138"/>
                      <a:pt x="3548" y="6"/>
                    </a:cubicBezTo>
                    <a:cubicBezTo>
                      <a:pt x="3519" y="2"/>
                      <a:pt x="3492" y="0"/>
                      <a:pt x="3465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4" name="Google Shape;104;p3"/>
              <p:cNvSpPr/>
              <p:nvPr/>
            </p:nvSpPr>
            <p:spPr>
              <a:xfrm rot="1978064">
                <a:off x="8377767" y="2190279"/>
                <a:ext cx="376550" cy="292528"/>
              </a:xfrm>
              <a:custGeom>
                <a:avLst/>
                <a:gdLst/>
                <a:ahLst/>
                <a:cxnLst/>
                <a:rect l="l" t="t" r="r" b="b"/>
                <a:pathLst>
                  <a:path w="3890" h="3022" extrusionOk="0">
                    <a:moveTo>
                      <a:pt x="1050" y="1"/>
                    </a:moveTo>
                    <a:cubicBezTo>
                      <a:pt x="902" y="1"/>
                      <a:pt x="770" y="56"/>
                      <a:pt x="671" y="187"/>
                    </a:cubicBezTo>
                    <a:cubicBezTo>
                      <a:pt x="0" y="1088"/>
                      <a:pt x="2707" y="3021"/>
                      <a:pt x="3427" y="3021"/>
                    </a:cubicBezTo>
                    <a:cubicBezTo>
                      <a:pt x="3461" y="3021"/>
                      <a:pt x="3491" y="3017"/>
                      <a:pt x="3516" y="3008"/>
                    </a:cubicBezTo>
                    <a:cubicBezTo>
                      <a:pt x="3652" y="2956"/>
                      <a:pt x="3777" y="2735"/>
                      <a:pt x="3889" y="2425"/>
                    </a:cubicBezTo>
                    <a:cubicBezTo>
                      <a:pt x="3733" y="2345"/>
                      <a:pt x="3576" y="2248"/>
                      <a:pt x="3427" y="2152"/>
                    </a:cubicBezTo>
                    <a:cubicBezTo>
                      <a:pt x="2564" y="1594"/>
                      <a:pt x="1840" y="870"/>
                      <a:pt x="1266" y="35"/>
                    </a:cubicBezTo>
                    <a:cubicBezTo>
                      <a:pt x="1192" y="13"/>
                      <a:pt x="1119" y="1"/>
                      <a:pt x="1050" y="1"/>
                    </a:cubicBezTo>
                    <a:close/>
                  </a:path>
                </a:pathLst>
              </a:custGeom>
              <a:solidFill>
                <a:srgbClr val="FFF1F6">
                  <a:alpha val="333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05" name="Google Shape;105;p3"/>
            <p:cNvGrpSpPr/>
            <p:nvPr/>
          </p:nvGrpSpPr>
          <p:grpSpPr>
            <a:xfrm rot="-5889459" flipH="1">
              <a:off x="8298512" y="743391"/>
              <a:ext cx="1545354" cy="1227090"/>
              <a:chOff x="6766920" y="-660615"/>
              <a:chExt cx="1545325" cy="1227067"/>
            </a:xfrm>
          </p:grpSpPr>
          <p:grpSp>
            <p:nvGrpSpPr>
              <p:cNvPr id="106" name="Google Shape;106;p3"/>
              <p:cNvGrpSpPr/>
              <p:nvPr/>
            </p:nvGrpSpPr>
            <p:grpSpPr>
              <a:xfrm rot="-1338283">
                <a:off x="6766019" y="229092"/>
                <a:ext cx="900924" cy="172863"/>
                <a:chOff x="3564648" y="628675"/>
                <a:chExt cx="901001" cy="172878"/>
              </a:xfrm>
            </p:grpSpPr>
            <p:sp>
              <p:nvSpPr>
                <p:cNvPr id="107" name="Google Shape;107;p3"/>
                <p:cNvSpPr/>
                <p:nvPr/>
              </p:nvSpPr>
              <p:spPr>
                <a:xfrm>
                  <a:off x="3564648" y="647688"/>
                  <a:ext cx="32631" cy="260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2" h="193" extrusionOk="0">
                      <a:moveTo>
                        <a:pt x="73" y="0"/>
                      </a:moveTo>
                      <a:cubicBezTo>
                        <a:pt x="53" y="0"/>
                        <a:pt x="33" y="10"/>
                        <a:pt x="21" y="28"/>
                      </a:cubicBezTo>
                      <a:cubicBezTo>
                        <a:pt x="0" y="52"/>
                        <a:pt x="4" y="92"/>
                        <a:pt x="33" y="112"/>
                      </a:cubicBezTo>
                      <a:cubicBezTo>
                        <a:pt x="33" y="112"/>
                        <a:pt x="69" y="140"/>
                        <a:pt x="141" y="184"/>
                      </a:cubicBezTo>
                      <a:cubicBezTo>
                        <a:pt x="149" y="188"/>
                        <a:pt x="165" y="192"/>
                        <a:pt x="173" y="192"/>
                      </a:cubicBezTo>
                      <a:cubicBezTo>
                        <a:pt x="193" y="192"/>
                        <a:pt x="213" y="184"/>
                        <a:pt x="225" y="168"/>
                      </a:cubicBezTo>
                      <a:cubicBezTo>
                        <a:pt x="241" y="144"/>
                        <a:pt x="233" y="104"/>
                        <a:pt x="205" y="84"/>
                      </a:cubicBezTo>
                      <a:cubicBezTo>
                        <a:pt x="141" y="40"/>
                        <a:pt x="105" y="11"/>
                        <a:pt x="105" y="11"/>
                      </a:cubicBezTo>
                      <a:cubicBezTo>
                        <a:pt x="96" y="4"/>
                        <a:pt x="84" y="0"/>
                        <a:pt x="73" y="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8" name="Google Shape;108;p3"/>
                <p:cNvSpPr/>
                <p:nvPr/>
              </p:nvSpPr>
              <p:spPr>
                <a:xfrm>
                  <a:off x="3630180" y="628675"/>
                  <a:ext cx="835469" cy="17287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196" h="1282" extrusionOk="0">
                      <a:moveTo>
                        <a:pt x="6121" y="0"/>
                      </a:moveTo>
                      <a:cubicBezTo>
                        <a:pt x="6109" y="0"/>
                        <a:pt x="6097" y="4"/>
                        <a:pt x="6087" y="12"/>
                      </a:cubicBezTo>
                      <a:cubicBezTo>
                        <a:pt x="6023" y="64"/>
                        <a:pt x="5955" y="112"/>
                        <a:pt x="5891" y="160"/>
                      </a:cubicBezTo>
                      <a:cubicBezTo>
                        <a:pt x="5858" y="177"/>
                        <a:pt x="5854" y="213"/>
                        <a:pt x="5875" y="245"/>
                      </a:cubicBezTo>
                      <a:cubicBezTo>
                        <a:pt x="5887" y="261"/>
                        <a:pt x="5907" y="269"/>
                        <a:pt x="5927" y="269"/>
                      </a:cubicBezTo>
                      <a:cubicBezTo>
                        <a:pt x="5943" y="269"/>
                        <a:pt x="5951" y="265"/>
                        <a:pt x="5967" y="261"/>
                      </a:cubicBezTo>
                      <a:cubicBezTo>
                        <a:pt x="6035" y="213"/>
                        <a:pt x="6104" y="165"/>
                        <a:pt x="6168" y="112"/>
                      </a:cubicBezTo>
                      <a:cubicBezTo>
                        <a:pt x="6192" y="88"/>
                        <a:pt x="6196" y="48"/>
                        <a:pt x="6176" y="24"/>
                      </a:cubicBezTo>
                      <a:cubicBezTo>
                        <a:pt x="6161" y="9"/>
                        <a:pt x="6140" y="0"/>
                        <a:pt x="6121" y="0"/>
                      </a:cubicBezTo>
                      <a:close/>
                      <a:moveTo>
                        <a:pt x="5557" y="384"/>
                      </a:moveTo>
                      <a:cubicBezTo>
                        <a:pt x="5546" y="384"/>
                        <a:pt x="5535" y="387"/>
                        <a:pt x="5525" y="394"/>
                      </a:cubicBezTo>
                      <a:lnTo>
                        <a:pt x="5312" y="514"/>
                      </a:lnTo>
                      <a:cubicBezTo>
                        <a:pt x="5284" y="530"/>
                        <a:pt x="5272" y="570"/>
                        <a:pt x="5288" y="602"/>
                      </a:cubicBezTo>
                      <a:cubicBezTo>
                        <a:pt x="5296" y="623"/>
                        <a:pt x="5324" y="631"/>
                        <a:pt x="5344" y="631"/>
                      </a:cubicBezTo>
                      <a:cubicBezTo>
                        <a:pt x="5352" y="631"/>
                        <a:pt x="5364" y="631"/>
                        <a:pt x="5372" y="627"/>
                      </a:cubicBezTo>
                      <a:cubicBezTo>
                        <a:pt x="5445" y="586"/>
                        <a:pt x="5517" y="546"/>
                        <a:pt x="5589" y="502"/>
                      </a:cubicBezTo>
                      <a:cubicBezTo>
                        <a:pt x="5617" y="486"/>
                        <a:pt x="5629" y="446"/>
                        <a:pt x="5609" y="414"/>
                      </a:cubicBezTo>
                      <a:cubicBezTo>
                        <a:pt x="5599" y="395"/>
                        <a:pt x="5578" y="384"/>
                        <a:pt x="5557" y="384"/>
                      </a:cubicBezTo>
                      <a:close/>
                      <a:moveTo>
                        <a:pt x="68" y="434"/>
                      </a:moveTo>
                      <a:cubicBezTo>
                        <a:pt x="45" y="434"/>
                        <a:pt x="25" y="444"/>
                        <a:pt x="17" y="466"/>
                      </a:cubicBezTo>
                      <a:cubicBezTo>
                        <a:pt x="1" y="494"/>
                        <a:pt x="9" y="534"/>
                        <a:pt x="41" y="550"/>
                      </a:cubicBezTo>
                      <a:cubicBezTo>
                        <a:pt x="109" y="590"/>
                        <a:pt x="185" y="631"/>
                        <a:pt x="262" y="667"/>
                      </a:cubicBezTo>
                      <a:cubicBezTo>
                        <a:pt x="266" y="671"/>
                        <a:pt x="278" y="671"/>
                        <a:pt x="286" y="671"/>
                      </a:cubicBezTo>
                      <a:cubicBezTo>
                        <a:pt x="310" y="671"/>
                        <a:pt x="330" y="663"/>
                        <a:pt x="346" y="635"/>
                      </a:cubicBezTo>
                      <a:cubicBezTo>
                        <a:pt x="362" y="602"/>
                        <a:pt x="346" y="566"/>
                        <a:pt x="318" y="550"/>
                      </a:cubicBezTo>
                      <a:cubicBezTo>
                        <a:pt x="246" y="514"/>
                        <a:pt x="169" y="482"/>
                        <a:pt x="101" y="442"/>
                      </a:cubicBezTo>
                      <a:cubicBezTo>
                        <a:pt x="90" y="436"/>
                        <a:pt x="79" y="434"/>
                        <a:pt x="68" y="434"/>
                      </a:cubicBezTo>
                      <a:close/>
                      <a:moveTo>
                        <a:pt x="4947" y="705"/>
                      </a:moveTo>
                      <a:cubicBezTo>
                        <a:pt x="4939" y="705"/>
                        <a:pt x="4930" y="707"/>
                        <a:pt x="4922" y="711"/>
                      </a:cubicBezTo>
                      <a:cubicBezTo>
                        <a:pt x="4846" y="747"/>
                        <a:pt x="4770" y="775"/>
                        <a:pt x="4693" y="807"/>
                      </a:cubicBezTo>
                      <a:cubicBezTo>
                        <a:pt x="4665" y="815"/>
                        <a:pt x="4645" y="856"/>
                        <a:pt x="4661" y="888"/>
                      </a:cubicBezTo>
                      <a:cubicBezTo>
                        <a:pt x="4669" y="912"/>
                        <a:pt x="4693" y="928"/>
                        <a:pt x="4721" y="928"/>
                      </a:cubicBezTo>
                      <a:cubicBezTo>
                        <a:pt x="4729" y="928"/>
                        <a:pt x="4738" y="928"/>
                        <a:pt x="4746" y="920"/>
                      </a:cubicBezTo>
                      <a:cubicBezTo>
                        <a:pt x="4826" y="892"/>
                        <a:pt x="4902" y="860"/>
                        <a:pt x="4975" y="827"/>
                      </a:cubicBezTo>
                      <a:cubicBezTo>
                        <a:pt x="5007" y="811"/>
                        <a:pt x="5023" y="771"/>
                        <a:pt x="5007" y="739"/>
                      </a:cubicBezTo>
                      <a:cubicBezTo>
                        <a:pt x="4995" y="719"/>
                        <a:pt x="4971" y="705"/>
                        <a:pt x="4947" y="705"/>
                      </a:cubicBezTo>
                      <a:close/>
                      <a:moveTo>
                        <a:pt x="694" y="729"/>
                      </a:moveTo>
                      <a:cubicBezTo>
                        <a:pt x="670" y="729"/>
                        <a:pt x="644" y="741"/>
                        <a:pt x="631" y="767"/>
                      </a:cubicBezTo>
                      <a:cubicBezTo>
                        <a:pt x="619" y="795"/>
                        <a:pt x="639" y="831"/>
                        <a:pt x="668" y="848"/>
                      </a:cubicBezTo>
                      <a:cubicBezTo>
                        <a:pt x="744" y="884"/>
                        <a:pt x="824" y="908"/>
                        <a:pt x="901" y="936"/>
                      </a:cubicBezTo>
                      <a:cubicBezTo>
                        <a:pt x="905" y="944"/>
                        <a:pt x="913" y="944"/>
                        <a:pt x="921" y="944"/>
                      </a:cubicBezTo>
                      <a:cubicBezTo>
                        <a:pt x="949" y="944"/>
                        <a:pt x="969" y="924"/>
                        <a:pt x="981" y="896"/>
                      </a:cubicBezTo>
                      <a:cubicBezTo>
                        <a:pt x="989" y="864"/>
                        <a:pt x="969" y="827"/>
                        <a:pt x="941" y="815"/>
                      </a:cubicBezTo>
                      <a:cubicBezTo>
                        <a:pt x="864" y="791"/>
                        <a:pt x="788" y="763"/>
                        <a:pt x="712" y="731"/>
                      </a:cubicBezTo>
                      <a:cubicBezTo>
                        <a:pt x="706" y="729"/>
                        <a:pt x="700" y="729"/>
                        <a:pt x="694" y="729"/>
                      </a:cubicBezTo>
                      <a:close/>
                      <a:moveTo>
                        <a:pt x="1342" y="954"/>
                      </a:moveTo>
                      <a:cubicBezTo>
                        <a:pt x="1316" y="954"/>
                        <a:pt x="1288" y="973"/>
                        <a:pt x="1278" y="1004"/>
                      </a:cubicBezTo>
                      <a:cubicBezTo>
                        <a:pt x="1270" y="1032"/>
                        <a:pt x="1290" y="1069"/>
                        <a:pt x="1326" y="1077"/>
                      </a:cubicBezTo>
                      <a:lnTo>
                        <a:pt x="1567" y="1137"/>
                      </a:lnTo>
                      <a:lnTo>
                        <a:pt x="1580" y="1137"/>
                      </a:lnTo>
                      <a:cubicBezTo>
                        <a:pt x="1612" y="1137"/>
                        <a:pt x="1636" y="1117"/>
                        <a:pt x="1636" y="1093"/>
                      </a:cubicBezTo>
                      <a:cubicBezTo>
                        <a:pt x="1648" y="1056"/>
                        <a:pt x="1628" y="1028"/>
                        <a:pt x="1592" y="1016"/>
                      </a:cubicBezTo>
                      <a:cubicBezTo>
                        <a:pt x="1511" y="996"/>
                        <a:pt x="1435" y="976"/>
                        <a:pt x="1355" y="956"/>
                      </a:cubicBezTo>
                      <a:cubicBezTo>
                        <a:pt x="1350" y="955"/>
                        <a:pt x="1346" y="954"/>
                        <a:pt x="1342" y="954"/>
                      </a:cubicBezTo>
                      <a:close/>
                      <a:moveTo>
                        <a:pt x="4306" y="950"/>
                      </a:moveTo>
                      <a:cubicBezTo>
                        <a:pt x="4300" y="950"/>
                        <a:pt x="4294" y="951"/>
                        <a:pt x="4288" y="952"/>
                      </a:cubicBezTo>
                      <a:cubicBezTo>
                        <a:pt x="4207" y="976"/>
                        <a:pt x="4135" y="996"/>
                        <a:pt x="4054" y="1016"/>
                      </a:cubicBezTo>
                      <a:cubicBezTo>
                        <a:pt x="4018" y="1028"/>
                        <a:pt x="3998" y="1056"/>
                        <a:pt x="4006" y="1093"/>
                      </a:cubicBezTo>
                      <a:cubicBezTo>
                        <a:pt x="4014" y="1117"/>
                        <a:pt x="4038" y="1137"/>
                        <a:pt x="4067" y="1137"/>
                      </a:cubicBezTo>
                      <a:lnTo>
                        <a:pt x="4087" y="1137"/>
                      </a:lnTo>
                      <a:cubicBezTo>
                        <a:pt x="4167" y="1117"/>
                        <a:pt x="4247" y="1097"/>
                        <a:pt x="4328" y="1073"/>
                      </a:cubicBezTo>
                      <a:cubicBezTo>
                        <a:pt x="4360" y="1064"/>
                        <a:pt x="4380" y="1028"/>
                        <a:pt x="4368" y="992"/>
                      </a:cubicBezTo>
                      <a:cubicBezTo>
                        <a:pt x="4361" y="966"/>
                        <a:pt x="4335" y="950"/>
                        <a:pt x="4306" y="950"/>
                      </a:cubicBezTo>
                      <a:close/>
                      <a:moveTo>
                        <a:pt x="2020" y="1096"/>
                      </a:moveTo>
                      <a:cubicBezTo>
                        <a:pt x="1988" y="1096"/>
                        <a:pt x="1961" y="1116"/>
                        <a:pt x="1957" y="1149"/>
                      </a:cubicBezTo>
                      <a:cubicBezTo>
                        <a:pt x="1953" y="1185"/>
                        <a:pt x="1973" y="1213"/>
                        <a:pt x="2009" y="1217"/>
                      </a:cubicBezTo>
                      <a:cubicBezTo>
                        <a:pt x="2090" y="1233"/>
                        <a:pt x="2174" y="1245"/>
                        <a:pt x="2255" y="1253"/>
                      </a:cubicBezTo>
                      <a:lnTo>
                        <a:pt x="2259" y="1253"/>
                      </a:lnTo>
                      <a:cubicBezTo>
                        <a:pt x="2291" y="1253"/>
                        <a:pt x="2319" y="1229"/>
                        <a:pt x="2327" y="1197"/>
                      </a:cubicBezTo>
                      <a:cubicBezTo>
                        <a:pt x="2331" y="1161"/>
                        <a:pt x="2307" y="1133"/>
                        <a:pt x="2271" y="1129"/>
                      </a:cubicBezTo>
                      <a:cubicBezTo>
                        <a:pt x="2190" y="1125"/>
                        <a:pt x="2110" y="1109"/>
                        <a:pt x="2030" y="1097"/>
                      </a:cubicBezTo>
                      <a:cubicBezTo>
                        <a:pt x="2026" y="1096"/>
                        <a:pt x="2023" y="1096"/>
                        <a:pt x="2020" y="1096"/>
                      </a:cubicBezTo>
                      <a:close/>
                      <a:moveTo>
                        <a:pt x="3637" y="1103"/>
                      </a:moveTo>
                      <a:cubicBezTo>
                        <a:pt x="3633" y="1103"/>
                        <a:pt x="3629" y="1104"/>
                        <a:pt x="3625" y="1105"/>
                      </a:cubicBezTo>
                      <a:lnTo>
                        <a:pt x="3384" y="1133"/>
                      </a:lnTo>
                      <a:cubicBezTo>
                        <a:pt x="3351" y="1137"/>
                        <a:pt x="3323" y="1169"/>
                        <a:pt x="3331" y="1205"/>
                      </a:cubicBezTo>
                      <a:cubicBezTo>
                        <a:pt x="3331" y="1233"/>
                        <a:pt x="3359" y="1257"/>
                        <a:pt x="3388" y="1257"/>
                      </a:cubicBezTo>
                      <a:cubicBezTo>
                        <a:pt x="3388" y="1257"/>
                        <a:pt x="3396" y="1257"/>
                        <a:pt x="3400" y="1253"/>
                      </a:cubicBezTo>
                      <a:cubicBezTo>
                        <a:pt x="3480" y="1249"/>
                        <a:pt x="3564" y="1237"/>
                        <a:pt x="3645" y="1225"/>
                      </a:cubicBezTo>
                      <a:cubicBezTo>
                        <a:pt x="3677" y="1217"/>
                        <a:pt x="3701" y="1189"/>
                        <a:pt x="3697" y="1153"/>
                      </a:cubicBezTo>
                      <a:cubicBezTo>
                        <a:pt x="3693" y="1128"/>
                        <a:pt x="3668" y="1103"/>
                        <a:pt x="3637" y="1103"/>
                      </a:cubicBezTo>
                      <a:close/>
                      <a:moveTo>
                        <a:pt x="2709" y="1157"/>
                      </a:moveTo>
                      <a:cubicBezTo>
                        <a:pt x="2672" y="1157"/>
                        <a:pt x="2640" y="1181"/>
                        <a:pt x="2640" y="1217"/>
                      </a:cubicBezTo>
                      <a:cubicBezTo>
                        <a:pt x="2640" y="1253"/>
                        <a:pt x="2668" y="1281"/>
                        <a:pt x="2701" y="1281"/>
                      </a:cubicBezTo>
                      <a:lnTo>
                        <a:pt x="2954" y="1281"/>
                      </a:lnTo>
                      <a:cubicBezTo>
                        <a:pt x="2990" y="1281"/>
                        <a:pt x="3014" y="1253"/>
                        <a:pt x="3014" y="1217"/>
                      </a:cubicBezTo>
                      <a:cubicBezTo>
                        <a:pt x="3014" y="1181"/>
                        <a:pt x="2982" y="1157"/>
                        <a:pt x="2950" y="1157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109" name="Google Shape;109;p3"/>
              <p:cNvGrpSpPr/>
              <p:nvPr/>
            </p:nvGrpSpPr>
            <p:grpSpPr>
              <a:xfrm rot="8478049">
                <a:off x="7456155" y="-397939"/>
                <a:ext cx="900955" cy="172869"/>
                <a:chOff x="3564648" y="628675"/>
                <a:chExt cx="901001" cy="172878"/>
              </a:xfrm>
            </p:grpSpPr>
            <p:sp>
              <p:nvSpPr>
                <p:cNvPr id="110" name="Google Shape;110;p3"/>
                <p:cNvSpPr/>
                <p:nvPr/>
              </p:nvSpPr>
              <p:spPr>
                <a:xfrm>
                  <a:off x="3564648" y="647688"/>
                  <a:ext cx="32631" cy="260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2" h="193" extrusionOk="0">
                      <a:moveTo>
                        <a:pt x="73" y="0"/>
                      </a:moveTo>
                      <a:cubicBezTo>
                        <a:pt x="53" y="0"/>
                        <a:pt x="33" y="10"/>
                        <a:pt x="21" y="28"/>
                      </a:cubicBezTo>
                      <a:cubicBezTo>
                        <a:pt x="0" y="52"/>
                        <a:pt x="4" y="92"/>
                        <a:pt x="33" y="112"/>
                      </a:cubicBezTo>
                      <a:cubicBezTo>
                        <a:pt x="33" y="112"/>
                        <a:pt x="69" y="140"/>
                        <a:pt x="141" y="184"/>
                      </a:cubicBezTo>
                      <a:cubicBezTo>
                        <a:pt x="149" y="188"/>
                        <a:pt x="165" y="192"/>
                        <a:pt x="173" y="192"/>
                      </a:cubicBezTo>
                      <a:cubicBezTo>
                        <a:pt x="193" y="192"/>
                        <a:pt x="213" y="184"/>
                        <a:pt x="225" y="168"/>
                      </a:cubicBezTo>
                      <a:cubicBezTo>
                        <a:pt x="241" y="144"/>
                        <a:pt x="233" y="104"/>
                        <a:pt x="205" y="84"/>
                      </a:cubicBezTo>
                      <a:cubicBezTo>
                        <a:pt x="141" y="40"/>
                        <a:pt x="105" y="11"/>
                        <a:pt x="105" y="11"/>
                      </a:cubicBezTo>
                      <a:cubicBezTo>
                        <a:pt x="96" y="4"/>
                        <a:pt x="84" y="0"/>
                        <a:pt x="73" y="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1" name="Google Shape;111;p3"/>
                <p:cNvSpPr/>
                <p:nvPr/>
              </p:nvSpPr>
              <p:spPr>
                <a:xfrm>
                  <a:off x="3630180" y="628675"/>
                  <a:ext cx="835469" cy="17287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196" h="1282" extrusionOk="0">
                      <a:moveTo>
                        <a:pt x="6121" y="0"/>
                      </a:moveTo>
                      <a:cubicBezTo>
                        <a:pt x="6109" y="0"/>
                        <a:pt x="6097" y="4"/>
                        <a:pt x="6087" y="12"/>
                      </a:cubicBezTo>
                      <a:cubicBezTo>
                        <a:pt x="6023" y="64"/>
                        <a:pt x="5955" y="112"/>
                        <a:pt x="5891" y="160"/>
                      </a:cubicBezTo>
                      <a:cubicBezTo>
                        <a:pt x="5858" y="177"/>
                        <a:pt x="5854" y="213"/>
                        <a:pt x="5875" y="245"/>
                      </a:cubicBezTo>
                      <a:cubicBezTo>
                        <a:pt x="5887" y="261"/>
                        <a:pt x="5907" y="269"/>
                        <a:pt x="5927" y="269"/>
                      </a:cubicBezTo>
                      <a:cubicBezTo>
                        <a:pt x="5943" y="269"/>
                        <a:pt x="5951" y="265"/>
                        <a:pt x="5967" y="261"/>
                      </a:cubicBezTo>
                      <a:cubicBezTo>
                        <a:pt x="6035" y="213"/>
                        <a:pt x="6104" y="165"/>
                        <a:pt x="6168" y="112"/>
                      </a:cubicBezTo>
                      <a:cubicBezTo>
                        <a:pt x="6192" y="88"/>
                        <a:pt x="6196" y="48"/>
                        <a:pt x="6176" y="24"/>
                      </a:cubicBezTo>
                      <a:cubicBezTo>
                        <a:pt x="6161" y="9"/>
                        <a:pt x="6140" y="0"/>
                        <a:pt x="6121" y="0"/>
                      </a:cubicBezTo>
                      <a:close/>
                      <a:moveTo>
                        <a:pt x="5557" y="384"/>
                      </a:moveTo>
                      <a:cubicBezTo>
                        <a:pt x="5546" y="384"/>
                        <a:pt x="5535" y="387"/>
                        <a:pt x="5525" y="394"/>
                      </a:cubicBezTo>
                      <a:lnTo>
                        <a:pt x="5312" y="514"/>
                      </a:lnTo>
                      <a:cubicBezTo>
                        <a:pt x="5284" y="530"/>
                        <a:pt x="5272" y="570"/>
                        <a:pt x="5288" y="602"/>
                      </a:cubicBezTo>
                      <a:cubicBezTo>
                        <a:pt x="5296" y="623"/>
                        <a:pt x="5324" y="631"/>
                        <a:pt x="5344" y="631"/>
                      </a:cubicBezTo>
                      <a:cubicBezTo>
                        <a:pt x="5352" y="631"/>
                        <a:pt x="5364" y="631"/>
                        <a:pt x="5372" y="627"/>
                      </a:cubicBezTo>
                      <a:cubicBezTo>
                        <a:pt x="5445" y="586"/>
                        <a:pt x="5517" y="546"/>
                        <a:pt x="5589" y="502"/>
                      </a:cubicBezTo>
                      <a:cubicBezTo>
                        <a:pt x="5617" y="486"/>
                        <a:pt x="5629" y="446"/>
                        <a:pt x="5609" y="414"/>
                      </a:cubicBezTo>
                      <a:cubicBezTo>
                        <a:pt x="5599" y="395"/>
                        <a:pt x="5578" y="384"/>
                        <a:pt x="5557" y="384"/>
                      </a:cubicBezTo>
                      <a:close/>
                      <a:moveTo>
                        <a:pt x="68" y="434"/>
                      </a:moveTo>
                      <a:cubicBezTo>
                        <a:pt x="45" y="434"/>
                        <a:pt x="25" y="444"/>
                        <a:pt x="17" y="466"/>
                      </a:cubicBezTo>
                      <a:cubicBezTo>
                        <a:pt x="1" y="494"/>
                        <a:pt x="9" y="534"/>
                        <a:pt x="41" y="550"/>
                      </a:cubicBezTo>
                      <a:cubicBezTo>
                        <a:pt x="109" y="590"/>
                        <a:pt x="185" y="631"/>
                        <a:pt x="262" y="667"/>
                      </a:cubicBezTo>
                      <a:cubicBezTo>
                        <a:pt x="266" y="671"/>
                        <a:pt x="278" y="671"/>
                        <a:pt x="286" y="671"/>
                      </a:cubicBezTo>
                      <a:cubicBezTo>
                        <a:pt x="310" y="671"/>
                        <a:pt x="330" y="663"/>
                        <a:pt x="346" y="635"/>
                      </a:cubicBezTo>
                      <a:cubicBezTo>
                        <a:pt x="362" y="602"/>
                        <a:pt x="346" y="566"/>
                        <a:pt x="318" y="550"/>
                      </a:cubicBezTo>
                      <a:cubicBezTo>
                        <a:pt x="246" y="514"/>
                        <a:pt x="169" y="482"/>
                        <a:pt x="101" y="442"/>
                      </a:cubicBezTo>
                      <a:cubicBezTo>
                        <a:pt x="90" y="436"/>
                        <a:pt x="79" y="434"/>
                        <a:pt x="68" y="434"/>
                      </a:cubicBezTo>
                      <a:close/>
                      <a:moveTo>
                        <a:pt x="4947" y="705"/>
                      </a:moveTo>
                      <a:cubicBezTo>
                        <a:pt x="4939" y="705"/>
                        <a:pt x="4930" y="707"/>
                        <a:pt x="4922" y="711"/>
                      </a:cubicBezTo>
                      <a:cubicBezTo>
                        <a:pt x="4846" y="747"/>
                        <a:pt x="4770" y="775"/>
                        <a:pt x="4693" y="807"/>
                      </a:cubicBezTo>
                      <a:cubicBezTo>
                        <a:pt x="4665" y="815"/>
                        <a:pt x="4645" y="856"/>
                        <a:pt x="4661" y="888"/>
                      </a:cubicBezTo>
                      <a:cubicBezTo>
                        <a:pt x="4669" y="912"/>
                        <a:pt x="4693" y="928"/>
                        <a:pt x="4721" y="928"/>
                      </a:cubicBezTo>
                      <a:cubicBezTo>
                        <a:pt x="4729" y="928"/>
                        <a:pt x="4738" y="928"/>
                        <a:pt x="4746" y="920"/>
                      </a:cubicBezTo>
                      <a:cubicBezTo>
                        <a:pt x="4826" y="892"/>
                        <a:pt x="4902" y="860"/>
                        <a:pt x="4975" y="827"/>
                      </a:cubicBezTo>
                      <a:cubicBezTo>
                        <a:pt x="5007" y="811"/>
                        <a:pt x="5023" y="771"/>
                        <a:pt x="5007" y="739"/>
                      </a:cubicBezTo>
                      <a:cubicBezTo>
                        <a:pt x="4995" y="719"/>
                        <a:pt x="4971" y="705"/>
                        <a:pt x="4947" y="705"/>
                      </a:cubicBezTo>
                      <a:close/>
                      <a:moveTo>
                        <a:pt x="694" y="729"/>
                      </a:moveTo>
                      <a:cubicBezTo>
                        <a:pt x="670" y="729"/>
                        <a:pt x="644" y="741"/>
                        <a:pt x="631" y="767"/>
                      </a:cubicBezTo>
                      <a:cubicBezTo>
                        <a:pt x="619" y="795"/>
                        <a:pt x="639" y="831"/>
                        <a:pt x="668" y="848"/>
                      </a:cubicBezTo>
                      <a:cubicBezTo>
                        <a:pt x="744" y="884"/>
                        <a:pt x="824" y="908"/>
                        <a:pt x="901" y="936"/>
                      </a:cubicBezTo>
                      <a:cubicBezTo>
                        <a:pt x="905" y="944"/>
                        <a:pt x="913" y="944"/>
                        <a:pt x="921" y="944"/>
                      </a:cubicBezTo>
                      <a:cubicBezTo>
                        <a:pt x="949" y="944"/>
                        <a:pt x="969" y="924"/>
                        <a:pt x="981" y="896"/>
                      </a:cubicBezTo>
                      <a:cubicBezTo>
                        <a:pt x="989" y="864"/>
                        <a:pt x="969" y="827"/>
                        <a:pt x="941" y="815"/>
                      </a:cubicBezTo>
                      <a:cubicBezTo>
                        <a:pt x="864" y="791"/>
                        <a:pt x="788" y="763"/>
                        <a:pt x="712" y="731"/>
                      </a:cubicBezTo>
                      <a:cubicBezTo>
                        <a:pt x="706" y="729"/>
                        <a:pt x="700" y="729"/>
                        <a:pt x="694" y="729"/>
                      </a:cubicBezTo>
                      <a:close/>
                      <a:moveTo>
                        <a:pt x="1342" y="954"/>
                      </a:moveTo>
                      <a:cubicBezTo>
                        <a:pt x="1316" y="954"/>
                        <a:pt x="1288" y="973"/>
                        <a:pt x="1278" y="1004"/>
                      </a:cubicBezTo>
                      <a:cubicBezTo>
                        <a:pt x="1270" y="1032"/>
                        <a:pt x="1290" y="1069"/>
                        <a:pt x="1326" y="1077"/>
                      </a:cubicBezTo>
                      <a:lnTo>
                        <a:pt x="1567" y="1137"/>
                      </a:lnTo>
                      <a:lnTo>
                        <a:pt x="1580" y="1137"/>
                      </a:lnTo>
                      <a:cubicBezTo>
                        <a:pt x="1612" y="1137"/>
                        <a:pt x="1636" y="1117"/>
                        <a:pt x="1636" y="1093"/>
                      </a:cubicBezTo>
                      <a:cubicBezTo>
                        <a:pt x="1648" y="1056"/>
                        <a:pt x="1628" y="1028"/>
                        <a:pt x="1592" y="1016"/>
                      </a:cubicBezTo>
                      <a:cubicBezTo>
                        <a:pt x="1511" y="996"/>
                        <a:pt x="1435" y="976"/>
                        <a:pt x="1355" y="956"/>
                      </a:cubicBezTo>
                      <a:cubicBezTo>
                        <a:pt x="1350" y="955"/>
                        <a:pt x="1346" y="954"/>
                        <a:pt x="1342" y="954"/>
                      </a:cubicBezTo>
                      <a:close/>
                      <a:moveTo>
                        <a:pt x="4306" y="950"/>
                      </a:moveTo>
                      <a:cubicBezTo>
                        <a:pt x="4300" y="950"/>
                        <a:pt x="4294" y="951"/>
                        <a:pt x="4288" y="952"/>
                      </a:cubicBezTo>
                      <a:cubicBezTo>
                        <a:pt x="4207" y="976"/>
                        <a:pt x="4135" y="996"/>
                        <a:pt x="4054" y="1016"/>
                      </a:cubicBezTo>
                      <a:cubicBezTo>
                        <a:pt x="4018" y="1028"/>
                        <a:pt x="3998" y="1056"/>
                        <a:pt x="4006" y="1093"/>
                      </a:cubicBezTo>
                      <a:cubicBezTo>
                        <a:pt x="4014" y="1117"/>
                        <a:pt x="4038" y="1137"/>
                        <a:pt x="4067" y="1137"/>
                      </a:cubicBezTo>
                      <a:lnTo>
                        <a:pt x="4087" y="1137"/>
                      </a:lnTo>
                      <a:cubicBezTo>
                        <a:pt x="4167" y="1117"/>
                        <a:pt x="4247" y="1097"/>
                        <a:pt x="4328" y="1073"/>
                      </a:cubicBezTo>
                      <a:cubicBezTo>
                        <a:pt x="4360" y="1064"/>
                        <a:pt x="4380" y="1028"/>
                        <a:pt x="4368" y="992"/>
                      </a:cubicBezTo>
                      <a:cubicBezTo>
                        <a:pt x="4361" y="966"/>
                        <a:pt x="4335" y="950"/>
                        <a:pt x="4306" y="950"/>
                      </a:cubicBezTo>
                      <a:close/>
                      <a:moveTo>
                        <a:pt x="2020" y="1096"/>
                      </a:moveTo>
                      <a:cubicBezTo>
                        <a:pt x="1988" y="1096"/>
                        <a:pt x="1961" y="1116"/>
                        <a:pt x="1957" y="1149"/>
                      </a:cubicBezTo>
                      <a:cubicBezTo>
                        <a:pt x="1953" y="1185"/>
                        <a:pt x="1973" y="1213"/>
                        <a:pt x="2009" y="1217"/>
                      </a:cubicBezTo>
                      <a:cubicBezTo>
                        <a:pt x="2090" y="1233"/>
                        <a:pt x="2174" y="1245"/>
                        <a:pt x="2255" y="1253"/>
                      </a:cubicBezTo>
                      <a:lnTo>
                        <a:pt x="2259" y="1253"/>
                      </a:lnTo>
                      <a:cubicBezTo>
                        <a:pt x="2291" y="1253"/>
                        <a:pt x="2319" y="1229"/>
                        <a:pt x="2327" y="1197"/>
                      </a:cubicBezTo>
                      <a:cubicBezTo>
                        <a:pt x="2331" y="1161"/>
                        <a:pt x="2307" y="1133"/>
                        <a:pt x="2271" y="1129"/>
                      </a:cubicBezTo>
                      <a:cubicBezTo>
                        <a:pt x="2190" y="1125"/>
                        <a:pt x="2110" y="1109"/>
                        <a:pt x="2030" y="1097"/>
                      </a:cubicBezTo>
                      <a:cubicBezTo>
                        <a:pt x="2026" y="1096"/>
                        <a:pt x="2023" y="1096"/>
                        <a:pt x="2020" y="1096"/>
                      </a:cubicBezTo>
                      <a:close/>
                      <a:moveTo>
                        <a:pt x="3637" y="1103"/>
                      </a:moveTo>
                      <a:cubicBezTo>
                        <a:pt x="3633" y="1103"/>
                        <a:pt x="3629" y="1104"/>
                        <a:pt x="3625" y="1105"/>
                      </a:cubicBezTo>
                      <a:lnTo>
                        <a:pt x="3384" y="1133"/>
                      </a:lnTo>
                      <a:cubicBezTo>
                        <a:pt x="3351" y="1137"/>
                        <a:pt x="3323" y="1169"/>
                        <a:pt x="3331" y="1205"/>
                      </a:cubicBezTo>
                      <a:cubicBezTo>
                        <a:pt x="3331" y="1233"/>
                        <a:pt x="3359" y="1257"/>
                        <a:pt x="3388" y="1257"/>
                      </a:cubicBezTo>
                      <a:cubicBezTo>
                        <a:pt x="3388" y="1257"/>
                        <a:pt x="3396" y="1257"/>
                        <a:pt x="3400" y="1253"/>
                      </a:cubicBezTo>
                      <a:cubicBezTo>
                        <a:pt x="3480" y="1249"/>
                        <a:pt x="3564" y="1237"/>
                        <a:pt x="3645" y="1225"/>
                      </a:cubicBezTo>
                      <a:cubicBezTo>
                        <a:pt x="3677" y="1217"/>
                        <a:pt x="3701" y="1189"/>
                        <a:pt x="3697" y="1153"/>
                      </a:cubicBezTo>
                      <a:cubicBezTo>
                        <a:pt x="3693" y="1128"/>
                        <a:pt x="3668" y="1103"/>
                        <a:pt x="3637" y="1103"/>
                      </a:cubicBezTo>
                      <a:close/>
                      <a:moveTo>
                        <a:pt x="2709" y="1157"/>
                      </a:moveTo>
                      <a:cubicBezTo>
                        <a:pt x="2672" y="1157"/>
                        <a:pt x="2640" y="1181"/>
                        <a:pt x="2640" y="1217"/>
                      </a:cubicBezTo>
                      <a:cubicBezTo>
                        <a:pt x="2640" y="1253"/>
                        <a:pt x="2668" y="1281"/>
                        <a:pt x="2701" y="1281"/>
                      </a:cubicBezTo>
                      <a:lnTo>
                        <a:pt x="2954" y="1281"/>
                      </a:lnTo>
                      <a:cubicBezTo>
                        <a:pt x="2990" y="1281"/>
                        <a:pt x="3014" y="1253"/>
                        <a:pt x="3014" y="1217"/>
                      </a:cubicBezTo>
                      <a:cubicBezTo>
                        <a:pt x="3014" y="1181"/>
                        <a:pt x="2982" y="1157"/>
                        <a:pt x="2950" y="1157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</p:grpSp>
      <p:grpSp>
        <p:nvGrpSpPr>
          <p:cNvPr id="112" name="Google Shape;112;p3"/>
          <p:cNvGrpSpPr/>
          <p:nvPr/>
        </p:nvGrpSpPr>
        <p:grpSpPr>
          <a:xfrm rot="-2995951">
            <a:off x="4429344" y="513243"/>
            <a:ext cx="4074052" cy="3919122"/>
            <a:chOff x="2032175" y="1682500"/>
            <a:chExt cx="557500" cy="536300"/>
          </a:xfrm>
        </p:grpSpPr>
        <p:sp>
          <p:nvSpPr>
            <p:cNvPr id="113" name="Google Shape;113;p3"/>
            <p:cNvSpPr/>
            <p:nvPr/>
          </p:nvSpPr>
          <p:spPr>
            <a:xfrm>
              <a:off x="2032175" y="1736150"/>
              <a:ext cx="557500" cy="482650"/>
            </a:xfrm>
            <a:custGeom>
              <a:avLst/>
              <a:gdLst/>
              <a:ahLst/>
              <a:cxnLst/>
              <a:rect l="l" t="t" r="r" b="b"/>
              <a:pathLst>
                <a:path w="22300" h="19306" extrusionOk="0">
                  <a:moveTo>
                    <a:pt x="17029" y="1"/>
                  </a:moveTo>
                  <a:cubicBezTo>
                    <a:pt x="15601" y="1"/>
                    <a:pt x="14082" y="330"/>
                    <a:pt x="12862" y="771"/>
                  </a:cubicBezTo>
                  <a:cubicBezTo>
                    <a:pt x="12037" y="1071"/>
                    <a:pt x="11278" y="1177"/>
                    <a:pt x="10540" y="1177"/>
                  </a:cubicBezTo>
                  <a:cubicBezTo>
                    <a:pt x="8763" y="1177"/>
                    <a:pt x="7104" y="563"/>
                    <a:pt x="4920" y="563"/>
                  </a:cubicBezTo>
                  <a:cubicBezTo>
                    <a:pt x="4705" y="563"/>
                    <a:pt x="4485" y="569"/>
                    <a:pt x="4260" y="582"/>
                  </a:cubicBezTo>
                  <a:cubicBezTo>
                    <a:pt x="788" y="783"/>
                    <a:pt x="202" y="4198"/>
                    <a:pt x="1708" y="7372"/>
                  </a:cubicBezTo>
                  <a:cubicBezTo>
                    <a:pt x="3215" y="10546"/>
                    <a:pt x="1" y="13439"/>
                    <a:pt x="1258" y="16798"/>
                  </a:cubicBezTo>
                  <a:cubicBezTo>
                    <a:pt x="1942" y="18629"/>
                    <a:pt x="3846" y="18953"/>
                    <a:pt x="5847" y="18953"/>
                  </a:cubicBezTo>
                  <a:cubicBezTo>
                    <a:pt x="6944" y="18953"/>
                    <a:pt x="8069" y="18856"/>
                    <a:pt x="9039" y="18856"/>
                  </a:cubicBezTo>
                  <a:cubicBezTo>
                    <a:pt x="9546" y="18856"/>
                    <a:pt x="10011" y="18883"/>
                    <a:pt x="10407" y="18964"/>
                  </a:cubicBezTo>
                  <a:cubicBezTo>
                    <a:pt x="11570" y="19200"/>
                    <a:pt x="12633" y="19305"/>
                    <a:pt x="13600" y="19305"/>
                  </a:cubicBezTo>
                  <a:cubicBezTo>
                    <a:pt x="20113" y="19305"/>
                    <a:pt x="22247" y="14514"/>
                    <a:pt x="21247" y="12632"/>
                  </a:cubicBezTo>
                  <a:cubicBezTo>
                    <a:pt x="20090" y="10462"/>
                    <a:pt x="22299" y="6312"/>
                    <a:pt x="21496" y="2796"/>
                  </a:cubicBezTo>
                  <a:cubicBezTo>
                    <a:pt x="21018" y="707"/>
                    <a:pt x="19121" y="1"/>
                    <a:pt x="17029" y="1"/>
                  </a:cubicBezTo>
                  <a:close/>
                </a:path>
              </a:pathLst>
            </a:custGeom>
            <a:solidFill>
              <a:srgbClr val="FF5A78">
                <a:alpha val="225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" name="Google Shape;114;p3"/>
            <p:cNvSpPr/>
            <p:nvPr/>
          </p:nvSpPr>
          <p:spPr>
            <a:xfrm>
              <a:off x="2196000" y="1682500"/>
              <a:ext cx="189675" cy="60225"/>
            </a:xfrm>
            <a:custGeom>
              <a:avLst/>
              <a:gdLst/>
              <a:ahLst/>
              <a:cxnLst/>
              <a:rect l="l" t="t" r="r" b="b"/>
              <a:pathLst>
                <a:path w="7587" h="2409" extrusionOk="0">
                  <a:moveTo>
                    <a:pt x="984" y="1"/>
                  </a:moveTo>
                  <a:cubicBezTo>
                    <a:pt x="635" y="1"/>
                    <a:pt x="382" y="108"/>
                    <a:pt x="294" y="422"/>
                  </a:cubicBezTo>
                  <a:cubicBezTo>
                    <a:pt x="0" y="1457"/>
                    <a:pt x="1858" y="2408"/>
                    <a:pt x="3684" y="2408"/>
                  </a:cubicBezTo>
                  <a:cubicBezTo>
                    <a:pt x="3806" y="2408"/>
                    <a:pt x="3929" y="2404"/>
                    <a:pt x="4051" y="2395"/>
                  </a:cubicBezTo>
                  <a:cubicBezTo>
                    <a:pt x="6642" y="2210"/>
                    <a:pt x="7586" y="981"/>
                    <a:pt x="7325" y="374"/>
                  </a:cubicBezTo>
                  <a:cubicBezTo>
                    <a:pt x="7218" y="124"/>
                    <a:pt x="6925" y="30"/>
                    <a:pt x="6519" y="30"/>
                  </a:cubicBezTo>
                  <a:cubicBezTo>
                    <a:pt x="5946" y="30"/>
                    <a:pt x="5149" y="218"/>
                    <a:pt x="4336" y="422"/>
                  </a:cubicBezTo>
                  <a:cubicBezTo>
                    <a:pt x="4179" y="462"/>
                    <a:pt x="4010" y="479"/>
                    <a:pt x="3833" y="479"/>
                  </a:cubicBezTo>
                  <a:cubicBezTo>
                    <a:pt x="2889" y="479"/>
                    <a:pt x="1721" y="1"/>
                    <a:pt x="984" y="1"/>
                  </a:cubicBezTo>
                  <a:close/>
                </a:path>
              </a:pathLst>
            </a:custGeom>
            <a:solidFill>
              <a:srgbClr val="FF5A78">
                <a:alpha val="225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5" name="Google Shape;115;p3"/>
          <p:cNvSpPr txBox="1">
            <a:spLocks noGrp="1"/>
          </p:cNvSpPr>
          <p:nvPr>
            <p:ph type="title" idx="2" hasCustomPrompt="1"/>
          </p:nvPr>
        </p:nvSpPr>
        <p:spPr>
          <a:xfrm>
            <a:off x="740125" y="831100"/>
            <a:ext cx="3831900" cy="1395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8000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116" name="Google Shape;116;p3"/>
          <p:cNvSpPr txBox="1">
            <a:spLocks noGrp="1"/>
          </p:cNvSpPr>
          <p:nvPr>
            <p:ph type="subTitle" idx="1"/>
          </p:nvPr>
        </p:nvSpPr>
        <p:spPr>
          <a:xfrm>
            <a:off x="1279975" y="3010100"/>
            <a:ext cx="2752200" cy="728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Font typeface="Bellota Text"/>
              <a:buNone/>
              <a:defRPr sz="1600">
                <a:solidFill>
                  <a:schemeClr val="dk1"/>
                </a:solidFill>
                <a:latin typeface="Bellota Text"/>
                <a:ea typeface="Bellota Text"/>
                <a:cs typeface="Bellota Text"/>
                <a:sym typeface="Bellota Text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grpSp>
        <p:nvGrpSpPr>
          <p:cNvPr id="117" name="Google Shape;117;p3"/>
          <p:cNvGrpSpPr/>
          <p:nvPr/>
        </p:nvGrpSpPr>
        <p:grpSpPr>
          <a:xfrm rot="7153394">
            <a:off x="7700648" y="3361727"/>
            <a:ext cx="2039530" cy="1399524"/>
            <a:chOff x="6272659" y="-660615"/>
            <a:chExt cx="2039586" cy="1399562"/>
          </a:xfrm>
        </p:grpSpPr>
        <p:grpSp>
          <p:nvGrpSpPr>
            <p:cNvPr id="118" name="Google Shape;118;p3"/>
            <p:cNvGrpSpPr/>
            <p:nvPr/>
          </p:nvGrpSpPr>
          <p:grpSpPr>
            <a:xfrm rot="8478049">
              <a:off x="7456155" y="-397939"/>
              <a:ext cx="900955" cy="172869"/>
              <a:chOff x="3564648" y="628675"/>
              <a:chExt cx="901001" cy="172878"/>
            </a:xfrm>
          </p:grpSpPr>
          <p:sp>
            <p:nvSpPr>
              <p:cNvPr id="119" name="Google Shape;119;p3"/>
              <p:cNvSpPr/>
              <p:nvPr/>
            </p:nvSpPr>
            <p:spPr>
              <a:xfrm>
                <a:off x="3564648" y="647688"/>
                <a:ext cx="32631" cy="26026"/>
              </a:xfrm>
              <a:custGeom>
                <a:avLst/>
                <a:gdLst/>
                <a:ahLst/>
                <a:cxnLst/>
                <a:rect l="l" t="t" r="r" b="b"/>
                <a:pathLst>
                  <a:path w="242" h="193" extrusionOk="0">
                    <a:moveTo>
                      <a:pt x="73" y="0"/>
                    </a:moveTo>
                    <a:cubicBezTo>
                      <a:pt x="53" y="0"/>
                      <a:pt x="33" y="10"/>
                      <a:pt x="21" y="28"/>
                    </a:cubicBezTo>
                    <a:cubicBezTo>
                      <a:pt x="0" y="52"/>
                      <a:pt x="4" y="92"/>
                      <a:pt x="33" y="112"/>
                    </a:cubicBezTo>
                    <a:cubicBezTo>
                      <a:pt x="33" y="112"/>
                      <a:pt x="69" y="140"/>
                      <a:pt x="141" y="184"/>
                    </a:cubicBezTo>
                    <a:cubicBezTo>
                      <a:pt x="149" y="188"/>
                      <a:pt x="165" y="192"/>
                      <a:pt x="173" y="192"/>
                    </a:cubicBezTo>
                    <a:cubicBezTo>
                      <a:pt x="193" y="192"/>
                      <a:pt x="213" y="184"/>
                      <a:pt x="225" y="168"/>
                    </a:cubicBezTo>
                    <a:cubicBezTo>
                      <a:pt x="241" y="144"/>
                      <a:pt x="233" y="104"/>
                      <a:pt x="205" y="84"/>
                    </a:cubicBezTo>
                    <a:cubicBezTo>
                      <a:pt x="141" y="40"/>
                      <a:pt x="105" y="11"/>
                      <a:pt x="105" y="11"/>
                    </a:cubicBezTo>
                    <a:cubicBezTo>
                      <a:pt x="96" y="4"/>
                      <a:pt x="84" y="0"/>
                      <a:pt x="73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0" name="Google Shape;120;p3"/>
              <p:cNvSpPr/>
              <p:nvPr/>
            </p:nvSpPr>
            <p:spPr>
              <a:xfrm>
                <a:off x="3630180" y="628675"/>
                <a:ext cx="835469" cy="172878"/>
              </a:xfrm>
              <a:custGeom>
                <a:avLst/>
                <a:gdLst/>
                <a:ahLst/>
                <a:cxnLst/>
                <a:rect l="l" t="t" r="r" b="b"/>
                <a:pathLst>
                  <a:path w="6196" h="1282" extrusionOk="0">
                    <a:moveTo>
                      <a:pt x="6121" y="0"/>
                    </a:moveTo>
                    <a:cubicBezTo>
                      <a:pt x="6109" y="0"/>
                      <a:pt x="6097" y="4"/>
                      <a:pt x="6087" y="12"/>
                    </a:cubicBezTo>
                    <a:cubicBezTo>
                      <a:pt x="6023" y="64"/>
                      <a:pt x="5955" y="112"/>
                      <a:pt x="5891" y="160"/>
                    </a:cubicBezTo>
                    <a:cubicBezTo>
                      <a:pt x="5858" y="177"/>
                      <a:pt x="5854" y="213"/>
                      <a:pt x="5875" y="245"/>
                    </a:cubicBezTo>
                    <a:cubicBezTo>
                      <a:pt x="5887" y="261"/>
                      <a:pt x="5907" y="269"/>
                      <a:pt x="5927" y="269"/>
                    </a:cubicBezTo>
                    <a:cubicBezTo>
                      <a:pt x="5943" y="269"/>
                      <a:pt x="5951" y="265"/>
                      <a:pt x="5967" y="261"/>
                    </a:cubicBezTo>
                    <a:cubicBezTo>
                      <a:pt x="6035" y="213"/>
                      <a:pt x="6104" y="165"/>
                      <a:pt x="6168" y="112"/>
                    </a:cubicBezTo>
                    <a:cubicBezTo>
                      <a:pt x="6192" y="88"/>
                      <a:pt x="6196" y="48"/>
                      <a:pt x="6176" y="24"/>
                    </a:cubicBezTo>
                    <a:cubicBezTo>
                      <a:pt x="6161" y="9"/>
                      <a:pt x="6140" y="0"/>
                      <a:pt x="6121" y="0"/>
                    </a:cubicBezTo>
                    <a:close/>
                    <a:moveTo>
                      <a:pt x="5557" y="384"/>
                    </a:moveTo>
                    <a:cubicBezTo>
                      <a:pt x="5546" y="384"/>
                      <a:pt x="5535" y="387"/>
                      <a:pt x="5525" y="394"/>
                    </a:cubicBezTo>
                    <a:lnTo>
                      <a:pt x="5312" y="514"/>
                    </a:lnTo>
                    <a:cubicBezTo>
                      <a:pt x="5284" y="530"/>
                      <a:pt x="5272" y="570"/>
                      <a:pt x="5288" y="602"/>
                    </a:cubicBezTo>
                    <a:cubicBezTo>
                      <a:pt x="5296" y="623"/>
                      <a:pt x="5324" y="631"/>
                      <a:pt x="5344" y="631"/>
                    </a:cubicBezTo>
                    <a:cubicBezTo>
                      <a:pt x="5352" y="631"/>
                      <a:pt x="5364" y="631"/>
                      <a:pt x="5372" y="627"/>
                    </a:cubicBezTo>
                    <a:cubicBezTo>
                      <a:pt x="5445" y="586"/>
                      <a:pt x="5517" y="546"/>
                      <a:pt x="5589" y="502"/>
                    </a:cubicBezTo>
                    <a:cubicBezTo>
                      <a:pt x="5617" y="486"/>
                      <a:pt x="5629" y="446"/>
                      <a:pt x="5609" y="414"/>
                    </a:cubicBezTo>
                    <a:cubicBezTo>
                      <a:pt x="5599" y="395"/>
                      <a:pt x="5578" y="384"/>
                      <a:pt x="5557" y="384"/>
                    </a:cubicBezTo>
                    <a:close/>
                    <a:moveTo>
                      <a:pt x="68" y="434"/>
                    </a:moveTo>
                    <a:cubicBezTo>
                      <a:pt x="45" y="434"/>
                      <a:pt x="25" y="444"/>
                      <a:pt x="17" y="466"/>
                    </a:cubicBezTo>
                    <a:cubicBezTo>
                      <a:pt x="1" y="494"/>
                      <a:pt x="9" y="534"/>
                      <a:pt x="41" y="550"/>
                    </a:cubicBezTo>
                    <a:cubicBezTo>
                      <a:pt x="109" y="590"/>
                      <a:pt x="185" y="631"/>
                      <a:pt x="262" y="667"/>
                    </a:cubicBezTo>
                    <a:cubicBezTo>
                      <a:pt x="266" y="671"/>
                      <a:pt x="278" y="671"/>
                      <a:pt x="286" y="671"/>
                    </a:cubicBezTo>
                    <a:cubicBezTo>
                      <a:pt x="310" y="671"/>
                      <a:pt x="330" y="663"/>
                      <a:pt x="346" y="635"/>
                    </a:cubicBezTo>
                    <a:cubicBezTo>
                      <a:pt x="362" y="602"/>
                      <a:pt x="346" y="566"/>
                      <a:pt x="318" y="550"/>
                    </a:cubicBezTo>
                    <a:cubicBezTo>
                      <a:pt x="246" y="514"/>
                      <a:pt x="169" y="482"/>
                      <a:pt x="101" y="442"/>
                    </a:cubicBezTo>
                    <a:cubicBezTo>
                      <a:pt x="90" y="436"/>
                      <a:pt x="79" y="434"/>
                      <a:pt x="68" y="434"/>
                    </a:cubicBezTo>
                    <a:close/>
                    <a:moveTo>
                      <a:pt x="4947" y="705"/>
                    </a:moveTo>
                    <a:cubicBezTo>
                      <a:pt x="4939" y="705"/>
                      <a:pt x="4930" y="707"/>
                      <a:pt x="4922" y="711"/>
                    </a:cubicBezTo>
                    <a:cubicBezTo>
                      <a:pt x="4846" y="747"/>
                      <a:pt x="4770" y="775"/>
                      <a:pt x="4693" y="807"/>
                    </a:cubicBezTo>
                    <a:cubicBezTo>
                      <a:pt x="4665" y="815"/>
                      <a:pt x="4645" y="856"/>
                      <a:pt x="4661" y="888"/>
                    </a:cubicBezTo>
                    <a:cubicBezTo>
                      <a:pt x="4669" y="912"/>
                      <a:pt x="4693" y="928"/>
                      <a:pt x="4721" y="928"/>
                    </a:cubicBezTo>
                    <a:cubicBezTo>
                      <a:pt x="4729" y="928"/>
                      <a:pt x="4738" y="928"/>
                      <a:pt x="4746" y="920"/>
                    </a:cubicBezTo>
                    <a:cubicBezTo>
                      <a:pt x="4826" y="892"/>
                      <a:pt x="4902" y="860"/>
                      <a:pt x="4975" y="827"/>
                    </a:cubicBezTo>
                    <a:cubicBezTo>
                      <a:pt x="5007" y="811"/>
                      <a:pt x="5023" y="771"/>
                      <a:pt x="5007" y="739"/>
                    </a:cubicBezTo>
                    <a:cubicBezTo>
                      <a:pt x="4995" y="719"/>
                      <a:pt x="4971" y="705"/>
                      <a:pt x="4947" y="705"/>
                    </a:cubicBezTo>
                    <a:close/>
                    <a:moveTo>
                      <a:pt x="694" y="729"/>
                    </a:moveTo>
                    <a:cubicBezTo>
                      <a:pt x="670" y="729"/>
                      <a:pt x="644" y="741"/>
                      <a:pt x="631" y="767"/>
                    </a:cubicBezTo>
                    <a:cubicBezTo>
                      <a:pt x="619" y="795"/>
                      <a:pt x="639" y="831"/>
                      <a:pt x="668" y="848"/>
                    </a:cubicBezTo>
                    <a:cubicBezTo>
                      <a:pt x="744" y="884"/>
                      <a:pt x="824" y="908"/>
                      <a:pt x="901" y="936"/>
                    </a:cubicBezTo>
                    <a:cubicBezTo>
                      <a:pt x="905" y="944"/>
                      <a:pt x="913" y="944"/>
                      <a:pt x="921" y="944"/>
                    </a:cubicBezTo>
                    <a:cubicBezTo>
                      <a:pt x="949" y="944"/>
                      <a:pt x="969" y="924"/>
                      <a:pt x="981" y="896"/>
                    </a:cubicBezTo>
                    <a:cubicBezTo>
                      <a:pt x="989" y="864"/>
                      <a:pt x="969" y="827"/>
                      <a:pt x="941" y="815"/>
                    </a:cubicBezTo>
                    <a:cubicBezTo>
                      <a:pt x="864" y="791"/>
                      <a:pt x="788" y="763"/>
                      <a:pt x="712" y="731"/>
                    </a:cubicBezTo>
                    <a:cubicBezTo>
                      <a:pt x="706" y="729"/>
                      <a:pt x="700" y="729"/>
                      <a:pt x="694" y="729"/>
                    </a:cubicBezTo>
                    <a:close/>
                    <a:moveTo>
                      <a:pt x="1342" y="954"/>
                    </a:moveTo>
                    <a:cubicBezTo>
                      <a:pt x="1316" y="954"/>
                      <a:pt x="1288" y="973"/>
                      <a:pt x="1278" y="1004"/>
                    </a:cubicBezTo>
                    <a:cubicBezTo>
                      <a:pt x="1270" y="1032"/>
                      <a:pt x="1290" y="1069"/>
                      <a:pt x="1326" y="1077"/>
                    </a:cubicBezTo>
                    <a:lnTo>
                      <a:pt x="1567" y="1137"/>
                    </a:lnTo>
                    <a:lnTo>
                      <a:pt x="1580" y="1137"/>
                    </a:lnTo>
                    <a:cubicBezTo>
                      <a:pt x="1612" y="1137"/>
                      <a:pt x="1636" y="1117"/>
                      <a:pt x="1636" y="1093"/>
                    </a:cubicBezTo>
                    <a:cubicBezTo>
                      <a:pt x="1648" y="1056"/>
                      <a:pt x="1628" y="1028"/>
                      <a:pt x="1592" y="1016"/>
                    </a:cubicBezTo>
                    <a:cubicBezTo>
                      <a:pt x="1511" y="996"/>
                      <a:pt x="1435" y="976"/>
                      <a:pt x="1355" y="956"/>
                    </a:cubicBezTo>
                    <a:cubicBezTo>
                      <a:pt x="1350" y="955"/>
                      <a:pt x="1346" y="954"/>
                      <a:pt x="1342" y="954"/>
                    </a:cubicBezTo>
                    <a:close/>
                    <a:moveTo>
                      <a:pt x="4306" y="950"/>
                    </a:moveTo>
                    <a:cubicBezTo>
                      <a:pt x="4300" y="950"/>
                      <a:pt x="4294" y="951"/>
                      <a:pt x="4288" y="952"/>
                    </a:cubicBezTo>
                    <a:cubicBezTo>
                      <a:pt x="4207" y="976"/>
                      <a:pt x="4135" y="996"/>
                      <a:pt x="4054" y="1016"/>
                    </a:cubicBezTo>
                    <a:cubicBezTo>
                      <a:pt x="4018" y="1028"/>
                      <a:pt x="3998" y="1056"/>
                      <a:pt x="4006" y="1093"/>
                    </a:cubicBezTo>
                    <a:cubicBezTo>
                      <a:pt x="4014" y="1117"/>
                      <a:pt x="4038" y="1137"/>
                      <a:pt x="4067" y="1137"/>
                    </a:cubicBezTo>
                    <a:lnTo>
                      <a:pt x="4087" y="1137"/>
                    </a:lnTo>
                    <a:cubicBezTo>
                      <a:pt x="4167" y="1117"/>
                      <a:pt x="4247" y="1097"/>
                      <a:pt x="4328" y="1073"/>
                    </a:cubicBezTo>
                    <a:cubicBezTo>
                      <a:pt x="4360" y="1064"/>
                      <a:pt x="4380" y="1028"/>
                      <a:pt x="4368" y="992"/>
                    </a:cubicBezTo>
                    <a:cubicBezTo>
                      <a:pt x="4361" y="966"/>
                      <a:pt x="4335" y="950"/>
                      <a:pt x="4306" y="950"/>
                    </a:cubicBezTo>
                    <a:close/>
                    <a:moveTo>
                      <a:pt x="2020" y="1096"/>
                    </a:moveTo>
                    <a:cubicBezTo>
                      <a:pt x="1988" y="1096"/>
                      <a:pt x="1961" y="1116"/>
                      <a:pt x="1957" y="1149"/>
                    </a:cubicBezTo>
                    <a:cubicBezTo>
                      <a:pt x="1953" y="1185"/>
                      <a:pt x="1973" y="1213"/>
                      <a:pt x="2009" y="1217"/>
                    </a:cubicBezTo>
                    <a:cubicBezTo>
                      <a:pt x="2090" y="1233"/>
                      <a:pt x="2174" y="1245"/>
                      <a:pt x="2255" y="1253"/>
                    </a:cubicBezTo>
                    <a:lnTo>
                      <a:pt x="2259" y="1253"/>
                    </a:lnTo>
                    <a:cubicBezTo>
                      <a:pt x="2291" y="1253"/>
                      <a:pt x="2319" y="1229"/>
                      <a:pt x="2327" y="1197"/>
                    </a:cubicBezTo>
                    <a:cubicBezTo>
                      <a:pt x="2331" y="1161"/>
                      <a:pt x="2307" y="1133"/>
                      <a:pt x="2271" y="1129"/>
                    </a:cubicBezTo>
                    <a:cubicBezTo>
                      <a:pt x="2190" y="1125"/>
                      <a:pt x="2110" y="1109"/>
                      <a:pt x="2030" y="1097"/>
                    </a:cubicBezTo>
                    <a:cubicBezTo>
                      <a:pt x="2026" y="1096"/>
                      <a:pt x="2023" y="1096"/>
                      <a:pt x="2020" y="1096"/>
                    </a:cubicBezTo>
                    <a:close/>
                    <a:moveTo>
                      <a:pt x="3637" y="1103"/>
                    </a:moveTo>
                    <a:cubicBezTo>
                      <a:pt x="3633" y="1103"/>
                      <a:pt x="3629" y="1104"/>
                      <a:pt x="3625" y="1105"/>
                    </a:cubicBezTo>
                    <a:lnTo>
                      <a:pt x="3384" y="1133"/>
                    </a:lnTo>
                    <a:cubicBezTo>
                      <a:pt x="3351" y="1137"/>
                      <a:pt x="3323" y="1169"/>
                      <a:pt x="3331" y="1205"/>
                    </a:cubicBezTo>
                    <a:cubicBezTo>
                      <a:pt x="3331" y="1233"/>
                      <a:pt x="3359" y="1257"/>
                      <a:pt x="3388" y="1257"/>
                    </a:cubicBezTo>
                    <a:cubicBezTo>
                      <a:pt x="3388" y="1257"/>
                      <a:pt x="3396" y="1257"/>
                      <a:pt x="3400" y="1253"/>
                    </a:cubicBezTo>
                    <a:cubicBezTo>
                      <a:pt x="3480" y="1249"/>
                      <a:pt x="3564" y="1237"/>
                      <a:pt x="3645" y="1225"/>
                    </a:cubicBezTo>
                    <a:cubicBezTo>
                      <a:pt x="3677" y="1217"/>
                      <a:pt x="3701" y="1189"/>
                      <a:pt x="3697" y="1153"/>
                    </a:cubicBezTo>
                    <a:cubicBezTo>
                      <a:pt x="3693" y="1128"/>
                      <a:pt x="3668" y="1103"/>
                      <a:pt x="3637" y="1103"/>
                    </a:cubicBezTo>
                    <a:close/>
                    <a:moveTo>
                      <a:pt x="2709" y="1157"/>
                    </a:moveTo>
                    <a:cubicBezTo>
                      <a:pt x="2672" y="1157"/>
                      <a:pt x="2640" y="1181"/>
                      <a:pt x="2640" y="1217"/>
                    </a:cubicBezTo>
                    <a:cubicBezTo>
                      <a:pt x="2640" y="1253"/>
                      <a:pt x="2668" y="1281"/>
                      <a:pt x="2701" y="1281"/>
                    </a:cubicBezTo>
                    <a:lnTo>
                      <a:pt x="2954" y="1281"/>
                    </a:lnTo>
                    <a:cubicBezTo>
                      <a:pt x="2990" y="1281"/>
                      <a:pt x="3014" y="1253"/>
                      <a:pt x="3014" y="1217"/>
                    </a:cubicBezTo>
                    <a:cubicBezTo>
                      <a:pt x="3014" y="1181"/>
                      <a:pt x="2982" y="1157"/>
                      <a:pt x="2950" y="1157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1" name="Google Shape;121;p3"/>
            <p:cNvGrpSpPr/>
            <p:nvPr/>
          </p:nvGrpSpPr>
          <p:grpSpPr>
            <a:xfrm rot="-1338283">
              <a:off x="6304777" y="70229"/>
              <a:ext cx="1332686" cy="431981"/>
              <a:chOff x="3132849" y="378861"/>
              <a:chExt cx="1332799" cy="432018"/>
            </a:xfrm>
          </p:grpSpPr>
          <p:sp>
            <p:nvSpPr>
              <p:cNvPr id="122" name="Google Shape;122;p3"/>
              <p:cNvSpPr/>
              <p:nvPr/>
            </p:nvSpPr>
            <p:spPr>
              <a:xfrm>
                <a:off x="3564648" y="647688"/>
                <a:ext cx="32631" cy="26026"/>
              </a:xfrm>
              <a:custGeom>
                <a:avLst/>
                <a:gdLst/>
                <a:ahLst/>
                <a:cxnLst/>
                <a:rect l="l" t="t" r="r" b="b"/>
                <a:pathLst>
                  <a:path w="242" h="193" extrusionOk="0">
                    <a:moveTo>
                      <a:pt x="73" y="0"/>
                    </a:moveTo>
                    <a:cubicBezTo>
                      <a:pt x="53" y="0"/>
                      <a:pt x="33" y="10"/>
                      <a:pt x="21" y="28"/>
                    </a:cubicBezTo>
                    <a:cubicBezTo>
                      <a:pt x="0" y="52"/>
                      <a:pt x="4" y="92"/>
                      <a:pt x="33" y="112"/>
                    </a:cubicBezTo>
                    <a:cubicBezTo>
                      <a:pt x="33" y="112"/>
                      <a:pt x="69" y="140"/>
                      <a:pt x="141" y="184"/>
                    </a:cubicBezTo>
                    <a:cubicBezTo>
                      <a:pt x="149" y="188"/>
                      <a:pt x="165" y="192"/>
                      <a:pt x="173" y="192"/>
                    </a:cubicBezTo>
                    <a:cubicBezTo>
                      <a:pt x="193" y="192"/>
                      <a:pt x="213" y="184"/>
                      <a:pt x="225" y="168"/>
                    </a:cubicBezTo>
                    <a:cubicBezTo>
                      <a:pt x="241" y="144"/>
                      <a:pt x="233" y="104"/>
                      <a:pt x="205" y="84"/>
                    </a:cubicBezTo>
                    <a:cubicBezTo>
                      <a:pt x="141" y="40"/>
                      <a:pt x="105" y="11"/>
                      <a:pt x="105" y="11"/>
                    </a:cubicBezTo>
                    <a:cubicBezTo>
                      <a:pt x="96" y="4"/>
                      <a:pt x="84" y="0"/>
                      <a:pt x="73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3" name="Google Shape;123;p3"/>
              <p:cNvSpPr/>
              <p:nvPr/>
            </p:nvSpPr>
            <p:spPr>
              <a:xfrm>
                <a:off x="3630180" y="628675"/>
                <a:ext cx="835469" cy="172878"/>
              </a:xfrm>
              <a:custGeom>
                <a:avLst/>
                <a:gdLst/>
                <a:ahLst/>
                <a:cxnLst/>
                <a:rect l="l" t="t" r="r" b="b"/>
                <a:pathLst>
                  <a:path w="6196" h="1282" extrusionOk="0">
                    <a:moveTo>
                      <a:pt x="6121" y="0"/>
                    </a:moveTo>
                    <a:cubicBezTo>
                      <a:pt x="6109" y="0"/>
                      <a:pt x="6097" y="4"/>
                      <a:pt x="6087" y="12"/>
                    </a:cubicBezTo>
                    <a:cubicBezTo>
                      <a:pt x="6023" y="64"/>
                      <a:pt x="5955" y="112"/>
                      <a:pt x="5891" y="160"/>
                    </a:cubicBezTo>
                    <a:cubicBezTo>
                      <a:pt x="5858" y="177"/>
                      <a:pt x="5854" y="213"/>
                      <a:pt x="5875" y="245"/>
                    </a:cubicBezTo>
                    <a:cubicBezTo>
                      <a:pt x="5887" y="261"/>
                      <a:pt x="5907" y="269"/>
                      <a:pt x="5927" y="269"/>
                    </a:cubicBezTo>
                    <a:cubicBezTo>
                      <a:pt x="5943" y="269"/>
                      <a:pt x="5951" y="265"/>
                      <a:pt x="5967" y="261"/>
                    </a:cubicBezTo>
                    <a:cubicBezTo>
                      <a:pt x="6035" y="213"/>
                      <a:pt x="6104" y="165"/>
                      <a:pt x="6168" y="112"/>
                    </a:cubicBezTo>
                    <a:cubicBezTo>
                      <a:pt x="6192" y="88"/>
                      <a:pt x="6196" y="48"/>
                      <a:pt x="6176" y="24"/>
                    </a:cubicBezTo>
                    <a:cubicBezTo>
                      <a:pt x="6161" y="9"/>
                      <a:pt x="6140" y="0"/>
                      <a:pt x="6121" y="0"/>
                    </a:cubicBezTo>
                    <a:close/>
                    <a:moveTo>
                      <a:pt x="5557" y="384"/>
                    </a:moveTo>
                    <a:cubicBezTo>
                      <a:pt x="5546" y="384"/>
                      <a:pt x="5535" y="387"/>
                      <a:pt x="5525" y="394"/>
                    </a:cubicBezTo>
                    <a:lnTo>
                      <a:pt x="5312" y="514"/>
                    </a:lnTo>
                    <a:cubicBezTo>
                      <a:pt x="5284" y="530"/>
                      <a:pt x="5272" y="570"/>
                      <a:pt x="5288" y="602"/>
                    </a:cubicBezTo>
                    <a:cubicBezTo>
                      <a:pt x="5296" y="623"/>
                      <a:pt x="5324" y="631"/>
                      <a:pt x="5344" y="631"/>
                    </a:cubicBezTo>
                    <a:cubicBezTo>
                      <a:pt x="5352" y="631"/>
                      <a:pt x="5364" y="631"/>
                      <a:pt x="5372" y="627"/>
                    </a:cubicBezTo>
                    <a:cubicBezTo>
                      <a:pt x="5445" y="586"/>
                      <a:pt x="5517" y="546"/>
                      <a:pt x="5589" y="502"/>
                    </a:cubicBezTo>
                    <a:cubicBezTo>
                      <a:pt x="5617" y="486"/>
                      <a:pt x="5629" y="446"/>
                      <a:pt x="5609" y="414"/>
                    </a:cubicBezTo>
                    <a:cubicBezTo>
                      <a:pt x="5599" y="395"/>
                      <a:pt x="5578" y="384"/>
                      <a:pt x="5557" y="384"/>
                    </a:cubicBezTo>
                    <a:close/>
                    <a:moveTo>
                      <a:pt x="68" y="434"/>
                    </a:moveTo>
                    <a:cubicBezTo>
                      <a:pt x="45" y="434"/>
                      <a:pt x="25" y="444"/>
                      <a:pt x="17" y="466"/>
                    </a:cubicBezTo>
                    <a:cubicBezTo>
                      <a:pt x="1" y="494"/>
                      <a:pt x="9" y="534"/>
                      <a:pt x="41" y="550"/>
                    </a:cubicBezTo>
                    <a:cubicBezTo>
                      <a:pt x="109" y="590"/>
                      <a:pt x="185" y="631"/>
                      <a:pt x="262" y="667"/>
                    </a:cubicBezTo>
                    <a:cubicBezTo>
                      <a:pt x="266" y="671"/>
                      <a:pt x="278" y="671"/>
                      <a:pt x="286" y="671"/>
                    </a:cubicBezTo>
                    <a:cubicBezTo>
                      <a:pt x="310" y="671"/>
                      <a:pt x="330" y="663"/>
                      <a:pt x="346" y="635"/>
                    </a:cubicBezTo>
                    <a:cubicBezTo>
                      <a:pt x="362" y="602"/>
                      <a:pt x="346" y="566"/>
                      <a:pt x="318" y="550"/>
                    </a:cubicBezTo>
                    <a:cubicBezTo>
                      <a:pt x="246" y="514"/>
                      <a:pt x="169" y="482"/>
                      <a:pt x="101" y="442"/>
                    </a:cubicBezTo>
                    <a:cubicBezTo>
                      <a:pt x="90" y="436"/>
                      <a:pt x="79" y="434"/>
                      <a:pt x="68" y="434"/>
                    </a:cubicBezTo>
                    <a:close/>
                    <a:moveTo>
                      <a:pt x="4947" y="705"/>
                    </a:moveTo>
                    <a:cubicBezTo>
                      <a:pt x="4939" y="705"/>
                      <a:pt x="4930" y="707"/>
                      <a:pt x="4922" y="711"/>
                    </a:cubicBezTo>
                    <a:cubicBezTo>
                      <a:pt x="4846" y="747"/>
                      <a:pt x="4770" y="775"/>
                      <a:pt x="4693" y="807"/>
                    </a:cubicBezTo>
                    <a:cubicBezTo>
                      <a:pt x="4665" y="815"/>
                      <a:pt x="4645" y="856"/>
                      <a:pt x="4661" y="888"/>
                    </a:cubicBezTo>
                    <a:cubicBezTo>
                      <a:pt x="4669" y="912"/>
                      <a:pt x="4693" y="928"/>
                      <a:pt x="4721" y="928"/>
                    </a:cubicBezTo>
                    <a:cubicBezTo>
                      <a:pt x="4729" y="928"/>
                      <a:pt x="4738" y="928"/>
                      <a:pt x="4746" y="920"/>
                    </a:cubicBezTo>
                    <a:cubicBezTo>
                      <a:pt x="4826" y="892"/>
                      <a:pt x="4902" y="860"/>
                      <a:pt x="4975" y="827"/>
                    </a:cubicBezTo>
                    <a:cubicBezTo>
                      <a:pt x="5007" y="811"/>
                      <a:pt x="5023" y="771"/>
                      <a:pt x="5007" y="739"/>
                    </a:cubicBezTo>
                    <a:cubicBezTo>
                      <a:pt x="4995" y="719"/>
                      <a:pt x="4971" y="705"/>
                      <a:pt x="4947" y="705"/>
                    </a:cubicBezTo>
                    <a:close/>
                    <a:moveTo>
                      <a:pt x="694" y="729"/>
                    </a:moveTo>
                    <a:cubicBezTo>
                      <a:pt x="670" y="729"/>
                      <a:pt x="644" y="741"/>
                      <a:pt x="631" y="767"/>
                    </a:cubicBezTo>
                    <a:cubicBezTo>
                      <a:pt x="619" y="795"/>
                      <a:pt x="639" y="831"/>
                      <a:pt x="668" y="848"/>
                    </a:cubicBezTo>
                    <a:cubicBezTo>
                      <a:pt x="744" y="884"/>
                      <a:pt x="824" y="908"/>
                      <a:pt x="901" y="936"/>
                    </a:cubicBezTo>
                    <a:cubicBezTo>
                      <a:pt x="905" y="944"/>
                      <a:pt x="913" y="944"/>
                      <a:pt x="921" y="944"/>
                    </a:cubicBezTo>
                    <a:cubicBezTo>
                      <a:pt x="949" y="944"/>
                      <a:pt x="969" y="924"/>
                      <a:pt x="981" y="896"/>
                    </a:cubicBezTo>
                    <a:cubicBezTo>
                      <a:pt x="989" y="864"/>
                      <a:pt x="969" y="827"/>
                      <a:pt x="941" y="815"/>
                    </a:cubicBezTo>
                    <a:cubicBezTo>
                      <a:pt x="864" y="791"/>
                      <a:pt x="788" y="763"/>
                      <a:pt x="712" y="731"/>
                    </a:cubicBezTo>
                    <a:cubicBezTo>
                      <a:pt x="706" y="729"/>
                      <a:pt x="700" y="729"/>
                      <a:pt x="694" y="729"/>
                    </a:cubicBezTo>
                    <a:close/>
                    <a:moveTo>
                      <a:pt x="1342" y="954"/>
                    </a:moveTo>
                    <a:cubicBezTo>
                      <a:pt x="1316" y="954"/>
                      <a:pt x="1288" y="973"/>
                      <a:pt x="1278" y="1004"/>
                    </a:cubicBezTo>
                    <a:cubicBezTo>
                      <a:pt x="1270" y="1032"/>
                      <a:pt x="1290" y="1069"/>
                      <a:pt x="1326" y="1077"/>
                    </a:cubicBezTo>
                    <a:lnTo>
                      <a:pt x="1567" y="1137"/>
                    </a:lnTo>
                    <a:lnTo>
                      <a:pt x="1580" y="1137"/>
                    </a:lnTo>
                    <a:cubicBezTo>
                      <a:pt x="1612" y="1137"/>
                      <a:pt x="1636" y="1117"/>
                      <a:pt x="1636" y="1093"/>
                    </a:cubicBezTo>
                    <a:cubicBezTo>
                      <a:pt x="1648" y="1056"/>
                      <a:pt x="1628" y="1028"/>
                      <a:pt x="1592" y="1016"/>
                    </a:cubicBezTo>
                    <a:cubicBezTo>
                      <a:pt x="1511" y="996"/>
                      <a:pt x="1435" y="976"/>
                      <a:pt x="1355" y="956"/>
                    </a:cubicBezTo>
                    <a:cubicBezTo>
                      <a:pt x="1350" y="955"/>
                      <a:pt x="1346" y="954"/>
                      <a:pt x="1342" y="954"/>
                    </a:cubicBezTo>
                    <a:close/>
                    <a:moveTo>
                      <a:pt x="4306" y="950"/>
                    </a:moveTo>
                    <a:cubicBezTo>
                      <a:pt x="4300" y="950"/>
                      <a:pt x="4294" y="951"/>
                      <a:pt x="4288" y="952"/>
                    </a:cubicBezTo>
                    <a:cubicBezTo>
                      <a:pt x="4207" y="976"/>
                      <a:pt x="4135" y="996"/>
                      <a:pt x="4054" y="1016"/>
                    </a:cubicBezTo>
                    <a:cubicBezTo>
                      <a:pt x="4018" y="1028"/>
                      <a:pt x="3998" y="1056"/>
                      <a:pt x="4006" y="1093"/>
                    </a:cubicBezTo>
                    <a:cubicBezTo>
                      <a:pt x="4014" y="1117"/>
                      <a:pt x="4038" y="1137"/>
                      <a:pt x="4067" y="1137"/>
                    </a:cubicBezTo>
                    <a:lnTo>
                      <a:pt x="4087" y="1137"/>
                    </a:lnTo>
                    <a:cubicBezTo>
                      <a:pt x="4167" y="1117"/>
                      <a:pt x="4247" y="1097"/>
                      <a:pt x="4328" y="1073"/>
                    </a:cubicBezTo>
                    <a:cubicBezTo>
                      <a:pt x="4360" y="1064"/>
                      <a:pt x="4380" y="1028"/>
                      <a:pt x="4368" y="992"/>
                    </a:cubicBezTo>
                    <a:cubicBezTo>
                      <a:pt x="4361" y="966"/>
                      <a:pt x="4335" y="950"/>
                      <a:pt x="4306" y="950"/>
                    </a:cubicBezTo>
                    <a:close/>
                    <a:moveTo>
                      <a:pt x="2020" y="1096"/>
                    </a:moveTo>
                    <a:cubicBezTo>
                      <a:pt x="1988" y="1096"/>
                      <a:pt x="1961" y="1116"/>
                      <a:pt x="1957" y="1149"/>
                    </a:cubicBezTo>
                    <a:cubicBezTo>
                      <a:pt x="1953" y="1185"/>
                      <a:pt x="1973" y="1213"/>
                      <a:pt x="2009" y="1217"/>
                    </a:cubicBezTo>
                    <a:cubicBezTo>
                      <a:pt x="2090" y="1233"/>
                      <a:pt x="2174" y="1245"/>
                      <a:pt x="2255" y="1253"/>
                    </a:cubicBezTo>
                    <a:lnTo>
                      <a:pt x="2259" y="1253"/>
                    </a:lnTo>
                    <a:cubicBezTo>
                      <a:pt x="2291" y="1253"/>
                      <a:pt x="2319" y="1229"/>
                      <a:pt x="2327" y="1197"/>
                    </a:cubicBezTo>
                    <a:cubicBezTo>
                      <a:pt x="2331" y="1161"/>
                      <a:pt x="2307" y="1133"/>
                      <a:pt x="2271" y="1129"/>
                    </a:cubicBezTo>
                    <a:cubicBezTo>
                      <a:pt x="2190" y="1125"/>
                      <a:pt x="2110" y="1109"/>
                      <a:pt x="2030" y="1097"/>
                    </a:cubicBezTo>
                    <a:cubicBezTo>
                      <a:pt x="2026" y="1096"/>
                      <a:pt x="2023" y="1096"/>
                      <a:pt x="2020" y="1096"/>
                    </a:cubicBezTo>
                    <a:close/>
                    <a:moveTo>
                      <a:pt x="3637" y="1103"/>
                    </a:moveTo>
                    <a:cubicBezTo>
                      <a:pt x="3633" y="1103"/>
                      <a:pt x="3629" y="1104"/>
                      <a:pt x="3625" y="1105"/>
                    </a:cubicBezTo>
                    <a:lnTo>
                      <a:pt x="3384" y="1133"/>
                    </a:lnTo>
                    <a:cubicBezTo>
                      <a:pt x="3351" y="1137"/>
                      <a:pt x="3323" y="1169"/>
                      <a:pt x="3331" y="1205"/>
                    </a:cubicBezTo>
                    <a:cubicBezTo>
                      <a:pt x="3331" y="1233"/>
                      <a:pt x="3359" y="1257"/>
                      <a:pt x="3388" y="1257"/>
                    </a:cubicBezTo>
                    <a:cubicBezTo>
                      <a:pt x="3388" y="1257"/>
                      <a:pt x="3396" y="1257"/>
                      <a:pt x="3400" y="1253"/>
                    </a:cubicBezTo>
                    <a:cubicBezTo>
                      <a:pt x="3480" y="1249"/>
                      <a:pt x="3564" y="1237"/>
                      <a:pt x="3645" y="1225"/>
                    </a:cubicBezTo>
                    <a:cubicBezTo>
                      <a:pt x="3677" y="1217"/>
                      <a:pt x="3701" y="1189"/>
                      <a:pt x="3697" y="1153"/>
                    </a:cubicBezTo>
                    <a:cubicBezTo>
                      <a:pt x="3693" y="1128"/>
                      <a:pt x="3668" y="1103"/>
                      <a:pt x="3637" y="1103"/>
                    </a:cubicBezTo>
                    <a:close/>
                    <a:moveTo>
                      <a:pt x="2709" y="1157"/>
                    </a:moveTo>
                    <a:cubicBezTo>
                      <a:pt x="2672" y="1157"/>
                      <a:pt x="2640" y="1181"/>
                      <a:pt x="2640" y="1217"/>
                    </a:cubicBezTo>
                    <a:cubicBezTo>
                      <a:pt x="2640" y="1253"/>
                      <a:pt x="2668" y="1281"/>
                      <a:pt x="2701" y="1281"/>
                    </a:cubicBezTo>
                    <a:lnTo>
                      <a:pt x="2954" y="1281"/>
                    </a:lnTo>
                    <a:cubicBezTo>
                      <a:pt x="2990" y="1281"/>
                      <a:pt x="3014" y="1253"/>
                      <a:pt x="3014" y="1217"/>
                    </a:cubicBezTo>
                    <a:cubicBezTo>
                      <a:pt x="3014" y="1181"/>
                      <a:pt x="2982" y="1157"/>
                      <a:pt x="2950" y="1157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4" name="Google Shape;124;p3"/>
              <p:cNvSpPr/>
              <p:nvPr/>
            </p:nvSpPr>
            <p:spPr>
              <a:xfrm>
                <a:off x="3314385" y="432198"/>
                <a:ext cx="22249" cy="64593"/>
              </a:xfrm>
              <a:custGeom>
                <a:avLst/>
                <a:gdLst/>
                <a:ahLst/>
                <a:cxnLst/>
                <a:rect l="l" t="t" r="r" b="b"/>
                <a:pathLst>
                  <a:path w="165" h="479" extrusionOk="0">
                    <a:moveTo>
                      <a:pt x="89" y="1"/>
                    </a:moveTo>
                    <a:cubicBezTo>
                      <a:pt x="65" y="1"/>
                      <a:pt x="35" y="20"/>
                      <a:pt x="28" y="51"/>
                    </a:cubicBezTo>
                    <a:cubicBezTo>
                      <a:pt x="0" y="175"/>
                      <a:pt x="4" y="304"/>
                      <a:pt x="32" y="428"/>
                    </a:cubicBezTo>
                    <a:cubicBezTo>
                      <a:pt x="36" y="459"/>
                      <a:pt x="65" y="478"/>
                      <a:pt x="97" y="478"/>
                    </a:cubicBezTo>
                    <a:cubicBezTo>
                      <a:pt x="102" y="478"/>
                      <a:pt x="107" y="478"/>
                      <a:pt x="113" y="476"/>
                    </a:cubicBezTo>
                    <a:cubicBezTo>
                      <a:pt x="145" y="464"/>
                      <a:pt x="165" y="428"/>
                      <a:pt x="157" y="396"/>
                    </a:cubicBezTo>
                    <a:cubicBezTo>
                      <a:pt x="153" y="380"/>
                      <a:pt x="153" y="364"/>
                      <a:pt x="145" y="356"/>
                    </a:cubicBezTo>
                    <a:cubicBezTo>
                      <a:pt x="145" y="344"/>
                      <a:pt x="141" y="340"/>
                      <a:pt x="141" y="328"/>
                    </a:cubicBezTo>
                    <a:lnTo>
                      <a:pt x="141" y="320"/>
                    </a:lnTo>
                    <a:cubicBezTo>
                      <a:pt x="137" y="296"/>
                      <a:pt x="137" y="264"/>
                      <a:pt x="137" y="239"/>
                    </a:cubicBezTo>
                    <a:cubicBezTo>
                      <a:pt x="137" y="179"/>
                      <a:pt x="141" y="131"/>
                      <a:pt x="149" y="83"/>
                    </a:cubicBezTo>
                    <a:cubicBezTo>
                      <a:pt x="153" y="51"/>
                      <a:pt x="137" y="14"/>
                      <a:pt x="101" y="2"/>
                    </a:cubicBezTo>
                    <a:cubicBezTo>
                      <a:pt x="97" y="1"/>
                      <a:pt x="93" y="1"/>
                      <a:pt x="89" y="1"/>
                    </a:cubicBezTo>
                    <a:close/>
                  </a:path>
                </a:pathLst>
              </a:custGeom>
              <a:solidFill>
                <a:srgbClr val="FFF1F6">
                  <a:alpha val="333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5" name="Google Shape;125;p3"/>
              <p:cNvSpPr/>
              <p:nvPr/>
            </p:nvSpPr>
            <p:spPr>
              <a:xfrm>
                <a:off x="3326790" y="513513"/>
                <a:ext cx="39104" cy="76055"/>
              </a:xfrm>
              <a:custGeom>
                <a:avLst/>
                <a:gdLst/>
                <a:ahLst/>
                <a:cxnLst/>
                <a:rect l="l" t="t" r="r" b="b"/>
                <a:pathLst>
                  <a:path w="290" h="564" extrusionOk="0">
                    <a:moveTo>
                      <a:pt x="70" y="0"/>
                    </a:moveTo>
                    <a:cubicBezTo>
                      <a:pt x="66" y="0"/>
                      <a:pt x="61" y="1"/>
                      <a:pt x="57" y="2"/>
                    </a:cubicBezTo>
                    <a:cubicBezTo>
                      <a:pt x="17" y="14"/>
                      <a:pt x="1" y="50"/>
                      <a:pt x="5" y="82"/>
                    </a:cubicBezTo>
                    <a:cubicBezTo>
                      <a:pt x="29" y="239"/>
                      <a:pt x="85" y="392"/>
                      <a:pt x="161" y="532"/>
                    </a:cubicBezTo>
                    <a:cubicBezTo>
                      <a:pt x="172" y="552"/>
                      <a:pt x="197" y="564"/>
                      <a:pt x="221" y="564"/>
                    </a:cubicBezTo>
                    <a:cubicBezTo>
                      <a:pt x="231" y="564"/>
                      <a:pt x="241" y="561"/>
                      <a:pt x="250" y="556"/>
                    </a:cubicBezTo>
                    <a:cubicBezTo>
                      <a:pt x="282" y="536"/>
                      <a:pt x="290" y="500"/>
                      <a:pt x="278" y="464"/>
                    </a:cubicBezTo>
                    <a:cubicBezTo>
                      <a:pt x="206" y="335"/>
                      <a:pt x="161" y="199"/>
                      <a:pt x="137" y="50"/>
                    </a:cubicBezTo>
                    <a:cubicBezTo>
                      <a:pt x="130" y="19"/>
                      <a:pt x="97" y="0"/>
                      <a:pt x="70" y="0"/>
                    </a:cubicBezTo>
                    <a:close/>
                  </a:path>
                </a:pathLst>
              </a:custGeom>
              <a:solidFill>
                <a:srgbClr val="FFF1F6">
                  <a:alpha val="333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6" name="Google Shape;126;p3"/>
              <p:cNvSpPr/>
              <p:nvPr/>
            </p:nvSpPr>
            <p:spPr>
              <a:xfrm rot="-5563485">
                <a:off x="3094862" y="433994"/>
                <a:ext cx="417195" cy="321752"/>
              </a:xfrm>
              <a:custGeom>
                <a:avLst/>
                <a:gdLst/>
                <a:ahLst/>
                <a:cxnLst/>
                <a:rect l="l" t="t" r="r" b="b"/>
                <a:pathLst>
                  <a:path w="3094" h="2386" extrusionOk="0">
                    <a:moveTo>
                      <a:pt x="761" y="1"/>
                    </a:moveTo>
                    <a:cubicBezTo>
                      <a:pt x="715" y="1"/>
                      <a:pt x="666" y="10"/>
                      <a:pt x="615" y="31"/>
                    </a:cubicBezTo>
                    <a:cubicBezTo>
                      <a:pt x="1" y="280"/>
                      <a:pt x="877" y="2349"/>
                      <a:pt x="1274" y="2385"/>
                    </a:cubicBezTo>
                    <a:cubicBezTo>
                      <a:pt x="1277" y="2386"/>
                      <a:pt x="1281" y="2386"/>
                      <a:pt x="1284" y="2386"/>
                    </a:cubicBezTo>
                    <a:cubicBezTo>
                      <a:pt x="1654" y="2386"/>
                      <a:pt x="3093" y="666"/>
                      <a:pt x="2524" y="216"/>
                    </a:cubicBezTo>
                    <a:cubicBezTo>
                      <a:pt x="2468" y="172"/>
                      <a:pt x="2409" y="153"/>
                      <a:pt x="2348" y="153"/>
                    </a:cubicBezTo>
                    <a:cubicBezTo>
                      <a:pt x="1937" y="153"/>
                      <a:pt x="1467" y="1036"/>
                      <a:pt x="1467" y="1036"/>
                    </a:cubicBezTo>
                    <a:cubicBezTo>
                      <a:pt x="1467" y="1036"/>
                      <a:pt x="1243" y="1"/>
                      <a:pt x="761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7" name="Google Shape;127;p3"/>
              <p:cNvSpPr/>
              <p:nvPr/>
            </p:nvSpPr>
            <p:spPr>
              <a:xfrm rot="-5563485">
                <a:off x="3166434" y="379837"/>
                <a:ext cx="288827" cy="300850"/>
              </a:xfrm>
              <a:custGeom>
                <a:avLst/>
                <a:gdLst/>
                <a:ahLst/>
                <a:cxnLst/>
                <a:rect l="l" t="t" r="r" b="b"/>
                <a:pathLst>
                  <a:path w="2142" h="2231" extrusionOk="0">
                    <a:moveTo>
                      <a:pt x="1403" y="0"/>
                    </a:moveTo>
                    <a:cubicBezTo>
                      <a:pt x="1398" y="0"/>
                      <a:pt x="1392" y="0"/>
                      <a:pt x="1387" y="1"/>
                    </a:cubicBezTo>
                    <a:cubicBezTo>
                      <a:pt x="1009" y="700"/>
                      <a:pt x="535" y="1351"/>
                      <a:pt x="1" y="1941"/>
                    </a:cubicBezTo>
                    <a:cubicBezTo>
                      <a:pt x="113" y="2110"/>
                      <a:pt x="230" y="2222"/>
                      <a:pt x="314" y="2230"/>
                    </a:cubicBezTo>
                    <a:cubicBezTo>
                      <a:pt x="318" y="2231"/>
                      <a:pt x="321" y="2231"/>
                      <a:pt x="324" y="2231"/>
                    </a:cubicBezTo>
                    <a:cubicBezTo>
                      <a:pt x="702" y="2231"/>
                      <a:pt x="2141" y="511"/>
                      <a:pt x="1572" y="61"/>
                    </a:cubicBezTo>
                    <a:cubicBezTo>
                      <a:pt x="1517" y="20"/>
                      <a:pt x="1461" y="0"/>
                      <a:pt x="1403" y="0"/>
                    </a:cubicBezTo>
                    <a:close/>
                  </a:path>
                </a:pathLst>
              </a:custGeom>
              <a:solidFill>
                <a:srgbClr val="FFF1F6">
                  <a:alpha val="333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128" name="Google Shape;128;p3"/>
          <p:cNvSpPr/>
          <p:nvPr/>
        </p:nvSpPr>
        <p:spPr>
          <a:xfrm>
            <a:off x="8082620" y="4542638"/>
            <a:ext cx="215929" cy="199812"/>
          </a:xfrm>
          <a:custGeom>
            <a:avLst/>
            <a:gdLst/>
            <a:ahLst/>
            <a:cxnLst/>
            <a:rect l="l" t="t" r="r" b="b"/>
            <a:pathLst>
              <a:path w="1447" h="1339" extrusionOk="0">
                <a:moveTo>
                  <a:pt x="729" y="0"/>
                </a:moveTo>
                <a:cubicBezTo>
                  <a:pt x="719" y="0"/>
                  <a:pt x="709" y="1"/>
                  <a:pt x="699" y="1"/>
                </a:cubicBezTo>
                <a:cubicBezTo>
                  <a:pt x="486" y="13"/>
                  <a:pt x="286" y="122"/>
                  <a:pt x="161" y="298"/>
                </a:cubicBezTo>
                <a:cubicBezTo>
                  <a:pt x="36" y="475"/>
                  <a:pt x="0" y="692"/>
                  <a:pt x="61" y="893"/>
                </a:cubicBezTo>
                <a:cubicBezTo>
                  <a:pt x="121" y="1082"/>
                  <a:pt x="261" y="1238"/>
                  <a:pt x="458" y="1307"/>
                </a:cubicBezTo>
                <a:cubicBezTo>
                  <a:pt x="511" y="1327"/>
                  <a:pt x="571" y="1339"/>
                  <a:pt x="627" y="1339"/>
                </a:cubicBezTo>
                <a:cubicBezTo>
                  <a:pt x="760" y="1339"/>
                  <a:pt x="872" y="1279"/>
                  <a:pt x="953" y="1166"/>
                </a:cubicBezTo>
                <a:cubicBezTo>
                  <a:pt x="1053" y="1026"/>
                  <a:pt x="1089" y="801"/>
                  <a:pt x="932" y="604"/>
                </a:cubicBezTo>
                <a:cubicBezTo>
                  <a:pt x="860" y="511"/>
                  <a:pt x="744" y="455"/>
                  <a:pt x="631" y="455"/>
                </a:cubicBezTo>
                <a:cubicBezTo>
                  <a:pt x="543" y="455"/>
                  <a:pt x="466" y="495"/>
                  <a:pt x="418" y="563"/>
                </a:cubicBezTo>
                <a:cubicBezTo>
                  <a:pt x="350" y="652"/>
                  <a:pt x="338" y="756"/>
                  <a:pt x="378" y="853"/>
                </a:cubicBezTo>
                <a:cubicBezTo>
                  <a:pt x="418" y="945"/>
                  <a:pt x="507" y="1013"/>
                  <a:pt x="611" y="1026"/>
                </a:cubicBezTo>
                <a:cubicBezTo>
                  <a:pt x="616" y="1026"/>
                  <a:pt x="621" y="1027"/>
                  <a:pt x="626" y="1027"/>
                </a:cubicBezTo>
                <a:cubicBezTo>
                  <a:pt x="667" y="1027"/>
                  <a:pt x="700" y="997"/>
                  <a:pt x="703" y="957"/>
                </a:cubicBezTo>
                <a:cubicBezTo>
                  <a:pt x="707" y="917"/>
                  <a:pt x="679" y="877"/>
                  <a:pt x="639" y="873"/>
                </a:cubicBezTo>
                <a:cubicBezTo>
                  <a:pt x="587" y="865"/>
                  <a:pt x="547" y="837"/>
                  <a:pt x="527" y="797"/>
                </a:cubicBezTo>
                <a:cubicBezTo>
                  <a:pt x="507" y="756"/>
                  <a:pt x="511" y="716"/>
                  <a:pt x="531" y="672"/>
                </a:cubicBezTo>
                <a:cubicBezTo>
                  <a:pt x="551" y="636"/>
                  <a:pt x="583" y="612"/>
                  <a:pt x="623" y="604"/>
                </a:cubicBezTo>
                <a:cubicBezTo>
                  <a:pt x="629" y="603"/>
                  <a:pt x="636" y="602"/>
                  <a:pt x="643" y="602"/>
                </a:cubicBezTo>
                <a:cubicBezTo>
                  <a:pt x="689" y="602"/>
                  <a:pt x="745" y="625"/>
                  <a:pt x="784" y="660"/>
                </a:cubicBezTo>
                <a:cubicBezTo>
                  <a:pt x="860" y="724"/>
                  <a:pt x="900" y="825"/>
                  <a:pt x="892" y="925"/>
                </a:cubicBezTo>
                <a:cubicBezTo>
                  <a:pt x="888" y="1013"/>
                  <a:pt x="848" y="1086"/>
                  <a:pt x="784" y="1138"/>
                </a:cubicBezTo>
                <a:cubicBezTo>
                  <a:pt x="741" y="1170"/>
                  <a:pt x="693" y="1183"/>
                  <a:pt x="644" y="1183"/>
                </a:cubicBezTo>
                <a:cubicBezTo>
                  <a:pt x="516" y="1183"/>
                  <a:pt x="382" y="1092"/>
                  <a:pt x="310" y="1013"/>
                </a:cubicBezTo>
                <a:cubicBezTo>
                  <a:pt x="189" y="881"/>
                  <a:pt x="161" y="696"/>
                  <a:pt x="221" y="519"/>
                </a:cubicBezTo>
                <a:cubicBezTo>
                  <a:pt x="282" y="347"/>
                  <a:pt x="426" y="214"/>
                  <a:pt x="603" y="162"/>
                </a:cubicBezTo>
                <a:cubicBezTo>
                  <a:pt x="644" y="150"/>
                  <a:pt x="686" y="145"/>
                  <a:pt x="727" y="145"/>
                </a:cubicBezTo>
                <a:cubicBezTo>
                  <a:pt x="828" y="145"/>
                  <a:pt x="926" y="179"/>
                  <a:pt x="1009" y="242"/>
                </a:cubicBezTo>
                <a:cubicBezTo>
                  <a:pt x="1133" y="342"/>
                  <a:pt x="1270" y="604"/>
                  <a:pt x="1266" y="829"/>
                </a:cubicBezTo>
                <a:cubicBezTo>
                  <a:pt x="1258" y="945"/>
                  <a:pt x="1226" y="1030"/>
                  <a:pt x="1149" y="1082"/>
                </a:cubicBezTo>
                <a:cubicBezTo>
                  <a:pt x="1125" y="1098"/>
                  <a:pt x="1113" y="1126"/>
                  <a:pt x="1121" y="1150"/>
                </a:cubicBezTo>
                <a:cubicBezTo>
                  <a:pt x="1125" y="1182"/>
                  <a:pt x="1141" y="1206"/>
                  <a:pt x="1165" y="1218"/>
                </a:cubicBezTo>
                <a:cubicBezTo>
                  <a:pt x="1175" y="1221"/>
                  <a:pt x="1184" y="1223"/>
                  <a:pt x="1194" y="1223"/>
                </a:cubicBezTo>
                <a:cubicBezTo>
                  <a:pt x="1209" y="1223"/>
                  <a:pt x="1225" y="1219"/>
                  <a:pt x="1242" y="1206"/>
                </a:cubicBezTo>
                <a:cubicBezTo>
                  <a:pt x="1342" y="1138"/>
                  <a:pt x="1402" y="1021"/>
                  <a:pt x="1415" y="885"/>
                </a:cubicBezTo>
                <a:cubicBezTo>
                  <a:pt x="1447" y="632"/>
                  <a:pt x="1314" y="338"/>
                  <a:pt x="1173" y="178"/>
                </a:cubicBezTo>
                <a:cubicBezTo>
                  <a:pt x="1059" y="67"/>
                  <a:pt x="902" y="0"/>
                  <a:pt x="729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29" name="Google Shape;129;p3"/>
          <p:cNvGrpSpPr/>
          <p:nvPr/>
        </p:nvGrpSpPr>
        <p:grpSpPr>
          <a:xfrm rot="2700000">
            <a:off x="8850543" y="3860238"/>
            <a:ext cx="296110" cy="307950"/>
            <a:chOff x="2402806" y="1534404"/>
            <a:chExt cx="197214" cy="205099"/>
          </a:xfrm>
        </p:grpSpPr>
        <p:sp>
          <p:nvSpPr>
            <p:cNvPr id="130" name="Google Shape;130;p3"/>
            <p:cNvSpPr/>
            <p:nvPr/>
          </p:nvSpPr>
          <p:spPr>
            <a:xfrm>
              <a:off x="2402806" y="1605082"/>
              <a:ext cx="85428" cy="127119"/>
            </a:xfrm>
            <a:custGeom>
              <a:avLst/>
              <a:gdLst/>
              <a:ahLst/>
              <a:cxnLst/>
              <a:rect l="l" t="t" r="r" b="b"/>
              <a:pathLst>
                <a:path w="1170" h="1741" extrusionOk="0">
                  <a:moveTo>
                    <a:pt x="273" y="0"/>
                  </a:moveTo>
                  <a:cubicBezTo>
                    <a:pt x="220" y="0"/>
                    <a:pt x="176" y="36"/>
                    <a:pt x="165" y="85"/>
                  </a:cubicBezTo>
                  <a:cubicBezTo>
                    <a:pt x="0" y="1226"/>
                    <a:pt x="1005" y="1724"/>
                    <a:pt x="1017" y="1728"/>
                  </a:cubicBezTo>
                  <a:cubicBezTo>
                    <a:pt x="1033" y="1732"/>
                    <a:pt x="1045" y="1740"/>
                    <a:pt x="1061" y="1740"/>
                  </a:cubicBezTo>
                  <a:cubicBezTo>
                    <a:pt x="1101" y="1740"/>
                    <a:pt x="1137" y="1720"/>
                    <a:pt x="1145" y="1684"/>
                  </a:cubicBezTo>
                  <a:cubicBezTo>
                    <a:pt x="1169" y="1632"/>
                    <a:pt x="1149" y="1572"/>
                    <a:pt x="1101" y="1548"/>
                  </a:cubicBezTo>
                  <a:cubicBezTo>
                    <a:pt x="1097" y="1544"/>
                    <a:pt x="221" y="1118"/>
                    <a:pt x="366" y="117"/>
                  </a:cubicBezTo>
                  <a:cubicBezTo>
                    <a:pt x="374" y="61"/>
                    <a:pt x="338" y="13"/>
                    <a:pt x="281" y="1"/>
                  </a:cubicBezTo>
                  <a:cubicBezTo>
                    <a:pt x="279" y="1"/>
                    <a:pt x="276" y="0"/>
                    <a:pt x="27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131;p3"/>
            <p:cNvSpPr/>
            <p:nvPr/>
          </p:nvSpPr>
          <p:spPr>
            <a:xfrm>
              <a:off x="2441796" y="1605886"/>
              <a:ext cx="64910" cy="98424"/>
            </a:xfrm>
            <a:custGeom>
              <a:avLst/>
              <a:gdLst/>
              <a:ahLst/>
              <a:cxnLst/>
              <a:rect l="l" t="t" r="r" b="b"/>
              <a:pathLst>
                <a:path w="889" h="1348" extrusionOk="0">
                  <a:moveTo>
                    <a:pt x="113" y="1"/>
                  </a:moveTo>
                  <a:cubicBezTo>
                    <a:pt x="109" y="1"/>
                    <a:pt x="105" y="1"/>
                    <a:pt x="101" y="2"/>
                  </a:cubicBezTo>
                  <a:cubicBezTo>
                    <a:pt x="45" y="6"/>
                    <a:pt x="1" y="50"/>
                    <a:pt x="5" y="106"/>
                  </a:cubicBezTo>
                  <a:cubicBezTo>
                    <a:pt x="5" y="130"/>
                    <a:pt x="57" y="837"/>
                    <a:pt x="712" y="1328"/>
                  </a:cubicBezTo>
                  <a:cubicBezTo>
                    <a:pt x="732" y="1340"/>
                    <a:pt x="752" y="1348"/>
                    <a:pt x="772" y="1348"/>
                  </a:cubicBezTo>
                  <a:cubicBezTo>
                    <a:pt x="804" y="1348"/>
                    <a:pt x="832" y="1332"/>
                    <a:pt x="852" y="1312"/>
                  </a:cubicBezTo>
                  <a:cubicBezTo>
                    <a:pt x="888" y="1267"/>
                    <a:pt x="880" y="1207"/>
                    <a:pt x="832" y="1171"/>
                  </a:cubicBezTo>
                  <a:cubicBezTo>
                    <a:pt x="250" y="737"/>
                    <a:pt x="205" y="106"/>
                    <a:pt x="205" y="94"/>
                  </a:cubicBezTo>
                  <a:cubicBezTo>
                    <a:pt x="202" y="46"/>
                    <a:pt x="164" y="1"/>
                    <a:pt x="11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132;p3"/>
            <p:cNvSpPr/>
            <p:nvPr/>
          </p:nvSpPr>
          <p:spPr>
            <a:xfrm>
              <a:off x="2470272" y="1604206"/>
              <a:ext cx="45561" cy="62866"/>
            </a:xfrm>
            <a:custGeom>
              <a:avLst/>
              <a:gdLst/>
              <a:ahLst/>
              <a:cxnLst/>
              <a:rect l="l" t="t" r="r" b="b"/>
              <a:pathLst>
                <a:path w="624" h="861" extrusionOk="0">
                  <a:moveTo>
                    <a:pt x="175" y="1"/>
                  </a:moveTo>
                  <a:cubicBezTo>
                    <a:pt x="132" y="1"/>
                    <a:pt x="91" y="33"/>
                    <a:pt x="81" y="77"/>
                  </a:cubicBezTo>
                  <a:cubicBezTo>
                    <a:pt x="77" y="97"/>
                    <a:pt x="0" y="479"/>
                    <a:pt x="450" y="840"/>
                  </a:cubicBezTo>
                  <a:cubicBezTo>
                    <a:pt x="466" y="856"/>
                    <a:pt x="494" y="860"/>
                    <a:pt x="515" y="860"/>
                  </a:cubicBezTo>
                  <a:cubicBezTo>
                    <a:pt x="543" y="860"/>
                    <a:pt x="571" y="848"/>
                    <a:pt x="591" y="828"/>
                  </a:cubicBezTo>
                  <a:cubicBezTo>
                    <a:pt x="623" y="788"/>
                    <a:pt x="619" y="720"/>
                    <a:pt x="575" y="688"/>
                  </a:cubicBezTo>
                  <a:cubicBezTo>
                    <a:pt x="229" y="410"/>
                    <a:pt x="273" y="137"/>
                    <a:pt x="277" y="125"/>
                  </a:cubicBezTo>
                  <a:cubicBezTo>
                    <a:pt x="294" y="69"/>
                    <a:pt x="257" y="13"/>
                    <a:pt x="201" y="5"/>
                  </a:cubicBezTo>
                  <a:cubicBezTo>
                    <a:pt x="193" y="2"/>
                    <a:pt x="184" y="1"/>
                    <a:pt x="17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133;p3"/>
            <p:cNvSpPr/>
            <p:nvPr/>
          </p:nvSpPr>
          <p:spPr>
            <a:xfrm>
              <a:off x="2504005" y="1627498"/>
              <a:ext cx="52571" cy="112005"/>
            </a:xfrm>
            <a:custGeom>
              <a:avLst/>
              <a:gdLst/>
              <a:ahLst/>
              <a:cxnLst/>
              <a:rect l="l" t="t" r="r" b="b"/>
              <a:pathLst>
                <a:path w="720" h="1534" extrusionOk="0">
                  <a:moveTo>
                    <a:pt x="409" y="0"/>
                  </a:moveTo>
                  <a:cubicBezTo>
                    <a:pt x="400" y="0"/>
                    <a:pt x="391" y="1"/>
                    <a:pt x="382" y="3"/>
                  </a:cubicBezTo>
                  <a:cubicBezTo>
                    <a:pt x="330" y="19"/>
                    <a:pt x="302" y="79"/>
                    <a:pt x="318" y="132"/>
                  </a:cubicBezTo>
                  <a:cubicBezTo>
                    <a:pt x="318" y="136"/>
                    <a:pt x="494" y="702"/>
                    <a:pt x="32" y="1377"/>
                  </a:cubicBezTo>
                  <a:cubicBezTo>
                    <a:pt x="0" y="1421"/>
                    <a:pt x="12" y="1486"/>
                    <a:pt x="57" y="1518"/>
                  </a:cubicBezTo>
                  <a:cubicBezTo>
                    <a:pt x="73" y="1526"/>
                    <a:pt x="93" y="1534"/>
                    <a:pt x="113" y="1534"/>
                  </a:cubicBezTo>
                  <a:cubicBezTo>
                    <a:pt x="141" y="1534"/>
                    <a:pt x="177" y="1518"/>
                    <a:pt x="197" y="1494"/>
                  </a:cubicBezTo>
                  <a:cubicBezTo>
                    <a:pt x="719" y="734"/>
                    <a:pt x="519" y="96"/>
                    <a:pt x="511" y="71"/>
                  </a:cubicBezTo>
                  <a:cubicBezTo>
                    <a:pt x="497" y="25"/>
                    <a:pt x="453" y="0"/>
                    <a:pt x="40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134;p3"/>
            <p:cNvSpPr/>
            <p:nvPr/>
          </p:nvSpPr>
          <p:spPr>
            <a:xfrm>
              <a:off x="2548909" y="1634508"/>
              <a:ext cx="26431" cy="80682"/>
            </a:xfrm>
            <a:custGeom>
              <a:avLst/>
              <a:gdLst/>
              <a:ahLst/>
              <a:cxnLst/>
              <a:rect l="l" t="t" r="r" b="b"/>
              <a:pathLst>
                <a:path w="362" h="1105" extrusionOk="0">
                  <a:moveTo>
                    <a:pt x="128" y="1"/>
                  </a:moveTo>
                  <a:cubicBezTo>
                    <a:pt x="120" y="1"/>
                    <a:pt x="112" y="2"/>
                    <a:pt x="104" y="4"/>
                  </a:cubicBezTo>
                  <a:cubicBezTo>
                    <a:pt x="56" y="16"/>
                    <a:pt x="20" y="72"/>
                    <a:pt x="36" y="124"/>
                  </a:cubicBezTo>
                  <a:cubicBezTo>
                    <a:pt x="157" y="586"/>
                    <a:pt x="16" y="964"/>
                    <a:pt x="16" y="968"/>
                  </a:cubicBezTo>
                  <a:cubicBezTo>
                    <a:pt x="0" y="1024"/>
                    <a:pt x="24" y="1080"/>
                    <a:pt x="76" y="1100"/>
                  </a:cubicBezTo>
                  <a:cubicBezTo>
                    <a:pt x="84" y="1104"/>
                    <a:pt x="100" y="1104"/>
                    <a:pt x="109" y="1104"/>
                  </a:cubicBezTo>
                  <a:cubicBezTo>
                    <a:pt x="149" y="1104"/>
                    <a:pt x="189" y="1080"/>
                    <a:pt x="197" y="1044"/>
                  </a:cubicBezTo>
                  <a:cubicBezTo>
                    <a:pt x="205" y="1024"/>
                    <a:pt x="362" y="602"/>
                    <a:pt x="225" y="76"/>
                  </a:cubicBezTo>
                  <a:cubicBezTo>
                    <a:pt x="218" y="31"/>
                    <a:pt x="176" y="1"/>
                    <a:pt x="12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135;p3"/>
            <p:cNvSpPr/>
            <p:nvPr/>
          </p:nvSpPr>
          <p:spPr>
            <a:xfrm>
              <a:off x="2577020" y="1637939"/>
              <a:ext cx="23000" cy="51695"/>
            </a:xfrm>
            <a:custGeom>
              <a:avLst/>
              <a:gdLst/>
              <a:ahLst/>
              <a:cxnLst/>
              <a:rect l="l" t="t" r="r" b="b"/>
              <a:pathLst>
                <a:path w="315" h="708" extrusionOk="0">
                  <a:moveTo>
                    <a:pt x="117" y="0"/>
                  </a:moveTo>
                  <a:cubicBezTo>
                    <a:pt x="106" y="0"/>
                    <a:pt x="96" y="2"/>
                    <a:pt x="85" y="5"/>
                  </a:cubicBezTo>
                  <a:cubicBezTo>
                    <a:pt x="33" y="17"/>
                    <a:pt x="1" y="73"/>
                    <a:pt x="17" y="129"/>
                  </a:cubicBezTo>
                  <a:cubicBezTo>
                    <a:pt x="97" y="411"/>
                    <a:pt x="45" y="567"/>
                    <a:pt x="45" y="571"/>
                  </a:cubicBezTo>
                  <a:cubicBezTo>
                    <a:pt x="33" y="627"/>
                    <a:pt x="57" y="680"/>
                    <a:pt x="105" y="700"/>
                  </a:cubicBezTo>
                  <a:cubicBezTo>
                    <a:pt x="117" y="708"/>
                    <a:pt x="133" y="708"/>
                    <a:pt x="141" y="708"/>
                  </a:cubicBezTo>
                  <a:cubicBezTo>
                    <a:pt x="182" y="708"/>
                    <a:pt x="218" y="680"/>
                    <a:pt x="238" y="648"/>
                  </a:cubicBezTo>
                  <a:cubicBezTo>
                    <a:pt x="242" y="619"/>
                    <a:pt x="314" y="427"/>
                    <a:pt x="214" y="73"/>
                  </a:cubicBezTo>
                  <a:cubicBezTo>
                    <a:pt x="201" y="27"/>
                    <a:pt x="161" y="0"/>
                    <a:pt x="11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136;p3"/>
            <p:cNvSpPr/>
            <p:nvPr/>
          </p:nvSpPr>
          <p:spPr>
            <a:xfrm>
              <a:off x="2493710" y="1595664"/>
              <a:ext cx="96307" cy="27089"/>
            </a:xfrm>
            <a:custGeom>
              <a:avLst/>
              <a:gdLst/>
              <a:ahLst/>
              <a:cxnLst/>
              <a:rect l="l" t="t" r="r" b="b"/>
              <a:pathLst>
                <a:path w="1319" h="371" extrusionOk="0">
                  <a:moveTo>
                    <a:pt x="485" y="0"/>
                  </a:moveTo>
                  <a:cubicBezTo>
                    <a:pt x="241" y="0"/>
                    <a:pt x="88" y="59"/>
                    <a:pt x="77" y="65"/>
                  </a:cubicBezTo>
                  <a:cubicBezTo>
                    <a:pt x="29" y="86"/>
                    <a:pt x="1" y="146"/>
                    <a:pt x="21" y="194"/>
                  </a:cubicBezTo>
                  <a:cubicBezTo>
                    <a:pt x="36" y="234"/>
                    <a:pt x="75" y="257"/>
                    <a:pt x="115" y="257"/>
                  </a:cubicBezTo>
                  <a:cubicBezTo>
                    <a:pt x="128" y="257"/>
                    <a:pt x="141" y="255"/>
                    <a:pt x="153" y="250"/>
                  </a:cubicBezTo>
                  <a:cubicBezTo>
                    <a:pt x="156" y="250"/>
                    <a:pt x="281" y="203"/>
                    <a:pt x="487" y="203"/>
                  </a:cubicBezTo>
                  <a:cubicBezTo>
                    <a:pt x="662" y="203"/>
                    <a:pt x="896" y="237"/>
                    <a:pt x="1162" y="363"/>
                  </a:cubicBezTo>
                  <a:cubicBezTo>
                    <a:pt x="1174" y="367"/>
                    <a:pt x="1186" y="371"/>
                    <a:pt x="1202" y="371"/>
                  </a:cubicBezTo>
                  <a:cubicBezTo>
                    <a:pt x="1242" y="371"/>
                    <a:pt x="1278" y="351"/>
                    <a:pt x="1298" y="315"/>
                  </a:cubicBezTo>
                  <a:cubicBezTo>
                    <a:pt x="1319" y="266"/>
                    <a:pt x="1298" y="206"/>
                    <a:pt x="1246" y="182"/>
                  </a:cubicBezTo>
                  <a:cubicBezTo>
                    <a:pt x="950" y="40"/>
                    <a:pt x="687" y="0"/>
                    <a:pt x="48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137;p3"/>
            <p:cNvSpPr/>
            <p:nvPr/>
          </p:nvSpPr>
          <p:spPr>
            <a:xfrm>
              <a:off x="2446469" y="1562077"/>
              <a:ext cx="145300" cy="33733"/>
            </a:xfrm>
            <a:custGeom>
              <a:avLst/>
              <a:gdLst/>
              <a:ahLst/>
              <a:cxnLst/>
              <a:rect l="l" t="t" r="r" b="b"/>
              <a:pathLst>
                <a:path w="1990" h="462" extrusionOk="0">
                  <a:moveTo>
                    <a:pt x="886" y="1"/>
                  </a:moveTo>
                  <a:cubicBezTo>
                    <a:pt x="424" y="1"/>
                    <a:pt x="92" y="145"/>
                    <a:pt x="73" y="152"/>
                  </a:cubicBezTo>
                  <a:cubicBezTo>
                    <a:pt x="21" y="172"/>
                    <a:pt x="1" y="232"/>
                    <a:pt x="21" y="284"/>
                  </a:cubicBezTo>
                  <a:cubicBezTo>
                    <a:pt x="36" y="320"/>
                    <a:pt x="73" y="340"/>
                    <a:pt x="112" y="340"/>
                  </a:cubicBezTo>
                  <a:cubicBezTo>
                    <a:pt x="126" y="340"/>
                    <a:pt x="140" y="338"/>
                    <a:pt x="153" y="333"/>
                  </a:cubicBezTo>
                  <a:cubicBezTo>
                    <a:pt x="158" y="330"/>
                    <a:pt x="460" y="200"/>
                    <a:pt x="883" y="200"/>
                  </a:cubicBezTo>
                  <a:cubicBezTo>
                    <a:pt x="1161" y="200"/>
                    <a:pt x="1492" y="257"/>
                    <a:pt x="1825" y="445"/>
                  </a:cubicBezTo>
                  <a:cubicBezTo>
                    <a:pt x="1841" y="453"/>
                    <a:pt x="1861" y="461"/>
                    <a:pt x="1873" y="461"/>
                  </a:cubicBezTo>
                  <a:cubicBezTo>
                    <a:pt x="1909" y="461"/>
                    <a:pt x="1945" y="445"/>
                    <a:pt x="1966" y="409"/>
                  </a:cubicBezTo>
                  <a:cubicBezTo>
                    <a:pt x="1990" y="365"/>
                    <a:pt x="1974" y="300"/>
                    <a:pt x="1925" y="272"/>
                  </a:cubicBezTo>
                  <a:cubicBezTo>
                    <a:pt x="1557" y="64"/>
                    <a:pt x="1193" y="1"/>
                    <a:pt x="88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138;p3"/>
            <p:cNvSpPr/>
            <p:nvPr/>
          </p:nvSpPr>
          <p:spPr>
            <a:xfrm>
              <a:off x="2495754" y="1534404"/>
              <a:ext cx="76374" cy="23803"/>
            </a:xfrm>
            <a:custGeom>
              <a:avLst/>
              <a:gdLst/>
              <a:ahLst/>
              <a:cxnLst/>
              <a:rect l="l" t="t" r="r" b="b"/>
              <a:pathLst>
                <a:path w="1046" h="326" extrusionOk="0">
                  <a:moveTo>
                    <a:pt x="384" y="1"/>
                  </a:moveTo>
                  <a:cubicBezTo>
                    <a:pt x="213" y="1"/>
                    <a:pt x="95" y="32"/>
                    <a:pt x="85" y="37"/>
                  </a:cubicBezTo>
                  <a:cubicBezTo>
                    <a:pt x="29" y="49"/>
                    <a:pt x="1" y="105"/>
                    <a:pt x="13" y="161"/>
                  </a:cubicBezTo>
                  <a:cubicBezTo>
                    <a:pt x="26" y="207"/>
                    <a:pt x="65" y="234"/>
                    <a:pt x="110" y="234"/>
                  </a:cubicBezTo>
                  <a:cubicBezTo>
                    <a:pt x="120" y="234"/>
                    <a:pt x="131" y="232"/>
                    <a:pt x="141" y="229"/>
                  </a:cubicBezTo>
                  <a:cubicBezTo>
                    <a:pt x="141" y="229"/>
                    <a:pt x="240" y="203"/>
                    <a:pt x="386" y="203"/>
                  </a:cubicBezTo>
                  <a:cubicBezTo>
                    <a:pt x="524" y="203"/>
                    <a:pt x="704" y="226"/>
                    <a:pt x="885" y="318"/>
                  </a:cubicBezTo>
                  <a:cubicBezTo>
                    <a:pt x="897" y="322"/>
                    <a:pt x="913" y="326"/>
                    <a:pt x="929" y="326"/>
                  </a:cubicBezTo>
                  <a:cubicBezTo>
                    <a:pt x="969" y="326"/>
                    <a:pt x="1005" y="302"/>
                    <a:pt x="1017" y="270"/>
                  </a:cubicBezTo>
                  <a:cubicBezTo>
                    <a:pt x="1045" y="221"/>
                    <a:pt x="1025" y="161"/>
                    <a:pt x="973" y="137"/>
                  </a:cubicBezTo>
                  <a:cubicBezTo>
                    <a:pt x="758" y="29"/>
                    <a:pt x="546" y="1"/>
                    <a:pt x="38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9" name="Google Shape;139;p3"/>
          <p:cNvSpPr/>
          <p:nvPr/>
        </p:nvSpPr>
        <p:spPr>
          <a:xfrm flipH="1">
            <a:off x="7326047" y="4041323"/>
            <a:ext cx="285802" cy="287674"/>
          </a:xfrm>
          <a:custGeom>
            <a:avLst/>
            <a:gdLst/>
            <a:ahLst/>
            <a:cxnLst/>
            <a:rect l="l" t="t" r="r" b="b"/>
            <a:pathLst>
              <a:path w="1403" h="1412" extrusionOk="0">
                <a:moveTo>
                  <a:pt x="538" y="1"/>
                </a:moveTo>
                <a:cubicBezTo>
                  <a:pt x="410" y="5"/>
                  <a:pt x="301" y="65"/>
                  <a:pt x="217" y="178"/>
                </a:cubicBezTo>
                <a:cubicBezTo>
                  <a:pt x="56" y="379"/>
                  <a:pt x="0" y="688"/>
                  <a:pt x="36" y="901"/>
                </a:cubicBezTo>
                <a:cubicBezTo>
                  <a:pt x="64" y="1082"/>
                  <a:pt x="165" y="1230"/>
                  <a:pt x="325" y="1323"/>
                </a:cubicBezTo>
                <a:cubicBezTo>
                  <a:pt x="430" y="1383"/>
                  <a:pt x="550" y="1411"/>
                  <a:pt x="671" y="1411"/>
                </a:cubicBezTo>
                <a:cubicBezTo>
                  <a:pt x="763" y="1411"/>
                  <a:pt x="852" y="1395"/>
                  <a:pt x="940" y="1363"/>
                </a:cubicBezTo>
                <a:cubicBezTo>
                  <a:pt x="1141" y="1283"/>
                  <a:pt x="1286" y="1122"/>
                  <a:pt x="1346" y="921"/>
                </a:cubicBezTo>
                <a:cubicBezTo>
                  <a:pt x="1402" y="724"/>
                  <a:pt x="1362" y="519"/>
                  <a:pt x="1242" y="351"/>
                </a:cubicBezTo>
                <a:cubicBezTo>
                  <a:pt x="1150" y="230"/>
                  <a:pt x="1027" y="167"/>
                  <a:pt x="899" y="167"/>
                </a:cubicBezTo>
                <a:cubicBezTo>
                  <a:pt x="848" y="167"/>
                  <a:pt x="795" y="177"/>
                  <a:pt x="743" y="198"/>
                </a:cubicBezTo>
                <a:cubicBezTo>
                  <a:pt x="583" y="258"/>
                  <a:pt x="430" y="435"/>
                  <a:pt x="458" y="684"/>
                </a:cubicBezTo>
                <a:cubicBezTo>
                  <a:pt x="470" y="805"/>
                  <a:pt x="534" y="913"/>
                  <a:pt x="627" y="977"/>
                </a:cubicBezTo>
                <a:cubicBezTo>
                  <a:pt x="673" y="1004"/>
                  <a:pt x="723" y="1018"/>
                  <a:pt x="774" y="1018"/>
                </a:cubicBezTo>
                <a:cubicBezTo>
                  <a:pt x="806" y="1018"/>
                  <a:pt x="839" y="1012"/>
                  <a:pt x="872" y="1001"/>
                </a:cubicBezTo>
                <a:cubicBezTo>
                  <a:pt x="972" y="965"/>
                  <a:pt x="1045" y="881"/>
                  <a:pt x="1061" y="780"/>
                </a:cubicBezTo>
                <a:cubicBezTo>
                  <a:pt x="1081" y="676"/>
                  <a:pt x="1041" y="576"/>
                  <a:pt x="960" y="503"/>
                </a:cubicBezTo>
                <a:cubicBezTo>
                  <a:pt x="944" y="491"/>
                  <a:pt x="924" y="484"/>
                  <a:pt x="905" y="484"/>
                </a:cubicBezTo>
                <a:cubicBezTo>
                  <a:pt x="882" y="484"/>
                  <a:pt x="859" y="494"/>
                  <a:pt x="844" y="511"/>
                </a:cubicBezTo>
                <a:cubicBezTo>
                  <a:pt x="820" y="547"/>
                  <a:pt x="820" y="592"/>
                  <a:pt x="852" y="620"/>
                </a:cubicBezTo>
                <a:cubicBezTo>
                  <a:pt x="892" y="648"/>
                  <a:pt x="912" y="700"/>
                  <a:pt x="908" y="744"/>
                </a:cubicBezTo>
                <a:cubicBezTo>
                  <a:pt x="904" y="788"/>
                  <a:pt x="880" y="825"/>
                  <a:pt x="840" y="845"/>
                </a:cubicBezTo>
                <a:cubicBezTo>
                  <a:pt x="821" y="855"/>
                  <a:pt x="800" y="860"/>
                  <a:pt x="780" y="860"/>
                </a:cubicBezTo>
                <a:cubicBezTo>
                  <a:pt x="762" y="860"/>
                  <a:pt x="744" y="856"/>
                  <a:pt x="727" y="849"/>
                </a:cubicBezTo>
                <a:cubicBezTo>
                  <a:pt x="683" y="829"/>
                  <a:pt x="639" y="772"/>
                  <a:pt x="623" y="712"/>
                </a:cubicBezTo>
                <a:cubicBezTo>
                  <a:pt x="599" y="620"/>
                  <a:pt x="619" y="511"/>
                  <a:pt x="671" y="435"/>
                </a:cubicBezTo>
                <a:cubicBezTo>
                  <a:pt x="723" y="363"/>
                  <a:pt x="792" y="322"/>
                  <a:pt x="880" y="318"/>
                </a:cubicBezTo>
                <a:cubicBezTo>
                  <a:pt x="886" y="318"/>
                  <a:pt x="893" y="318"/>
                  <a:pt x="899" y="318"/>
                </a:cubicBezTo>
                <a:cubicBezTo>
                  <a:pt x="1080" y="318"/>
                  <a:pt x="1186" y="540"/>
                  <a:pt x="1205" y="680"/>
                </a:cubicBezTo>
                <a:cubicBezTo>
                  <a:pt x="1233" y="853"/>
                  <a:pt x="1161" y="1026"/>
                  <a:pt x="1012" y="1142"/>
                </a:cubicBezTo>
                <a:cubicBezTo>
                  <a:pt x="913" y="1216"/>
                  <a:pt x="790" y="1257"/>
                  <a:pt x="668" y="1257"/>
                </a:cubicBezTo>
                <a:cubicBezTo>
                  <a:pt x="611" y="1257"/>
                  <a:pt x="555" y="1248"/>
                  <a:pt x="502" y="1230"/>
                </a:cubicBezTo>
                <a:cubicBezTo>
                  <a:pt x="358" y="1186"/>
                  <a:pt x="249" y="1086"/>
                  <a:pt x="201" y="941"/>
                </a:cubicBezTo>
                <a:cubicBezTo>
                  <a:pt x="149" y="784"/>
                  <a:pt x="181" y="491"/>
                  <a:pt x="305" y="306"/>
                </a:cubicBezTo>
                <a:cubicBezTo>
                  <a:pt x="370" y="210"/>
                  <a:pt x="450" y="162"/>
                  <a:pt x="542" y="158"/>
                </a:cubicBezTo>
                <a:cubicBezTo>
                  <a:pt x="571" y="158"/>
                  <a:pt x="599" y="142"/>
                  <a:pt x="607" y="117"/>
                </a:cubicBezTo>
                <a:cubicBezTo>
                  <a:pt x="623" y="89"/>
                  <a:pt x="619" y="61"/>
                  <a:pt x="603" y="37"/>
                </a:cubicBezTo>
                <a:cubicBezTo>
                  <a:pt x="587" y="17"/>
                  <a:pt x="563" y="1"/>
                  <a:pt x="538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0" name="Google Shape;140;p3"/>
          <p:cNvGrpSpPr/>
          <p:nvPr/>
        </p:nvGrpSpPr>
        <p:grpSpPr>
          <a:xfrm rot="10200497" flipH="1">
            <a:off x="5753905" y="4183465"/>
            <a:ext cx="2029153" cy="1375659"/>
            <a:chOff x="6283024" y="-660615"/>
            <a:chExt cx="2029221" cy="1375705"/>
          </a:xfrm>
        </p:grpSpPr>
        <p:grpSp>
          <p:nvGrpSpPr>
            <p:cNvPr id="141" name="Google Shape;141;p3"/>
            <p:cNvGrpSpPr/>
            <p:nvPr/>
          </p:nvGrpSpPr>
          <p:grpSpPr>
            <a:xfrm rot="8478049">
              <a:off x="7456155" y="-397939"/>
              <a:ext cx="900955" cy="172869"/>
              <a:chOff x="3564648" y="628675"/>
              <a:chExt cx="901001" cy="172878"/>
            </a:xfrm>
          </p:grpSpPr>
          <p:sp>
            <p:nvSpPr>
              <p:cNvPr id="142" name="Google Shape;142;p3"/>
              <p:cNvSpPr/>
              <p:nvPr/>
            </p:nvSpPr>
            <p:spPr>
              <a:xfrm>
                <a:off x="3564648" y="647688"/>
                <a:ext cx="32631" cy="26026"/>
              </a:xfrm>
              <a:custGeom>
                <a:avLst/>
                <a:gdLst/>
                <a:ahLst/>
                <a:cxnLst/>
                <a:rect l="l" t="t" r="r" b="b"/>
                <a:pathLst>
                  <a:path w="242" h="193" extrusionOk="0">
                    <a:moveTo>
                      <a:pt x="73" y="0"/>
                    </a:moveTo>
                    <a:cubicBezTo>
                      <a:pt x="53" y="0"/>
                      <a:pt x="33" y="10"/>
                      <a:pt x="21" y="28"/>
                    </a:cubicBezTo>
                    <a:cubicBezTo>
                      <a:pt x="0" y="52"/>
                      <a:pt x="4" y="92"/>
                      <a:pt x="33" y="112"/>
                    </a:cubicBezTo>
                    <a:cubicBezTo>
                      <a:pt x="33" y="112"/>
                      <a:pt x="69" y="140"/>
                      <a:pt x="141" y="184"/>
                    </a:cubicBezTo>
                    <a:cubicBezTo>
                      <a:pt x="149" y="188"/>
                      <a:pt x="165" y="192"/>
                      <a:pt x="173" y="192"/>
                    </a:cubicBezTo>
                    <a:cubicBezTo>
                      <a:pt x="193" y="192"/>
                      <a:pt x="213" y="184"/>
                      <a:pt x="225" y="168"/>
                    </a:cubicBezTo>
                    <a:cubicBezTo>
                      <a:pt x="241" y="144"/>
                      <a:pt x="233" y="104"/>
                      <a:pt x="205" y="84"/>
                    </a:cubicBezTo>
                    <a:cubicBezTo>
                      <a:pt x="141" y="40"/>
                      <a:pt x="105" y="11"/>
                      <a:pt x="105" y="11"/>
                    </a:cubicBezTo>
                    <a:cubicBezTo>
                      <a:pt x="96" y="4"/>
                      <a:pt x="84" y="0"/>
                      <a:pt x="73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3" name="Google Shape;143;p3"/>
              <p:cNvSpPr/>
              <p:nvPr/>
            </p:nvSpPr>
            <p:spPr>
              <a:xfrm>
                <a:off x="3630180" y="628675"/>
                <a:ext cx="835469" cy="172878"/>
              </a:xfrm>
              <a:custGeom>
                <a:avLst/>
                <a:gdLst/>
                <a:ahLst/>
                <a:cxnLst/>
                <a:rect l="l" t="t" r="r" b="b"/>
                <a:pathLst>
                  <a:path w="6196" h="1282" extrusionOk="0">
                    <a:moveTo>
                      <a:pt x="6121" y="0"/>
                    </a:moveTo>
                    <a:cubicBezTo>
                      <a:pt x="6109" y="0"/>
                      <a:pt x="6097" y="4"/>
                      <a:pt x="6087" y="12"/>
                    </a:cubicBezTo>
                    <a:cubicBezTo>
                      <a:pt x="6023" y="64"/>
                      <a:pt x="5955" y="112"/>
                      <a:pt x="5891" y="160"/>
                    </a:cubicBezTo>
                    <a:cubicBezTo>
                      <a:pt x="5858" y="177"/>
                      <a:pt x="5854" y="213"/>
                      <a:pt x="5875" y="245"/>
                    </a:cubicBezTo>
                    <a:cubicBezTo>
                      <a:pt x="5887" y="261"/>
                      <a:pt x="5907" y="269"/>
                      <a:pt x="5927" y="269"/>
                    </a:cubicBezTo>
                    <a:cubicBezTo>
                      <a:pt x="5943" y="269"/>
                      <a:pt x="5951" y="265"/>
                      <a:pt x="5967" y="261"/>
                    </a:cubicBezTo>
                    <a:cubicBezTo>
                      <a:pt x="6035" y="213"/>
                      <a:pt x="6104" y="165"/>
                      <a:pt x="6168" y="112"/>
                    </a:cubicBezTo>
                    <a:cubicBezTo>
                      <a:pt x="6192" y="88"/>
                      <a:pt x="6196" y="48"/>
                      <a:pt x="6176" y="24"/>
                    </a:cubicBezTo>
                    <a:cubicBezTo>
                      <a:pt x="6161" y="9"/>
                      <a:pt x="6140" y="0"/>
                      <a:pt x="6121" y="0"/>
                    </a:cubicBezTo>
                    <a:close/>
                    <a:moveTo>
                      <a:pt x="5557" y="384"/>
                    </a:moveTo>
                    <a:cubicBezTo>
                      <a:pt x="5546" y="384"/>
                      <a:pt x="5535" y="387"/>
                      <a:pt x="5525" y="394"/>
                    </a:cubicBezTo>
                    <a:lnTo>
                      <a:pt x="5312" y="514"/>
                    </a:lnTo>
                    <a:cubicBezTo>
                      <a:pt x="5284" y="530"/>
                      <a:pt x="5272" y="570"/>
                      <a:pt x="5288" y="602"/>
                    </a:cubicBezTo>
                    <a:cubicBezTo>
                      <a:pt x="5296" y="623"/>
                      <a:pt x="5324" y="631"/>
                      <a:pt x="5344" y="631"/>
                    </a:cubicBezTo>
                    <a:cubicBezTo>
                      <a:pt x="5352" y="631"/>
                      <a:pt x="5364" y="631"/>
                      <a:pt x="5372" y="627"/>
                    </a:cubicBezTo>
                    <a:cubicBezTo>
                      <a:pt x="5445" y="586"/>
                      <a:pt x="5517" y="546"/>
                      <a:pt x="5589" y="502"/>
                    </a:cubicBezTo>
                    <a:cubicBezTo>
                      <a:pt x="5617" y="486"/>
                      <a:pt x="5629" y="446"/>
                      <a:pt x="5609" y="414"/>
                    </a:cubicBezTo>
                    <a:cubicBezTo>
                      <a:pt x="5599" y="395"/>
                      <a:pt x="5578" y="384"/>
                      <a:pt x="5557" y="384"/>
                    </a:cubicBezTo>
                    <a:close/>
                    <a:moveTo>
                      <a:pt x="68" y="434"/>
                    </a:moveTo>
                    <a:cubicBezTo>
                      <a:pt x="45" y="434"/>
                      <a:pt x="25" y="444"/>
                      <a:pt x="17" y="466"/>
                    </a:cubicBezTo>
                    <a:cubicBezTo>
                      <a:pt x="1" y="494"/>
                      <a:pt x="9" y="534"/>
                      <a:pt x="41" y="550"/>
                    </a:cubicBezTo>
                    <a:cubicBezTo>
                      <a:pt x="109" y="590"/>
                      <a:pt x="185" y="631"/>
                      <a:pt x="262" y="667"/>
                    </a:cubicBezTo>
                    <a:cubicBezTo>
                      <a:pt x="266" y="671"/>
                      <a:pt x="278" y="671"/>
                      <a:pt x="286" y="671"/>
                    </a:cubicBezTo>
                    <a:cubicBezTo>
                      <a:pt x="310" y="671"/>
                      <a:pt x="330" y="663"/>
                      <a:pt x="346" y="635"/>
                    </a:cubicBezTo>
                    <a:cubicBezTo>
                      <a:pt x="362" y="602"/>
                      <a:pt x="346" y="566"/>
                      <a:pt x="318" y="550"/>
                    </a:cubicBezTo>
                    <a:cubicBezTo>
                      <a:pt x="246" y="514"/>
                      <a:pt x="169" y="482"/>
                      <a:pt x="101" y="442"/>
                    </a:cubicBezTo>
                    <a:cubicBezTo>
                      <a:pt x="90" y="436"/>
                      <a:pt x="79" y="434"/>
                      <a:pt x="68" y="434"/>
                    </a:cubicBezTo>
                    <a:close/>
                    <a:moveTo>
                      <a:pt x="4947" y="705"/>
                    </a:moveTo>
                    <a:cubicBezTo>
                      <a:pt x="4939" y="705"/>
                      <a:pt x="4930" y="707"/>
                      <a:pt x="4922" y="711"/>
                    </a:cubicBezTo>
                    <a:cubicBezTo>
                      <a:pt x="4846" y="747"/>
                      <a:pt x="4770" y="775"/>
                      <a:pt x="4693" y="807"/>
                    </a:cubicBezTo>
                    <a:cubicBezTo>
                      <a:pt x="4665" y="815"/>
                      <a:pt x="4645" y="856"/>
                      <a:pt x="4661" y="888"/>
                    </a:cubicBezTo>
                    <a:cubicBezTo>
                      <a:pt x="4669" y="912"/>
                      <a:pt x="4693" y="928"/>
                      <a:pt x="4721" y="928"/>
                    </a:cubicBezTo>
                    <a:cubicBezTo>
                      <a:pt x="4729" y="928"/>
                      <a:pt x="4738" y="928"/>
                      <a:pt x="4746" y="920"/>
                    </a:cubicBezTo>
                    <a:cubicBezTo>
                      <a:pt x="4826" y="892"/>
                      <a:pt x="4902" y="860"/>
                      <a:pt x="4975" y="827"/>
                    </a:cubicBezTo>
                    <a:cubicBezTo>
                      <a:pt x="5007" y="811"/>
                      <a:pt x="5023" y="771"/>
                      <a:pt x="5007" y="739"/>
                    </a:cubicBezTo>
                    <a:cubicBezTo>
                      <a:pt x="4995" y="719"/>
                      <a:pt x="4971" y="705"/>
                      <a:pt x="4947" y="705"/>
                    </a:cubicBezTo>
                    <a:close/>
                    <a:moveTo>
                      <a:pt x="694" y="729"/>
                    </a:moveTo>
                    <a:cubicBezTo>
                      <a:pt x="670" y="729"/>
                      <a:pt x="644" y="741"/>
                      <a:pt x="631" y="767"/>
                    </a:cubicBezTo>
                    <a:cubicBezTo>
                      <a:pt x="619" y="795"/>
                      <a:pt x="639" y="831"/>
                      <a:pt x="668" y="848"/>
                    </a:cubicBezTo>
                    <a:cubicBezTo>
                      <a:pt x="744" y="884"/>
                      <a:pt x="824" y="908"/>
                      <a:pt x="901" y="936"/>
                    </a:cubicBezTo>
                    <a:cubicBezTo>
                      <a:pt x="905" y="944"/>
                      <a:pt x="913" y="944"/>
                      <a:pt x="921" y="944"/>
                    </a:cubicBezTo>
                    <a:cubicBezTo>
                      <a:pt x="949" y="944"/>
                      <a:pt x="969" y="924"/>
                      <a:pt x="981" y="896"/>
                    </a:cubicBezTo>
                    <a:cubicBezTo>
                      <a:pt x="989" y="864"/>
                      <a:pt x="969" y="827"/>
                      <a:pt x="941" y="815"/>
                    </a:cubicBezTo>
                    <a:cubicBezTo>
                      <a:pt x="864" y="791"/>
                      <a:pt x="788" y="763"/>
                      <a:pt x="712" y="731"/>
                    </a:cubicBezTo>
                    <a:cubicBezTo>
                      <a:pt x="706" y="729"/>
                      <a:pt x="700" y="729"/>
                      <a:pt x="694" y="729"/>
                    </a:cubicBezTo>
                    <a:close/>
                    <a:moveTo>
                      <a:pt x="1342" y="954"/>
                    </a:moveTo>
                    <a:cubicBezTo>
                      <a:pt x="1316" y="954"/>
                      <a:pt x="1288" y="973"/>
                      <a:pt x="1278" y="1004"/>
                    </a:cubicBezTo>
                    <a:cubicBezTo>
                      <a:pt x="1270" y="1032"/>
                      <a:pt x="1290" y="1069"/>
                      <a:pt x="1326" y="1077"/>
                    </a:cubicBezTo>
                    <a:lnTo>
                      <a:pt x="1567" y="1137"/>
                    </a:lnTo>
                    <a:lnTo>
                      <a:pt x="1580" y="1137"/>
                    </a:lnTo>
                    <a:cubicBezTo>
                      <a:pt x="1612" y="1137"/>
                      <a:pt x="1636" y="1117"/>
                      <a:pt x="1636" y="1093"/>
                    </a:cubicBezTo>
                    <a:cubicBezTo>
                      <a:pt x="1648" y="1056"/>
                      <a:pt x="1628" y="1028"/>
                      <a:pt x="1592" y="1016"/>
                    </a:cubicBezTo>
                    <a:cubicBezTo>
                      <a:pt x="1511" y="996"/>
                      <a:pt x="1435" y="976"/>
                      <a:pt x="1355" y="956"/>
                    </a:cubicBezTo>
                    <a:cubicBezTo>
                      <a:pt x="1350" y="955"/>
                      <a:pt x="1346" y="954"/>
                      <a:pt x="1342" y="954"/>
                    </a:cubicBezTo>
                    <a:close/>
                    <a:moveTo>
                      <a:pt x="4306" y="950"/>
                    </a:moveTo>
                    <a:cubicBezTo>
                      <a:pt x="4300" y="950"/>
                      <a:pt x="4294" y="951"/>
                      <a:pt x="4288" y="952"/>
                    </a:cubicBezTo>
                    <a:cubicBezTo>
                      <a:pt x="4207" y="976"/>
                      <a:pt x="4135" y="996"/>
                      <a:pt x="4054" y="1016"/>
                    </a:cubicBezTo>
                    <a:cubicBezTo>
                      <a:pt x="4018" y="1028"/>
                      <a:pt x="3998" y="1056"/>
                      <a:pt x="4006" y="1093"/>
                    </a:cubicBezTo>
                    <a:cubicBezTo>
                      <a:pt x="4014" y="1117"/>
                      <a:pt x="4038" y="1137"/>
                      <a:pt x="4067" y="1137"/>
                    </a:cubicBezTo>
                    <a:lnTo>
                      <a:pt x="4087" y="1137"/>
                    </a:lnTo>
                    <a:cubicBezTo>
                      <a:pt x="4167" y="1117"/>
                      <a:pt x="4247" y="1097"/>
                      <a:pt x="4328" y="1073"/>
                    </a:cubicBezTo>
                    <a:cubicBezTo>
                      <a:pt x="4360" y="1064"/>
                      <a:pt x="4380" y="1028"/>
                      <a:pt x="4368" y="992"/>
                    </a:cubicBezTo>
                    <a:cubicBezTo>
                      <a:pt x="4361" y="966"/>
                      <a:pt x="4335" y="950"/>
                      <a:pt x="4306" y="950"/>
                    </a:cubicBezTo>
                    <a:close/>
                    <a:moveTo>
                      <a:pt x="2020" y="1096"/>
                    </a:moveTo>
                    <a:cubicBezTo>
                      <a:pt x="1988" y="1096"/>
                      <a:pt x="1961" y="1116"/>
                      <a:pt x="1957" y="1149"/>
                    </a:cubicBezTo>
                    <a:cubicBezTo>
                      <a:pt x="1953" y="1185"/>
                      <a:pt x="1973" y="1213"/>
                      <a:pt x="2009" y="1217"/>
                    </a:cubicBezTo>
                    <a:cubicBezTo>
                      <a:pt x="2090" y="1233"/>
                      <a:pt x="2174" y="1245"/>
                      <a:pt x="2255" y="1253"/>
                    </a:cubicBezTo>
                    <a:lnTo>
                      <a:pt x="2259" y="1253"/>
                    </a:lnTo>
                    <a:cubicBezTo>
                      <a:pt x="2291" y="1253"/>
                      <a:pt x="2319" y="1229"/>
                      <a:pt x="2327" y="1197"/>
                    </a:cubicBezTo>
                    <a:cubicBezTo>
                      <a:pt x="2331" y="1161"/>
                      <a:pt x="2307" y="1133"/>
                      <a:pt x="2271" y="1129"/>
                    </a:cubicBezTo>
                    <a:cubicBezTo>
                      <a:pt x="2190" y="1125"/>
                      <a:pt x="2110" y="1109"/>
                      <a:pt x="2030" y="1097"/>
                    </a:cubicBezTo>
                    <a:cubicBezTo>
                      <a:pt x="2026" y="1096"/>
                      <a:pt x="2023" y="1096"/>
                      <a:pt x="2020" y="1096"/>
                    </a:cubicBezTo>
                    <a:close/>
                    <a:moveTo>
                      <a:pt x="3637" y="1103"/>
                    </a:moveTo>
                    <a:cubicBezTo>
                      <a:pt x="3633" y="1103"/>
                      <a:pt x="3629" y="1104"/>
                      <a:pt x="3625" y="1105"/>
                    </a:cubicBezTo>
                    <a:lnTo>
                      <a:pt x="3384" y="1133"/>
                    </a:lnTo>
                    <a:cubicBezTo>
                      <a:pt x="3351" y="1137"/>
                      <a:pt x="3323" y="1169"/>
                      <a:pt x="3331" y="1205"/>
                    </a:cubicBezTo>
                    <a:cubicBezTo>
                      <a:pt x="3331" y="1233"/>
                      <a:pt x="3359" y="1257"/>
                      <a:pt x="3388" y="1257"/>
                    </a:cubicBezTo>
                    <a:cubicBezTo>
                      <a:pt x="3388" y="1257"/>
                      <a:pt x="3396" y="1257"/>
                      <a:pt x="3400" y="1253"/>
                    </a:cubicBezTo>
                    <a:cubicBezTo>
                      <a:pt x="3480" y="1249"/>
                      <a:pt x="3564" y="1237"/>
                      <a:pt x="3645" y="1225"/>
                    </a:cubicBezTo>
                    <a:cubicBezTo>
                      <a:pt x="3677" y="1217"/>
                      <a:pt x="3701" y="1189"/>
                      <a:pt x="3697" y="1153"/>
                    </a:cubicBezTo>
                    <a:cubicBezTo>
                      <a:pt x="3693" y="1128"/>
                      <a:pt x="3668" y="1103"/>
                      <a:pt x="3637" y="1103"/>
                    </a:cubicBezTo>
                    <a:close/>
                    <a:moveTo>
                      <a:pt x="2709" y="1157"/>
                    </a:moveTo>
                    <a:cubicBezTo>
                      <a:pt x="2672" y="1157"/>
                      <a:pt x="2640" y="1181"/>
                      <a:pt x="2640" y="1217"/>
                    </a:cubicBezTo>
                    <a:cubicBezTo>
                      <a:pt x="2640" y="1253"/>
                      <a:pt x="2668" y="1281"/>
                      <a:pt x="2701" y="1281"/>
                    </a:cubicBezTo>
                    <a:lnTo>
                      <a:pt x="2954" y="1281"/>
                    </a:lnTo>
                    <a:cubicBezTo>
                      <a:pt x="2990" y="1281"/>
                      <a:pt x="3014" y="1253"/>
                      <a:pt x="3014" y="1217"/>
                    </a:cubicBezTo>
                    <a:cubicBezTo>
                      <a:pt x="3014" y="1181"/>
                      <a:pt x="2982" y="1157"/>
                      <a:pt x="2950" y="1157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4" name="Google Shape;144;p3"/>
            <p:cNvGrpSpPr/>
            <p:nvPr/>
          </p:nvGrpSpPr>
          <p:grpSpPr>
            <a:xfrm rot="-1338283">
              <a:off x="6334133" y="-30863"/>
              <a:ext cx="1282386" cy="522134"/>
              <a:chOff x="3183154" y="283548"/>
              <a:chExt cx="1282495" cy="522178"/>
            </a:xfrm>
          </p:grpSpPr>
          <p:sp>
            <p:nvSpPr>
              <p:cNvPr id="145" name="Google Shape;145;p3"/>
              <p:cNvSpPr/>
              <p:nvPr/>
            </p:nvSpPr>
            <p:spPr>
              <a:xfrm>
                <a:off x="3564648" y="647688"/>
                <a:ext cx="32631" cy="26026"/>
              </a:xfrm>
              <a:custGeom>
                <a:avLst/>
                <a:gdLst/>
                <a:ahLst/>
                <a:cxnLst/>
                <a:rect l="l" t="t" r="r" b="b"/>
                <a:pathLst>
                  <a:path w="242" h="193" extrusionOk="0">
                    <a:moveTo>
                      <a:pt x="73" y="0"/>
                    </a:moveTo>
                    <a:cubicBezTo>
                      <a:pt x="53" y="0"/>
                      <a:pt x="33" y="10"/>
                      <a:pt x="21" y="28"/>
                    </a:cubicBezTo>
                    <a:cubicBezTo>
                      <a:pt x="0" y="52"/>
                      <a:pt x="4" y="92"/>
                      <a:pt x="33" y="112"/>
                    </a:cubicBezTo>
                    <a:cubicBezTo>
                      <a:pt x="33" y="112"/>
                      <a:pt x="69" y="140"/>
                      <a:pt x="141" y="184"/>
                    </a:cubicBezTo>
                    <a:cubicBezTo>
                      <a:pt x="149" y="188"/>
                      <a:pt x="165" y="192"/>
                      <a:pt x="173" y="192"/>
                    </a:cubicBezTo>
                    <a:cubicBezTo>
                      <a:pt x="193" y="192"/>
                      <a:pt x="213" y="184"/>
                      <a:pt x="225" y="168"/>
                    </a:cubicBezTo>
                    <a:cubicBezTo>
                      <a:pt x="241" y="144"/>
                      <a:pt x="233" y="104"/>
                      <a:pt x="205" y="84"/>
                    </a:cubicBezTo>
                    <a:cubicBezTo>
                      <a:pt x="141" y="40"/>
                      <a:pt x="105" y="11"/>
                      <a:pt x="105" y="11"/>
                    </a:cubicBezTo>
                    <a:cubicBezTo>
                      <a:pt x="96" y="4"/>
                      <a:pt x="84" y="0"/>
                      <a:pt x="73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6" name="Google Shape;146;p3"/>
              <p:cNvSpPr/>
              <p:nvPr/>
            </p:nvSpPr>
            <p:spPr>
              <a:xfrm>
                <a:off x="3630180" y="628675"/>
                <a:ext cx="835469" cy="172878"/>
              </a:xfrm>
              <a:custGeom>
                <a:avLst/>
                <a:gdLst/>
                <a:ahLst/>
                <a:cxnLst/>
                <a:rect l="l" t="t" r="r" b="b"/>
                <a:pathLst>
                  <a:path w="6196" h="1282" extrusionOk="0">
                    <a:moveTo>
                      <a:pt x="6121" y="0"/>
                    </a:moveTo>
                    <a:cubicBezTo>
                      <a:pt x="6109" y="0"/>
                      <a:pt x="6097" y="4"/>
                      <a:pt x="6087" y="12"/>
                    </a:cubicBezTo>
                    <a:cubicBezTo>
                      <a:pt x="6023" y="64"/>
                      <a:pt x="5955" y="112"/>
                      <a:pt x="5891" y="160"/>
                    </a:cubicBezTo>
                    <a:cubicBezTo>
                      <a:pt x="5858" y="177"/>
                      <a:pt x="5854" y="213"/>
                      <a:pt x="5875" y="245"/>
                    </a:cubicBezTo>
                    <a:cubicBezTo>
                      <a:pt x="5887" y="261"/>
                      <a:pt x="5907" y="269"/>
                      <a:pt x="5927" y="269"/>
                    </a:cubicBezTo>
                    <a:cubicBezTo>
                      <a:pt x="5943" y="269"/>
                      <a:pt x="5951" y="265"/>
                      <a:pt x="5967" y="261"/>
                    </a:cubicBezTo>
                    <a:cubicBezTo>
                      <a:pt x="6035" y="213"/>
                      <a:pt x="6104" y="165"/>
                      <a:pt x="6168" y="112"/>
                    </a:cubicBezTo>
                    <a:cubicBezTo>
                      <a:pt x="6192" y="88"/>
                      <a:pt x="6196" y="48"/>
                      <a:pt x="6176" y="24"/>
                    </a:cubicBezTo>
                    <a:cubicBezTo>
                      <a:pt x="6161" y="9"/>
                      <a:pt x="6140" y="0"/>
                      <a:pt x="6121" y="0"/>
                    </a:cubicBezTo>
                    <a:close/>
                    <a:moveTo>
                      <a:pt x="5557" y="384"/>
                    </a:moveTo>
                    <a:cubicBezTo>
                      <a:pt x="5546" y="384"/>
                      <a:pt x="5535" y="387"/>
                      <a:pt x="5525" y="394"/>
                    </a:cubicBezTo>
                    <a:lnTo>
                      <a:pt x="5312" y="514"/>
                    </a:lnTo>
                    <a:cubicBezTo>
                      <a:pt x="5284" y="530"/>
                      <a:pt x="5272" y="570"/>
                      <a:pt x="5288" y="602"/>
                    </a:cubicBezTo>
                    <a:cubicBezTo>
                      <a:pt x="5296" y="623"/>
                      <a:pt x="5324" y="631"/>
                      <a:pt x="5344" y="631"/>
                    </a:cubicBezTo>
                    <a:cubicBezTo>
                      <a:pt x="5352" y="631"/>
                      <a:pt x="5364" y="631"/>
                      <a:pt x="5372" y="627"/>
                    </a:cubicBezTo>
                    <a:cubicBezTo>
                      <a:pt x="5445" y="586"/>
                      <a:pt x="5517" y="546"/>
                      <a:pt x="5589" y="502"/>
                    </a:cubicBezTo>
                    <a:cubicBezTo>
                      <a:pt x="5617" y="486"/>
                      <a:pt x="5629" y="446"/>
                      <a:pt x="5609" y="414"/>
                    </a:cubicBezTo>
                    <a:cubicBezTo>
                      <a:pt x="5599" y="395"/>
                      <a:pt x="5578" y="384"/>
                      <a:pt x="5557" y="384"/>
                    </a:cubicBezTo>
                    <a:close/>
                    <a:moveTo>
                      <a:pt x="68" y="434"/>
                    </a:moveTo>
                    <a:cubicBezTo>
                      <a:pt x="45" y="434"/>
                      <a:pt x="25" y="444"/>
                      <a:pt x="17" y="466"/>
                    </a:cubicBezTo>
                    <a:cubicBezTo>
                      <a:pt x="1" y="494"/>
                      <a:pt x="9" y="534"/>
                      <a:pt x="41" y="550"/>
                    </a:cubicBezTo>
                    <a:cubicBezTo>
                      <a:pt x="109" y="590"/>
                      <a:pt x="185" y="631"/>
                      <a:pt x="262" y="667"/>
                    </a:cubicBezTo>
                    <a:cubicBezTo>
                      <a:pt x="266" y="671"/>
                      <a:pt x="278" y="671"/>
                      <a:pt x="286" y="671"/>
                    </a:cubicBezTo>
                    <a:cubicBezTo>
                      <a:pt x="310" y="671"/>
                      <a:pt x="330" y="663"/>
                      <a:pt x="346" y="635"/>
                    </a:cubicBezTo>
                    <a:cubicBezTo>
                      <a:pt x="362" y="602"/>
                      <a:pt x="346" y="566"/>
                      <a:pt x="318" y="550"/>
                    </a:cubicBezTo>
                    <a:cubicBezTo>
                      <a:pt x="246" y="514"/>
                      <a:pt x="169" y="482"/>
                      <a:pt x="101" y="442"/>
                    </a:cubicBezTo>
                    <a:cubicBezTo>
                      <a:pt x="90" y="436"/>
                      <a:pt x="79" y="434"/>
                      <a:pt x="68" y="434"/>
                    </a:cubicBezTo>
                    <a:close/>
                    <a:moveTo>
                      <a:pt x="4947" y="705"/>
                    </a:moveTo>
                    <a:cubicBezTo>
                      <a:pt x="4939" y="705"/>
                      <a:pt x="4930" y="707"/>
                      <a:pt x="4922" y="711"/>
                    </a:cubicBezTo>
                    <a:cubicBezTo>
                      <a:pt x="4846" y="747"/>
                      <a:pt x="4770" y="775"/>
                      <a:pt x="4693" y="807"/>
                    </a:cubicBezTo>
                    <a:cubicBezTo>
                      <a:pt x="4665" y="815"/>
                      <a:pt x="4645" y="856"/>
                      <a:pt x="4661" y="888"/>
                    </a:cubicBezTo>
                    <a:cubicBezTo>
                      <a:pt x="4669" y="912"/>
                      <a:pt x="4693" y="928"/>
                      <a:pt x="4721" y="928"/>
                    </a:cubicBezTo>
                    <a:cubicBezTo>
                      <a:pt x="4729" y="928"/>
                      <a:pt x="4738" y="928"/>
                      <a:pt x="4746" y="920"/>
                    </a:cubicBezTo>
                    <a:cubicBezTo>
                      <a:pt x="4826" y="892"/>
                      <a:pt x="4902" y="860"/>
                      <a:pt x="4975" y="827"/>
                    </a:cubicBezTo>
                    <a:cubicBezTo>
                      <a:pt x="5007" y="811"/>
                      <a:pt x="5023" y="771"/>
                      <a:pt x="5007" y="739"/>
                    </a:cubicBezTo>
                    <a:cubicBezTo>
                      <a:pt x="4995" y="719"/>
                      <a:pt x="4971" y="705"/>
                      <a:pt x="4947" y="705"/>
                    </a:cubicBezTo>
                    <a:close/>
                    <a:moveTo>
                      <a:pt x="694" y="729"/>
                    </a:moveTo>
                    <a:cubicBezTo>
                      <a:pt x="670" y="729"/>
                      <a:pt x="644" y="741"/>
                      <a:pt x="631" y="767"/>
                    </a:cubicBezTo>
                    <a:cubicBezTo>
                      <a:pt x="619" y="795"/>
                      <a:pt x="639" y="831"/>
                      <a:pt x="668" y="848"/>
                    </a:cubicBezTo>
                    <a:cubicBezTo>
                      <a:pt x="744" y="884"/>
                      <a:pt x="824" y="908"/>
                      <a:pt x="901" y="936"/>
                    </a:cubicBezTo>
                    <a:cubicBezTo>
                      <a:pt x="905" y="944"/>
                      <a:pt x="913" y="944"/>
                      <a:pt x="921" y="944"/>
                    </a:cubicBezTo>
                    <a:cubicBezTo>
                      <a:pt x="949" y="944"/>
                      <a:pt x="969" y="924"/>
                      <a:pt x="981" y="896"/>
                    </a:cubicBezTo>
                    <a:cubicBezTo>
                      <a:pt x="989" y="864"/>
                      <a:pt x="969" y="827"/>
                      <a:pt x="941" y="815"/>
                    </a:cubicBezTo>
                    <a:cubicBezTo>
                      <a:pt x="864" y="791"/>
                      <a:pt x="788" y="763"/>
                      <a:pt x="712" y="731"/>
                    </a:cubicBezTo>
                    <a:cubicBezTo>
                      <a:pt x="706" y="729"/>
                      <a:pt x="700" y="729"/>
                      <a:pt x="694" y="729"/>
                    </a:cubicBezTo>
                    <a:close/>
                    <a:moveTo>
                      <a:pt x="1342" y="954"/>
                    </a:moveTo>
                    <a:cubicBezTo>
                      <a:pt x="1316" y="954"/>
                      <a:pt x="1288" y="973"/>
                      <a:pt x="1278" y="1004"/>
                    </a:cubicBezTo>
                    <a:cubicBezTo>
                      <a:pt x="1270" y="1032"/>
                      <a:pt x="1290" y="1069"/>
                      <a:pt x="1326" y="1077"/>
                    </a:cubicBezTo>
                    <a:lnTo>
                      <a:pt x="1567" y="1137"/>
                    </a:lnTo>
                    <a:lnTo>
                      <a:pt x="1580" y="1137"/>
                    </a:lnTo>
                    <a:cubicBezTo>
                      <a:pt x="1612" y="1137"/>
                      <a:pt x="1636" y="1117"/>
                      <a:pt x="1636" y="1093"/>
                    </a:cubicBezTo>
                    <a:cubicBezTo>
                      <a:pt x="1648" y="1056"/>
                      <a:pt x="1628" y="1028"/>
                      <a:pt x="1592" y="1016"/>
                    </a:cubicBezTo>
                    <a:cubicBezTo>
                      <a:pt x="1511" y="996"/>
                      <a:pt x="1435" y="976"/>
                      <a:pt x="1355" y="956"/>
                    </a:cubicBezTo>
                    <a:cubicBezTo>
                      <a:pt x="1350" y="955"/>
                      <a:pt x="1346" y="954"/>
                      <a:pt x="1342" y="954"/>
                    </a:cubicBezTo>
                    <a:close/>
                    <a:moveTo>
                      <a:pt x="4306" y="950"/>
                    </a:moveTo>
                    <a:cubicBezTo>
                      <a:pt x="4300" y="950"/>
                      <a:pt x="4294" y="951"/>
                      <a:pt x="4288" y="952"/>
                    </a:cubicBezTo>
                    <a:cubicBezTo>
                      <a:pt x="4207" y="976"/>
                      <a:pt x="4135" y="996"/>
                      <a:pt x="4054" y="1016"/>
                    </a:cubicBezTo>
                    <a:cubicBezTo>
                      <a:pt x="4018" y="1028"/>
                      <a:pt x="3998" y="1056"/>
                      <a:pt x="4006" y="1093"/>
                    </a:cubicBezTo>
                    <a:cubicBezTo>
                      <a:pt x="4014" y="1117"/>
                      <a:pt x="4038" y="1137"/>
                      <a:pt x="4067" y="1137"/>
                    </a:cubicBezTo>
                    <a:lnTo>
                      <a:pt x="4087" y="1137"/>
                    </a:lnTo>
                    <a:cubicBezTo>
                      <a:pt x="4167" y="1117"/>
                      <a:pt x="4247" y="1097"/>
                      <a:pt x="4328" y="1073"/>
                    </a:cubicBezTo>
                    <a:cubicBezTo>
                      <a:pt x="4360" y="1064"/>
                      <a:pt x="4380" y="1028"/>
                      <a:pt x="4368" y="992"/>
                    </a:cubicBezTo>
                    <a:cubicBezTo>
                      <a:pt x="4361" y="966"/>
                      <a:pt x="4335" y="950"/>
                      <a:pt x="4306" y="950"/>
                    </a:cubicBezTo>
                    <a:close/>
                    <a:moveTo>
                      <a:pt x="2020" y="1096"/>
                    </a:moveTo>
                    <a:cubicBezTo>
                      <a:pt x="1988" y="1096"/>
                      <a:pt x="1961" y="1116"/>
                      <a:pt x="1957" y="1149"/>
                    </a:cubicBezTo>
                    <a:cubicBezTo>
                      <a:pt x="1953" y="1185"/>
                      <a:pt x="1973" y="1213"/>
                      <a:pt x="2009" y="1217"/>
                    </a:cubicBezTo>
                    <a:cubicBezTo>
                      <a:pt x="2090" y="1233"/>
                      <a:pt x="2174" y="1245"/>
                      <a:pt x="2255" y="1253"/>
                    </a:cubicBezTo>
                    <a:lnTo>
                      <a:pt x="2259" y="1253"/>
                    </a:lnTo>
                    <a:cubicBezTo>
                      <a:pt x="2291" y="1253"/>
                      <a:pt x="2319" y="1229"/>
                      <a:pt x="2327" y="1197"/>
                    </a:cubicBezTo>
                    <a:cubicBezTo>
                      <a:pt x="2331" y="1161"/>
                      <a:pt x="2307" y="1133"/>
                      <a:pt x="2271" y="1129"/>
                    </a:cubicBezTo>
                    <a:cubicBezTo>
                      <a:pt x="2190" y="1125"/>
                      <a:pt x="2110" y="1109"/>
                      <a:pt x="2030" y="1097"/>
                    </a:cubicBezTo>
                    <a:cubicBezTo>
                      <a:pt x="2026" y="1096"/>
                      <a:pt x="2023" y="1096"/>
                      <a:pt x="2020" y="1096"/>
                    </a:cubicBezTo>
                    <a:close/>
                    <a:moveTo>
                      <a:pt x="3637" y="1103"/>
                    </a:moveTo>
                    <a:cubicBezTo>
                      <a:pt x="3633" y="1103"/>
                      <a:pt x="3629" y="1104"/>
                      <a:pt x="3625" y="1105"/>
                    </a:cubicBezTo>
                    <a:lnTo>
                      <a:pt x="3384" y="1133"/>
                    </a:lnTo>
                    <a:cubicBezTo>
                      <a:pt x="3351" y="1137"/>
                      <a:pt x="3323" y="1169"/>
                      <a:pt x="3331" y="1205"/>
                    </a:cubicBezTo>
                    <a:cubicBezTo>
                      <a:pt x="3331" y="1233"/>
                      <a:pt x="3359" y="1257"/>
                      <a:pt x="3388" y="1257"/>
                    </a:cubicBezTo>
                    <a:cubicBezTo>
                      <a:pt x="3388" y="1257"/>
                      <a:pt x="3396" y="1257"/>
                      <a:pt x="3400" y="1253"/>
                    </a:cubicBezTo>
                    <a:cubicBezTo>
                      <a:pt x="3480" y="1249"/>
                      <a:pt x="3564" y="1237"/>
                      <a:pt x="3645" y="1225"/>
                    </a:cubicBezTo>
                    <a:cubicBezTo>
                      <a:pt x="3677" y="1217"/>
                      <a:pt x="3701" y="1189"/>
                      <a:pt x="3697" y="1153"/>
                    </a:cubicBezTo>
                    <a:cubicBezTo>
                      <a:pt x="3693" y="1128"/>
                      <a:pt x="3668" y="1103"/>
                      <a:pt x="3637" y="1103"/>
                    </a:cubicBezTo>
                    <a:close/>
                    <a:moveTo>
                      <a:pt x="2709" y="1157"/>
                    </a:moveTo>
                    <a:cubicBezTo>
                      <a:pt x="2672" y="1157"/>
                      <a:pt x="2640" y="1181"/>
                      <a:pt x="2640" y="1217"/>
                    </a:cubicBezTo>
                    <a:cubicBezTo>
                      <a:pt x="2640" y="1253"/>
                      <a:pt x="2668" y="1281"/>
                      <a:pt x="2701" y="1281"/>
                    </a:cubicBezTo>
                    <a:lnTo>
                      <a:pt x="2954" y="1281"/>
                    </a:lnTo>
                    <a:cubicBezTo>
                      <a:pt x="2990" y="1281"/>
                      <a:pt x="3014" y="1253"/>
                      <a:pt x="3014" y="1217"/>
                    </a:cubicBezTo>
                    <a:cubicBezTo>
                      <a:pt x="3014" y="1181"/>
                      <a:pt x="2982" y="1157"/>
                      <a:pt x="2950" y="1157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7" name="Google Shape;147;p3"/>
              <p:cNvSpPr/>
              <p:nvPr/>
            </p:nvSpPr>
            <p:spPr>
              <a:xfrm>
                <a:off x="3314385" y="432198"/>
                <a:ext cx="22249" cy="64593"/>
              </a:xfrm>
              <a:custGeom>
                <a:avLst/>
                <a:gdLst/>
                <a:ahLst/>
                <a:cxnLst/>
                <a:rect l="l" t="t" r="r" b="b"/>
                <a:pathLst>
                  <a:path w="165" h="479" extrusionOk="0">
                    <a:moveTo>
                      <a:pt x="89" y="1"/>
                    </a:moveTo>
                    <a:cubicBezTo>
                      <a:pt x="65" y="1"/>
                      <a:pt x="35" y="20"/>
                      <a:pt x="28" y="51"/>
                    </a:cubicBezTo>
                    <a:cubicBezTo>
                      <a:pt x="0" y="175"/>
                      <a:pt x="4" y="304"/>
                      <a:pt x="32" y="428"/>
                    </a:cubicBezTo>
                    <a:cubicBezTo>
                      <a:pt x="36" y="459"/>
                      <a:pt x="65" y="478"/>
                      <a:pt x="97" y="478"/>
                    </a:cubicBezTo>
                    <a:cubicBezTo>
                      <a:pt x="102" y="478"/>
                      <a:pt x="107" y="478"/>
                      <a:pt x="113" y="476"/>
                    </a:cubicBezTo>
                    <a:cubicBezTo>
                      <a:pt x="145" y="464"/>
                      <a:pt x="165" y="428"/>
                      <a:pt x="157" y="396"/>
                    </a:cubicBezTo>
                    <a:cubicBezTo>
                      <a:pt x="153" y="380"/>
                      <a:pt x="153" y="364"/>
                      <a:pt x="145" y="356"/>
                    </a:cubicBezTo>
                    <a:cubicBezTo>
                      <a:pt x="145" y="344"/>
                      <a:pt x="141" y="340"/>
                      <a:pt x="141" y="328"/>
                    </a:cubicBezTo>
                    <a:lnTo>
                      <a:pt x="141" y="320"/>
                    </a:lnTo>
                    <a:cubicBezTo>
                      <a:pt x="137" y="296"/>
                      <a:pt x="137" y="264"/>
                      <a:pt x="137" y="239"/>
                    </a:cubicBezTo>
                    <a:cubicBezTo>
                      <a:pt x="137" y="179"/>
                      <a:pt x="141" y="131"/>
                      <a:pt x="149" y="83"/>
                    </a:cubicBezTo>
                    <a:cubicBezTo>
                      <a:pt x="153" y="51"/>
                      <a:pt x="137" y="14"/>
                      <a:pt x="101" y="2"/>
                    </a:cubicBezTo>
                    <a:cubicBezTo>
                      <a:pt x="97" y="1"/>
                      <a:pt x="93" y="1"/>
                      <a:pt x="89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8" name="Google Shape;148;p3"/>
              <p:cNvSpPr/>
              <p:nvPr/>
            </p:nvSpPr>
            <p:spPr>
              <a:xfrm>
                <a:off x="3326790" y="513513"/>
                <a:ext cx="39104" cy="76055"/>
              </a:xfrm>
              <a:custGeom>
                <a:avLst/>
                <a:gdLst/>
                <a:ahLst/>
                <a:cxnLst/>
                <a:rect l="l" t="t" r="r" b="b"/>
                <a:pathLst>
                  <a:path w="290" h="564" extrusionOk="0">
                    <a:moveTo>
                      <a:pt x="70" y="0"/>
                    </a:moveTo>
                    <a:cubicBezTo>
                      <a:pt x="66" y="0"/>
                      <a:pt x="61" y="1"/>
                      <a:pt x="57" y="2"/>
                    </a:cubicBezTo>
                    <a:cubicBezTo>
                      <a:pt x="17" y="14"/>
                      <a:pt x="1" y="50"/>
                      <a:pt x="5" y="82"/>
                    </a:cubicBezTo>
                    <a:cubicBezTo>
                      <a:pt x="29" y="239"/>
                      <a:pt x="85" y="392"/>
                      <a:pt x="161" y="532"/>
                    </a:cubicBezTo>
                    <a:cubicBezTo>
                      <a:pt x="172" y="552"/>
                      <a:pt x="197" y="564"/>
                      <a:pt x="221" y="564"/>
                    </a:cubicBezTo>
                    <a:cubicBezTo>
                      <a:pt x="231" y="564"/>
                      <a:pt x="241" y="561"/>
                      <a:pt x="250" y="556"/>
                    </a:cubicBezTo>
                    <a:cubicBezTo>
                      <a:pt x="282" y="536"/>
                      <a:pt x="290" y="500"/>
                      <a:pt x="278" y="464"/>
                    </a:cubicBezTo>
                    <a:cubicBezTo>
                      <a:pt x="206" y="335"/>
                      <a:pt x="161" y="199"/>
                      <a:pt x="137" y="50"/>
                    </a:cubicBezTo>
                    <a:cubicBezTo>
                      <a:pt x="130" y="19"/>
                      <a:pt x="97" y="0"/>
                      <a:pt x="7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9" name="Google Shape;149;p3"/>
              <p:cNvSpPr/>
              <p:nvPr/>
            </p:nvSpPr>
            <p:spPr>
              <a:xfrm rot="7199998">
                <a:off x="3218177" y="383762"/>
                <a:ext cx="417195" cy="321750"/>
              </a:xfrm>
              <a:custGeom>
                <a:avLst/>
                <a:gdLst/>
                <a:ahLst/>
                <a:cxnLst/>
                <a:rect l="l" t="t" r="r" b="b"/>
                <a:pathLst>
                  <a:path w="3094" h="2386" extrusionOk="0">
                    <a:moveTo>
                      <a:pt x="761" y="1"/>
                    </a:moveTo>
                    <a:cubicBezTo>
                      <a:pt x="715" y="1"/>
                      <a:pt x="666" y="10"/>
                      <a:pt x="615" y="31"/>
                    </a:cubicBezTo>
                    <a:cubicBezTo>
                      <a:pt x="1" y="280"/>
                      <a:pt x="877" y="2349"/>
                      <a:pt x="1274" y="2385"/>
                    </a:cubicBezTo>
                    <a:cubicBezTo>
                      <a:pt x="1277" y="2386"/>
                      <a:pt x="1281" y="2386"/>
                      <a:pt x="1284" y="2386"/>
                    </a:cubicBezTo>
                    <a:cubicBezTo>
                      <a:pt x="1654" y="2386"/>
                      <a:pt x="3093" y="666"/>
                      <a:pt x="2524" y="216"/>
                    </a:cubicBezTo>
                    <a:cubicBezTo>
                      <a:pt x="2468" y="172"/>
                      <a:pt x="2409" y="153"/>
                      <a:pt x="2348" y="153"/>
                    </a:cubicBezTo>
                    <a:cubicBezTo>
                      <a:pt x="1937" y="153"/>
                      <a:pt x="1467" y="1036"/>
                      <a:pt x="1467" y="1036"/>
                    </a:cubicBezTo>
                    <a:cubicBezTo>
                      <a:pt x="1467" y="1036"/>
                      <a:pt x="1243" y="1"/>
                      <a:pt x="761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0" name="Google Shape;150;p3"/>
              <p:cNvSpPr/>
              <p:nvPr/>
            </p:nvSpPr>
            <p:spPr>
              <a:xfrm rot="7199998">
                <a:off x="3241218" y="444572"/>
                <a:ext cx="288828" cy="300848"/>
              </a:xfrm>
              <a:custGeom>
                <a:avLst/>
                <a:gdLst/>
                <a:ahLst/>
                <a:cxnLst/>
                <a:rect l="l" t="t" r="r" b="b"/>
                <a:pathLst>
                  <a:path w="2142" h="2231" extrusionOk="0">
                    <a:moveTo>
                      <a:pt x="1403" y="0"/>
                    </a:moveTo>
                    <a:cubicBezTo>
                      <a:pt x="1398" y="0"/>
                      <a:pt x="1392" y="0"/>
                      <a:pt x="1387" y="1"/>
                    </a:cubicBezTo>
                    <a:cubicBezTo>
                      <a:pt x="1009" y="700"/>
                      <a:pt x="535" y="1351"/>
                      <a:pt x="1" y="1941"/>
                    </a:cubicBezTo>
                    <a:cubicBezTo>
                      <a:pt x="113" y="2110"/>
                      <a:pt x="230" y="2222"/>
                      <a:pt x="314" y="2230"/>
                    </a:cubicBezTo>
                    <a:cubicBezTo>
                      <a:pt x="318" y="2231"/>
                      <a:pt x="321" y="2231"/>
                      <a:pt x="324" y="2231"/>
                    </a:cubicBezTo>
                    <a:cubicBezTo>
                      <a:pt x="702" y="2231"/>
                      <a:pt x="2141" y="511"/>
                      <a:pt x="1572" y="61"/>
                    </a:cubicBezTo>
                    <a:cubicBezTo>
                      <a:pt x="1517" y="20"/>
                      <a:pt x="1461" y="0"/>
                      <a:pt x="1403" y="0"/>
                    </a:cubicBezTo>
                    <a:close/>
                  </a:path>
                </a:pathLst>
              </a:custGeom>
              <a:solidFill>
                <a:srgbClr val="FFF1F6">
                  <a:alpha val="333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1" name="Google Shape;151;p3"/>
          <p:cNvGrpSpPr/>
          <p:nvPr/>
        </p:nvGrpSpPr>
        <p:grpSpPr>
          <a:xfrm rot="8887361">
            <a:off x="330669" y="108279"/>
            <a:ext cx="513893" cy="363699"/>
            <a:chOff x="3334703" y="-568655"/>
            <a:chExt cx="703624" cy="497978"/>
          </a:xfrm>
        </p:grpSpPr>
        <p:sp>
          <p:nvSpPr>
            <p:cNvPr id="152" name="Google Shape;152;p3"/>
            <p:cNvSpPr/>
            <p:nvPr/>
          </p:nvSpPr>
          <p:spPr>
            <a:xfrm>
              <a:off x="3439701" y="-356018"/>
              <a:ext cx="493979" cy="285342"/>
            </a:xfrm>
            <a:custGeom>
              <a:avLst/>
              <a:gdLst/>
              <a:ahLst/>
              <a:cxnLst/>
              <a:rect l="l" t="t" r="r" b="b"/>
              <a:pathLst>
                <a:path w="5796" h="3348" extrusionOk="0">
                  <a:moveTo>
                    <a:pt x="2897" y="1"/>
                  </a:moveTo>
                  <a:cubicBezTo>
                    <a:pt x="2551" y="1"/>
                    <a:pt x="2205" y="118"/>
                    <a:pt x="1920" y="352"/>
                  </a:cubicBezTo>
                  <a:cubicBezTo>
                    <a:pt x="1785" y="461"/>
                    <a:pt x="1661" y="585"/>
                    <a:pt x="1540" y="714"/>
                  </a:cubicBezTo>
                  <a:cubicBezTo>
                    <a:pt x="1287" y="981"/>
                    <a:pt x="936" y="1107"/>
                    <a:pt x="635" y="1307"/>
                  </a:cubicBezTo>
                  <a:cubicBezTo>
                    <a:pt x="74" y="1682"/>
                    <a:pt x="0" y="2447"/>
                    <a:pt x="471" y="2943"/>
                  </a:cubicBezTo>
                  <a:cubicBezTo>
                    <a:pt x="728" y="3212"/>
                    <a:pt x="1078" y="3347"/>
                    <a:pt x="1442" y="3347"/>
                  </a:cubicBezTo>
                  <a:cubicBezTo>
                    <a:pt x="1511" y="3347"/>
                    <a:pt x="1581" y="3343"/>
                    <a:pt x="1650" y="3333"/>
                  </a:cubicBezTo>
                  <a:cubicBezTo>
                    <a:pt x="1877" y="3302"/>
                    <a:pt x="2081" y="3208"/>
                    <a:pt x="2287" y="3119"/>
                  </a:cubicBezTo>
                  <a:cubicBezTo>
                    <a:pt x="2482" y="3036"/>
                    <a:pt x="2689" y="2995"/>
                    <a:pt x="2896" y="2995"/>
                  </a:cubicBezTo>
                  <a:cubicBezTo>
                    <a:pt x="3103" y="2995"/>
                    <a:pt x="3311" y="3036"/>
                    <a:pt x="3507" y="3119"/>
                  </a:cubicBezTo>
                  <a:cubicBezTo>
                    <a:pt x="3713" y="3204"/>
                    <a:pt x="3917" y="3300"/>
                    <a:pt x="4143" y="3333"/>
                  </a:cubicBezTo>
                  <a:cubicBezTo>
                    <a:pt x="4213" y="3343"/>
                    <a:pt x="4282" y="3347"/>
                    <a:pt x="4351" y="3347"/>
                  </a:cubicBezTo>
                  <a:cubicBezTo>
                    <a:pt x="4715" y="3347"/>
                    <a:pt x="5062" y="3212"/>
                    <a:pt x="5322" y="2943"/>
                  </a:cubicBezTo>
                  <a:cubicBezTo>
                    <a:pt x="5795" y="2447"/>
                    <a:pt x="5722" y="1685"/>
                    <a:pt x="5159" y="1307"/>
                  </a:cubicBezTo>
                  <a:cubicBezTo>
                    <a:pt x="4857" y="1107"/>
                    <a:pt x="4506" y="981"/>
                    <a:pt x="4253" y="714"/>
                  </a:cubicBezTo>
                  <a:cubicBezTo>
                    <a:pt x="4133" y="585"/>
                    <a:pt x="4006" y="461"/>
                    <a:pt x="3874" y="352"/>
                  </a:cubicBezTo>
                  <a:cubicBezTo>
                    <a:pt x="3589" y="118"/>
                    <a:pt x="3244" y="1"/>
                    <a:pt x="289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153;p3"/>
            <p:cNvSpPr/>
            <p:nvPr/>
          </p:nvSpPr>
          <p:spPr>
            <a:xfrm>
              <a:off x="3334703" y="-424284"/>
              <a:ext cx="126648" cy="125881"/>
            </a:xfrm>
            <a:custGeom>
              <a:avLst/>
              <a:gdLst/>
              <a:ahLst/>
              <a:cxnLst/>
              <a:rect l="l" t="t" r="r" b="b"/>
              <a:pathLst>
                <a:path w="1486" h="1477" extrusionOk="0">
                  <a:moveTo>
                    <a:pt x="677" y="0"/>
                  </a:moveTo>
                  <a:cubicBezTo>
                    <a:pt x="613" y="0"/>
                    <a:pt x="549" y="11"/>
                    <a:pt x="488" y="34"/>
                  </a:cubicBezTo>
                  <a:cubicBezTo>
                    <a:pt x="155" y="152"/>
                    <a:pt x="0" y="566"/>
                    <a:pt x="141" y="956"/>
                  </a:cubicBezTo>
                  <a:cubicBezTo>
                    <a:pt x="254" y="1273"/>
                    <a:pt x="529" y="1476"/>
                    <a:pt x="806" y="1476"/>
                  </a:cubicBezTo>
                  <a:cubicBezTo>
                    <a:pt x="870" y="1476"/>
                    <a:pt x="934" y="1466"/>
                    <a:pt x="995" y="1443"/>
                  </a:cubicBezTo>
                  <a:cubicBezTo>
                    <a:pt x="1328" y="1323"/>
                    <a:pt x="1485" y="911"/>
                    <a:pt x="1344" y="521"/>
                  </a:cubicBezTo>
                  <a:cubicBezTo>
                    <a:pt x="1230" y="204"/>
                    <a:pt x="954" y="0"/>
                    <a:pt x="67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154;p3"/>
            <p:cNvSpPr/>
            <p:nvPr/>
          </p:nvSpPr>
          <p:spPr>
            <a:xfrm>
              <a:off x="3505069" y="-568655"/>
              <a:ext cx="135853" cy="141989"/>
            </a:xfrm>
            <a:custGeom>
              <a:avLst/>
              <a:gdLst/>
              <a:ahLst/>
              <a:cxnLst/>
              <a:rect l="l" t="t" r="r" b="b"/>
              <a:pathLst>
                <a:path w="1594" h="1666" extrusionOk="0">
                  <a:moveTo>
                    <a:pt x="751" y="1"/>
                  </a:moveTo>
                  <a:cubicBezTo>
                    <a:pt x="708" y="1"/>
                    <a:pt x="665" y="5"/>
                    <a:pt x="622" y="14"/>
                  </a:cubicBezTo>
                  <a:cubicBezTo>
                    <a:pt x="237" y="98"/>
                    <a:pt x="0" y="530"/>
                    <a:pt x="96" y="981"/>
                  </a:cubicBezTo>
                  <a:cubicBezTo>
                    <a:pt x="181" y="1384"/>
                    <a:pt x="499" y="1665"/>
                    <a:pt x="841" y="1665"/>
                  </a:cubicBezTo>
                  <a:cubicBezTo>
                    <a:pt x="883" y="1665"/>
                    <a:pt x="926" y="1661"/>
                    <a:pt x="969" y="1652"/>
                  </a:cubicBezTo>
                  <a:cubicBezTo>
                    <a:pt x="1357" y="1571"/>
                    <a:pt x="1593" y="1136"/>
                    <a:pt x="1497" y="685"/>
                  </a:cubicBezTo>
                  <a:cubicBezTo>
                    <a:pt x="1412" y="282"/>
                    <a:pt x="1093" y="1"/>
                    <a:pt x="75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155;p3"/>
            <p:cNvSpPr/>
            <p:nvPr/>
          </p:nvSpPr>
          <p:spPr>
            <a:xfrm>
              <a:off x="3911679" y="-424965"/>
              <a:ext cx="126648" cy="125966"/>
            </a:xfrm>
            <a:custGeom>
              <a:avLst/>
              <a:gdLst/>
              <a:ahLst/>
              <a:cxnLst/>
              <a:rect l="l" t="t" r="r" b="b"/>
              <a:pathLst>
                <a:path w="1486" h="1478" extrusionOk="0">
                  <a:moveTo>
                    <a:pt x="810" y="1"/>
                  </a:moveTo>
                  <a:cubicBezTo>
                    <a:pt x="532" y="1"/>
                    <a:pt x="256" y="205"/>
                    <a:pt x="141" y="521"/>
                  </a:cubicBezTo>
                  <a:cubicBezTo>
                    <a:pt x="0" y="911"/>
                    <a:pt x="157" y="1325"/>
                    <a:pt x="490" y="1445"/>
                  </a:cubicBezTo>
                  <a:cubicBezTo>
                    <a:pt x="551" y="1467"/>
                    <a:pt x="614" y="1477"/>
                    <a:pt x="677" y="1477"/>
                  </a:cubicBezTo>
                  <a:cubicBezTo>
                    <a:pt x="955" y="1477"/>
                    <a:pt x="1232" y="1273"/>
                    <a:pt x="1347" y="955"/>
                  </a:cubicBezTo>
                  <a:cubicBezTo>
                    <a:pt x="1485" y="566"/>
                    <a:pt x="1330" y="154"/>
                    <a:pt x="998" y="33"/>
                  </a:cubicBezTo>
                  <a:cubicBezTo>
                    <a:pt x="936" y="11"/>
                    <a:pt x="873" y="1"/>
                    <a:pt x="81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156;p3"/>
            <p:cNvSpPr/>
            <p:nvPr/>
          </p:nvSpPr>
          <p:spPr>
            <a:xfrm>
              <a:off x="3732450" y="-567802"/>
              <a:ext cx="135853" cy="141819"/>
            </a:xfrm>
            <a:custGeom>
              <a:avLst/>
              <a:gdLst/>
              <a:ahLst/>
              <a:cxnLst/>
              <a:rect l="l" t="t" r="r" b="b"/>
              <a:pathLst>
                <a:path w="1594" h="1664" extrusionOk="0">
                  <a:moveTo>
                    <a:pt x="841" y="1"/>
                  </a:moveTo>
                  <a:cubicBezTo>
                    <a:pt x="499" y="1"/>
                    <a:pt x="181" y="282"/>
                    <a:pt x="96" y="683"/>
                  </a:cubicBezTo>
                  <a:cubicBezTo>
                    <a:pt x="0" y="1136"/>
                    <a:pt x="237" y="1569"/>
                    <a:pt x="622" y="1650"/>
                  </a:cubicBezTo>
                  <a:cubicBezTo>
                    <a:pt x="665" y="1659"/>
                    <a:pt x="708" y="1664"/>
                    <a:pt x="751" y="1664"/>
                  </a:cubicBezTo>
                  <a:cubicBezTo>
                    <a:pt x="1093" y="1664"/>
                    <a:pt x="1412" y="1382"/>
                    <a:pt x="1498" y="981"/>
                  </a:cubicBezTo>
                  <a:cubicBezTo>
                    <a:pt x="1593" y="528"/>
                    <a:pt x="1357" y="96"/>
                    <a:pt x="969" y="14"/>
                  </a:cubicBezTo>
                  <a:cubicBezTo>
                    <a:pt x="926" y="5"/>
                    <a:pt x="883" y="1"/>
                    <a:pt x="84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7" name="Google Shape;157;p3"/>
          <p:cNvGrpSpPr/>
          <p:nvPr/>
        </p:nvGrpSpPr>
        <p:grpSpPr>
          <a:xfrm rot="10412789">
            <a:off x="132756" y="630259"/>
            <a:ext cx="428195" cy="303047"/>
            <a:chOff x="3334703" y="-568655"/>
            <a:chExt cx="703624" cy="497978"/>
          </a:xfrm>
        </p:grpSpPr>
        <p:sp>
          <p:nvSpPr>
            <p:cNvPr id="158" name="Google Shape;158;p3"/>
            <p:cNvSpPr/>
            <p:nvPr/>
          </p:nvSpPr>
          <p:spPr>
            <a:xfrm>
              <a:off x="3439701" y="-356018"/>
              <a:ext cx="493979" cy="285342"/>
            </a:xfrm>
            <a:custGeom>
              <a:avLst/>
              <a:gdLst/>
              <a:ahLst/>
              <a:cxnLst/>
              <a:rect l="l" t="t" r="r" b="b"/>
              <a:pathLst>
                <a:path w="5796" h="3348" extrusionOk="0">
                  <a:moveTo>
                    <a:pt x="2897" y="1"/>
                  </a:moveTo>
                  <a:cubicBezTo>
                    <a:pt x="2551" y="1"/>
                    <a:pt x="2205" y="118"/>
                    <a:pt x="1920" y="352"/>
                  </a:cubicBezTo>
                  <a:cubicBezTo>
                    <a:pt x="1785" y="461"/>
                    <a:pt x="1661" y="585"/>
                    <a:pt x="1540" y="714"/>
                  </a:cubicBezTo>
                  <a:cubicBezTo>
                    <a:pt x="1287" y="981"/>
                    <a:pt x="936" y="1107"/>
                    <a:pt x="635" y="1307"/>
                  </a:cubicBezTo>
                  <a:cubicBezTo>
                    <a:pt x="74" y="1682"/>
                    <a:pt x="0" y="2447"/>
                    <a:pt x="471" y="2943"/>
                  </a:cubicBezTo>
                  <a:cubicBezTo>
                    <a:pt x="728" y="3212"/>
                    <a:pt x="1078" y="3347"/>
                    <a:pt x="1442" y="3347"/>
                  </a:cubicBezTo>
                  <a:cubicBezTo>
                    <a:pt x="1511" y="3347"/>
                    <a:pt x="1581" y="3343"/>
                    <a:pt x="1650" y="3333"/>
                  </a:cubicBezTo>
                  <a:cubicBezTo>
                    <a:pt x="1877" y="3302"/>
                    <a:pt x="2081" y="3208"/>
                    <a:pt x="2287" y="3119"/>
                  </a:cubicBezTo>
                  <a:cubicBezTo>
                    <a:pt x="2482" y="3036"/>
                    <a:pt x="2689" y="2995"/>
                    <a:pt x="2896" y="2995"/>
                  </a:cubicBezTo>
                  <a:cubicBezTo>
                    <a:pt x="3103" y="2995"/>
                    <a:pt x="3311" y="3036"/>
                    <a:pt x="3507" y="3119"/>
                  </a:cubicBezTo>
                  <a:cubicBezTo>
                    <a:pt x="3713" y="3204"/>
                    <a:pt x="3917" y="3300"/>
                    <a:pt x="4143" y="3333"/>
                  </a:cubicBezTo>
                  <a:cubicBezTo>
                    <a:pt x="4213" y="3343"/>
                    <a:pt x="4282" y="3347"/>
                    <a:pt x="4351" y="3347"/>
                  </a:cubicBezTo>
                  <a:cubicBezTo>
                    <a:pt x="4715" y="3347"/>
                    <a:pt x="5062" y="3212"/>
                    <a:pt x="5322" y="2943"/>
                  </a:cubicBezTo>
                  <a:cubicBezTo>
                    <a:pt x="5795" y="2447"/>
                    <a:pt x="5722" y="1685"/>
                    <a:pt x="5159" y="1307"/>
                  </a:cubicBezTo>
                  <a:cubicBezTo>
                    <a:pt x="4857" y="1107"/>
                    <a:pt x="4506" y="981"/>
                    <a:pt x="4253" y="714"/>
                  </a:cubicBezTo>
                  <a:cubicBezTo>
                    <a:pt x="4133" y="585"/>
                    <a:pt x="4006" y="461"/>
                    <a:pt x="3874" y="352"/>
                  </a:cubicBezTo>
                  <a:cubicBezTo>
                    <a:pt x="3589" y="118"/>
                    <a:pt x="3244" y="1"/>
                    <a:pt x="289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159;p3"/>
            <p:cNvSpPr/>
            <p:nvPr/>
          </p:nvSpPr>
          <p:spPr>
            <a:xfrm>
              <a:off x="3334703" y="-424284"/>
              <a:ext cx="126648" cy="125881"/>
            </a:xfrm>
            <a:custGeom>
              <a:avLst/>
              <a:gdLst/>
              <a:ahLst/>
              <a:cxnLst/>
              <a:rect l="l" t="t" r="r" b="b"/>
              <a:pathLst>
                <a:path w="1486" h="1477" extrusionOk="0">
                  <a:moveTo>
                    <a:pt x="677" y="0"/>
                  </a:moveTo>
                  <a:cubicBezTo>
                    <a:pt x="613" y="0"/>
                    <a:pt x="549" y="11"/>
                    <a:pt x="488" y="34"/>
                  </a:cubicBezTo>
                  <a:cubicBezTo>
                    <a:pt x="155" y="152"/>
                    <a:pt x="0" y="566"/>
                    <a:pt x="141" y="956"/>
                  </a:cubicBezTo>
                  <a:cubicBezTo>
                    <a:pt x="254" y="1273"/>
                    <a:pt x="529" y="1476"/>
                    <a:pt x="806" y="1476"/>
                  </a:cubicBezTo>
                  <a:cubicBezTo>
                    <a:pt x="870" y="1476"/>
                    <a:pt x="934" y="1466"/>
                    <a:pt x="995" y="1443"/>
                  </a:cubicBezTo>
                  <a:cubicBezTo>
                    <a:pt x="1328" y="1323"/>
                    <a:pt x="1485" y="911"/>
                    <a:pt x="1344" y="521"/>
                  </a:cubicBezTo>
                  <a:cubicBezTo>
                    <a:pt x="1230" y="204"/>
                    <a:pt x="954" y="0"/>
                    <a:pt x="67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160;p3"/>
            <p:cNvSpPr/>
            <p:nvPr/>
          </p:nvSpPr>
          <p:spPr>
            <a:xfrm>
              <a:off x="3505069" y="-568655"/>
              <a:ext cx="135853" cy="141989"/>
            </a:xfrm>
            <a:custGeom>
              <a:avLst/>
              <a:gdLst/>
              <a:ahLst/>
              <a:cxnLst/>
              <a:rect l="l" t="t" r="r" b="b"/>
              <a:pathLst>
                <a:path w="1594" h="1666" extrusionOk="0">
                  <a:moveTo>
                    <a:pt x="751" y="1"/>
                  </a:moveTo>
                  <a:cubicBezTo>
                    <a:pt x="708" y="1"/>
                    <a:pt x="665" y="5"/>
                    <a:pt x="622" y="14"/>
                  </a:cubicBezTo>
                  <a:cubicBezTo>
                    <a:pt x="237" y="98"/>
                    <a:pt x="0" y="530"/>
                    <a:pt x="96" y="981"/>
                  </a:cubicBezTo>
                  <a:cubicBezTo>
                    <a:pt x="181" y="1384"/>
                    <a:pt x="499" y="1665"/>
                    <a:pt x="841" y="1665"/>
                  </a:cubicBezTo>
                  <a:cubicBezTo>
                    <a:pt x="883" y="1665"/>
                    <a:pt x="926" y="1661"/>
                    <a:pt x="969" y="1652"/>
                  </a:cubicBezTo>
                  <a:cubicBezTo>
                    <a:pt x="1357" y="1571"/>
                    <a:pt x="1593" y="1136"/>
                    <a:pt x="1497" y="685"/>
                  </a:cubicBezTo>
                  <a:cubicBezTo>
                    <a:pt x="1412" y="282"/>
                    <a:pt x="1093" y="1"/>
                    <a:pt x="75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161;p3"/>
            <p:cNvSpPr/>
            <p:nvPr/>
          </p:nvSpPr>
          <p:spPr>
            <a:xfrm>
              <a:off x="3911679" y="-424965"/>
              <a:ext cx="126648" cy="125966"/>
            </a:xfrm>
            <a:custGeom>
              <a:avLst/>
              <a:gdLst/>
              <a:ahLst/>
              <a:cxnLst/>
              <a:rect l="l" t="t" r="r" b="b"/>
              <a:pathLst>
                <a:path w="1486" h="1478" extrusionOk="0">
                  <a:moveTo>
                    <a:pt x="810" y="1"/>
                  </a:moveTo>
                  <a:cubicBezTo>
                    <a:pt x="532" y="1"/>
                    <a:pt x="256" y="205"/>
                    <a:pt x="141" y="521"/>
                  </a:cubicBezTo>
                  <a:cubicBezTo>
                    <a:pt x="0" y="911"/>
                    <a:pt x="157" y="1325"/>
                    <a:pt x="490" y="1445"/>
                  </a:cubicBezTo>
                  <a:cubicBezTo>
                    <a:pt x="551" y="1467"/>
                    <a:pt x="614" y="1477"/>
                    <a:pt x="677" y="1477"/>
                  </a:cubicBezTo>
                  <a:cubicBezTo>
                    <a:pt x="955" y="1477"/>
                    <a:pt x="1232" y="1273"/>
                    <a:pt x="1347" y="955"/>
                  </a:cubicBezTo>
                  <a:cubicBezTo>
                    <a:pt x="1485" y="566"/>
                    <a:pt x="1330" y="154"/>
                    <a:pt x="998" y="33"/>
                  </a:cubicBezTo>
                  <a:cubicBezTo>
                    <a:pt x="936" y="11"/>
                    <a:pt x="873" y="1"/>
                    <a:pt x="81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162;p3"/>
            <p:cNvSpPr/>
            <p:nvPr/>
          </p:nvSpPr>
          <p:spPr>
            <a:xfrm>
              <a:off x="3732450" y="-567802"/>
              <a:ext cx="135853" cy="141819"/>
            </a:xfrm>
            <a:custGeom>
              <a:avLst/>
              <a:gdLst/>
              <a:ahLst/>
              <a:cxnLst/>
              <a:rect l="l" t="t" r="r" b="b"/>
              <a:pathLst>
                <a:path w="1594" h="1664" extrusionOk="0">
                  <a:moveTo>
                    <a:pt x="841" y="1"/>
                  </a:moveTo>
                  <a:cubicBezTo>
                    <a:pt x="499" y="1"/>
                    <a:pt x="181" y="282"/>
                    <a:pt x="96" y="683"/>
                  </a:cubicBezTo>
                  <a:cubicBezTo>
                    <a:pt x="0" y="1136"/>
                    <a:pt x="237" y="1569"/>
                    <a:pt x="622" y="1650"/>
                  </a:cubicBezTo>
                  <a:cubicBezTo>
                    <a:pt x="665" y="1659"/>
                    <a:pt x="708" y="1664"/>
                    <a:pt x="751" y="1664"/>
                  </a:cubicBezTo>
                  <a:cubicBezTo>
                    <a:pt x="1093" y="1664"/>
                    <a:pt x="1412" y="1382"/>
                    <a:pt x="1498" y="981"/>
                  </a:cubicBezTo>
                  <a:cubicBezTo>
                    <a:pt x="1593" y="528"/>
                    <a:pt x="1357" y="96"/>
                    <a:pt x="969" y="14"/>
                  </a:cubicBezTo>
                  <a:cubicBezTo>
                    <a:pt x="926" y="5"/>
                    <a:pt x="883" y="1"/>
                    <a:pt x="84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353607763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1_Section header"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3"/>
          <p:cNvSpPr txBox="1">
            <a:spLocks noGrp="1"/>
          </p:cNvSpPr>
          <p:nvPr>
            <p:ph type="title"/>
          </p:nvPr>
        </p:nvSpPr>
        <p:spPr>
          <a:xfrm>
            <a:off x="740125" y="2150850"/>
            <a:ext cx="38319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0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grpSp>
        <p:nvGrpSpPr>
          <p:cNvPr id="96" name="Google Shape;96;p3"/>
          <p:cNvGrpSpPr/>
          <p:nvPr/>
        </p:nvGrpSpPr>
        <p:grpSpPr>
          <a:xfrm rot="6435516" flipH="1">
            <a:off x="-745474" y="-911974"/>
            <a:ext cx="2184639" cy="2096635"/>
            <a:chOff x="2054181" y="1682500"/>
            <a:chExt cx="557500" cy="535042"/>
          </a:xfrm>
        </p:grpSpPr>
        <p:sp>
          <p:nvSpPr>
            <p:cNvPr id="97" name="Google Shape;97;p3"/>
            <p:cNvSpPr/>
            <p:nvPr/>
          </p:nvSpPr>
          <p:spPr>
            <a:xfrm>
              <a:off x="2054181" y="1734892"/>
              <a:ext cx="557500" cy="482650"/>
            </a:xfrm>
            <a:custGeom>
              <a:avLst/>
              <a:gdLst/>
              <a:ahLst/>
              <a:cxnLst/>
              <a:rect l="l" t="t" r="r" b="b"/>
              <a:pathLst>
                <a:path w="22300" h="19306" extrusionOk="0">
                  <a:moveTo>
                    <a:pt x="17029" y="1"/>
                  </a:moveTo>
                  <a:cubicBezTo>
                    <a:pt x="15601" y="1"/>
                    <a:pt x="14082" y="330"/>
                    <a:pt x="12862" y="771"/>
                  </a:cubicBezTo>
                  <a:cubicBezTo>
                    <a:pt x="12037" y="1071"/>
                    <a:pt x="11278" y="1177"/>
                    <a:pt x="10540" y="1177"/>
                  </a:cubicBezTo>
                  <a:cubicBezTo>
                    <a:pt x="8763" y="1177"/>
                    <a:pt x="7104" y="563"/>
                    <a:pt x="4920" y="563"/>
                  </a:cubicBezTo>
                  <a:cubicBezTo>
                    <a:pt x="4705" y="563"/>
                    <a:pt x="4485" y="569"/>
                    <a:pt x="4260" y="582"/>
                  </a:cubicBezTo>
                  <a:cubicBezTo>
                    <a:pt x="788" y="783"/>
                    <a:pt x="202" y="4198"/>
                    <a:pt x="1708" y="7372"/>
                  </a:cubicBezTo>
                  <a:cubicBezTo>
                    <a:pt x="3215" y="10546"/>
                    <a:pt x="1" y="13439"/>
                    <a:pt x="1258" y="16798"/>
                  </a:cubicBezTo>
                  <a:cubicBezTo>
                    <a:pt x="1942" y="18629"/>
                    <a:pt x="3846" y="18953"/>
                    <a:pt x="5847" y="18953"/>
                  </a:cubicBezTo>
                  <a:cubicBezTo>
                    <a:pt x="6944" y="18953"/>
                    <a:pt x="8069" y="18856"/>
                    <a:pt x="9039" y="18856"/>
                  </a:cubicBezTo>
                  <a:cubicBezTo>
                    <a:pt x="9546" y="18856"/>
                    <a:pt x="10011" y="18883"/>
                    <a:pt x="10407" y="18964"/>
                  </a:cubicBezTo>
                  <a:cubicBezTo>
                    <a:pt x="11570" y="19200"/>
                    <a:pt x="12633" y="19305"/>
                    <a:pt x="13600" y="19305"/>
                  </a:cubicBezTo>
                  <a:cubicBezTo>
                    <a:pt x="20113" y="19305"/>
                    <a:pt x="22247" y="14514"/>
                    <a:pt x="21247" y="12632"/>
                  </a:cubicBezTo>
                  <a:cubicBezTo>
                    <a:pt x="20090" y="10462"/>
                    <a:pt x="22299" y="6312"/>
                    <a:pt x="21496" y="2796"/>
                  </a:cubicBezTo>
                  <a:cubicBezTo>
                    <a:pt x="21018" y="707"/>
                    <a:pt x="19121" y="1"/>
                    <a:pt x="17029" y="1"/>
                  </a:cubicBezTo>
                  <a:close/>
                </a:path>
              </a:pathLst>
            </a:custGeom>
            <a:solidFill>
              <a:srgbClr val="B87CCF">
                <a:alpha val="529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" name="Google Shape;98;p3"/>
            <p:cNvSpPr/>
            <p:nvPr/>
          </p:nvSpPr>
          <p:spPr>
            <a:xfrm>
              <a:off x="2196000" y="1682500"/>
              <a:ext cx="189675" cy="60225"/>
            </a:xfrm>
            <a:custGeom>
              <a:avLst/>
              <a:gdLst/>
              <a:ahLst/>
              <a:cxnLst/>
              <a:rect l="l" t="t" r="r" b="b"/>
              <a:pathLst>
                <a:path w="7587" h="2409" extrusionOk="0">
                  <a:moveTo>
                    <a:pt x="984" y="1"/>
                  </a:moveTo>
                  <a:cubicBezTo>
                    <a:pt x="635" y="1"/>
                    <a:pt x="382" y="108"/>
                    <a:pt x="294" y="422"/>
                  </a:cubicBezTo>
                  <a:cubicBezTo>
                    <a:pt x="0" y="1457"/>
                    <a:pt x="1858" y="2408"/>
                    <a:pt x="3684" y="2408"/>
                  </a:cubicBezTo>
                  <a:cubicBezTo>
                    <a:pt x="3806" y="2408"/>
                    <a:pt x="3929" y="2404"/>
                    <a:pt x="4051" y="2395"/>
                  </a:cubicBezTo>
                  <a:cubicBezTo>
                    <a:pt x="6642" y="2210"/>
                    <a:pt x="7586" y="981"/>
                    <a:pt x="7325" y="374"/>
                  </a:cubicBezTo>
                  <a:cubicBezTo>
                    <a:pt x="7218" y="124"/>
                    <a:pt x="6925" y="30"/>
                    <a:pt x="6519" y="30"/>
                  </a:cubicBezTo>
                  <a:cubicBezTo>
                    <a:pt x="5946" y="30"/>
                    <a:pt x="5149" y="218"/>
                    <a:pt x="4336" y="422"/>
                  </a:cubicBezTo>
                  <a:cubicBezTo>
                    <a:pt x="4179" y="462"/>
                    <a:pt x="4010" y="479"/>
                    <a:pt x="3833" y="479"/>
                  </a:cubicBezTo>
                  <a:cubicBezTo>
                    <a:pt x="2889" y="479"/>
                    <a:pt x="1721" y="1"/>
                    <a:pt x="984" y="1"/>
                  </a:cubicBezTo>
                  <a:close/>
                </a:path>
              </a:pathLst>
            </a:custGeom>
            <a:solidFill>
              <a:srgbClr val="B87CCF">
                <a:alpha val="529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9" name="Google Shape;99;p3"/>
          <p:cNvSpPr/>
          <p:nvPr/>
        </p:nvSpPr>
        <p:spPr>
          <a:xfrm flipH="1">
            <a:off x="579829" y="1476575"/>
            <a:ext cx="215929" cy="199812"/>
          </a:xfrm>
          <a:custGeom>
            <a:avLst/>
            <a:gdLst/>
            <a:ahLst/>
            <a:cxnLst/>
            <a:rect l="l" t="t" r="r" b="b"/>
            <a:pathLst>
              <a:path w="1447" h="1339" extrusionOk="0">
                <a:moveTo>
                  <a:pt x="729" y="0"/>
                </a:moveTo>
                <a:cubicBezTo>
                  <a:pt x="719" y="0"/>
                  <a:pt x="709" y="1"/>
                  <a:pt x="699" y="1"/>
                </a:cubicBezTo>
                <a:cubicBezTo>
                  <a:pt x="486" y="13"/>
                  <a:pt x="286" y="122"/>
                  <a:pt x="161" y="298"/>
                </a:cubicBezTo>
                <a:cubicBezTo>
                  <a:pt x="36" y="475"/>
                  <a:pt x="0" y="692"/>
                  <a:pt x="61" y="893"/>
                </a:cubicBezTo>
                <a:cubicBezTo>
                  <a:pt x="121" y="1082"/>
                  <a:pt x="261" y="1238"/>
                  <a:pt x="458" y="1307"/>
                </a:cubicBezTo>
                <a:cubicBezTo>
                  <a:pt x="511" y="1327"/>
                  <a:pt x="571" y="1339"/>
                  <a:pt x="627" y="1339"/>
                </a:cubicBezTo>
                <a:cubicBezTo>
                  <a:pt x="760" y="1339"/>
                  <a:pt x="872" y="1279"/>
                  <a:pt x="953" y="1166"/>
                </a:cubicBezTo>
                <a:cubicBezTo>
                  <a:pt x="1053" y="1026"/>
                  <a:pt x="1089" y="801"/>
                  <a:pt x="932" y="604"/>
                </a:cubicBezTo>
                <a:cubicBezTo>
                  <a:pt x="860" y="511"/>
                  <a:pt x="744" y="455"/>
                  <a:pt x="631" y="455"/>
                </a:cubicBezTo>
                <a:cubicBezTo>
                  <a:pt x="543" y="455"/>
                  <a:pt x="466" y="495"/>
                  <a:pt x="418" y="563"/>
                </a:cubicBezTo>
                <a:cubicBezTo>
                  <a:pt x="350" y="652"/>
                  <a:pt x="338" y="756"/>
                  <a:pt x="378" y="853"/>
                </a:cubicBezTo>
                <a:cubicBezTo>
                  <a:pt x="418" y="945"/>
                  <a:pt x="507" y="1013"/>
                  <a:pt x="611" y="1026"/>
                </a:cubicBezTo>
                <a:cubicBezTo>
                  <a:pt x="616" y="1026"/>
                  <a:pt x="621" y="1027"/>
                  <a:pt x="626" y="1027"/>
                </a:cubicBezTo>
                <a:cubicBezTo>
                  <a:pt x="667" y="1027"/>
                  <a:pt x="700" y="997"/>
                  <a:pt x="703" y="957"/>
                </a:cubicBezTo>
                <a:cubicBezTo>
                  <a:pt x="707" y="917"/>
                  <a:pt x="679" y="877"/>
                  <a:pt x="639" y="873"/>
                </a:cubicBezTo>
                <a:cubicBezTo>
                  <a:pt x="587" y="865"/>
                  <a:pt x="547" y="837"/>
                  <a:pt x="527" y="797"/>
                </a:cubicBezTo>
                <a:cubicBezTo>
                  <a:pt x="507" y="756"/>
                  <a:pt x="511" y="716"/>
                  <a:pt x="531" y="672"/>
                </a:cubicBezTo>
                <a:cubicBezTo>
                  <a:pt x="551" y="636"/>
                  <a:pt x="583" y="612"/>
                  <a:pt x="623" y="604"/>
                </a:cubicBezTo>
                <a:cubicBezTo>
                  <a:pt x="629" y="603"/>
                  <a:pt x="636" y="602"/>
                  <a:pt x="643" y="602"/>
                </a:cubicBezTo>
                <a:cubicBezTo>
                  <a:pt x="689" y="602"/>
                  <a:pt x="745" y="625"/>
                  <a:pt x="784" y="660"/>
                </a:cubicBezTo>
                <a:cubicBezTo>
                  <a:pt x="860" y="724"/>
                  <a:pt x="900" y="825"/>
                  <a:pt x="892" y="925"/>
                </a:cubicBezTo>
                <a:cubicBezTo>
                  <a:pt x="888" y="1013"/>
                  <a:pt x="848" y="1086"/>
                  <a:pt x="784" y="1138"/>
                </a:cubicBezTo>
                <a:cubicBezTo>
                  <a:pt x="741" y="1170"/>
                  <a:pt x="693" y="1183"/>
                  <a:pt x="644" y="1183"/>
                </a:cubicBezTo>
                <a:cubicBezTo>
                  <a:pt x="516" y="1183"/>
                  <a:pt x="382" y="1092"/>
                  <a:pt x="310" y="1013"/>
                </a:cubicBezTo>
                <a:cubicBezTo>
                  <a:pt x="189" y="881"/>
                  <a:pt x="161" y="696"/>
                  <a:pt x="221" y="519"/>
                </a:cubicBezTo>
                <a:cubicBezTo>
                  <a:pt x="282" y="347"/>
                  <a:pt x="426" y="214"/>
                  <a:pt x="603" y="162"/>
                </a:cubicBezTo>
                <a:cubicBezTo>
                  <a:pt x="644" y="150"/>
                  <a:pt x="686" y="145"/>
                  <a:pt x="727" y="145"/>
                </a:cubicBezTo>
                <a:cubicBezTo>
                  <a:pt x="828" y="145"/>
                  <a:pt x="926" y="179"/>
                  <a:pt x="1009" y="242"/>
                </a:cubicBezTo>
                <a:cubicBezTo>
                  <a:pt x="1133" y="342"/>
                  <a:pt x="1270" y="604"/>
                  <a:pt x="1266" y="829"/>
                </a:cubicBezTo>
                <a:cubicBezTo>
                  <a:pt x="1258" y="945"/>
                  <a:pt x="1226" y="1030"/>
                  <a:pt x="1149" y="1082"/>
                </a:cubicBezTo>
                <a:cubicBezTo>
                  <a:pt x="1125" y="1098"/>
                  <a:pt x="1113" y="1126"/>
                  <a:pt x="1121" y="1150"/>
                </a:cubicBezTo>
                <a:cubicBezTo>
                  <a:pt x="1125" y="1182"/>
                  <a:pt x="1141" y="1206"/>
                  <a:pt x="1165" y="1218"/>
                </a:cubicBezTo>
                <a:cubicBezTo>
                  <a:pt x="1175" y="1221"/>
                  <a:pt x="1184" y="1223"/>
                  <a:pt x="1194" y="1223"/>
                </a:cubicBezTo>
                <a:cubicBezTo>
                  <a:pt x="1209" y="1223"/>
                  <a:pt x="1225" y="1219"/>
                  <a:pt x="1242" y="1206"/>
                </a:cubicBezTo>
                <a:cubicBezTo>
                  <a:pt x="1342" y="1138"/>
                  <a:pt x="1402" y="1021"/>
                  <a:pt x="1415" y="885"/>
                </a:cubicBezTo>
                <a:cubicBezTo>
                  <a:pt x="1447" y="632"/>
                  <a:pt x="1314" y="338"/>
                  <a:pt x="1173" y="178"/>
                </a:cubicBezTo>
                <a:cubicBezTo>
                  <a:pt x="1059" y="67"/>
                  <a:pt x="902" y="0"/>
                  <a:pt x="729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0;p3"/>
          <p:cNvSpPr/>
          <p:nvPr/>
        </p:nvSpPr>
        <p:spPr>
          <a:xfrm flipH="1">
            <a:off x="1766005" y="18188"/>
            <a:ext cx="232399" cy="236323"/>
          </a:xfrm>
          <a:custGeom>
            <a:avLst/>
            <a:gdLst/>
            <a:ahLst/>
            <a:cxnLst/>
            <a:rect l="l" t="t" r="r" b="b"/>
            <a:pathLst>
              <a:path w="1411" h="1435" extrusionOk="0">
                <a:moveTo>
                  <a:pt x="698" y="0"/>
                </a:moveTo>
                <a:cubicBezTo>
                  <a:pt x="487" y="0"/>
                  <a:pt x="299" y="92"/>
                  <a:pt x="169" y="254"/>
                </a:cubicBezTo>
                <a:cubicBezTo>
                  <a:pt x="45" y="410"/>
                  <a:pt x="1" y="615"/>
                  <a:pt x="49" y="816"/>
                </a:cubicBezTo>
                <a:cubicBezTo>
                  <a:pt x="101" y="1017"/>
                  <a:pt x="250" y="1146"/>
                  <a:pt x="447" y="1150"/>
                </a:cubicBezTo>
                <a:cubicBezTo>
                  <a:pt x="450" y="1150"/>
                  <a:pt x="453" y="1150"/>
                  <a:pt x="456" y="1150"/>
                </a:cubicBezTo>
                <a:cubicBezTo>
                  <a:pt x="623" y="1150"/>
                  <a:pt x="829" y="1045"/>
                  <a:pt x="897" y="812"/>
                </a:cubicBezTo>
                <a:cubicBezTo>
                  <a:pt x="933" y="696"/>
                  <a:pt x="913" y="567"/>
                  <a:pt x="852" y="475"/>
                </a:cubicBezTo>
                <a:cubicBezTo>
                  <a:pt x="804" y="406"/>
                  <a:pt x="728" y="366"/>
                  <a:pt x="635" y="362"/>
                </a:cubicBezTo>
                <a:cubicBezTo>
                  <a:pt x="628" y="362"/>
                  <a:pt x="621" y="361"/>
                  <a:pt x="614" y="361"/>
                </a:cubicBezTo>
                <a:cubicBezTo>
                  <a:pt x="518" y="361"/>
                  <a:pt x="430" y="412"/>
                  <a:pt x="374" y="491"/>
                </a:cubicBezTo>
                <a:cubicBezTo>
                  <a:pt x="322" y="583"/>
                  <a:pt x="314" y="692"/>
                  <a:pt x="366" y="784"/>
                </a:cubicBezTo>
                <a:cubicBezTo>
                  <a:pt x="380" y="811"/>
                  <a:pt x="407" y="826"/>
                  <a:pt x="435" y="826"/>
                </a:cubicBezTo>
                <a:cubicBezTo>
                  <a:pt x="448" y="826"/>
                  <a:pt x="462" y="823"/>
                  <a:pt x="475" y="816"/>
                </a:cubicBezTo>
                <a:cubicBezTo>
                  <a:pt x="515" y="796"/>
                  <a:pt x="527" y="752"/>
                  <a:pt x="507" y="716"/>
                </a:cubicBezTo>
                <a:cubicBezTo>
                  <a:pt x="483" y="672"/>
                  <a:pt x="483" y="623"/>
                  <a:pt x="507" y="583"/>
                </a:cubicBezTo>
                <a:cubicBezTo>
                  <a:pt x="527" y="543"/>
                  <a:pt x="567" y="523"/>
                  <a:pt x="611" y="515"/>
                </a:cubicBezTo>
                <a:cubicBezTo>
                  <a:pt x="615" y="514"/>
                  <a:pt x="620" y="514"/>
                  <a:pt x="624" y="514"/>
                </a:cubicBezTo>
                <a:cubicBezTo>
                  <a:pt x="659" y="514"/>
                  <a:pt x="690" y="529"/>
                  <a:pt x="712" y="551"/>
                </a:cubicBezTo>
                <a:cubicBezTo>
                  <a:pt x="748" y="587"/>
                  <a:pt x="768" y="651"/>
                  <a:pt x="756" y="716"/>
                </a:cubicBezTo>
                <a:cubicBezTo>
                  <a:pt x="744" y="816"/>
                  <a:pt x="688" y="909"/>
                  <a:pt x="603" y="957"/>
                </a:cubicBezTo>
                <a:cubicBezTo>
                  <a:pt x="557" y="988"/>
                  <a:pt x="506" y="1002"/>
                  <a:pt x="453" y="1002"/>
                </a:cubicBezTo>
                <a:cubicBezTo>
                  <a:pt x="424" y="1002"/>
                  <a:pt x="395" y="998"/>
                  <a:pt x="366" y="989"/>
                </a:cubicBezTo>
                <a:cubicBezTo>
                  <a:pt x="181" y="925"/>
                  <a:pt x="165" y="672"/>
                  <a:pt x="201" y="531"/>
                </a:cubicBezTo>
                <a:cubicBezTo>
                  <a:pt x="242" y="354"/>
                  <a:pt x="374" y="226"/>
                  <a:pt x="551" y="181"/>
                </a:cubicBezTo>
                <a:cubicBezTo>
                  <a:pt x="600" y="168"/>
                  <a:pt x="651" y="161"/>
                  <a:pt x="701" y="161"/>
                </a:cubicBezTo>
                <a:cubicBezTo>
                  <a:pt x="832" y="161"/>
                  <a:pt x="961" y="206"/>
                  <a:pt x="1057" y="290"/>
                </a:cubicBezTo>
                <a:cubicBezTo>
                  <a:pt x="1174" y="386"/>
                  <a:pt x="1234" y="527"/>
                  <a:pt x="1222" y="672"/>
                </a:cubicBezTo>
                <a:cubicBezTo>
                  <a:pt x="1214" y="836"/>
                  <a:pt x="1073" y="1093"/>
                  <a:pt x="884" y="1214"/>
                </a:cubicBezTo>
                <a:cubicBezTo>
                  <a:pt x="818" y="1258"/>
                  <a:pt x="752" y="1279"/>
                  <a:pt x="690" y="1279"/>
                </a:cubicBezTo>
                <a:cubicBezTo>
                  <a:pt x="661" y="1279"/>
                  <a:pt x="634" y="1275"/>
                  <a:pt x="607" y="1266"/>
                </a:cubicBezTo>
                <a:cubicBezTo>
                  <a:pt x="598" y="1262"/>
                  <a:pt x="588" y="1259"/>
                  <a:pt x="578" y="1259"/>
                </a:cubicBezTo>
                <a:cubicBezTo>
                  <a:pt x="561" y="1259"/>
                  <a:pt x="543" y="1266"/>
                  <a:pt x="531" y="1278"/>
                </a:cubicBezTo>
                <a:cubicBezTo>
                  <a:pt x="511" y="1302"/>
                  <a:pt x="495" y="1330"/>
                  <a:pt x="507" y="1355"/>
                </a:cubicBezTo>
                <a:cubicBezTo>
                  <a:pt x="511" y="1379"/>
                  <a:pt x="531" y="1403"/>
                  <a:pt x="555" y="1411"/>
                </a:cubicBezTo>
                <a:cubicBezTo>
                  <a:pt x="603" y="1427"/>
                  <a:pt x="647" y="1435"/>
                  <a:pt x="692" y="1435"/>
                </a:cubicBezTo>
                <a:cubicBezTo>
                  <a:pt x="768" y="1435"/>
                  <a:pt x="844" y="1415"/>
                  <a:pt x="917" y="1375"/>
                </a:cubicBezTo>
                <a:cubicBezTo>
                  <a:pt x="1146" y="1254"/>
                  <a:pt x="1314" y="985"/>
                  <a:pt x="1367" y="776"/>
                </a:cubicBezTo>
                <a:cubicBezTo>
                  <a:pt x="1411" y="603"/>
                  <a:pt x="1371" y="422"/>
                  <a:pt x="1258" y="274"/>
                </a:cubicBezTo>
                <a:cubicBezTo>
                  <a:pt x="1134" y="105"/>
                  <a:pt x="929" y="5"/>
                  <a:pt x="712" y="1"/>
                </a:cubicBezTo>
                <a:cubicBezTo>
                  <a:pt x="707" y="0"/>
                  <a:pt x="703" y="0"/>
                  <a:pt x="698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01" name="Google Shape;101;p3"/>
          <p:cNvGrpSpPr/>
          <p:nvPr/>
        </p:nvGrpSpPr>
        <p:grpSpPr>
          <a:xfrm flipH="1">
            <a:off x="-799476" y="306354"/>
            <a:ext cx="1459675" cy="2094679"/>
            <a:chOff x="8328491" y="505017"/>
            <a:chExt cx="1459675" cy="2094679"/>
          </a:xfrm>
        </p:grpSpPr>
        <p:grpSp>
          <p:nvGrpSpPr>
            <p:cNvPr id="102" name="Google Shape;102;p3"/>
            <p:cNvGrpSpPr/>
            <p:nvPr/>
          </p:nvGrpSpPr>
          <p:grpSpPr>
            <a:xfrm>
              <a:off x="8328491" y="2037929"/>
              <a:ext cx="580943" cy="561766"/>
              <a:chOff x="8328491" y="2037929"/>
              <a:chExt cx="580943" cy="561766"/>
            </a:xfrm>
          </p:grpSpPr>
          <p:sp>
            <p:nvSpPr>
              <p:cNvPr id="103" name="Google Shape;103;p3"/>
              <p:cNvSpPr/>
              <p:nvPr/>
            </p:nvSpPr>
            <p:spPr>
              <a:xfrm rot="1978064">
                <a:off x="8396332" y="2128457"/>
                <a:ext cx="445374" cy="380712"/>
              </a:xfrm>
              <a:custGeom>
                <a:avLst/>
                <a:gdLst/>
                <a:ahLst/>
                <a:cxnLst/>
                <a:rect l="l" t="t" r="r" b="b"/>
                <a:pathLst>
                  <a:path w="4601" h="3933" extrusionOk="0">
                    <a:moveTo>
                      <a:pt x="3465" y="0"/>
                    </a:moveTo>
                    <a:cubicBezTo>
                      <a:pt x="2561" y="0"/>
                      <a:pt x="2644" y="1918"/>
                      <a:pt x="2644" y="1918"/>
                    </a:cubicBezTo>
                    <a:cubicBezTo>
                      <a:pt x="2644" y="1918"/>
                      <a:pt x="1691" y="910"/>
                      <a:pt x="1051" y="910"/>
                    </a:cubicBezTo>
                    <a:cubicBezTo>
                      <a:pt x="902" y="910"/>
                      <a:pt x="770" y="964"/>
                      <a:pt x="671" y="1098"/>
                    </a:cubicBezTo>
                    <a:cubicBezTo>
                      <a:pt x="0" y="1996"/>
                      <a:pt x="2711" y="3932"/>
                      <a:pt x="3431" y="3932"/>
                    </a:cubicBezTo>
                    <a:cubicBezTo>
                      <a:pt x="3465" y="3932"/>
                      <a:pt x="3495" y="3928"/>
                      <a:pt x="3520" y="3919"/>
                    </a:cubicBezTo>
                    <a:cubicBezTo>
                      <a:pt x="4110" y="3698"/>
                      <a:pt x="4601" y="138"/>
                      <a:pt x="3548" y="6"/>
                    </a:cubicBezTo>
                    <a:cubicBezTo>
                      <a:pt x="3519" y="2"/>
                      <a:pt x="3492" y="0"/>
                      <a:pt x="3465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4" name="Google Shape;104;p3"/>
              <p:cNvSpPr/>
              <p:nvPr/>
            </p:nvSpPr>
            <p:spPr>
              <a:xfrm rot="1978064">
                <a:off x="8377767" y="2190279"/>
                <a:ext cx="376550" cy="292528"/>
              </a:xfrm>
              <a:custGeom>
                <a:avLst/>
                <a:gdLst/>
                <a:ahLst/>
                <a:cxnLst/>
                <a:rect l="l" t="t" r="r" b="b"/>
                <a:pathLst>
                  <a:path w="3890" h="3022" extrusionOk="0">
                    <a:moveTo>
                      <a:pt x="1050" y="1"/>
                    </a:moveTo>
                    <a:cubicBezTo>
                      <a:pt x="902" y="1"/>
                      <a:pt x="770" y="56"/>
                      <a:pt x="671" y="187"/>
                    </a:cubicBezTo>
                    <a:cubicBezTo>
                      <a:pt x="0" y="1088"/>
                      <a:pt x="2707" y="3021"/>
                      <a:pt x="3427" y="3021"/>
                    </a:cubicBezTo>
                    <a:cubicBezTo>
                      <a:pt x="3461" y="3021"/>
                      <a:pt x="3491" y="3017"/>
                      <a:pt x="3516" y="3008"/>
                    </a:cubicBezTo>
                    <a:cubicBezTo>
                      <a:pt x="3652" y="2956"/>
                      <a:pt x="3777" y="2735"/>
                      <a:pt x="3889" y="2425"/>
                    </a:cubicBezTo>
                    <a:cubicBezTo>
                      <a:pt x="3733" y="2345"/>
                      <a:pt x="3576" y="2248"/>
                      <a:pt x="3427" y="2152"/>
                    </a:cubicBezTo>
                    <a:cubicBezTo>
                      <a:pt x="2564" y="1594"/>
                      <a:pt x="1840" y="870"/>
                      <a:pt x="1266" y="35"/>
                    </a:cubicBezTo>
                    <a:cubicBezTo>
                      <a:pt x="1192" y="13"/>
                      <a:pt x="1119" y="1"/>
                      <a:pt x="1050" y="1"/>
                    </a:cubicBezTo>
                    <a:close/>
                  </a:path>
                </a:pathLst>
              </a:custGeom>
              <a:solidFill>
                <a:srgbClr val="FFF1F6">
                  <a:alpha val="333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05" name="Google Shape;105;p3"/>
            <p:cNvGrpSpPr/>
            <p:nvPr/>
          </p:nvGrpSpPr>
          <p:grpSpPr>
            <a:xfrm rot="-5889459" flipH="1">
              <a:off x="8298512" y="743391"/>
              <a:ext cx="1545354" cy="1227090"/>
              <a:chOff x="6766920" y="-660615"/>
              <a:chExt cx="1545325" cy="1227067"/>
            </a:xfrm>
          </p:grpSpPr>
          <p:grpSp>
            <p:nvGrpSpPr>
              <p:cNvPr id="106" name="Google Shape;106;p3"/>
              <p:cNvGrpSpPr/>
              <p:nvPr/>
            </p:nvGrpSpPr>
            <p:grpSpPr>
              <a:xfrm rot="-1338283">
                <a:off x="6766019" y="229092"/>
                <a:ext cx="900924" cy="172863"/>
                <a:chOff x="3564648" y="628675"/>
                <a:chExt cx="901001" cy="172878"/>
              </a:xfrm>
            </p:grpSpPr>
            <p:sp>
              <p:nvSpPr>
                <p:cNvPr id="107" name="Google Shape;107;p3"/>
                <p:cNvSpPr/>
                <p:nvPr/>
              </p:nvSpPr>
              <p:spPr>
                <a:xfrm>
                  <a:off x="3564648" y="647688"/>
                  <a:ext cx="32631" cy="260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2" h="193" extrusionOk="0">
                      <a:moveTo>
                        <a:pt x="73" y="0"/>
                      </a:moveTo>
                      <a:cubicBezTo>
                        <a:pt x="53" y="0"/>
                        <a:pt x="33" y="10"/>
                        <a:pt x="21" y="28"/>
                      </a:cubicBezTo>
                      <a:cubicBezTo>
                        <a:pt x="0" y="52"/>
                        <a:pt x="4" y="92"/>
                        <a:pt x="33" y="112"/>
                      </a:cubicBezTo>
                      <a:cubicBezTo>
                        <a:pt x="33" y="112"/>
                        <a:pt x="69" y="140"/>
                        <a:pt x="141" y="184"/>
                      </a:cubicBezTo>
                      <a:cubicBezTo>
                        <a:pt x="149" y="188"/>
                        <a:pt x="165" y="192"/>
                        <a:pt x="173" y="192"/>
                      </a:cubicBezTo>
                      <a:cubicBezTo>
                        <a:pt x="193" y="192"/>
                        <a:pt x="213" y="184"/>
                        <a:pt x="225" y="168"/>
                      </a:cubicBezTo>
                      <a:cubicBezTo>
                        <a:pt x="241" y="144"/>
                        <a:pt x="233" y="104"/>
                        <a:pt x="205" y="84"/>
                      </a:cubicBezTo>
                      <a:cubicBezTo>
                        <a:pt x="141" y="40"/>
                        <a:pt x="105" y="11"/>
                        <a:pt x="105" y="11"/>
                      </a:cubicBezTo>
                      <a:cubicBezTo>
                        <a:pt x="96" y="4"/>
                        <a:pt x="84" y="0"/>
                        <a:pt x="73" y="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8" name="Google Shape;108;p3"/>
                <p:cNvSpPr/>
                <p:nvPr/>
              </p:nvSpPr>
              <p:spPr>
                <a:xfrm>
                  <a:off x="3630180" y="628675"/>
                  <a:ext cx="835469" cy="17287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196" h="1282" extrusionOk="0">
                      <a:moveTo>
                        <a:pt x="6121" y="0"/>
                      </a:moveTo>
                      <a:cubicBezTo>
                        <a:pt x="6109" y="0"/>
                        <a:pt x="6097" y="4"/>
                        <a:pt x="6087" y="12"/>
                      </a:cubicBezTo>
                      <a:cubicBezTo>
                        <a:pt x="6023" y="64"/>
                        <a:pt x="5955" y="112"/>
                        <a:pt x="5891" y="160"/>
                      </a:cubicBezTo>
                      <a:cubicBezTo>
                        <a:pt x="5858" y="177"/>
                        <a:pt x="5854" y="213"/>
                        <a:pt x="5875" y="245"/>
                      </a:cubicBezTo>
                      <a:cubicBezTo>
                        <a:pt x="5887" y="261"/>
                        <a:pt x="5907" y="269"/>
                        <a:pt x="5927" y="269"/>
                      </a:cubicBezTo>
                      <a:cubicBezTo>
                        <a:pt x="5943" y="269"/>
                        <a:pt x="5951" y="265"/>
                        <a:pt x="5967" y="261"/>
                      </a:cubicBezTo>
                      <a:cubicBezTo>
                        <a:pt x="6035" y="213"/>
                        <a:pt x="6104" y="165"/>
                        <a:pt x="6168" y="112"/>
                      </a:cubicBezTo>
                      <a:cubicBezTo>
                        <a:pt x="6192" y="88"/>
                        <a:pt x="6196" y="48"/>
                        <a:pt x="6176" y="24"/>
                      </a:cubicBezTo>
                      <a:cubicBezTo>
                        <a:pt x="6161" y="9"/>
                        <a:pt x="6140" y="0"/>
                        <a:pt x="6121" y="0"/>
                      </a:cubicBezTo>
                      <a:close/>
                      <a:moveTo>
                        <a:pt x="5557" y="384"/>
                      </a:moveTo>
                      <a:cubicBezTo>
                        <a:pt x="5546" y="384"/>
                        <a:pt x="5535" y="387"/>
                        <a:pt x="5525" y="394"/>
                      </a:cubicBezTo>
                      <a:lnTo>
                        <a:pt x="5312" y="514"/>
                      </a:lnTo>
                      <a:cubicBezTo>
                        <a:pt x="5284" y="530"/>
                        <a:pt x="5272" y="570"/>
                        <a:pt x="5288" y="602"/>
                      </a:cubicBezTo>
                      <a:cubicBezTo>
                        <a:pt x="5296" y="623"/>
                        <a:pt x="5324" y="631"/>
                        <a:pt x="5344" y="631"/>
                      </a:cubicBezTo>
                      <a:cubicBezTo>
                        <a:pt x="5352" y="631"/>
                        <a:pt x="5364" y="631"/>
                        <a:pt x="5372" y="627"/>
                      </a:cubicBezTo>
                      <a:cubicBezTo>
                        <a:pt x="5445" y="586"/>
                        <a:pt x="5517" y="546"/>
                        <a:pt x="5589" y="502"/>
                      </a:cubicBezTo>
                      <a:cubicBezTo>
                        <a:pt x="5617" y="486"/>
                        <a:pt x="5629" y="446"/>
                        <a:pt x="5609" y="414"/>
                      </a:cubicBezTo>
                      <a:cubicBezTo>
                        <a:pt x="5599" y="395"/>
                        <a:pt x="5578" y="384"/>
                        <a:pt x="5557" y="384"/>
                      </a:cubicBezTo>
                      <a:close/>
                      <a:moveTo>
                        <a:pt x="68" y="434"/>
                      </a:moveTo>
                      <a:cubicBezTo>
                        <a:pt x="45" y="434"/>
                        <a:pt x="25" y="444"/>
                        <a:pt x="17" y="466"/>
                      </a:cubicBezTo>
                      <a:cubicBezTo>
                        <a:pt x="1" y="494"/>
                        <a:pt x="9" y="534"/>
                        <a:pt x="41" y="550"/>
                      </a:cubicBezTo>
                      <a:cubicBezTo>
                        <a:pt x="109" y="590"/>
                        <a:pt x="185" y="631"/>
                        <a:pt x="262" y="667"/>
                      </a:cubicBezTo>
                      <a:cubicBezTo>
                        <a:pt x="266" y="671"/>
                        <a:pt x="278" y="671"/>
                        <a:pt x="286" y="671"/>
                      </a:cubicBezTo>
                      <a:cubicBezTo>
                        <a:pt x="310" y="671"/>
                        <a:pt x="330" y="663"/>
                        <a:pt x="346" y="635"/>
                      </a:cubicBezTo>
                      <a:cubicBezTo>
                        <a:pt x="362" y="602"/>
                        <a:pt x="346" y="566"/>
                        <a:pt x="318" y="550"/>
                      </a:cubicBezTo>
                      <a:cubicBezTo>
                        <a:pt x="246" y="514"/>
                        <a:pt x="169" y="482"/>
                        <a:pt x="101" y="442"/>
                      </a:cubicBezTo>
                      <a:cubicBezTo>
                        <a:pt x="90" y="436"/>
                        <a:pt x="79" y="434"/>
                        <a:pt x="68" y="434"/>
                      </a:cubicBezTo>
                      <a:close/>
                      <a:moveTo>
                        <a:pt x="4947" y="705"/>
                      </a:moveTo>
                      <a:cubicBezTo>
                        <a:pt x="4939" y="705"/>
                        <a:pt x="4930" y="707"/>
                        <a:pt x="4922" y="711"/>
                      </a:cubicBezTo>
                      <a:cubicBezTo>
                        <a:pt x="4846" y="747"/>
                        <a:pt x="4770" y="775"/>
                        <a:pt x="4693" y="807"/>
                      </a:cubicBezTo>
                      <a:cubicBezTo>
                        <a:pt x="4665" y="815"/>
                        <a:pt x="4645" y="856"/>
                        <a:pt x="4661" y="888"/>
                      </a:cubicBezTo>
                      <a:cubicBezTo>
                        <a:pt x="4669" y="912"/>
                        <a:pt x="4693" y="928"/>
                        <a:pt x="4721" y="928"/>
                      </a:cubicBezTo>
                      <a:cubicBezTo>
                        <a:pt x="4729" y="928"/>
                        <a:pt x="4738" y="928"/>
                        <a:pt x="4746" y="920"/>
                      </a:cubicBezTo>
                      <a:cubicBezTo>
                        <a:pt x="4826" y="892"/>
                        <a:pt x="4902" y="860"/>
                        <a:pt x="4975" y="827"/>
                      </a:cubicBezTo>
                      <a:cubicBezTo>
                        <a:pt x="5007" y="811"/>
                        <a:pt x="5023" y="771"/>
                        <a:pt x="5007" y="739"/>
                      </a:cubicBezTo>
                      <a:cubicBezTo>
                        <a:pt x="4995" y="719"/>
                        <a:pt x="4971" y="705"/>
                        <a:pt x="4947" y="705"/>
                      </a:cubicBezTo>
                      <a:close/>
                      <a:moveTo>
                        <a:pt x="694" y="729"/>
                      </a:moveTo>
                      <a:cubicBezTo>
                        <a:pt x="670" y="729"/>
                        <a:pt x="644" y="741"/>
                        <a:pt x="631" y="767"/>
                      </a:cubicBezTo>
                      <a:cubicBezTo>
                        <a:pt x="619" y="795"/>
                        <a:pt x="639" y="831"/>
                        <a:pt x="668" y="848"/>
                      </a:cubicBezTo>
                      <a:cubicBezTo>
                        <a:pt x="744" y="884"/>
                        <a:pt x="824" y="908"/>
                        <a:pt x="901" y="936"/>
                      </a:cubicBezTo>
                      <a:cubicBezTo>
                        <a:pt x="905" y="944"/>
                        <a:pt x="913" y="944"/>
                        <a:pt x="921" y="944"/>
                      </a:cubicBezTo>
                      <a:cubicBezTo>
                        <a:pt x="949" y="944"/>
                        <a:pt x="969" y="924"/>
                        <a:pt x="981" y="896"/>
                      </a:cubicBezTo>
                      <a:cubicBezTo>
                        <a:pt x="989" y="864"/>
                        <a:pt x="969" y="827"/>
                        <a:pt x="941" y="815"/>
                      </a:cubicBezTo>
                      <a:cubicBezTo>
                        <a:pt x="864" y="791"/>
                        <a:pt x="788" y="763"/>
                        <a:pt x="712" y="731"/>
                      </a:cubicBezTo>
                      <a:cubicBezTo>
                        <a:pt x="706" y="729"/>
                        <a:pt x="700" y="729"/>
                        <a:pt x="694" y="729"/>
                      </a:cubicBezTo>
                      <a:close/>
                      <a:moveTo>
                        <a:pt x="1342" y="954"/>
                      </a:moveTo>
                      <a:cubicBezTo>
                        <a:pt x="1316" y="954"/>
                        <a:pt x="1288" y="973"/>
                        <a:pt x="1278" y="1004"/>
                      </a:cubicBezTo>
                      <a:cubicBezTo>
                        <a:pt x="1270" y="1032"/>
                        <a:pt x="1290" y="1069"/>
                        <a:pt x="1326" y="1077"/>
                      </a:cubicBezTo>
                      <a:lnTo>
                        <a:pt x="1567" y="1137"/>
                      </a:lnTo>
                      <a:lnTo>
                        <a:pt x="1580" y="1137"/>
                      </a:lnTo>
                      <a:cubicBezTo>
                        <a:pt x="1612" y="1137"/>
                        <a:pt x="1636" y="1117"/>
                        <a:pt x="1636" y="1093"/>
                      </a:cubicBezTo>
                      <a:cubicBezTo>
                        <a:pt x="1648" y="1056"/>
                        <a:pt x="1628" y="1028"/>
                        <a:pt x="1592" y="1016"/>
                      </a:cubicBezTo>
                      <a:cubicBezTo>
                        <a:pt x="1511" y="996"/>
                        <a:pt x="1435" y="976"/>
                        <a:pt x="1355" y="956"/>
                      </a:cubicBezTo>
                      <a:cubicBezTo>
                        <a:pt x="1350" y="955"/>
                        <a:pt x="1346" y="954"/>
                        <a:pt x="1342" y="954"/>
                      </a:cubicBezTo>
                      <a:close/>
                      <a:moveTo>
                        <a:pt x="4306" y="950"/>
                      </a:moveTo>
                      <a:cubicBezTo>
                        <a:pt x="4300" y="950"/>
                        <a:pt x="4294" y="951"/>
                        <a:pt x="4288" y="952"/>
                      </a:cubicBezTo>
                      <a:cubicBezTo>
                        <a:pt x="4207" y="976"/>
                        <a:pt x="4135" y="996"/>
                        <a:pt x="4054" y="1016"/>
                      </a:cubicBezTo>
                      <a:cubicBezTo>
                        <a:pt x="4018" y="1028"/>
                        <a:pt x="3998" y="1056"/>
                        <a:pt x="4006" y="1093"/>
                      </a:cubicBezTo>
                      <a:cubicBezTo>
                        <a:pt x="4014" y="1117"/>
                        <a:pt x="4038" y="1137"/>
                        <a:pt x="4067" y="1137"/>
                      </a:cubicBezTo>
                      <a:lnTo>
                        <a:pt x="4087" y="1137"/>
                      </a:lnTo>
                      <a:cubicBezTo>
                        <a:pt x="4167" y="1117"/>
                        <a:pt x="4247" y="1097"/>
                        <a:pt x="4328" y="1073"/>
                      </a:cubicBezTo>
                      <a:cubicBezTo>
                        <a:pt x="4360" y="1064"/>
                        <a:pt x="4380" y="1028"/>
                        <a:pt x="4368" y="992"/>
                      </a:cubicBezTo>
                      <a:cubicBezTo>
                        <a:pt x="4361" y="966"/>
                        <a:pt x="4335" y="950"/>
                        <a:pt x="4306" y="950"/>
                      </a:cubicBezTo>
                      <a:close/>
                      <a:moveTo>
                        <a:pt x="2020" y="1096"/>
                      </a:moveTo>
                      <a:cubicBezTo>
                        <a:pt x="1988" y="1096"/>
                        <a:pt x="1961" y="1116"/>
                        <a:pt x="1957" y="1149"/>
                      </a:cubicBezTo>
                      <a:cubicBezTo>
                        <a:pt x="1953" y="1185"/>
                        <a:pt x="1973" y="1213"/>
                        <a:pt x="2009" y="1217"/>
                      </a:cubicBezTo>
                      <a:cubicBezTo>
                        <a:pt x="2090" y="1233"/>
                        <a:pt x="2174" y="1245"/>
                        <a:pt x="2255" y="1253"/>
                      </a:cubicBezTo>
                      <a:lnTo>
                        <a:pt x="2259" y="1253"/>
                      </a:lnTo>
                      <a:cubicBezTo>
                        <a:pt x="2291" y="1253"/>
                        <a:pt x="2319" y="1229"/>
                        <a:pt x="2327" y="1197"/>
                      </a:cubicBezTo>
                      <a:cubicBezTo>
                        <a:pt x="2331" y="1161"/>
                        <a:pt x="2307" y="1133"/>
                        <a:pt x="2271" y="1129"/>
                      </a:cubicBezTo>
                      <a:cubicBezTo>
                        <a:pt x="2190" y="1125"/>
                        <a:pt x="2110" y="1109"/>
                        <a:pt x="2030" y="1097"/>
                      </a:cubicBezTo>
                      <a:cubicBezTo>
                        <a:pt x="2026" y="1096"/>
                        <a:pt x="2023" y="1096"/>
                        <a:pt x="2020" y="1096"/>
                      </a:cubicBezTo>
                      <a:close/>
                      <a:moveTo>
                        <a:pt x="3637" y="1103"/>
                      </a:moveTo>
                      <a:cubicBezTo>
                        <a:pt x="3633" y="1103"/>
                        <a:pt x="3629" y="1104"/>
                        <a:pt x="3625" y="1105"/>
                      </a:cubicBezTo>
                      <a:lnTo>
                        <a:pt x="3384" y="1133"/>
                      </a:lnTo>
                      <a:cubicBezTo>
                        <a:pt x="3351" y="1137"/>
                        <a:pt x="3323" y="1169"/>
                        <a:pt x="3331" y="1205"/>
                      </a:cubicBezTo>
                      <a:cubicBezTo>
                        <a:pt x="3331" y="1233"/>
                        <a:pt x="3359" y="1257"/>
                        <a:pt x="3388" y="1257"/>
                      </a:cubicBezTo>
                      <a:cubicBezTo>
                        <a:pt x="3388" y="1257"/>
                        <a:pt x="3396" y="1257"/>
                        <a:pt x="3400" y="1253"/>
                      </a:cubicBezTo>
                      <a:cubicBezTo>
                        <a:pt x="3480" y="1249"/>
                        <a:pt x="3564" y="1237"/>
                        <a:pt x="3645" y="1225"/>
                      </a:cubicBezTo>
                      <a:cubicBezTo>
                        <a:pt x="3677" y="1217"/>
                        <a:pt x="3701" y="1189"/>
                        <a:pt x="3697" y="1153"/>
                      </a:cubicBezTo>
                      <a:cubicBezTo>
                        <a:pt x="3693" y="1128"/>
                        <a:pt x="3668" y="1103"/>
                        <a:pt x="3637" y="1103"/>
                      </a:cubicBezTo>
                      <a:close/>
                      <a:moveTo>
                        <a:pt x="2709" y="1157"/>
                      </a:moveTo>
                      <a:cubicBezTo>
                        <a:pt x="2672" y="1157"/>
                        <a:pt x="2640" y="1181"/>
                        <a:pt x="2640" y="1217"/>
                      </a:cubicBezTo>
                      <a:cubicBezTo>
                        <a:pt x="2640" y="1253"/>
                        <a:pt x="2668" y="1281"/>
                        <a:pt x="2701" y="1281"/>
                      </a:cubicBezTo>
                      <a:lnTo>
                        <a:pt x="2954" y="1281"/>
                      </a:lnTo>
                      <a:cubicBezTo>
                        <a:pt x="2990" y="1281"/>
                        <a:pt x="3014" y="1253"/>
                        <a:pt x="3014" y="1217"/>
                      </a:cubicBezTo>
                      <a:cubicBezTo>
                        <a:pt x="3014" y="1181"/>
                        <a:pt x="2982" y="1157"/>
                        <a:pt x="2950" y="1157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109" name="Google Shape;109;p3"/>
              <p:cNvGrpSpPr/>
              <p:nvPr/>
            </p:nvGrpSpPr>
            <p:grpSpPr>
              <a:xfrm rot="8478049">
                <a:off x="7456155" y="-397939"/>
                <a:ext cx="900955" cy="172869"/>
                <a:chOff x="3564648" y="628675"/>
                <a:chExt cx="901001" cy="172878"/>
              </a:xfrm>
            </p:grpSpPr>
            <p:sp>
              <p:nvSpPr>
                <p:cNvPr id="110" name="Google Shape;110;p3"/>
                <p:cNvSpPr/>
                <p:nvPr/>
              </p:nvSpPr>
              <p:spPr>
                <a:xfrm>
                  <a:off x="3564648" y="647688"/>
                  <a:ext cx="32631" cy="260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2" h="193" extrusionOk="0">
                      <a:moveTo>
                        <a:pt x="73" y="0"/>
                      </a:moveTo>
                      <a:cubicBezTo>
                        <a:pt x="53" y="0"/>
                        <a:pt x="33" y="10"/>
                        <a:pt x="21" y="28"/>
                      </a:cubicBezTo>
                      <a:cubicBezTo>
                        <a:pt x="0" y="52"/>
                        <a:pt x="4" y="92"/>
                        <a:pt x="33" y="112"/>
                      </a:cubicBezTo>
                      <a:cubicBezTo>
                        <a:pt x="33" y="112"/>
                        <a:pt x="69" y="140"/>
                        <a:pt x="141" y="184"/>
                      </a:cubicBezTo>
                      <a:cubicBezTo>
                        <a:pt x="149" y="188"/>
                        <a:pt x="165" y="192"/>
                        <a:pt x="173" y="192"/>
                      </a:cubicBezTo>
                      <a:cubicBezTo>
                        <a:pt x="193" y="192"/>
                        <a:pt x="213" y="184"/>
                        <a:pt x="225" y="168"/>
                      </a:cubicBezTo>
                      <a:cubicBezTo>
                        <a:pt x="241" y="144"/>
                        <a:pt x="233" y="104"/>
                        <a:pt x="205" y="84"/>
                      </a:cubicBezTo>
                      <a:cubicBezTo>
                        <a:pt x="141" y="40"/>
                        <a:pt x="105" y="11"/>
                        <a:pt x="105" y="11"/>
                      </a:cubicBezTo>
                      <a:cubicBezTo>
                        <a:pt x="96" y="4"/>
                        <a:pt x="84" y="0"/>
                        <a:pt x="73" y="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1" name="Google Shape;111;p3"/>
                <p:cNvSpPr/>
                <p:nvPr/>
              </p:nvSpPr>
              <p:spPr>
                <a:xfrm>
                  <a:off x="3630180" y="628675"/>
                  <a:ext cx="835469" cy="17287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196" h="1282" extrusionOk="0">
                      <a:moveTo>
                        <a:pt x="6121" y="0"/>
                      </a:moveTo>
                      <a:cubicBezTo>
                        <a:pt x="6109" y="0"/>
                        <a:pt x="6097" y="4"/>
                        <a:pt x="6087" y="12"/>
                      </a:cubicBezTo>
                      <a:cubicBezTo>
                        <a:pt x="6023" y="64"/>
                        <a:pt x="5955" y="112"/>
                        <a:pt x="5891" y="160"/>
                      </a:cubicBezTo>
                      <a:cubicBezTo>
                        <a:pt x="5858" y="177"/>
                        <a:pt x="5854" y="213"/>
                        <a:pt x="5875" y="245"/>
                      </a:cubicBezTo>
                      <a:cubicBezTo>
                        <a:pt x="5887" y="261"/>
                        <a:pt x="5907" y="269"/>
                        <a:pt x="5927" y="269"/>
                      </a:cubicBezTo>
                      <a:cubicBezTo>
                        <a:pt x="5943" y="269"/>
                        <a:pt x="5951" y="265"/>
                        <a:pt x="5967" y="261"/>
                      </a:cubicBezTo>
                      <a:cubicBezTo>
                        <a:pt x="6035" y="213"/>
                        <a:pt x="6104" y="165"/>
                        <a:pt x="6168" y="112"/>
                      </a:cubicBezTo>
                      <a:cubicBezTo>
                        <a:pt x="6192" y="88"/>
                        <a:pt x="6196" y="48"/>
                        <a:pt x="6176" y="24"/>
                      </a:cubicBezTo>
                      <a:cubicBezTo>
                        <a:pt x="6161" y="9"/>
                        <a:pt x="6140" y="0"/>
                        <a:pt x="6121" y="0"/>
                      </a:cubicBezTo>
                      <a:close/>
                      <a:moveTo>
                        <a:pt x="5557" y="384"/>
                      </a:moveTo>
                      <a:cubicBezTo>
                        <a:pt x="5546" y="384"/>
                        <a:pt x="5535" y="387"/>
                        <a:pt x="5525" y="394"/>
                      </a:cubicBezTo>
                      <a:lnTo>
                        <a:pt x="5312" y="514"/>
                      </a:lnTo>
                      <a:cubicBezTo>
                        <a:pt x="5284" y="530"/>
                        <a:pt x="5272" y="570"/>
                        <a:pt x="5288" y="602"/>
                      </a:cubicBezTo>
                      <a:cubicBezTo>
                        <a:pt x="5296" y="623"/>
                        <a:pt x="5324" y="631"/>
                        <a:pt x="5344" y="631"/>
                      </a:cubicBezTo>
                      <a:cubicBezTo>
                        <a:pt x="5352" y="631"/>
                        <a:pt x="5364" y="631"/>
                        <a:pt x="5372" y="627"/>
                      </a:cubicBezTo>
                      <a:cubicBezTo>
                        <a:pt x="5445" y="586"/>
                        <a:pt x="5517" y="546"/>
                        <a:pt x="5589" y="502"/>
                      </a:cubicBezTo>
                      <a:cubicBezTo>
                        <a:pt x="5617" y="486"/>
                        <a:pt x="5629" y="446"/>
                        <a:pt x="5609" y="414"/>
                      </a:cubicBezTo>
                      <a:cubicBezTo>
                        <a:pt x="5599" y="395"/>
                        <a:pt x="5578" y="384"/>
                        <a:pt x="5557" y="384"/>
                      </a:cubicBezTo>
                      <a:close/>
                      <a:moveTo>
                        <a:pt x="68" y="434"/>
                      </a:moveTo>
                      <a:cubicBezTo>
                        <a:pt x="45" y="434"/>
                        <a:pt x="25" y="444"/>
                        <a:pt x="17" y="466"/>
                      </a:cubicBezTo>
                      <a:cubicBezTo>
                        <a:pt x="1" y="494"/>
                        <a:pt x="9" y="534"/>
                        <a:pt x="41" y="550"/>
                      </a:cubicBezTo>
                      <a:cubicBezTo>
                        <a:pt x="109" y="590"/>
                        <a:pt x="185" y="631"/>
                        <a:pt x="262" y="667"/>
                      </a:cubicBezTo>
                      <a:cubicBezTo>
                        <a:pt x="266" y="671"/>
                        <a:pt x="278" y="671"/>
                        <a:pt x="286" y="671"/>
                      </a:cubicBezTo>
                      <a:cubicBezTo>
                        <a:pt x="310" y="671"/>
                        <a:pt x="330" y="663"/>
                        <a:pt x="346" y="635"/>
                      </a:cubicBezTo>
                      <a:cubicBezTo>
                        <a:pt x="362" y="602"/>
                        <a:pt x="346" y="566"/>
                        <a:pt x="318" y="550"/>
                      </a:cubicBezTo>
                      <a:cubicBezTo>
                        <a:pt x="246" y="514"/>
                        <a:pt x="169" y="482"/>
                        <a:pt x="101" y="442"/>
                      </a:cubicBezTo>
                      <a:cubicBezTo>
                        <a:pt x="90" y="436"/>
                        <a:pt x="79" y="434"/>
                        <a:pt x="68" y="434"/>
                      </a:cubicBezTo>
                      <a:close/>
                      <a:moveTo>
                        <a:pt x="4947" y="705"/>
                      </a:moveTo>
                      <a:cubicBezTo>
                        <a:pt x="4939" y="705"/>
                        <a:pt x="4930" y="707"/>
                        <a:pt x="4922" y="711"/>
                      </a:cubicBezTo>
                      <a:cubicBezTo>
                        <a:pt x="4846" y="747"/>
                        <a:pt x="4770" y="775"/>
                        <a:pt x="4693" y="807"/>
                      </a:cubicBezTo>
                      <a:cubicBezTo>
                        <a:pt x="4665" y="815"/>
                        <a:pt x="4645" y="856"/>
                        <a:pt x="4661" y="888"/>
                      </a:cubicBezTo>
                      <a:cubicBezTo>
                        <a:pt x="4669" y="912"/>
                        <a:pt x="4693" y="928"/>
                        <a:pt x="4721" y="928"/>
                      </a:cubicBezTo>
                      <a:cubicBezTo>
                        <a:pt x="4729" y="928"/>
                        <a:pt x="4738" y="928"/>
                        <a:pt x="4746" y="920"/>
                      </a:cubicBezTo>
                      <a:cubicBezTo>
                        <a:pt x="4826" y="892"/>
                        <a:pt x="4902" y="860"/>
                        <a:pt x="4975" y="827"/>
                      </a:cubicBezTo>
                      <a:cubicBezTo>
                        <a:pt x="5007" y="811"/>
                        <a:pt x="5023" y="771"/>
                        <a:pt x="5007" y="739"/>
                      </a:cubicBezTo>
                      <a:cubicBezTo>
                        <a:pt x="4995" y="719"/>
                        <a:pt x="4971" y="705"/>
                        <a:pt x="4947" y="705"/>
                      </a:cubicBezTo>
                      <a:close/>
                      <a:moveTo>
                        <a:pt x="694" y="729"/>
                      </a:moveTo>
                      <a:cubicBezTo>
                        <a:pt x="670" y="729"/>
                        <a:pt x="644" y="741"/>
                        <a:pt x="631" y="767"/>
                      </a:cubicBezTo>
                      <a:cubicBezTo>
                        <a:pt x="619" y="795"/>
                        <a:pt x="639" y="831"/>
                        <a:pt x="668" y="848"/>
                      </a:cubicBezTo>
                      <a:cubicBezTo>
                        <a:pt x="744" y="884"/>
                        <a:pt x="824" y="908"/>
                        <a:pt x="901" y="936"/>
                      </a:cubicBezTo>
                      <a:cubicBezTo>
                        <a:pt x="905" y="944"/>
                        <a:pt x="913" y="944"/>
                        <a:pt x="921" y="944"/>
                      </a:cubicBezTo>
                      <a:cubicBezTo>
                        <a:pt x="949" y="944"/>
                        <a:pt x="969" y="924"/>
                        <a:pt x="981" y="896"/>
                      </a:cubicBezTo>
                      <a:cubicBezTo>
                        <a:pt x="989" y="864"/>
                        <a:pt x="969" y="827"/>
                        <a:pt x="941" y="815"/>
                      </a:cubicBezTo>
                      <a:cubicBezTo>
                        <a:pt x="864" y="791"/>
                        <a:pt x="788" y="763"/>
                        <a:pt x="712" y="731"/>
                      </a:cubicBezTo>
                      <a:cubicBezTo>
                        <a:pt x="706" y="729"/>
                        <a:pt x="700" y="729"/>
                        <a:pt x="694" y="729"/>
                      </a:cubicBezTo>
                      <a:close/>
                      <a:moveTo>
                        <a:pt x="1342" y="954"/>
                      </a:moveTo>
                      <a:cubicBezTo>
                        <a:pt x="1316" y="954"/>
                        <a:pt x="1288" y="973"/>
                        <a:pt x="1278" y="1004"/>
                      </a:cubicBezTo>
                      <a:cubicBezTo>
                        <a:pt x="1270" y="1032"/>
                        <a:pt x="1290" y="1069"/>
                        <a:pt x="1326" y="1077"/>
                      </a:cubicBezTo>
                      <a:lnTo>
                        <a:pt x="1567" y="1137"/>
                      </a:lnTo>
                      <a:lnTo>
                        <a:pt x="1580" y="1137"/>
                      </a:lnTo>
                      <a:cubicBezTo>
                        <a:pt x="1612" y="1137"/>
                        <a:pt x="1636" y="1117"/>
                        <a:pt x="1636" y="1093"/>
                      </a:cubicBezTo>
                      <a:cubicBezTo>
                        <a:pt x="1648" y="1056"/>
                        <a:pt x="1628" y="1028"/>
                        <a:pt x="1592" y="1016"/>
                      </a:cubicBezTo>
                      <a:cubicBezTo>
                        <a:pt x="1511" y="996"/>
                        <a:pt x="1435" y="976"/>
                        <a:pt x="1355" y="956"/>
                      </a:cubicBezTo>
                      <a:cubicBezTo>
                        <a:pt x="1350" y="955"/>
                        <a:pt x="1346" y="954"/>
                        <a:pt x="1342" y="954"/>
                      </a:cubicBezTo>
                      <a:close/>
                      <a:moveTo>
                        <a:pt x="4306" y="950"/>
                      </a:moveTo>
                      <a:cubicBezTo>
                        <a:pt x="4300" y="950"/>
                        <a:pt x="4294" y="951"/>
                        <a:pt x="4288" y="952"/>
                      </a:cubicBezTo>
                      <a:cubicBezTo>
                        <a:pt x="4207" y="976"/>
                        <a:pt x="4135" y="996"/>
                        <a:pt x="4054" y="1016"/>
                      </a:cubicBezTo>
                      <a:cubicBezTo>
                        <a:pt x="4018" y="1028"/>
                        <a:pt x="3998" y="1056"/>
                        <a:pt x="4006" y="1093"/>
                      </a:cubicBezTo>
                      <a:cubicBezTo>
                        <a:pt x="4014" y="1117"/>
                        <a:pt x="4038" y="1137"/>
                        <a:pt x="4067" y="1137"/>
                      </a:cubicBezTo>
                      <a:lnTo>
                        <a:pt x="4087" y="1137"/>
                      </a:lnTo>
                      <a:cubicBezTo>
                        <a:pt x="4167" y="1117"/>
                        <a:pt x="4247" y="1097"/>
                        <a:pt x="4328" y="1073"/>
                      </a:cubicBezTo>
                      <a:cubicBezTo>
                        <a:pt x="4360" y="1064"/>
                        <a:pt x="4380" y="1028"/>
                        <a:pt x="4368" y="992"/>
                      </a:cubicBezTo>
                      <a:cubicBezTo>
                        <a:pt x="4361" y="966"/>
                        <a:pt x="4335" y="950"/>
                        <a:pt x="4306" y="950"/>
                      </a:cubicBezTo>
                      <a:close/>
                      <a:moveTo>
                        <a:pt x="2020" y="1096"/>
                      </a:moveTo>
                      <a:cubicBezTo>
                        <a:pt x="1988" y="1096"/>
                        <a:pt x="1961" y="1116"/>
                        <a:pt x="1957" y="1149"/>
                      </a:cubicBezTo>
                      <a:cubicBezTo>
                        <a:pt x="1953" y="1185"/>
                        <a:pt x="1973" y="1213"/>
                        <a:pt x="2009" y="1217"/>
                      </a:cubicBezTo>
                      <a:cubicBezTo>
                        <a:pt x="2090" y="1233"/>
                        <a:pt x="2174" y="1245"/>
                        <a:pt x="2255" y="1253"/>
                      </a:cubicBezTo>
                      <a:lnTo>
                        <a:pt x="2259" y="1253"/>
                      </a:lnTo>
                      <a:cubicBezTo>
                        <a:pt x="2291" y="1253"/>
                        <a:pt x="2319" y="1229"/>
                        <a:pt x="2327" y="1197"/>
                      </a:cubicBezTo>
                      <a:cubicBezTo>
                        <a:pt x="2331" y="1161"/>
                        <a:pt x="2307" y="1133"/>
                        <a:pt x="2271" y="1129"/>
                      </a:cubicBezTo>
                      <a:cubicBezTo>
                        <a:pt x="2190" y="1125"/>
                        <a:pt x="2110" y="1109"/>
                        <a:pt x="2030" y="1097"/>
                      </a:cubicBezTo>
                      <a:cubicBezTo>
                        <a:pt x="2026" y="1096"/>
                        <a:pt x="2023" y="1096"/>
                        <a:pt x="2020" y="1096"/>
                      </a:cubicBezTo>
                      <a:close/>
                      <a:moveTo>
                        <a:pt x="3637" y="1103"/>
                      </a:moveTo>
                      <a:cubicBezTo>
                        <a:pt x="3633" y="1103"/>
                        <a:pt x="3629" y="1104"/>
                        <a:pt x="3625" y="1105"/>
                      </a:cubicBezTo>
                      <a:lnTo>
                        <a:pt x="3384" y="1133"/>
                      </a:lnTo>
                      <a:cubicBezTo>
                        <a:pt x="3351" y="1137"/>
                        <a:pt x="3323" y="1169"/>
                        <a:pt x="3331" y="1205"/>
                      </a:cubicBezTo>
                      <a:cubicBezTo>
                        <a:pt x="3331" y="1233"/>
                        <a:pt x="3359" y="1257"/>
                        <a:pt x="3388" y="1257"/>
                      </a:cubicBezTo>
                      <a:cubicBezTo>
                        <a:pt x="3388" y="1257"/>
                        <a:pt x="3396" y="1257"/>
                        <a:pt x="3400" y="1253"/>
                      </a:cubicBezTo>
                      <a:cubicBezTo>
                        <a:pt x="3480" y="1249"/>
                        <a:pt x="3564" y="1237"/>
                        <a:pt x="3645" y="1225"/>
                      </a:cubicBezTo>
                      <a:cubicBezTo>
                        <a:pt x="3677" y="1217"/>
                        <a:pt x="3701" y="1189"/>
                        <a:pt x="3697" y="1153"/>
                      </a:cubicBezTo>
                      <a:cubicBezTo>
                        <a:pt x="3693" y="1128"/>
                        <a:pt x="3668" y="1103"/>
                        <a:pt x="3637" y="1103"/>
                      </a:cubicBezTo>
                      <a:close/>
                      <a:moveTo>
                        <a:pt x="2709" y="1157"/>
                      </a:moveTo>
                      <a:cubicBezTo>
                        <a:pt x="2672" y="1157"/>
                        <a:pt x="2640" y="1181"/>
                        <a:pt x="2640" y="1217"/>
                      </a:cubicBezTo>
                      <a:cubicBezTo>
                        <a:pt x="2640" y="1253"/>
                        <a:pt x="2668" y="1281"/>
                        <a:pt x="2701" y="1281"/>
                      </a:cubicBezTo>
                      <a:lnTo>
                        <a:pt x="2954" y="1281"/>
                      </a:lnTo>
                      <a:cubicBezTo>
                        <a:pt x="2990" y="1281"/>
                        <a:pt x="3014" y="1253"/>
                        <a:pt x="3014" y="1217"/>
                      </a:cubicBezTo>
                      <a:cubicBezTo>
                        <a:pt x="3014" y="1181"/>
                        <a:pt x="2982" y="1157"/>
                        <a:pt x="2950" y="1157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</p:grpSp>
      <p:grpSp>
        <p:nvGrpSpPr>
          <p:cNvPr id="112" name="Google Shape;112;p3"/>
          <p:cNvGrpSpPr/>
          <p:nvPr/>
        </p:nvGrpSpPr>
        <p:grpSpPr>
          <a:xfrm rot="-2995951">
            <a:off x="4429344" y="513243"/>
            <a:ext cx="4074052" cy="3919122"/>
            <a:chOff x="2032175" y="1682500"/>
            <a:chExt cx="557500" cy="536300"/>
          </a:xfrm>
        </p:grpSpPr>
        <p:sp>
          <p:nvSpPr>
            <p:cNvPr id="113" name="Google Shape;113;p3"/>
            <p:cNvSpPr/>
            <p:nvPr/>
          </p:nvSpPr>
          <p:spPr>
            <a:xfrm>
              <a:off x="2032175" y="1736150"/>
              <a:ext cx="557500" cy="482650"/>
            </a:xfrm>
            <a:custGeom>
              <a:avLst/>
              <a:gdLst/>
              <a:ahLst/>
              <a:cxnLst/>
              <a:rect l="l" t="t" r="r" b="b"/>
              <a:pathLst>
                <a:path w="22300" h="19306" extrusionOk="0">
                  <a:moveTo>
                    <a:pt x="17029" y="1"/>
                  </a:moveTo>
                  <a:cubicBezTo>
                    <a:pt x="15601" y="1"/>
                    <a:pt x="14082" y="330"/>
                    <a:pt x="12862" y="771"/>
                  </a:cubicBezTo>
                  <a:cubicBezTo>
                    <a:pt x="12037" y="1071"/>
                    <a:pt x="11278" y="1177"/>
                    <a:pt x="10540" y="1177"/>
                  </a:cubicBezTo>
                  <a:cubicBezTo>
                    <a:pt x="8763" y="1177"/>
                    <a:pt x="7104" y="563"/>
                    <a:pt x="4920" y="563"/>
                  </a:cubicBezTo>
                  <a:cubicBezTo>
                    <a:pt x="4705" y="563"/>
                    <a:pt x="4485" y="569"/>
                    <a:pt x="4260" y="582"/>
                  </a:cubicBezTo>
                  <a:cubicBezTo>
                    <a:pt x="788" y="783"/>
                    <a:pt x="202" y="4198"/>
                    <a:pt x="1708" y="7372"/>
                  </a:cubicBezTo>
                  <a:cubicBezTo>
                    <a:pt x="3215" y="10546"/>
                    <a:pt x="1" y="13439"/>
                    <a:pt x="1258" y="16798"/>
                  </a:cubicBezTo>
                  <a:cubicBezTo>
                    <a:pt x="1942" y="18629"/>
                    <a:pt x="3846" y="18953"/>
                    <a:pt x="5847" y="18953"/>
                  </a:cubicBezTo>
                  <a:cubicBezTo>
                    <a:pt x="6944" y="18953"/>
                    <a:pt x="8069" y="18856"/>
                    <a:pt x="9039" y="18856"/>
                  </a:cubicBezTo>
                  <a:cubicBezTo>
                    <a:pt x="9546" y="18856"/>
                    <a:pt x="10011" y="18883"/>
                    <a:pt x="10407" y="18964"/>
                  </a:cubicBezTo>
                  <a:cubicBezTo>
                    <a:pt x="11570" y="19200"/>
                    <a:pt x="12633" y="19305"/>
                    <a:pt x="13600" y="19305"/>
                  </a:cubicBezTo>
                  <a:cubicBezTo>
                    <a:pt x="20113" y="19305"/>
                    <a:pt x="22247" y="14514"/>
                    <a:pt x="21247" y="12632"/>
                  </a:cubicBezTo>
                  <a:cubicBezTo>
                    <a:pt x="20090" y="10462"/>
                    <a:pt x="22299" y="6312"/>
                    <a:pt x="21496" y="2796"/>
                  </a:cubicBezTo>
                  <a:cubicBezTo>
                    <a:pt x="21018" y="707"/>
                    <a:pt x="19121" y="1"/>
                    <a:pt x="17029" y="1"/>
                  </a:cubicBezTo>
                  <a:close/>
                </a:path>
              </a:pathLst>
            </a:custGeom>
            <a:solidFill>
              <a:srgbClr val="FF5A78">
                <a:alpha val="225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" name="Google Shape;114;p3"/>
            <p:cNvSpPr/>
            <p:nvPr/>
          </p:nvSpPr>
          <p:spPr>
            <a:xfrm>
              <a:off x="2196000" y="1682500"/>
              <a:ext cx="189675" cy="60225"/>
            </a:xfrm>
            <a:custGeom>
              <a:avLst/>
              <a:gdLst/>
              <a:ahLst/>
              <a:cxnLst/>
              <a:rect l="l" t="t" r="r" b="b"/>
              <a:pathLst>
                <a:path w="7587" h="2409" extrusionOk="0">
                  <a:moveTo>
                    <a:pt x="984" y="1"/>
                  </a:moveTo>
                  <a:cubicBezTo>
                    <a:pt x="635" y="1"/>
                    <a:pt x="382" y="108"/>
                    <a:pt x="294" y="422"/>
                  </a:cubicBezTo>
                  <a:cubicBezTo>
                    <a:pt x="0" y="1457"/>
                    <a:pt x="1858" y="2408"/>
                    <a:pt x="3684" y="2408"/>
                  </a:cubicBezTo>
                  <a:cubicBezTo>
                    <a:pt x="3806" y="2408"/>
                    <a:pt x="3929" y="2404"/>
                    <a:pt x="4051" y="2395"/>
                  </a:cubicBezTo>
                  <a:cubicBezTo>
                    <a:pt x="6642" y="2210"/>
                    <a:pt x="7586" y="981"/>
                    <a:pt x="7325" y="374"/>
                  </a:cubicBezTo>
                  <a:cubicBezTo>
                    <a:pt x="7218" y="124"/>
                    <a:pt x="6925" y="30"/>
                    <a:pt x="6519" y="30"/>
                  </a:cubicBezTo>
                  <a:cubicBezTo>
                    <a:pt x="5946" y="30"/>
                    <a:pt x="5149" y="218"/>
                    <a:pt x="4336" y="422"/>
                  </a:cubicBezTo>
                  <a:cubicBezTo>
                    <a:pt x="4179" y="462"/>
                    <a:pt x="4010" y="479"/>
                    <a:pt x="3833" y="479"/>
                  </a:cubicBezTo>
                  <a:cubicBezTo>
                    <a:pt x="2889" y="479"/>
                    <a:pt x="1721" y="1"/>
                    <a:pt x="984" y="1"/>
                  </a:cubicBezTo>
                  <a:close/>
                </a:path>
              </a:pathLst>
            </a:custGeom>
            <a:solidFill>
              <a:srgbClr val="FF5A78">
                <a:alpha val="225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5" name="Google Shape;115;p3"/>
          <p:cNvSpPr txBox="1">
            <a:spLocks noGrp="1"/>
          </p:cNvSpPr>
          <p:nvPr>
            <p:ph type="title" idx="2" hasCustomPrompt="1"/>
          </p:nvPr>
        </p:nvSpPr>
        <p:spPr>
          <a:xfrm>
            <a:off x="740125" y="831100"/>
            <a:ext cx="3831900" cy="1395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8000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116" name="Google Shape;116;p3"/>
          <p:cNvSpPr txBox="1">
            <a:spLocks noGrp="1"/>
          </p:cNvSpPr>
          <p:nvPr>
            <p:ph type="subTitle" idx="1"/>
          </p:nvPr>
        </p:nvSpPr>
        <p:spPr>
          <a:xfrm>
            <a:off x="1279975" y="3010100"/>
            <a:ext cx="2752200" cy="728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Font typeface="Bellota Text"/>
              <a:buNone/>
              <a:defRPr sz="1600">
                <a:solidFill>
                  <a:schemeClr val="dk1"/>
                </a:solidFill>
                <a:latin typeface="Bellota Text"/>
                <a:ea typeface="Bellota Text"/>
                <a:cs typeface="Bellota Text"/>
                <a:sym typeface="Bellota Text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grpSp>
        <p:nvGrpSpPr>
          <p:cNvPr id="117" name="Google Shape;117;p3"/>
          <p:cNvGrpSpPr/>
          <p:nvPr/>
        </p:nvGrpSpPr>
        <p:grpSpPr>
          <a:xfrm rot="7153394">
            <a:off x="7700648" y="3361727"/>
            <a:ext cx="2039530" cy="1399524"/>
            <a:chOff x="6272659" y="-660615"/>
            <a:chExt cx="2039586" cy="1399562"/>
          </a:xfrm>
        </p:grpSpPr>
        <p:grpSp>
          <p:nvGrpSpPr>
            <p:cNvPr id="118" name="Google Shape;118;p3"/>
            <p:cNvGrpSpPr/>
            <p:nvPr/>
          </p:nvGrpSpPr>
          <p:grpSpPr>
            <a:xfrm rot="8478049">
              <a:off x="7456155" y="-397939"/>
              <a:ext cx="900955" cy="172869"/>
              <a:chOff x="3564648" y="628675"/>
              <a:chExt cx="901001" cy="172878"/>
            </a:xfrm>
          </p:grpSpPr>
          <p:sp>
            <p:nvSpPr>
              <p:cNvPr id="119" name="Google Shape;119;p3"/>
              <p:cNvSpPr/>
              <p:nvPr/>
            </p:nvSpPr>
            <p:spPr>
              <a:xfrm>
                <a:off x="3564648" y="647688"/>
                <a:ext cx="32631" cy="26026"/>
              </a:xfrm>
              <a:custGeom>
                <a:avLst/>
                <a:gdLst/>
                <a:ahLst/>
                <a:cxnLst/>
                <a:rect l="l" t="t" r="r" b="b"/>
                <a:pathLst>
                  <a:path w="242" h="193" extrusionOk="0">
                    <a:moveTo>
                      <a:pt x="73" y="0"/>
                    </a:moveTo>
                    <a:cubicBezTo>
                      <a:pt x="53" y="0"/>
                      <a:pt x="33" y="10"/>
                      <a:pt x="21" y="28"/>
                    </a:cubicBezTo>
                    <a:cubicBezTo>
                      <a:pt x="0" y="52"/>
                      <a:pt x="4" y="92"/>
                      <a:pt x="33" y="112"/>
                    </a:cubicBezTo>
                    <a:cubicBezTo>
                      <a:pt x="33" y="112"/>
                      <a:pt x="69" y="140"/>
                      <a:pt x="141" y="184"/>
                    </a:cubicBezTo>
                    <a:cubicBezTo>
                      <a:pt x="149" y="188"/>
                      <a:pt x="165" y="192"/>
                      <a:pt x="173" y="192"/>
                    </a:cubicBezTo>
                    <a:cubicBezTo>
                      <a:pt x="193" y="192"/>
                      <a:pt x="213" y="184"/>
                      <a:pt x="225" y="168"/>
                    </a:cubicBezTo>
                    <a:cubicBezTo>
                      <a:pt x="241" y="144"/>
                      <a:pt x="233" y="104"/>
                      <a:pt x="205" y="84"/>
                    </a:cubicBezTo>
                    <a:cubicBezTo>
                      <a:pt x="141" y="40"/>
                      <a:pt x="105" y="11"/>
                      <a:pt x="105" y="11"/>
                    </a:cubicBezTo>
                    <a:cubicBezTo>
                      <a:pt x="96" y="4"/>
                      <a:pt x="84" y="0"/>
                      <a:pt x="73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0" name="Google Shape;120;p3"/>
              <p:cNvSpPr/>
              <p:nvPr/>
            </p:nvSpPr>
            <p:spPr>
              <a:xfrm>
                <a:off x="3630180" y="628675"/>
                <a:ext cx="835469" cy="172878"/>
              </a:xfrm>
              <a:custGeom>
                <a:avLst/>
                <a:gdLst/>
                <a:ahLst/>
                <a:cxnLst/>
                <a:rect l="l" t="t" r="r" b="b"/>
                <a:pathLst>
                  <a:path w="6196" h="1282" extrusionOk="0">
                    <a:moveTo>
                      <a:pt x="6121" y="0"/>
                    </a:moveTo>
                    <a:cubicBezTo>
                      <a:pt x="6109" y="0"/>
                      <a:pt x="6097" y="4"/>
                      <a:pt x="6087" y="12"/>
                    </a:cubicBezTo>
                    <a:cubicBezTo>
                      <a:pt x="6023" y="64"/>
                      <a:pt x="5955" y="112"/>
                      <a:pt x="5891" y="160"/>
                    </a:cubicBezTo>
                    <a:cubicBezTo>
                      <a:pt x="5858" y="177"/>
                      <a:pt x="5854" y="213"/>
                      <a:pt x="5875" y="245"/>
                    </a:cubicBezTo>
                    <a:cubicBezTo>
                      <a:pt x="5887" y="261"/>
                      <a:pt x="5907" y="269"/>
                      <a:pt x="5927" y="269"/>
                    </a:cubicBezTo>
                    <a:cubicBezTo>
                      <a:pt x="5943" y="269"/>
                      <a:pt x="5951" y="265"/>
                      <a:pt x="5967" y="261"/>
                    </a:cubicBezTo>
                    <a:cubicBezTo>
                      <a:pt x="6035" y="213"/>
                      <a:pt x="6104" y="165"/>
                      <a:pt x="6168" y="112"/>
                    </a:cubicBezTo>
                    <a:cubicBezTo>
                      <a:pt x="6192" y="88"/>
                      <a:pt x="6196" y="48"/>
                      <a:pt x="6176" y="24"/>
                    </a:cubicBezTo>
                    <a:cubicBezTo>
                      <a:pt x="6161" y="9"/>
                      <a:pt x="6140" y="0"/>
                      <a:pt x="6121" y="0"/>
                    </a:cubicBezTo>
                    <a:close/>
                    <a:moveTo>
                      <a:pt x="5557" y="384"/>
                    </a:moveTo>
                    <a:cubicBezTo>
                      <a:pt x="5546" y="384"/>
                      <a:pt x="5535" y="387"/>
                      <a:pt x="5525" y="394"/>
                    </a:cubicBezTo>
                    <a:lnTo>
                      <a:pt x="5312" y="514"/>
                    </a:lnTo>
                    <a:cubicBezTo>
                      <a:pt x="5284" y="530"/>
                      <a:pt x="5272" y="570"/>
                      <a:pt x="5288" y="602"/>
                    </a:cubicBezTo>
                    <a:cubicBezTo>
                      <a:pt x="5296" y="623"/>
                      <a:pt x="5324" y="631"/>
                      <a:pt x="5344" y="631"/>
                    </a:cubicBezTo>
                    <a:cubicBezTo>
                      <a:pt x="5352" y="631"/>
                      <a:pt x="5364" y="631"/>
                      <a:pt x="5372" y="627"/>
                    </a:cubicBezTo>
                    <a:cubicBezTo>
                      <a:pt x="5445" y="586"/>
                      <a:pt x="5517" y="546"/>
                      <a:pt x="5589" y="502"/>
                    </a:cubicBezTo>
                    <a:cubicBezTo>
                      <a:pt x="5617" y="486"/>
                      <a:pt x="5629" y="446"/>
                      <a:pt x="5609" y="414"/>
                    </a:cubicBezTo>
                    <a:cubicBezTo>
                      <a:pt x="5599" y="395"/>
                      <a:pt x="5578" y="384"/>
                      <a:pt x="5557" y="384"/>
                    </a:cubicBezTo>
                    <a:close/>
                    <a:moveTo>
                      <a:pt x="68" y="434"/>
                    </a:moveTo>
                    <a:cubicBezTo>
                      <a:pt x="45" y="434"/>
                      <a:pt x="25" y="444"/>
                      <a:pt x="17" y="466"/>
                    </a:cubicBezTo>
                    <a:cubicBezTo>
                      <a:pt x="1" y="494"/>
                      <a:pt x="9" y="534"/>
                      <a:pt x="41" y="550"/>
                    </a:cubicBezTo>
                    <a:cubicBezTo>
                      <a:pt x="109" y="590"/>
                      <a:pt x="185" y="631"/>
                      <a:pt x="262" y="667"/>
                    </a:cubicBezTo>
                    <a:cubicBezTo>
                      <a:pt x="266" y="671"/>
                      <a:pt x="278" y="671"/>
                      <a:pt x="286" y="671"/>
                    </a:cubicBezTo>
                    <a:cubicBezTo>
                      <a:pt x="310" y="671"/>
                      <a:pt x="330" y="663"/>
                      <a:pt x="346" y="635"/>
                    </a:cubicBezTo>
                    <a:cubicBezTo>
                      <a:pt x="362" y="602"/>
                      <a:pt x="346" y="566"/>
                      <a:pt x="318" y="550"/>
                    </a:cubicBezTo>
                    <a:cubicBezTo>
                      <a:pt x="246" y="514"/>
                      <a:pt x="169" y="482"/>
                      <a:pt x="101" y="442"/>
                    </a:cubicBezTo>
                    <a:cubicBezTo>
                      <a:pt x="90" y="436"/>
                      <a:pt x="79" y="434"/>
                      <a:pt x="68" y="434"/>
                    </a:cubicBezTo>
                    <a:close/>
                    <a:moveTo>
                      <a:pt x="4947" y="705"/>
                    </a:moveTo>
                    <a:cubicBezTo>
                      <a:pt x="4939" y="705"/>
                      <a:pt x="4930" y="707"/>
                      <a:pt x="4922" y="711"/>
                    </a:cubicBezTo>
                    <a:cubicBezTo>
                      <a:pt x="4846" y="747"/>
                      <a:pt x="4770" y="775"/>
                      <a:pt x="4693" y="807"/>
                    </a:cubicBezTo>
                    <a:cubicBezTo>
                      <a:pt x="4665" y="815"/>
                      <a:pt x="4645" y="856"/>
                      <a:pt x="4661" y="888"/>
                    </a:cubicBezTo>
                    <a:cubicBezTo>
                      <a:pt x="4669" y="912"/>
                      <a:pt x="4693" y="928"/>
                      <a:pt x="4721" y="928"/>
                    </a:cubicBezTo>
                    <a:cubicBezTo>
                      <a:pt x="4729" y="928"/>
                      <a:pt x="4738" y="928"/>
                      <a:pt x="4746" y="920"/>
                    </a:cubicBezTo>
                    <a:cubicBezTo>
                      <a:pt x="4826" y="892"/>
                      <a:pt x="4902" y="860"/>
                      <a:pt x="4975" y="827"/>
                    </a:cubicBezTo>
                    <a:cubicBezTo>
                      <a:pt x="5007" y="811"/>
                      <a:pt x="5023" y="771"/>
                      <a:pt x="5007" y="739"/>
                    </a:cubicBezTo>
                    <a:cubicBezTo>
                      <a:pt x="4995" y="719"/>
                      <a:pt x="4971" y="705"/>
                      <a:pt x="4947" y="705"/>
                    </a:cubicBezTo>
                    <a:close/>
                    <a:moveTo>
                      <a:pt x="694" y="729"/>
                    </a:moveTo>
                    <a:cubicBezTo>
                      <a:pt x="670" y="729"/>
                      <a:pt x="644" y="741"/>
                      <a:pt x="631" y="767"/>
                    </a:cubicBezTo>
                    <a:cubicBezTo>
                      <a:pt x="619" y="795"/>
                      <a:pt x="639" y="831"/>
                      <a:pt x="668" y="848"/>
                    </a:cubicBezTo>
                    <a:cubicBezTo>
                      <a:pt x="744" y="884"/>
                      <a:pt x="824" y="908"/>
                      <a:pt x="901" y="936"/>
                    </a:cubicBezTo>
                    <a:cubicBezTo>
                      <a:pt x="905" y="944"/>
                      <a:pt x="913" y="944"/>
                      <a:pt x="921" y="944"/>
                    </a:cubicBezTo>
                    <a:cubicBezTo>
                      <a:pt x="949" y="944"/>
                      <a:pt x="969" y="924"/>
                      <a:pt x="981" y="896"/>
                    </a:cubicBezTo>
                    <a:cubicBezTo>
                      <a:pt x="989" y="864"/>
                      <a:pt x="969" y="827"/>
                      <a:pt x="941" y="815"/>
                    </a:cubicBezTo>
                    <a:cubicBezTo>
                      <a:pt x="864" y="791"/>
                      <a:pt x="788" y="763"/>
                      <a:pt x="712" y="731"/>
                    </a:cubicBezTo>
                    <a:cubicBezTo>
                      <a:pt x="706" y="729"/>
                      <a:pt x="700" y="729"/>
                      <a:pt x="694" y="729"/>
                    </a:cubicBezTo>
                    <a:close/>
                    <a:moveTo>
                      <a:pt x="1342" y="954"/>
                    </a:moveTo>
                    <a:cubicBezTo>
                      <a:pt x="1316" y="954"/>
                      <a:pt x="1288" y="973"/>
                      <a:pt x="1278" y="1004"/>
                    </a:cubicBezTo>
                    <a:cubicBezTo>
                      <a:pt x="1270" y="1032"/>
                      <a:pt x="1290" y="1069"/>
                      <a:pt x="1326" y="1077"/>
                    </a:cubicBezTo>
                    <a:lnTo>
                      <a:pt x="1567" y="1137"/>
                    </a:lnTo>
                    <a:lnTo>
                      <a:pt x="1580" y="1137"/>
                    </a:lnTo>
                    <a:cubicBezTo>
                      <a:pt x="1612" y="1137"/>
                      <a:pt x="1636" y="1117"/>
                      <a:pt x="1636" y="1093"/>
                    </a:cubicBezTo>
                    <a:cubicBezTo>
                      <a:pt x="1648" y="1056"/>
                      <a:pt x="1628" y="1028"/>
                      <a:pt x="1592" y="1016"/>
                    </a:cubicBezTo>
                    <a:cubicBezTo>
                      <a:pt x="1511" y="996"/>
                      <a:pt x="1435" y="976"/>
                      <a:pt x="1355" y="956"/>
                    </a:cubicBezTo>
                    <a:cubicBezTo>
                      <a:pt x="1350" y="955"/>
                      <a:pt x="1346" y="954"/>
                      <a:pt x="1342" y="954"/>
                    </a:cubicBezTo>
                    <a:close/>
                    <a:moveTo>
                      <a:pt x="4306" y="950"/>
                    </a:moveTo>
                    <a:cubicBezTo>
                      <a:pt x="4300" y="950"/>
                      <a:pt x="4294" y="951"/>
                      <a:pt x="4288" y="952"/>
                    </a:cubicBezTo>
                    <a:cubicBezTo>
                      <a:pt x="4207" y="976"/>
                      <a:pt x="4135" y="996"/>
                      <a:pt x="4054" y="1016"/>
                    </a:cubicBezTo>
                    <a:cubicBezTo>
                      <a:pt x="4018" y="1028"/>
                      <a:pt x="3998" y="1056"/>
                      <a:pt x="4006" y="1093"/>
                    </a:cubicBezTo>
                    <a:cubicBezTo>
                      <a:pt x="4014" y="1117"/>
                      <a:pt x="4038" y="1137"/>
                      <a:pt x="4067" y="1137"/>
                    </a:cubicBezTo>
                    <a:lnTo>
                      <a:pt x="4087" y="1137"/>
                    </a:lnTo>
                    <a:cubicBezTo>
                      <a:pt x="4167" y="1117"/>
                      <a:pt x="4247" y="1097"/>
                      <a:pt x="4328" y="1073"/>
                    </a:cubicBezTo>
                    <a:cubicBezTo>
                      <a:pt x="4360" y="1064"/>
                      <a:pt x="4380" y="1028"/>
                      <a:pt x="4368" y="992"/>
                    </a:cubicBezTo>
                    <a:cubicBezTo>
                      <a:pt x="4361" y="966"/>
                      <a:pt x="4335" y="950"/>
                      <a:pt x="4306" y="950"/>
                    </a:cubicBezTo>
                    <a:close/>
                    <a:moveTo>
                      <a:pt x="2020" y="1096"/>
                    </a:moveTo>
                    <a:cubicBezTo>
                      <a:pt x="1988" y="1096"/>
                      <a:pt x="1961" y="1116"/>
                      <a:pt x="1957" y="1149"/>
                    </a:cubicBezTo>
                    <a:cubicBezTo>
                      <a:pt x="1953" y="1185"/>
                      <a:pt x="1973" y="1213"/>
                      <a:pt x="2009" y="1217"/>
                    </a:cubicBezTo>
                    <a:cubicBezTo>
                      <a:pt x="2090" y="1233"/>
                      <a:pt x="2174" y="1245"/>
                      <a:pt x="2255" y="1253"/>
                    </a:cubicBezTo>
                    <a:lnTo>
                      <a:pt x="2259" y="1253"/>
                    </a:lnTo>
                    <a:cubicBezTo>
                      <a:pt x="2291" y="1253"/>
                      <a:pt x="2319" y="1229"/>
                      <a:pt x="2327" y="1197"/>
                    </a:cubicBezTo>
                    <a:cubicBezTo>
                      <a:pt x="2331" y="1161"/>
                      <a:pt x="2307" y="1133"/>
                      <a:pt x="2271" y="1129"/>
                    </a:cubicBezTo>
                    <a:cubicBezTo>
                      <a:pt x="2190" y="1125"/>
                      <a:pt x="2110" y="1109"/>
                      <a:pt x="2030" y="1097"/>
                    </a:cubicBezTo>
                    <a:cubicBezTo>
                      <a:pt x="2026" y="1096"/>
                      <a:pt x="2023" y="1096"/>
                      <a:pt x="2020" y="1096"/>
                    </a:cubicBezTo>
                    <a:close/>
                    <a:moveTo>
                      <a:pt x="3637" y="1103"/>
                    </a:moveTo>
                    <a:cubicBezTo>
                      <a:pt x="3633" y="1103"/>
                      <a:pt x="3629" y="1104"/>
                      <a:pt x="3625" y="1105"/>
                    </a:cubicBezTo>
                    <a:lnTo>
                      <a:pt x="3384" y="1133"/>
                    </a:lnTo>
                    <a:cubicBezTo>
                      <a:pt x="3351" y="1137"/>
                      <a:pt x="3323" y="1169"/>
                      <a:pt x="3331" y="1205"/>
                    </a:cubicBezTo>
                    <a:cubicBezTo>
                      <a:pt x="3331" y="1233"/>
                      <a:pt x="3359" y="1257"/>
                      <a:pt x="3388" y="1257"/>
                    </a:cubicBezTo>
                    <a:cubicBezTo>
                      <a:pt x="3388" y="1257"/>
                      <a:pt x="3396" y="1257"/>
                      <a:pt x="3400" y="1253"/>
                    </a:cubicBezTo>
                    <a:cubicBezTo>
                      <a:pt x="3480" y="1249"/>
                      <a:pt x="3564" y="1237"/>
                      <a:pt x="3645" y="1225"/>
                    </a:cubicBezTo>
                    <a:cubicBezTo>
                      <a:pt x="3677" y="1217"/>
                      <a:pt x="3701" y="1189"/>
                      <a:pt x="3697" y="1153"/>
                    </a:cubicBezTo>
                    <a:cubicBezTo>
                      <a:pt x="3693" y="1128"/>
                      <a:pt x="3668" y="1103"/>
                      <a:pt x="3637" y="1103"/>
                    </a:cubicBezTo>
                    <a:close/>
                    <a:moveTo>
                      <a:pt x="2709" y="1157"/>
                    </a:moveTo>
                    <a:cubicBezTo>
                      <a:pt x="2672" y="1157"/>
                      <a:pt x="2640" y="1181"/>
                      <a:pt x="2640" y="1217"/>
                    </a:cubicBezTo>
                    <a:cubicBezTo>
                      <a:pt x="2640" y="1253"/>
                      <a:pt x="2668" y="1281"/>
                      <a:pt x="2701" y="1281"/>
                    </a:cubicBezTo>
                    <a:lnTo>
                      <a:pt x="2954" y="1281"/>
                    </a:lnTo>
                    <a:cubicBezTo>
                      <a:pt x="2990" y="1281"/>
                      <a:pt x="3014" y="1253"/>
                      <a:pt x="3014" y="1217"/>
                    </a:cubicBezTo>
                    <a:cubicBezTo>
                      <a:pt x="3014" y="1181"/>
                      <a:pt x="2982" y="1157"/>
                      <a:pt x="2950" y="1157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1" name="Google Shape;121;p3"/>
            <p:cNvGrpSpPr/>
            <p:nvPr/>
          </p:nvGrpSpPr>
          <p:grpSpPr>
            <a:xfrm rot="-1338283">
              <a:off x="6304777" y="70229"/>
              <a:ext cx="1332686" cy="431981"/>
              <a:chOff x="3132849" y="378861"/>
              <a:chExt cx="1332799" cy="432018"/>
            </a:xfrm>
          </p:grpSpPr>
          <p:sp>
            <p:nvSpPr>
              <p:cNvPr id="122" name="Google Shape;122;p3"/>
              <p:cNvSpPr/>
              <p:nvPr/>
            </p:nvSpPr>
            <p:spPr>
              <a:xfrm>
                <a:off x="3564648" y="647688"/>
                <a:ext cx="32631" cy="26026"/>
              </a:xfrm>
              <a:custGeom>
                <a:avLst/>
                <a:gdLst/>
                <a:ahLst/>
                <a:cxnLst/>
                <a:rect l="l" t="t" r="r" b="b"/>
                <a:pathLst>
                  <a:path w="242" h="193" extrusionOk="0">
                    <a:moveTo>
                      <a:pt x="73" y="0"/>
                    </a:moveTo>
                    <a:cubicBezTo>
                      <a:pt x="53" y="0"/>
                      <a:pt x="33" y="10"/>
                      <a:pt x="21" y="28"/>
                    </a:cubicBezTo>
                    <a:cubicBezTo>
                      <a:pt x="0" y="52"/>
                      <a:pt x="4" y="92"/>
                      <a:pt x="33" y="112"/>
                    </a:cubicBezTo>
                    <a:cubicBezTo>
                      <a:pt x="33" y="112"/>
                      <a:pt x="69" y="140"/>
                      <a:pt x="141" y="184"/>
                    </a:cubicBezTo>
                    <a:cubicBezTo>
                      <a:pt x="149" y="188"/>
                      <a:pt x="165" y="192"/>
                      <a:pt x="173" y="192"/>
                    </a:cubicBezTo>
                    <a:cubicBezTo>
                      <a:pt x="193" y="192"/>
                      <a:pt x="213" y="184"/>
                      <a:pt x="225" y="168"/>
                    </a:cubicBezTo>
                    <a:cubicBezTo>
                      <a:pt x="241" y="144"/>
                      <a:pt x="233" y="104"/>
                      <a:pt x="205" y="84"/>
                    </a:cubicBezTo>
                    <a:cubicBezTo>
                      <a:pt x="141" y="40"/>
                      <a:pt x="105" y="11"/>
                      <a:pt x="105" y="11"/>
                    </a:cubicBezTo>
                    <a:cubicBezTo>
                      <a:pt x="96" y="4"/>
                      <a:pt x="84" y="0"/>
                      <a:pt x="73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3" name="Google Shape;123;p3"/>
              <p:cNvSpPr/>
              <p:nvPr/>
            </p:nvSpPr>
            <p:spPr>
              <a:xfrm>
                <a:off x="3630180" y="628675"/>
                <a:ext cx="835469" cy="172878"/>
              </a:xfrm>
              <a:custGeom>
                <a:avLst/>
                <a:gdLst/>
                <a:ahLst/>
                <a:cxnLst/>
                <a:rect l="l" t="t" r="r" b="b"/>
                <a:pathLst>
                  <a:path w="6196" h="1282" extrusionOk="0">
                    <a:moveTo>
                      <a:pt x="6121" y="0"/>
                    </a:moveTo>
                    <a:cubicBezTo>
                      <a:pt x="6109" y="0"/>
                      <a:pt x="6097" y="4"/>
                      <a:pt x="6087" y="12"/>
                    </a:cubicBezTo>
                    <a:cubicBezTo>
                      <a:pt x="6023" y="64"/>
                      <a:pt x="5955" y="112"/>
                      <a:pt x="5891" y="160"/>
                    </a:cubicBezTo>
                    <a:cubicBezTo>
                      <a:pt x="5858" y="177"/>
                      <a:pt x="5854" y="213"/>
                      <a:pt x="5875" y="245"/>
                    </a:cubicBezTo>
                    <a:cubicBezTo>
                      <a:pt x="5887" y="261"/>
                      <a:pt x="5907" y="269"/>
                      <a:pt x="5927" y="269"/>
                    </a:cubicBezTo>
                    <a:cubicBezTo>
                      <a:pt x="5943" y="269"/>
                      <a:pt x="5951" y="265"/>
                      <a:pt x="5967" y="261"/>
                    </a:cubicBezTo>
                    <a:cubicBezTo>
                      <a:pt x="6035" y="213"/>
                      <a:pt x="6104" y="165"/>
                      <a:pt x="6168" y="112"/>
                    </a:cubicBezTo>
                    <a:cubicBezTo>
                      <a:pt x="6192" y="88"/>
                      <a:pt x="6196" y="48"/>
                      <a:pt x="6176" y="24"/>
                    </a:cubicBezTo>
                    <a:cubicBezTo>
                      <a:pt x="6161" y="9"/>
                      <a:pt x="6140" y="0"/>
                      <a:pt x="6121" y="0"/>
                    </a:cubicBezTo>
                    <a:close/>
                    <a:moveTo>
                      <a:pt x="5557" y="384"/>
                    </a:moveTo>
                    <a:cubicBezTo>
                      <a:pt x="5546" y="384"/>
                      <a:pt x="5535" y="387"/>
                      <a:pt x="5525" y="394"/>
                    </a:cubicBezTo>
                    <a:lnTo>
                      <a:pt x="5312" y="514"/>
                    </a:lnTo>
                    <a:cubicBezTo>
                      <a:pt x="5284" y="530"/>
                      <a:pt x="5272" y="570"/>
                      <a:pt x="5288" y="602"/>
                    </a:cubicBezTo>
                    <a:cubicBezTo>
                      <a:pt x="5296" y="623"/>
                      <a:pt x="5324" y="631"/>
                      <a:pt x="5344" y="631"/>
                    </a:cubicBezTo>
                    <a:cubicBezTo>
                      <a:pt x="5352" y="631"/>
                      <a:pt x="5364" y="631"/>
                      <a:pt x="5372" y="627"/>
                    </a:cubicBezTo>
                    <a:cubicBezTo>
                      <a:pt x="5445" y="586"/>
                      <a:pt x="5517" y="546"/>
                      <a:pt x="5589" y="502"/>
                    </a:cubicBezTo>
                    <a:cubicBezTo>
                      <a:pt x="5617" y="486"/>
                      <a:pt x="5629" y="446"/>
                      <a:pt x="5609" y="414"/>
                    </a:cubicBezTo>
                    <a:cubicBezTo>
                      <a:pt x="5599" y="395"/>
                      <a:pt x="5578" y="384"/>
                      <a:pt x="5557" y="384"/>
                    </a:cubicBezTo>
                    <a:close/>
                    <a:moveTo>
                      <a:pt x="68" y="434"/>
                    </a:moveTo>
                    <a:cubicBezTo>
                      <a:pt x="45" y="434"/>
                      <a:pt x="25" y="444"/>
                      <a:pt x="17" y="466"/>
                    </a:cubicBezTo>
                    <a:cubicBezTo>
                      <a:pt x="1" y="494"/>
                      <a:pt x="9" y="534"/>
                      <a:pt x="41" y="550"/>
                    </a:cubicBezTo>
                    <a:cubicBezTo>
                      <a:pt x="109" y="590"/>
                      <a:pt x="185" y="631"/>
                      <a:pt x="262" y="667"/>
                    </a:cubicBezTo>
                    <a:cubicBezTo>
                      <a:pt x="266" y="671"/>
                      <a:pt x="278" y="671"/>
                      <a:pt x="286" y="671"/>
                    </a:cubicBezTo>
                    <a:cubicBezTo>
                      <a:pt x="310" y="671"/>
                      <a:pt x="330" y="663"/>
                      <a:pt x="346" y="635"/>
                    </a:cubicBezTo>
                    <a:cubicBezTo>
                      <a:pt x="362" y="602"/>
                      <a:pt x="346" y="566"/>
                      <a:pt x="318" y="550"/>
                    </a:cubicBezTo>
                    <a:cubicBezTo>
                      <a:pt x="246" y="514"/>
                      <a:pt x="169" y="482"/>
                      <a:pt x="101" y="442"/>
                    </a:cubicBezTo>
                    <a:cubicBezTo>
                      <a:pt x="90" y="436"/>
                      <a:pt x="79" y="434"/>
                      <a:pt x="68" y="434"/>
                    </a:cubicBezTo>
                    <a:close/>
                    <a:moveTo>
                      <a:pt x="4947" y="705"/>
                    </a:moveTo>
                    <a:cubicBezTo>
                      <a:pt x="4939" y="705"/>
                      <a:pt x="4930" y="707"/>
                      <a:pt x="4922" y="711"/>
                    </a:cubicBezTo>
                    <a:cubicBezTo>
                      <a:pt x="4846" y="747"/>
                      <a:pt x="4770" y="775"/>
                      <a:pt x="4693" y="807"/>
                    </a:cubicBezTo>
                    <a:cubicBezTo>
                      <a:pt x="4665" y="815"/>
                      <a:pt x="4645" y="856"/>
                      <a:pt x="4661" y="888"/>
                    </a:cubicBezTo>
                    <a:cubicBezTo>
                      <a:pt x="4669" y="912"/>
                      <a:pt x="4693" y="928"/>
                      <a:pt x="4721" y="928"/>
                    </a:cubicBezTo>
                    <a:cubicBezTo>
                      <a:pt x="4729" y="928"/>
                      <a:pt x="4738" y="928"/>
                      <a:pt x="4746" y="920"/>
                    </a:cubicBezTo>
                    <a:cubicBezTo>
                      <a:pt x="4826" y="892"/>
                      <a:pt x="4902" y="860"/>
                      <a:pt x="4975" y="827"/>
                    </a:cubicBezTo>
                    <a:cubicBezTo>
                      <a:pt x="5007" y="811"/>
                      <a:pt x="5023" y="771"/>
                      <a:pt x="5007" y="739"/>
                    </a:cubicBezTo>
                    <a:cubicBezTo>
                      <a:pt x="4995" y="719"/>
                      <a:pt x="4971" y="705"/>
                      <a:pt x="4947" y="705"/>
                    </a:cubicBezTo>
                    <a:close/>
                    <a:moveTo>
                      <a:pt x="694" y="729"/>
                    </a:moveTo>
                    <a:cubicBezTo>
                      <a:pt x="670" y="729"/>
                      <a:pt x="644" y="741"/>
                      <a:pt x="631" y="767"/>
                    </a:cubicBezTo>
                    <a:cubicBezTo>
                      <a:pt x="619" y="795"/>
                      <a:pt x="639" y="831"/>
                      <a:pt x="668" y="848"/>
                    </a:cubicBezTo>
                    <a:cubicBezTo>
                      <a:pt x="744" y="884"/>
                      <a:pt x="824" y="908"/>
                      <a:pt x="901" y="936"/>
                    </a:cubicBezTo>
                    <a:cubicBezTo>
                      <a:pt x="905" y="944"/>
                      <a:pt x="913" y="944"/>
                      <a:pt x="921" y="944"/>
                    </a:cubicBezTo>
                    <a:cubicBezTo>
                      <a:pt x="949" y="944"/>
                      <a:pt x="969" y="924"/>
                      <a:pt x="981" y="896"/>
                    </a:cubicBezTo>
                    <a:cubicBezTo>
                      <a:pt x="989" y="864"/>
                      <a:pt x="969" y="827"/>
                      <a:pt x="941" y="815"/>
                    </a:cubicBezTo>
                    <a:cubicBezTo>
                      <a:pt x="864" y="791"/>
                      <a:pt x="788" y="763"/>
                      <a:pt x="712" y="731"/>
                    </a:cubicBezTo>
                    <a:cubicBezTo>
                      <a:pt x="706" y="729"/>
                      <a:pt x="700" y="729"/>
                      <a:pt x="694" y="729"/>
                    </a:cubicBezTo>
                    <a:close/>
                    <a:moveTo>
                      <a:pt x="1342" y="954"/>
                    </a:moveTo>
                    <a:cubicBezTo>
                      <a:pt x="1316" y="954"/>
                      <a:pt x="1288" y="973"/>
                      <a:pt x="1278" y="1004"/>
                    </a:cubicBezTo>
                    <a:cubicBezTo>
                      <a:pt x="1270" y="1032"/>
                      <a:pt x="1290" y="1069"/>
                      <a:pt x="1326" y="1077"/>
                    </a:cubicBezTo>
                    <a:lnTo>
                      <a:pt x="1567" y="1137"/>
                    </a:lnTo>
                    <a:lnTo>
                      <a:pt x="1580" y="1137"/>
                    </a:lnTo>
                    <a:cubicBezTo>
                      <a:pt x="1612" y="1137"/>
                      <a:pt x="1636" y="1117"/>
                      <a:pt x="1636" y="1093"/>
                    </a:cubicBezTo>
                    <a:cubicBezTo>
                      <a:pt x="1648" y="1056"/>
                      <a:pt x="1628" y="1028"/>
                      <a:pt x="1592" y="1016"/>
                    </a:cubicBezTo>
                    <a:cubicBezTo>
                      <a:pt x="1511" y="996"/>
                      <a:pt x="1435" y="976"/>
                      <a:pt x="1355" y="956"/>
                    </a:cubicBezTo>
                    <a:cubicBezTo>
                      <a:pt x="1350" y="955"/>
                      <a:pt x="1346" y="954"/>
                      <a:pt x="1342" y="954"/>
                    </a:cubicBezTo>
                    <a:close/>
                    <a:moveTo>
                      <a:pt x="4306" y="950"/>
                    </a:moveTo>
                    <a:cubicBezTo>
                      <a:pt x="4300" y="950"/>
                      <a:pt x="4294" y="951"/>
                      <a:pt x="4288" y="952"/>
                    </a:cubicBezTo>
                    <a:cubicBezTo>
                      <a:pt x="4207" y="976"/>
                      <a:pt x="4135" y="996"/>
                      <a:pt x="4054" y="1016"/>
                    </a:cubicBezTo>
                    <a:cubicBezTo>
                      <a:pt x="4018" y="1028"/>
                      <a:pt x="3998" y="1056"/>
                      <a:pt x="4006" y="1093"/>
                    </a:cubicBezTo>
                    <a:cubicBezTo>
                      <a:pt x="4014" y="1117"/>
                      <a:pt x="4038" y="1137"/>
                      <a:pt x="4067" y="1137"/>
                    </a:cubicBezTo>
                    <a:lnTo>
                      <a:pt x="4087" y="1137"/>
                    </a:lnTo>
                    <a:cubicBezTo>
                      <a:pt x="4167" y="1117"/>
                      <a:pt x="4247" y="1097"/>
                      <a:pt x="4328" y="1073"/>
                    </a:cubicBezTo>
                    <a:cubicBezTo>
                      <a:pt x="4360" y="1064"/>
                      <a:pt x="4380" y="1028"/>
                      <a:pt x="4368" y="992"/>
                    </a:cubicBezTo>
                    <a:cubicBezTo>
                      <a:pt x="4361" y="966"/>
                      <a:pt x="4335" y="950"/>
                      <a:pt x="4306" y="950"/>
                    </a:cubicBezTo>
                    <a:close/>
                    <a:moveTo>
                      <a:pt x="2020" y="1096"/>
                    </a:moveTo>
                    <a:cubicBezTo>
                      <a:pt x="1988" y="1096"/>
                      <a:pt x="1961" y="1116"/>
                      <a:pt x="1957" y="1149"/>
                    </a:cubicBezTo>
                    <a:cubicBezTo>
                      <a:pt x="1953" y="1185"/>
                      <a:pt x="1973" y="1213"/>
                      <a:pt x="2009" y="1217"/>
                    </a:cubicBezTo>
                    <a:cubicBezTo>
                      <a:pt x="2090" y="1233"/>
                      <a:pt x="2174" y="1245"/>
                      <a:pt x="2255" y="1253"/>
                    </a:cubicBezTo>
                    <a:lnTo>
                      <a:pt x="2259" y="1253"/>
                    </a:lnTo>
                    <a:cubicBezTo>
                      <a:pt x="2291" y="1253"/>
                      <a:pt x="2319" y="1229"/>
                      <a:pt x="2327" y="1197"/>
                    </a:cubicBezTo>
                    <a:cubicBezTo>
                      <a:pt x="2331" y="1161"/>
                      <a:pt x="2307" y="1133"/>
                      <a:pt x="2271" y="1129"/>
                    </a:cubicBezTo>
                    <a:cubicBezTo>
                      <a:pt x="2190" y="1125"/>
                      <a:pt x="2110" y="1109"/>
                      <a:pt x="2030" y="1097"/>
                    </a:cubicBezTo>
                    <a:cubicBezTo>
                      <a:pt x="2026" y="1096"/>
                      <a:pt x="2023" y="1096"/>
                      <a:pt x="2020" y="1096"/>
                    </a:cubicBezTo>
                    <a:close/>
                    <a:moveTo>
                      <a:pt x="3637" y="1103"/>
                    </a:moveTo>
                    <a:cubicBezTo>
                      <a:pt x="3633" y="1103"/>
                      <a:pt x="3629" y="1104"/>
                      <a:pt x="3625" y="1105"/>
                    </a:cubicBezTo>
                    <a:lnTo>
                      <a:pt x="3384" y="1133"/>
                    </a:lnTo>
                    <a:cubicBezTo>
                      <a:pt x="3351" y="1137"/>
                      <a:pt x="3323" y="1169"/>
                      <a:pt x="3331" y="1205"/>
                    </a:cubicBezTo>
                    <a:cubicBezTo>
                      <a:pt x="3331" y="1233"/>
                      <a:pt x="3359" y="1257"/>
                      <a:pt x="3388" y="1257"/>
                    </a:cubicBezTo>
                    <a:cubicBezTo>
                      <a:pt x="3388" y="1257"/>
                      <a:pt x="3396" y="1257"/>
                      <a:pt x="3400" y="1253"/>
                    </a:cubicBezTo>
                    <a:cubicBezTo>
                      <a:pt x="3480" y="1249"/>
                      <a:pt x="3564" y="1237"/>
                      <a:pt x="3645" y="1225"/>
                    </a:cubicBezTo>
                    <a:cubicBezTo>
                      <a:pt x="3677" y="1217"/>
                      <a:pt x="3701" y="1189"/>
                      <a:pt x="3697" y="1153"/>
                    </a:cubicBezTo>
                    <a:cubicBezTo>
                      <a:pt x="3693" y="1128"/>
                      <a:pt x="3668" y="1103"/>
                      <a:pt x="3637" y="1103"/>
                    </a:cubicBezTo>
                    <a:close/>
                    <a:moveTo>
                      <a:pt x="2709" y="1157"/>
                    </a:moveTo>
                    <a:cubicBezTo>
                      <a:pt x="2672" y="1157"/>
                      <a:pt x="2640" y="1181"/>
                      <a:pt x="2640" y="1217"/>
                    </a:cubicBezTo>
                    <a:cubicBezTo>
                      <a:pt x="2640" y="1253"/>
                      <a:pt x="2668" y="1281"/>
                      <a:pt x="2701" y="1281"/>
                    </a:cubicBezTo>
                    <a:lnTo>
                      <a:pt x="2954" y="1281"/>
                    </a:lnTo>
                    <a:cubicBezTo>
                      <a:pt x="2990" y="1281"/>
                      <a:pt x="3014" y="1253"/>
                      <a:pt x="3014" y="1217"/>
                    </a:cubicBezTo>
                    <a:cubicBezTo>
                      <a:pt x="3014" y="1181"/>
                      <a:pt x="2982" y="1157"/>
                      <a:pt x="2950" y="1157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4" name="Google Shape;124;p3"/>
              <p:cNvSpPr/>
              <p:nvPr/>
            </p:nvSpPr>
            <p:spPr>
              <a:xfrm>
                <a:off x="3314385" y="432198"/>
                <a:ext cx="22249" cy="64593"/>
              </a:xfrm>
              <a:custGeom>
                <a:avLst/>
                <a:gdLst/>
                <a:ahLst/>
                <a:cxnLst/>
                <a:rect l="l" t="t" r="r" b="b"/>
                <a:pathLst>
                  <a:path w="165" h="479" extrusionOk="0">
                    <a:moveTo>
                      <a:pt x="89" y="1"/>
                    </a:moveTo>
                    <a:cubicBezTo>
                      <a:pt x="65" y="1"/>
                      <a:pt x="35" y="20"/>
                      <a:pt x="28" y="51"/>
                    </a:cubicBezTo>
                    <a:cubicBezTo>
                      <a:pt x="0" y="175"/>
                      <a:pt x="4" y="304"/>
                      <a:pt x="32" y="428"/>
                    </a:cubicBezTo>
                    <a:cubicBezTo>
                      <a:pt x="36" y="459"/>
                      <a:pt x="65" y="478"/>
                      <a:pt x="97" y="478"/>
                    </a:cubicBezTo>
                    <a:cubicBezTo>
                      <a:pt x="102" y="478"/>
                      <a:pt x="107" y="478"/>
                      <a:pt x="113" y="476"/>
                    </a:cubicBezTo>
                    <a:cubicBezTo>
                      <a:pt x="145" y="464"/>
                      <a:pt x="165" y="428"/>
                      <a:pt x="157" y="396"/>
                    </a:cubicBezTo>
                    <a:cubicBezTo>
                      <a:pt x="153" y="380"/>
                      <a:pt x="153" y="364"/>
                      <a:pt x="145" y="356"/>
                    </a:cubicBezTo>
                    <a:cubicBezTo>
                      <a:pt x="145" y="344"/>
                      <a:pt x="141" y="340"/>
                      <a:pt x="141" y="328"/>
                    </a:cubicBezTo>
                    <a:lnTo>
                      <a:pt x="141" y="320"/>
                    </a:lnTo>
                    <a:cubicBezTo>
                      <a:pt x="137" y="296"/>
                      <a:pt x="137" y="264"/>
                      <a:pt x="137" y="239"/>
                    </a:cubicBezTo>
                    <a:cubicBezTo>
                      <a:pt x="137" y="179"/>
                      <a:pt x="141" y="131"/>
                      <a:pt x="149" y="83"/>
                    </a:cubicBezTo>
                    <a:cubicBezTo>
                      <a:pt x="153" y="51"/>
                      <a:pt x="137" y="14"/>
                      <a:pt x="101" y="2"/>
                    </a:cubicBezTo>
                    <a:cubicBezTo>
                      <a:pt x="97" y="1"/>
                      <a:pt x="93" y="1"/>
                      <a:pt x="89" y="1"/>
                    </a:cubicBezTo>
                    <a:close/>
                  </a:path>
                </a:pathLst>
              </a:custGeom>
              <a:solidFill>
                <a:srgbClr val="FFF1F6">
                  <a:alpha val="333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5" name="Google Shape;125;p3"/>
              <p:cNvSpPr/>
              <p:nvPr/>
            </p:nvSpPr>
            <p:spPr>
              <a:xfrm>
                <a:off x="3326790" y="513513"/>
                <a:ext cx="39104" cy="76055"/>
              </a:xfrm>
              <a:custGeom>
                <a:avLst/>
                <a:gdLst/>
                <a:ahLst/>
                <a:cxnLst/>
                <a:rect l="l" t="t" r="r" b="b"/>
                <a:pathLst>
                  <a:path w="290" h="564" extrusionOk="0">
                    <a:moveTo>
                      <a:pt x="70" y="0"/>
                    </a:moveTo>
                    <a:cubicBezTo>
                      <a:pt x="66" y="0"/>
                      <a:pt x="61" y="1"/>
                      <a:pt x="57" y="2"/>
                    </a:cubicBezTo>
                    <a:cubicBezTo>
                      <a:pt x="17" y="14"/>
                      <a:pt x="1" y="50"/>
                      <a:pt x="5" y="82"/>
                    </a:cubicBezTo>
                    <a:cubicBezTo>
                      <a:pt x="29" y="239"/>
                      <a:pt x="85" y="392"/>
                      <a:pt x="161" y="532"/>
                    </a:cubicBezTo>
                    <a:cubicBezTo>
                      <a:pt x="172" y="552"/>
                      <a:pt x="197" y="564"/>
                      <a:pt x="221" y="564"/>
                    </a:cubicBezTo>
                    <a:cubicBezTo>
                      <a:pt x="231" y="564"/>
                      <a:pt x="241" y="561"/>
                      <a:pt x="250" y="556"/>
                    </a:cubicBezTo>
                    <a:cubicBezTo>
                      <a:pt x="282" y="536"/>
                      <a:pt x="290" y="500"/>
                      <a:pt x="278" y="464"/>
                    </a:cubicBezTo>
                    <a:cubicBezTo>
                      <a:pt x="206" y="335"/>
                      <a:pt x="161" y="199"/>
                      <a:pt x="137" y="50"/>
                    </a:cubicBezTo>
                    <a:cubicBezTo>
                      <a:pt x="130" y="19"/>
                      <a:pt x="97" y="0"/>
                      <a:pt x="70" y="0"/>
                    </a:cubicBezTo>
                    <a:close/>
                  </a:path>
                </a:pathLst>
              </a:custGeom>
              <a:solidFill>
                <a:srgbClr val="FFF1F6">
                  <a:alpha val="333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6" name="Google Shape;126;p3"/>
              <p:cNvSpPr/>
              <p:nvPr/>
            </p:nvSpPr>
            <p:spPr>
              <a:xfrm rot="-5563485">
                <a:off x="3094862" y="433994"/>
                <a:ext cx="417195" cy="321752"/>
              </a:xfrm>
              <a:custGeom>
                <a:avLst/>
                <a:gdLst/>
                <a:ahLst/>
                <a:cxnLst/>
                <a:rect l="l" t="t" r="r" b="b"/>
                <a:pathLst>
                  <a:path w="3094" h="2386" extrusionOk="0">
                    <a:moveTo>
                      <a:pt x="761" y="1"/>
                    </a:moveTo>
                    <a:cubicBezTo>
                      <a:pt x="715" y="1"/>
                      <a:pt x="666" y="10"/>
                      <a:pt x="615" y="31"/>
                    </a:cubicBezTo>
                    <a:cubicBezTo>
                      <a:pt x="1" y="280"/>
                      <a:pt x="877" y="2349"/>
                      <a:pt x="1274" y="2385"/>
                    </a:cubicBezTo>
                    <a:cubicBezTo>
                      <a:pt x="1277" y="2386"/>
                      <a:pt x="1281" y="2386"/>
                      <a:pt x="1284" y="2386"/>
                    </a:cubicBezTo>
                    <a:cubicBezTo>
                      <a:pt x="1654" y="2386"/>
                      <a:pt x="3093" y="666"/>
                      <a:pt x="2524" y="216"/>
                    </a:cubicBezTo>
                    <a:cubicBezTo>
                      <a:pt x="2468" y="172"/>
                      <a:pt x="2409" y="153"/>
                      <a:pt x="2348" y="153"/>
                    </a:cubicBezTo>
                    <a:cubicBezTo>
                      <a:pt x="1937" y="153"/>
                      <a:pt x="1467" y="1036"/>
                      <a:pt x="1467" y="1036"/>
                    </a:cubicBezTo>
                    <a:cubicBezTo>
                      <a:pt x="1467" y="1036"/>
                      <a:pt x="1243" y="1"/>
                      <a:pt x="761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7" name="Google Shape;127;p3"/>
              <p:cNvSpPr/>
              <p:nvPr/>
            </p:nvSpPr>
            <p:spPr>
              <a:xfrm rot="-5563485">
                <a:off x="3166434" y="379837"/>
                <a:ext cx="288827" cy="300850"/>
              </a:xfrm>
              <a:custGeom>
                <a:avLst/>
                <a:gdLst/>
                <a:ahLst/>
                <a:cxnLst/>
                <a:rect l="l" t="t" r="r" b="b"/>
                <a:pathLst>
                  <a:path w="2142" h="2231" extrusionOk="0">
                    <a:moveTo>
                      <a:pt x="1403" y="0"/>
                    </a:moveTo>
                    <a:cubicBezTo>
                      <a:pt x="1398" y="0"/>
                      <a:pt x="1392" y="0"/>
                      <a:pt x="1387" y="1"/>
                    </a:cubicBezTo>
                    <a:cubicBezTo>
                      <a:pt x="1009" y="700"/>
                      <a:pt x="535" y="1351"/>
                      <a:pt x="1" y="1941"/>
                    </a:cubicBezTo>
                    <a:cubicBezTo>
                      <a:pt x="113" y="2110"/>
                      <a:pt x="230" y="2222"/>
                      <a:pt x="314" y="2230"/>
                    </a:cubicBezTo>
                    <a:cubicBezTo>
                      <a:pt x="318" y="2231"/>
                      <a:pt x="321" y="2231"/>
                      <a:pt x="324" y="2231"/>
                    </a:cubicBezTo>
                    <a:cubicBezTo>
                      <a:pt x="702" y="2231"/>
                      <a:pt x="2141" y="511"/>
                      <a:pt x="1572" y="61"/>
                    </a:cubicBezTo>
                    <a:cubicBezTo>
                      <a:pt x="1517" y="20"/>
                      <a:pt x="1461" y="0"/>
                      <a:pt x="1403" y="0"/>
                    </a:cubicBezTo>
                    <a:close/>
                  </a:path>
                </a:pathLst>
              </a:custGeom>
              <a:solidFill>
                <a:srgbClr val="FFF1F6">
                  <a:alpha val="333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128" name="Google Shape;128;p3"/>
          <p:cNvSpPr/>
          <p:nvPr/>
        </p:nvSpPr>
        <p:spPr>
          <a:xfrm>
            <a:off x="8082620" y="4542638"/>
            <a:ext cx="215929" cy="199812"/>
          </a:xfrm>
          <a:custGeom>
            <a:avLst/>
            <a:gdLst/>
            <a:ahLst/>
            <a:cxnLst/>
            <a:rect l="l" t="t" r="r" b="b"/>
            <a:pathLst>
              <a:path w="1447" h="1339" extrusionOk="0">
                <a:moveTo>
                  <a:pt x="729" y="0"/>
                </a:moveTo>
                <a:cubicBezTo>
                  <a:pt x="719" y="0"/>
                  <a:pt x="709" y="1"/>
                  <a:pt x="699" y="1"/>
                </a:cubicBezTo>
                <a:cubicBezTo>
                  <a:pt x="486" y="13"/>
                  <a:pt x="286" y="122"/>
                  <a:pt x="161" y="298"/>
                </a:cubicBezTo>
                <a:cubicBezTo>
                  <a:pt x="36" y="475"/>
                  <a:pt x="0" y="692"/>
                  <a:pt x="61" y="893"/>
                </a:cubicBezTo>
                <a:cubicBezTo>
                  <a:pt x="121" y="1082"/>
                  <a:pt x="261" y="1238"/>
                  <a:pt x="458" y="1307"/>
                </a:cubicBezTo>
                <a:cubicBezTo>
                  <a:pt x="511" y="1327"/>
                  <a:pt x="571" y="1339"/>
                  <a:pt x="627" y="1339"/>
                </a:cubicBezTo>
                <a:cubicBezTo>
                  <a:pt x="760" y="1339"/>
                  <a:pt x="872" y="1279"/>
                  <a:pt x="953" y="1166"/>
                </a:cubicBezTo>
                <a:cubicBezTo>
                  <a:pt x="1053" y="1026"/>
                  <a:pt x="1089" y="801"/>
                  <a:pt x="932" y="604"/>
                </a:cubicBezTo>
                <a:cubicBezTo>
                  <a:pt x="860" y="511"/>
                  <a:pt x="744" y="455"/>
                  <a:pt x="631" y="455"/>
                </a:cubicBezTo>
                <a:cubicBezTo>
                  <a:pt x="543" y="455"/>
                  <a:pt x="466" y="495"/>
                  <a:pt x="418" y="563"/>
                </a:cubicBezTo>
                <a:cubicBezTo>
                  <a:pt x="350" y="652"/>
                  <a:pt x="338" y="756"/>
                  <a:pt x="378" y="853"/>
                </a:cubicBezTo>
                <a:cubicBezTo>
                  <a:pt x="418" y="945"/>
                  <a:pt x="507" y="1013"/>
                  <a:pt x="611" y="1026"/>
                </a:cubicBezTo>
                <a:cubicBezTo>
                  <a:pt x="616" y="1026"/>
                  <a:pt x="621" y="1027"/>
                  <a:pt x="626" y="1027"/>
                </a:cubicBezTo>
                <a:cubicBezTo>
                  <a:pt x="667" y="1027"/>
                  <a:pt x="700" y="997"/>
                  <a:pt x="703" y="957"/>
                </a:cubicBezTo>
                <a:cubicBezTo>
                  <a:pt x="707" y="917"/>
                  <a:pt x="679" y="877"/>
                  <a:pt x="639" y="873"/>
                </a:cubicBezTo>
                <a:cubicBezTo>
                  <a:pt x="587" y="865"/>
                  <a:pt x="547" y="837"/>
                  <a:pt x="527" y="797"/>
                </a:cubicBezTo>
                <a:cubicBezTo>
                  <a:pt x="507" y="756"/>
                  <a:pt x="511" y="716"/>
                  <a:pt x="531" y="672"/>
                </a:cubicBezTo>
                <a:cubicBezTo>
                  <a:pt x="551" y="636"/>
                  <a:pt x="583" y="612"/>
                  <a:pt x="623" y="604"/>
                </a:cubicBezTo>
                <a:cubicBezTo>
                  <a:pt x="629" y="603"/>
                  <a:pt x="636" y="602"/>
                  <a:pt x="643" y="602"/>
                </a:cubicBezTo>
                <a:cubicBezTo>
                  <a:pt x="689" y="602"/>
                  <a:pt x="745" y="625"/>
                  <a:pt x="784" y="660"/>
                </a:cubicBezTo>
                <a:cubicBezTo>
                  <a:pt x="860" y="724"/>
                  <a:pt x="900" y="825"/>
                  <a:pt x="892" y="925"/>
                </a:cubicBezTo>
                <a:cubicBezTo>
                  <a:pt x="888" y="1013"/>
                  <a:pt x="848" y="1086"/>
                  <a:pt x="784" y="1138"/>
                </a:cubicBezTo>
                <a:cubicBezTo>
                  <a:pt x="741" y="1170"/>
                  <a:pt x="693" y="1183"/>
                  <a:pt x="644" y="1183"/>
                </a:cubicBezTo>
                <a:cubicBezTo>
                  <a:pt x="516" y="1183"/>
                  <a:pt x="382" y="1092"/>
                  <a:pt x="310" y="1013"/>
                </a:cubicBezTo>
                <a:cubicBezTo>
                  <a:pt x="189" y="881"/>
                  <a:pt x="161" y="696"/>
                  <a:pt x="221" y="519"/>
                </a:cubicBezTo>
                <a:cubicBezTo>
                  <a:pt x="282" y="347"/>
                  <a:pt x="426" y="214"/>
                  <a:pt x="603" y="162"/>
                </a:cubicBezTo>
                <a:cubicBezTo>
                  <a:pt x="644" y="150"/>
                  <a:pt x="686" y="145"/>
                  <a:pt x="727" y="145"/>
                </a:cubicBezTo>
                <a:cubicBezTo>
                  <a:pt x="828" y="145"/>
                  <a:pt x="926" y="179"/>
                  <a:pt x="1009" y="242"/>
                </a:cubicBezTo>
                <a:cubicBezTo>
                  <a:pt x="1133" y="342"/>
                  <a:pt x="1270" y="604"/>
                  <a:pt x="1266" y="829"/>
                </a:cubicBezTo>
                <a:cubicBezTo>
                  <a:pt x="1258" y="945"/>
                  <a:pt x="1226" y="1030"/>
                  <a:pt x="1149" y="1082"/>
                </a:cubicBezTo>
                <a:cubicBezTo>
                  <a:pt x="1125" y="1098"/>
                  <a:pt x="1113" y="1126"/>
                  <a:pt x="1121" y="1150"/>
                </a:cubicBezTo>
                <a:cubicBezTo>
                  <a:pt x="1125" y="1182"/>
                  <a:pt x="1141" y="1206"/>
                  <a:pt x="1165" y="1218"/>
                </a:cubicBezTo>
                <a:cubicBezTo>
                  <a:pt x="1175" y="1221"/>
                  <a:pt x="1184" y="1223"/>
                  <a:pt x="1194" y="1223"/>
                </a:cubicBezTo>
                <a:cubicBezTo>
                  <a:pt x="1209" y="1223"/>
                  <a:pt x="1225" y="1219"/>
                  <a:pt x="1242" y="1206"/>
                </a:cubicBezTo>
                <a:cubicBezTo>
                  <a:pt x="1342" y="1138"/>
                  <a:pt x="1402" y="1021"/>
                  <a:pt x="1415" y="885"/>
                </a:cubicBezTo>
                <a:cubicBezTo>
                  <a:pt x="1447" y="632"/>
                  <a:pt x="1314" y="338"/>
                  <a:pt x="1173" y="178"/>
                </a:cubicBezTo>
                <a:cubicBezTo>
                  <a:pt x="1059" y="67"/>
                  <a:pt x="902" y="0"/>
                  <a:pt x="729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29" name="Google Shape;129;p3"/>
          <p:cNvGrpSpPr/>
          <p:nvPr/>
        </p:nvGrpSpPr>
        <p:grpSpPr>
          <a:xfrm rot="2700000">
            <a:off x="8850543" y="3860238"/>
            <a:ext cx="296110" cy="307950"/>
            <a:chOff x="2402806" y="1534404"/>
            <a:chExt cx="197214" cy="205099"/>
          </a:xfrm>
        </p:grpSpPr>
        <p:sp>
          <p:nvSpPr>
            <p:cNvPr id="130" name="Google Shape;130;p3"/>
            <p:cNvSpPr/>
            <p:nvPr/>
          </p:nvSpPr>
          <p:spPr>
            <a:xfrm>
              <a:off x="2402806" y="1605082"/>
              <a:ext cx="85428" cy="127119"/>
            </a:xfrm>
            <a:custGeom>
              <a:avLst/>
              <a:gdLst/>
              <a:ahLst/>
              <a:cxnLst/>
              <a:rect l="l" t="t" r="r" b="b"/>
              <a:pathLst>
                <a:path w="1170" h="1741" extrusionOk="0">
                  <a:moveTo>
                    <a:pt x="273" y="0"/>
                  </a:moveTo>
                  <a:cubicBezTo>
                    <a:pt x="220" y="0"/>
                    <a:pt x="176" y="36"/>
                    <a:pt x="165" y="85"/>
                  </a:cubicBezTo>
                  <a:cubicBezTo>
                    <a:pt x="0" y="1226"/>
                    <a:pt x="1005" y="1724"/>
                    <a:pt x="1017" y="1728"/>
                  </a:cubicBezTo>
                  <a:cubicBezTo>
                    <a:pt x="1033" y="1732"/>
                    <a:pt x="1045" y="1740"/>
                    <a:pt x="1061" y="1740"/>
                  </a:cubicBezTo>
                  <a:cubicBezTo>
                    <a:pt x="1101" y="1740"/>
                    <a:pt x="1137" y="1720"/>
                    <a:pt x="1145" y="1684"/>
                  </a:cubicBezTo>
                  <a:cubicBezTo>
                    <a:pt x="1169" y="1632"/>
                    <a:pt x="1149" y="1572"/>
                    <a:pt x="1101" y="1548"/>
                  </a:cubicBezTo>
                  <a:cubicBezTo>
                    <a:pt x="1097" y="1544"/>
                    <a:pt x="221" y="1118"/>
                    <a:pt x="366" y="117"/>
                  </a:cubicBezTo>
                  <a:cubicBezTo>
                    <a:pt x="374" y="61"/>
                    <a:pt x="338" y="13"/>
                    <a:pt x="281" y="1"/>
                  </a:cubicBezTo>
                  <a:cubicBezTo>
                    <a:pt x="279" y="1"/>
                    <a:pt x="276" y="0"/>
                    <a:pt x="27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131;p3"/>
            <p:cNvSpPr/>
            <p:nvPr/>
          </p:nvSpPr>
          <p:spPr>
            <a:xfrm>
              <a:off x="2441796" y="1605886"/>
              <a:ext cx="64910" cy="98424"/>
            </a:xfrm>
            <a:custGeom>
              <a:avLst/>
              <a:gdLst/>
              <a:ahLst/>
              <a:cxnLst/>
              <a:rect l="l" t="t" r="r" b="b"/>
              <a:pathLst>
                <a:path w="889" h="1348" extrusionOk="0">
                  <a:moveTo>
                    <a:pt x="113" y="1"/>
                  </a:moveTo>
                  <a:cubicBezTo>
                    <a:pt x="109" y="1"/>
                    <a:pt x="105" y="1"/>
                    <a:pt x="101" y="2"/>
                  </a:cubicBezTo>
                  <a:cubicBezTo>
                    <a:pt x="45" y="6"/>
                    <a:pt x="1" y="50"/>
                    <a:pt x="5" y="106"/>
                  </a:cubicBezTo>
                  <a:cubicBezTo>
                    <a:pt x="5" y="130"/>
                    <a:pt x="57" y="837"/>
                    <a:pt x="712" y="1328"/>
                  </a:cubicBezTo>
                  <a:cubicBezTo>
                    <a:pt x="732" y="1340"/>
                    <a:pt x="752" y="1348"/>
                    <a:pt x="772" y="1348"/>
                  </a:cubicBezTo>
                  <a:cubicBezTo>
                    <a:pt x="804" y="1348"/>
                    <a:pt x="832" y="1332"/>
                    <a:pt x="852" y="1312"/>
                  </a:cubicBezTo>
                  <a:cubicBezTo>
                    <a:pt x="888" y="1267"/>
                    <a:pt x="880" y="1207"/>
                    <a:pt x="832" y="1171"/>
                  </a:cubicBezTo>
                  <a:cubicBezTo>
                    <a:pt x="250" y="737"/>
                    <a:pt x="205" y="106"/>
                    <a:pt x="205" y="94"/>
                  </a:cubicBezTo>
                  <a:cubicBezTo>
                    <a:pt x="202" y="46"/>
                    <a:pt x="164" y="1"/>
                    <a:pt x="11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132;p3"/>
            <p:cNvSpPr/>
            <p:nvPr/>
          </p:nvSpPr>
          <p:spPr>
            <a:xfrm>
              <a:off x="2470272" y="1604206"/>
              <a:ext cx="45561" cy="62866"/>
            </a:xfrm>
            <a:custGeom>
              <a:avLst/>
              <a:gdLst/>
              <a:ahLst/>
              <a:cxnLst/>
              <a:rect l="l" t="t" r="r" b="b"/>
              <a:pathLst>
                <a:path w="624" h="861" extrusionOk="0">
                  <a:moveTo>
                    <a:pt x="175" y="1"/>
                  </a:moveTo>
                  <a:cubicBezTo>
                    <a:pt x="132" y="1"/>
                    <a:pt x="91" y="33"/>
                    <a:pt x="81" y="77"/>
                  </a:cubicBezTo>
                  <a:cubicBezTo>
                    <a:pt x="77" y="97"/>
                    <a:pt x="0" y="479"/>
                    <a:pt x="450" y="840"/>
                  </a:cubicBezTo>
                  <a:cubicBezTo>
                    <a:pt x="466" y="856"/>
                    <a:pt x="494" y="860"/>
                    <a:pt x="515" y="860"/>
                  </a:cubicBezTo>
                  <a:cubicBezTo>
                    <a:pt x="543" y="860"/>
                    <a:pt x="571" y="848"/>
                    <a:pt x="591" y="828"/>
                  </a:cubicBezTo>
                  <a:cubicBezTo>
                    <a:pt x="623" y="788"/>
                    <a:pt x="619" y="720"/>
                    <a:pt x="575" y="688"/>
                  </a:cubicBezTo>
                  <a:cubicBezTo>
                    <a:pt x="229" y="410"/>
                    <a:pt x="273" y="137"/>
                    <a:pt x="277" y="125"/>
                  </a:cubicBezTo>
                  <a:cubicBezTo>
                    <a:pt x="294" y="69"/>
                    <a:pt x="257" y="13"/>
                    <a:pt x="201" y="5"/>
                  </a:cubicBezTo>
                  <a:cubicBezTo>
                    <a:pt x="193" y="2"/>
                    <a:pt x="184" y="1"/>
                    <a:pt x="17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133;p3"/>
            <p:cNvSpPr/>
            <p:nvPr/>
          </p:nvSpPr>
          <p:spPr>
            <a:xfrm>
              <a:off x="2504005" y="1627498"/>
              <a:ext cx="52571" cy="112005"/>
            </a:xfrm>
            <a:custGeom>
              <a:avLst/>
              <a:gdLst/>
              <a:ahLst/>
              <a:cxnLst/>
              <a:rect l="l" t="t" r="r" b="b"/>
              <a:pathLst>
                <a:path w="720" h="1534" extrusionOk="0">
                  <a:moveTo>
                    <a:pt x="409" y="0"/>
                  </a:moveTo>
                  <a:cubicBezTo>
                    <a:pt x="400" y="0"/>
                    <a:pt x="391" y="1"/>
                    <a:pt x="382" y="3"/>
                  </a:cubicBezTo>
                  <a:cubicBezTo>
                    <a:pt x="330" y="19"/>
                    <a:pt x="302" y="79"/>
                    <a:pt x="318" y="132"/>
                  </a:cubicBezTo>
                  <a:cubicBezTo>
                    <a:pt x="318" y="136"/>
                    <a:pt x="494" y="702"/>
                    <a:pt x="32" y="1377"/>
                  </a:cubicBezTo>
                  <a:cubicBezTo>
                    <a:pt x="0" y="1421"/>
                    <a:pt x="12" y="1486"/>
                    <a:pt x="57" y="1518"/>
                  </a:cubicBezTo>
                  <a:cubicBezTo>
                    <a:pt x="73" y="1526"/>
                    <a:pt x="93" y="1534"/>
                    <a:pt x="113" y="1534"/>
                  </a:cubicBezTo>
                  <a:cubicBezTo>
                    <a:pt x="141" y="1534"/>
                    <a:pt x="177" y="1518"/>
                    <a:pt x="197" y="1494"/>
                  </a:cubicBezTo>
                  <a:cubicBezTo>
                    <a:pt x="719" y="734"/>
                    <a:pt x="519" y="96"/>
                    <a:pt x="511" y="71"/>
                  </a:cubicBezTo>
                  <a:cubicBezTo>
                    <a:pt x="497" y="25"/>
                    <a:pt x="453" y="0"/>
                    <a:pt x="40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134;p3"/>
            <p:cNvSpPr/>
            <p:nvPr/>
          </p:nvSpPr>
          <p:spPr>
            <a:xfrm>
              <a:off x="2548909" y="1634508"/>
              <a:ext cx="26431" cy="80682"/>
            </a:xfrm>
            <a:custGeom>
              <a:avLst/>
              <a:gdLst/>
              <a:ahLst/>
              <a:cxnLst/>
              <a:rect l="l" t="t" r="r" b="b"/>
              <a:pathLst>
                <a:path w="362" h="1105" extrusionOk="0">
                  <a:moveTo>
                    <a:pt x="128" y="1"/>
                  </a:moveTo>
                  <a:cubicBezTo>
                    <a:pt x="120" y="1"/>
                    <a:pt x="112" y="2"/>
                    <a:pt x="104" y="4"/>
                  </a:cubicBezTo>
                  <a:cubicBezTo>
                    <a:pt x="56" y="16"/>
                    <a:pt x="20" y="72"/>
                    <a:pt x="36" y="124"/>
                  </a:cubicBezTo>
                  <a:cubicBezTo>
                    <a:pt x="157" y="586"/>
                    <a:pt x="16" y="964"/>
                    <a:pt x="16" y="968"/>
                  </a:cubicBezTo>
                  <a:cubicBezTo>
                    <a:pt x="0" y="1024"/>
                    <a:pt x="24" y="1080"/>
                    <a:pt x="76" y="1100"/>
                  </a:cubicBezTo>
                  <a:cubicBezTo>
                    <a:pt x="84" y="1104"/>
                    <a:pt x="100" y="1104"/>
                    <a:pt x="109" y="1104"/>
                  </a:cubicBezTo>
                  <a:cubicBezTo>
                    <a:pt x="149" y="1104"/>
                    <a:pt x="189" y="1080"/>
                    <a:pt x="197" y="1044"/>
                  </a:cubicBezTo>
                  <a:cubicBezTo>
                    <a:pt x="205" y="1024"/>
                    <a:pt x="362" y="602"/>
                    <a:pt x="225" y="76"/>
                  </a:cubicBezTo>
                  <a:cubicBezTo>
                    <a:pt x="218" y="31"/>
                    <a:pt x="176" y="1"/>
                    <a:pt x="12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135;p3"/>
            <p:cNvSpPr/>
            <p:nvPr/>
          </p:nvSpPr>
          <p:spPr>
            <a:xfrm>
              <a:off x="2577020" y="1637939"/>
              <a:ext cx="23000" cy="51695"/>
            </a:xfrm>
            <a:custGeom>
              <a:avLst/>
              <a:gdLst/>
              <a:ahLst/>
              <a:cxnLst/>
              <a:rect l="l" t="t" r="r" b="b"/>
              <a:pathLst>
                <a:path w="315" h="708" extrusionOk="0">
                  <a:moveTo>
                    <a:pt x="117" y="0"/>
                  </a:moveTo>
                  <a:cubicBezTo>
                    <a:pt x="106" y="0"/>
                    <a:pt x="96" y="2"/>
                    <a:pt x="85" y="5"/>
                  </a:cubicBezTo>
                  <a:cubicBezTo>
                    <a:pt x="33" y="17"/>
                    <a:pt x="1" y="73"/>
                    <a:pt x="17" y="129"/>
                  </a:cubicBezTo>
                  <a:cubicBezTo>
                    <a:pt x="97" y="411"/>
                    <a:pt x="45" y="567"/>
                    <a:pt x="45" y="571"/>
                  </a:cubicBezTo>
                  <a:cubicBezTo>
                    <a:pt x="33" y="627"/>
                    <a:pt x="57" y="680"/>
                    <a:pt x="105" y="700"/>
                  </a:cubicBezTo>
                  <a:cubicBezTo>
                    <a:pt x="117" y="708"/>
                    <a:pt x="133" y="708"/>
                    <a:pt x="141" y="708"/>
                  </a:cubicBezTo>
                  <a:cubicBezTo>
                    <a:pt x="182" y="708"/>
                    <a:pt x="218" y="680"/>
                    <a:pt x="238" y="648"/>
                  </a:cubicBezTo>
                  <a:cubicBezTo>
                    <a:pt x="242" y="619"/>
                    <a:pt x="314" y="427"/>
                    <a:pt x="214" y="73"/>
                  </a:cubicBezTo>
                  <a:cubicBezTo>
                    <a:pt x="201" y="27"/>
                    <a:pt x="161" y="0"/>
                    <a:pt x="11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136;p3"/>
            <p:cNvSpPr/>
            <p:nvPr/>
          </p:nvSpPr>
          <p:spPr>
            <a:xfrm>
              <a:off x="2493710" y="1595664"/>
              <a:ext cx="96307" cy="27089"/>
            </a:xfrm>
            <a:custGeom>
              <a:avLst/>
              <a:gdLst/>
              <a:ahLst/>
              <a:cxnLst/>
              <a:rect l="l" t="t" r="r" b="b"/>
              <a:pathLst>
                <a:path w="1319" h="371" extrusionOk="0">
                  <a:moveTo>
                    <a:pt x="485" y="0"/>
                  </a:moveTo>
                  <a:cubicBezTo>
                    <a:pt x="241" y="0"/>
                    <a:pt x="88" y="59"/>
                    <a:pt x="77" y="65"/>
                  </a:cubicBezTo>
                  <a:cubicBezTo>
                    <a:pt x="29" y="86"/>
                    <a:pt x="1" y="146"/>
                    <a:pt x="21" y="194"/>
                  </a:cubicBezTo>
                  <a:cubicBezTo>
                    <a:pt x="36" y="234"/>
                    <a:pt x="75" y="257"/>
                    <a:pt x="115" y="257"/>
                  </a:cubicBezTo>
                  <a:cubicBezTo>
                    <a:pt x="128" y="257"/>
                    <a:pt x="141" y="255"/>
                    <a:pt x="153" y="250"/>
                  </a:cubicBezTo>
                  <a:cubicBezTo>
                    <a:pt x="156" y="250"/>
                    <a:pt x="281" y="203"/>
                    <a:pt x="487" y="203"/>
                  </a:cubicBezTo>
                  <a:cubicBezTo>
                    <a:pt x="662" y="203"/>
                    <a:pt x="896" y="237"/>
                    <a:pt x="1162" y="363"/>
                  </a:cubicBezTo>
                  <a:cubicBezTo>
                    <a:pt x="1174" y="367"/>
                    <a:pt x="1186" y="371"/>
                    <a:pt x="1202" y="371"/>
                  </a:cubicBezTo>
                  <a:cubicBezTo>
                    <a:pt x="1242" y="371"/>
                    <a:pt x="1278" y="351"/>
                    <a:pt x="1298" y="315"/>
                  </a:cubicBezTo>
                  <a:cubicBezTo>
                    <a:pt x="1319" y="266"/>
                    <a:pt x="1298" y="206"/>
                    <a:pt x="1246" y="182"/>
                  </a:cubicBezTo>
                  <a:cubicBezTo>
                    <a:pt x="950" y="40"/>
                    <a:pt x="687" y="0"/>
                    <a:pt x="48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137;p3"/>
            <p:cNvSpPr/>
            <p:nvPr/>
          </p:nvSpPr>
          <p:spPr>
            <a:xfrm>
              <a:off x="2446469" y="1562077"/>
              <a:ext cx="145300" cy="33733"/>
            </a:xfrm>
            <a:custGeom>
              <a:avLst/>
              <a:gdLst/>
              <a:ahLst/>
              <a:cxnLst/>
              <a:rect l="l" t="t" r="r" b="b"/>
              <a:pathLst>
                <a:path w="1990" h="462" extrusionOk="0">
                  <a:moveTo>
                    <a:pt x="886" y="1"/>
                  </a:moveTo>
                  <a:cubicBezTo>
                    <a:pt x="424" y="1"/>
                    <a:pt x="92" y="145"/>
                    <a:pt x="73" y="152"/>
                  </a:cubicBezTo>
                  <a:cubicBezTo>
                    <a:pt x="21" y="172"/>
                    <a:pt x="1" y="232"/>
                    <a:pt x="21" y="284"/>
                  </a:cubicBezTo>
                  <a:cubicBezTo>
                    <a:pt x="36" y="320"/>
                    <a:pt x="73" y="340"/>
                    <a:pt x="112" y="340"/>
                  </a:cubicBezTo>
                  <a:cubicBezTo>
                    <a:pt x="126" y="340"/>
                    <a:pt x="140" y="338"/>
                    <a:pt x="153" y="333"/>
                  </a:cubicBezTo>
                  <a:cubicBezTo>
                    <a:pt x="158" y="330"/>
                    <a:pt x="460" y="200"/>
                    <a:pt x="883" y="200"/>
                  </a:cubicBezTo>
                  <a:cubicBezTo>
                    <a:pt x="1161" y="200"/>
                    <a:pt x="1492" y="257"/>
                    <a:pt x="1825" y="445"/>
                  </a:cubicBezTo>
                  <a:cubicBezTo>
                    <a:pt x="1841" y="453"/>
                    <a:pt x="1861" y="461"/>
                    <a:pt x="1873" y="461"/>
                  </a:cubicBezTo>
                  <a:cubicBezTo>
                    <a:pt x="1909" y="461"/>
                    <a:pt x="1945" y="445"/>
                    <a:pt x="1966" y="409"/>
                  </a:cubicBezTo>
                  <a:cubicBezTo>
                    <a:pt x="1990" y="365"/>
                    <a:pt x="1974" y="300"/>
                    <a:pt x="1925" y="272"/>
                  </a:cubicBezTo>
                  <a:cubicBezTo>
                    <a:pt x="1557" y="64"/>
                    <a:pt x="1193" y="1"/>
                    <a:pt x="88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138;p3"/>
            <p:cNvSpPr/>
            <p:nvPr/>
          </p:nvSpPr>
          <p:spPr>
            <a:xfrm>
              <a:off x="2495754" y="1534404"/>
              <a:ext cx="76374" cy="23803"/>
            </a:xfrm>
            <a:custGeom>
              <a:avLst/>
              <a:gdLst/>
              <a:ahLst/>
              <a:cxnLst/>
              <a:rect l="l" t="t" r="r" b="b"/>
              <a:pathLst>
                <a:path w="1046" h="326" extrusionOk="0">
                  <a:moveTo>
                    <a:pt x="384" y="1"/>
                  </a:moveTo>
                  <a:cubicBezTo>
                    <a:pt x="213" y="1"/>
                    <a:pt x="95" y="32"/>
                    <a:pt x="85" y="37"/>
                  </a:cubicBezTo>
                  <a:cubicBezTo>
                    <a:pt x="29" y="49"/>
                    <a:pt x="1" y="105"/>
                    <a:pt x="13" y="161"/>
                  </a:cubicBezTo>
                  <a:cubicBezTo>
                    <a:pt x="26" y="207"/>
                    <a:pt x="65" y="234"/>
                    <a:pt x="110" y="234"/>
                  </a:cubicBezTo>
                  <a:cubicBezTo>
                    <a:pt x="120" y="234"/>
                    <a:pt x="131" y="232"/>
                    <a:pt x="141" y="229"/>
                  </a:cubicBezTo>
                  <a:cubicBezTo>
                    <a:pt x="141" y="229"/>
                    <a:pt x="240" y="203"/>
                    <a:pt x="386" y="203"/>
                  </a:cubicBezTo>
                  <a:cubicBezTo>
                    <a:pt x="524" y="203"/>
                    <a:pt x="704" y="226"/>
                    <a:pt x="885" y="318"/>
                  </a:cubicBezTo>
                  <a:cubicBezTo>
                    <a:pt x="897" y="322"/>
                    <a:pt x="913" y="326"/>
                    <a:pt x="929" y="326"/>
                  </a:cubicBezTo>
                  <a:cubicBezTo>
                    <a:pt x="969" y="326"/>
                    <a:pt x="1005" y="302"/>
                    <a:pt x="1017" y="270"/>
                  </a:cubicBezTo>
                  <a:cubicBezTo>
                    <a:pt x="1045" y="221"/>
                    <a:pt x="1025" y="161"/>
                    <a:pt x="973" y="137"/>
                  </a:cubicBezTo>
                  <a:cubicBezTo>
                    <a:pt x="758" y="29"/>
                    <a:pt x="546" y="1"/>
                    <a:pt x="38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9" name="Google Shape;139;p3"/>
          <p:cNvSpPr/>
          <p:nvPr/>
        </p:nvSpPr>
        <p:spPr>
          <a:xfrm flipH="1">
            <a:off x="7326047" y="4041323"/>
            <a:ext cx="285802" cy="287674"/>
          </a:xfrm>
          <a:custGeom>
            <a:avLst/>
            <a:gdLst/>
            <a:ahLst/>
            <a:cxnLst/>
            <a:rect l="l" t="t" r="r" b="b"/>
            <a:pathLst>
              <a:path w="1403" h="1412" extrusionOk="0">
                <a:moveTo>
                  <a:pt x="538" y="1"/>
                </a:moveTo>
                <a:cubicBezTo>
                  <a:pt x="410" y="5"/>
                  <a:pt x="301" y="65"/>
                  <a:pt x="217" y="178"/>
                </a:cubicBezTo>
                <a:cubicBezTo>
                  <a:pt x="56" y="379"/>
                  <a:pt x="0" y="688"/>
                  <a:pt x="36" y="901"/>
                </a:cubicBezTo>
                <a:cubicBezTo>
                  <a:pt x="64" y="1082"/>
                  <a:pt x="165" y="1230"/>
                  <a:pt x="325" y="1323"/>
                </a:cubicBezTo>
                <a:cubicBezTo>
                  <a:pt x="430" y="1383"/>
                  <a:pt x="550" y="1411"/>
                  <a:pt x="671" y="1411"/>
                </a:cubicBezTo>
                <a:cubicBezTo>
                  <a:pt x="763" y="1411"/>
                  <a:pt x="852" y="1395"/>
                  <a:pt x="940" y="1363"/>
                </a:cubicBezTo>
                <a:cubicBezTo>
                  <a:pt x="1141" y="1283"/>
                  <a:pt x="1286" y="1122"/>
                  <a:pt x="1346" y="921"/>
                </a:cubicBezTo>
                <a:cubicBezTo>
                  <a:pt x="1402" y="724"/>
                  <a:pt x="1362" y="519"/>
                  <a:pt x="1242" y="351"/>
                </a:cubicBezTo>
                <a:cubicBezTo>
                  <a:pt x="1150" y="230"/>
                  <a:pt x="1027" y="167"/>
                  <a:pt x="899" y="167"/>
                </a:cubicBezTo>
                <a:cubicBezTo>
                  <a:pt x="848" y="167"/>
                  <a:pt x="795" y="177"/>
                  <a:pt x="743" y="198"/>
                </a:cubicBezTo>
                <a:cubicBezTo>
                  <a:pt x="583" y="258"/>
                  <a:pt x="430" y="435"/>
                  <a:pt x="458" y="684"/>
                </a:cubicBezTo>
                <a:cubicBezTo>
                  <a:pt x="470" y="805"/>
                  <a:pt x="534" y="913"/>
                  <a:pt x="627" y="977"/>
                </a:cubicBezTo>
                <a:cubicBezTo>
                  <a:pt x="673" y="1004"/>
                  <a:pt x="723" y="1018"/>
                  <a:pt x="774" y="1018"/>
                </a:cubicBezTo>
                <a:cubicBezTo>
                  <a:pt x="806" y="1018"/>
                  <a:pt x="839" y="1012"/>
                  <a:pt x="872" y="1001"/>
                </a:cubicBezTo>
                <a:cubicBezTo>
                  <a:pt x="972" y="965"/>
                  <a:pt x="1045" y="881"/>
                  <a:pt x="1061" y="780"/>
                </a:cubicBezTo>
                <a:cubicBezTo>
                  <a:pt x="1081" y="676"/>
                  <a:pt x="1041" y="576"/>
                  <a:pt x="960" y="503"/>
                </a:cubicBezTo>
                <a:cubicBezTo>
                  <a:pt x="944" y="491"/>
                  <a:pt x="924" y="484"/>
                  <a:pt x="905" y="484"/>
                </a:cubicBezTo>
                <a:cubicBezTo>
                  <a:pt x="882" y="484"/>
                  <a:pt x="859" y="494"/>
                  <a:pt x="844" y="511"/>
                </a:cubicBezTo>
                <a:cubicBezTo>
                  <a:pt x="820" y="547"/>
                  <a:pt x="820" y="592"/>
                  <a:pt x="852" y="620"/>
                </a:cubicBezTo>
                <a:cubicBezTo>
                  <a:pt x="892" y="648"/>
                  <a:pt x="912" y="700"/>
                  <a:pt x="908" y="744"/>
                </a:cubicBezTo>
                <a:cubicBezTo>
                  <a:pt x="904" y="788"/>
                  <a:pt x="880" y="825"/>
                  <a:pt x="840" y="845"/>
                </a:cubicBezTo>
                <a:cubicBezTo>
                  <a:pt x="821" y="855"/>
                  <a:pt x="800" y="860"/>
                  <a:pt x="780" y="860"/>
                </a:cubicBezTo>
                <a:cubicBezTo>
                  <a:pt x="762" y="860"/>
                  <a:pt x="744" y="856"/>
                  <a:pt x="727" y="849"/>
                </a:cubicBezTo>
                <a:cubicBezTo>
                  <a:pt x="683" y="829"/>
                  <a:pt x="639" y="772"/>
                  <a:pt x="623" y="712"/>
                </a:cubicBezTo>
                <a:cubicBezTo>
                  <a:pt x="599" y="620"/>
                  <a:pt x="619" y="511"/>
                  <a:pt x="671" y="435"/>
                </a:cubicBezTo>
                <a:cubicBezTo>
                  <a:pt x="723" y="363"/>
                  <a:pt x="792" y="322"/>
                  <a:pt x="880" y="318"/>
                </a:cubicBezTo>
                <a:cubicBezTo>
                  <a:pt x="886" y="318"/>
                  <a:pt x="893" y="318"/>
                  <a:pt x="899" y="318"/>
                </a:cubicBezTo>
                <a:cubicBezTo>
                  <a:pt x="1080" y="318"/>
                  <a:pt x="1186" y="540"/>
                  <a:pt x="1205" y="680"/>
                </a:cubicBezTo>
                <a:cubicBezTo>
                  <a:pt x="1233" y="853"/>
                  <a:pt x="1161" y="1026"/>
                  <a:pt x="1012" y="1142"/>
                </a:cubicBezTo>
                <a:cubicBezTo>
                  <a:pt x="913" y="1216"/>
                  <a:pt x="790" y="1257"/>
                  <a:pt x="668" y="1257"/>
                </a:cubicBezTo>
                <a:cubicBezTo>
                  <a:pt x="611" y="1257"/>
                  <a:pt x="555" y="1248"/>
                  <a:pt x="502" y="1230"/>
                </a:cubicBezTo>
                <a:cubicBezTo>
                  <a:pt x="358" y="1186"/>
                  <a:pt x="249" y="1086"/>
                  <a:pt x="201" y="941"/>
                </a:cubicBezTo>
                <a:cubicBezTo>
                  <a:pt x="149" y="784"/>
                  <a:pt x="181" y="491"/>
                  <a:pt x="305" y="306"/>
                </a:cubicBezTo>
                <a:cubicBezTo>
                  <a:pt x="370" y="210"/>
                  <a:pt x="450" y="162"/>
                  <a:pt x="542" y="158"/>
                </a:cubicBezTo>
                <a:cubicBezTo>
                  <a:pt x="571" y="158"/>
                  <a:pt x="599" y="142"/>
                  <a:pt x="607" y="117"/>
                </a:cubicBezTo>
                <a:cubicBezTo>
                  <a:pt x="623" y="89"/>
                  <a:pt x="619" y="61"/>
                  <a:pt x="603" y="37"/>
                </a:cubicBezTo>
                <a:cubicBezTo>
                  <a:pt x="587" y="17"/>
                  <a:pt x="563" y="1"/>
                  <a:pt x="538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0" name="Google Shape;140;p3"/>
          <p:cNvGrpSpPr/>
          <p:nvPr/>
        </p:nvGrpSpPr>
        <p:grpSpPr>
          <a:xfrm rot="10200497" flipH="1">
            <a:off x="5753905" y="4183465"/>
            <a:ext cx="2029153" cy="1375659"/>
            <a:chOff x="6283024" y="-660615"/>
            <a:chExt cx="2029221" cy="1375705"/>
          </a:xfrm>
        </p:grpSpPr>
        <p:grpSp>
          <p:nvGrpSpPr>
            <p:cNvPr id="141" name="Google Shape;141;p3"/>
            <p:cNvGrpSpPr/>
            <p:nvPr/>
          </p:nvGrpSpPr>
          <p:grpSpPr>
            <a:xfrm rot="8478049">
              <a:off x="7456155" y="-397939"/>
              <a:ext cx="900955" cy="172869"/>
              <a:chOff x="3564648" y="628675"/>
              <a:chExt cx="901001" cy="172878"/>
            </a:xfrm>
          </p:grpSpPr>
          <p:sp>
            <p:nvSpPr>
              <p:cNvPr id="142" name="Google Shape;142;p3"/>
              <p:cNvSpPr/>
              <p:nvPr/>
            </p:nvSpPr>
            <p:spPr>
              <a:xfrm>
                <a:off x="3564648" y="647688"/>
                <a:ext cx="32631" cy="26026"/>
              </a:xfrm>
              <a:custGeom>
                <a:avLst/>
                <a:gdLst/>
                <a:ahLst/>
                <a:cxnLst/>
                <a:rect l="l" t="t" r="r" b="b"/>
                <a:pathLst>
                  <a:path w="242" h="193" extrusionOk="0">
                    <a:moveTo>
                      <a:pt x="73" y="0"/>
                    </a:moveTo>
                    <a:cubicBezTo>
                      <a:pt x="53" y="0"/>
                      <a:pt x="33" y="10"/>
                      <a:pt x="21" y="28"/>
                    </a:cubicBezTo>
                    <a:cubicBezTo>
                      <a:pt x="0" y="52"/>
                      <a:pt x="4" y="92"/>
                      <a:pt x="33" y="112"/>
                    </a:cubicBezTo>
                    <a:cubicBezTo>
                      <a:pt x="33" y="112"/>
                      <a:pt x="69" y="140"/>
                      <a:pt x="141" y="184"/>
                    </a:cubicBezTo>
                    <a:cubicBezTo>
                      <a:pt x="149" y="188"/>
                      <a:pt x="165" y="192"/>
                      <a:pt x="173" y="192"/>
                    </a:cubicBezTo>
                    <a:cubicBezTo>
                      <a:pt x="193" y="192"/>
                      <a:pt x="213" y="184"/>
                      <a:pt x="225" y="168"/>
                    </a:cubicBezTo>
                    <a:cubicBezTo>
                      <a:pt x="241" y="144"/>
                      <a:pt x="233" y="104"/>
                      <a:pt x="205" y="84"/>
                    </a:cubicBezTo>
                    <a:cubicBezTo>
                      <a:pt x="141" y="40"/>
                      <a:pt x="105" y="11"/>
                      <a:pt x="105" y="11"/>
                    </a:cubicBezTo>
                    <a:cubicBezTo>
                      <a:pt x="96" y="4"/>
                      <a:pt x="84" y="0"/>
                      <a:pt x="73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3" name="Google Shape;143;p3"/>
              <p:cNvSpPr/>
              <p:nvPr/>
            </p:nvSpPr>
            <p:spPr>
              <a:xfrm>
                <a:off x="3630180" y="628675"/>
                <a:ext cx="835469" cy="172878"/>
              </a:xfrm>
              <a:custGeom>
                <a:avLst/>
                <a:gdLst/>
                <a:ahLst/>
                <a:cxnLst/>
                <a:rect l="l" t="t" r="r" b="b"/>
                <a:pathLst>
                  <a:path w="6196" h="1282" extrusionOk="0">
                    <a:moveTo>
                      <a:pt x="6121" y="0"/>
                    </a:moveTo>
                    <a:cubicBezTo>
                      <a:pt x="6109" y="0"/>
                      <a:pt x="6097" y="4"/>
                      <a:pt x="6087" y="12"/>
                    </a:cubicBezTo>
                    <a:cubicBezTo>
                      <a:pt x="6023" y="64"/>
                      <a:pt x="5955" y="112"/>
                      <a:pt x="5891" y="160"/>
                    </a:cubicBezTo>
                    <a:cubicBezTo>
                      <a:pt x="5858" y="177"/>
                      <a:pt x="5854" y="213"/>
                      <a:pt x="5875" y="245"/>
                    </a:cubicBezTo>
                    <a:cubicBezTo>
                      <a:pt x="5887" y="261"/>
                      <a:pt x="5907" y="269"/>
                      <a:pt x="5927" y="269"/>
                    </a:cubicBezTo>
                    <a:cubicBezTo>
                      <a:pt x="5943" y="269"/>
                      <a:pt x="5951" y="265"/>
                      <a:pt x="5967" y="261"/>
                    </a:cubicBezTo>
                    <a:cubicBezTo>
                      <a:pt x="6035" y="213"/>
                      <a:pt x="6104" y="165"/>
                      <a:pt x="6168" y="112"/>
                    </a:cubicBezTo>
                    <a:cubicBezTo>
                      <a:pt x="6192" y="88"/>
                      <a:pt x="6196" y="48"/>
                      <a:pt x="6176" y="24"/>
                    </a:cubicBezTo>
                    <a:cubicBezTo>
                      <a:pt x="6161" y="9"/>
                      <a:pt x="6140" y="0"/>
                      <a:pt x="6121" y="0"/>
                    </a:cubicBezTo>
                    <a:close/>
                    <a:moveTo>
                      <a:pt x="5557" y="384"/>
                    </a:moveTo>
                    <a:cubicBezTo>
                      <a:pt x="5546" y="384"/>
                      <a:pt x="5535" y="387"/>
                      <a:pt x="5525" y="394"/>
                    </a:cubicBezTo>
                    <a:lnTo>
                      <a:pt x="5312" y="514"/>
                    </a:lnTo>
                    <a:cubicBezTo>
                      <a:pt x="5284" y="530"/>
                      <a:pt x="5272" y="570"/>
                      <a:pt x="5288" y="602"/>
                    </a:cubicBezTo>
                    <a:cubicBezTo>
                      <a:pt x="5296" y="623"/>
                      <a:pt x="5324" y="631"/>
                      <a:pt x="5344" y="631"/>
                    </a:cubicBezTo>
                    <a:cubicBezTo>
                      <a:pt x="5352" y="631"/>
                      <a:pt x="5364" y="631"/>
                      <a:pt x="5372" y="627"/>
                    </a:cubicBezTo>
                    <a:cubicBezTo>
                      <a:pt x="5445" y="586"/>
                      <a:pt x="5517" y="546"/>
                      <a:pt x="5589" y="502"/>
                    </a:cubicBezTo>
                    <a:cubicBezTo>
                      <a:pt x="5617" y="486"/>
                      <a:pt x="5629" y="446"/>
                      <a:pt x="5609" y="414"/>
                    </a:cubicBezTo>
                    <a:cubicBezTo>
                      <a:pt x="5599" y="395"/>
                      <a:pt x="5578" y="384"/>
                      <a:pt x="5557" y="384"/>
                    </a:cubicBezTo>
                    <a:close/>
                    <a:moveTo>
                      <a:pt x="68" y="434"/>
                    </a:moveTo>
                    <a:cubicBezTo>
                      <a:pt x="45" y="434"/>
                      <a:pt x="25" y="444"/>
                      <a:pt x="17" y="466"/>
                    </a:cubicBezTo>
                    <a:cubicBezTo>
                      <a:pt x="1" y="494"/>
                      <a:pt x="9" y="534"/>
                      <a:pt x="41" y="550"/>
                    </a:cubicBezTo>
                    <a:cubicBezTo>
                      <a:pt x="109" y="590"/>
                      <a:pt x="185" y="631"/>
                      <a:pt x="262" y="667"/>
                    </a:cubicBezTo>
                    <a:cubicBezTo>
                      <a:pt x="266" y="671"/>
                      <a:pt x="278" y="671"/>
                      <a:pt x="286" y="671"/>
                    </a:cubicBezTo>
                    <a:cubicBezTo>
                      <a:pt x="310" y="671"/>
                      <a:pt x="330" y="663"/>
                      <a:pt x="346" y="635"/>
                    </a:cubicBezTo>
                    <a:cubicBezTo>
                      <a:pt x="362" y="602"/>
                      <a:pt x="346" y="566"/>
                      <a:pt x="318" y="550"/>
                    </a:cubicBezTo>
                    <a:cubicBezTo>
                      <a:pt x="246" y="514"/>
                      <a:pt x="169" y="482"/>
                      <a:pt x="101" y="442"/>
                    </a:cubicBezTo>
                    <a:cubicBezTo>
                      <a:pt x="90" y="436"/>
                      <a:pt x="79" y="434"/>
                      <a:pt x="68" y="434"/>
                    </a:cubicBezTo>
                    <a:close/>
                    <a:moveTo>
                      <a:pt x="4947" y="705"/>
                    </a:moveTo>
                    <a:cubicBezTo>
                      <a:pt x="4939" y="705"/>
                      <a:pt x="4930" y="707"/>
                      <a:pt x="4922" y="711"/>
                    </a:cubicBezTo>
                    <a:cubicBezTo>
                      <a:pt x="4846" y="747"/>
                      <a:pt x="4770" y="775"/>
                      <a:pt x="4693" y="807"/>
                    </a:cubicBezTo>
                    <a:cubicBezTo>
                      <a:pt x="4665" y="815"/>
                      <a:pt x="4645" y="856"/>
                      <a:pt x="4661" y="888"/>
                    </a:cubicBezTo>
                    <a:cubicBezTo>
                      <a:pt x="4669" y="912"/>
                      <a:pt x="4693" y="928"/>
                      <a:pt x="4721" y="928"/>
                    </a:cubicBezTo>
                    <a:cubicBezTo>
                      <a:pt x="4729" y="928"/>
                      <a:pt x="4738" y="928"/>
                      <a:pt x="4746" y="920"/>
                    </a:cubicBezTo>
                    <a:cubicBezTo>
                      <a:pt x="4826" y="892"/>
                      <a:pt x="4902" y="860"/>
                      <a:pt x="4975" y="827"/>
                    </a:cubicBezTo>
                    <a:cubicBezTo>
                      <a:pt x="5007" y="811"/>
                      <a:pt x="5023" y="771"/>
                      <a:pt x="5007" y="739"/>
                    </a:cubicBezTo>
                    <a:cubicBezTo>
                      <a:pt x="4995" y="719"/>
                      <a:pt x="4971" y="705"/>
                      <a:pt x="4947" y="705"/>
                    </a:cubicBezTo>
                    <a:close/>
                    <a:moveTo>
                      <a:pt x="694" y="729"/>
                    </a:moveTo>
                    <a:cubicBezTo>
                      <a:pt x="670" y="729"/>
                      <a:pt x="644" y="741"/>
                      <a:pt x="631" y="767"/>
                    </a:cubicBezTo>
                    <a:cubicBezTo>
                      <a:pt x="619" y="795"/>
                      <a:pt x="639" y="831"/>
                      <a:pt x="668" y="848"/>
                    </a:cubicBezTo>
                    <a:cubicBezTo>
                      <a:pt x="744" y="884"/>
                      <a:pt x="824" y="908"/>
                      <a:pt x="901" y="936"/>
                    </a:cubicBezTo>
                    <a:cubicBezTo>
                      <a:pt x="905" y="944"/>
                      <a:pt x="913" y="944"/>
                      <a:pt x="921" y="944"/>
                    </a:cubicBezTo>
                    <a:cubicBezTo>
                      <a:pt x="949" y="944"/>
                      <a:pt x="969" y="924"/>
                      <a:pt x="981" y="896"/>
                    </a:cubicBezTo>
                    <a:cubicBezTo>
                      <a:pt x="989" y="864"/>
                      <a:pt x="969" y="827"/>
                      <a:pt x="941" y="815"/>
                    </a:cubicBezTo>
                    <a:cubicBezTo>
                      <a:pt x="864" y="791"/>
                      <a:pt x="788" y="763"/>
                      <a:pt x="712" y="731"/>
                    </a:cubicBezTo>
                    <a:cubicBezTo>
                      <a:pt x="706" y="729"/>
                      <a:pt x="700" y="729"/>
                      <a:pt x="694" y="729"/>
                    </a:cubicBezTo>
                    <a:close/>
                    <a:moveTo>
                      <a:pt x="1342" y="954"/>
                    </a:moveTo>
                    <a:cubicBezTo>
                      <a:pt x="1316" y="954"/>
                      <a:pt x="1288" y="973"/>
                      <a:pt x="1278" y="1004"/>
                    </a:cubicBezTo>
                    <a:cubicBezTo>
                      <a:pt x="1270" y="1032"/>
                      <a:pt x="1290" y="1069"/>
                      <a:pt x="1326" y="1077"/>
                    </a:cubicBezTo>
                    <a:lnTo>
                      <a:pt x="1567" y="1137"/>
                    </a:lnTo>
                    <a:lnTo>
                      <a:pt x="1580" y="1137"/>
                    </a:lnTo>
                    <a:cubicBezTo>
                      <a:pt x="1612" y="1137"/>
                      <a:pt x="1636" y="1117"/>
                      <a:pt x="1636" y="1093"/>
                    </a:cubicBezTo>
                    <a:cubicBezTo>
                      <a:pt x="1648" y="1056"/>
                      <a:pt x="1628" y="1028"/>
                      <a:pt x="1592" y="1016"/>
                    </a:cubicBezTo>
                    <a:cubicBezTo>
                      <a:pt x="1511" y="996"/>
                      <a:pt x="1435" y="976"/>
                      <a:pt x="1355" y="956"/>
                    </a:cubicBezTo>
                    <a:cubicBezTo>
                      <a:pt x="1350" y="955"/>
                      <a:pt x="1346" y="954"/>
                      <a:pt x="1342" y="954"/>
                    </a:cubicBezTo>
                    <a:close/>
                    <a:moveTo>
                      <a:pt x="4306" y="950"/>
                    </a:moveTo>
                    <a:cubicBezTo>
                      <a:pt x="4300" y="950"/>
                      <a:pt x="4294" y="951"/>
                      <a:pt x="4288" y="952"/>
                    </a:cubicBezTo>
                    <a:cubicBezTo>
                      <a:pt x="4207" y="976"/>
                      <a:pt x="4135" y="996"/>
                      <a:pt x="4054" y="1016"/>
                    </a:cubicBezTo>
                    <a:cubicBezTo>
                      <a:pt x="4018" y="1028"/>
                      <a:pt x="3998" y="1056"/>
                      <a:pt x="4006" y="1093"/>
                    </a:cubicBezTo>
                    <a:cubicBezTo>
                      <a:pt x="4014" y="1117"/>
                      <a:pt x="4038" y="1137"/>
                      <a:pt x="4067" y="1137"/>
                    </a:cubicBezTo>
                    <a:lnTo>
                      <a:pt x="4087" y="1137"/>
                    </a:lnTo>
                    <a:cubicBezTo>
                      <a:pt x="4167" y="1117"/>
                      <a:pt x="4247" y="1097"/>
                      <a:pt x="4328" y="1073"/>
                    </a:cubicBezTo>
                    <a:cubicBezTo>
                      <a:pt x="4360" y="1064"/>
                      <a:pt x="4380" y="1028"/>
                      <a:pt x="4368" y="992"/>
                    </a:cubicBezTo>
                    <a:cubicBezTo>
                      <a:pt x="4361" y="966"/>
                      <a:pt x="4335" y="950"/>
                      <a:pt x="4306" y="950"/>
                    </a:cubicBezTo>
                    <a:close/>
                    <a:moveTo>
                      <a:pt x="2020" y="1096"/>
                    </a:moveTo>
                    <a:cubicBezTo>
                      <a:pt x="1988" y="1096"/>
                      <a:pt x="1961" y="1116"/>
                      <a:pt x="1957" y="1149"/>
                    </a:cubicBezTo>
                    <a:cubicBezTo>
                      <a:pt x="1953" y="1185"/>
                      <a:pt x="1973" y="1213"/>
                      <a:pt x="2009" y="1217"/>
                    </a:cubicBezTo>
                    <a:cubicBezTo>
                      <a:pt x="2090" y="1233"/>
                      <a:pt x="2174" y="1245"/>
                      <a:pt x="2255" y="1253"/>
                    </a:cubicBezTo>
                    <a:lnTo>
                      <a:pt x="2259" y="1253"/>
                    </a:lnTo>
                    <a:cubicBezTo>
                      <a:pt x="2291" y="1253"/>
                      <a:pt x="2319" y="1229"/>
                      <a:pt x="2327" y="1197"/>
                    </a:cubicBezTo>
                    <a:cubicBezTo>
                      <a:pt x="2331" y="1161"/>
                      <a:pt x="2307" y="1133"/>
                      <a:pt x="2271" y="1129"/>
                    </a:cubicBezTo>
                    <a:cubicBezTo>
                      <a:pt x="2190" y="1125"/>
                      <a:pt x="2110" y="1109"/>
                      <a:pt x="2030" y="1097"/>
                    </a:cubicBezTo>
                    <a:cubicBezTo>
                      <a:pt x="2026" y="1096"/>
                      <a:pt x="2023" y="1096"/>
                      <a:pt x="2020" y="1096"/>
                    </a:cubicBezTo>
                    <a:close/>
                    <a:moveTo>
                      <a:pt x="3637" y="1103"/>
                    </a:moveTo>
                    <a:cubicBezTo>
                      <a:pt x="3633" y="1103"/>
                      <a:pt x="3629" y="1104"/>
                      <a:pt x="3625" y="1105"/>
                    </a:cubicBezTo>
                    <a:lnTo>
                      <a:pt x="3384" y="1133"/>
                    </a:lnTo>
                    <a:cubicBezTo>
                      <a:pt x="3351" y="1137"/>
                      <a:pt x="3323" y="1169"/>
                      <a:pt x="3331" y="1205"/>
                    </a:cubicBezTo>
                    <a:cubicBezTo>
                      <a:pt x="3331" y="1233"/>
                      <a:pt x="3359" y="1257"/>
                      <a:pt x="3388" y="1257"/>
                    </a:cubicBezTo>
                    <a:cubicBezTo>
                      <a:pt x="3388" y="1257"/>
                      <a:pt x="3396" y="1257"/>
                      <a:pt x="3400" y="1253"/>
                    </a:cubicBezTo>
                    <a:cubicBezTo>
                      <a:pt x="3480" y="1249"/>
                      <a:pt x="3564" y="1237"/>
                      <a:pt x="3645" y="1225"/>
                    </a:cubicBezTo>
                    <a:cubicBezTo>
                      <a:pt x="3677" y="1217"/>
                      <a:pt x="3701" y="1189"/>
                      <a:pt x="3697" y="1153"/>
                    </a:cubicBezTo>
                    <a:cubicBezTo>
                      <a:pt x="3693" y="1128"/>
                      <a:pt x="3668" y="1103"/>
                      <a:pt x="3637" y="1103"/>
                    </a:cubicBezTo>
                    <a:close/>
                    <a:moveTo>
                      <a:pt x="2709" y="1157"/>
                    </a:moveTo>
                    <a:cubicBezTo>
                      <a:pt x="2672" y="1157"/>
                      <a:pt x="2640" y="1181"/>
                      <a:pt x="2640" y="1217"/>
                    </a:cubicBezTo>
                    <a:cubicBezTo>
                      <a:pt x="2640" y="1253"/>
                      <a:pt x="2668" y="1281"/>
                      <a:pt x="2701" y="1281"/>
                    </a:cubicBezTo>
                    <a:lnTo>
                      <a:pt x="2954" y="1281"/>
                    </a:lnTo>
                    <a:cubicBezTo>
                      <a:pt x="2990" y="1281"/>
                      <a:pt x="3014" y="1253"/>
                      <a:pt x="3014" y="1217"/>
                    </a:cubicBezTo>
                    <a:cubicBezTo>
                      <a:pt x="3014" y="1181"/>
                      <a:pt x="2982" y="1157"/>
                      <a:pt x="2950" y="1157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4" name="Google Shape;144;p3"/>
            <p:cNvGrpSpPr/>
            <p:nvPr/>
          </p:nvGrpSpPr>
          <p:grpSpPr>
            <a:xfrm rot="-1338283">
              <a:off x="6334133" y="-30863"/>
              <a:ext cx="1282386" cy="522134"/>
              <a:chOff x="3183154" y="283548"/>
              <a:chExt cx="1282495" cy="522178"/>
            </a:xfrm>
          </p:grpSpPr>
          <p:sp>
            <p:nvSpPr>
              <p:cNvPr id="145" name="Google Shape;145;p3"/>
              <p:cNvSpPr/>
              <p:nvPr/>
            </p:nvSpPr>
            <p:spPr>
              <a:xfrm>
                <a:off x="3564648" y="647688"/>
                <a:ext cx="32631" cy="26026"/>
              </a:xfrm>
              <a:custGeom>
                <a:avLst/>
                <a:gdLst/>
                <a:ahLst/>
                <a:cxnLst/>
                <a:rect l="l" t="t" r="r" b="b"/>
                <a:pathLst>
                  <a:path w="242" h="193" extrusionOk="0">
                    <a:moveTo>
                      <a:pt x="73" y="0"/>
                    </a:moveTo>
                    <a:cubicBezTo>
                      <a:pt x="53" y="0"/>
                      <a:pt x="33" y="10"/>
                      <a:pt x="21" y="28"/>
                    </a:cubicBezTo>
                    <a:cubicBezTo>
                      <a:pt x="0" y="52"/>
                      <a:pt x="4" y="92"/>
                      <a:pt x="33" y="112"/>
                    </a:cubicBezTo>
                    <a:cubicBezTo>
                      <a:pt x="33" y="112"/>
                      <a:pt x="69" y="140"/>
                      <a:pt x="141" y="184"/>
                    </a:cubicBezTo>
                    <a:cubicBezTo>
                      <a:pt x="149" y="188"/>
                      <a:pt x="165" y="192"/>
                      <a:pt x="173" y="192"/>
                    </a:cubicBezTo>
                    <a:cubicBezTo>
                      <a:pt x="193" y="192"/>
                      <a:pt x="213" y="184"/>
                      <a:pt x="225" y="168"/>
                    </a:cubicBezTo>
                    <a:cubicBezTo>
                      <a:pt x="241" y="144"/>
                      <a:pt x="233" y="104"/>
                      <a:pt x="205" y="84"/>
                    </a:cubicBezTo>
                    <a:cubicBezTo>
                      <a:pt x="141" y="40"/>
                      <a:pt x="105" y="11"/>
                      <a:pt x="105" y="11"/>
                    </a:cubicBezTo>
                    <a:cubicBezTo>
                      <a:pt x="96" y="4"/>
                      <a:pt x="84" y="0"/>
                      <a:pt x="73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6" name="Google Shape;146;p3"/>
              <p:cNvSpPr/>
              <p:nvPr/>
            </p:nvSpPr>
            <p:spPr>
              <a:xfrm>
                <a:off x="3630180" y="628675"/>
                <a:ext cx="835469" cy="172878"/>
              </a:xfrm>
              <a:custGeom>
                <a:avLst/>
                <a:gdLst/>
                <a:ahLst/>
                <a:cxnLst/>
                <a:rect l="l" t="t" r="r" b="b"/>
                <a:pathLst>
                  <a:path w="6196" h="1282" extrusionOk="0">
                    <a:moveTo>
                      <a:pt x="6121" y="0"/>
                    </a:moveTo>
                    <a:cubicBezTo>
                      <a:pt x="6109" y="0"/>
                      <a:pt x="6097" y="4"/>
                      <a:pt x="6087" y="12"/>
                    </a:cubicBezTo>
                    <a:cubicBezTo>
                      <a:pt x="6023" y="64"/>
                      <a:pt x="5955" y="112"/>
                      <a:pt x="5891" y="160"/>
                    </a:cubicBezTo>
                    <a:cubicBezTo>
                      <a:pt x="5858" y="177"/>
                      <a:pt x="5854" y="213"/>
                      <a:pt x="5875" y="245"/>
                    </a:cubicBezTo>
                    <a:cubicBezTo>
                      <a:pt x="5887" y="261"/>
                      <a:pt x="5907" y="269"/>
                      <a:pt x="5927" y="269"/>
                    </a:cubicBezTo>
                    <a:cubicBezTo>
                      <a:pt x="5943" y="269"/>
                      <a:pt x="5951" y="265"/>
                      <a:pt x="5967" y="261"/>
                    </a:cubicBezTo>
                    <a:cubicBezTo>
                      <a:pt x="6035" y="213"/>
                      <a:pt x="6104" y="165"/>
                      <a:pt x="6168" y="112"/>
                    </a:cubicBezTo>
                    <a:cubicBezTo>
                      <a:pt x="6192" y="88"/>
                      <a:pt x="6196" y="48"/>
                      <a:pt x="6176" y="24"/>
                    </a:cubicBezTo>
                    <a:cubicBezTo>
                      <a:pt x="6161" y="9"/>
                      <a:pt x="6140" y="0"/>
                      <a:pt x="6121" y="0"/>
                    </a:cubicBezTo>
                    <a:close/>
                    <a:moveTo>
                      <a:pt x="5557" y="384"/>
                    </a:moveTo>
                    <a:cubicBezTo>
                      <a:pt x="5546" y="384"/>
                      <a:pt x="5535" y="387"/>
                      <a:pt x="5525" y="394"/>
                    </a:cubicBezTo>
                    <a:lnTo>
                      <a:pt x="5312" y="514"/>
                    </a:lnTo>
                    <a:cubicBezTo>
                      <a:pt x="5284" y="530"/>
                      <a:pt x="5272" y="570"/>
                      <a:pt x="5288" y="602"/>
                    </a:cubicBezTo>
                    <a:cubicBezTo>
                      <a:pt x="5296" y="623"/>
                      <a:pt x="5324" y="631"/>
                      <a:pt x="5344" y="631"/>
                    </a:cubicBezTo>
                    <a:cubicBezTo>
                      <a:pt x="5352" y="631"/>
                      <a:pt x="5364" y="631"/>
                      <a:pt x="5372" y="627"/>
                    </a:cubicBezTo>
                    <a:cubicBezTo>
                      <a:pt x="5445" y="586"/>
                      <a:pt x="5517" y="546"/>
                      <a:pt x="5589" y="502"/>
                    </a:cubicBezTo>
                    <a:cubicBezTo>
                      <a:pt x="5617" y="486"/>
                      <a:pt x="5629" y="446"/>
                      <a:pt x="5609" y="414"/>
                    </a:cubicBezTo>
                    <a:cubicBezTo>
                      <a:pt x="5599" y="395"/>
                      <a:pt x="5578" y="384"/>
                      <a:pt x="5557" y="384"/>
                    </a:cubicBezTo>
                    <a:close/>
                    <a:moveTo>
                      <a:pt x="68" y="434"/>
                    </a:moveTo>
                    <a:cubicBezTo>
                      <a:pt x="45" y="434"/>
                      <a:pt x="25" y="444"/>
                      <a:pt x="17" y="466"/>
                    </a:cubicBezTo>
                    <a:cubicBezTo>
                      <a:pt x="1" y="494"/>
                      <a:pt x="9" y="534"/>
                      <a:pt x="41" y="550"/>
                    </a:cubicBezTo>
                    <a:cubicBezTo>
                      <a:pt x="109" y="590"/>
                      <a:pt x="185" y="631"/>
                      <a:pt x="262" y="667"/>
                    </a:cubicBezTo>
                    <a:cubicBezTo>
                      <a:pt x="266" y="671"/>
                      <a:pt x="278" y="671"/>
                      <a:pt x="286" y="671"/>
                    </a:cubicBezTo>
                    <a:cubicBezTo>
                      <a:pt x="310" y="671"/>
                      <a:pt x="330" y="663"/>
                      <a:pt x="346" y="635"/>
                    </a:cubicBezTo>
                    <a:cubicBezTo>
                      <a:pt x="362" y="602"/>
                      <a:pt x="346" y="566"/>
                      <a:pt x="318" y="550"/>
                    </a:cubicBezTo>
                    <a:cubicBezTo>
                      <a:pt x="246" y="514"/>
                      <a:pt x="169" y="482"/>
                      <a:pt x="101" y="442"/>
                    </a:cubicBezTo>
                    <a:cubicBezTo>
                      <a:pt x="90" y="436"/>
                      <a:pt x="79" y="434"/>
                      <a:pt x="68" y="434"/>
                    </a:cubicBezTo>
                    <a:close/>
                    <a:moveTo>
                      <a:pt x="4947" y="705"/>
                    </a:moveTo>
                    <a:cubicBezTo>
                      <a:pt x="4939" y="705"/>
                      <a:pt x="4930" y="707"/>
                      <a:pt x="4922" y="711"/>
                    </a:cubicBezTo>
                    <a:cubicBezTo>
                      <a:pt x="4846" y="747"/>
                      <a:pt x="4770" y="775"/>
                      <a:pt x="4693" y="807"/>
                    </a:cubicBezTo>
                    <a:cubicBezTo>
                      <a:pt x="4665" y="815"/>
                      <a:pt x="4645" y="856"/>
                      <a:pt x="4661" y="888"/>
                    </a:cubicBezTo>
                    <a:cubicBezTo>
                      <a:pt x="4669" y="912"/>
                      <a:pt x="4693" y="928"/>
                      <a:pt x="4721" y="928"/>
                    </a:cubicBezTo>
                    <a:cubicBezTo>
                      <a:pt x="4729" y="928"/>
                      <a:pt x="4738" y="928"/>
                      <a:pt x="4746" y="920"/>
                    </a:cubicBezTo>
                    <a:cubicBezTo>
                      <a:pt x="4826" y="892"/>
                      <a:pt x="4902" y="860"/>
                      <a:pt x="4975" y="827"/>
                    </a:cubicBezTo>
                    <a:cubicBezTo>
                      <a:pt x="5007" y="811"/>
                      <a:pt x="5023" y="771"/>
                      <a:pt x="5007" y="739"/>
                    </a:cubicBezTo>
                    <a:cubicBezTo>
                      <a:pt x="4995" y="719"/>
                      <a:pt x="4971" y="705"/>
                      <a:pt x="4947" y="705"/>
                    </a:cubicBezTo>
                    <a:close/>
                    <a:moveTo>
                      <a:pt x="694" y="729"/>
                    </a:moveTo>
                    <a:cubicBezTo>
                      <a:pt x="670" y="729"/>
                      <a:pt x="644" y="741"/>
                      <a:pt x="631" y="767"/>
                    </a:cubicBezTo>
                    <a:cubicBezTo>
                      <a:pt x="619" y="795"/>
                      <a:pt x="639" y="831"/>
                      <a:pt x="668" y="848"/>
                    </a:cubicBezTo>
                    <a:cubicBezTo>
                      <a:pt x="744" y="884"/>
                      <a:pt x="824" y="908"/>
                      <a:pt x="901" y="936"/>
                    </a:cubicBezTo>
                    <a:cubicBezTo>
                      <a:pt x="905" y="944"/>
                      <a:pt x="913" y="944"/>
                      <a:pt x="921" y="944"/>
                    </a:cubicBezTo>
                    <a:cubicBezTo>
                      <a:pt x="949" y="944"/>
                      <a:pt x="969" y="924"/>
                      <a:pt x="981" y="896"/>
                    </a:cubicBezTo>
                    <a:cubicBezTo>
                      <a:pt x="989" y="864"/>
                      <a:pt x="969" y="827"/>
                      <a:pt x="941" y="815"/>
                    </a:cubicBezTo>
                    <a:cubicBezTo>
                      <a:pt x="864" y="791"/>
                      <a:pt x="788" y="763"/>
                      <a:pt x="712" y="731"/>
                    </a:cubicBezTo>
                    <a:cubicBezTo>
                      <a:pt x="706" y="729"/>
                      <a:pt x="700" y="729"/>
                      <a:pt x="694" y="729"/>
                    </a:cubicBezTo>
                    <a:close/>
                    <a:moveTo>
                      <a:pt x="1342" y="954"/>
                    </a:moveTo>
                    <a:cubicBezTo>
                      <a:pt x="1316" y="954"/>
                      <a:pt x="1288" y="973"/>
                      <a:pt x="1278" y="1004"/>
                    </a:cubicBezTo>
                    <a:cubicBezTo>
                      <a:pt x="1270" y="1032"/>
                      <a:pt x="1290" y="1069"/>
                      <a:pt x="1326" y="1077"/>
                    </a:cubicBezTo>
                    <a:lnTo>
                      <a:pt x="1567" y="1137"/>
                    </a:lnTo>
                    <a:lnTo>
                      <a:pt x="1580" y="1137"/>
                    </a:lnTo>
                    <a:cubicBezTo>
                      <a:pt x="1612" y="1137"/>
                      <a:pt x="1636" y="1117"/>
                      <a:pt x="1636" y="1093"/>
                    </a:cubicBezTo>
                    <a:cubicBezTo>
                      <a:pt x="1648" y="1056"/>
                      <a:pt x="1628" y="1028"/>
                      <a:pt x="1592" y="1016"/>
                    </a:cubicBezTo>
                    <a:cubicBezTo>
                      <a:pt x="1511" y="996"/>
                      <a:pt x="1435" y="976"/>
                      <a:pt x="1355" y="956"/>
                    </a:cubicBezTo>
                    <a:cubicBezTo>
                      <a:pt x="1350" y="955"/>
                      <a:pt x="1346" y="954"/>
                      <a:pt x="1342" y="954"/>
                    </a:cubicBezTo>
                    <a:close/>
                    <a:moveTo>
                      <a:pt x="4306" y="950"/>
                    </a:moveTo>
                    <a:cubicBezTo>
                      <a:pt x="4300" y="950"/>
                      <a:pt x="4294" y="951"/>
                      <a:pt x="4288" y="952"/>
                    </a:cubicBezTo>
                    <a:cubicBezTo>
                      <a:pt x="4207" y="976"/>
                      <a:pt x="4135" y="996"/>
                      <a:pt x="4054" y="1016"/>
                    </a:cubicBezTo>
                    <a:cubicBezTo>
                      <a:pt x="4018" y="1028"/>
                      <a:pt x="3998" y="1056"/>
                      <a:pt x="4006" y="1093"/>
                    </a:cubicBezTo>
                    <a:cubicBezTo>
                      <a:pt x="4014" y="1117"/>
                      <a:pt x="4038" y="1137"/>
                      <a:pt x="4067" y="1137"/>
                    </a:cubicBezTo>
                    <a:lnTo>
                      <a:pt x="4087" y="1137"/>
                    </a:lnTo>
                    <a:cubicBezTo>
                      <a:pt x="4167" y="1117"/>
                      <a:pt x="4247" y="1097"/>
                      <a:pt x="4328" y="1073"/>
                    </a:cubicBezTo>
                    <a:cubicBezTo>
                      <a:pt x="4360" y="1064"/>
                      <a:pt x="4380" y="1028"/>
                      <a:pt x="4368" y="992"/>
                    </a:cubicBezTo>
                    <a:cubicBezTo>
                      <a:pt x="4361" y="966"/>
                      <a:pt x="4335" y="950"/>
                      <a:pt x="4306" y="950"/>
                    </a:cubicBezTo>
                    <a:close/>
                    <a:moveTo>
                      <a:pt x="2020" y="1096"/>
                    </a:moveTo>
                    <a:cubicBezTo>
                      <a:pt x="1988" y="1096"/>
                      <a:pt x="1961" y="1116"/>
                      <a:pt x="1957" y="1149"/>
                    </a:cubicBezTo>
                    <a:cubicBezTo>
                      <a:pt x="1953" y="1185"/>
                      <a:pt x="1973" y="1213"/>
                      <a:pt x="2009" y="1217"/>
                    </a:cubicBezTo>
                    <a:cubicBezTo>
                      <a:pt x="2090" y="1233"/>
                      <a:pt x="2174" y="1245"/>
                      <a:pt x="2255" y="1253"/>
                    </a:cubicBezTo>
                    <a:lnTo>
                      <a:pt x="2259" y="1253"/>
                    </a:lnTo>
                    <a:cubicBezTo>
                      <a:pt x="2291" y="1253"/>
                      <a:pt x="2319" y="1229"/>
                      <a:pt x="2327" y="1197"/>
                    </a:cubicBezTo>
                    <a:cubicBezTo>
                      <a:pt x="2331" y="1161"/>
                      <a:pt x="2307" y="1133"/>
                      <a:pt x="2271" y="1129"/>
                    </a:cubicBezTo>
                    <a:cubicBezTo>
                      <a:pt x="2190" y="1125"/>
                      <a:pt x="2110" y="1109"/>
                      <a:pt x="2030" y="1097"/>
                    </a:cubicBezTo>
                    <a:cubicBezTo>
                      <a:pt x="2026" y="1096"/>
                      <a:pt x="2023" y="1096"/>
                      <a:pt x="2020" y="1096"/>
                    </a:cubicBezTo>
                    <a:close/>
                    <a:moveTo>
                      <a:pt x="3637" y="1103"/>
                    </a:moveTo>
                    <a:cubicBezTo>
                      <a:pt x="3633" y="1103"/>
                      <a:pt x="3629" y="1104"/>
                      <a:pt x="3625" y="1105"/>
                    </a:cubicBezTo>
                    <a:lnTo>
                      <a:pt x="3384" y="1133"/>
                    </a:lnTo>
                    <a:cubicBezTo>
                      <a:pt x="3351" y="1137"/>
                      <a:pt x="3323" y="1169"/>
                      <a:pt x="3331" y="1205"/>
                    </a:cubicBezTo>
                    <a:cubicBezTo>
                      <a:pt x="3331" y="1233"/>
                      <a:pt x="3359" y="1257"/>
                      <a:pt x="3388" y="1257"/>
                    </a:cubicBezTo>
                    <a:cubicBezTo>
                      <a:pt x="3388" y="1257"/>
                      <a:pt x="3396" y="1257"/>
                      <a:pt x="3400" y="1253"/>
                    </a:cubicBezTo>
                    <a:cubicBezTo>
                      <a:pt x="3480" y="1249"/>
                      <a:pt x="3564" y="1237"/>
                      <a:pt x="3645" y="1225"/>
                    </a:cubicBezTo>
                    <a:cubicBezTo>
                      <a:pt x="3677" y="1217"/>
                      <a:pt x="3701" y="1189"/>
                      <a:pt x="3697" y="1153"/>
                    </a:cubicBezTo>
                    <a:cubicBezTo>
                      <a:pt x="3693" y="1128"/>
                      <a:pt x="3668" y="1103"/>
                      <a:pt x="3637" y="1103"/>
                    </a:cubicBezTo>
                    <a:close/>
                    <a:moveTo>
                      <a:pt x="2709" y="1157"/>
                    </a:moveTo>
                    <a:cubicBezTo>
                      <a:pt x="2672" y="1157"/>
                      <a:pt x="2640" y="1181"/>
                      <a:pt x="2640" y="1217"/>
                    </a:cubicBezTo>
                    <a:cubicBezTo>
                      <a:pt x="2640" y="1253"/>
                      <a:pt x="2668" y="1281"/>
                      <a:pt x="2701" y="1281"/>
                    </a:cubicBezTo>
                    <a:lnTo>
                      <a:pt x="2954" y="1281"/>
                    </a:lnTo>
                    <a:cubicBezTo>
                      <a:pt x="2990" y="1281"/>
                      <a:pt x="3014" y="1253"/>
                      <a:pt x="3014" y="1217"/>
                    </a:cubicBezTo>
                    <a:cubicBezTo>
                      <a:pt x="3014" y="1181"/>
                      <a:pt x="2982" y="1157"/>
                      <a:pt x="2950" y="1157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7" name="Google Shape;147;p3"/>
              <p:cNvSpPr/>
              <p:nvPr/>
            </p:nvSpPr>
            <p:spPr>
              <a:xfrm>
                <a:off x="3314385" y="432198"/>
                <a:ext cx="22249" cy="64593"/>
              </a:xfrm>
              <a:custGeom>
                <a:avLst/>
                <a:gdLst/>
                <a:ahLst/>
                <a:cxnLst/>
                <a:rect l="l" t="t" r="r" b="b"/>
                <a:pathLst>
                  <a:path w="165" h="479" extrusionOk="0">
                    <a:moveTo>
                      <a:pt x="89" y="1"/>
                    </a:moveTo>
                    <a:cubicBezTo>
                      <a:pt x="65" y="1"/>
                      <a:pt x="35" y="20"/>
                      <a:pt x="28" y="51"/>
                    </a:cubicBezTo>
                    <a:cubicBezTo>
                      <a:pt x="0" y="175"/>
                      <a:pt x="4" y="304"/>
                      <a:pt x="32" y="428"/>
                    </a:cubicBezTo>
                    <a:cubicBezTo>
                      <a:pt x="36" y="459"/>
                      <a:pt x="65" y="478"/>
                      <a:pt x="97" y="478"/>
                    </a:cubicBezTo>
                    <a:cubicBezTo>
                      <a:pt x="102" y="478"/>
                      <a:pt x="107" y="478"/>
                      <a:pt x="113" y="476"/>
                    </a:cubicBezTo>
                    <a:cubicBezTo>
                      <a:pt x="145" y="464"/>
                      <a:pt x="165" y="428"/>
                      <a:pt x="157" y="396"/>
                    </a:cubicBezTo>
                    <a:cubicBezTo>
                      <a:pt x="153" y="380"/>
                      <a:pt x="153" y="364"/>
                      <a:pt x="145" y="356"/>
                    </a:cubicBezTo>
                    <a:cubicBezTo>
                      <a:pt x="145" y="344"/>
                      <a:pt x="141" y="340"/>
                      <a:pt x="141" y="328"/>
                    </a:cubicBezTo>
                    <a:lnTo>
                      <a:pt x="141" y="320"/>
                    </a:lnTo>
                    <a:cubicBezTo>
                      <a:pt x="137" y="296"/>
                      <a:pt x="137" y="264"/>
                      <a:pt x="137" y="239"/>
                    </a:cubicBezTo>
                    <a:cubicBezTo>
                      <a:pt x="137" y="179"/>
                      <a:pt x="141" y="131"/>
                      <a:pt x="149" y="83"/>
                    </a:cubicBezTo>
                    <a:cubicBezTo>
                      <a:pt x="153" y="51"/>
                      <a:pt x="137" y="14"/>
                      <a:pt x="101" y="2"/>
                    </a:cubicBezTo>
                    <a:cubicBezTo>
                      <a:pt x="97" y="1"/>
                      <a:pt x="93" y="1"/>
                      <a:pt x="89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8" name="Google Shape;148;p3"/>
              <p:cNvSpPr/>
              <p:nvPr/>
            </p:nvSpPr>
            <p:spPr>
              <a:xfrm>
                <a:off x="3326790" y="513513"/>
                <a:ext cx="39104" cy="76055"/>
              </a:xfrm>
              <a:custGeom>
                <a:avLst/>
                <a:gdLst/>
                <a:ahLst/>
                <a:cxnLst/>
                <a:rect l="l" t="t" r="r" b="b"/>
                <a:pathLst>
                  <a:path w="290" h="564" extrusionOk="0">
                    <a:moveTo>
                      <a:pt x="70" y="0"/>
                    </a:moveTo>
                    <a:cubicBezTo>
                      <a:pt x="66" y="0"/>
                      <a:pt x="61" y="1"/>
                      <a:pt x="57" y="2"/>
                    </a:cubicBezTo>
                    <a:cubicBezTo>
                      <a:pt x="17" y="14"/>
                      <a:pt x="1" y="50"/>
                      <a:pt x="5" y="82"/>
                    </a:cubicBezTo>
                    <a:cubicBezTo>
                      <a:pt x="29" y="239"/>
                      <a:pt x="85" y="392"/>
                      <a:pt x="161" y="532"/>
                    </a:cubicBezTo>
                    <a:cubicBezTo>
                      <a:pt x="172" y="552"/>
                      <a:pt x="197" y="564"/>
                      <a:pt x="221" y="564"/>
                    </a:cubicBezTo>
                    <a:cubicBezTo>
                      <a:pt x="231" y="564"/>
                      <a:pt x="241" y="561"/>
                      <a:pt x="250" y="556"/>
                    </a:cubicBezTo>
                    <a:cubicBezTo>
                      <a:pt x="282" y="536"/>
                      <a:pt x="290" y="500"/>
                      <a:pt x="278" y="464"/>
                    </a:cubicBezTo>
                    <a:cubicBezTo>
                      <a:pt x="206" y="335"/>
                      <a:pt x="161" y="199"/>
                      <a:pt x="137" y="50"/>
                    </a:cubicBezTo>
                    <a:cubicBezTo>
                      <a:pt x="130" y="19"/>
                      <a:pt x="97" y="0"/>
                      <a:pt x="7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9" name="Google Shape;149;p3"/>
              <p:cNvSpPr/>
              <p:nvPr/>
            </p:nvSpPr>
            <p:spPr>
              <a:xfrm rot="7199998">
                <a:off x="3218177" y="383762"/>
                <a:ext cx="417195" cy="321750"/>
              </a:xfrm>
              <a:custGeom>
                <a:avLst/>
                <a:gdLst/>
                <a:ahLst/>
                <a:cxnLst/>
                <a:rect l="l" t="t" r="r" b="b"/>
                <a:pathLst>
                  <a:path w="3094" h="2386" extrusionOk="0">
                    <a:moveTo>
                      <a:pt x="761" y="1"/>
                    </a:moveTo>
                    <a:cubicBezTo>
                      <a:pt x="715" y="1"/>
                      <a:pt x="666" y="10"/>
                      <a:pt x="615" y="31"/>
                    </a:cubicBezTo>
                    <a:cubicBezTo>
                      <a:pt x="1" y="280"/>
                      <a:pt x="877" y="2349"/>
                      <a:pt x="1274" y="2385"/>
                    </a:cubicBezTo>
                    <a:cubicBezTo>
                      <a:pt x="1277" y="2386"/>
                      <a:pt x="1281" y="2386"/>
                      <a:pt x="1284" y="2386"/>
                    </a:cubicBezTo>
                    <a:cubicBezTo>
                      <a:pt x="1654" y="2386"/>
                      <a:pt x="3093" y="666"/>
                      <a:pt x="2524" y="216"/>
                    </a:cubicBezTo>
                    <a:cubicBezTo>
                      <a:pt x="2468" y="172"/>
                      <a:pt x="2409" y="153"/>
                      <a:pt x="2348" y="153"/>
                    </a:cubicBezTo>
                    <a:cubicBezTo>
                      <a:pt x="1937" y="153"/>
                      <a:pt x="1467" y="1036"/>
                      <a:pt x="1467" y="1036"/>
                    </a:cubicBezTo>
                    <a:cubicBezTo>
                      <a:pt x="1467" y="1036"/>
                      <a:pt x="1243" y="1"/>
                      <a:pt x="761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0" name="Google Shape;150;p3"/>
              <p:cNvSpPr/>
              <p:nvPr/>
            </p:nvSpPr>
            <p:spPr>
              <a:xfrm rot="7199998">
                <a:off x="3241218" y="444572"/>
                <a:ext cx="288828" cy="300848"/>
              </a:xfrm>
              <a:custGeom>
                <a:avLst/>
                <a:gdLst/>
                <a:ahLst/>
                <a:cxnLst/>
                <a:rect l="l" t="t" r="r" b="b"/>
                <a:pathLst>
                  <a:path w="2142" h="2231" extrusionOk="0">
                    <a:moveTo>
                      <a:pt x="1403" y="0"/>
                    </a:moveTo>
                    <a:cubicBezTo>
                      <a:pt x="1398" y="0"/>
                      <a:pt x="1392" y="0"/>
                      <a:pt x="1387" y="1"/>
                    </a:cubicBezTo>
                    <a:cubicBezTo>
                      <a:pt x="1009" y="700"/>
                      <a:pt x="535" y="1351"/>
                      <a:pt x="1" y="1941"/>
                    </a:cubicBezTo>
                    <a:cubicBezTo>
                      <a:pt x="113" y="2110"/>
                      <a:pt x="230" y="2222"/>
                      <a:pt x="314" y="2230"/>
                    </a:cubicBezTo>
                    <a:cubicBezTo>
                      <a:pt x="318" y="2231"/>
                      <a:pt x="321" y="2231"/>
                      <a:pt x="324" y="2231"/>
                    </a:cubicBezTo>
                    <a:cubicBezTo>
                      <a:pt x="702" y="2231"/>
                      <a:pt x="2141" y="511"/>
                      <a:pt x="1572" y="61"/>
                    </a:cubicBezTo>
                    <a:cubicBezTo>
                      <a:pt x="1517" y="20"/>
                      <a:pt x="1461" y="0"/>
                      <a:pt x="1403" y="0"/>
                    </a:cubicBezTo>
                    <a:close/>
                  </a:path>
                </a:pathLst>
              </a:custGeom>
              <a:solidFill>
                <a:srgbClr val="FFF1F6">
                  <a:alpha val="333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1" name="Google Shape;151;p3"/>
          <p:cNvGrpSpPr/>
          <p:nvPr/>
        </p:nvGrpSpPr>
        <p:grpSpPr>
          <a:xfrm rot="8887361">
            <a:off x="330669" y="108279"/>
            <a:ext cx="513893" cy="363699"/>
            <a:chOff x="3334703" y="-568655"/>
            <a:chExt cx="703624" cy="497978"/>
          </a:xfrm>
        </p:grpSpPr>
        <p:sp>
          <p:nvSpPr>
            <p:cNvPr id="152" name="Google Shape;152;p3"/>
            <p:cNvSpPr/>
            <p:nvPr/>
          </p:nvSpPr>
          <p:spPr>
            <a:xfrm>
              <a:off x="3439701" y="-356018"/>
              <a:ext cx="493979" cy="285342"/>
            </a:xfrm>
            <a:custGeom>
              <a:avLst/>
              <a:gdLst/>
              <a:ahLst/>
              <a:cxnLst/>
              <a:rect l="l" t="t" r="r" b="b"/>
              <a:pathLst>
                <a:path w="5796" h="3348" extrusionOk="0">
                  <a:moveTo>
                    <a:pt x="2897" y="1"/>
                  </a:moveTo>
                  <a:cubicBezTo>
                    <a:pt x="2551" y="1"/>
                    <a:pt x="2205" y="118"/>
                    <a:pt x="1920" y="352"/>
                  </a:cubicBezTo>
                  <a:cubicBezTo>
                    <a:pt x="1785" y="461"/>
                    <a:pt x="1661" y="585"/>
                    <a:pt x="1540" y="714"/>
                  </a:cubicBezTo>
                  <a:cubicBezTo>
                    <a:pt x="1287" y="981"/>
                    <a:pt x="936" y="1107"/>
                    <a:pt x="635" y="1307"/>
                  </a:cubicBezTo>
                  <a:cubicBezTo>
                    <a:pt x="74" y="1682"/>
                    <a:pt x="0" y="2447"/>
                    <a:pt x="471" y="2943"/>
                  </a:cubicBezTo>
                  <a:cubicBezTo>
                    <a:pt x="728" y="3212"/>
                    <a:pt x="1078" y="3347"/>
                    <a:pt x="1442" y="3347"/>
                  </a:cubicBezTo>
                  <a:cubicBezTo>
                    <a:pt x="1511" y="3347"/>
                    <a:pt x="1581" y="3343"/>
                    <a:pt x="1650" y="3333"/>
                  </a:cubicBezTo>
                  <a:cubicBezTo>
                    <a:pt x="1877" y="3302"/>
                    <a:pt x="2081" y="3208"/>
                    <a:pt x="2287" y="3119"/>
                  </a:cubicBezTo>
                  <a:cubicBezTo>
                    <a:pt x="2482" y="3036"/>
                    <a:pt x="2689" y="2995"/>
                    <a:pt x="2896" y="2995"/>
                  </a:cubicBezTo>
                  <a:cubicBezTo>
                    <a:pt x="3103" y="2995"/>
                    <a:pt x="3311" y="3036"/>
                    <a:pt x="3507" y="3119"/>
                  </a:cubicBezTo>
                  <a:cubicBezTo>
                    <a:pt x="3713" y="3204"/>
                    <a:pt x="3917" y="3300"/>
                    <a:pt x="4143" y="3333"/>
                  </a:cubicBezTo>
                  <a:cubicBezTo>
                    <a:pt x="4213" y="3343"/>
                    <a:pt x="4282" y="3347"/>
                    <a:pt x="4351" y="3347"/>
                  </a:cubicBezTo>
                  <a:cubicBezTo>
                    <a:pt x="4715" y="3347"/>
                    <a:pt x="5062" y="3212"/>
                    <a:pt x="5322" y="2943"/>
                  </a:cubicBezTo>
                  <a:cubicBezTo>
                    <a:pt x="5795" y="2447"/>
                    <a:pt x="5722" y="1685"/>
                    <a:pt x="5159" y="1307"/>
                  </a:cubicBezTo>
                  <a:cubicBezTo>
                    <a:pt x="4857" y="1107"/>
                    <a:pt x="4506" y="981"/>
                    <a:pt x="4253" y="714"/>
                  </a:cubicBezTo>
                  <a:cubicBezTo>
                    <a:pt x="4133" y="585"/>
                    <a:pt x="4006" y="461"/>
                    <a:pt x="3874" y="352"/>
                  </a:cubicBezTo>
                  <a:cubicBezTo>
                    <a:pt x="3589" y="118"/>
                    <a:pt x="3244" y="1"/>
                    <a:pt x="289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153;p3"/>
            <p:cNvSpPr/>
            <p:nvPr/>
          </p:nvSpPr>
          <p:spPr>
            <a:xfrm>
              <a:off x="3334703" y="-424284"/>
              <a:ext cx="126648" cy="125881"/>
            </a:xfrm>
            <a:custGeom>
              <a:avLst/>
              <a:gdLst/>
              <a:ahLst/>
              <a:cxnLst/>
              <a:rect l="l" t="t" r="r" b="b"/>
              <a:pathLst>
                <a:path w="1486" h="1477" extrusionOk="0">
                  <a:moveTo>
                    <a:pt x="677" y="0"/>
                  </a:moveTo>
                  <a:cubicBezTo>
                    <a:pt x="613" y="0"/>
                    <a:pt x="549" y="11"/>
                    <a:pt x="488" y="34"/>
                  </a:cubicBezTo>
                  <a:cubicBezTo>
                    <a:pt x="155" y="152"/>
                    <a:pt x="0" y="566"/>
                    <a:pt x="141" y="956"/>
                  </a:cubicBezTo>
                  <a:cubicBezTo>
                    <a:pt x="254" y="1273"/>
                    <a:pt x="529" y="1476"/>
                    <a:pt x="806" y="1476"/>
                  </a:cubicBezTo>
                  <a:cubicBezTo>
                    <a:pt x="870" y="1476"/>
                    <a:pt x="934" y="1466"/>
                    <a:pt x="995" y="1443"/>
                  </a:cubicBezTo>
                  <a:cubicBezTo>
                    <a:pt x="1328" y="1323"/>
                    <a:pt x="1485" y="911"/>
                    <a:pt x="1344" y="521"/>
                  </a:cubicBezTo>
                  <a:cubicBezTo>
                    <a:pt x="1230" y="204"/>
                    <a:pt x="954" y="0"/>
                    <a:pt x="67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154;p3"/>
            <p:cNvSpPr/>
            <p:nvPr/>
          </p:nvSpPr>
          <p:spPr>
            <a:xfrm>
              <a:off x="3505069" y="-568655"/>
              <a:ext cx="135853" cy="141989"/>
            </a:xfrm>
            <a:custGeom>
              <a:avLst/>
              <a:gdLst/>
              <a:ahLst/>
              <a:cxnLst/>
              <a:rect l="l" t="t" r="r" b="b"/>
              <a:pathLst>
                <a:path w="1594" h="1666" extrusionOk="0">
                  <a:moveTo>
                    <a:pt x="751" y="1"/>
                  </a:moveTo>
                  <a:cubicBezTo>
                    <a:pt x="708" y="1"/>
                    <a:pt x="665" y="5"/>
                    <a:pt x="622" y="14"/>
                  </a:cubicBezTo>
                  <a:cubicBezTo>
                    <a:pt x="237" y="98"/>
                    <a:pt x="0" y="530"/>
                    <a:pt x="96" y="981"/>
                  </a:cubicBezTo>
                  <a:cubicBezTo>
                    <a:pt x="181" y="1384"/>
                    <a:pt x="499" y="1665"/>
                    <a:pt x="841" y="1665"/>
                  </a:cubicBezTo>
                  <a:cubicBezTo>
                    <a:pt x="883" y="1665"/>
                    <a:pt x="926" y="1661"/>
                    <a:pt x="969" y="1652"/>
                  </a:cubicBezTo>
                  <a:cubicBezTo>
                    <a:pt x="1357" y="1571"/>
                    <a:pt x="1593" y="1136"/>
                    <a:pt x="1497" y="685"/>
                  </a:cubicBezTo>
                  <a:cubicBezTo>
                    <a:pt x="1412" y="282"/>
                    <a:pt x="1093" y="1"/>
                    <a:pt x="75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155;p3"/>
            <p:cNvSpPr/>
            <p:nvPr/>
          </p:nvSpPr>
          <p:spPr>
            <a:xfrm>
              <a:off x="3911679" y="-424965"/>
              <a:ext cx="126648" cy="125966"/>
            </a:xfrm>
            <a:custGeom>
              <a:avLst/>
              <a:gdLst/>
              <a:ahLst/>
              <a:cxnLst/>
              <a:rect l="l" t="t" r="r" b="b"/>
              <a:pathLst>
                <a:path w="1486" h="1478" extrusionOk="0">
                  <a:moveTo>
                    <a:pt x="810" y="1"/>
                  </a:moveTo>
                  <a:cubicBezTo>
                    <a:pt x="532" y="1"/>
                    <a:pt x="256" y="205"/>
                    <a:pt x="141" y="521"/>
                  </a:cubicBezTo>
                  <a:cubicBezTo>
                    <a:pt x="0" y="911"/>
                    <a:pt x="157" y="1325"/>
                    <a:pt x="490" y="1445"/>
                  </a:cubicBezTo>
                  <a:cubicBezTo>
                    <a:pt x="551" y="1467"/>
                    <a:pt x="614" y="1477"/>
                    <a:pt x="677" y="1477"/>
                  </a:cubicBezTo>
                  <a:cubicBezTo>
                    <a:pt x="955" y="1477"/>
                    <a:pt x="1232" y="1273"/>
                    <a:pt x="1347" y="955"/>
                  </a:cubicBezTo>
                  <a:cubicBezTo>
                    <a:pt x="1485" y="566"/>
                    <a:pt x="1330" y="154"/>
                    <a:pt x="998" y="33"/>
                  </a:cubicBezTo>
                  <a:cubicBezTo>
                    <a:pt x="936" y="11"/>
                    <a:pt x="873" y="1"/>
                    <a:pt x="81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156;p3"/>
            <p:cNvSpPr/>
            <p:nvPr/>
          </p:nvSpPr>
          <p:spPr>
            <a:xfrm>
              <a:off x="3732450" y="-567802"/>
              <a:ext cx="135853" cy="141819"/>
            </a:xfrm>
            <a:custGeom>
              <a:avLst/>
              <a:gdLst/>
              <a:ahLst/>
              <a:cxnLst/>
              <a:rect l="l" t="t" r="r" b="b"/>
              <a:pathLst>
                <a:path w="1594" h="1664" extrusionOk="0">
                  <a:moveTo>
                    <a:pt x="841" y="1"/>
                  </a:moveTo>
                  <a:cubicBezTo>
                    <a:pt x="499" y="1"/>
                    <a:pt x="181" y="282"/>
                    <a:pt x="96" y="683"/>
                  </a:cubicBezTo>
                  <a:cubicBezTo>
                    <a:pt x="0" y="1136"/>
                    <a:pt x="237" y="1569"/>
                    <a:pt x="622" y="1650"/>
                  </a:cubicBezTo>
                  <a:cubicBezTo>
                    <a:pt x="665" y="1659"/>
                    <a:pt x="708" y="1664"/>
                    <a:pt x="751" y="1664"/>
                  </a:cubicBezTo>
                  <a:cubicBezTo>
                    <a:pt x="1093" y="1664"/>
                    <a:pt x="1412" y="1382"/>
                    <a:pt x="1498" y="981"/>
                  </a:cubicBezTo>
                  <a:cubicBezTo>
                    <a:pt x="1593" y="528"/>
                    <a:pt x="1357" y="96"/>
                    <a:pt x="969" y="14"/>
                  </a:cubicBezTo>
                  <a:cubicBezTo>
                    <a:pt x="926" y="5"/>
                    <a:pt x="883" y="1"/>
                    <a:pt x="84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7" name="Google Shape;157;p3"/>
          <p:cNvGrpSpPr/>
          <p:nvPr/>
        </p:nvGrpSpPr>
        <p:grpSpPr>
          <a:xfrm rot="10412789">
            <a:off x="132756" y="630259"/>
            <a:ext cx="428195" cy="303047"/>
            <a:chOff x="3334703" y="-568655"/>
            <a:chExt cx="703624" cy="497978"/>
          </a:xfrm>
        </p:grpSpPr>
        <p:sp>
          <p:nvSpPr>
            <p:cNvPr id="158" name="Google Shape;158;p3"/>
            <p:cNvSpPr/>
            <p:nvPr/>
          </p:nvSpPr>
          <p:spPr>
            <a:xfrm>
              <a:off x="3439701" y="-356018"/>
              <a:ext cx="493979" cy="285342"/>
            </a:xfrm>
            <a:custGeom>
              <a:avLst/>
              <a:gdLst/>
              <a:ahLst/>
              <a:cxnLst/>
              <a:rect l="l" t="t" r="r" b="b"/>
              <a:pathLst>
                <a:path w="5796" h="3348" extrusionOk="0">
                  <a:moveTo>
                    <a:pt x="2897" y="1"/>
                  </a:moveTo>
                  <a:cubicBezTo>
                    <a:pt x="2551" y="1"/>
                    <a:pt x="2205" y="118"/>
                    <a:pt x="1920" y="352"/>
                  </a:cubicBezTo>
                  <a:cubicBezTo>
                    <a:pt x="1785" y="461"/>
                    <a:pt x="1661" y="585"/>
                    <a:pt x="1540" y="714"/>
                  </a:cubicBezTo>
                  <a:cubicBezTo>
                    <a:pt x="1287" y="981"/>
                    <a:pt x="936" y="1107"/>
                    <a:pt x="635" y="1307"/>
                  </a:cubicBezTo>
                  <a:cubicBezTo>
                    <a:pt x="74" y="1682"/>
                    <a:pt x="0" y="2447"/>
                    <a:pt x="471" y="2943"/>
                  </a:cubicBezTo>
                  <a:cubicBezTo>
                    <a:pt x="728" y="3212"/>
                    <a:pt x="1078" y="3347"/>
                    <a:pt x="1442" y="3347"/>
                  </a:cubicBezTo>
                  <a:cubicBezTo>
                    <a:pt x="1511" y="3347"/>
                    <a:pt x="1581" y="3343"/>
                    <a:pt x="1650" y="3333"/>
                  </a:cubicBezTo>
                  <a:cubicBezTo>
                    <a:pt x="1877" y="3302"/>
                    <a:pt x="2081" y="3208"/>
                    <a:pt x="2287" y="3119"/>
                  </a:cubicBezTo>
                  <a:cubicBezTo>
                    <a:pt x="2482" y="3036"/>
                    <a:pt x="2689" y="2995"/>
                    <a:pt x="2896" y="2995"/>
                  </a:cubicBezTo>
                  <a:cubicBezTo>
                    <a:pt x="3103" y="2995"/>
                    <a:pt x="3311" y="3036"/>
                    <a:pt x="3507" y="3119"/>
                  </a:cubicBezTo>
                  <a:cubicBezTo>
                    <a:pt x="3713" y="3204"/>
                    <a:pt x="3917" y="3300"/>
                    <a:pt x="4143" y="3333"/>
                  </a:cubicBezTo>
                  <a:cubicBezTo>
                    <a:pt x="4213" y="3343"/>
                    <a:pt x="4282" y="3347"/>
                    <a:pt x="4351" y="3347"/>
                  </a:cubicBezTo>
                  <a:cubicBezTo>
                    <a:pt x="4715" y="3347"/>
                    <a:pt x="5062" y="3212"/>
                    <a:pt x="5322" y="2943"/>
                  </a:cubicBezTo>
                  <a:cubicBezTo>
                    <a:pt x="5795" y="2447"/>
                    <a:pt x="5722" y="1685"/>
                    <a:pt x="5159" y="1307"/>
                  </a:cubicBezTo>
                  <a:cubicBezTo>
                    <a:pt x="4857" y="1107"/>
                    <a:pt x="4506" y="981"/>
                    <a:pt x="4253" y="714"/>
                  </a:cubicBezTo>
                  <a:cubicBezTo>
                    <a:pt x="4133" y="585"/>
                    <a:pt x="4006" y="461"/>
                    <a:pt x="3874" y="352"/>
                  </a:cubicBezTo>
                  <a:cubicBezTo>
                    <a:pt x="3589" y="118"/>
                    <a:pt x="3244" y="1"/>
                    <a:pt x="289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159;p3"/>
            <p:cNvSpPr/>
            <p:nvPr/>
          </p:nvSpPr>
          <p:spPr>
            <a:xfrm>
              <a:off x="3334703" y="-424284"/>
              <a:ext cx="126648" cy="125881"/>
            </a:xfrm>
            <a:custGeom>
              <a:avLst/>
              <a:gdLst/>
              <a:ahLst/>
              <a:cxnLst/>
              <a:rect l="l" t="t" r="r" b="b"/>
              <a:pathLst>
                <a:path w="1486" h="1477" extrusionOk="0">
                  <a:moveTo>
                    <a:pt x="677" y="0"/>
                  </a:moveTo>
                  <a:cubicBezTo>
                    <a:pt x="613" y="0"/>
                    <a:pt x="549" y="11"/>
                    <a:pt x="488" y="34"/>
                  </a:cubicBezTo>
                  <a:cubicBezTo>
                    <a:pt x="155" y="152"/>
                    <a:pt x="0" y="566"/>
                    <a:pt x="141" y="956"/>
                  </a:cubicBezTo>
                  <a:cubicBezTo>
                    <a:pt x="254" y="1273"/>
                    <a:pt x="529" y="1476"/>
                    <a:pt x="806" y="1476"/>
                  </a:cubicBezTo>
                  <a:cubicBezTo>
                    <a:pt x="870" y="1476"/>
                    <a:pt x="934" y="1466"/>
                    <a:pt x="995" y="1443"/>
                  </a:cubicBezTo>
                  <a:cubicBezTo>
                    <a:pt x="1328" y="1323"/>
                    <a:pt x="1485" y="911"/>
                    <a:pt x="1344" y="521"/>
                  </a:cubicBezTo>
                  <a:cubicBezTo>
                    <a:pt x="1230" y="204"/>
                    <a:pt x="954" y="0"/>
                    <a:pt x="67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160;p3"/>
            <p:cNvSpPr/>
            <p:nvPr/>
          </p:nvSpPr>
          <p:spPr>
            <a:xfrm>
              <a:off x="3505069" y="-568655"/>
              <a:ext cx="135853" cy="141989"/>
            </a:xfrm>
            <a:custGeom>
              <a:avLst/>
              <a:gdLst/>
              <a:ahLst/>
              <a:cxnLst/>
              <a:rect l="l" t="t" r="r" b="b"/>
              <a:pathLst>
                <a:path w="1594" h="1666" extrusionOk="0">
                  <a:moveTo>
                    <a:pt x="751" y="1"/>
                  </a:moveTo>
                  <a:cubicBezTo>
                    <a:pt x="708" y="1"/>
                    <a:pt x="665" y="5"/>
                    <a:pt x="622" y="14"/>
                  </a:cubicBezTo>
                  <a:cubicBezTo>
                    <a:pt x="237" y="98"/>
                    <a:pt x="0" y="530"/>
                    <a:pt x="96" y="981"/>
                  </a:cubicBezTo>
                  <a:cubicBezTo>
                    <a:pt x="181" y="1384"/>
                    <a:pt x="499" y="1665"/>
                    <a:pt x="841" y="1665"/>
                  </a:cubicBezTo>
                  <a:cubicBezTo>
                    <a:pt x="883" y="1665"/>
                    <a:pt x="926" y="1661"/>
                    <a:pt x="969" y="1652"/>
                  </a:cubicBezTo>
                  <a:cubicBezTo>
                    <a:pt x="1357" y="1571"/>
                    <a:pt x="1593" y="1136"/>
                    <a:pt x="1497" y="685"/>
                  </a:cubicBezTo>
                  <a:cubicBezTo>
                    <a:pt x="1412" y="282"/>
                    <a:pt x="1093" y="1"/>
                    <a:pt x="75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161;p3"/>
            <p:cNvSpPr/>
            <p:nvPr/>
          </p:nvSpPr>
          <p:spPr>
            <a:xfrm>
              <a:off x="3911679" y="-424965"/>
              <a:ext cx="126648" cy="125966"/>
            </a:xfrm>
            <a:custGeom>
              <a:avLst/>
              <a:gdLst/>
              <a:ahLst/>
              <a:cxnLst/>
              <a:rect l="l" t="t" r="r" b="b"/>
              <a:pathLst>
                <a:path w="1486" h="1478" extrusionOk="0">
                  <a:moveTo>
                    <a:pt x="810" y="1"/>
                  </a:moveTo>
                  <a:cubicBezTo>
                    <a:pt x="532" y="1"/>
                    <a:pt x="256" y="205"/>
                    <a:pt x="141" y="521"/>
                  </a:cubicBezTo>
                  <a:cubicBezTo>
                    <a:pt x="0" y="911"/>
                    <a:pt x="157" y="1325"/>
                    <a:pt x="490" y="1445"/>
                  </a:cubicBezTo>
                  <a:cubicBezTo>
                    <a:pt x="551" y="1467"/>
                    <a:pt x="614" y="1477"/>
                    <a:pt x="677" y="1477"/>
                  </a:cubicBezTo>
                  <a:cubicBezTo>
                    <a:pt x="955" y="1477"/>
                    <a:pt x="1232" y="1273"/>
                    <a:pt x="1347" y="955"/>
                  </a:cubicBezTo>
                  <a:cubicBezTo>
                    <a:pt x="1485" y="566"/>
                    <a:pt x="1330" y="154"/>
                    <a:pt x="998" y="33"/>
                  </a:cubicBezTo>
                  <a:cubicBezTo>
                    <a:pt x="936" y="11"/>
                    <a:pt x="873" y="1"/>
                    <a:pt x="81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162;p3"/>
            <p:cNvSpPr/>
            <p:nvPr/>
          </p:nvSpPr>
          <p:spPr>
            <a:xfrm>
              <a:off x="3732450" y="-567802"/>
              <a:ext cx="135853" cy="141819"/>
            </a:xfrm>
            <a:custGeom>
              <a:avLst/>
              <a:gdLst/>
              <a:ahLst/>
              <a:cxnLst/>
              <a:rect l="l" t="t" r="r" b="b"/>
              <a:pathLst>
                <a:path w="1594" h="1664" extrusionOk="0">
                  <a:moveTo>
                    <a:pt x="841" y="1"/>
                  </a:moveTo>
                  <a:cubicBezTo>
                    <a:pt x="499" y="1"/>
                    <a:pt x="181" y="282"/>
                    <a:pt x="96" y="683"/>
                  </a:cubicBezTo>
                  <a:cubicBezTo>
                    <a:pt x="0" y="1136"/>
                    <a:pt x="237" y="1569"/>
                    <a:pt x="622" y="1650"/>
                  </a:cubicBezTo>
                  <a:cubicBezTo>
                    <a:pt x="665" y="1659"/>
                    <a:pt x="708" y="1664"/>
                    <a:pt x="751" y="1664"/>
                  </a:cubicBezTo>
                  <a:cubicBezTo>
                    <a:pt x="1093" y="1664"/>
                    <a:pt x="1412" y="1382"/>
                    <a:pt x="1498" y="981"/>
                  </a:cubicBezTo>
                  <a:cubicBezTo>
                    <a:pt x="1593" y="528"/>
                    <a:pt x="1357" y="96"/>
                    <a:pt x="969" y="14"/>
                  </a:cubicBezTo>
                  <a:cubicBezTo>
                    <a:pt x="926" y="5"/>
                    <a:pt x="883" y="1"/>
                    <a:pt x="84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336460373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1_Section header"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3"/>
          <p:cNvSpPr txBox="1">
            <a:spLocks noGrp="1"/>
          </p:cNvSpPr>
          <p:nvPr>
            <p:ph type="title"/>
          </p:nvPr>
        </p:nvSpPr>
        <p:spPr>
          <a:xfrm>
            <a:off x="740125" y="2150850"/>
            <a:ext cx="38319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0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grpSp>
        <p:nvGrpSpPr>
          <p:cNvPr id="96" name="Google Shape;96;p3"/>
          <p:cNvGrpSpPr/>
          <p:nvPr/>
        </p:nvGrpSpPr>
        <p:grpSpPr>
          <a:xfrm rot="6435516" flipH="1">
            <a:off x="-745474" y="-911974"/>
            <a:ext cx="2184639" cy="2096635"/>
            <a:chOff x="2054181" y="1682500"/>
            <a:chExt cx="557500" cy="535042"/>
          </a:xfrm>
        </p:grpSpPr>
        <p:sp>
          <p:nvSpPr>
            <p:cNvPr id="97" name="Google Shape;97;p3"/>
            <p:cNvSpPr/>
            <p:nvPr/>
          </p:nvSpPr>
          <p:spPr>
            <a:xfrm>
              <a:off x="2054181" y="1734892"/>
              <a:ext cx="557500" cy="482650"/>
            </a:xfrm>
            <a:custGeom>
              <a:avLst/>
              <a:gdLst/>
              <a:ahLst/>
              <a:cxnLst/>
              <a:rect l="l" t="t" r="r" b="b"/>
              <a:pathLst>
                <a:path w="22300" h="19306" extrusionOk="0">
                  <a:moveTo>
                    <a:pt x="17029" y="1"/>
                  </a:moveTo>
                  <a:cubicBezTo>
                    <a:pt x="15601" y="1"/>
                    <a:pt x="14082" y="330"/>
                    <a:pt x="12862" y="771"/>
                  </a:cubicBezTo>
                  <a:cubicBezTo>
                    <a:pt x="12037" y="1071"/>
                    <a:pt x="11278" y="1177"/>
                    <a:pt x="10540" y="1177"/>
                  </a:cubicBezTo>
                  <a:cubicBezTo>
                    <a:pt x="8763" y="1177"/>
                    <a:pt x="7104" y="563"/>
                    <a:pt x="4920" y="563"/>
                  </a:cubicBezTo>
                  <a:cubicBezTo>
                    <a:pt x="4705" y="563"/>
                    <a:pt x="4485" y="569"/>
                    <a:pt x="4260" y="582"/>
                  </a:cubicBezTo>
                  <a:cubicBezTo>
                    <a:pt x="788" y="783"/>
                    <a:pt x="202" y="4198"/>
                    <a:pt x="1708" y="7372"/>
                  </a:cubicBezTo>
                  <a:cubicBezTo>
                    <a:pt x="3215" y="10546"/>
                    <a:pt x="1" y="13439"/>
                    <a:pt x="1258" y="16798"/>
                  </a:cubicBezTo>
                  <a:cubicBezTo>
                    <a:pt x="1942" y="18629"/>
                    <a:pt x="3846" y="18953"/>
                    <a:pt x="5847" y="18953"/>
                  </a:cubicBezTo>
                  <a:cubicBezTo>
                    <a:pt x="6944" y="18953"/>
                    <a:pt x="8069" y="18856"/>
                    <a:pt x="9039" y="18856"/>
                  </a:cubicBezTo>
                  <a:cubicBezTo>
                    <a:pt x="9546" y="18856"/>
                    <a:pt x="10011" y="18883"/>
                    <a:pt x="10407" y="18964"/>
                  </a:cubicBezTo>
                  <a:cubicBezTo>
                    <a:pt x="11570" y="19200"/>
                    <a:pt x="12633" y="19305"/>
                    <a:pt x="13600" y="19305"/>
                  </a:cubicBezTo>
                  <a:cubicBezTo>
                    <a:pt x="20113" y="19305"/>
                    <a:pt x="22247" y="14514"/>
                    <a:pt x="21247" y="12632"/>
                  </a:cubicBezTo>
                  <a:cubicBezTo>
                    <a:pt x="20090" y="10462"/>
                    <a:pt x="22299" y="6312"/>
                    <a:pt x="21496" y="2796"/>
                  </a:cubicBezTo>
                  <a:cubicBezTo>
                    <a:pt x="21018" y="707"/>
                    <a:pt x="19121" y="1"/>
                    <a:pt x="17029" y="1"/>
                  </a:cubicBezTo>
                  <a:close/>
                </a:path>
              </a:pathLst>
            </a:custGeom>
            <a:solidFill>
              <a:srgbClr val="B87CCF">
                <a:alpha val="529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" name="Google Shape;98;p3"/>
            <p:cNvSpPr/>
            <p:nvPr/>
          </p:nvSpPr>
          <p:spPr>
            <a:xfrm>
              <a:off x="2196000" y="1682500"/>
              <a:ext cx="189675" cy="60225"/>
            </a:xfrm>
            <a:custGeom>
              <a:avLst/>
              <a:gdLst/>
              <a:ahLst/>
              <a:cxnLst/>
              <a:rect l="l" t="t" r="r" b="b"/>
              <a:pathLst>
                <a:path w="7587" h="2409" extrusionOk="0">
                  <a:moveTo>
                    <a:pt x="984" y="1"/>
                  </a:moveTo>
                  <a:cubicBezTo>
                    <a:pt x="635" y="1"/>
                    <a:pt x="382" y="108"/>
                    <a:pt x="294" y="422"/>
                  </a:cubicBezTo>
                  <a:cubicBezTo>
                    <a:pt x="0" y="1457"/>
                    <a:pt x="1858" y="2408"/>
                    <a:pt x="3684" y="2408"/>
                  </a:cubicBezTo>
                  <a:cubicBezTo>
                    <a:pt x="3806" y="2408"/>
                    <a:pt x="3929" y="2404"/>
                    <a:pt x="4051" y="2395"/>
                  </a:cubicBezTo>
                  <a:cubicBezTo>
                    <a:pt x="6642" y="2210"/>
                    <a:pt x="7586" y="981"/>
                    <a:pt x="7325" y="374"/>
                  </a:cubicBezTo>
                  <a:cubicBezTo>
                    <a:pt x="7218" y="124"/>
                    <a:pt x="6925" y="30"/>
                    <a:pt x="6519" y="30"/>
                  </a:cubicBezTo>
                  <a:cubicBezTo>
                    <a:pt x="5946" y="30"/>
                    <a:pt x="5149" y="218"/>
                    <a:pt x="4336" y="422"/>
                  </a:cubicBezTo>
                  <a:cubicBezTo>
                    <a:pt x="4179" y="462"/>
                    <a:pt x="4010" y="479"/>
                    <a:pt x="3833" y="479"/>
                  </a:cubicBezTo>
                  <a:cubicBezTo>
                    <a:pt x="2889" y="479"/>
                    <a:pt x="1721" y="1"/>
                    <a:pt x="984" y="1"/>
                  </a:cubicBezTo>
                  <a:close/>
                </a:path>
              </a:pathLst>
            </a:custGeom>
            <a:solidFill>
              <a:srgbClr val="B87CCF">
                <a:alpha val="529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9" name="Google Shape;99;p3"/>
          <p:cNvSpPr/>
          <p:nvPr/>
        </p:nvSpPr>
        <p:spPr>
          <a:xfrm flipH="1">
            <a:off x="579829" y="1476575"/>
            <a:ext cx="215929" cy="199812"/>
          </a:xfrm>
          <a:custGeom>
            <a:avLst/>
            <a:gdLst/>
            <a:ahLst/>
            <a:cxnLst/>
            <a:rect l="l" t="t" r="r" b="b"/>
            <a:pathLst>
              <a:path w="1447" h="1339" extrusionOk="0">
                <a:moveTo>
                  <a:pt x="729" y="0"/>
                </a:moveTo>
                <a:cubicBezTo>
                  <a:pt x="719" y="0"/>
                  <a:pt x="709" y="1"/>
                  <a:pt x="699" y="1"/>
                </a:cubicBezTo>
                <a:cubicBezTo>
                  <a:pt x="486" y="13"/>
                  <a:pt x="286" y="122"/>
                  <a:pt x="161" y="298"/>
                </a:cubicBezTo>
                <a:cubicBezTo>
                  <a:pt x="36" y="475"/>
                  <a:pt x="0" y="692"/>
                  <a:pt x="61" y="893"/>
                </a:cubicBezTo>
                <a:cubicBezTo>
                  <a:pt x="121" y="1082"/>
                  <a:pt x="261" y="1238"/>
                  <a:pt x="458" y="1307"/>
                </a:cubicBezTo>
                <a:cubicBezTo>
                  <a:pt x="511" y="1327"/>
                  <a:pt x="571" y="1339"/>
                  <a:pt x="627" y="1339"/>
                </a:cubicBezTo>
                <a:cubicBezTo>
                  <a:pt x="760" y="1339"/>
                  <a:pt x="872" y="1279"/>
                  <a:pt x="953" y="1166"/>
                </a:cubicBezTo>
                <a:cubicBezTo>
                  <a:pt x="1053" y="1026"/>
                  <a:pt x="1089" y="801"/>
                  <a:pt x="932" y="604"/>
                </a:cubicBezTo>
                <a:cubicBezTo>
                  <a:pt x="860" y="511"/>
                  <a:pt x="744" y="455"/>
                  <a:pt x="631" y="455"/>
                </a:cubicBezTo>
                <a:cubicBezTo>
                  <a:pt x="543" y="455"/>
                  <a:pt x="466" y="495"/>
                  <a:pt x="418" y="563"/>
                </a:cubicBezTo>
                <a:cubicBezTo>
                  <a:pt x="350" y="652"/>
                  <a:pt x="338" y="756"/>
                  <a:pt x="378" y="853"/>
                </a:cubicBezTo>
                <a:cubicBezTo>
                  <a:pt x="418" y="945"/>
                  <a:pt x="507" y="1013"/>
                  <a:pt x="611" y="1026"/>
                </a:cubicBezTo>
                <a:cubicBezTo>
                  <a:pt x="616" y="1026"/>
                  <a:pt x="621" y="1027"/>
                  <a:pt x="626" y="1027"/>
                </a:cubicBezTo>
                <a:cubicBezTo>
                  <a:pt x="667" y="1027"/>
                  <a:pt x="700" y="997"/>
                  <a:pt x="703" y="957"/>
                </a:cubicBezTo>
                <a:cubicBezTo>
                  <a:pt x="707" y="917"/>
                  <a:pt x="679" y="877"/>
                  <a:pt x="639" y="873"/>
                </a:cubicBezTo>
                <a:cubicBezTo>
                  <a:pt x="587" y="865"/>
                  <a:pt x="547" y="837"/>
                  <a:pt x="527" y="797"/>
                </a:cubicBezTo>
                <a:cubicBezTo>
                  <a:pt x="507" y="756"/>
                  <a:pt x="511" y="716"/>
                  <a:pt x="531" y="672"/>
                </a:cubicBezTo>
                <a:cubicBezTo>
                  <a:pt x="551" y="636"/>
                  <a:pt x="583" y="612"/>
                  <a:pt x="623" y="604"/>
                </a:cubicBezTo>
                <a:cubicBezTo>
                  <a:pt x="629" y="603"/>
                  <a:pt x="636" y="602"/>
                  <a:pt x="643" y="602"/>
                </a:cubicBezTo>
                <a:cubicBezTo>
                  <a:pt x="689" y="602"/>
                  <a:pt x="745" y="625"/>
                  <a:pt x="784" y="660"/>
                </a:cubicBezTo>
                <a:cubicBezTo>
                  <a:pt x="860" y="724"/>
                  <a:pt x="900" y="825"/>
                  <a:pt x="892" y="925"/>
                </a:cubicBezTo>
                <a:cubicBezTo>
                  <a:pt x="888" y="1013"/>
                  <a:pt x="848" y="1086"/>
                  <a:pt x="784" y="1138"/>
                </a:cubicBezTo>
                <a:cubicBezTo>
                  <a:pt x="741" y="1170"/>
                  <a:pt x="693" y="1183"/>
                  <a:pt x="644" y="1183"/>
                </a:cubicBezTo>
                <a:cubicBezTo>
                  <a:pt x="516" y="1183"/>
                  <a:pt x="382" y="1092"/>
                  <a:pt x="310" y="1013"/>
                </a:cubicBezTo>
                <a:cubicBezTo>
                  <a:pt x="189" y="881"/>
                  <a:pt x="161" y="696"/>
                  <a:pt x="221" y="519"/>
                </a:cubicBezTo>
                <a:cubicBezTo>
                  <a:pt x="282" y="347"/>
                  <a:pt x="426" y="214"/>
                  <a:pt x="603" y="162"/>
                </a:cubicBezTo>
                <a:cubicBezTo>
                  <a:pt x="644" y="150"/>
                  <a:pt x="686" y="145"/>
                  <a:pt x="727" y="145"/>
                </a:cubicBezTo>
                <a:cubicBezTo>
                  <a:pt x="828" y="145"/>
                  <a:pt x="926" y="179"/>
                  <a:pt x="1009" y="242"/>
                </a:cubicBezTo>
                <a:cubicBezTo>
                  <a:pt x="1133" y="342"/>
                  <a:pt x="1270" y="604"/>
                  <a:pt x="1266" y="829"/>
                </a:cubicBezTo>
                <a:cubicBezTo>
                  <a:pt x="1258" y="945"/>
                  <a:pt x="1226" y="1030"/>
                  <a:pt x="1149" y="1082"/>
                </a:cubicBezTo>
                <a:cubicBezTo>
                  <a:pt x="1125" y="1098"/>
                  <a:pt x="1113" y="1126"/>
                  <a:pt x="1121" y="1150"/>
                </a:cubicBezTo>
                <a:cubicBezTo>
                  <a:pt x="1125" y="1182"/>
                  <a:pt x="1141" y="1206"/>
                  <a:pt x="1165" y="1218"/>
                </a:cubicBezTo>
                <a:cubicBezTo>
                  <a:pt x="1175" y="1221"/>
                  <a:pt x="1184" y="1223"/>
                  <a:pt x="1194" y="1223"/>
                </a:cubicBezTo>
                <a:cubicBezTo>
                  <a:pt x="1209" y="1223"/>
                  <a:pt x="1225" y="1219"/>
                  <a:pt x="1242" y="1206"/>
                </a:cubicBezTo>
                <a:cubicBezTo>
                  <a:pt x="1342" y="1138"/>
                  <a:pt x="1402" y="1021"/>
                  <a:pt x="1415" y="885"/>
                </a:cubicBezTo>
                <a:cubicBezTo>
                  <a:pt x="1447" y="632"/>
                  <a:pt x="1314" y="338"/>
                  <a:pt x="1173" y="178"/>
                </a:cubicBezTo>
                <a:cubicBezTo>
                  <a:pt x="1059" y="67"/>
                  <a:pt x="902" y="0"/>
                  <a:pt x="729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0;p3"/>
          <p:cNvSpPr/>
          <p:nvPr/>
        </p:nvSpPr>
        <p:spPr>
          <a:xfrm flipH="1">
            <a:off x="1766005" y="18188"/>
            <a:ext cx="232399" cy="236323"/>
          </a:xfrm>
          <a:custGeom>
            <a:avLst/>
            <a:gdLst/>
            <a:ahLst/>
            <a:cxnLst/>
            <a:rect l="l" t="t" r="r" b="b"/>
            <a:pathLst>
              <a:path w="1411" h="1435" extrusionOk="0">
                <a:moveTo>
                  <a:pt x="698" y="0"/>
                </a:moveTo>
                <a:cubicBezTo>
                  <a:pt x="487" y="0"/>
                  <a:pt x="299" y="92"/>
                  <a:pt x="169" y="254"/>
                </a:cubicBezTo>
                <a:cubicBezTo>
                  <a:pt x="45" y="410"/>
                  <a:pt x="1" y="615"/>
                  <a:pt x="49" y="816"/>
                </a:cubicBezTo>
                <a:cubicBezTo>
                  <a:pt x="101" y="1017"/>
                  <a:pt x="250" y="1146"/>
                  <a:pt x="447" y="1150"/>
                </a:cubicBezTo>
                <a:cubicBezTo>
                  <a:pt x="450" y="1150"/>
                  <a:pt x="453" y="1150"/>
                  <a:pt x="456" y="1150"/>
                </a:cubicBezTo>
                <a:cubicBezTo>
                  <a:pt x="623" y="1150"/>
                  <a:pt x="829" y="1045"/>
                  <a:pt x="897" y="812"/>
                </a:cubicBezTo>
                <a:cubicBezTo>
                  <a:pt x="933" y="696"/>
                  <a:pt x="913" y="567"/>
                  <a:pt x="852" y="475"/>
                </a:cubicBezTo>
                <a:cubicBezTo>
                  <a:pt x="804" y="406"/>
                  <a:pt x="728" y="366"/>
                  <a:pt x="635" y="362"/>
                </a:cubicBezTo>
                <a:cubicBezTo>
                  <a:pt x="628" y="362"/>
                  <a:pt x="621" y="361"/>
                  <a:pt x="614" y="361"/>
                </a:cubicBezTo>
                <a:cubicBezTo>
                  <a:pt x="518" y="361"/>
                  <a:pt x="430" y="412"/>
                  <a:pt x="374" y="491"/>
                </a:cubicBezTo>
                <a:cubicBezTo>
                  <a:pt x="322" y="583"/>
                  <a:pt x="314" y="692"/>
                  <a:pt x="366" y="784"/>
                </a:cubicBezTo>
                <a:cubicBezTo>
                  <a:pt x="380" y="811"/>
                  <a:pt x="407" y="826"/>
                  <a:pt x="435" y="826"/>
                </a:cubicBezTo>
                <a:cubicBezTo>
                  <a:pt x="448" y="826"/>
                  <a:pt x="462" y="823"/>
                  <a:pt x="475" y="816"/>
                </a:cubicBezTo>
                <a:cubicBezTo>
                  <a:pt x="515" y="796"/>
                  <a:pt x="527" y="752"/>
                  <a:pt x="507" y="716"/>
                </a:cubicBezTo>
                <a:cubicBezTo>
                  <a:pt x="483" y="672"/>
                  <a:pt x="483" y="623"/>
                  <a:pt x="507" y="583"/>
                </a:cubicBezTo>
                <a:cubicBezTo>
                  <a:pt x="527" y="543"/>
                  <a:pt x="567" y="523"/>
                  <a:pt x="611" y="515"/>
                </a:cubicBezTo>
                <a:cubicBezTo>
                  <a:pt x="615" y="514"/>
                  <a:pt x="620" y="514"/>
                  <a:pt x="624" y="514"/>
                </a:cubicBezTo>
                <a:cubicBezTo>
                  <a:pt x="659" y="514"/>
                  <a:pt x="690" y="529"/>
                  <a:pt x="712" y="551"/>
                </a:cubicBezTo>
                <a:cubicBezTo>
                  <a:pt x="748" y="587"/>
                  <a:pt x="768" y="651"/>
                  <a:pt x="756" y="716"/>
                </a:cubicBezTo>
                <a:cubicBezTo>
                  <a:pt x="744" y="816"/>
                  <a:pt x="688" y="909"/>
                  <a:pt x="603" y="957"/>
                </a:cubicBezTo>
                <a:cubicBezTo>
                  <a:pt x="557" y="988"/>
                  <a:pt x="506" y="1002"/>
                  <a:pt x="453" y="1002"/>
                </a:cubicBezTo>
                <a:cubicBezTo>
                  <a:pt x="424" y="1002"/>
                  <a:pt x="395" y="998"/>
                  <a:pt x="366" y="989"/>
                </a:cubicBezTo>
                <a:cubicBezTo>
                  <a:pt x="181" y="925"/>
                  <a:pt x="165" y="672"/>
                  <a:pt x="201" y="531"/>
                </a:cubicBezTo>
                <a:cubicBezTo>
                  <a:pt x="242" y="354"/>
                  <a:pt x="374" y="226"/>
                  <a:pt x="551" y="181"/>
                </a:cubicBezTo>
                <a:cubicBezTo>
                  <a:pt x="600" y="168"/>
                  <a:pt x="651" y="161"/>
                  <a:pt x="701" y="161"/>
                </a:cubicBezTo>
                <a:cubicBezTo>
                  <a:pt x="832" y="161"/>
                  <a:pt x="961" y="206"/>
                  <a:pt x="1057" y="290"/>
                </a:cubicBezTo>
                <a:cubicBezTo>
                  <a:pt x="1174" y="386"/>
                  <a:pt x="1234" y="527"/>
                  <a:pt x="1222" y="672"/>
                </a:cubicBezTo>
                <a:cubicBezTo>
                  <a:pt x="1214" y="836"/>
                  <a:pt x="1073" y="1093"/>
                  <a:pt x="884" y="1214"/>
                </a:cubicBezTo>
                <a:cubicBezTo>
                  <a:pt x="818" y="1258"/>
                  <a:pt x="752" y="1279"/>
                  <a:pt x="690" y="1279"/>
                </a:cubicBezTo>
                <a:cubicBezTo>
                  <a:pt x="661" y="1279"/>
                  <a:pt x="634" y="1275"/>
                  <a:pt x="607" y="1266"/>
                </a:cubicBezTo>
                <a:cubicBezTo>
                  <a:pt x="598" y="1262"/>
                  <a:pt x="588" y="1259"/>
                  <a:pt x="578" y="1259"/>
                </a:cubicBezTo>
                <a:cubicBezTo>
                  <a:pt x="561" y="1259"/>
                  <a:pt x="543" y="1266"/>
                  <a:pt x="531" y="1278"/>
                </a:cubicBezTo>
                <a:cubicBezTo>
                  <a:pt x="511" y="1302"/>
                  <a:pt x="495" y="1330"/>
                  <a:pt x="507" y="1355"/>
                </a:cubicBezTo>
                <a:cubicBezTo>
                  <a:pt x="511" y="1379"/>
                  <a:pt x="531" y="1403"/>
                  <a:pt x="555" y="1411"/>
                </a:cubicBezTo>
                <a:cubicBezTo>
                  <a:pt x="603" y="1427"/>
                  <a:pt x="647" y="1435"/>
                  <a:pt x="692" y="1435"/>
                </a:cubicBezTo>
                <a:cubicBezTo>
                  <a:pt x="768" y="1435"/>
                  <a:pt x="844" y="1415"/>
                  <a:pt x="917" y="1375"/>
                </a:cubicBezTo>
                <a:cubicBezTo>
                  <a:pt x="1146" y="1254"/>
                  <a:pt x="1314" y="985"/>
                  <a:pt x="1367" y="776"/>
                </a:cubicBezTo>
                <a:cubicBezTo>
                  <a:pt x="1411" y="603"/>
                  <a:pt x="1371" y="422"/>
                  <a:pt x="1258" y="274"/>
                </a:cubicBezTo>
                <a:cubicBezTo>
                  <a:pt x="1134" y="105"/>
                  <a:pt x="929" y="5"/>
                  <a:pt x="712" y="1"/>
                </a:cubicBezTo>
                <a:cubicBezTo>
                  <a:pt x="707" y="0"/>
                  <a:pt x="703" y="0"/>
                  <a:pt x="698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01" name="Google Shape;101;p3"/>
          <p:cNvGrpSpPr/>
          <p:nvPr/>
        </p:nvGrpSpPr>
        <p:grpSpPr>
          <a:xfrm flipH="1">
            <a:off x="-799476" y="306354"/>
            <a:ext cx="1459675" cy="2094679"/>
            <a:chOff x="8328491" y="505017"/>
            <a:chExt cx="1459675" cy="2094679"/>
          </a:xfrm>
        </p:grpSpPr>
        <p:grpSp>
          <p:nvGrpSpPr>
            <p:cNvPr id="102" name="Google Shape;102;p3"/>
            <p:cNvGrpSpPr/>
            <p:nvPr/>
          </p:nvGrpSpPr>
          <p:grpSpPr>
            <a:xfrm>
              <a:off x="8328491" y="2037929"/>
              <a:ext cx="580943" cy="561766"/>
              <a:chOff x="8328491" y="2037929"/>
              <a:chExt cx="580943" cy="561766"/>
            </a:xfrm>
          </p:grpSpPr>
          <p:sp>
            <p:nvSpPr>
              <p:cNvPr id="103" name="Google Shape;103;p3"/>
              <p:cNvSpPr/>
              <p:nvPr/>
            </p:nvSpPr>
            <p:spPr>
              <a:xfrm rot="1978064">
                <a:off x="8396332" y="2128457"/>
                <a:ext cx="445374" cy="380712"/>
              </a:xfrm>
              <a:custGeom>
                <a:avLst/>
                <a:gdLst/>
                <a:ahLst/>
                <a:cxnLst/>
                <a:rect l="l" t="t" r="r" b="b"/>
                <a:pathLst>
                  <a:path w="4601" h="3933" extrusionOk="0">
                    <a:moveTo>
                      <a:pt x="3465" y="0"/>
                    </a:moveTo>
                    <a:cubicBezTo>
                      <a:pt x="2561" y="0"/>
                      <a:pt x="2644" y="1918"/>
                      <a:pt x="2644" y="1918"/>
                    </a:cubicBezTo>
                    <a:cubicBezTo>
                      <a:pt x="2644" y="1918"/>
                      <a:pt x="1691" y="910"/>
                      <a:pt x="1051" y="910"/>
                    </a:cubicBezTo>
                    <a:cubicBezTo>
                      <a:pt x="902" y="910"/>
                      <a:pt x="770" y="964"/>
                      <a:pt x="671" y="1098"/>
                    </a:cubicBezTo>
                    <a:cubicBezTo>
                      <a:pt x="0" y="1996"/>
                      <a:pt x="2711" y="3932"/>
                      <a:pt x="3431" y="3932"/>
                    </a:cubicBezTo>
                    <a:cubicBezTo>
                      <a:pt x="3465" y="3932"/>
                      <a:pt x="3495" y="3928"/>
                      <a:pt x="3520" y="3919"/>
                    </a:cubicBezTo>
                    <a:cubicBezTo>
                      <a:pt x="4110" y="3698"/>
                      <a:pt x="4601" y="138"/>
                      <a:pt x="3548" y="6"/>
                    </a:cubicBezTo>
                    <a:cubicBezTo>
                      <a:pt x="3519" y="2"/>
                      <a:pt x="3492" y="0"/>
                      <a:pt x="3465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4" name="Google Shape;104;p3"/>
              <p:cNvSpPr/>
              <p:nvPr/>
            </p:nvSpPr>
            <p:spPr>
              <a:xfrm rot="1978064">
                <a:off x="8377767" y="2190279"/>
                <a:ext cx="376550" cy="292528"/>
              </a:xfrm>
              <a:custGeom>
                <a:avLst/>
                <a:gdLst/>
                <a:ahLst/>
                <a:cxnLst/>
                <a:rect l="l" t="t" r="r" b="b"/>
                <a:pathLst>
                  <a:path w="3890" h="3022" extrusionOk="0">
                    <a:moveTo>
                      <a:pt x="1050" y="1"/>
                    </a:moveTo>
                    <a:cubicBezTo>
                      <a:pt x="902" y="1"/>
                      <a:pt x="770" y="56"/>
                      <a:pt x="671" y="187"/>
                    </a:cubicBezTo>
                    <a:cubicBezTo>
                      <a:pt x="0" y="1088"/>
                      <a:pt x="2707" y="3021"/>
                      <a:pt x="3427" y="3021"/>
                    </a:cubicBezTo>
                    <a:cubicBezTo>
                      <a:pt x="3461" y="3021"/>
                      <a:pt x="3491" y="3017"/>
                      <a:pt x="3516" y="3008"/>
                    </a:cubicBezTo>
                    <a:cubicBezTo>
                      <a:pt x="3652" y="2956"/>
                      <a:pt x="3777" y="2735"/>
                      <a:pt x="3889" y="2425"/>
                    </a:cubicBezTo>
                    <a:cubicBezTo>
                      <a:pt x="3733" y="2345"/>
                      <a:pt x="3576" y="2248"/>
                      <a:pt x="3427" y="2152"/>
                    </a:cubicBezTo>
                    <a:cubicBezTo>
                      <a:pt x="2564" y="1594"/>
                      <a:pt x="1840" y="870"/>
                      <a:pt x="1266" y="35"/>
                    </a:cubicBezTo>
                    <a:cubicBezTo>
                      <a:pt x="1192" y="13"/>
                      <a:pt x="1119" y="1"/>
                      <a:pt x="1050" y="1"/>
                    </a:cubicBezTo>
                    <a:close/>
                  </a:path>
                </a:pathLst>
              </a:custGeom>
              <a:solidFill>
                <a:srgbClr val="FFF1F6">
                  <a:alpha val="333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05" name="Google Shape;105;p3"/>
            <p:cNvGrpSpPr/>
            <p:nvPr/>
          </p:nvGrpSpPr>
          <p:grpSpPr>
            <a:xfrm rot="-5889459" flipH="1">
              <a:off x="8298512" y="743391"/>
              <a:ext cx="1545354" cy="1227090"/>
              <a:chOff x="6766920" y="-660615"/>
              <a:chExt cx="1545325" cy="1227067"/>
            </a:xfrm>
          </p:grpSpPr>
          <p:grpSp>
            <p:nvGrpSpPr>
              <p:cNvPr id="106" name="Google Shape;106;p3"/>
              <p:cNvGrpSpPr/>
              <p:nvPr/>
            </p:nvGrpSpPr>
            <p:grpSpPr>
              <a:xfrm rot="-1338283">
                <a:off x="6766019" y="229092"/>
                <a:ext cx="900924" cy="172863"/>
                <a:chOff x="3564648" y="628675"/>
                <a:chExt cx="901001" cy="172878"/>
              </a:xfrm>
            </p:grpSpPr>
            <p:sp>
              <p:nvSpPr>
                <p:cNvPr id="107" name="Google Shape;107;p3"/>
                <p:cNvSpPr/>
                <p:nvPr/>
              </p:nvSpPr>
              <p:spPr>
                <a:xfrm>
                  <a:off x="3564648" y="647688"/>
                  <a:ext cx="32631" cy="260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2" h="193" extrusionOk="0">
                      <a:moveTo>
                        <a:pt x="73" y="0"/>
                      </a:moveTo>
                      <a:cubicBezTo>
                        <a:pt x="53" y="0"/>
                        <a:pt x="33" y="10"/>
                        <a:pt x="21" y="28"/>
                      </a:cubicBezTo>
                      <a:cubicBezTo>
                        <a:pt x="0" y="52"/>
                        <a:pt x="4" y="92"/>
                        <a:pt x="33" y="112"/>
                      </a:cubicBezTo>
                      <a:cubicBezTo>
                        <a:pt x="33" y="112"/>
                        <a:pt x="69" y="140"/>
                        <a:pt x="141" y="184"/>
                      </a:cubicBezTo>
                      <a:cubicBezTo>
                        <a:pt x="149" y="188"/>
                        <a:pt x="165" y="192"/>
                        <a:pt x="173" y="192"/>
                      </a:cubicBezTo>
                      <a:cubicBezTo>
                        <a:pt x="193" y="192"/>
                        <a:pt x="213" y="184"/>
                        <a:pt x="225" y="168"/>
                      </a:cubicBezTo>
                      <a:cubicBezTo>
                        <a:pt x="241" y="144"/>
                        <a:pt x="233" y="104"/>
                        <a:pt x="205" y="84"/>
                      </a:cubicBezTo>
                      <a:cubicBezTo>
                        <a:pt x="141" y="40"/>
                        <a:pt x="105" y="11"/>
                        <a:pt x="105" y="11"/>
                      </a:cubicBezTo>
                      <a:cubicBezTo>
                        <a:pt x="96" y="4"/>
                        <a:pt x="84" y="0"/>
                        <a:pt x="73" y="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8" name="Google Shape;108;p3"/>
                <p:cNvSpPr/>
                <p:nvPr/>
              </p:nvSpPr>
              <p:spPr>
                <a:xfrm>
                  <a:off x="3630180" y="628675"/>
                  <a:ext cx="835469" cy="17287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196" h="1282" extrusionOk="0">
                      <a:moveTo>
                        <a:pt x="6121" y="0"/>
                      </a:moveTo>
                      <a:cubicBezTo>
                        <a:pt x="6109" y="0"/>
                        <a:pt x="6097" y="4"/>
                        <a:pt x="6087" y="12"/>
                      </a:cubicBezTo>
                      <a:cubicBezTo>
                        <a:pt x="6023" y="64"/>
                        <a:pt x="5955" y="112"/>
                        <a:pt x="5891" y="160"/>
                      </a:cubicBezTo>
                      <a:cubicBezTo>
                        <a:pt x="5858" y="177"/>
                        <a:pt x="5854" y="213"/>
                        <a:pt x="5875" y="245"/>
                      </a:cubicBezTo>
                      <a:cubicBezTo>
                        <a:pt x="5887" y="261"/>
                        <a:pt x="5907" y="269"/>
                        <a:pt x="5927" y="269"/>
                      </a:cubicBezTo>
                      <a:cubicBezTo>
                        <a:pt x="5943" y="269"/>
                        <a:pt x="5951" y="265"/>
                        <a:pt x="5967" y="261"/>
                      </a:cubicBezTo>
                      <a:cubicBezTo>
                        <a:pt x="6035" y="213"/>
                        <a:pt x="6104" y="165"/>
                        <a:pt x="6168" y="112"/>
                      </a:cubicBezTo>
                      <a:cubicBezTo>
                        <a:pt x="6192" y="88"/>
                        <a:pt x="6196" y="48"/>
                        <a:pt x="6176" y="24"/>
                      </a:cubicBezTo>
                      <a:cubicBezTo>
                        <a:pt x="6161" y="9"/>
                        <a:pt x="6140" y="0"/>
                        <a:pt x="6121" y="0"/>
                      </a:cubicBezTo>
                      <a:close/>
                      <a:moveTo>
                        <a:pt x="5557" y="384"/>
                      </a:moveTo>
                      <a:cubicBezTo>
                        <a:pt x="5546" y="384"/>
                        <a:pt x="5535" y="387"/>
                        <a:pt x="5525" y="394"/>
                      </a:cubicBezTo>
                      <a:lnTo>
                        <a:pt x="5312" y="514"/>
                      </a:lnTo>
                      <a:cubicBezTo>
                        <a:pt x="5284" y="530"/>
                        <a:pt x="5272" y="570"/>
                        <a:pt x="5288" y="602"/>
                      </a:cubicBezTo>
                      <a:cubicBezTo>
                        <a:pt x="5296" y="623"/>
                        <a:pt x="5324" y="631"/>
                        <a:pt x="5344" y="631"/>
                      </a:cubicBezTo>
                      <a:cubicBezTo>
                        <a:pt x="5352" y="631"/>
                        <a:pt x="5364" y="631"/>
                        <a:pt x="5372" y="627"/>
                      </a:cubicBezTo>
                      <a:cubicBezTo>
                        <a:pt x="5445" y="586"/>
                        <a:pt x="5517" y="546"/>
                        <a:pt x="5589" y="502"/>
                      </a:cubicBezTo>
                      <a:cubicBezTo>
                        <a:pt x="5617" y="486"/>
                        <a:pt x="5629" y="446"/>
                        <a:pt x="5609" y="414"/>
                      </a:cubicBezTo>
                      <a:cubicBezTo>
                        <a:pt x="5599" y="395"/>
                        <a:pt x="5578" y="384"/>
                        <a:pt x="5557" y="384"/>
                      </a:cubicBezTo>
                      <a:close/>
                      <a:moveTo>
                        <a:pt x="68" y="434"/>
                      </a:moveTo>
                      <a:cubicBezTo>
                        <a:pt x="45" y="434"/>
                        <a:pt x="25" y="444"/>
                        <a:pt x="17" y="466"/>
                      </a:cubicBezTo>
                      <a:cubicBezTo>
                        <a:pt x="1" y="494"/>
                        <a:pt x="9" y="534"/>
                        <a:pt x="41" y="550"/>
                      </a:cubicBezTo>
                      <a:cubicBezTo>
                        <a:pt x="109" y="590"/>
                        <a:pt x="185" y="631"/>
                        <a:pt x="262" y="667"/>
                      </a:cubicBezTo>
                      <a:cubicBezTo>
                        <a:pt x="266" y="671"/>
                        <a:pt x="278" y="671"/>
                        <a:pt x="286" y="671"/>
                      </a:cubicBezTo>
                      <a:cubicBezTo>
                        <a:pt x="310" y="671"/>
                        <a:pt x="330" y="663"/>
                        <a:pt x="346" y="635"/>
                      </a:cubicBezTo>
                      <a:cubicBezTo>
                        <a:pt x="362" y="602"/>
                        <a:pt x="346" y="566"/>
                        <a:pt x="318" y="550"/>
                      </a:cubicBezTo>
                      <a:cubicBezTo>
                        <a:pt x="246" y="514"/>
                        <a:pt x="169" y="482"/>
                        <a:pt x="101" y="442"/>
                      </a:cubicBezTo>
                      <a:cubicBezTo>
                        <a:pt x="90" y="436"/>
                        <a:pt x="79" y="434"/>
                        <a:pt x="68" y="434"/>
                      </a:cubicBezTo>
                      <a:close/>
                      <a:moveTo>
                        <a:pt x="4947" y="705"/>
                      </a:moveTo>
                      <a:cubicBezTo>
                        <a:pt x="4939" y="705"/>
                        <a:pt x="4930" y="707"/>
                        <a:pt x="4922" y="711"/>
                      </a:cubicBezTo>
                      <a:cubicBezTo>
                        <a:pt x="4846" y="747"/>
                        <a:pt x="4770" y="775"/>
                        <a:pt x="4693" y="807"/>
                      </a:cubicBezTo>
                      <a:cubicBezTo>
                        <a:pt x="4665" y="815"/>
                        <a:pt x="4645" y="856"/>
                        <a:pt x="4661" y="888"/>
                      </a:cubicBezTo>
                      <a:cubicBezTo>
                        <a:pt x="4669" y="912"/>
                        <a:pt x="4693" y="928"/>
                        <a:pt x="4721" y="928"/>
                      </a:cubicBezTo>
                      <a:cubicBezTo>
                        <a:pt x="4729" y="928"/>
                        <a:pt x="4738" y="928"/>
                        <a:pt x="4746" y="920"/>
                      </a:cubicBezTo>
                      <a:cubicBezTo>
                        <a:pt x="4826" y="892"/>
                        <a:pt x="4902" y="860"/>
                        <a:pt x="4975" y="827"/>
                      </a:cubicBezTo>
                      <a:cubicBezTo>
                        <a:pt x="5007" y="811"/>
                        <a:pt x="5023" y="771"/>
                        <a:pt x="5007" y="739"/>
                      </a:cubicBezTo>
                      <a:cubicBezTo>
                        <a:pt x="4995" y="719"/>
                        <a:pt x="4971" y="705"/>
                        <a:pt x="4947" y="705"/>
                      </a:cubicBezTo>
                      <a:close/>
                      <a:moveTo>
                        <a:pt x="694" y="729"/>
                      </a:moveTo>
                      <a:cubicBezTo>
                        <a:pt x="670" y="729"/>
                        <a:pt x="644" y="741"/>
                        <a:pt x="631" y="767"/>
                      </a:cubicBezTo>
                      <a:cubicBezTo>
                        <a:pt x="619" y="795"/>
                        <a:pt x="639" y="831"/>
                        <a:pt x="668" y="848"/>
                      </a:cubicBezTo>
                      <a:cubicBezTo>
                        <a:pt x="744" y="884"/>
                        <a:pt x="824" y="908"/>
                        <a:pt x="901" y="936"/>
                      </a:cubicBezTo>
                      <a:cubicBezTo>
                        <a:pt x="905" y="944"/>
                        <a:pt x="913" y="944"/>
                        <a:pt x="921" y="944"/>
                      </a:cubicBezTo>
                      <a:cubicBezTo>
                        <a:pt x="949" y="944"/>
                        <a:pt x="969" y="924"/>
                        <a:pt x="981" y="896"/>
                      </a:cubicBezTo>
                      <a:cubicBezTo>
                        <a:pt x="989" y="864"/>
                        <a:pt x="969" y="827"/>
                        <a:pt x="941" y="815"/>
                      </a:cubicBezTo>
                      <a:cubicBezTo>
                        <a:pt x="864" y="791"/>
                        <a:pt x="788" y="763"/>
                        <a:pt x="712" y="731"/>
                      </a:cubicBezTo>
                      <a:cubicBezTo>
                        <a:pt x="706" y="729"/>
                        <a:pt x="700" y="729"/>
                        <a:pt x="694" y="729"/>
                      </a:cubicBezTo>
                      <a:close/>
                      <a:moveTo>
                        <a:pt x="1342" y="954"/>
                      </a:moveTo>
                      <a:cubicBezTo>
                        <a:pt x="1316" y="954"/>
                        <a:pt x="1288" y="973"/>
                        <a:pt x="1278" y="1004"/>
                      </a:cubicBezTo>
                      <a:cubicBezTo>
                        <a:pt x="1270" y="1032"/>
                        <a:pt x="1290" y="1069"/>
                        <a:pt x="1326" y="1077"/>
                      </a:cubicBezTo>
                      <a:lnTo>
                        <a:pt x="1567" y="1137"/>
                      </a:lnTo>
                      <a:lnTo>
                        <a:pt x="1580" y="1137"/>
                      </a:lnTo>
                      <a:cubicBezTo>
                        <a:pt x="1612" y="1137"/>
                        <a:pt x="1636" y="1117"/>
                        <a:pt x="1636" y="1093"/>
                      </a:cubicBezTo>
                      <a:cubicBezTo>
                        <a:pt x="1648" y="1056"/>
                        <a:pt x="1628" y="1028"/>
                        <a:pt x="1592" y="1016"/>
                      </a:cubicBezTo>
                      <a:cubicBezTo>
                        <a:pt x="1511" y="996"/>
                        <a:pt x="1435" y="976"/>
                        <a:pt x="1355" y="956"/>
                      </a:cubicBezTo>
                      <a:cubicBezTo>
                        <a:pt x="1350" y="955"/>
                        <a:pt x="1346" y="954"/>
                        <a:pt x="1342" y="954"/>
                      </a:cubicBezTo>
                      <a:close/>
                      <a:moveTo>
                        <a:pt x="4306" y="950"/>
                      </a:moveTo>
                      <a:cubicBezTo>
                        <a:pt x="4300" y="950"/>
                        <a:pt x="4294" y="951"/>
                        <a:pt x="4288" y="952"/>
                      </a:cubicBezTo>
                      <a:cubicBezTo>
                        <a:pt x="4207" y="976"/>
                        <a:pt x="4135" y="996"/>
                        <a:pt x="4054" y="1016"/>
                      </a:cubicBezTo>
                      <a:cubicBezTo>
                        <a:pt x="4018" y="1028"/>
                        <a:pt x="3998" y="1056"/>
                        <a:pt x="4006" y="1093"/>
                      </a:cubicBezTo>
                      <a:cubicBezTo>
                        <a:pt x="4014" y="1117"/>
                        <a:pt x="4038" y="1137"/>
                        <a:pt x="4067" y="1137"/>
                      </a:cubicBezTo>
                      <a:lnTo>
                        <a:pt x="4087" y="1137"/>
                      </a:lnTo>
                      <a:cubicBezTo>
                        <a:pt x="4167" y="1117"/>
                        <a:pt x="4247" y="1097"/>
                        <a:pt x="4328" y="1073"/>
                      </a:cubicBezTo>
                      <a:cubicBezTo>
                        <a:pt x="4360" y="1064"/>
                        <a:pt x="4380" y="1028"/>
                        <a:pt x="4368" y="992"/>
                      </a:cubicBezTo>
                      <a:cubicBezTo>
                        <a:pt x="4361" y="966"/>
                        <a:pt x="4335" y="950"/>
                        <a:pt x="4306" y="950"/>
                      </a:cubicBezTo>
                      <a:close/>
                      <a:moveTo>
                        <a:pt x="2020" y="1096"/>
                      </a:moveTo>
                      <a:cubicBezTo>
                        <a:pt x="1988" y="1096"/>
                        <a:pt x="1961" y="1116"/>
                        <a:pt x="1957" y="1149"/>
                      </a:cubicBezTo>
                      <a:cubicBezTo>
                        <a:pt x="1953" y="1185"/>
                        <a:pt x="1973" y="1213"/>
                        <a:pt x="2009" y="1217"/>
                      </a:cubicBezTo>
                      <a:cubicBezTo>
                        <a:pt x="2090" y="1233"/>
                        <a:pt x="2174" y="1245"/>
                        <a:pt x="2255" y="1253"/>
                      </a:cubicBezTo>
                      <a:lnTo>
                        <a:pt x="2259" y="1253"/>
                      </a:lnTo>
                      <a:cubicBezTo>
                        <a:pt x="2291" y="1253"/>
                        <a:pt x="2319" y="1229"/>
                        <a:pt x="2327" y="1197"/>
                      </a:cubicBezTo>
                      <a:cubicBezTo>
                        <a:pt x="2331" y="1161"/>
                        <a:pt x="2307" y="1133"/>
                        <a:pt x="2271" y="1129"/>
                      </a:cubicBezTo>
                      <a:cubicBezTo>
                        <a:pt x="2190" y="1125"/>
                        <a:pt x="2110" y="1109"/>
                        <a:pt x="2030" y="1097"/>
                      </a:cubicBezTo>
                      <a:cubicBezTo>
                        <a:pt x="2026" y="1096"/>
                        <a:pt x="2023" y="1096"/>
                        <a:pt x="2020" y="1096"/>
                      </a:cubicBezTo>
                      <a:close/>
                      <a:moveTo>
                        <a:pt x="3637" y="1103"/>
                      </a:moveTo>
                      <a:cubicBezTo>
                        <a:pt x="3633" y="1103"/>
                        <a:pt x="3629" y="1104"/>
                        <a:pt x="3625" y="1105"/>
                      </a:cubicBezTo>
                      <a:lnTo>
                        <a:pt x="3384" y="1133"/>
                      </a:lnTo>
                      <a:cubicBezTo>
                        <a:pt x="3351" y="1137"/>
                        <a:pt x="3323" y="1169"/>
                        <a:pt x="3331" y="1205"/>
                      </a:cubicBezTo>
                      <a:cubicBezTo>
                        <a:pt x="3331" y="1233"/>
                        <a:pt x="3359" y="1257"/>
                        <a:pt x="3388" y="1257"/>
                      </a:cubicBezTo>
                      <a:cubicBezTo>
                        <a:pt x="3388" y="1257"/>
                        <a:pt x="3396" y="1257"/>
                        <a:pt x="3400" y="1253"/>
                      </a:cubicBezTo>
                      <a:cubicBezTo>
                        <a:pt x="3480" y="1249"/>
                        <a:pt x="3564" y="1237"/>
                        <a:pt x="3645" y="1225"/>
                      </a:cubicBezTo>
                      <a:cubicBezTo>
                        <a:pt x="3677" y="1217"/>
                        <a:pt x="3701" y="1189"/>
                        <a:pt x="3697" y="1153"/>
                      </a:cubicBezTo>
                      <a:cubicBezTo>
                        <a:pt x="3693" y="1128"/>
                        <a:pt x="3668" y="1103"/>
                        <a:pt x="3637" y="1103"/>
                      </a:cubicBezTo>
                      <a:close/>
                      <a:moveTo>
                        <a:pt x="2709" y="1157"/>
                      </a:moveTo>
                      <a:cubicBezTo>
                        <a:pt x="2672" y="1157"/>
                        <a:pt x="2640" y="1181"/>
                        <a:pt x="2640" y="1217"/>
                      </a:cubicBezTo>
                      <a:cubicBezTo>
                        <a:pt x="2640" y="1253"/>
                        <a:pt x="2668" y="1281"/>
                        <a:pt x="2701" y="1281"/>
                      </a:cubicBezTo>
                      <a:lnTo>
                        <a:pt x="2954" y="1281"/>
                      </a:lnTo>
                      <a:cubicBezTo>
                        <a:pt x="2990" y="1281"/>
                        <a:pt x="3014" y="1253"/>
                        <a:pt x="3014" y="1217"/>
                      </a:cubicBezTo>
                      <a:cubicBezTo>
                        <a:pt x="3014" y="1181"/>
                        <a:pt x="2982" y="1157"/>
                        <a:pt x="2950" y="1157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109" name="Google Shape;109;p3"/>
              <p:cNvGrpSpPr/>
              <p:nvPr/>
            </p:nvGrpSpPr>
            <p:grpSpPr>
              <a:xfrm rot="8478049">
                <a:off x="7456155" y="-397939"/>
                <a:ext cx="900955" cy="172869"/>
                <a:chOff x="3564648" y="628675"/>
                <a:chExt cx="901001" cy="172878"/>
              </a:xfrm>
            </p:grpSpPr>
            <p:sp>
              <p:nvSpPr>
                <p:cNvPr id="110" name="Google Shape;110;p3"/>
                <p:cNvSpPr/>
                <p:nvPr/>
              </p:nvSpPr>
              <p:spPr>
                <a:xfrm>
                  <a:off x="3564648" y="647688"/>
                  <a:ext cx="32631" cy="260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2" h="193" extrusionOk="0">
                      <a:moveTo>
                        <a:pt x="73" y="0"/>
                      </a:moveTo>
                      <a:cubicBezTo>
                        <a:pt x="53" y="0"/>
                        <a:pt x="33" y="10"/>
                        <a:pt x="21" y="28"/>
                      </a:cubicBezTo>
                      <a:cubicBezTo>
                        <a:pt x="0" y="52"/>
                        <a:pt x="4" y="92"/>
                        <a:pt x="33" y="112"/>
                      </a:cubicBezTo>
                      <a:cubicBezTo>
                        <a:pt x="33" y="112"/>
                        <a:pt x="69" y="140"/>
                        <a:pt x="141" y="184"/>
                      </a:cubicBezTo>
                      <a:cubicBezTo>
                        <a:pt x="149" y="188"/>
                        <a:pt x="165" y="192"/>
                        <a:pt x="173" y="192"/>
                      </a:cubicBezTo>
                      <a:cubicBezTo>
                        <a:pt x="193" y="192"/>
                        <a:pt x="213" y="184"/>
                        <a:pt x="225" y="168"/>
                      </a:cubicBezTo>
                      <a:cubicBezTo>
                        <a:pt x="241" y="144"/>
                        <a:pt x="233" y="104"/>
                        <a:pt x="205" y="84"/>
                      </a:cubicBezTo>
                      <a:cubicBezTo>
                        <a:pt x="141" y="40"/>
                        <a:pt x="105" y="11"/>
                        <a:pt x="105" y="11"/>
                      </a:cubicBezTo>
                      <a:cubicBezTo>
                        <a:pt x="96" y="4"/>
                        <a:pt x="84" y="0"/>
                        <a:pt x="73" y="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1" name="Google Shape;111;p3"/>
                <p:cNvSpPr/>
                <p:nvPr/>
              </p:nvSpPr>
              <p:spPr>
                <a:xfrm>
                  <a:off x="3630180" y="628675"/>
                  <a:ext cx="835469" cy="17287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196" h="1282" extrusionOk="0">
                      <a:moveTo>
                        <a:pt x="6121" y="0"/>
                      </a:moveTo>
                      <a:cubicBezTo>
                        <a:pt x="6109" y="0"/>
                        <a:pt x="6097" y="4"/>
                        <a:pt x="6087" y="12"/>
                      </a:cubicBezTo>
                      <a:cubicBezTo>
                        <a:pt x="6023" y="64"/>
                        <a:pt x="5955" y="112"/>
                        <a:pt x="5891" y="160"/>
                      </a:cubicBezTo>
                      <a:cubicBezTo>
                        <a:pt x="5858" y="177"/>
                        <a:pt x="5854" y="213"/>
                        <a:pt x="5875" y="245"/>
                      </a:cubicBezTo>
                      <a:cubicBezTo>
                        <a:pt x="5887" y="261"/>
                        <a:pt x="5907" y="269"/>
                        <a:pt x="5927" y="269"/>
                      </a:cubicBezTo>
                      <a:cubicBezTo>
                        <a:pt x="5943" y="269"/>
                        <a:pt x="5951" y="265"/>
                        <a:pt x="5967" y="261"/>
                      </a:cubicBezTo>
                      <a:cubicBezTo>
                        <a:pt x="6035" y="213"/>
                        <a:pt x="6104" y="165"/>
                        <a:pt x="6168" y="112"/>
                      </a:cubicBezTo>
                      <a:cubicBezTo>
                        <a:pt x="6192" y="88"/>
                        <a:pt x="6196" y="48"/>
                        <a:pt x="6176" y="24"/>
                      </a:cubicBezTo>
                      <a:cubicBezTo>
                        <a:pt x="6161" y="9"/>
                        <a:pt x="6140" y="0"/>
                        <a:pt x="6121" y="0"/>
                      </a:cubicBezTo>
                      <a:close/>
                      <a:moveTo>
                        <a:pt x="5557" y="384"/>
                      </a:moveTo>
                      <a:cubicBezTo>
                        <a:pt x="5546" y="384"/>
                        <a:pt x="5535" y="387"/>
                        <a:pt x="5525" y="394"/>
                      </a:cubicBezTo>
                      <a:lnTo>
                        <a:pt x="5312" y="514"/>
                      </a:lnTo>
                      <a:cubicBezTo>
                        <a:pt x="5284" y="530"/>
                        <a:pt x="5272" y="570"/>
                        <a:pt x="5288" y="602"/>
                      </a:cubicBezTo>
                      <a:cubicBezTo>
                        <a:pt x="5296" y="623"/>
                        <a:pt x="5324" y="631"/>
                        <a:pt x="5344" y="631"/>
                      </a:cubicBezTo>
                      <a:cubicBezTo>
                        <a:pt x="5352" y="631"/>
                        <a:pt x="5364" y="631"/>
                        <a:pt x="5372" y="627"/>
                      </a:cubicBezTo>
                      <a:cubicBezTo>
                        <a:pt x="5445" y="586"/>
                        <a:pt x="5517" y="546"/>
                        <a:pt x="5589" y="502"/>
                      </a:cubicBezTo>
                      <a:cubicBezTo>
                        <a:pt x="5617" y="486"/>
                        <a:pt x="5629" y="446"/>
                        <a:pt x="5609" y="414"/>
                      </a:cubicBezTo>
                      <a:cubicBezTo>
                        <a:pt x="5599" y="395"/>
                        <a:pt x="5578" y="384"/>
                        <a:pt x="5557" y="384"/>
                      </a:cubicBezTo>
                      <a:close/>
                      <a:moveTo>
                        <a:pt x="68" y="434"/>
                      </a:moveTo>
                      <a:cubicBezTo>
                        <a:pt x="45" y="434"/>
                        <a:pt x="25" y="444"/>
                        <a:pt x="17" y="466"/>
                      </a:cubicBezTo>
                      <a:cubicBezTo>
                        <a:pt x="1" y="494"/>
                        <a:pt x="9" y="534"/>
                        <a:pt x="41" y="550"/>
                      </a:cubicBezTo>
                      <a:cubicBezTo>
                        <a:pt x="109" y="590"/>
                        <a:pt x="185" y="631"/>
                        <a:pt x="262" y="667"/>
                      </a:cubicBezTo>
                      <a:cubicBezTo>
                        <a:pt x="266" y="671"/>
                        <a:pt x="278" y="671"/>
                        <a:pt x="286" y="671"/>
                      </a:cubicBezTo>
                      <a:cubicBezTo>
                        <a:pt x="310" y="671"/>
                        <a:pt x="330" y="663"/>
                        <a:pt x="346" y="635"/>
                      </a:cubicBezTo>
                      <a:cubicBezTo>
                        <a:pt x="362" y="602"/>
                        <a:pt x="346" y="566"/>
                        <a:pt x="318" y="550"/>
                      </a:cubicBezTo>
                      <a:cubicBezTo>
                        <a:pt x="246" y="514"/>
                        <a:pt x="169" y="482"/>
                        <a:pt x="101" y="442"/>
                      </a:cubicBezTo>
                      <a:cubicBezTo>
                        <a:pt x="90" y="436"/>
                        <a:pt x="79" y="434"/>
                        <a:pt x="68" y="434"/>
                      </a:cubicBezTo>
                      <a:close/>
                      <a:moveTo>
                        <a:pt x="4947" y="705"/>
                      </a:moveTo>
                      <a:cubicBezTo>
                        <a:pt x="4939" y="705"/>
                        <a:pt x="4930" y="707"/>
                        <a:pt x="4922" y="711"/>
                      </a:cubicBezTo>
                      <a:cubicBezTo>
                        <a:pt x="4846" y="747"/>
                        <a:pt x="4770" y="775"/>
                        <a:pt x="4693" y="807"/>
                      </a:cubicBezTo>
                      <a:cubicBezTo>
                        <a:pt x="4665" y="815"/>
                        <a:pt x="4645" y="856"/>
                        <a:pt x="4661" y="888"/>
                      </a:cubicBezTo>
                      <a:cubicBezTo>
                        <a:pt x="4669" y="912"/>
                        <a:pt x="4693" y="928"/>
                        <a:pt x="4721" y="928"/>
                      </a:cubicBezTo>
                      <a:cubicBezTo>
                        <a:pt x="4729" y="928"/>
                        <a:pt x="4738" y="928"/>
                        <a:pt x="4746" y="920"/>
                      </a:cubicBezTo>
                      <a:cubicBezTo>
                        <a:pt x="4826" y="892"/>
                        <a:pt x="4902" y="860"/>
                        <a:pt x="4975" y="827"/>
                      </a:cubicBezTo>
                      <a:cubicBezTo>
                        <a:pt x="5007" y="811"/>
                        <a:pt x="5023" y="771"/>
                        <a:pt x="5007" y="739"/>
                      </a:cubicBezTo>
                      <a:cubicBezTo>
                        <a:pt x="4995" y="719"/>
                        <a:pt x="4971" y="705"/>
                        <a:pt x="4947" y="705"/>
                      </a:cubicBezTo>
                      <a:close/>
                      <a:moveTo>
                        <a:pt x="694" y="729"/>
                      </a:moveTo>
                      <a:cubicBezTo>
                        <a:pt x="670" y="729"/>
                        <a:pt x="644" y="741"/>
                        <a:pt x="631" y="767"/>
                      </a:cubicBezTo>
                      <a:cubicBezTo>
                        <a:pt x="619" y="795"/>
                        <a:pt x="639" y="831"/>
                        <a:pt x="668" y="848"/>
                      </a:cubicBezTo>
                      <a:cubicBezTo>
                        <a:pt x="744" y="884"/>
                        <a:pt x="824" y="908"/>
                        <a:pt x="901" y="936"/>
                      </a:cubicBezTo>
                      <a:cubicBezTo>
                        <a:pt x="905" y="944"/>
                        <a:pt x="913" y="944"/>
                        <a:pt x="921" y="944"/>
                      </a:cubicBezTo>
                      <a:cubicBezTo>
                        <a:pt x="949" y="944"/>
                        <a:pt x="969" y="924"/>
                        <a:pt x="981" y="896"/>
                      </a:cubicBezTo>
                      <a:cubicBezTo>
                        <a:pt x="989" y="864"/>
                        <a:pt x="969" y="827"/>
                        <a:pt x="941" y="815"/>
                      </a:cubicBezTo>
                      <a:cubicBezTo>
                        <a:pt x="864" y="791"/>
                        <a:pt x="788" y="763"/>
                        <a:pt x="712" y="731"/>
                      </a:cubicBezTo>
                      <a:cubicBezTo>
                        <a:pt x="706" y="729"/>
                        <a:pt x="700" y="729"/>
                        <a:pt x="694" y="729"/>
                      </a:cubicBezTo>
                      <a:close/>
                      <a:moveTo>
                        <a:pt x="1342" y="954"/>
                      </a:moveTo>
                      <a:cubicBezTo>
                        <a:pt x="1316" y="954"/>
                        <a:pt x="1288" y="973"/>
                        <a:pt x="1278" y="1004"/>
                      </a:cubicBezTo>
                      <a:cubicBezTo>
                        <a:pt x="1270" y="1032"/>
                        <a:pt x="1290" y="1069"/>
                        <a:pt x="1326" y="1077"/>
                      </a:cubicBezTo>
                      <a:lnTo>
                        <a:pt x="1567" y="1137"/>
                      </a:lnTo>
                      <a:lnTo>
                        <a:pt x="1580" y="1137"/>
                      </a:lnTo>
                      <a:cubicBezTo>
                        <a:pt x="1612" y="1137"/>
                        <a:pt x="1636" y="1117"/>
                        <a:pt x="1636" y="1093"/>
                      </a:cubicBezTo>
                      <a:cubicBezTo>
                        <a:pt x="1648" y="1056"/>
                        <a:pt x="1628" y="1028"/>
                        <a:pt x="1592" y="1016"/>
                      </a:cubicBezTo>
                      <a:cubicBezTo>
                        <a:pt x="1511" y="996"/>
                        <a:pt x="1435" y="976"/>
                        <a:pt x="1355" y="956"/>
                      </a:cubicBezTo>
                      <a:cubicBezTo>
                        <a:pt x="1350" y="955"/>
                        <a:pt x="1346" y="954"/>
                        <a:pt x="1342" y="954"/>
                      </a:cubicBezTo>
                      <a:close/>
                      <a:moveTo>
                        <a:pt x="4306" y="950"/>
                      </a:moveTo>
                      <a:cubicBezTo>
                        <a:pt x="4300" y="950"/>
                        <a:pt x="4294" y="951"/>
                        <a:pt x="4288" y="952"/>
                      </a:cubicBezTo>
                      <a:cubicBezTo>
                        <a:pt x="4207" y="976"/>
                        <a:pt x="4135" y="996"/>
                        <a:pt x="4054" y="1016"/>
                      </a:cubicBezTo>
                      <a:cubicBezTo>
                        <a:pt x="4018" y="1028"/>
                        <a:pt x="3998" y="1056"/>
                        <a:pt x="4006" y="1093"/>
                      </a:cubicBezTo>
                      <a:cubicBezTo>
                        <a:pt x="4014" y="1117"/>
                        <a:pt x="4038" y="1137"/>
                        <a:pt x="4067" y="1137"/>
                      </a:cubicBezTo>
                      <a:lnTo>
                        <a:pt x="4087" y="1137"/>
                      </a:lnTo>
                      <a:cubicBezTo>
                        <a:pt x="4167" y="1117"/>
                        <a:pt x="4247" y="1097"/>
                        <a:pt x="4328" y="1073"/>
                      </a:cubicBezTo>
                      <a:cubicBezTo>
                        <a:pt x="4360" y="1064"/>
                        <a:pt x="4380" y="1028"/>
                        <a:pt x="4368" y="992"/>
                      </a:cubicBezTo>
                      <a:cubicBezTo>
                        <a:pt x="4361" y="966"/>
                        <a:pt x="4335" y="950"/>
                        <a:pt x="4306" y="950"/>
                      </a:cubicBezTo>
                      <a:close/>
                      <a:moveTo>
                        <a:pt x="2020" y="1096"/>
                      </a:moveTo>
                      <a:cubicBezTo>
                        <a:pt x="1988" y="1096"/>
                        <a:pt x="1961" y="1116"/>
                        <a:pt x="1957" y="1149"/>
                      </a:cubicBezTo>
                      <a:cubicBezTo>
                        <a:pt x="1953" y="1185"/>
                        <a:pt x="1973" y="1213"/>
                        <a:pt x="2009" y="1217"/>
                      </a:cubicBezTo>
                      <a:cubicBezTo>
                        <a:pt x="2090" y="1233"/>
                        <a:pt x="2174" y="1245"/>
                        <a:pt x="2255" y="1253"/>
                      </a:cubicBezTo>
                      <a:lnTo>
                        <a:pt x="2259" y="1253"/>
                      </a:lnTo>
                      <a:cubicBezTo>
                        <a:pt x="2291" y="1253"/>
                        <a:pt x="2319" y="1229"/>
                        <a:pt x="2327" y="1197"/>
                      </a:cubicBezTo>
                      <a:cubicBezTo>
                        <a:pt x="2331" y="1161"/>
                        <a:pt x="2307" y="1133"/>
                        <a:pt x="2271" y="1129"/>
                      </a:cubicBezTo>
                      <a:cubicBezTo>
                        <a:pt x="2190" y="1125"/>
                        <a:pt x="2110" y="1109"/>
                        <a:pt x="2030" y="1097"/>
                      </a:cubicBezTo>
                      <a:cubicBezTo>
                        <a:pt x="2026" y="1096"/>
                        <a:pt x="2023" y="1096"/>
                        <a:pt x="2020" y="1096"/>
                      </a:cubicBezTo>
                      <a:close/>
                      <a:moveTo>
                        <a:pt x="3637" y="1103"/>
                      </a:moveTo>
                      <a:cubicBezTo>
                        <a:pt x="3633" y="1103"/>
                        <a:pt x="3629" y="1104"/>
                        <a:pt x="3625" y="1105"/>
                      </a:cubicBezTo>
                      <a:lnTo>
                        <a:pt x="3384" y="1133"/>
                      </a:lnTo>
                      <a:cubicBezTo>
                        <a:pt x="3351" y="1137"/>
                        <a:pt x="3323" y="1169"/>
                        <a:pt x="3331" y="1205"/>
                      </a:cubicBezTo>
                      <a:cubicBezTo>
                        <a:pt x="3331" y="1233"/>
                        <a:pt x="3359" y="1257"/>
                        <a:pt x="3388" y="1257"/>
                      </a:cubicBezTo>
                      <a:cubicBezTo>
                        <a:pt x="3388" y="1257"/>
                        <a:pt x="3396" y="1257"/>
                        <a:pt x="3400" y="1253"/>
                      </a:cubicBezTo>
                      <a:cubicBezTo>
                        <a:pt x="3480" y="1249"/>
                        <a:pt x="3564" y="1237"/>
                        <a:pt x="3645" y="1225"/>
                      </a:cubicBezTo>
                      <a:cubicBezTo>
                        <a:pt x="3677" y="1217"/>
                        <a:pt x="3701" y="1189"/>
                        <a:pt x="3697" y="1153"/>
                      </a:cubicBezTo>
                      <a:cubicBezTo>
                        <a:pt x="3693" y="1128"/>
                        <a:pt x="3668" y="1103"/>
                        <a:pt x="3637" y="1103"/>
                      </a:cubicBezTo>
                      <a:close/>
                      <a:moveTo>
                        <a:pt x="2709" y="1157"/>
                      </a:moveTo>
                      <a:cubicBezTo>
                        <a:pt x="2672" y="1157"/>
                        <a:pt x="2640" y="1181"/>
                        <a:pt x="2640" y="1217"/>
                      </a:cubicBezTo>
                      <a:cubicBezTo>
                        <a:pt x="2640" y="1253"/>
                        <a:pt x="2668" y="1281"/>
                        <a:pt x="2701" y="1281"/>
                      </a:cubicBezTo>
                      <a:lnTo>
                        <a:pt x="2954" y="1281"/>
                      </a:lnTo>
                      <a:cubicBezTo>
                        <a:pt x="2990" y="1281"/>
                        <a:pt x="3014" y="1253"/>
                        <a:pt x="3014" y="1217"/>
                      </a:cubicBezTo>
                      <a:cubicBezTo>
                        <a:pt x="3014" y="1181"/>
                        <a:pt x="2982" y="1157"/>
                        <a:pt x="2950" y="1157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</p:grpSp>
      <p:grpSp>
        <p:nvGrpSpPr>
          <p:cNvPr id="112" name="Google Shape;112;p3"/>
          <p:cNvGrpSpPr/>
          <p:nvPr/>
        </p:nvGrpSpPr>
        <p:grpSpPr>
          <a:xfrm rot="-2995951">
            <a:off x="4429344" y="513243"/>
            <a:ext cx="4074052" cy="3919122"/>
            <a:chOff x="2032175" y="1682500"/>
            <a:chExt cx="557500" cy="536300"/>
          </a:xfrm>
        </p:grpSpPr>
        <p:sp>
          <p:nvSpPr>
            <p:cNvPr id="113" name="Google Shape;113;p3"/>
            <p:cNvSpPr/>
            <p:nvPr/>
          </p:nvSpPr>
          <p:spPr>
            <a:xfrm>
              <a:off x="2032175" y="1736150"/>
              <a:ext cx="557500" cy="482650"/>
            </a:xfrm>
            <a:custGeom>
              <a:avLst/>
              <a:gdLst/>
              <a:ahLst/>
              <a:cxnLst/>
              <a:rect l="l" t="t" r="r" b="b"/>
              <a:pathLst>
                <a:path w="22300" h="19306" extrusionOk="0">
                  <a:moveTo>
                    <a:pt x="17029" y="1"/>
                  </a:moveTo>
                  <a:cubicBezTo>
                    <a:pt x="15601" y="1"/>
                    <a:pt x="14082" y="330"/>
                    <a:pt x="12862" y="771"/>
                  </a:cubicBezTo>
                  <a:cubicBezTo>
                    <a:pt x="12037" y="1071"/>
                    <a:pt x="11278" y="1177"/>
                    <a:pt x="10540" y="1177"/>
                  </a:cubicBezTo>
                  <a:cubicBezTo>
                    <a:pt x="8763" y="1177"/>
                    <a:pt x="7104" y="563"/>
                    <a:pt x="4920" y="563"/>
                  </a:cubicBezTo>
                  <a:cubicBezTo>
                    <a:pt x="4705" y="563"/>
                    <a:pt x="4485" y="569"/>
                    <a:pt x="4260" y="582"/>
                  </a:cubicBezTo>
                  <a:cubicBezTo>
                    <a:pt x="788" y="783"/>
                    <a:pt x="202" y="4198"/>
                    <a:pt x="1708" y="7372"/>
                  </a:cubicBezTo>
                  <a:cubicBezTo>
                    <a:pt x="3215" y="10546"/>
                    <a:pt x="1" y="13439"/>
                    <a:pt x="1258" y="16798"/>
                  </a:cubicBezTo>
                  <a:cubicBezTo>
                    <a:pt x="1942" y="18629"/>
                    <a:pt x="3846" y="18953"/>
                    <a:pt x="5847" y="18953"/>
                  </a:cubicBezTo>
                  <a:cubicBezTo>
                    <a:pt x="6944" y="18953"/>
                    <a:pt x="8069" y="18856"/>
                    <a:pt x="9039" y="18856"/>
                  </a:cubicBezTo>
                  <a:cubicBezTo>
                    <a:pt x="9546" y="18856"/>
                    <a:pt x="10011" y="18883"/>
                    <a:pt x="10407" y="18964"/>
                  </a:cubicBezTo>
                  <a:cubicBezTo>
                    <a:pt x="11570" y="19200"/>
                    <a:pt x="12633" y="19305"/>
                    <a:pt x="13600" y="19305"/>
                  </a:cubicBezTo>
                  <a:cubicBezTo>
                    <a:pt x="20113" y="19305"/>
                    <a:pt x="22247" y="14514"/>
                    <a:pt x="21247" y="12632"/>
                  </a:cubicBezTo>
                  <a:cubicBezTo>
                    <a:pt x="20090" y="10462"/>
                    <a:pt x="22299" y="6312"/>
                    <a:pt x="21496" y="2796"/>
                  </a:cubicBezTo>
                  <a:cubicBezTo>
                    <a:pt x="21018" y="707"/>
                    <a:pt x="19121" y="1"/>
                    <a:pt x="17029" y="1"/>
                  </a:cubicBezTo>
                  <a:close/>
                </a:path>
              </a:pathLst>
            </a:custGeom>
            <a:solidFill>
              <a:srgbClr val="FF5A78">
                <a:alpha val="225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" name="Google Shape;114;p3"/>
            <p:cNvSpPr/>
            <p:nvPr/>
          </p:nvSpPr>
          <p:spPr>
            <a:xfrm>
              <a:off x="2196000" y="1682500"/>
              <a:ext cx="189675" cy="60225"/>
            </a:xfrm>
            <a:custGeom>
              <a:avLst/>
              <a:gdLst/>
              <a:ahLst/>
              <a:cxnLst/>
              <a:rect l="l" t="t" r="r" b="b"/>
              <a:pathLst>
                <a:path w="7587" h="2409" extrusionOk="0">
                  <a:moveTo>
                    <a:pt x="984" y="1"/>
                  </a:moveTo>
                  <a:cubicBezTo>
                    <a:pt x="635" y="1"/>
                    <a:pt x="382" y="108"/>
                    <a:pt x="294" y="422"/>
                  </a:cubicBezTo>
                  <a:cubicBezTo>
                    <a:pt x="0" y="1457"/>
                    <a:pt x="1858" y="2408"/>
                    <a:pt x="3684" y="2408"/>
                  </a:cubicBezTo>
                  <a:cubicBezTo>
                    <a:pt x="3806" y="2408"/>
                    <a:pt x="3929" y="2404"/>
                    <a:pt x="4051" y="2395"/>
                  </a:cubicBezTo>
                  <a:cubicBezTo>
                    <a:pt x="6642" y="2210"/>
                    <a:pt x="7586" y="981"/>
                    <a:pt x="7325" y="374"/>
                  </a:cubicBezTo>
                  <a:cubicBezTo>
                    <a:pt x="7218" y="124"/>
                    <a:pt x="6925" y="30"/>
                    <a:pt x="6519" y="30"/>
                  </a:cubicBezTo>
                  <a:cubicBezTo>
                    <a:pt x="5946" y="30"/>
                    <a:pt x="5149" y="218"/>
                    <a:pt x="4336" y="422"/>
                  </a:cubicBezTo>
                  <a:cubicBezTo>
                    <a:pt x="4179" y="462"/>
                    <a:pt x="4010" y="479"/>
                    <a:pt x="3833" y="479"/>
                  </a:cubicBezTo>
                  <a:cubicBezTo>
                    <a:pt x="2889" y="479"/>
                    <a:pt x="1721" y="1"/>
                    <a:pt x="984" y="1"/>
                  </a:cubicBezTo>
                  <a:close/>
                </a:path>
              </a:pathLst>
            </a:custGeom>
            <a:solidFill>
              <a:srgbClr val="FF5A78">
                <a:alpha val="225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5" name="Google Shape;115;p3"/>
          <p:cNvSpPr txBox="1">
            <a:spLocks noGrp="1"/>
          </p:cNvSpPr>
          <p:nvPr>
            <p:ph type="title" idx="2" hasCustomPrompt="1"/>
          </p:nvPr>
        </p:nvSpPr>
        <p:spPr>
          <a:xfrm>
            <a:off x="740125" y="831100"/>
            <a:ext cx="3831900" cy="1395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8000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116" name="Google Shape;116;p3"/>
          <p:cNvSpPr txBox="1">
            <a:spLocks noGrp="1"/>
          </p:cNvSpPr>
          <p:nvPr>
            <p:ph type="subTitle" idx="1"/>
          </p:nvPr>
        </p:nvSpPr>
        <p:spPr>
          <a:xfrm>
            <a:off x="1279975" y="3010100"/>
            <a:ext cx="2752200" cy="728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Font typeface="Bellota Text"/>
              <a:buNone/>
              <a:defRPr sz="1600">
                <a:solidFill>
                  <a:schemeClr val="dk1"/>
                </a:solidFill>
                <a:latin typeface="Bellota Text"/>
                <a:ea typeface="Bellota Text"/>
                <a:cs typeface="Bellota Text"/>
                <a:sym typeface="Bellota Text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grpSp>
        <p:nvGrpSpPr>
          <p:cNvPr id="117" name="Google Shape;117;p3"/>
          <p:cNvGrpSpPr/>
          <p:nvPr/>
        </p:nvGrpSpPr>
        <p:grpSpPr>
          <a:xfrm rot="7153394">
            <a:off x="7700648" y="3361727"/>
            <a:ext cx="2039530" cy="1399524"/>
            <a:chOff x="6272659" y="-660615"/>
            <a:chExt cx="2039586" cy="1399562"/>
          </a:xfrm>
        </p:grpSpPr>
        <p:grpSp>
          <p:nvGrpSpPr>
            <p:cNvPr id="118" name="Google Shape;118;p3"/>
            <p:cNvGrpSpPr/>
            <p:nvPr/>
          </p:nvGrpSpPr>
          <p:grpSpPr>
            <a:xfrm rot="8478049">
              <a:off x="7456155" y="-397939"/>
              <a:ext cx="900955" cy="172869"/>
              <a:chOff x="3564648" y="628675"/>
              <a:chExt cx="901001" cy="172878"/>
            </a:xfrm>
          </p:grpSpPr>
          <p:sp>
            <p:nvSpPr>
              <p:cNvPr id="119" name="Google Shape;119;p3"/>
              <p:cNvSpPr/>
              <p:nvPr/>
            </p:nvSpPr>
            <p:spPr>
              <a:xfrm>
                <a:off x="3564648" y="647688"/>
                <a:ext cx="32631" cy="26026"/>
              </a:xfrm>
              <a:custGeom>
                <a:avLst/>
                <a:gdLst/>
                <a:ahLst/>
                <a:cxnLst/>
                <a:rect l="l" t="t" r="r" b="b"/>
                <a:pathLst>
                  <a:path w="242" h="193" extrusionOk="0">
                    <a:moveTo>
                      <a:pt x="73" y="0"/>
                    </a:moveTo>
                    <a:cubicBezTo>
                      <a:pt x="53" y="0"/>
                      <a:pt x="33" y="10"/>
                      <a:pt x="21" y="28"/>
                    </a:cubicBezTo>
                    <a:cubicBezTo>
                      <a:pt x="0" y="52"/>
                      <a:pt x="4" y="92"/>
                      <a:pt x="33" y="112"/>
                    </a:cubicBezTo>
                    <a:cubicBezTo>
                      <a:pt x="33" y="112"/>
                      <a:pt x="69" y="140"/>
                      <a:pt x="141" y="184"/>
                    </a:cubicBezTo>
                    <a:cubicBezTo>
                      <a:pt x="149" y="188"/>
                      <a:pt x="165" y="192"/>
                      <a:pt x="173" y="192"/>
                    </a:cubicBezTo>
                    <a:cubicBezTo>
                      <a:pt x="193" y="192"/>
                      <a:pt x="213" y="184"/>
                      <a:pt x="225" y="168"/>
                    </a:cubicBezTo>
                    <a:cubicBezTo>
                      <a:pt x="241" y="144"/>
                      <a:pt x="233" y="104"/>
                      <a:pt x="205" y="84"/>
                    </a:cubicBezTo>
                    <a:cubicBezTo>
                      <a:pt x="141" y="40"/>
                      <a:pt x="105" y="11"/>
                      <a:pt x="105" y="11"/>
                    </a:cubicBezTo>
                    <a:cubicBezTo>
                      <a:pt x="96" y="4"/>
                      <a:pt x="84" y="0"/>
                      <a:pt x="73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0" name="Google Shape;120;p3"/>
              <p:cNvSpPr/>
              <p:nvPr/>
            </p:nvSpPr>
            <p:spPr>
              <a:xfrm>
                <a:off x="3630180" y="628675"/>
                <a:ext cx="835469" cy="172878"/>
              </a:xfrm>
              <a:custGeom>
                <a:avLst/>
                <a:gdLst/>
                <a:ahLst/>
                <a:cxnLst/>
                <a:rect l="l" t="t" r="r" b="b"/>
                <a:pathLst>
                  <a:path w="6196" h="1282" extrusionOk="0">
                    <a:moveTo>
                      <a:pt x="6121" y="0"/>
                    </a:moveTo>
                    <a:cubicBezTo>
                      <a:pt x="6109" y="0"/>
                      <a:pt x="6097" y="4"/>
                      <a:pt x="6087" y="12"/>
                    </a:cubicBezTo>
                    <a:cubicBezTo>
                      <a:pt x="6023" y="64"/>
                      <a:pt x="5955" y="112"/>
                      <a:pt x="5891" y="160"/>
                    </a:cubicBezTo>
                    <a:cubicBezTo>
                      <a:pt x="5858" y="177"/>
                      <a:pt x="5854" y="213"/>
                      <a:pt x="5875" y="245"/>
                    </a:cubicBezTo>
                    <a:cubicBezTo>
                      <a:pt x="5887" y="261"/>
                      <a:pt x="5907" y="269"/>
                      <a:pt x="5927" y="269"/>
                    </a:cubicBezTo>
                    <a:cubicBezTo>
                      <a:pt x="5943" y="269"/>
                      <a:pt x="5951" y="265"/>
                      <a:pt x="5967" y="261"/>
                    </a:cubicBezTo>
                    <a:cubicBezTo>
                      <a:pt x="6035" y="213"/>
                      <a:pt x="6104" y="165"/>
                      <a:pt x="6168" y="112"/>
                    </a:cubicBezTo>
                    <a:cubicBezTo>
                      <a:pt x="6192" y="88"/>
                      <a:pt x="6196" y="48"/>
                      <a:pt x="6176" y="24"/>
                    </a:cubicBezTo>
                    <a:cubicBezTo>
                      <a:pt x="6161" y="9"/>
                      <a:pt x="6140" y="0"/>
                      <a:pt x="6121" y="0"/>
                    </a:cubicBezTo>
                    <a:close/>
                    <a:moveTo>
                      <a:pt x="5557" y="384"/>
                    </a:moveTo>
                    <a:cubicBezTo>
                      <a:pt x="5546" y="384"/>
                      <a:pt x="5535" y="387"/>
                      <a:pt x="5525" y="394"/>
                    </a:cubicBezTo>
                    <a:lnTo>
                      <a:pt x="5312" y="514"/>
                    </a:lnTo>
                    <a:cubicBezTo>
                      <a:pt x="5284" y="530"/>
                      <a:pt x="5272" y="570"/>
                      <a:pt x="5288" y="602"/>
                    </a:cubicBezTo>
                    <a:cubicBezTo>
                      <a:pt x="5296" y="623"/>
                      <a:pt x="5324" y="631"/>
                      <a:pt x="5344" y="631"/>
                    </a:cubicBezTo>
                    <a:cubicBezTo>
                      <a:pt x="5352" y="631"/>
                      <a:pt x="5364" y="631"/>
                      <a:pt x="5372" y="627"/>
                    </a:cubicBezTo>
                    <a:cubicBezTo>
                      <a:pt x="5445" y="586"/>
                      <a:pt x="5517" y="546"/>
                      <a:pt x="5589" y="502"/>
                    </a:cubicBezTo>
                    <a:cubicBezTo>
                      <a:pt x="5617" y="486"/>
                      <a:pt x="5629" y="446"/>
                      <a:pt x="5609" y="414"/>
                    </a:cubicBezTo>
                    <a:cubicBezTo>
                      <a:pt x="5599" y="395"/>
                      <a:pt x="5578" y="384"/>
                      <a:pt x="5557" y="384"/>
                    </a:cubicBezTo>
                    <a:close/>
                    <a:moveTo>
                      <a:pt x="68" y="434"/>
                    </a:moveTo>
                    <a:cubicBezTo>
                      <a:pt x="45" y="434"/>
                      <a:pt x="25" y="444"/>
                      <a:pt x="17" y="466"/>
                    </a:cubicBezTo>
                    <a:cubicBezTo>
                      <a:pt x="1" y="494"/>
                      <a:pt x="9" y="534"/>
                      <a:pt x="41" y="550"/>
                    </a:cubicBezTo>
                    <a:cubicBezTo>
                      <a:pt x="109" y="590"/>
                      <a:pt x="185" y="631"/>
                      <a:pt x="262" y="667"/>
                    </a:cubicBezTo>
                    <a:cubicBezTo>
                      <a:pt x="266" y="671"/>
                      <a:pt x="278" y="671"/>
                      <a:pt x="286" y="671"/>
                    </a:cubicBezTo>
                    <a:cubicBezTo>
                      <a:pt x="310" y="671"/>
                      <a:pt x="330" y="663"/>
                      <a:pt x="346" y="635"/>
                    </a:cubicBezTo>
                    <a:cubicBezTo>
                      <a:pt x="362" y="602"/>
                      <a:pt x="346" y="566"/>
                      <a:pt x="318" y="550"/>
                    </a:cubicBezTo>
                    <a:cubicBezTo>
                      <a:pt x="246" y="514"/>
                      <a:pt x="169" y="482"/>
                      <a:pt x="101" y="442"/>
                    </a:cubicBezTo>
                    <a:cubicBezTo>
                      <a:pt x="90" y="436"/>
                      <a:pt x="79" y="434"/>
                      <a:pt x="68" y="434"/>
                    </a:cubicBezTo>
                    <a:close/>
                    <a:moveTo>
                      <a:pt x="4947" y="705"/>
                    </a:moveTo>
                    <a:cubicBezTo>
                      <a:pt x="4939" y="705"/>
                      <a:pt x="4930" y="707"/>
                      <a:pt x="4922" y="711"/>
                    </a:cubicBezTo>
                    <a:cubicBezTo>
                      <a:pt x="4846" y="747"/>
                      <a:pt x="4770" y="775"/>
                      <a:pt x="4693" y="807"/>
                    </a:cubicBezTo>
                    <a:cubicBezTo>
                      <a:pt x="4665" y="815"/>
                      <a:pt x="4645" y="856"/>
                      <a:pt x="4661" y="888"/>
                    </a:cubicBezTo>
                    <a:cubicBezTo>
                      <a:pt x="4669" y="912"/>
                      <a:pt x="4693" y="928"/>
                      <a:pt x="4721" y="928"/>
                    </a:cubicBezTo>
                    <a:cubicBezTo>
                      <a:pt x="4729" y="928"/>
                      <a:pt x="4738" y="928"/>
                      <a:pt x="4746" y="920"/>
                    </a:cubicBezTo>
                    <a:cubicBezTo>
                      <a:pt x="4826" y="892"/>
                      <a:pt x="4902" y="860"/>
                      <a:pt x="4975" y="827"/>
                    </a:cubicBezTo>
                    <a:cubicBezTo>
                      <a:pt x="5007" y="811"/>
                      <a:pt x="5023" y="771"/>
                      <a:pt x="5007" y="739"/>
                    </a:cubicBezTo>
                    <a:cubicBezTo>
                      <a:pt x="4995" y="719"/>
                      <a:pt x="4971" y="705"/>
                      <a:pt x="4947" y="705"/>
                    </a:cubicBezTo>
                    <a:close/>
                    <a:moveTo>
                      <a:pt x="694" y="729"/>
                    </a:moveTo>
                    <a:cubicBezTo>
                      <a:pt x="670" y="729"/>
                      <a:pt x="644" y="741"/>
                      <a:pt x="631" y="767"/>
                    </a:cubicBezTo>
                    <a:cubicBezTo>
                      <a:pt x="619" y="795"/>
                      <a:pt x="639" y="831"/>
                      <a:pt x="668" y="848"/>
                    </a:cubicBezTo>
                    <a:cubicBezTo>
                      <a:pt x="744" y="884"/>
                      <a:pt x="824" y="908"/>
                      <a:pt x="901" y="936"/>
                    </a:cubicBezTo>
                    <a:cubicBezTo>
                      <a:pt x="905" y="944"/>
                      <a:pt x="913" y="944"/>
                      <a:pt x="921" y="944"/>
                    </a:cubicBezTo>
                    <a:cubicBezTo>
                      <a:pt x="949" y="944"/>
                      <a:pt x="969" y="924"/>
                      <a:pt x="981" y="896"/>
                    </a:cubicBezTo>
                    <a:cubicBezTo>
                      <a:pt x="989" y="864"/>
                      <a:pt x="969" y="827"/>
                      <a:pt x="941" y="815"/>
                    </a:cubicBezTo>
                    <a:cubicBezTo>
                      <a:pt x="864" y="791"/>
                      <a:pt x="788" y="763"/>
                      <a:pt x="712" y="731"/>
                    </a:cubicBezTo>
                    <a:cubicBezTo>
                      <a:pt x="706" y="729"/>
                      <a:pt x="700" y="729"/>
                      <a:pt x="694" y="729"/>
                    </a:cubicBezTo>
                    <a:close/>
                    <a:moveTo>
                      <a:pt x="1342" y="954"/>
                    </a:moveTo>
                    <a:cubicBezTo>
                      <a:pt x="1316" y="954"/>
                      <a:pt x="1288" y="973"/>
                      <a:pt x="1278" y="1004"/>
                    </a:cubicBezTo>
                    <a:cubicBezTo>
                      <a:pt x="1270" y="1032"/>
                      <a:pt x="1290" y="1069"/>
                      <a:pt x="1326" y="1077"/>
                    </a:cubicBezTo>
                    <a:lnTo>
                      <a:pt x="1567" y="1137"/>
                    </a:lnTo>
                    <a:lnTo>
                      <a:pt x="1580" y="1137"/>
                    </a:lnTo>
                    <a:cubicBezTo>
                      <a:pt x="1612" y="1137"/>
                      <a:pt x="1636" y="1117"/>
                      <a:pt x="1636" y="1093"/>
                    </a:cubicBezTo>
                    <a:cubicBezTo>
                      <a:pt x="1648" y="1056"/>
                      <a:pt x="1628" y="1028"/>
                      <a:pt x="1592" y="1016"/>
                    </a:cubicBezTo>
                    <a:cubicBezTo>
                      <a:pt x="1511" y="996"/>
                      <a:pt x="1435" y="976"/>
                      <a:pt x="1355" y="956"/>
                    </a:cubicBezTo>
                    <a:cubicBezTo>
                      <a:pt x="1350" y="955"/>
                      <a:pt x="1346" y="954"/>
                      <a:pt x="1342" y="954"/>
                    </a:cubicBezTo>
                    <a:close/>
                    <a:moveTo>
                      <a:pt x="4306" y="950"/>
                    </a:moveTo>
                    <a:cubicBezTo>
                      <a:pt x="4300" y="950"/>
                      <a:pt x="4294" y="951"/>
                      <a:pt x="4288" y="952"/>
                    </a:cubicBezTo>
                    <a:cubicBezTo>
                      <a:pt x="4207" y="976"/>
                      <a:pt x="4135" y="996"/>
                      <a:pt x="4054" y="1016"/>
                    </a:cubicBezTo>
                    <a:cubicBezTo>
                      <a:pt x="4018" y="1028"/>
                      <a:pt x="3998" y="1056"/>
                      <a:pt x="4006" y="1093"/>
                    </a:cubicBezTo>
                    <a:cubicBezTo>
                      <a:pt x="4014" y="1117"/>
                      <a:pt x="4038" y="1137"/>
                      <a:pt x="4067" y="1137"/>
                    </a:cubicBezTo>
                    <a:lnTo>
                      <a:pt x="4087" y="1137"/>
                    </a:lnTo>
                    <a:cubicBezTo>
                      <a:pt x="4167" y="1117"/>
                      <a:pt x="4247" y="1097"/>
                      <a:pt x="4328" y="1073"/>
                    </a:cubicBezTo>
                    <a:cubicBezTo>
                      <a:pt x="4360" y="1064"/>
                      <a:pt x="4380" y="1028"/>
                      <a:pt x="4368" y="992"/>
                    </a:cubicBezTo>
                    <a:cubicBezTo>
                      <a:pt x="4361" y="966"/>
                      <a:pt x="4335" y="950"/>
                      <a:pt x="4306" y="950"/>
                    </a:cubicBezTo>
                    <a:close/>
                    <a:moveTo>
                      <a:pt x="2020" y="1096"/>
                    </a:moveTo>
                    <a:cubicBezTo>
                      <a:pt x="1988" y="1096"/>
                      <a:pt x="1961" y="1116"/>
                      <a:pt x="1957" y="1149"/>
                    </a:cubicBezTo>
                    <a:cubicBezTo>
                      <a:pt x="1953" y="1185"/>
                      <a:pt x="1973" y="1213"/>
                      <a:pt x="2009" y="1217"/>
                    </a:cubicBezTo>
                    <a:cubicBezTo>
                      <a:pt x="2090" y="1233"/>
                      <a:pt x="2174" y="1245"/>
                      <a:pt x="2255" y="1253"/>
                    </a:cubicBezTo>
                    <a:lnTo>
                      <a:pt x="2259" y="1253"/>
                    </a:lnTo>
                    <a:cubicBezTo>
                      <a:pt x="2291" y="1253"/>
                      <a:pt x="2319" y="1229"/>
                      <a:pt x="2327" y="1197"/>
                    </a:cubicBezTo>
                    <a:cubicBezTo>
                      <a:pt x="2331" y="1161"/>
                      <a:pt x="2307" y="1133"/>
                      <a:pt x="2271" y="1129"/>
                    </a:cubicBezTo>
                    <a:cubicBezTo>
                      <a:pt x="2190" y="1125"/>
                      <a:pt x="2110" y="1109"/>
                      <a:pt x="2030" y="1097"/>
                    </a:cubicBezTo>
                    <a:cubicBezTo>
                      <a:pt x="2026" y="1096"/>
                      <a:pt x="2023" y="1096"/>
                      <a:pt x="2020" y="1096"/>
                    </a:cubicBezTo>
                    <a:close/>
                    <a:moveTo>
                      <a:pt x="3637" y="1103"/>
                    </a:moveTo>
                    <a:cubicBezTo>
                      <a:pt x="3633" y="1103"/>
                      <a:pt x="3629" y="1104"/>
                      <a:pt x="3625" y="1105"/>
                    </a:cubicBezTo>
                    <a:lnTo>
                      <a:pt x="3384" y="1133"/>
                    </a:lnTo>
                    <a:cubicBezTo>
                      <a:pt x="3351" y="1137"/>
                      <a:pt x="3323" y="1169"/>
                      <a:pt x="3331" y="1205"/>
                    </a:cubicBezTo>
                    <a:cubicBezTo>
                      <a:pt x="3331" y="1233"/>
                      <a:pt x="3359" y="1257"/>
                      <a:pt x="3388" y="1257"/>
                    </a:cubicBezTo>
                    <a:cubicBezTo>
                      <a:pt x="3388" y="1257"/>
                      <a:pt x="3396" y="1257"/>
                      <a:pt x="3400" y="1253"/>
                    </a:cubicBezTo>
                    <a:cubicBezTo>
                      <a:pt x="3480" y="1249"/>
                      <a:pt x="3564" y="1237"/>
                      <a:pt x="3645" y="1225"/>
                    </a:cubicBezTo>
                    <a:cubicBezTo>
                      <a:pt x="3677" y="1217"/>
                      <a:pt x="3701" y="1189"/>
                      <a:pt x="3697" y="1153"/>
                    </a:cubicBezTo>
                    <a:cubicBezTo>
                      <a:pt x="3693" y="1128"/>
                      <a:pt x="3668" y="1103"/>
                      <a:pt x="3637" y="1103"/>
                    </a:cubicBezTo>
                    <a:close/>
                    <a:moveTo>
                      <a:pt x="2709" y="1157"/>
                    </a:moveTo>
                    <a:cubicBezTo>
                      <a:pt x="2672" y="1157"/>
                      <a:pt x="2640" y="1181"/>
                      <a:pt x="2640" y="1217"/>
                    </a:cubicBezTo>
                    <a:cubicBezTo>
                      <a:pt x="2640" y="1253"/>
                      <a:pt x="2668" y="1281"/>
                      <a:pt x="2701" y="1281"/>
                    </a:cubicBezTo>
                    <a:lnTo>
                      <a:pt x="2954" y="1281"/>
                    </a:lnTo>
                    <a:cubicBezTo>
                      <a:pt x="2990" y="1281"/>
                      <a:pt x="3014" y="1253"/>
                      <a:pt x="3014" y="1217"/>
                    </a:cubicBezTo>
                    <a:cubicBezTo>
                      <a:pt x="3014" y="1181"/>
                      <a:pt x="2982" y="1157"/>
                      <a:pt x="2950" y="1157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1" name="Google Shape;121;p3"/>
            <p:cNvGrpSpPr/>
            <p:nvPr/>
          </p:nvGrpSpPr>
          <p:grpSpPr>
            <a:xfrm rot="-1338283">
              <a:off x="6304777" y="70229"/>
              <a:ext cx="1332686" cy="431981"/>
              <a:chOff x="3132849" y="378861"/>
              <a:chExt cx="1332799" cy="432018"/>
            </a:xfrm>
          </p:grpSpPr>
          <p:sp>
            <p:nvSpPr>
              <p:cNvPr id="122" name="Google Shape;122;p3"/>
              <p:cNvSpPr/>
              <p:nvPr/>
            </p:nvSpPr>
            <p:spPr>
              <a:xfrm>
                <a:off x="3564648" y="647688"/>
                <a:ext cx="32631" cy="26026"/>
              </a:xfrm>
              <a:custGeom>
                <a:avLst/>
                <a:gdLst/>
                <a:ahLst/>
                <a:cxnLst/>
                <a:rect l="l" t="t" r="r" b="b"/>
                <a:pathLst>
                  <a:path w="242" h="193" extrusionOk="0">
                    <a:moveTo>
                      <a:pt x="73" y="0"/>
                    </a:moveTo>
                    <a:cubicBezTo>
                      <a:pt x="53" y="0"/>
                      <a:pt x="33" y="10"/>
                      <a:pt x="21" y="28"/>
                    </a:cubicBezTo>
                    <a:cubicBezTo>
                      <a:pt x="0" y="52"/>
                      <a:pt x="4" y="92"/>
                      <a:pt x="33" y="112"/>
                    </a:cubicBezTo>
                    <a:cubicBezTo>
                      <a:pt x="33" y="112"/>
                      <a:pt x="69" y="140"/>
                      <a:pt x="141" y="184"/>
                    </a:cubicBezTo>
                    <a:cubicBezTo>
                      <a:pt x="149" y="188"/>
                      <a:pt x="165" y="192"/>
                      <a:pt x="173" y="192"/>
                    </a:cubicBezTo>
                    <a:cubicBezTo>
                      <a:pt x="193" y="192"/>
                      <a:pt x="213" y="184"/>
                      <a:pt x="225" y="168"/>
                    </a:cubicBezTo>
                    <a:cubicBezTo>
                      <a:pt x="241" y="144"/>
                      <a:pt x="233" y="104"/>
                      <a:pt x="205" y="84"/>
                    </a:cubicBezTo>
                    <a:cubicBezTo>
                      <a:pt x="141" y="40"/>
                      <a:pt x="105" y="11"/>
                      <a:pt x="105" y="11"/>
                    </a:cubicBezTo>
                    <a:cubicBezTo>
                      <a:pt x="96" y="4"/>
                      <a:pt x="84" y="0"/>
                      <a:pt x="73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3" name="Google Shape;123;p3"/>
              <p:cNvSpPr/>
              <p:nvPr/>
            </p:nvSpPr>
            <p:spPr>
              <a:xfrm>
                <a:off x="3630180" y="628675"/>
                <a:ext cx="835469" cy="172878"/>
              </a:xfrm>
              <a:custGeom>
                <a:avLst/>
                <a:gdLst/>
                <a:ahLst/>
                <a:cxnLst/>
                <a:rect l="l" t="t" r="r" b="b"/>
                <a:pathLst>
                  <a:path w="6196" h="1282" extrusionOk="0">
                    <a:moveTo>
                      <a:pt x="6121" y="0"/>
                    </a:moveTo>
                    <a:cubicBezTo>
                      <a:pt x="6109" y="0"/>
                      <a:pt x="6097" y="4"/>
                      <a:pt x="6087" y="12"/>
                    </a:cubicBezTo>
                    <a:cubicBezTo>
                      <a:pt x="6023" y="64"/>
                      <a:pt x="5955" y="112"/>
                      <a:pt x="5891" y="160"/>
                    </a:cubicBezTo>
                    <a:cubicBezTo>
                      <a:pt x="5858" y="177"/>
                      <a:pt x="5854" y="213"/>
                      <a:pt x="5875" y="245"/>
                    </a:cubicBezTo>
                    <a:cubicBezTo>
                      <a:pt x="5887" y="261"/>
                      <a:pt x="5907" y="269"/>
                      <a:pt x="5927" y="269"/>
                    </a:cubicBezTo>
                    <a:cubicBezTo>
                      <a:pt x="5943" y="269"/>
                      <a:pt x="5951" y="265"/>
                      <a:pt x="5967" y="261"/>
                    </a:cubicBezTo>
                    <a:cubicBezTo>
                      <a:pt x="6035" y="213"/>
                      <a:pt x="6104" y="165"/>
                      <a:pt x="6168" y="112"/>
                    </a:cubicBezTo>
                    <a:cubicBezTo>
                      <a:pt x="6192" y="88"/>
                      <a:pt x="6196" y="48"/>
                      <a:pt x="6176" y="24"/>
                    </a:cubicBezTo>
                    <a:cubicBezTo>
                      <a:pt x="6161" y="9"/>
                      <a:pt x="6140" y="0"/>
                      <a:pt x="6121" y="0"/>
                    </a:cubicBezTo>
                    <a:close/>
                    <a:moveTo>
                      <a:pt x="5557" y="384"/>
                    </a:moveTo>
                    <a:cubicBezTo>
                      <a:pt x="5546" y="384"/>
                      <a:pt x="5535" y="387"/>
                      <a:pt x="5525" y="394"/>
                    </a:cubicBezTo>
                    <a:lnTo>
                      <a:pt x="5312" y="514"/>
                    </a:lnTo>
                    <a:cubicBezTo>
                      <a:pt x="5284" y="530"/>
                      <a:pt x="5272" y="570"/>
                      <a:pt x="5288" y="602"/>
                    </a:cubicBezTo>
                    <a:cubicBezTo>
                      <a:pt x="5296" y="623"/>
                      <a:pt x="5324" y="631"/>
                      <a:pt x="5344" y="631"/>
                    </a:cubicBezTo>
                    <a:cubicBezTo>
                      <a:pt x="5352" y="631"/>
                      <a:pt x="5364" y="631"/>
                      <a:pt x="5372" y="627"/>
                    </a:cubicBezTo>
                    <a:cubicBezTo>
                      <a:pt x="5445" y="586"/>
                      <a:pt x="5517" y="546"/>
                      <a:pt x="5589" y="502"/>
                    </a:cubicBezTo>
                    <a:cubicBezTo>
                      <a:pt x="5617" y="486"/>
                      <a:pt x="5629" y="446"/>
                      <a:pt x="5609" y="414"/>
                    </a:cubicBezTo>
                    <a:cubicBezTo>
                      <a:pt x="5599" y="395"/>
                      <a:pt x="5578" y="384"/>
                      <a:pt x="5557" y="384"/>
                    </a:cubicBezTo>
                    <a:close/>
                    <a:moveTo>
                      <a:pt x="68" y="434"/>
                    </a:moveTo>
                    <a:cubicBezTo>
                      <a:pt x="45" y="434"/>
                      <a:pt x="25" y="444"/>
                      <a:pt x="17" y="466"/>
                    </a:cubicBezTo>
                    <a:cubicBezTo>
                      <a:pt x="1" y="494"/>
                      <a:pt x="9" y="534"/>
                      <a:pt x="41" y="550"/>
                    </a:cubicBezTo>
                    <a:cubicBezTo>
                      <a:pt x="109" y="590"/>
                      <a:pt x="185" y="631"/>
                      <a:pt x="262" y="667"/>
                    </a:cubicBezTo>
                    <a:cubicBezTo>
                      <a:pt x="266" y="671"/>
                      <a:pt x="278" y="671"/>
                      <a:pt x="286" y="671"/>
                    </a:cubicBezTo>
                    <a:cubicBezTo>
                      <a:pt x="310" y="671"/>
                      <a:pt x="330" y="663"/>
                      <a:pt x="346" y="635"/>
                    </a:cubicBezTo>
                    <a:cubicBezTo>
                      <a:pt x="362" y="602"/>
                      <a:pt x="346" y="566"/>
                      <a:pt x="318" y="550"/>
                    </a:cubicBezTo>
                    <a:cubicBezTo>
                      <a:pt x="246" y="514"/>
                      <a:pt x="169" y="482"/>
                      <a:pt x="101" y="442"/>
                    </a:cubicBezTo>
                    <a:cubicBezTo>
                      <a:pt x="90" y="436"/>
                      <a:pt x="79" y="434"/>
                      <a:pt x="68" y="434"/>
                    </a:cubicBezTo>
                    <a:close/>
                    <a:moveTo>
                      <a:pt x="4947" y="705"/>
                    </a:moveTo>
                    <a:cubicBezTo>
                      <a:pt x="4939" y="705"/>
                      <a:pt x="4930" y="707"/>
                      <a:pt x="4922" y="711"/>
                    </a:cubicBezTo>
                    <a:cubicBezTo>
                      <a:pt x="4846" y="747"/>
                      <a:pt x="4770" y="775"/>
                      <a:pt x="4693" y="807"/>
                    </a:cubicBezTo>
                    <a:cubicBezTo>
                      <a:pt x="4665" y="815"/>
                      <a:pt x="4645" y="856"/>
                      <a:pt x="4661" y="888"/>
                    </a:cubicBezTo>
                    <a:cubicBezTo>
                      <a:pt x="4669" y="912"/>
                      <a:pt x="4693" y="928"/>
                      <a:pt x="4721" y="928"/>
                    </a:cubicBezTo>
                    <a:cubicBezTo>
                      <a:pt x="4729" y="928"/>
                      <a:pt x="4738" y="928"/>
                      <a:pt x="4746" y="920"/>
                    </a:cubicBezTo>
                    <a:cubicBezTo>
                      <a:pt x="4826" y="892"/>
                      <a:pt x="4902" y="860"/>
                      <a:pt x="4975" y="827"/>
                    </a:cubicBezTo>
                    <a:cubicBezTo>
                      <a:pt x="5007" y="811"/>
                      <a:pt x="5023" y="771"/>
                      <a:pt x="5007" y="739"/>
                    </a:cubicBezTo>
                    <a:cubicBezTo>
                      <a:pt x="4995" y="719"/>
                      <a:pt x="4971" y="705"/>
                      <a:pt x="4947" y="705"/>
                    </a:cubicBezTo>
                    <a:close/>
                    <a:moveTo>
                      <a:pt x="694" y="729"/>
                    </a:moveTo>
                    <a:cubicBezTo>
                      <a:pt x="670" y="729"/>
                      <a:pt x="644" y="741"/>
                      <a:pt x="631" y="767"/>
                    </a:cubicBezTo>
                    <a:cubicBezTo>
                      <a:pt x="619" y="795"/>
                      <a:pt x="639" y="831"/>
                      <a:pt x="668" y="848"/>
                    </a:cubicBezTo>
                    <a:cubicBezTo>
                      <a:pt x="744" y="884"/>
                      <a:pt x="824" y="908"/>
                      <a:pt x="901" y="936"/>
                    </a:cubicBezTo>
                    <a:cubicBezTo>
                      <a:pt x="905" y="944"/>
                      <a:pt x="913" y="944"/>
                      <a:pt x="921" y="944"/>
                    </a:cubicBezTo>
                    <a:cubicBezTo>
                      <a:pt x="949" y="944"/>
                      <a:pt x="969" y="924"/>
                      <a:pt x="981" y="896"/>
                    </a:cubicBezTo>
                    <a:cubicBezTo>
                      <a:pt x="989" y="864"/>
                      <a:pt x="969" y="827"/>
                      <a:pt x="941" y="815"/>
                    </a:cubicBezTo>
                    <a:cubicBezTo>
                      <a:pt x="864" y="791"/>
                      <a:pt x="788" y="763"/>
                      <a:pt x="712" y="731"/>
                    </a:cubicBezTo>
                    <a:cubicBezTo>
                      <a:pt x="706" y="729"/>
                      <a:pt x="700" y="729"/>
                      <a:pt x="694" y="729"/>
                    </a:cubicBezTo>
                    <a:close/>
                    <a:moveTo>
                      <a:pt x="1342" y="954"/>
                    </a:moveTo>
                    <a:cubicBezTo>
                      <a:pt x="1316" y="954"/>
                      <a:pt x="1288" y="973"/>
                      <a:pt x="1278" y="1004"/>
                    </a:cubicBezTo>
                    <a:cubicBezTo>
                      <a:pt x="1270" y="1032"/>
                      <a:pt x="1290" y="1069"/>
                      <a:pt x="1326" y="1077"/>
                    </a:cubicBezTo>
                    <a:lnTo>
                      <a:pt x="1567" y="1137"/>
                    </a:lnTo>
                    <a:lnTo>
                      <a:pt x="1580" y="1137"/>
                    </a:lnTo>
                    <a:cubicBezTo>
                      <a:pt x="1612" y="1137"/>
                      <a:pt x="1636" y="1117"/>
                      <a:pt x="1636" y="1093"/>
                    </a:cubicBezTo>
                    <a:cubicBezTo>
                      <a:pt x="1648" y="1056"/>
                      <a:pt x="1628" y="1028"/>
                      <a:pt x="1592" y="1016"/>
                    </a:cubicBezTo>
                    <a:cubicBezTo>
                      <a:pt x="1511" y="996"/>
                      <a:pt x="1435" y="976"/>
                      <a:pt x="1355" y="956"/>
                    </a:cubicBezTo>
                    <a:cubicBezTo>
                      <a:pt x="1350" y="955"/>
                      <a:pt x="1346" y="954"/>
                      <a:pt x="1342" y="954"/>
                    </a:cubicBezTo>
                    <a:close/>
                    <a:moveTo>
                      <a:pt x="4306" y="950"/>
                    </a:moveTo>
                    <a:cubicBezTo>
                      <a:pt x="4300" y="950"/>
                      <a:pt x="4294" y="951"/>
                      <a:pt x="4288" y="952"/>
                    </a:cubicBezTo>
                    <a:cubicBezTo>
                      <a:pt x="4207" y="976"/>
                      <a:pt x="4135" y="996"/>
                      <a:pt x="4054" y="1016"/>
                    </a:cubicBezTo>
                    <a:cubicBezTo>
                      <a:pt x="4018" y="1028"/>
                      <a:pt x="3998" y="1056"/>
                      <a:pt x="4006" y="1093"/>
                    </a:cubicBezTo>
                    <a:cubicBezTo>
                      <a:pt x="4014" y="1117"/>
                      <a:pt x="4038" y="1137"/>
                      <a:pt x="4067" y="1137"/>
                    </a:cubicBezTo>
                    <a:lnTo>
                      <a:pt x="4087" y="1137"/>
                    </a:lnTo>
                    <a:cubicBezTo>
                      <a:pt x="4167" y="1117"/>
                      <a:pt x="4247" y="1097"/>
                      <a:pt x="4328" y="1073"/>
                    </a:cubicBezTo>
                    <a:cubicBezTo>
                      <a:pt x="4360" y="1064"/>
                      <a:pt x="4380" y="1028"/>
                      <a:pt x="4368" y="992"/>
                    </a:cubicBezTo>
                    <a:cubicBezTo>
                      <a:pt x="4361" y="966"/>
                      <a:pt x="4335" y="950"/>
                      <a:pt x="4306" y="950"/>
                    </a:cubicBezTo>
                    <a:close/>
                    <a:moveTo>
                      <a:pt x="2020" y="1096"/>
                    </a:moveTo>
                    <a:cubicBezTo>
                      <a:pt x="1988" y="1096"/>
                      <a:pt x="1961" y="1116"/>
                      <a:pt x="1957" y="1149"/>
                    </a:cubicBezTo>
                    <a:cubicBezTo>
                      <a:pt x="1953" y="1185"/>
                      <a:pt x="1973" y="1213"/>
                      <a:pt x="2009" y="1217"/>
                    </a:cubicBezTo>
                    <a:cubicBezTo>
                      <a:pt x="2090" y="1233"/>
                      <a:pt x="2174" y="1245"/>
                      <a:pt x="2255" y="1253"/>
                    </a:cubicBezTo>
                    <a:lnTo>
                      <a:pt x="2259" y="1253"/>
                    </a:lnTo>
                    <a:cubicBezTo>
                      <a:pt x="2291" y="1253"/>
                      <a:pt x="2319" y="1229"/>
                      <a:pt x="2327" y="1197"/>
                    </a:cubicBezTo>
                    <a:cubicBezTo>
                      <a:pt x="2331" y="1161"/>
                      <a:pt x="2307" y="1133"/>
                      <a:pt x="2271" y="1129"/>
                    </a:cubicBezTo>
                    <a:cubicBezTo>
                      <a:pt x="2190" y="1125"/>
                      <a:pt x="2110" y="1109"/>
                      <a:pt x="2030" y="1097"/>
                    </a:cubicBezTo>
                    <a:cubicBezTo>
                      <a:pt x="2026" y="1096"/>
                      <a:pt x="2023" y="1096"/>
                      <a:pt x="2020" y="1096"/>
                    </a:cubicBezTo>
                    <a:close/>
                    <a:moveTo>
                      <a:pt x="3637" y="1103"/>
                    </a:moveTo>
                    <a:cubicBezTo>
                      <a:pt x="3633" y="1103"/>
                      <a:pt x="3629" y="1104"/>
                      <a:pt x="3625" y="1105"/>
                    </a:cubicBezTo>
                    <a:lnTo>
                      <a:pt x="3384" y="1133"/>
                    </a:lnTo>
                    <a:cubicBezTo>
                      <a:pt x="3351" y="1137"/>
                      <a:pt x="3323" y="1169"/>
                      <a:pt x="3331" y="1205"/>
                    </a:cubicBezTo>
                    <a:cubicBezTo>
                      <a:pt x="3331" y="1233"/>
                      <a:pt x="3359" y="1257"/>
                      <a:pt x="3388" y="1257"/>
                    </a:cubicBezTo>
                    <a:cubicBezTo>
                      <a:pt x="3388" y="1257"/>
                      <a:pt x="3396" y="1257"/>
                      <a:pt x="3400" y="1253"/>
                    </a:cubicBezTo>
                    <a:cubicBezTo>
                      <a:pt x="3480" y="1249"/>
                      <a:pt x="3564" y="1237"/>
                      <a:pt x="3645" y="1225"/>
                    </a:cubicBezTo>
                    <a:cubicBezTo>
                      <a:pt x="3677" y="1217"/>
                      <a:pt x="3701" y="1189"/>
                      <a:pt x="3697" y="1153"/>
                    </a:cubicBezTo>
                    <a:cubicBezTo>
                      <a:pt x="3693" y="1128"/>
                      <a:pt x="3668" y="1103"/>
                      <a:pt x="3637" y="1103"/>
                    </a:cubicBezTo>
                    <a:close/>
                    <a:moveTo>
                      <a:pt x="2709" y="1157"/>
                    </a:moveTo>
                    <a:cubicBezTo>
                      <a:pt x="2672" y="1157"/>
                      <a:pt x="2640" y="1181"/>
                      <a:pt x="2640" y="1217"/>
                    </a:cubicBezTo>
                    <a:cubicBezTo>
                      <a:pt x="2640" y="1253"/>
                      <a:pt x="2668" y="1281"/>
                      <a:pt x="2701" y="1281"/>
                    </a:cubicBezTo>
                    <a:lnTo>
                      <a:pt x="2954" y="1281"/>
                    </a:lnTo>
                    <a:cubicBezTo>
                      <a:pt x="2990" y="1281"/>
                      <a:pt x="3014" y="1253"/>
                      <a:pt x="3014" y="1217"/>
                    </a:cubicBezTo>
                    <a:cubicBezTo>
                      <a:pt x="3014" y="1181"/>
                      <a:pt x="2982" y="1157"/>
                      <a:pt x="2950" y="1157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4" name="Google Shape;124;p3"/>
              <p:cNvSpPr/>
              <p:nvPr/>
            </p:nvSpPr>
            <p:spPr>
              <a:xfrm>
                <a:off x="3314385" y="432198"/>
                <a:ext cx="22249" cy="64593"/>
              </a:xfrm>
              <a:custGeom>
                <a:avLst/>
                <a:gdLst/>
                <a:ahLst/>
                <a:cxnLst/>
                <a:rect l="l" t="t" r="r" b="b"/>
                <a:pathLst>
                  <a:path w="165" h="479" extrusionOk="0">
                    <a:moveTo>
                      <a:pt x="89" y="1"/>
                    </a:moveTo>
                    <a:cubicBezTo>
                      <a:pt x="65" y="1"/>
                      <a:pt x="35" y="20"/>
                      <a:pt x="28" y="51"/>
                    </a:cubicBezTo>
                    <a:cubicBezTo>
                      <a:pt x="0" y="175"/>
                      <a:pt x="4" y="304"/>
                      <a:pt x="32" y="428"/>
                    </a:cubicBezTo>
                    <a:cubicBezTo>
                      <a:pt x="36" y="459"/>
                      <a:pt x="65" y="478"/>
                      <a:pt x="97" y="478"/>
                    </a:cubicBezTo>
                    <a:cubicBezTo>
                      <a:pt x="102" y="478"/>
                      <a:pt x="107" y="478"/>
                      <a:pt x="113" y="476"/>
                    </a:cubicBezTo>
                    <a:cubicBezTo>
                      <a:pt x="145" y="464"/>
                      <a:pt x="165" y="428"/>
                      <a:pt x="157" y="396"/>
                    </a:cubicBezTo>
                    <a:cubicBezTo>
                      <a:pt x="153" y="380"/>
                      <a:pt x="153" y="364"/>
                      <a:pt x="145" y="356"/>
                    </a:cubicBezTo>
                    <a:cubicBezTo>
                      <a:pt x="145" y="344"/>
                      <a:pt x="141" y="340"/>
                      <a:pt x="141" y="328"/>
                    </a:cubicBezTo>
                    <a:lnTo>
                      <a:pt x="141" y="320"/>
                    </a:lnTo>
                    <a:cubicBezTo>
                      <a:pt x="137" y="296"/>
                      <a:pt x="137" y="264"/>
                      <a:pt x="137" y="239"/>
                    </a:cubicBezTo>
                    <a:cubicBezTo>
                      <a:pt x="137" y="179"/>
                      <a:pt x="141" y="131"/>
                      <a:pt x="149" y="83"/>
                    </a:cubicBezTo>
                    <a:cubicBezTo>
                      <a:pt x="153" y="51"/>
                      <a:pt x="137" y="14"/>
                      <a:pt x="101" y="2"/>
                    </a:cubicBezTo>
                    <a:cubicBezTo>
                      <a:pt x="97" y="1"/>
                      <a:pt x="93" y="1"/>
                      <a:pt x="89" y="1"/>
                    </a:cubicBezTo>
                    <a:close/>
                  </a:path>
                </a:pathLst>
              </a:custGeom>
              <a:solidFill>
                <a:srgbClr val="FFF1F6">
                  <a:alpha val="333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5" name="Google Shape;125;p3"/>
              <p:cNvSpPr/>
              <p:nvPr/>
            </p:nvSpPr>
            <p:spPr>
              <a:xfrm>
                <a:off x="3326790" y="513513"/>
                <a:ext cx="39104" cy="76055"/>
              </a:xfrm>
              <a:custGeom>
                <a:avLst/>
                <a:gdLst/>
                <a:ahLst/>
                <a:cxnLst/>
                <a:rect l="l" t="t" r="r" b="b"/>
                <a:pathLst>
                  <a:path w="290" h="564" extrusionOk="0">
                    <a:moveTo>
                      <a:pt x="70" y="0"/>
                    </a:moveTo>
                    <a:cubicBezTo>
                      <a:pt x="66" y="0"/>
                      <a:pt x="61" y="1"/>
                      <a:pt x="57" y="2"/>
                    </a:cubicBezTo>
                    <a:cubicBezTo>
                      <a:pt x="17" y="14"/>
                      <a:pt x="1" y="50"/>
                      <a:pt x="5" y="82"/>
                    </a:cubicBezTo>
                    <a:cubicBezTo>
                      <a:pt x="29" y="239"/>
                      <a:pt x="85" y="392"/>
                      <a:pt x="161" y="532"/>
                    </a:cubicBezTo>
                    <a:cubicBezTo>
                      <a:pt x="172" y="552"/>
                      <a:pt x="197" y="564"/>
                      <a:pt x="221" y="564"/>
                    </a:cubicBezTo>
                    <a:cubicBezTo>
                      <a:pt x="231" y="564"/>
                      <a:pt x="241" y="561"/>
                      <a:pt x="250" y="556"/>
                    </a:cubicBezTo>
                    <a:cubicBezTo>
                      <a:pt x="282" y="536"/>
                      <a:pt x="290" y="500"/>
                      <a:pt x="278" y="464"/>
                    </a:cubicBezTo>
                    <a:cubicBezTo>
                      <a:pt x="206" y="335"/>
                      <a:pt x="161" y="199"/>
                      <a:pt x="137" y="50"/>
                    </a:cubicBezTo>
                    <a:cubicBezTo>
                      <a:pt x="130" y="19"/>
                      <a:pt x="97" y="0"/>
                      <a:pt x="70" y="0"/>
                    </a:cubicBezTo>
                    <a:close/>
                  </a:path>
                </a:pathLst>
              </a:custGeom>
              <a:solidFill>
                <a:srgbClr val="FFF1F6">
                  <a:alpha val="333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6" name="Google Shape;126;p3"/>
              <p:cNvSpPr/>
              <p:nvPr/>
            </p:nvSpPr>
            <p:spPr>
              <a:xfrm rot="-5563485">
                <a:off x="3094862" y="433994"/>
                <a:ext cx="417195" cy="321752"/>
              </a:xfrm>
              <a:custGeom>
                <a:avLst/>
                <a:gdLst/>
                <a:ahLst/>
                <a:cxnLst/>
                <a:rect l="l" t="t" r="r" b="b"/>
                <a:pathLst>
                  <a:path w="3094" h="2386" extrusionOk="0">
                    <a:moveTo>
                      <a:pt x="761" y="1"/>
                    </a:moveTo>
                    <a:cubicBezTo>
                      <a:pt x="715" y="1"/>
                      <a:pt x="666" y="10"/>
                      <a:pt x="615" y="31"/>
                    </a:cubicBezTo>
                    <a:cubicBezTo>
                      <a:pt x="1" y="280"/>
                      <a:pt x="877" y="2349"/>
                      <a:pt x="1274" y="2385"/>
                    </a:cubicBezTo>
                    <a:cubicBezTo>
                      <a:pt x="1277" y="2386"/>
                      <a:pt x="1281" y="2386"/>
                      <a:pt x="1284" y="2386"/>
                    </a:cubicBezTo>
                    <a:cubicBezTo>
                      <a:pt x="1654" y="2386"/>
                      <a:pt x="3093" y="666"/>
                      <a:pt x="2524" y="216"/>
                    </a:cubicBezTo>
                    <a:cubicBezTo>
                      <a:pt x="2468" y="172"/>
                      <a:pt x="2409" y="153"/>
                      <a:pt x="2348" y="153"/>
                    </a:cubicBezTo>
                    <a:cubicBezTo>
                      <a:pt x="1937" y="153"/>
                      <a:pt x="1467" y="1036"/>
                      <a:pt x="1467" y="1036"/>
                    </a:cubicBezTo>
                    <a:cubicBezTo>
                      <a:pt x="1467" y="1036"/>
                      <a:pt x="1243" y="1"/>
                      <a:pt x="761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7" name="Google Shape;127;p3"/>
              <p:cNvSpPr/>
              <p:nvPr/>
            </p:nvSpPr>
            <p:spPr>
              <a:xfrm rot="-5563485">
                <a:off x="3166434" y="379837"/>
                <a:ext cx="288827" cy="300850"/>
              </a:xfrm>
              <a:custGeom>
                <a:avLst/>
                <a:gdLst/>
                <a:ahLst/>
                <a:cxnLst/>
                <a:rect l="l" t="t" r="r" b="b"/>
                <a:pathLst>
                  <a:path w="2142" h="2231" extrusionOk="0">
                    <a:moveTo>
                      <a:pt x="1403" y="0"/>
                    </a:moveTo>
                    <a:cubicBezTo>
                      <a:pt x="1398" y="0"/>
                      <a:pt x="1392" y="0"/>
                      <a:pt x="1387" y="1"/>
                    </a:cubicBezTo>
                    <a:cubicBezTo>
                      <a:pt x="1009" y="700"/>
                      <a:pt x="535" y="1351"/>
                      <a:pt x="1" y="1941"/>
                    </a:cubicBezTo>
                    <a:cubicBezTo>
                      <a:pt x="113" y="2110"/>
                      <a:pt x="230" y="2222"/>
                      <a:pt x="314" y="2230"/>
                    </a:cubicBezTo>
                    <a:cubicBezTo>
                      <a:pt x="318" y="2231"/>
                      <a:pt x="321" y="2231"/>
                      <a:pt x="324" y="2231"/>
                    </a:cubicBezTo>
                    <a:cubicBezTo>
                      <a:pt x="702" y="2231"/>
                      <a:pt x="2141" y="511"/>
                      <a:pt x="1572" y="61"/>
                    </a:cubicBezTo>
                    <a:cubicBezTo>
                      <a:pt x="1517" y="20"/>
                      <a:pt x="1461" y="0"/>
                      <a:pt x="1403" y="0"/>
                    </a:cubicBezTo>
                    <a:close/>
                  </a:path>
                </a:pathLst>
              </a:custGeom>
              <a:solidFill>
                <a:srgbClr val="FFF1F6">
                  <a:alpha val="333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128" name="Google Shape;128;p3"/>
          <p:cNvSpPr/>
          <p:nvPr/>
        </p:nvSpPr>
        <p:spPr>
          <a:xfrm>
            <a:off x="8082620" y="4542638"/>
            <a:ext cx="215929" cy="199812"/>
          </a:xfrm>
          <a:custGeom>
            <a:avLst/>
            <a:gdLst/>
            <a:ahLst/>
            <a:cxnLst/>
            <a:rect l="l" t="t" r="r" b="b"/>
            <a:pathLst>
              <a:path w="1447" h="1339" extrusionOk="0">
                <a:moveTo>
                  <a:pt x="729" y="0"/>
                </a:moveTo>
                <a:cubicBezTo>
                  <a:pt x="719" y="0"/>
                  <a:pt x="709" y="1"/>
                  <a:pt x="699" y="1"/>
                </a:cubicBezTo>
                <a:cubicBezTo>
                  <a:pt x="486" y="13"/>
                  <a:pt x="286" y="122"/>
                  <a:pt x="161" y="298"/>
                </a:cubicBezTo>
                <a:cubicBezTo>
                  <a:pt x="36" y="475"/>
                  <a:pt x="0" y="692"/>
                  <a:pt x="61" y="893"/>
                </a:cubicBezTo>
                <a:cubicBezTo>
                  <a:pt x="121" y="1082"/>
                  <a:pt x="261" y="1238"/>
                  <a:pt x="458" y="1307"/>
                </a:cubicBezTo>
                <a:cubicBezTo>
                  <a:pt x="511" y="1327"/>
                  <a:pt x="571" y="1339"/>
                  <a:pt x="627" y="1339"/>
                </a:cubicBezTo>
                <a:cubicBezTo>
                  <a:pt x="760" y="1339"/>
                  <a:pt x="872" y="1279"/>
                  <a:pt x="953" y="1166"/>
                </a:cubicBezTo>
                <a:cubicBezTo>
                  <a:pt x="1053" y="1026"/>
                  <a:pt x="1089" y="801"/>
                  <a:pt x="932" y="604"/>
                </a:cubicBezTo>
                <a:cubicBezTo>
                  <a:pt x="860" y="511"/>
                  <a:pt x="744" y="455"/>
                  <a:pt x="631" y="455"/>
                </a:cubicBezTo>
                <a:cubicBezTo>
                  <a:pt x="543" y="455"/>
                  <a:pt x="466" y="495"/>
                  <a:pt x="418" y="563"/>
                </a:cubicBezTo>
                <a:cubicBezTo>
                  <a:pt x="350" y="652"/>
                  <a:pt x="338" y="756"/>
                  <a:pt x="378" y="853"/>
                </a:cubicBezTo>
                <a:cubicBezTo>
                  <a:pt x="418" y="945"/>
                  <a:pt x="507" y="1013"/>
                  <a:pt x="611" y="1026"/>
                </a:cubicBezTo>
                <a:cubicBezTo>
                  <a:pt x="616" y="1026"/>
                  <a:pt x="621" y="1027"/>
                  <a:pt x="626" y="1027"/>
                </a:cubicBezTo>
                <a:cubicBezTo>
                  <a:pt x="667" y="1027"/>
                  <a:pt x="700" y="997"/>
                  <a:pt x="703" y="957"/>
                </a:cubicBezTo>
                <a:cubicBezTo>
                  <a:pt x="707" y="917"/>
                  <a:pt x="679" y="877"/>
                  <a:pt x="639" y="873"/>
                </a:cubicBezTo>
                <a:cubicBezTo>
                  <a:pt x="587" y="865"/>
                  <a:pt x="547" y="837"/>
                  <a:pt x="527" y="797"/>
                </a:cubicBezTo>
                <a:cubicBezTo>
                  <a:pt x="507" y="756"/>
                  <a:pt x="511" y="716"/>
                  <a:pt x="531" y="672"/>
                </a:cubicBezTo>
                <a:cubicBezTo>
                  <a:pt x="551" y="636"/>
                  <a:pt x="583" y="612"/>
                  <a:pt x="623" y="604"/>
                </a:cubicBezTo>
                <a:cubicBezTo>
                  <a:pt x="629" y="603"/>
                  <a:pt x="636" y="602"/>
                  <a:pt x="643" y="602"/>
                </a:cubicBezTo>
                <a:cubicBezTo>
                  <a:pt x="689" y="602"/>
                  <a:pt x="745" y="625"/>
                  <a:pt x="784" y="660"/>
                </a:cubicBezTo>
                <a:cubicBezTo>
                  <a:pt x="860" y="724"/>
                  <a:pt x="900" y="825"/>
                  <a:pt x="892" y="925"/>
                </a:cubicBezTo>
                <a:cubicBezTo>
                  <a:pt x="888" y="1013"/>
                  <a:pt x="848" y="1086"/>
                  <a:pt x="784" y="1138"/>
                </a:cubicBezTo>
                <a:cubicBezTo>
                  <a:pt x="741" y="1170"/>
                  <a:pt x="693" y="1183"/>
                  <a:pt x="644" y="1183"/>
                </a:cubicBezTo>
                <a:cubicBezTo>
                  <a:pt x="516" y="1183"/>
                  <a:pt x="382" y="1092"/>
                  <a:pt x="310" y="1013"/>
                </a:cubicBezTo>
                <a:cubicBezTo>
                  <a:pt x="189" y="881"/>
                  <a:pt x="161" y="696"/>
                  <a:pt x="221" y="519"/>
                </a:cubicBezTo>
                <a:cubicBezTo>
                  <a:pt x="282" y="347"/>
                  <a:pt x="426" y="214"/>
                  <a:pt x="603" y="162"/>
                </a:cubicBezTo>
                <a:cubicBezTo>
                  <a:pt x="644" y="150"/>
                  <a:pt x="686" y="145"/>
                  <a:pt x="727" y="145"/>
                </a:cubicBezTo>
                <a:cubicBezTo>
                  <a:pt x="828" y="145"/>
                  <a:pt x="926" y="179"/>
                  <a:pt x="1009" y="242"/>
                </a:cubicBezTo>
                <a:cubicBezTo>
                  <a:pt x="1133" y="342"/>
                  <a:pt x="1270" y="604"/>
                  <a:pt x="1266" y="829"/>
                </a:cubicBezTo>
                <a:cubicBezTo>
                  <a:pt x="1258" y="945"/>
                  <a:pt x="1226" y="1030"/>
                  <a:pt x="1149" y="1082"/>
                </a:cubicBezTo>
                <a:cubicBezTo>
                  <a:pt x="1125" y="1098"/>
                  <a:pt x="1113" y="1126"/>
                  <a:pt x="1121" y="1150"/>
                </a:cubicBezTo>
                <a:cubicBezTo>
                  <a:pt x="1125" y="1182"/>
                  <a:pt x="1141" y="1206"/>
                  <a:pt x="1165" y="1218"/>
                </a:cubicBezTo>
                <a:cubicBezTo>
                  <a:pt x="1175" y="1221"/>
                  <a:pt x="1184" y="1223"/>
                  <a:pt x="1194" y="1223"/>
                </a:cubicBezTo>
                <a:cubicBezTo>
                  <a:pt x="1209" y="1223"/>
                  <a:pt x="1225" y="1219"/>
                  <a:pt x="1242" y="1206"/>
                </a:cubicBezTo>
                <a:cubicBezTo>
                  <a:pt x="1342" y="1138"/>
                  <a:pt x="1402" y="1021"/>
                  <a:pt x="1415" y="885"/>
                </a:cubicBezTo>
                <a:cubicBezTo>
                  <a:pt x="1447" y="632"/>
                  <a:pt x="1314" y="338"/>
                  <a:pt x="1173" y="178"/>
                </a:cubicBezTo>
                <a:cubicBezTo>
                  <a:pt x="1059" y="67"/>
                  <a:pt x="902" y="0"/>
                  <a:pt x="729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29" name="Google Shape;129;p3"/>
          <p:cNvGrpSpPr/>
          <p:nvPr/>
        </p:nvGrpSpPr>
        <p:grpSpPr>
          <a:xfrm rot="2700000">
            <a:off x="8850543" y="3860238"/>
            <a:ext cx="296110" cy="307950"/>
            <a:chOff x="2402806" y="1534404"/>
            <a:chExt cx="197214" cy="205099"/>
          </a:xfrm>
        </p:grpSpPr>
        <p:sp>
          <p:nvSpPr>
            <p:cNvPr id="130" name="Google Shape;130;p3"/>
            <p:cNvSpPr/>
            <p:nvPr/>
          </p:nvSpPr>
          <p:spPr>
            <a:xfrm>
              <a:off x="2402806" y="1605082"/>
              <a:ext cx="85428" cy="127119"/>
            </a:xfrm>
            <a:custGeom>
              <a:avLst/>
              <a:gdLst/>
              <a:ahLst/>
              <a:cxnLst/>
              <a:rect l="l" t="t" r="r" b="b"/>
              <a:pathLst>
                <a:path w="1170" h="1741" extrusionOk="0">
                  <a:moveTo>
                    <a:pt x="273" y="0"/>
                  </a:moveTo>
                  <a:cubicBezTo>
                    <a:pt x="220" y="0"/>
                    <a:pt x="176" y="36"/>
                    <a:pt x="165" y="85"/>
                  </a:cubicBezTo>
                  <a:cubicBezTo>
                    <a:pt x="0" y="1226"/>
                    <a:pt x="1005" y="1724"/>
                    <a:pt x="1017" y="1728"/>
                  </a:cubicBezTo>
                  <a:cubicBezTo>
                    <a:pt x="1033" y="1732"/>
                    <a:pt x="1045" y="1740"/>
                    <a:pt x="1061" y="1740"/>
                  </a:cubicBezTo>
                  <a:cubicBezTo>
                    <a:pt x="1101" y="1740"/>
                    <a:pt x="1137" y="1720"/>
                    <a:pt x="1145" y="1684"/>
                  </a:cubicBezTo>
                  <a:cubicBezTo>
                    <a:pt x="1169" y="1632"/>
                    <a:pt x="1149" y="1572"/>
                    <a:pt x="1101" y="1548"/>
                  </a:cubicBezTo>
                  <a:cubicBezTo>
                    <a:pt x="1097" y="1544"/>
                    <a:pt x="221" y="1118"/>
                    <a:pt x="366" y="117"/>
                  </a:cubicBezTo>
                  <a:cubicBezTo>
                    <a:pt x="374" y="61"/>
                    <a:pt x="338" y="13"/>
                    <a:pt x="281" y="1"/>
                  </a:cubicBezTo>
                  <a:cubicBezTo>
                    <a:pt x="279" y="1"/>
                    <a:pt x="276" y="0"/>
                    <a:pt x="27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131;p3"/>
            <p:cNvSpPr/>
            <p:nvPr/>
          </p:nvSpPr>
          <p:spPr>
            <a:xfrm>
              <a:off x="2441796" y="1605886"/>
              <a:ext cx="64910" cy="98424"/>
            </a:xfrm>
            <a:custGeom>
              <a:avLst/>
              <a:gdLst/>
              <a:ahLst/>
              <a:cxnLst/>
              <a:rect l="l" t="t" r="r" b="b"/>
              <a:pathLst>
                <a:path w="889" h="1348" extrusionOk="0">
                  <a:moveTo>
                    <a:pt x="113" y="1"/>
                  </a:moveTo>
                  <a:cubicBezTo>
                    <a:pt x="109" y="1"/>
                    <a:pt x="105" y="1"/>
                    <a:pt x="101" y="2"/>
                  </a:cubicBezTo>
                  <a:cubicBezTo>
                    <a:pt x="45" y="6"/>
                    <a:pt x="1" y="50"/>
                    <a:pt x="5" y="106"/>
                  </a:cubicBezTo>
                  <a:cubicBezTo>
                    <a:pt x="5" y="130"/>
                    <a:pt x="57" y="837"/>
                    <a:pt x="712" y="1328"/>
                  </a:cubicBezTo>
                  <a:cubicBezTo>
                    <a:pt x="732" y="1340"/>
                    <a:pt x="752" y="1348"/>
                    <a:pt x="772" y="1348"/>
                  </a:cubicBezTo>
                  <a:cubicBezTo>
                    <a:pt x="804" y="1348"/>
                    <a:pt x="832" y="1332"/>
                    <a:pt x="852" y="1312"/>
                  </a:cubicBezTo>
                  <a:cubicBezTo>
                    <a:pt x="888" y="1267"/>
                    <a:pt x="880" y="1207"/>
                    <a:pt x="832" y="1171"/>
                  </a:cubicBezTo>
                  <a:cubicBezTo>
                    <a:pt x="250" y="737"/>
                    <a:pt x="205" y="106"/>
                    <a:pt x="205" y="94"/>
                  </a:cubicBezTo>
                  <a:cubicBezTo>
                    <a:pt x="202" y="46"/>
                    <a:pt x="164" y="1"/>
                    <a:pt x="11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132;p3"/>
            <p:cNvSpPr/>
            <p:nvPr/>
          </p:nvSpPr>
          <p:spPr>
            <a:xfrm>
              <a:off x="2470272" y="1604206"/>
              <a:ext cx="45561" cy="62866"/>
            </a:xfrm>
            <a:custGeom>
              <a:avLst/>
              <a:gdLst/>
              <a:ahLst/>
              <a:cxnLst/>
              <a:rect l="l" t="t" r="r" b="b"/>
              <a:pathLst>
                <a:path w="624" h="861" extrusionOk="0">
                  <a:moveTo>
                    <a:pt x="175" y="1"/>
                  </a:moveTo>
                  <a:cubicBezTo>
                    <a:pt x="132" y="1"/>
                    <a:pt x="91" y="33"/>
                    <a:pt x="81" y="77"/>
                  </a:cubicBezTo>
                  <a:cubicBezTo>
                    <a:pt x="77" y="97"/>
                    <a:pt x="0" y="479"/>
                    <a:pt x="450" y="840"/>
                  </a:cubicBezTo>
                  <a:cubicBezTo>
                    <a:pt x="466" y="856"/>
                    <a:pt x="494" y="860"/>
                    <a:pt x="515" y="860"/>
                  </a:cubicBezTo>
                  <a:cubicBezTo>
                    <a:pt x="543" y="860"/>
                    <a:pt x="571" y="848"/>
                    <a:pt x="591" y="828"/>
                  </a:cubicBezTo>
                  <a:cubicBezTo>
                    <a:pt x="623" y="788"/>
                    <a:pt x="619" y="720"/>
                    <a:pt x="575" y="688"/>
                  </a:cubicBezTo>
                  <a:cubicBezTo>
                    <a:pt x="229" y="410"/>
                    <a:pt x="273" y="137"/>
                    <a:pt x="277" y="125"/>
                  </a:cubicBezTo>
                  <a:cubicBezTo>
                    <a:pt x="294" y="69"/>
                    <a:pt x="257" y="13"/>
                    <a:pt x="201" y="5"/>
                  </a:cubicBezTo>
                  <a:cubicBezTo>
                    <a:pt x="193" y="2"/>
                    <a:pt x="184" y="1"/>
                    <a:pt x="17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133;p3"/>
            <p:cNvSpPr/>
            <p:nvPr/>
          </p:nvSpPr>
          <p:spPr>
            <a:xfrm>
              <a:off x="2504005" y="1627498"/>
              <a:ext cx="52571" cy="112005"/>
            </a:xfrm>
            <a:custGeom>
              <a:avLst/>
              <a:gdLst/>
              <a:ahLst/>
              <a:cxnLst/>
              <a:rect l="l" t="t" r="r" b="b"/>
              <a:pathLst>
                <a:path w="720" h="1534" extrusionOk="0">
                  <a:moveTo>
                    <a:pt x="409" y="0"/>
                  </a:moveTo>
                  <a:cubicBezTo>
                    <a:pt x="400" y="0"/>
                    <a:pt x="391" y="1"/>
                    <a:pt x="382" y="3"/>
                  </a:cubicBezTo>
                  <a:cubicBezTo>
                    <a:pt x="330" y="19"/>
                    <a:pt x="302" y="79"/>
                    <a:pt x="318" y="132"/>
                  </a:cubicBezTo>
                  <a:cubicBezTo>
                    <a:pt x="318" y="136"/>
                    <a:pt x="494" y="702"/>
                    <a:pt x="32" y="1377"/>
                  </a:cubicBezTo>
                  <a:cubicBezTo>
                    <a:pt x="0" y="1421"/>
                    <a:pt x="12" y="1486"/>
                    <a:pt x="57" y="1518"/>
                  </a:cubicBezTo>
                  <a:cubicBezTo>
                    <a:pt x="73" y="1526"/>
                    <a:pt x="93" y="1534"/>
                    <a:pt x="113" y="1534"/>
                  </a:cubicBezTo>
                  <a:cubicBezTo>
                    <a:pt x="141" y="1534"/>
                    <a:pt x="177" y="1518"/>
                    <a:pt x="197" y="1494"/>
                  </a:cubicBezTo>
                  <a:cubicBezTo>
                    <a:pt x="719" y="734"/>
                    <a:pt x="519" y="96"/>
                    <a:pt x="511" y="71"/>
                  </a:cubicBezTo>
                  <a:cubicBezTo>
                    <a:pt x="497" y="25"/>
                    <a:pt x="453" y="0"/>
                    <a:pt x="40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134;p3"/>
            <p:cNvSpPr/>
            <p:nvPr/>
          </p:nvSpPr>
          <p:spPr>
            <a:xfrm>
              <a:off x="2548909" y="1634508"/>
              <a:ext cx="26431" cy="80682"/>
            </a:xfrm>
            <a:custGeom>
              <a:avLst/>
              <a:gdLst/>
              <a:ahLst/>
              <a:cxnLst/>
              <a:rect l="l" t="t" r="r" b="b"/>
              <a:pathLst>
                <a:path w="362" h="1105" extrusionOk="0">
                  <a:moveTo>
                    <a:pt x="128" y="1"/>
                  </a:moveTo>
                  <a:cubicBezTo>
                    <a:pt x="120" y="1"/>
                    <a:pt x="112" y="2"/>
                    <a:pt x="104" y="4"/>
                  </a:cubicBezTo>
                  <a:cubicBezTo>
                    <a:pt x="56" y="16"/>
                    <a:pt x="20" y="72"/>
                    <a:pt x="36" y="124"/>
                  </a:cubicBezTo>
                  <a:cubicBezTo>
                    <a:pt x="157" y="586"/>
                    <a:pt x="16" y="964"/>
                    <a:pt x="16" y="968"/>
                  </a:cubicBezTo>
                  <a:cubicBezTo>
                    <a:pt x="0" y="1024"/>
                    <a:pt x="24" y="1080"/>
                    <a:pt x="76" y="1100"/>
                  </a:cubicBezTo>
                  <a:cubicBezTo>
                    <a:pt x="84" y="1104"/>
                    <a:pt x="100" y="1104"/>
                    <a:pt x="109" y="1104"/>
                  </a:cubicBezTo>
                  <a:cubicBezTo>
                    <a:pt x="149" y="1104"/>
                    <a:pt x="189" y="1080"/>
                    <a:pt x="197" y="1044"/>
                  </a:cubicBezTo>
                  <a:cubicBezTo>
                    <a:pt x="205" y="1024"/>
                    <a:pt x="362" y="602"/>
                    <a:pt x="225" y="76"/>
                  </a:cubicBezTo>
                  <a:cubicBezTo>
                    <a:pt x="218" y="31"/>
                    <a:pt x="176" y="1"/>
                    <a:pt x="12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135;p3"/>
            <p:cNvSpPr/>
            <p:nvPr/>
          </p:nvSpPr>
          <p:spPr>
            <a:xfrm>
              <a:off x="2577020" y="1637939"/>
              <a:ext cx="23000" cy="51695"/>
            </a:xfrm>
            <a:custGeom>
              <a:avLst/>
              <a:gdLst/>
              <a:ahLst/>
              <a:cxnLst/>
              <a:rect l="l" t="t" r="r" b="b"/>
              <a:pathLst>
                <a:path w="315" h="708" extrusionOk="0">
                  <a:moveTo>
                    <a:pt x="117" y="0"/>
                  </a:moveTo>
                  <a:cubicBezTo>
                    <a:pt x="106" y="0"/>
                    <a:pt x="96" y="2"/>
                    <a:pt x="85" y="5"/>
                  </a:cubicBezTo>
                  <a:cubicBezTo>
                    <a:pt x="33" y="17"/>
                    <a:pt x="1" y="73"/>
                    <a:pt x="17" y="129"/>
                  </a:cubicBezTo>
                  <a:cubicBezTo>
                    <a:pt x="97" y="411"/>
                    <a:pt x="45" y="567"/>
                    <a:pt x="45" y="571"/>
                  </a:cubicBezTo>
                  <a:cubicBezTo>
                    <a:pt x="33" y="627"/>
                    <a:pt x="57" y="680"/>
                    <a:pt x="105" y="700"/>
                  </a:cubicBezTo>
                  <a:cubicBezTo>
                    <a:pt x="117" y="708"/>
                    <a:pt x="133" y="708"/>
                    <a:pt x="141" y="708"/>
                  </a:cubicBezTo>
                  <a:cubicBezTo>
                    <a:pt x="182" y="708"/>
                    <a:pt x="218" y="680"/>
                    <a:pt x="238" y="648"/>
                  </a:cubicBezTo>
                  <a:cubicBezTo>
                    <a:pt x="242" y="619"/>
                    <a:pt x="314" y="427"/>
                    <a:pt x="214" y="73"/>
                  </a:cubicBezTo>
                  <a:cubicBezTo>
                    <a:pt x="201" y="27"/>
                    <a:pt x="161" y="0"/>
                    <a:pt x="11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136;p3"/>
            <p:cNvSpPr/>
            <p:nvPr/>
          </p:nvSpPr>
          <p:spPr>
            <a:xfrm>
              <a:off x="2493710" y="1595664"/>
              <a:ext cx="96307" cy="27089"/>
            </a:xfrm>
            <a:custGeom>
              <a:avLst/>
              <a:gdLst/>
              <a:ahLst/>
              <a:cxnLst/>
              <a:rect l="l" t="t" r="r" b="b"/>
              <a:pathLst>
                <a:path w="1319" h="371" extrusionOk="0">
                  <a:moveTo>
                    <a:pt x="485" y="0"/>
                  </a:moveTo>
                  <a:cubicBezTo>
                    <a:pt x="241" y="0"/>
                    <a:pt x="88" y="59"/>
                    <a:pt x="77" y="65"/>
                  </a:cubicBezTo>
                  <a:cubicBezTo>
                    <a:pt x="29" y="86"/>
                    <a:pt x="1" y="146"/>
                    <a:pt x="21" y="194"/>
                  </a:cubicBezTo>
                  <a:cubicBezTo>
                    <a:pt x="36" y="234"/>
                    <a:pt x="75" y="257"/>
                    <a:pt x="115" y="257"/>
                  </a:cubicBezTo>
                  <a:cubicBezTo>
                    <a:pt x="128" y="257"/>
                    <a:pt x="141" y="255"/>
                    <a:pt x="153" y="250"/>
                  </a:cubicBezTo>
                  <a:cubicBezTo>
                    <a:pt x="156" y="250"/>
                    <a:pt x="281" y="203"/>
                    <a:pt x="487" y="203"/>
                  </a:cubicBezTo>
                  <a:cubicBezTo>
                    <a:pt x="662" y="203"/>
                    <a:pt x="896" y="237"/>
                    <a:pt x="1162" y="363"/>
                  </a:cubicBezTo>
                  <a:cubicBezTo>
                    <a:pt x="1174" y="367"/>
                    <a:pt x="1186" y="371"/>
                    <a:pt x="1202" y="371"/>
                  </a:cubicBezTo>
                  <a:cubicBezTo>
                    <a:pt x="1242" y="371"/>
                    <a:pt x="1278" y="351"/>
                    <a:pt x="1298" y="315"/>
                  </a:cubicBezTo>
                  <a:cubicBezTo>
                    <a:pt x="1319" y="266"/>
                    <a:pt x="1298" y="206"/>
                    <a:pt x="1246" y="182"/>
                  </a:cubicBezTo>
                  <a:cubicBezTo>
                    <a:pt x="950" y="40"/>
                    <a:pt x="687" y="0"/>
                    <a:pt x="48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137;p3"/>
            <p:cNvSpPr/>
            <p:nvPr/>
          </p:nvSpPr>
          <p:spPr>
            <a:xfrm>
              <a:off x="2446469" y="1562077"/>
              <a:ext cx="145300" cy="33733"/>
            </a:xfrm>
            <a:custGeom>
              <a:avLst/>
              <a:gdLst/>
              <a:ahLst/>
              <a:cxnLst/>
              <a:rect l="l" t="t" r="r" b="b"/>
              <a:pathLst>
                <a:path w="1990" h="462" extrusionOk="0">
                  <a:moveTo>
                    <a:pt x="886" y="1"/>
                  </a:moveTo>
                  <a:cubicBezTo>
                    <a:pt x="424" y="1"/>
                    <a:pt x="92" y="145"/>
                    <a:pt x="73" y="152"/>
                  </a:cubicBezTo>
                  <a:cubicBezTo>
                    <a:pt x="21" y="172"/>
                    <a:pt x="1" y="232"/>
                    <a:pt x="21" y="284"/>
                  </a:cubicBezTo>
                  <a:cubicBezTo>
                    <a:pt x="36" y="320"/>
                    <a:pt x="73" y="340"/>
                    <a:pt x="112" y="340"/>
                  </a:cubicBezTo>
                  <a:cubicBezTo>
                    <a:pt x="126" y="340"/>
                    <a:pt x="140" y="338"/>
                    <a:pt x="153" y="333"/>
                  </a:cubicBezTo>
                  <a:cubicBezTo>
                    <a:pt x="158" y="330"/>
                    <a:pt x="460" y="200"/>
                    <a:pt x="883" y="200"/>
                  </a:cubicBezTo>
                  <a:cubicBezTo>
                    <a:pt x="1161" y="200"/>
                    <a:pt x="1492" y="257"/>
                    <a:pt x="1825" y="445"/>
                  </a:cubicBezTo>
                  <a:cubicBezTo>
                    <a:pt x="1841" y="453"/>
                    <a:pt x="1861" y="461"/>
                    <a:pt x="1873" y="461"/>
                  </a:cubicBezTo>
                  <a:cubicBezTo>
                    <a:pt x="1909" y="461"/>
                    <a:pt x="1945" y="445"/>
                    <a:pt x="1966" y="409"/>
                  </a:cubicBezTo>
                  <a:cubicBezTo>
                    <a:pt x="1990" y="365"/>
                    <a:pt x="1974" y="300"/>
                    <a:pt x="1925" y="272"/>
                  </a:cubicBezTo>
                  <a:cubicBezTo>
                    <a:pt x="1557" y="64"/>
                    <a:pt x="1193" y="1"/>
                    <a:pt x="88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138;p3"/>
            <p:cNvSpPr/>
            <p:nvPr/>
          </p:nvSpPr>
          <p:spPr>
            <a:xfrm>
              <a:off x="2495754" y="1534404"/>
              <a:ext cx="76374" cy="23803"/>
            </a:xfrm>
            <a:custGeom>
              <a:avLst/>
              <a:gdLst/>
              <a:ahLst/>
              <a:cxnLst/>
              <a:rect l="l" t="t" r="r" b="b"/>
              <a:pathLst>
                <a:path w="1046" h="326" extrusionOk="0">
                  <a:moveTo>
                    <a:pt x="384" y="1"/>
                  </a:moveTo>
                  <a:cubicBezTo>
                    <a:pt x="213" y="1"/>
                    <a:pt x="95" y="32"/>
                    <a:pt x="85" y="37"/>
                  </a:cubicBezTo>
                  <a:cubicBezTo>
                    <a:pt x="29" y="49"/>
                    <a:pt x="1" y="105"/>
                    <a:pt x="13" y="161"/>
                  </a:cubicBezTo>
                  <a:cubicBezTo>
                    <a:pt x="26" y="207"/>
                    <a:pt x="65" y="234"/>
                    <a:pt x="110" y="234"/>
                  </a:cubicBezTo>
                  <a:cubicBezTo>
                    <a:pt x="120" y="234"/>
                    <a:pt x="131" y="232"/>
                    <a:pt x="141" y="229"/>
                  </a:cubicBezTo>
                  <a:cubicBezTo>
                    <a:pt x="141" y="229"/>
                    <a:pt x="240" y="203"/>
                    <a:pt x="386" y="203"/>
                  </a:cubicBezTo>
                  <a:cubicBezTo>
                    <a:pt x="524" y="203"/>
                    <a:pt x="704" y="226"/>
                    <a:pt x="885" y="318"/>
                  </a:cubicBezTo>
                  <a:cubicBezTo>
                    <a:pt x="897" y="322"/>
                    <a:pt x="913" y="326"/>
                    <a:pt x="929" y="326"/>
                  </a:cubicBezTo>
                  <a:cubicBezTo>
                    <a:pt x="969" y="326"/>
                    <a:pt x="1005" y="302"/>
                    <a:pt x="1017" y="270"/>
                  </a:cubicBezTo>
                  <a:cubicBezTo>
                    <a:pt x="1045" y="221"/>
                    <a:pt x="1025" y="161"/>
                    <a:pt x="973" y="137"/>
                  </a:cubicBezTo>
                  <a:cubicBezTo>
                    <a:pt x="758" y="29"/>
                    <a:pt x="546" y="1"/>
                    <a:pt x="38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9" name="Google Shape;139;p3"/>
          <p:cNvSpPr/>
          <p:nvPr/>
        </p:nvSpPr>
        <p:spPr>
          <a:xfrm flipH="1">
            <a:off x="7326047" y="4041323"/>
            <a:ext cx="285802" cy="287674"/>
          </a:xfrm>
          <a:custGeom>
            <a:avLst/>
            <a:gdLst/>
            <a:ahLst/>
            <a:cxnLst/>
            <a:rect l="l" t="t" r="r" b="b"/>
            <a:pathLst>
              <a:path w="1403" h="1412" extrusionOk="0">
                <a:moveTo>
                  <a:pt x="538" y="1"/>
                </a:moveTo>
                <a:cubicBezTo>
                  <a:pt x="410" y="5"/>
                  <a:pt x="301" y="65"/>
                  <a:pt x="217" y="178"/>
                </a:cubicBezTo>
                <a:cubicBezTo>
                  <a:pt x="56" y="379"/>
                  <a:pt x="0" y="688"/>
                  <a:pt x="36" y="901"/>
                </a:cubicBezTo>
                <a:cubicBezTo>
                  <a:pt x="64" y="1082"/>
                  <a:pt x="165" y="1230"/>
                  <a:pt x="325" y="1323"/>
                </a:cubicBezTo>
                <a:cubicBezTo>
                  <a:pt x="430" y="1383"/>
                  <a:pt x="550" y="1411"/>
                  <a:pt x="671" y="1411"/>
                </a:cubicBezTo>
                <a:cubicBezTo>
                  <a:pt x="763" y="1411"/>
                  <a:pt x="852" y="1395"/>
                  <a:pt x="940" y="1363"/>
                </a:cubicBezTo>
                <a:cubicBezTo>
                  <a:pt x="1141" y="1283"/>
                  <a:pt x="1286" y="1122"/>
                  <a:pt x="1346" y="921"/>
                </a:cubicBezTo>
                <a:cubicBezTo>
                  <a:pt x="1402" y="724"/>
                  <a:pt x="1362" y="519"/>
                  <a:pt x="1242" y="351"/>
                </a:cubicBezTo>
                <a:cubicBezTo>
                  <a:pt x="1150" y="230"/>
                  <a:pt x="1027" y="167"/>
                  <a:pt x="899" y="167"/>
                </a:cubicBezTo>
                <a:cubicBezTo>
                  <a:pt x="848" y="167"/>
                  <a:pt x="795" y="177"/>
                  <a:pt x="743" y="198"/>
                </a:cubicBezTo>
                <a:cubicBezTo>
                  <a:pt x="583" y="258"/>
                  <a:pt x="430" y="435"/>
                  <a:pt x="458" y="684"/>
                </a:cubicBezTo>
                <a:cubicBezTo>
                  <a:pt x="470" y="805"/>
                  <a:pt x="534" y="913"/>
                  <a:pt x="627" y="977"/>
                </a:cubicBezTo>
                <a:cubicBezTo>
                  <a:pt x="673" y="1004"/>
                  <a:pt x="723" y="1018"/>
                  <a:pt x="774" y="1018"/>
                </a:cubicBezTo>
                <a:cubicBezTo>
                  <a:pt x="806" y="1018"/>
                  <a:pt x="839" y="1012"/>
                  <a:pt x="872" y="1001"/>
                </a:cubicBezTo>
                <a:cubicBezTo>
                  <a:pt x="972" y="965"/>
                  <a:pt x="1045" y="881"/>
                  <a:pt x="1061" y="780"/>
                </a:cubicBezTo>
                <a:cubicBezTo>
                  <a:pt x="1081" y="676"/>
                  <a:pt x="1041" y="576"/>
                  <a:pt x="960" y="503"/>
                </a:cubicBezTo>
                <a:cubicBezTo>
                  <a:pt x="944" y="491"/>
                  <a:pt x="924" y="484"/>
                  <a:pt x="905" y="484"/>
                </a:cubicBezTo>
                <a:cubicBezTo>
                  <a:pt x="882" y="484"/>
                  <a:pt x="859" y="494"/>
                  <a:pt x="844" y="511"/>
                </a:cubicBezTo>
                <a:cubicBezTo>
                  <a:pt x="820" y="547"/>
                  <a:pt x="820" y="592"/>
                  <a:pt x="852" y="620"/>
                </a:cubicBezTo>
                <a:cubicBezTo>
                  <a:pt x="892" y="648"/>
                  <a:pt x="912" y="700"/>
                  <a:pt x="908" y="744"/>
                </a:cubicBezTo>
                <a:cubicBezTo>
                  <a:pt x="904" y="788"/>
                  <a:pt x="880" y="825"/>
                  <a:pt x="840" y="845"/>
                </a:cubicBezTo>
                <a:cubicBezTo>
                  <a:pt x="821" y="855"/>
                  <a:pt x="800" y="860"/>
                  <a:pt x="780" y="860"/>
                </a:cubicBezTo>
                <a:cubicBezTo>
                  <a:pt x="762" y="860"/>
                  <a:pt x="744" y="856"/>
                  <a:pt x="727" y="849"/>
                </a:cubicBezTo>
                <a:cubicBezTo>
                  <a:pt x="683" y="829"/>
                  <a:pt x="639" y="772"/>
                  <a:pt x="623" y="712"/>
                </a:cubicBezTo>
                <a:cubicBezTo>
                  <a:pt x="599" y="620"/>
                  <a:pt x="619" y="511"/>
                  <a:pt x="671" y="435"/>
                </a:cubicBezTo>
                <a:cubicBezTo>
                  <a:pt x="723" y="363"/>
                  <a:pt x="792" y="322"/>
                  <a:pt x="880" y="318"/>
                </a:cubicBezTo>
                <a:cubicBezTo>
                  <a:pt x="886" y="318"/>
                  <a:pt x="893" y="318"/>
                  <a:pt x="899" y="318"/>
                </a:cubicBezTo>
                <a:cubicBezTo>
                  <a:pt x="1080" y="318"/>
                  <a:pt x="1186" y="540"/>
                  <a:pt x="1205" y="680"/>
                </a:cubicBezTo>
                <a:cubicBezTo>
                  <a:pt x="1233" y="853"/>
                  <a:pt x="1161" y="1026"/>
                  <a:pt x="1012" y="1142"/>
                </a:cubicBezTo>
                <a:cubicBezTo>
                  <a:pt x="913" y="1216"/>
                  <a:pt x="790" y="1257"/>
                  <a:pt x="668" y="1257"/>
                </a:cubicBezTo>
                <a:cubicBezTo>
                  <a:pt x="611" y="1257"/>
                  <a:pt x="555" y="1248"/>
                  <a:pt x="502" y="1230"/>
                </a:cubicBezTo>
                <a:cubicBezTo>
                  <a:pt x="358" y="1186"/>
                  <a:pt x="249" y="1086"/>
                  <a:pt x="201" y="941"/>
                </a:cubicBezTo>
                <a:cubicBezTo>
                  <a:pt x="149" y="784"/>
                  <a:pt x="181" y="491"/>
                  <a:pt x="305" y="306"/>
                </a:cubicBezTo>
                <a:cubicBezTo>
                  <a:pt x="370" y="210"/>
                  <a:pt x="450" y="162"/>
                  <a:pt x="542" y="158"/>
                </a:cubicBezTo>
                <a:cubicBezTo>
                  <a:pt x="571" y="158"/>
                  <a:pt x="599" y="142"/>
                  <a:pt x="607" y="117"/>
                </a:cubicBezTo>
                <a:cubicBezTo>
                  <a:pt x="623" y="89"/>
                  <a:pt x="619" y="61"/>
                  <a:pt x="603" y="37"/>
                </a:cubicBezTo>
                <a:cubicBezTo>
                  <a:pt x="587" y="17"/>
                  <a:pt x="563" y="1"/>
                  <a:pt x="538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0" name="Google Shape;140;p3"/>
          <p:cNvGrpSpPr/>
          <p:nvPr/>
        </p:nvGrpSpPr>
        <p:grpSpPr>
          <a:xfrm rot="10200497" flipH="1">
            <a:off x="5753905" y="4183465"/>
            <a:ext cx="2029153" cy="1375659"/>
            <a:chOff x="6283024" y="-660615"/>
            <a:chExt cx="2029221" cy="1375705"/>
          </a:xfrm>
        </p:grpSpPr>
        <p:grpSp>
          <p:nvGrpSpPr>
            <p:cNvPr id="141" name="Google Shape;141;p3"/>
            <p:cNvGrpSpPr/>
            <p:nvPr/>
          </p:nvGrpSpPr>
          <p:grpSpPr>
            <a:xfrm rot="8478049">
              <a:off x="7456155" y="-397939"/>
              <a:ext cx="900955" cy="172869"/>
              <a:chOff x="3564648" y="628675"/>
              <a:chExt cx="901001" cy="172878"/>
            </a:xfrm>
          </p:grpSpPr>
          <p:sp>
            <p:nvSpPr>
              <p:cNvPr id="142" name="Google Shape;142;p3"/>
              <p:cNvSpPr/>
              <p:nvPr/>
            </p:nvSpPr>
            <p:spPr>
              <a:xfrm>
                <a:off x="3564648" y="647688"/>
                <a:ext cx="32631" cy="26026"/>
              </a:xfrm>
              <a:custGeom>
                <a:avLst/>
                <a:gdLst/>
                <a:ahLst/>
                <a:cxnLst/>
                <a:rect l="l" t="t" r="r" b="b"/>
                <a:pathLst>
                  <a:path w="242" h="193" extrusionOk="0">
                    <a:moveTo>
                      <a:pt x="73" y="0"/>
                    </a:moveTo>
                    <a:cubicBezTo>
                      <a:pt x="53" y="0"/>
                      <a:pt x="33" y="10"/>
                      <a:pt x="21" y="28"/>
                    </a:cubicBezTo>
                    <a:cubicBezTo>
                      <a:pt x="0" y="52"/>
                      <a:pt x="4" y="92"/>
                      <a:pt x="33" y="112"/>
                    </a:cubicBezTo>
                    <a:cubicBezTo>
                      <a:pt x="33" y="112"/>
                      <a:pt x="69" y="140"/>
                      <a:pt x="141" y="184"/>
                    </a:cubicBezTo>
                    <a:cubicBezTo>
                      <a:pt x="149" y="188"/>
                      <a:pt x="165" y="192"/>
                      <a:pt x="173" y="192"/>
                    </a:cubicBezTo>
                    <a:cubicBezTo>
                      <a:pt x="193" y="192"/>
                      <a:pt x="213" y="184"/>
                      <a:pt x="225" y="168"/>
                    </a:cubicBezTo>
                    <a:cubicBezTo>
                      <a:pt x="241" y="144"/>
                      <a:pt x="233" y="104"/>
                      <a:pt x="205" y="84"/>
                    </a:cubicBezTo>
                    <a:cubicBezTo>
                      <a:pt x="141" y="40"/>
                      <a:pt x="105" y="11"/>
                      <a:pt x="105" y="11"/>
                    </a:cubicBezTo>
                    <a:cubicBezTo>
                      <a:pt x="96" y="4"/>
                      <a:pt x="84" y="0"/>
                      <a:pt x="73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3" name="Google Shape;143;p3"/>
              <p:cNvSpPr/>
              <p:nvPr/>
            </p:nvSpPr>
            <p:spPr>
              <a:xfrm>
                <a:off x="3630180" y="628675"/>
                <a:ext cx="835469" cy="172878"/>
              </a:xfrm>
              <a:custGeom>
                <a:avLst/>
                <a:gdLst/>
                <a:ahLst/>
                <a:cxnLst/>
                <a:rect l="l" t="t" r="r" b="b"/>
                <a:pathLst>
                  <a:path w="6196" h="1282" extrusionOk="0">
                    <a:moveTo>
                      <a:pt x="6121" y="0"/>
                    </a:moveTo>
                    <a:cubicBezTo>
                      <a:pt x="6109" y="0"/>
                      <a:pt x="6097" y="4"/>
                      <a:pt x="6087" y="12"/>
                    </a:cubicBezTo>
                    <a:cubicBezTo>
                      <a:pt x="6023" y="64"/>
                      <a:pt x="5955" y="112"/>
                      <a:pt x="5891" y="160"/>
                    </a:cubicBezTo>
                    <a:cubicBezTo>
                      <a:pt x="5858" y="177"/>
                      <a:pt x="5854" y="213"/>
                      <a:pt x="5875" y="245"/>
                    </a:cubicBezTo>
                    <a:cubicBezTo>
                      <a:pt x="5887" y="261"/>
                      <a:pt x="5907" y="269"/>
                      <a:pt x="5927" y="269"/>
                    </a:cubicBezTo>
                    <a:cubicBezTo>
                      <a:pt x="5943" y="269"/>
                      <a:pt x="5951" y="265"/>
                      <a:pt x="5967" y="261"/>
                    </a:cubicBezTo>
                    <a:cubicBezTo>
                      <a:pt x="6035" y="213"/>
                      <a:pt x="6104" y="165"/>
                      <a:pt x="6168" y="112"/>
                    </a:cubicBezTo>
                    <a:cubicBezTo>
                      <a:pt x="6192" y="88"/>
                      <a:pt x="6196" y="48"/>
                      <a:pt x="6176" y="24"/>
                    </a:cubicBezTo>
                    <a:cubicBezTo>
                      <a:pt x="6161" y="9"/>
                      <a:pt x="6140" y="0"/>
                      <a:pt x="6121" y="0"/>
                    </a:cubicBezTo>
                    <a:close/>
                    <a:moveTo>
                      <a:pt x="5557" y="384"/>
                    </a:moveTo>
                    <a:cubicBezTo>
                      <a:pt x="5546" y="384"/>
                      <a:pt x="5535" y="387"/>
                      <a:pt x="5525" y="394"/>
                    </a:cubicBezTo>
                    <a:lnTo>
                      <a:pt x="5312" y="514"/>
                    </a:lnTo>
                    <a:cubicBezTo>
                      <a:pt x="5284" y="530"/>
                      <a:pt x="5272" y="570"/>
                      <a:pt x="5288" y="602"/>
                    </a:cubicBezTo>
                    <a:cubicBezTo>
                      <a:pt x="5296" y="623"/>
                      <a:pt x="5324" y="631"/>
                      <a:pt x="5344" y="631"/>
                    </a:cubicBezTo>
                    <a:cubicBezTo>
                      <a:pt x="5352" y="631"/>
                      <a:pt x="5364" y="631"/>
                      <a:pt x="5372" y="627"/>
                    </a:cubicBezTo>
                    <a:cubicBezTo>
                      <a:pt x="5445" y="586"/>
                      <a:pt x="5517" y="546"/>
                      <a:pt x="5589" y="502"/>
                    </a:cubicBezTo>
                    <a:cubicBezTo>
                      <a:pt x="5617" y="486"/>
                      <a:pt x="5629" y="446"/>
                      <a:pt x="5609" y="414"/>
                    </a:cubicBezTo>
                    <a:cubicBezTo>
                      <a:pt x="5599" y="395"/>
                      <a:pt x="5578" y="384"/>
                      <a:pt x="5557" y="384"/>
                    </a:cubicBezTo>
                    <a:close/>
                    <a:moveTo>
                      <a:pt x="68" y="434"/>
                    </a:moveTo>
                    <a:cubicBezTo>
                      <a:pt x="45" y="434"/>
                      <a:pt x="25" y="444"/>
                      <a:pt x="17" y="466"/>
                    </a:cubicBezTo>
                    <a:cubicBezTo>
                      <a:pt x="1" y="494"/>
                      <a:pt x="9" y="534"/>
                      <a:pt x="41" y="550"/>
                    </a:cubicBezTo>
                    <a:cubicBezTo>
                      <a:pt x="109" y="590"/>
                      <a:pt x="185" y="631"/>
                      <a:pt x="262" y="667"/>
                    </a:cubicBezTo>
                    <a:cubicBezTo>
                      <a:pt x="266" y="671"/>
                      <a:pt x="278" y="671"/>
                      <a:pt x="286" y="671"/>
                    </a:cubicBezTo>
                    <a:cubicBezTo>
                      <a:pt x="310" y="671"/>
                      <a:pt x="330" y="663"/>
                      <a:pt x="346" y="635"/>
                    </a:cubicBezTo>
                    <a:cubicBezTo>
                      <a:pt x="362" y="602"/>
                      <a:pt x="346" y="566"/>
                      <a:pt x="318" y="550"/>
                    </a:cubicBezTo>
                    <a:cubicBezTo>
                      <a:pt x="246" y="514"/>
                      <a:pt x="169" y="482"/>
                      <a:pt x="101" y="442"/>
                    </a:cubicBezTo>
                    <a:cubicBezTo>
                      <a:pt x="90" y="436"/>
                      <a:pt x="79" y="434"/>
                      <a:pt x="68" y="434"/>
                    </a:cubicBezTo>
                    <a:close/>
                    <a:moveTo>
                      <a:pt x="4947" y="705"/>
                    </a:moveTo>
                    <a:cubicBezTo>
                      <a:pt x="4939" y="705"/>
                      <a:pt x="4930" y="707"/>
                      <a:pt x="4922" y="711"/>
                    </a:cubicBezTo>
                    <a:cubicBezTo>
                      <a:pt x="4846" y="747"/>
                      <a:pt x="4770" y="775"/>
                      <a:pt x="4693" y="807"/>
                    </a:cubicBezTo>
                    <a:cubicBezTo>
                      <a:pt x="4665" y="815"/>
                      <a:pt x="4645" y="856"/>
                      <a:pt x="4661" y="888"/>
                    </a:cubicBezTo>
                    <a:cubicBezTo>
                      <a:pt x="4669" y="912"/>
                      <a:pt x="4693" y="928"/>
                      <a:pt x="4721" y="928"/>
                    </a:cubicBezTo>
                    <a:cubicBezTo>
                      <a:pt x="4729" y="928"/>
                      <a:pt x="4738" y="928"/>
                      <a:pt x="4746" y="920"/>
                    </a:cubicBezTo>
                    <a:cubicBezTo>
                      <a:pt x="4826" y="892"/>
                      <a:pt x="4902" y="860"/>
                      <a:pt x="4975" y="827"/>
                    </a:cubicBezTo>
                    <a:cubicBezTo>
                      <a:pt x="5007" y="811"/>
                      <a:pt x="5023" y="771"/>
                      <a:pt x="5007" y="739"/>
                    </a:cubicBezTo>
                    <a:cubicBezTo>
                      <a:pt x="4995" y="719"/>
                      <a:pt x="4971" y="705"/>
                      <a:pt x="4947" y="705"/>
                    </a:cubicBezTo>
                    <a:close/>
                    <a:moveTo>
                      <a:pt x="694" y="729"/>
                    </a:moveTo>
                    <a:cubicBezTo>
                      <a:pt x="670" y="729"/>
                      <a:pt x="644" y="741"/>
                      <a:pt x="631" y="767"/>
                    </a:cubicBezTo>
                    <a:cubicBezTo>
                      <a:pt x="619" y="795"/>
                      <a:pt x="639" y="831"/>
                      <a:pt x="668" y="848"/>
                    </a:cubicBezTo>
                    <a:cubicBezTo>
                      <a:pt x="744" y="884"/>
                      <a:pt x="824" y="908"/>
                      <a:pt x="901" y="936"/>
                    </a:cubicBezTo>
                    <a:cubicBezTo>
                      <a:pt x="905" y="944"/>
                      <a:pt x="913" y="944"/>
                      <a:pt x="921" y="944"/>
                    </a:cubicBezTo>
                    <a:cubicBezTo>
                      <a:pt x="949" y="944"/>
                      <a:pt x="969" y="924"/>
                      <a:pt x="981" y="896"/>
                    </a:cubicBezTo>
                    <a:cubicBezTo>
                      <a:pt x="989" y="864"/>
                      <a:pt x="969" y="827"/>
                      <a:pt x="941" y="815"/>
                    </a:cubicBezTo>
                    <a:cubicBezTo>
                      <a:pt x="864" y="791"/>
                      <a:pt x="788" y="763"/>
                      <a:pt x="712" y="731"/>
                    </a:cubicBezTo>
                    <a:cubicBezTo>
                      <a:pt x="706" y="729"/>
                      <a:pt x="700" y="729"/>
                      <a:pt x="694" y="729"/>
                    </a:cubicBezTo>
                    <a:close/>
                    <a:moveTo>
                      <a:pt x="1342" y="954"/>
                    </a:moveTo>
                    <a:cubicBezTo>
                      <a:pt x="1316" y="954"/>
                      <a:pt x="1288" y="973"/>
                      <a:pt x="1278" y="1004"/>
                    </a:cubicBezTo>
                    <a:cubicBezTo>
                      <a:pt x="1270" y="1032"/>
                      <a:pt x="1290" y="1069"/>
                      <a:pt x="1326" y="1077"/>
                    </a:cubicBezTo>
                    <a:lnTo>
                      <a:pt x="1567" y="1137"/>
                    </a:lnTo>
                    <a:lnTo>
                      <a:pt x="1580" y="1137"/>
                    </a:lnTo>
                    <a:cubicBezTo>
                      <a:pt x="1612" y="1137"/>
                      <a:pt x="1636" y="1117"/>
                      <a:pt x="1636" y="1093"/>
                    </a:cubicBezTo>
                    <a:cubicBezTo>
                      <a:pt x="1648" y="1056"/>
                      <a:pt x="1628" y="1028"/>
                      <a:pt x="1592" y="1016"/>
                    </a:cubicBezTo>
                    <a:cubicBezTo>
                      <a:pt x="1511" y="996"/>
                      <a:pt x="1435" y="976"/>
                      <a:pt x="1355" y="956"/>
                    </a:cubicBezTo>
                    <a:cubicBezTo>
                      <a:pt x="1350" y="955"/>
                      <a:pt x="1346" y="954"/>
                      <a:pt x="1342" y="954"/>
                    </a:cubicBezTo>
                    <a:close/>
                    <a:moveTo>
                      <a:pt x="4306" y="950"/>
                    </a:moveTo>
                    <a:cubicBezTo>
                      <a:pt x="4300" y="950"/>
                      <a:pt x="4294" y="951"/>
                      <a:pt x="4288" y="952"/>
                    </a:cubicBezTo>
                    <a:cubicBezTo>
                      <a:pt x="4207" y="976"/>
                      <a:pt x="4135" y="996"/>
                      <a:pt x="4054" y="1016"/>
                    </a:cubicBezTo>
                    <a:cubicBezTo>
                      <a:pt x="4018" y="1028"/>
                      <a:pt x="3998" y="1056"/>
                      <a:pt x="4006" y="1093"/>
                    </a:cubicBezTo>
                    <a:cubicBezTo>
                      <a:pt x="4014" y="1117"/>
                      <a:pt x="4038" y="1137"/>
                      <a:pt x="4067" y="1137"/>
                    </a:cubicBezTo>
                    <a:lnTo>
                      <a:pt x="4087" y="1137"/>
                    </a:lnTo>
                    <a:cubicBezTo>
                      <a:pt x="4167" y="1117"/>
                      <a:pt x="4247" y="1097"/>
                      <a:pt x="4328" y="1073"/>
                    </a:cubicBezTo>
                    <a:cubicBezTo>
                      <a:pt x="4360" y="1064"/>
                      <a:pt x="4380" y="1028"/>
                      <a:pt x="4368" y="992"/>
                    </a:cubicBezTo>
                    <a:cubicBezTo>
                      <a:pt x="4361" y="966"/>
                      <a:pt x="4335" y="950"/>
                      <a:pt x="4306" y="950"/>
                    </a:cubicBezTo>
                    <a:close/>
                    <a:moveTo>
                      <a:pt x="2020" y="1096"/>
                    </a:moveTo>
                    <a:cubicBezTo>
                      <a:pt x="1988" y="1096"/>
                      <a:pt x="1961" y="1116"/>
                      <a:pt x="1957" y="1149"/>
                    </a:cubicBezTo>
                    <a:cubicBezTo>
                      <a:pt x="1953" y="1185"/>
                      <a:pt x="1973" y="1213"/>
                      <a:pt x="2009" y="1217"/>
                    </a:cubicBezTo>
                    <a:cubicBezTo>
                      <a:pt x="2090" y="1233"/>
                      <a:pt x="2174" y="1245"/>
                      <a:pt x="2255" y="1253"/>
                    </a:cubicBezTo>
                    <a:lnTo>
                      <a:pt x="2259" y="1253"/>
                    </a:lnTo>
                    <a:cubicBezTo>
                      <a:pt x="2291" y="1253"/>
                      <a:pt x="2319" y="1229"/>
                      <a:pt x="2327" y="1197"/>
                    </a:cubicBezTo>
                    <a:cubicBezTo>
                      <a:pt x="2331" y="1161"/>
                      <a:pt x="2307" y="1133"/>
                      <a:pt x="2271" y="1129"/>
                    </a:cubicBezTo>
                    <a:cubicBezTo>
                      <a:pt x="2190" y="1125"/>
                      <a:pt x="2110" y="1109"/>
                      <a:pt x="2030" y="1097"/>
                    </a:cubicBezTo>
                    <a:cubicBezTo>
                      <a:pt x="2026" y="1096"/>
                      <a:pt x="2023" y="1096"/>
                      <a:pt x="2020" y="1096"/>
                    </a:cubicBezTo>
                    <a:close/>
                    <a:moveTo>
                      <a:pt x="3637" y="1103"/>
                    </a:moveTo>
                    <a:cubicBezTo>
                      <a:pt x="3633" y="1103"/>
                      <a:pt x="3629" y="1104"/>
                      <a:pt x="3625" y="1105"/>
                    </a:cubicBezTo>
                    <a:lnTo>
                      <a:pt x="3384" y="1133"/>
                    </a:lnTo>
                    <a:cubicBezTo>
                      <a:pt x="3351" y="1137"/>
                      <a:pt x="3323" y="1169"/>
                      <a:pt x="3331" y="1205"/>
                    </a:cubicBezTo>
                    <a:cubicBezTo>
                      <a:pt x="3331" y="1233"/>
                      <a:pt x="3359" y="1257"/>
                      <a:pt x="3388" y="1257"/>
                    </a:cubicBezTo>
                    <a:cubicBezTo>
                      <a:pt x="3388" y="1257"/>
                      <a:pt x="3396" y="1257"/>
                      <a:pt x="3400" y="1253"/>
                    </a:cubicBezTo>
                    <a:cubicBezTo>
                      <a:pt x="3480" y="1249"/>
                      <a:pt x="3564" y="1237"/>
                      <a:pt x="3645" y="1225"/>
                    </a:cubicBezTo>
                    <a:cubicBezTo>
                      <a:pt x="3677" y="1217"/>
                      <a:pt x="3701" y="1189"/>
                      <a:pt x="3697" y="1153"/>
                    </a:cubicBezTo>
                    <a:cubicBezTo>
                      <a:pt x="3693" y="1128"/>
                      <a:pt x="3668" y="1103"/>
                      <a:pt x="3637" y="1103"/>
                    </a:cubicBezTo>
                    <a:close/>
                    <a:moveTo>
                      <a:pt x="2709" y="1157"/>
                    </a:moveTo>
                    <a:cubicBezTo>
                      <a:pt x="2672" y="1157"/>
                      <a:pt x="2640" y="1181"/>
                      <a:pt x="2640" y="1217"/>
                    </a:cubicBezTo>
                    <a:cubicBezTo>
                      <a:pt x="2640" y="1253"/>
                      <a:pt x="2668" y="1281"/>
                      <a:pt x="2701" y="1281"/>
                    </a:cubicBezTo>
                    <a:lnTo>
                      <a:pt x="2954" y="1281"/>
                    </a:lnTo>
                    <a:cubicBezTo>
                      <a:pt x="2990" y="1281"/>
                      <a:pt x="3014" y="1253"/>
                      <a:pt x="3014" y="1217"/>
                    </a:cubicBezTo>
                    <a:cubicBezTo>
                      <a:pt x="3014" y="1181"/>
                      <a:pt x="2982" y="1157"/>
                      <a:pt x="2950" y="1157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4" name="Google Shape;144;p3"/>
            <p:cNvGrpSpPr/>
            <p:nvPr/>
          </p:nvGrpSpPr>
          <p:grpSpPr>
            <a:xfrm rot="-1338283">
              <a:off x="6334133" y="-30863"/>
              <a:ext cx="1282386" cy="522134"/>
              <a:chOff x="3183154" y="283548"/>
              <a:chExt cx="1282495" cy="522178"/>
            </a:xfrm>
          </p:grpSpPr>
          <p:sp>
            <p:nvSpPr>
              <p:cNvPr id="145" name="Google Shape;145;p3"/>
              <p:cNvSpPr/>
              <p:nvPr/>
            </p:nvSpPr>
            <p:spPr>
              <a:xfrm>
                <a:off x="3564648" y="647688"/>
                <a:ext cx="32631" cy="26026"/>
              </a:xfrm>
              <a:custGeom>
                <a:avLst/>
                <a:gdLst/>
                <a:ahLst/>
                <a:cxnLst/>
                <a:rect l="l" t="t" r="r" b="b"/>
                <a:pathLst>
                  <a:path w="242" h="193" extrusionOk="0">
                    <a:moveTo>
                      <a:pt x="73" y="0"/>
                    </a:moveTo>
                    <a:cubicBezTo>
                      <a:pt x="53" y="0"/>
                      <a:pt x="33" y="10"/>
                      <a:pt x="21" y="28"/>
                    </a:cubicBezTo>
                    <a:cubicBezTo>
                      <a:pt x="0" y="52"/>
                      <a:pt x="4" y="92"/>
                      <a:pt x="33" y="112"/>
                    </a:cubicBezTo>
                    <a:cubicBezTo>
                      <a:pt x="33" y="112"/>
                      <a:pt x="69" y="140"/>
                      <a:pt x="141" y="184"/>
                    </a:cubicBezTo>
                    <a:cubicBezTo>
                      <a:pt x="149" y="188"/>
                      <a:pt x="165" y="192"/>
                      <a:pt x="173" y="192"/>
                    </a:cubicBezTo>
                    <a:cubicBezTo>
                      <a:pt x="193" y="192"/>
                      <a:pt x="213" y="184"/>
                      <a:pt x="225" y="168"/>
                    </a:cubicBezTo>
                    <a:cubicBezTo>
                      <a:pt x="241" y="144"/>
                      <a:pt x="233" y="104"/>
                      <a:pt x="205" y="84"/>
                    </a:cubicBezTo>
                    <a:cubicBezTo>
                      <a:pt x="141" y="40"/>
                      <a:pt x="105" y="11"/>
                      <a:pt x="105" y="11"/>
                    </a:cubicBezTo>
                    <a:cubicBezTo>
                      <a:pt x="96" y="4"/>
                      <a:pt x="84" y="0"/>
                      <a:pt x="73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6" name="Google Shape;146;p3"/>
              <p:cNvSpPr/>
              <p:nvPr/>
            </p:nvSpPr>
            <p:spPr>
              <a:xfrm>
                <a:off x="3630180" y="628675"/>
                <a:ext cx="835469" cy="172878"/>
              </a:xfrm>
              <a:custGeom>
                <a:avLst/>
                <a:gdLst/>
                <a:ahLst/>
                <a:cxnLst/>
                <a:rect l="l" t="t" r="r" b="b"/>
                <a:pathLst>
                  <a:path w="6196" h="1282" extrusionOk="0">
                    <a:moveTo>
                      <a:pt x="6121" y="0"/>
                    </a:moveTo>
                    <a:cubicBezTo>
                      <a:pt x="6109" y="0"/>
                      <a:pt x="6097" y="4"/>
                      <a:pt x="6087" y="12"/>
                    </a:cubicBezTo>
                    <a:cubicBezTo>
                      <a:pt x="6023" y="64"/>
                      <a:pt x="5955" y="112"/>
                      <a:pt x="5891" y="160"/>
                    </a:cubicBezTo>
                    <a:cubicBezTo>
                      <a:pt x="5858" y="177"/>
                      <a:pt x="5854" y="213"/>
                      <a:pt x="5875" y="245"/>
                    </a:cubicBezTo>
                    <a:cubicBezTo>
                      <a:pt x="5887" y="261"/>
                      <a:pt x="5907" y="269"/>
                      <a:pt x="5927" y="269"/>
                    </a:cubicBezTo>
                    <a:cubicBezTo>
                      <a:pt x="5943" y="269"/>
                      <a:pt x="5951" y="265"/>
                      <a:pt x="5967" y="261"/>
                    </a:cubicBezTo>
                    <a:cubicBezTo>
                      <a:pt x="6035" y="213"/>
                      <a:pt x="6104" y="165"/>
                      <a:pt x="6168" y="112"/>
                    </a:cubicBezTo>
                    <a:cubicBezTo>
                      <a:pt x="6192" y="88"/>
                      <a:pt x="6196" y="48"/>
                      <a:pt x="6176" y="24"/>
                    </a:cubicBezTo>
                    <a:cubicBezTo>
                      <a:pt x="6161" y="9"/>
                      <a:pt x="6140" y="0"/>
                      <a:pt x="6121" y="0"/>
                    </a:cubicBezTo>
                    <a:close/>
                    <a:moveTo>
                      <a:pt x="5557" y="384"/>
                    </a:moveTo>
                    <a:cubicBezTo>
                      <a:pt x="5546" y="384"/>
                      <a:pt x="5535" y="387"/>
                      <a:pt x="5525" y="394"/>
                    </a:cubicBezTo>
                    <a:lnTo>
                      <a:pt x="5312" y="514"/>
                    </a:lnTo>
                    <a:cubicBezTo>
                      <a:pt x="5284" y="530"/>
                      <a:pt x="5272" y="570"/>
                      <a:pt x="5288" y="602"/>
                    </a:cubicBezTo>
                    <a:cubicBezTo>
                      <a:pt x="5296" y="623"/>
                      <a:pt x="5324" y="631"/>
                      <a:pt x="5344" y="631"/>
                    </a:cubicBezTo>
                    <a:cubicBezTo>
                      <a:pt x="5352" y="631"/>
                      <a:pt x="5364" y="631"/>
                      <a:pt x="5372" y="627"/>
                    </a:cubicBezTo>
                    <a:cubicBezTo>
                      <a:pt x="5445" y="586"/>
                      <a:pt x="5517" y="546"/>
                      <a:pt x="5589" y="502"/>
                    </a:cubicBezTo>
                    <a:cubicBezTo>
                      <a:pt x="5617" y="486"/>
                      <a:pt x="5629" y="446"/>
                      <a:pt x="5609" y="414"/>
                    </a:cubicBezTo>
                    <a:cubicBezTo>
                      <a:pt x="5599" y="395"/>
                      <a:pt x="5578" y="384"/>
                      <a:pt x="5557" y="384"/>
                    </a:cubicBezTo>
                    <a:close/>
                    <a:moveTo>
                      <a:pt x="68" y="434"/>
                    </a:moveTo>
                    <a:cubicBezTo>
                      <a:pt x="45" y="434"/>
                      <a:pt x="25" y="444"/>
                      <a:pt x="17" y="466"/>
                    </a:cubicBezTo>
                    <a:cubicBezTo>
                      <a:pt x="1" y="494"/>
                      <a:pt x="9" y="534"/>
                      <a:pt x="41" y="550"/>
                    </a:cubicBezTo>
                    <a:cubicBezTo>
                      <a:pt x="109" y="590"/>
                      <a:pt x="185" y="631"/>
                      <a:pt x="262" y="667"/>
                    </a:cubicBezTo>
                    <a:cubicBezTo>
                      <a:pt x="266" y="671"/>
                      <a:pt x="278" y="671"/>
                      <a:pt x="286" y="671"/>
                    </a:cubicBezTo>
                    <a:cubicBezTo>
                      <a:pt x="310" y="671"/>
                      <a:pt x="330" y="663"/>
                      <a:pt x="346" y="635"/>
                    </a:cubicBezTo>
                    <a:cubicBezTo>
                      <a:pt x="362" y="602"/>
                      <a:pt x="346" y="566"/>
                      <a:pt x="318" y="550"/>
                    </a:cubicBezTo>
                    <a:cubicBezTo>
                      <a:pt x="246" y="514"/>
                      <a:pt x="169" y="482"/>
                      <a:pt x="101" y="442"/>
                    </a:cubicBezTo>
                    <a:cubicBezTo>
                      <a:pt x="90" y="436"/>
                      <a:pt x="79" y="434"/>
                      <a:pt x="68" y="434"/>
                    </a:cubicBezTo>
                    <a:close/>
                    <a:moveTo>
                      <a:pt x="4947" y="705"/>
                    </a:moveTo>
                    <a:cubicBezTo>
                      <a:pt x="4939" y="705"/>
                      <a:pt x="4930" y="707"/>
                      <a:pt x="4922" y="711"/>
                    </a:cubicBezTo>
                    <a:cubicBezTo>
                      <a:pt x="4846" y="747"/>
                      <a:pt x="4770" y="775"/>
                      <a:pt x="4693" y="807"/>
                    </a:cubicBezTo>
                    <a:cubicBezTo>
                      <a:pt x="4665" y="815"/>
                      <a:pt x="4645" y="856"/>
                      <a:pt x="4661" y="888"/>
                    </a:cubicBezTo>
                    <a:cubicBezTo>
                      <a:pt x="4669" y="912"/>
                      <a:pt x="4693" y="928"/>
                      <a:pt x="4721" y="928"/>
                    </a:cubicBezTo>
                    <a:cubicBezTo>
                      <a:pt x="4729" y="928"/>
                      <a:pt x="4738" y="928"/>
                      <a:pt x="4746" y="920"/>
                    </a:cubicBezTo>
                    <a:cubicBezTo>
                      <a:pt x="4826" y="892"/>
                      <a:pt x="4902" y="860"/>
                      <a:pt x="4975" y="827"/>
                    </a:cubicBezTo>
                    <a:cubicBezTo>
                      <a:pt x="5007" y="811"/>
                      <a:pt x="5023" y="771"/>
                      <a:pt x="5007" y="739"/>
                    </a:cubicBezTo>
                    <a:cubicBezTo>
                      <a:pt x="4995" y="719"/>
                      <a:pt x="4971" y="705"/>
                      <a:pt x="4947" y="705"/>
                    </a:cubicBezTo>
                    <a:close/>
                    <a:moveTo>
                      <a:pt x="694" y="729"/>
                    </a:moveTo>
                    <a:cubicBezTo>
                      <a:pt x="670" y="729"/>
                      <a:pt x="644" y="741"/>
                      <a:pt x="631" y="767"/>
                    </a:cubicBezTo>
                    <a:cubicBezTo>
                      <a:pt x="619" y="795"/>
                      <a:pt x="639" y="831"/>
                      <a:pt x="668" y="848"/>
                    </a:cubicBezTo>
                    <a:cubicBezTo>
                      <a:pt x="744" y="884"/>
                      <a:pt x="824" y="908"/>
                      <a:pt x="901" y="936"/>
                    </a:cubicBezTo>
                    <a:cubicBezTo>
                      <a:pt x="905" y="944"/>
                      <a:pt x="913" y="944"/>
                      <a:pt x="921" y="944"/>
                    </a:cubicBezTo>
                    <a:cubicBezTo>
                      <a:pt x="949" y="944"/>
                      <a:pt x="969" y="924"/>
                      <a:pt x="981" y="896"/>
                    </a:cubicBezTo>
                    <a:cubicBezTo>
                      <a:pt x="989" y="864"/>
                      <a:pt x="969" y="827"/>
                      <a:pt x="941" y="815"/>
                    </a:cubicBezTo>
                    <a:cubicBezTo>
                      <a:pt x="864" y="791"/>
                      <a:pt x="788" y="763"/>
                      <a:pt x="712" y="731"/>
                    </a:cubicBezTo>
                    <a:cubicBezTo>
                      <a:pt x="706" y="729"/>
                      <a:pt x="700" y="729"/>
                      <a:pt x="694" y="729"/>
                    </a:cubicBezTo>
                    <a:close/>
                    <a:moveTo>
                      <a:pt x="1342" y="954"/>
                    </a:moveTo>
                    <a:cubicBezTo>
                      <a:pt x="1316" y="954"/>
                      <a:pt x="1288" y="973"/>
                      <a:pt x="1278" y="1004"/>
                    </a:cubicBezTo>
                    <a:cubicBezTo>
                      <a:pt x="1270" y="1032"/>
                      <a:pt x="1290" y="1069"/>
                      <a:pt x="1326" y="1077"/>
                    </a:cubicBezTo>
                    <a:lnTo>
                      <a:pt x="1567" y="1137"/>
                    </a:lnTo>
                    <a:lnTo>
                      <a:pt x="1580" y="1137"/>
                    </a:lnTo>
                    <a:cubicBezTo>
                      <a:pt x="1612" y="1137"/>
                      <a:pt x="1636" y="1117"/>
                      <a:pt x="1636" y="1093"/>
                    </a:cubicBezTo>
                    <a:cubicBezTo>
                      <a:pt x="1648" y="1056"/>
                      <a:pt x="1628" y="1028"/>
                      <a:pt x="1592" y="1016"/>
                    </a:cubicBezTo>
                    <a:cubicBezTo>
                      <a:pt x="1511" y="996"/>
                      <a:pt x="1435" y="976"/>
                      <a:pt x="1355" y="956"/>
                    </a:cubicBezTo>
                    <a:cubicBezTo>
                      <a:pt x="1350" y="955"/>
                      <a:pt x="1346" y="954"/>
                      <a:pt x="1342" y="954"/>
                    </a:cubicBezTo>
                    <a:close/>
                    <a:moveTo>
                      <a:pt x="4306" y="950"/>
                    </a:moveTo>
                    <a:cubicBezTo>
                      <a:pt x="4300" y="950"/>
                      <a:pt x="4294" y="951"/>
                      <a:pt x="4288" y="952"/>
                    </a:cubicBezTo>
                    <a:cubicBezTo>
                      <a:pt x="4207" y="976"/>
                      <a:pt x="4135" y="996"/>
                      <a:pt x="4054" y="1016"/>
                    </a:cubicBezTo>
                    <a:cubicBezTo>
                      <a:pt x="4018" y="1028"/>
                      <a:pt x="3998" y="1056"/>
                      <a:pt x="4006" y="1093"/>
                    </a:cubicBezTo>
                    <a:cubicBezTo>
                      <a:pt x="4014" y="1117"/>
                      <a:pt x="4038" y="1137"/>
                      <a:pt x="4067" y="1137"/>
                    </a:cubicBezTo>
                    <a:lnTo>
                      <a:pt x="4087" y="1137"/>
                    </a:lnTo>
                    <a:cubicBezTo>
                      <a:pt x="4167" y="1117"/>
                      <a:pt x="4247" y="1097"/>
                      <a:pt x="4328" y="1073"/>
                    </a:cubicBezTo>
                    <a:cubicBezTo>
                      <a:pt x="4360" y="1064"/>
                      <a:pt x="4380" y="1028"/>
                      <a:pt x="4368" y="992"/>
                    </a:cubicBezTo>
                    <a:cubicBezTo>
                      <a:pt x="4361" y="966"/>
                      <a:pt x="4335" y="950"/>
                      <a:pt x="4306" y="950"/>
                    </a:cubicBezTo>
                    <a:close/>
                    <a:moveTo>
                      <a:pt x="2020" y="1096"/>
                    </a:moveTo>
                    <a:cubicBezTo>
                      <a:pt x="1988" y="1096"/>
                      <a:pt x="1961" y="1116"/>
                      <a:pt x="1957" y="1149"/>
                    </a:cubicBezTo>
                    <a:cubicBezTo>
                      <a:pt x="1953" y="1185"/>
                      <a:pt x="1973" y="1213"/>
                      <a:pt x="2009" y="1217"/>
                    </a:cubicBezTo>
                    <a:cubicBezTo>
                      <a:pt x="2090" y="1233"/>
                      <a:pt x="2174" y="1245"/>
                      <a:pt x="2255" y="1253"/>
                    </a:cubicBezTo>
                    <a:lnTo>
                      <a:pt x="2259" y="1253"/>
                    </a:lnTo>
                    <a:cubicBezTo>
                      <a:pt x="2291" y="1253"/>
                      <a:pt x="2319" y="1229"/>
                      <a:pt x="2327" y="1197"/>
                    </a:cubicBezTo>
                    <a:cubicBezTo>
                      <a:pt x="2331" y="1161"/>
                      <a:pt x="2307" y="1133"/>
                      <a:pt x="2271" y="1129"/>
                    </a:cubicBezTo>
                    <a:cubicBezTo>
                      <a:pt x="2190" y="1125"/>
                      <a:pt x="2110" y="1109"/>
                      <a:pt x="2030" y="1097"/>
                    </a:cubicBezTo>
                    <a:cubicBezTo>
                      <a:pt x="2026" y="1096"/>
                      <a:pt x="2023" y="1096"/>
                      <a:pt x="2020" y="1096"/>
                    </a:cubicBezTo>
                    <a:close/>
                    <a:moveTo>
                      <a:pt x="3637" y="1103"/>
                    </a:moveTo>
                    <a:cubicBezTo>
                      <a:pt x="3633" y="1103"/>
                      <a:pt x="3629" y="1104"/>
                      <a:pt x="3625" y="1105"/>
                    </a:cubicBezTo>
                    <a:lnTo>
                      <a:pt x="3384" y="1133"/>
                    </a:lnTo>
                    <a:cubicBezTo>
                      <a:pt x="3351" y="1137"/>
                      <a:pt x="3323" y="1169"/>
                      <a:pt x="3331" y="1205"/>
                    </a:cubicBezTo>
                    <a:cubicBezTo>
                      <a:pt x="3331" y="1233"/>
                      <a:pt x="3359" y="1257"/>
                      <a:pt x="3388" y="1257"/>
                    </a:cubicBezTo>
                    <a:cubicBezTo>
                      <a:pt x="3388" y="1257"/>
                      <a:pt x="3396" y="1257"/>
                      <a:pt x="3400" y="1253"/>
                    </a:cubicBezTo>
                    <a:cubicBezTo>
                      <a:pt x="3480" y="1249"/>
                      <a:pt x="3564" y="1237"/>
                      <a:pt x="3645" y="1225"/>
                    </a:cubicBezTo>
                    <a:cubicBezTo>
                      <a:pt x="3677" y="1217"/>
                      <a:pt x="3701" y="1189"/>
                      <a:pt x="3697" y="1153"/>
                    </a:cubicBezTo>
                    <a:cubicBezTo>
                      <a:pt x="3693" y="1128"/>
                      <a:pt x="3668" y="1103"/>
                      <a:pt x="3637" y="1103"/>
                    </a:cubicBezTo>
                    <a:close/>
                    <a:moveTo>
                      <a:pt x="2709" y="1157"/>
                    </a:moveTo>
                    <a:cubicBezTo>
                      <a:pt x="2672" y="1157"/>
                      <a:pt x="2640" y="1181"/>
                      <a:pt x="2640" y="1217"/>
                    </a:cubicBezTo>
                    <a:cubicBezTo>
                      <a:pt x="2640" y="1253"/>
                      <a:pt x="2668" y="1281"/>
                      <a:pt x="2701" y="1281"/>
                    </a:cubicBezTo>
                    <a:lnTo>
                      <a:pt x="2954" y="1281"/>
                    </a:lnTo>
                    <a:cubicBezTo>
                      <a:pt x="2990" y="1281"/>
                      <a:pt x="3014" y="1253"/>
                      <a:pt x="3014" y="1217"/>
                    </a:cubicBezTo>
                    <a:cubicBezTo>
                      <a:pt x="3014" y="1181"/>
                      <a:pt x="2982" y="1157"/>
                      <a:pt x="2950" y="1157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7" name="Google Shape;147;p3"/>
              <p:cNvSpPr/>
              <p:nvPr/>
            </p:nvSpPr>
            <p:spPr>
              <a:xfrm>
                <a:off x="3314385" y="432198"/>
                <a:ext cx="22249" cy="64593"/>
              </a:xfrm>
              <a:custGeom>
                <a:avLst/>
                <a:gdLst/>
                <a:ahLst/>
                <a:cxnLst/>
                <a:rect l="l" t="t" r="r" b="b"/>
                <a:pathLst>
                  <a:path w="165" h="479" extrusionOk="0">
                    <a:moveTo>
                      <a:pt x="89" y="1"/>
                    </a:moveTo>
                    <a:cubicBezTo>
                      <a:pt x="65" y="1"/>
                      <a:pt x="35" y="20"/>
                      <a:pt x="28" y="51"/>
                    </a:cubicBezTo>
                    <a:cubicBezTo>
                      <a:pt x="0" y="175"/>
                      <a:pt x="4" y="304"/>
                      <a:pt x="32" y="428"/>
                    </a:cubicBezTo>
                    <a:cubicBezTo>
                      <a:pt x="36" y="459"/>
                      <a:pt x="65" y="478"/>
                      <a:pt x="97" y="478"/>
                    </a:cubicBezTo>
                    <a:cubicBezTo>
                      <a:pt x="102" y="478"/>
                      <a:pt x="107" y="478"/>
                      <a:pt x="113" y="476"/>
                    </a:cubicBezTo>
                    <a:cubicBezTo>
                      <a:pt x="145" y="464"/>
                      <a:pt x="165" y="428"/>
                      <a:pt x="157" y="396"/>
                    </a:cubicBezTo>
                    <a:cubicBezTo>
                      <a:pt x="153" y="380"/>
                      <a:pt x="153" y="364"/>
                      <a:pt x="145" y="356"/>
                    </a:cubicBezTo>
                    <a:cubicBezTo>
                      <a:pt x="145" y="344"/>
                      <a:pt x="141" y="340"/>
                      <a:pt x="141" y="328"/>
                    </a:cubicBezTo>
                    <a:lnTo>
                      <a:pt x="141" y="320"/>
                    </a:lnTo>
                    <a:cubicBezTo>
                      <a:pt x="137" y="296"/>
                      <a:pt x="137" y="264"/>
                      <a:pt x="137" y="239"/>
                    </a:cubicBezTo>
                    <a:cubicBezTo>
                      <a:pt x="137" y="179"/>
                      <a:pt x="141" y="131"/>
                      <a:pt x="149" y="83"/>
                    </a:cubicBezTo>
                    <a:cubicBezTo>
                      <a:pt x="153" y="51"/>
                      <a:pt x="137" y="14"/>
                      <a:pt x="101" y="2"/>
                    </a:cubicBezTo>
                    <a:cubicBezTo>
                      <a:pt x="97" y="1"/>
                      <a:pt x="93" y="1"/>
                      <a:pt x="89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8" name="Google Shape;148;p3"/>
              <p:cNvSpPr/>
              <p:nvPr/>
            </p:nvSpPr>
            <p:spPr>
              <a:xfrm>
                <a:off x="3326790" y="513513"/>
                <a:ext cx="39104" cy="76055"/>
              </a:xfrm>
              <a:custGeom>
                <a:avLst/>
                <a:gdLst/>
                <a:ahLst/>
                <a:cxnLst/>
                <a:rect l="l" t="t" r="r" b="b"/>
                <a:pathLst>
                  <a:path w="290" h="564" extrusionOk="0">
                    <a:moveTo>
                      <a:pt x="70" y="0"/>
                    </a:moveTo>
                    <a:cubicBezTo>
                      <a:pt x="66" y="0"/>
                      <a:pt x="61" y="1"/>
                      <a:pt x="57" y="2"/>
                    </a:cubicBezTo>
                    <a:cubicBezTo>
                      <a:pt x="17" y="14"/>
                      <a:pt x="1" y="50"/>
                      <a:pt x="5" y="82"/>
                    </a:cubicBezTo>
                    <a:cubicBezTo>
                      <a:pt x="29" y="239"/>
                      <a:pt x="85" y="392"/>
                      <a:pt x="161" y="532"/>
                    </a:cubicBezTo>
                    <a:cubicBezTo>
                      <a:pt x="172" y="552"/>
                      <a:pt x="197" y="564"/>
                      <a:pt x="221" y="564"/>
                    </a:cubicBezTo>
                    <a:cubicBezTo>
                      <a:pt x="231" y="564"/>
                      <a:pt x="241" y="561"/>
                      <a:pt x="250" y="556"/>
                    </a:cubicBezTo>
                    <a:cubicBezTo>
                      <a:pt x="282" y="536"/>
                      <a:pt x="290" y="500"/>
                      <a:pt x="278" y="464"/>
                    </a:cubicBezTo>
                    <a:cubicBezTo>
                      <a:pt x="206" y="335"/>
                      <a:pt x="161" y="199"/>
                      <a:pt x="137" y="50"/>
                    </a:cubicBezTo>
                    <a:cubicBezTo>
                      <a:pt x="130" y="19"/>
                      <a:pt x="97" y="0"/>
                      <a:pt x="7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9" name="Google Shape;149;p3"/>
              <p:cNvSpPr/>
              <p:nvPr/>
            </p:nvSpPr>
            <p:spPr>
              <a:xfrm rot="7199998">
                <a:off x="3218177" y="383762"/>
                <a:ext cx="417195" cy="321750"/>
              </a:xfrm>
              <a:custGeom>
                <a:avLst/>
                <a:gdLst/>
                <a:ahLst/>
                <a:cxnLst/>
                <a:rect l="l" t="t" r="r" b="b"/>
                <a:pathLst>
                  <a:path w="3094" h="2386" extrusionOk="0">
                    <a:moveTo>
                      <a:pt x="761" y="1"/>
                    </a:moveTo>
                    <a:cubicBezTo>
                      <a:pt x="715" y="1"/>
                      <a:pt x="666" y="10"/>
                      <a:pt x="615" y="31"/>
                    </a:cubicBezTo>
                    <a:cubicBezTo>
                      <a:pt x="1" y="280"/>
                      <a:pt x="877" y="2349"/>
                      <a:pt x="1274" y="2385"/>
                    </a:cubicBezTo>
                    <a:cubicBezTo>
                      <a:pt x="1277" y="2386"/>
                      <a:pt x="1281" y="2386"/>
                      <a:pt x="1284" y="2386"/>
                    </a:cubicBezTo>
                    <a:cubicBezTo>
                      <a:pt x="1654" y="2386"/>
                      <a:pt x="3093" y="666"/>
                      <a:pt x="2524" y="216"/>
                    </a:cubicBezTo>
                    <a:cubicBezTo>
                      <a:pt x="2468" y="172"/>
                      <a:pt x="2409" y="153"/>
                      <a:pt x="2348" y="153"/>
                    </a:cubicBezTo>
                    <a:cubicBezTo>
                      <a:pt x="1937" y="153"/>
                      <a:pt x="1467" y="1036"/>
                      <a:pt x="1467" y="1036"/>
                    </a:cubicBezTo>
                    <a:cubicBezTo>
                      <a:pt x="1467" y="1036"/>
                      <a:pt x="1243" y="1"/>
                      <a:pt x="761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0" name="Google Shape;150;p3"/>
              <p:cNvSpPr/>
              <p:nvPr/>
            </p:nvSpPr>
            <p:spPr>
              <a:xfrm rot="7199998">
                <a:off x="3241218" y="444572"/>
                <a:ext cx="288828" cy="300848"/>
              </a:xfrm>
              <a:custGeom>
                <a:avLst/>
                <a:gdLst/>
                <a:ahLst/>
                <a:cxnLst/>
                <a:rect l="l" t="t" r="r" b="b"/>
                <a:pathLst>
                  <a:path w="2142" h="2231" extrusionOk="0">
                    <a:moveTo>
                      <a:pt x="1403" y="0"/>
                    </a:moveTo>
                    <a:cubicBezTo>
                      <a:pt x="1398" y="0"/>
                      <a:pt x="1392" y="0"/>
                      <a:pt x="1387" y="1"/>
                    </a:cubicBezTo>
                    <a:cubicBezTo>
                      <a:pt x="1009" y="700"/>
                      <a:pt x="535" y="1351"/>
                      <a:pt x="1" y="1941"/>
                    </a:cubicBezTo>
                    <a:cubicBezTo>
                      <a:pt x="113" y="2110"/>
                      <a:pt x="230" y="2222"/>
                      <a:pt x="314" y="2230"/>
                    </a:cubicBezTo>
                    <a:cubicBezTo>
                      <a:pt x="318" y="2231"/>
                      <a:pt x="321" y="2231"/>
                      <a:pt x="324" y="2231"/>
                    </a:cubicBezTo>
                    <a:cubicBezTo>
                      <a:pt x="702" y="2231"/>
                      <a:pt x="2141" y="511"/>
                      <a:pt x="1572" y="61"/>
                    </a:cubicBezTo>
                    <a:cubicBezTo>
                      <a:pt x="1517" y="20"/>
                      <a:pt x="1461" y="0"/>
                      <a:pt x="1403" y="0"/>
                    </a:cubicBezTo>
                    <a:close/>
                  </a:path>
                </a:pathLst>
              </a:custGeom>
              <a:solidFill>
                <a:srgbClr val="FFF1F6">
                  <a:alpha val="333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1" name="Google Shape;151;p3"/>
          <p:cNvGrpSpPr/>
          <p:nvPr/>
        </p:nvGrpSpPr>
        <p:grpSpPr>
          <a:xfrm rot="8887361">
            <a:off x="330669" y="108279"/>
            <a:ext cx="513893" cy="363699"/>
            <a:chOff x="3334703" y="-568655"/>
            <a:chExt cx="703624" cy="497978"/>
          </a:xfrm>
        </p:grpSpPr>
        <p:sp>
          <p:nvSpPr>
            <p:cNvPr id="152" name="Google Shape;152;p3"/>
            <p:cNvSpPr/>
            <p:nvPr/>
          </p:nvSpPr>
          <p:spPr>
            <a:xfrm>
              <a:off x="3439701" y="-356018"/>
              <a:ext cx="493979" cy="285342"/>
            </a:xfrm>
            <a:custGeom>
              <a:avLst/>
              <a:gdLst/>
              <a:ahLst/>
              <a:cxnLst/>
              <a:rect l="l" t="t" r="r" b="b"/>
              <a:pathLst>
                <a:path w="5796" h="3348" extrusionOk="0">
                  <a:moveTo>
                    <a:pt x="2897" y="1"/>
                  </a:moveTo>
                  <a:cubicBezTo>
                    <a:pt x="2551" y="1"/>
                    <a:pt x="2205" y="118"/>
                    <a:pt x="1920" y="352"/>
                  </a:cubicBezTo>
                  <a:cubicBezTo>
                    <a:pt x="1785" y="461"/>
                    <a:pt x="1661" y="585"/>
                    <a:pt x="1540" y="714"/>
                  </a:cubicBezTo>
                  <a:cubicBezTo>
                    <a:pt x="1287" y="981"/>
                    <a:pt x="936" y="1107"/>
                    <a:pt x="635" y="1307"/>
                  </a:cubicBezTo>
                  <a:cubicBezTo>
                    <a:pt x="74" y="1682"/>
                    <a:pt x="0" y="2447"/>
                    <a:pt x="471" y="2943"/>
                  </a:cubicBezTo>
                  <a:cubicBezTo>
                    <a:pt x="728" y="3212"/>
                    <a:pt x="1078" y="3347"/>
                    <a:pt x="1442" y="3347"/>
                  </a:cubicBezTo>
                  <a:cubicBezTo>
                    <a:pt x="1511" y="3347"/>
                    <a:pt x="1581" y="3343"/>
                    <a:pt x="1650" y="3333"/>
                  </a:cubicBezTo>
                  <a:cubicBezTo>
                    <a:pt x="1877" y="3302"/>
                    <a:pt x="2081" y="3208"/>
                    <a:pt x="2287" y="3119"/>
                  </a:cubicBezTo>
                  <a:cubicBezTo>
                    <a:pt x="2482" y="3036"/>
                    <a:pt x="2689" y="2995"/>
                    <a:pt x="2896" y="2995"/>
                  </a:cubicBezTo>
                  <a:cubicBezTo>
                    <a:pt x="3103" y="2995"/>
                    <a:pt x="3311" y="3036"/>
                    <a:pt x="3507" y="3119"/>
                  </a:cubicBezTo>
                  <a:cubicBezTo>
                    <a:pt x="3713" y="3204"/>
                    <a:pt x="3917" y="3300"/>
                    <a:pt x="4143" y="3333"/>
                  </a:cubicBezTo>
                  <a:cubicBezTo>
                    <a:pt x="4213" y="3343"/>
                    <a:pt x="4282" y="3347"/>
                    <a:pt x="4351" y="3347"/>
                  </a:cubicBezTo>
                  <a:cubicBezTo>
                    <a:pt x="4715" y="3347"/>
                    <a:pt x="5062" y="3212"/>
                    <a:pt x="5322" y="2943"/>
                  </a:cubicBezTo>
                  <a:cubicBezTo>
                    <a:pt x="5795" y="2447"/>
                    <a:pt x="5722" y="1685"/>
                    <a:pt x="5159" y="1307"/>
                  </a:cubicBezTo>
                  <a:cubicBezTo>
                    <a:pt x="4857" y="1107"/>
                    <a:pt x="4506" y="981"/>
                    <a:pt x="4253" y="714"/>
                  </a:cubicBezTo>
                  <a:cubicBezTo>
                    <a:pt x="4133" y="585"/>
                    <a:pt x="4006" y="461"/>
                    <a:pt x="3874" y="352"/>
                  </a:cubicBezTo>
                  <a:cubicBezTo>
                    <a:pt x="3589" y="118"/>
                    <a:pt x="3244" y="1"/>
                    <a:pt x="289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153;p3"/>
            <p:cNvSpPr/>
            <p:nvPr/>
          </p:nvSpPr>
          <p:spPr>
            <a:xfrm>
              <a:off x="3334703" y="-424284"/>
              <a:ext cx="126648" cy="125881"/>
            </a:xfrm>
            <a:custGeom>
              <a:avLst/>
              <a:gdLst/>
              <a:ahLst/>
              <a:cxnLst/>
              <a:rect l="l" t="t" r="r" b="b"/>
              <a:pathLst>
                <a:path w="1486" h="1477" extrusionOk="0">
                  <a:moveTo>
                    <a:pt x="677" y="0"/>
                  </a:moveTo>
                  <a:cubicBezTo>
                    <a:pt x="613" y="0"/>
                    <a:pt x="549" y="11"/>
                    <a:pt x="488" y="34"/>
                  </a:cubicBezTo>
                  <a:cubicBezTo>
                    <a:pt x="155" y="152"/>
                    <a:pt x="0" y="566"/>
                    <a:pt x="141" y="956"/>
                  </a:cubicBezTo>
                  <a:cubicBezTo>
                    <a:pt x="254" y="1273"/>
                    <a:pt x="529" y="1476"/>
                    <a:pt x="806" y="1476"/>
                  </a:cubicBezTo>
                  <a:cubicBezTo>
                    <a:pt x="870" y="1476"/>
                    <a:pt x="934" y="1466"/>
                    <a:pt x="995" y="1443"/>
                  </a:cubicBezTo>
                  <a:cubicBezTo>
                    <a:pt x="1328" y="1323"/>
                    <a:pt x="1485" y="911"/>
                    <a:pt x="1344" y="521"/>
                  </a:cubicBezTo>
                  <a:cubicBezTo>
                    <a:pt x="1230" y="204"/>
                    <a:pt x="954" y="0"/>
                    <a:pt x="67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154;p3"/>
            <p:cNvSpPr/>
            <p:nvPr/>
          </p:nvSpPr>
          <p:spPr>
            <a:xfrm>
              <a:off x="3505069" y="-568655"/>
              <a:ext cx="135853" cy="141989"/>
            </a:xfrm>
            <a:custGeom>
              <a:avLst/>
              <a:gdLst/>
              <a:ahLst/>
              <a:cxnLst/>
              <a:rect l="l" t="t" r="r" b="b"/>
              <a:pathLst>
                <a:path w="1594" h="1666" extrusionOk="0">
                  <a:moveTo>
                    <a:pt x="751" y="1"/>
                  </a:moveTo>
                  <a:cubicBezTo>
                    <a:pt x="708" y="1"/>
                    <a:pt x="665" y="5"/>
                    <a:pt x="622" y="14"/>
                  </a:cubicBezTo>
                  <a:cubicBezTo>
                    <a:pt x="237" y="98"/>
                    <a:pt x="0" y="530"/>
                    <a:pt x="96" y="981"/>
                  </a:cubicBezTo>
                  <a:cubicBezTo>
                    <a:pt x="181" y="1384"/>
                    <a:pt x="499" y="1665"/>
                    <a:pt x="841" y="1665"/>
                  </a:cubicBezTo>
                  <a:cubicBezTo>
                    <a:pt x="883" y="1665"/>
                    <a:pt x="926" y="1661"/>
                    <a:pt x="969" y="1652"/>
                  </a:cubicBezTo>
                  <a:cubicBezTo>
                    <a:pt x="1357" y="1571"/>
                    <a:pt x="1593" y="1136"/>
                    <a:pt x="1497" y="685"/>
                  </a:cubicBezTo>
                  <a:cubicBezTo>
                    <a:pt x="1412" y="282"/>
                    <a:pt x="1093" y="1"/>
                    <a:pt x="75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155;p3"/>
            <p:cNvSpPr/>
            <p:nvPr/>
          </p:nvSpPr>
          <p:spPr>
            <a:xfrm>
              <a:off x="3911679" y="-424965"/>
              <a:ext cx="126648" cy="125966"/>
            </a:xfrm>
            <a:custGeom>
              <a:avLst/>
              <a:gdLst/>
              <a:ahLst/>
              <a:cxnLst/>
              <a:rect l="l" t="t" r="r" b="b"/>
              <a:pathLst>
                <a:path w="1486" h="1478" extrusionOk="0">
                  <a:moveTo>
                    <a:pt x="810" y="1"/>
                  </a:moveTo>
                  <a:cubicBezTo>
                    <a:pt x="532" y="1"/>
                    <a:pt x="256" y="205"/>
                    <a:pt x="141" y="521"/>
                  </a:cubicBezTo>
                  <a:cubicBezTo>
                    <a:pt x="0" y="911"/>
                    <a:pt x="157" y="1325"/>
                    <a:pt x="490" y="1445"/>
                  </a:cubicBezTo>
                  <a:cubicBezTo>
                    <a:pt x="551" y="1467"/>
                    <a:pt x="614" y="1477"/>
                    <a:pt x="677" y="1477"/>
                  </a:cubicBezTo>
                  <a:cubicBezTo>
                    <a:pt x="955" y="1477"/>
                    <a:pt x="1232" y="1273"/>
                    <a:pt x="1347" y="955"/>
                  </a:cubicBezTo>
                  <a:cubicBezTo>
                    <a:pt x="1485" y="566"/>
                    <a:pt x="1330" y="154"/>
                    <a:pt x="998" y="33"/>
                  </a:cubicBezTo>
                  <a:cubicBezTo>
                    <a:pt x="936" y="11"/>
                    <a:pt x="873" y="1"/>
                    <a:pt x="81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156;p3"/>
            <p:cNvSpPr/>
            <p:nvPr/>
          </p:nvSpPr>
          <p:spPr>
            <a:xfrm>
              <a:off x="3732450" y="-567802"/>
              <a:ext cx="135853" cy="141819"/>
            </a:xfrm>
            <a:custGeom>
              <a:avLst/>
              <a:gdLst/>
              <a:ahLst/>
              <a:cxnLst/>
              <a:rect l="l" t="t" r="r" b="b"/>
              <a:pathLst>
                <a:path w="1594" h="1664" extrusionOk="0">
                  <a:moveTo>
                    <a:pt x="841" y="1"/>
                  </a:moveTo>
                  <a:cubicBezTo>
                    <a:pt x="499" y="1"/>
                    <a:pt x="181" y="282"/>
                    <a:pt x="96" y="683"/>
                  </a:cubicBezTo>
                  <a:cubicBezTo>
                    <a:pt x="0" y="1136"/>
                    <a:pt x="237" y="1569"/>
                    <a:pt x="622" y="1650"/>
                  </a:cubicBezTo>
                  <a:cubicBezTo>
                    <a:pt x="665" y="1659"/>
                    <a:pt x="708" y="1664"/>
                    <a:pt x="751" y="1664"/>
                  </a:cubicBezTo>
                  <a:cubicBezTo>
                    <a:pt x="1093" y="1664"/>
                    <a:pt x="1412" y="1382"/>
                    <a:pt x="1498" y="981"/>
                  </a:cubicBezTo>
                  <a:cubicBezTo>
                    <a:pt x="1593" y="528"/>
                    <a:pt x="1357" y="96"/>
                    <a:pt x="969" y="14"/>
                  </a:cubicBezTo>
                  <a:cubicBezTo>
                    <a:pt x="926" y="5"/>
                    <a:pt x="883" y="1"/>
                    <a:pt x="84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7" name="Google Shape;157;p3"/>
          <p:cNvGrpSpPr/>
          <p:nvPr/>
        </p:nvGrpSpPr>
        <p:grpSpPr>
          <a:xfrm rot="10412789">
            <a:off x="132756" y="630259"/>
            <a:ext cx="428195" cy="303047"/>
            <a:chOff x="3334703" y="-568655"/>
            <a:chExt cx="703624" cy="497978"/>
          </a:xfrm>
        </p:grpSpPr>
        <p:sp>
          <p:nvSpPr>
            <p:cNvPr id="158" name="Google Shape;158;p3"/>
            <p:cNvSpPr/>
            <p:nvPr/>
          </p:nvSpPr>
          <p:spPr>
            <a:xfrm>
              <a:off x="3439701" y="-356018"/>
              <a:ext cx="493979" cy="285342"/>
            </a:xfrm>
            <a:custGeom>
              <a:avLst/>
              <a:gdLst/>
              <a:ahLst/>
              <a:cxnLst/>
              <a:rect l="l" t="t" r="r" b="b"/>
              <a:pathLst>
                <a:path w="5796" h="3348" extrusionOk="0">
                  <a:moveTo>
                    <a:pt x="2897" y="1"/>
                  </a:moveTo>
                  <a:cubicBezTo>
                    <a:pt x="2551" y="1"/>
                    <a:pt x="2205" y="118"/>
                    <a:pt x="1920" y="352"/>
                  </a:cubicBezTo>
                  <a:cubicBezTo>
                    <a:pt x="1785" y="461"/>
                    <a:pt x="1661" y="585"/>
                    <a:pt x="1540" y="714"/>
                  </a:cubicBezTo>
                  <a:cubicBezTo>
                    <a:pt x="1287" y="981"/>
                    <a:pt x="936" y="1107"/>
                    <a:pt x="635" y="1307"/>
                  </a:cubicBezTo>
                  <a:cubicBezTo>
                    <a:pt x="74" y="1682"/>
                    <a:pt x="0" y="2447"/>
                    <a:pt x="471" y="2943"/>
                  </a:cubicBezTo>
                  <a:cubicBezTo>
                    <a:pt x="728" y="3212"/>
                    <a:pt x="1078" y="3347"/>
                    <a:pt x="1442" y="3347"/>
                  </a:cubicBezTo>
                  <a:cubicBezTo>
                    <a:pt x="1511" y="3347"/>
                    <a:pt x="1581" y="3343"/>
                    <a:pt x="1650" y="3333"/>
                  </a:cubicBezTo>
                  <a:cubicBezTo>
                    <a:pt x="1877" y="3302"/>
                    <a:pt x="2081" y="3208"/>
                    <a:pt x="2287" y="3119"/>
                  </a:cubicBezTo>
                  <a:cubicBezTo>
                    <a:pt x="2482" y="3036"/>
                    <a:pt x="2689" y="2995"/>
                    <a:pt x="2896" y="2995"/>
                  </a:cubicBezTo>
                  <a:cubicBezTo>
                    <a:pt x="3103" y="2995"/>
                    <a:pt x="3311" y="3036"/>
                    <a:pt x="3507" y="3119"/>
                  </a:cubicBezTo>
                  <a:cubicBezTo>
                    <a:pt x="3713" y="3204"/>
                    <a:pt x="3917" y="3300"/>
                    <a:pt x="4143" y="3333"/>
                  </a:cubicBezTo>
                  <a:cubicBezTo>
                    <a:pt x="4213" y="3343"/>
                    <a:pt x="4282" y="3347"/>
                    <a:pt x="4351" y="3347"/>
                  </a:cubicBezTo>
                  <a:cubicBezTo>
                    <a:pt x="4715" y="3347"/>
                    <a:pt x="5062" y="3212"/>
                    <a:pt x="5322" y="2943"/>
                  </a:cubicBezTo>
                  <a:cubicBezTo>
                    <a:pt x="5795" y="2447"/>
                    <a:pt x="5722" y="1685"/>
                    <a:pt x="5159" y="1307"/>
                  </a:cubicBezTo>
                  <a:cubicBezTo>
                    <a:pt x="4857" y="1107"/>
                    <a:pt x="4506" y="981"/>
                    <a:pt x="4253" y="714"/>
                  </a:cubicBezTo>
                  <a:cubicBezTo>
                    <a:pt x="4133" y="585"/>
                    <a:pt x="4006" y="461"/>
                    <a:pt x="3874" y="352"/>
                  </a:cubicBezTo>
                  <a:cubicBezTo>
                    <a:pt x="3589" y="118"/>
                    <a:pt x="3244" y="1"/>
                    <a:pt x="289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159;p3"/>
            <p:cNvSpPr/>
            <p:nvPr/>
          </p:nvSpPr>
          <p:spPr>
            <a:xfrm>
              <a:off x="3334703" y="-424284"/>
              <a:ext cx="126648" cy="125881"/>
            </a:xfrm>
            <a:custGeom>
              <a:avLst/>
              <a:gdLst/>
              <a:ahLst/>
              <a:cxnLst/>
              <a:rect l="l" t="t" r="r" b="b"/>
              <a:pathLst>
                <a:path w="1486" h="1477" extrusionOk="0">
                  <a:moveTo>
                    <a:pt x="677" y="0"/>
                  </a:moveTo>
                  <a:cubicBezTo>
                    <a:pt x="613" y="0"/>
                    <a:pt x="549" y="11"/>
                    <a:pt x="488" y="34"/>
                  </a:cubicBezTo>
                  <a:cubicBezTo>
                    <a:pt x="155" y="152"/>
                    <a:pt x="0" y="566"/>
                    <a:pt x="141" y="956"/>
                  </a:cubicBezTo>
                  <a:cubicBezTo>
                    <a:pt x="254" y="1273"/>
                    <a:pt x="529" y="1476"/>
                    <a:pt x="806" y="1476"/>
                  </a:cubicBezTo>
                  <a:cubicBezTo>
                    <a:pt x="870" y="1476"/>
                    <a:pt x="934" y="1466"/>
                    <a:pt x="995" y="1443"/>
                  </a:cubicBezTo>
                  <a:cubicBezTo>
                    <a:pt x="1328" y="1323"/>
                    <a:pt x="1485" y="911"/>
                    <a:pt x="1344" y="521"/>
                  </a:cubicBezTo>
                  <a:cubicBezTo>
                    <a:pt x="1230" y="204"/>
                    <a:pt x="954" y="0"/>
                    <a:pt x="67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160;p3"/>
            <p:cNvSpPr/>
            <p:nvPr/>
          </p:nvSpPr>
          <p:spPr>
            <a:xfrm>
              <a:off x="3505069" y="-568655"/>
              <a:ext cx="135853" cy="141989"/>
            </a:xfrm>
            <a:custGeom>
              <a:avLst/>
              <a:gdLst/>
              <a:ahLst/>
              <a:cxnLst/>
              <a:rect l="l" t="t" r="r" b="b"/>
              <a:pathLst>
                <a:path w="1594" h="1666" extrusionOk="0">
                  <a:moveTo>
                    <a:pt x="751" y="1"/>
                  </a:moveTo>
                  <a:cubicBezTo>
                    <a:pt x="708" y="1"/>
                    <a:pt x="665" y="5"/>
                    <a:pt x="622" y="14"/>
                  </a:cubicBezTo>
                  <a:cubicBezTo>
                    <a:pt x="237" y="98"/>
                    <a:pt x="0" y="530"/>
                    <a:pt x="96" y="981"/>
                  </a:cubicBezTo>
                  <a:cubicBezTo>
                    <a:pt x="181" y="1384"/>
                    <a:pt x="499" y="1665"/>
                    <a:pt x="841" y="1665"/>
                  </a:cubicBezTo>
                  <a:cubicBezTo>
                    <a:pt x="883" y="1665"/>
                    <a:pt x="926" y="1661"/>
                    <a:pt x="969" y="1652"/>
                  </a:cubicBezTo>
                  <a:cubicBezTo>
                    <a:pt x="1357" y="1571"/>
                    <a:pt x="1593" y="1136"/>
                    <a:pt x="1497" y="685"/>
                  </a:cubicBezTo>
                  <a:cubicBezTo>
                    <a:pt x="1412" y="282"/>
                    <a:pt x="1093" y="1"/>
                    <a:pt x="75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161;p3"/>
            <p:cNvSpPr/>
            <p:nvPr/>
          </p:nvSpPr>
          <p:spPr>
            <a:xfrm>
              <a:off x="3911679" y="-424965"/>
              <a:ext cx="126648" cy="125966"/>
            </a:xfrm>
            <a:custGeom>
              <a:avLst/>
              <a:gdLst/>
              <a:ahLst/>
              <a:cxnLst/>
              <a:rect l="l" t="t" r="r" b="b"/>
              <a:pathLst>
                <a:path w="1486" h="1478" extrusionOk="0">
                  <a:moveTo>
                    <a:pt x="810" y="1"/>
                  </a:moveTo>
                  <a:cubicBezTo>
                    <a:pt x="532" y="1"/>
                    <a:pt x="256" y="205"/>
                    <a:pt x="141" y="521"/>
                  </a:cubicBezTo>
                  <a:cubicBezTo>
                    <a:pt x="0" y="911"/>
                    <a:pt x="157" y="1325"/>
                    <a:pt x="490" y="1445"/>
                  </a:cubicBezTo>
                  <a:cubicBezTo>
                    <a:pt x="551" y="1467"/>
                    <a:pt x="614" y="1477"/>
                    <a:pt x="677" y="1477"/>
                  </a:cubicBezTo>
                  <a:cubicBezTo>
                    <a:pt x="955" y="1477"/>
                    <a:pt x="1232" y="1273"/>
                    <a:pt x="1347" y="955"/>
                  </a:cubicBezTo>
                  <a:cubicBezTo>
                    <a:pt x="1485" y="566"/>
                    <a:pt x="1330" y="154"/>
                    <a:pt x="998" y="33"/>
                  </a:cubicBezTo>
                  <a:cubicBezTo>
                    <a:pt x="936" y="11"/>
                    <a:pt x="873" y="1"/>
                    <a:pt x="81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162;p3"/>
            <p:cNvSpPr/>
            <p:nvPr/>
          </p:nvSpPr>
          <p:spPr>
            <a:xfrm>
              <a:off x="3732450" y="-567802"/>
              <a:ext cx="135853" cy="141819"/>
            </a:xfrm>
            <a:custGeom>
              <a:avLst/>
              <a:gdLst/>
              <a:ahLst/>
              <a:cxnLst/>
              <a:rect l="l" t="t" r="r" b="b"/>
              <a:pathLst>
                <a:path w="1594" h="1664" extrusionOk="0">
                  <a:moveTo>
                    <a:pt x="841" y="1"/>
                  </a:moveTo>
                  <a:cubicBezTo>
                    <a:pt x="499" y="1"/>
                    <a:pt x="181" y="282"/>
                    <a:pt x="96" y="683"/>
                  </a:cubicBezTo>
                  <a:cubicBezTo>
                    <a:pt x="0" y="1136"/>
                    <a:pt x="237" y="1569"/>
                    <a:pt x="622" y="1650"/>
                  </a:cubicBezTo>
                  <a:cubicBezTo>
                    <a:pt x="665" y="1659"/>
                    <a:pt x="708" y="1664"/>
                    <a:pt x="751" y="1664"/>
                  </a:cubicBezTo>
                  <a:cubicBezTo>
                    <a:pt x="1093" y="1664"/>
                    <a:pt x="1412" y="1382"/>
                    <a:pt x="1498" y="981"/>
                  </a:cubicBezTo>
                  <a:cubicBezTo>
                    <a:pt x="1593" y="528"/>
                    <a:pt x="1357" y="96"/>
                    <a:pt x="969" y="14"/>
                  </a:cubicBezTo>
                  <a:cubicBezTo>
                    <a:pt x="926" y="5"/>
                    <a:pt x="883" y="1"/>
                    <a:pt x="84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319174396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1_Section header"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3"/>
          <p:cNvSpPr txBox="1">
            <a:spLocks noGrp="1"/>
          </p:cNvSpPr>
          <p:nvPr>
            <p:ph type="title"/>
          </p:nvPr>
        </p:nvSpPr>
        <p:spPr>
          <a:xfrm>
            <a:off x="740125" y="2150850"/>
            <a:ext cx="38319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0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grpSp>
        <p:nvGrpSpPr>
          <p:cNvPr id="96" name="Google Shape;96;p3"/>
          <p:cNvGrpSpPr/>
          <p:nvPr/>
        </p:nvGrpSpPr>
        <p:grpSpPr>
          <a:xfrm rot="6435516" flipH="1">
            <a:off x="-745474" y="-911974"/>
            <a:ext cx="2184639" cy="2096635"/>
            <a:chOff x="2054181" y="1682500"/>
            <a:chExt cx="557500" cy="535042"/>
          </a:xfrm>
        </p:grpSpPr>
        <p:sp>
          <p:nvSpPr>
            <p:cNvPr id="97" name="Google Shape;97;p3"/>
            <p:cNvSpPr/>
            <p:nvPr/>
          </p:nvSpPr>
          <p:spPr>
            <a:xfrm>
              <a:off x="2054181" y="1734892"/>
              <a:ext cx="557500" cy="482650"/>
            </a:xfrm>
            <a:custGeom>
              <a:avLst/>
              <a:gdLst/>
              <a:ahLst/>
              <a:cxnLst/>
              <a:rect l="l" t="t" r="r" b="b"/>
              <a:pathLst>
                <a:path w="22300" h="19306" extrusionOk="0">
                  <a:moveTo>
                    <a:pt x="17029" y="1"/>
                  </a:moveTo>
                  <a:cubicBezTo>
                    <a:pt x="15601" y="1"/>
                    <a:pt x="14082" y="330"/>
                    <a:pt x="12862" y="771"/>
                  </a:cubicBezTo>
                  <a:cubicBezTo>
                    <a:pt x="12037" y="1071"/>
                    <a:pt x="11278" y="1177"/>
                    <a:pt x="10540" y="1177"/>
                  </a:cubicBezTo>
                  <a:cubicBezTo>
                    <a:pt x="8763" y="1177"/>
                    <a:pt x="7104" y="563"/>
                    <a:pt x="4920" y="563"/>
                  </a:cubicBezTo>
                  <a:cubicBezTo>
                    <a:pt x="4705" y="563"/>
                    <a:pt x="4485" y="569"/>
                    <a:pt x="4260" y="582"/>
                  </a:cubicBezTo>
                  <a:cubicBezTo>
                    <a:pt x="788" y="783"/>
                    <a:pt x="202" y="4198"/>
                    <a:pt x="1708" y="7372"/>
                  </a:cubicBezTo>
                  <a:cubicBezTo>
                    <a:pt x="3215" y="10546"/>
                    <a:pt x="1" y="13439"/>
                    <a:pt x="1258" y="16798"/>
                  </a:cubicBezTo>
                  <a:cubicBezTo>
                    <a:pt x="1942" y="18629"/>
                    <a:pt x="3846" y="18953"/>
                    <a:pt x="5847" y="18953"/>
                  </a:cubicBezTo>
                  <a:cubicBezTo>
                    <a:pt x="6944" y="18953"/>
                    <a:pt x="8069" y="18856"/>
                    <a:pt x="9039" y="18856"/>
                  </a:cubicBezTo>
                  <a:cubicBezTo>
                    <a:pt x="9546" y="18856"/>
                    <a:pt x="10011" y="18883"/>
                    <a:pt x="10407" y="18964"/>
                  </a:cubicBezTo>
                  <a:cubicBezTo>
                    <a:pt x="11570" y="19200"/>
                    <a:pt x="12633" y="19305"/>
                    <a:pt x="13600" y="19305"/>
                  </a:cubicBezTo>
                  <a:cubicBezTo>
                    <a:pt x="20113" y="19305"/>
                    <a:pt x="22247" y="14514"/>
                    <a:pt x="21247" y="12632"/>
                  </a:cubicBezTo>
                  <a:cubicBezTo>
                    <a:pt x="20090" y="10462"/>
                    <a:pt x="22299" y="6312"/>
                    <a:pt x="21496" y="2796"/>
                  </a:cubicBezTo>
                  <a:cubicBezTo>
                    <a:pt x="21018" y="707"/>
                    <a:pt x="19121" y="1"/>
                    <a:pt x="17029" y="1"/>
                  </a:cubicBezTo>
                  <a:close/>
                </a:path>
              </a:pathLst>
            </a:custGeom>
            <a:solidFill>
              <a:srgbClr val="B87CCF">
                <a:alpha val="529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" name="Google Shape;98;p3"/>
            <p:cNvSpPr/>
            <p:nvPr/>
          </p:nvSpPr>
          <p:spPr>
            <a:xfrm>
              <a:off x="2196000" y="1682500"/>
              <a:ext cx="189675" cy="60225"/>
            </a:xfrm>
            <a:custGeom>
              <a:avLst/>
              <a:gdLst/>
              <a:ahLst/>
              <a:cxnLst/>
              <a:rect l="l" t="t" r="r" b="b"/>
              <a:pathLst>
                <a:path w="7587" h="2409" extrusionOk="0">
                  <a:moveTo>
                    <a:pt x="984" y="1"/>
                  </a:moveTo>
                  <a:cubicBezTo>
                    <a:pt x="635" y="1"/>
                    <a:pt x="382" y="108"/>
                    <a:pt x="294" y="422"/>
                  </a:cubicBezTo>
                  <a:cubicBezTo>
                    <a:pt x="0" y="1457"/>
                    <a:pt x="1858" y="2408"/>
                    <a:pt x="3684" y="2408"/>
                  </a:cubicBezTo>
                  <a:cubicBezTo>
                    <a:pt x="3806" y="2408"/>
                    <a:pt x="3929" y="2404"/>
                    <a:pt x="4051" y="2395"/>
                  </a:cubicBezTo>
                  <a:cubicBezTo>
                    <a:pt x="6642" y="2210"/>
                    <a:pt x="7586" y="981"/>
                    <a:pt x="7325" y="374"/>
                  </a:cubicBezTo>
                  <a:cubicBezTo>
                    <a:pt x="7218" y="124"/>
                    <a:pt x="6925" y="30"/>
                    <a:pt x="6519" y="30"/>
                  </a:cubicBezTo>
                  <a:cubicBezTo>
                    <a:pt x="5946" y="30"/>
                    <a:pt x="5149" y="218"/>
                    <a:pt x="4336" y="422"/>
                  </a:cubicBezTo>
                  <a:cubicBezTo>
                    <a:pt x="4179" y="462"/>
                    <a:pt x="4010" y="479"/>
                    <a:pt x="3833" y="479"/>
                  </a:cubicBezTo>
                  <a:cubicBezTo>
                    <a:pt x="2889" y="479"/>
                    <a:pt x="1721" y="1"/>
                    <a:pt x="984" y="1"/>
                  </a:cubicBezTo>
                  <a:close/>
                </a:path>
              </a:pathLst>
            </a:custGeom>
            <a:solidFill>
              <a:srgbClr val="B87CCF">
                <a:alpha val="529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9" name="Google Shape;99;p3"/>
          <p:cNvSpPr/>
          <p:nvPr/>
        </p:nvSpPr>
        <p:spPr>
          <a:xfrm flipH="1">
            <a:off x="579829" y="1476575"/>
            <a:ext cx="215929" cy="199812"/>
          </a:xfrm>
          <a:custGeom>
            <a:avLst/>
            <a:gdLst/>
            <a:ahLst/>
            <a:cxnLst/>
            <a:rect l="l" t="t" r="r" b="b"/>
            <a:pathLst>
              <a:path w="1447" h="1339" extrusionOk="0">
                <a:moveTo>
                  <a:pt x="729" y="0"/>
                </a:moveTo>
                <a:cubicBezTo>
                  <a:pt x="719" y="0"/>
                  <a:pt x="709" y="1"/>
                  <a:pt x="699" y="1"/>
                </a:cubicBezTo>
                <a:cubicBezTo>
                  <a:pt x="486" y="13"/>
                  <a:pt x="286" y="122"/>
                  <a:pt x="161" y="298"/>
                </a:cubicBezTo>
                <a:cubicBezTo>
                  <a:pt x="36" y="475"/>
                  <a:pt x="0" y="692"/>
                  <a:pt x="61" y="893"/>
                </a:cubicBezTo>
                <a:cubicBezTo>
                  <a:pt x="121" y="1082"/>
                  <a:pt x="261" y="1238"/>
                  <a:pt x="458" y="1307"/>
                </a:cubicBezTo>
                <a:cubicBezTo>
                  <a:pt x="511" y="1327"/>
                  <a:pt x="571" y="1339"/>
                  <a:pt x="627" y="1339"/>
                </a:cubicBezTo>
                <a:cubicBezTo>
                  <a:pt x="760" y="1339"/>
                  <a:pt x="872" y="1279"/>
                  <a:pt x="953" y="1166"/>
                </a:cubicBezTo>
                <a:cubicBezTo>
                  <a:pt x="1053" y="1026"/>
                  <a:pt x="1089" y="801"/>
                  <a:pt x="932" y="604"/>
                </a:cubicBezTo>
                <a:cubicBezTo>
                  <a:pt x="860" y="511"/>
                  <a:pt x="744" y="455"/>
                  <a:pt x="631" y="455"/>
                </a:cubicBezTo>
                <a:cubicBezTo>
                  <a:pt x="543" y="455"/>
                  <a:pt x="466" y="495"/>
                  <a:pt x="418" y="563"/>
                </a:cubicBezTo>
                <a:cubicBezTo>
                  <a:pt x="350" y="652"/>
                  <a:pt x="338" y="756"/>
                  <a:pt x="378" y="853"/>
                </a:cubicBezTo>
                <a:cubicBezTo>
                  <a:pt x="418" y="945"/>
                  <a:pt x="507" y="1013"/>
                  <a:pt x="611" y="1026"/>
                </a:cubicBezTo>
                <a:cubicBezTo>
                  <a:pt x="616" y="1026"/>
                  <a:pt x="621" y="1027"/>
                  <a:pt x="626" y="1027"/>
                </a:cubicBezTo>
                <a:cubicBezTo>
                  <a:pt x="667" y="1027"/>
                  <a:pt x="700" y="997"/>
                  <a:pt x="703" y="957"/>
                </a:cubicBezTo>
                <a:cubicBezTo>
                  <a:pt x="707" y="917"/>
                  <a:pt x="679" y="877"/>
                  <a:pt x="639" y="873"/>
                </a:cubicBezTo>
                <a:cubicBezTo>
                  <a:pt x="587" y="865"/>
                  <a:pt x="547" y="837"/>
                  <a:pt x="527" y="797"/>
                </a:cubicBezTo>
                <a:cubicBezTo>
                  <a:pt x="507" y="756"/>
                  <a:pt x="511" y="716"/>
                  <a:pt x="531" y="672"/>
                </a:cubicBezTo>
                <a:cubicBezTo>
                  <a:pt x="551" y="636"/>
                  <a:pt x="583" y="612"/>
                  <a:pt x="623" y="604"/>
                </a:cubicBezTo>
                <a:cubicBezTo>
                  <a:pt x="629" y="603"/>
                  <a:pt x="636" y="602"/>
                  <a:pt x="643" y="602"/>
                </a:cubicBezTo>
                <a:cubicBezTo>
                  <a:pt x="689" y="602"/>
                  <a:pt x="745" y="625"/>
                  <a:pt x="784" y="660"/>
                </a:cubicBezTo>
                <a:cubicBezTo>
                  <a:pt x="860" y="724"/>
                  <a:pt x="900" y="825"/>
                  <a:pt x="892" y="925"/>
                </a:cubicBezTo>
                <a:cubicBezTo>
                  <a:pt x="888" y="1013"/>
                  <a:pt x="848" y="1086"/>
                  <a:pt x="784" y="1138"/>
                </a:cubicBezTo>
                <a:cubicBezTo>
                  <a:pt x="741" y="1170"/>
                  <a:pt x="693" y="1183"/>
                  <a:pt x="644" y="1183"/>
                </a:cubicBezTo>
                <a:cubicBezTo>
                  <a:pt x="516" y="1183"/>
                  <a:pt x="382" y="1092"/>
                  <a:pt x="310" y="1013"/>
                </a:cubicBezTo>
                <a:cubicBezTo>
                  <a:pt x="189" y="881"/>
                  <a:pt x="161" y="696"/>
                  <a:pt x="221" y="519"/>
                </a:cubicBezTo>
                <a:cubicBezTo>
                  <a:pt x="282" y="347"/>
                  <a:pt x="426" y="214"/>
                  <a:pt x="603" y="162"/>
                </a:cubicBezTo>
                <a:cubicBezTo>
                  <a:pt x="644" y="150"/>
                  <a:pt x="686" y="145"/>
                  <a:pt x="727" y="145"/>
                </a:cubicBezTo>
                <a:cubicBezTo>
                  <a:pt x="828" y="145"/>
                  <a:pt x="926" y="179"/>
                  <a:pt x="1009" y="242"/>
                </a:cubicBezTo>
                <a:cubicBezTo>
                  <a:pt x="1133" y="342"/>
                  <a:pt x="1270" y="604"/>
                  <a:pt x="1266" y="829"/>
                </a:cubicBezTo>
                <a:cubicBezTo>
                  <a:pt x="1258" y="945"/>
                  <a:pt x="1226" y="1030"/>
                  <a:pt x="1149" y="1082"/>
                </a:cubicBezTo>
                <a:cubicBezTo>
                  <a:pt x="1125" y="1098"/>
                  <a:pt x="1113" y="1126"/>
                  <a:pt x="1121" y="1150"/>
                </a:cubicBezTo>
                <a:cubicBezTo>
                  <a:pt x="1125" y="1182"/>
                  <a:pt x="1141" y="1206"/>
                  <a:pt x="1165" y="1218"/>
                </a:cubicBezTo>
                <a:cubicBezTo>
                  <a:pt x="1175" y="1221"/>
                  <a:pt x="1184" y="1223"/>
                  <a:pt x="1194" y="1223"/>
                </a:cubicBezTo>
                <a:cubicBezTo>
                  <a:pt x="1209" y="1223"/>
                  <a:pt x="1225" y="1219"/>
                  <a:pt x="1242" y="1206"/>
                </a:cubicBezTo>
                <a:cubicBezTo>
                  <a:pt x="1342" y="1138"/>
                  <a:pt x="1402" y="1021"/>
                  <a:pt x="1415" y="885"/>
                </a:cubicBezTo>
                <a:cubicBezTo>
                  <a:pt x="1447" y="632"/>
                  <a:pt x="1314" y="338"/>
                  <a:pt x="1173" y="178"/>
                </a:cubicBezTo>
                <a:cubicBezTo>
                  <a:pt x="1059" y="67"/>
                  <a:pt x="902" y="0"/>
                  <a:pt x="729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0;p3"/>
          <p:cNvSpPr/>
          <p:nvPr/>
        </p:nvSpPr>
        <p:spPr>
          <a:xfrm flipH="1">
            <a:off x="1766005" y="18188"/>
            <a:ext cx="232399" cy="236323"/>
          </a:xfrm>
          <a:custGeom>
            <a:avLst/>
            <a:gdLst/>
            <a:ahLst/>
            <a:cxnLst/>
            <a:rect l="l" t="t" r="r" b="b"/>
            <a:pathLst>
              <a:path w="1411" h="1435" extrusionOk="0">
                <a:moveTo>
                  <a:pt x="698" y="0"/>
                </a:moveTo>
                <a:cubicBezTo>
                  <a:pt x="487" y="0"/>
                  <a:pt x="299" y="92"/>
                  <a:pt x="169" y="254"/>
                </a:cubicBezTo>
                <a:cubicBezTo>
                  <a:pt x="45" y="410"/>
                  <a:pt x="1" y="615"/>
                  <a:pt x="49" y="816"/>
                </a:cubicBezTo>
                <a:cubicBezTo>
                  <a:pt x="101" y="1017"/>
                  <a:pt x="250" y="1146"/>
                  <a:pt x="447" y="1150"/>
                </a:cubicBezTo>
                <a:cubicBezTo>
                  <a:pt x="450" y="1150"/>
                  <a:pt x="453" y="1150"/>
                  <a:pt x="456" y="1150"/>
                </a:cubicBezTo>
                <a:cubicBezTo>
                  <a:pt x="623" y="1150"/>
                  <a:pt x="829" y="1045"/>
                  <a:pt x="897" y="812"/>
                </a:cubicBezTo>
                <a:cubicBezTo>
                  <a:pt x="933" y="696"/>
                  <a:pt x="913" y="567"/>
                  <a:pt x="852" y="475"/>
                </a:cubicBezTo>
                <a:cubicBezTo>
                  <a:pt x="804" y="406"/>
                  <a:pt x="728" y="366"/>
                  <a:pt x="635" y="362"/>
                </a:cubicBezTo>
                <a:cubicBezTo>
                  <a:pt x="628" y="362"/>
                  <a:pt x="621" y="361"/>
                  <a:pt x="614" y="361"/>
                </a:cubicBezTo>
                <a:cubicBezTo>
                  <a:pt x="518" y="361"/>
                  <a:pt x="430" y="412"/>
                  <a:pt x="374" y="491"/>
                </a:cubicBezTo>
                <a:cubicBezTo>
                  <a:pt x="322" y="583"/>
                  <a:pt x="314" y="692"/>
                  <a:pt x="366" y="784"/>
                </a:cubicBezTo>
                <a:cubicBezTo>
                  <a:pt x="380" y="811"/>
                  <a:pt x="407" y="826"/>
                  <a:pt x="435" y="826"/>
                </a:cubicBezTo>
                <a:cubicBezTo>
                  <a:pt x="448" y="826"/>
                  <a:pt x="462" y="823"/>
                  <a:pt x="475" y="816"/>
                </a:cubicBezTo>
                <a:cubicBezTo>
                  <a:pt x="515" y="796"/>
                  <a:pt x="527" y="752"/>
                  <a:pt x="507" y="716"/>
                </a:cubicBezTo>
                <a:cubicBezTo>
                  <a:pt x="483" y="672"/>
                  <a:pt x="483" y="623"/>
                  <a:pt x="507" y="583"/>
                </a:cubicBezTo>
                <a:cubicBezTo>
                  <a:pt x="527" y="543"/>
                  <a:pt x="567" y="523"/>
                  <a:pt x="611" y="515"/>
                </a:cubicBezTo>
                <a:cubicBezTo>
                  <a:pt x="615" y="514"/>
                  <a:pt x="620" y="514"/>
                  <a:pt x="624" y="514"/>
                </a:cubicBezTo>
                <a:cubicBezTo>
                  <a:pt x="659" y="514"/>
                  <a:pt x="690" y="529"/>
                  <a:pt x="712" y="551"/>
                </a:cubicBezTo>
                <a:cubicBezTo>
                  <a:pt x="748" y="587"/>
                  <a:pt x="768" y="651"/>
                  <a:pt x="756" y="716"/>
                </a:cubicBezTo>
                <a:cubicBezTo>
                  <a:pt x="744" y="816"/>
                  <a:pt x="688" y="909"/>
                  <a:pt x="603" y="957"/>
                </a:cubicBezTo>
                <a:cubicBezTo>
                  <a:pt x="557" y="988"/>
                  <a:pt x="506" y="1002"/>
                  <a:pt x="453" y="1002"/>
                </a:cubicBezTo>
                <a:cubicBezTo>
                  <a:pt x="424" y="1002"/>
                  <a:pt x="395" y="998"/>
                  <a:pt x="366" y="989"/>
                </a:cubicBezTo>
                <a:cubicBezTo>
                  <a:pt x="181" y="925"/>
                  <a:pt x="165" y="672"/>
                  <a:pt x="201" y="531"/>
                </a:cubicBezTo>
                <a:cubicBezTo>
                  <a:pt x="242" y="354"/>
                  <a:pt x="374" y="226"/>
                  <a:pt x="551" y="181"/>
                </a:cubicBezTo>
                <a:cubicBezTo>
                  <a:pt x="600" y="168"/>
                  <a:pt x="651" y="161"/>
                  <a:pt x="701" y="161"/>
                </a:cubicBezTo>
                <a:cubicBezTo>
                  <a:pt x="832" y="161"/>
                  <a:pt x="961" y="206"/>
                  <a:pt x="1057" y="290"/>
                </a:cubicBezTo>
                <a:cubicBezTo>
                  <a:pt x="1174" y="386"/>
                  <a:pt x="1234" y="527"/>
                  <a:pt x="1222" y="672"/>
                </a:cubicBezTo>
                <a:cubicBezTo>
                  <a:pt x="1214" y="836"/>
                  <a:pt x="1073" y="1093"/>
                  <a:pt x="884" y="1214"/>
                </a:cubicBezTo>
                <a:cubicBezTo>
                  <a:pt x="818" y="1258"/>
                  <a:pt x="752" y="1279"/>
                  <a:pt x="690" y="1279"/>
                </a:cubicBezTo>
                <a:cubicBezTo>
                  <a:pt x="661" y="1279"/>
                  <a:pt x="634" y="1275"/>
                  <a:pt x="607" y="1266"/>
                </a:cubicBezTo>
                <a:cubicBezTo>
                  <a:pt x="598" y="1262"/>
                  <a:pt x="588" y="1259"/>
                  <a:pt x="578" y="1259"/>
                </a:cubicBezTo>
                <a:cubicBezTo>
                  <a:pt x="561" y="1259"/>
                  <a:pt x="543" y="1266"/>
                  <a:pt x="531" y="1278"/>
                </a:cubicBezTo>
                <a:cubicBezTo>
                  <a:pt x="511" y="1302"/>
                  <a:pt x="495" y="1330"/>
                  <a:pt x="507" y="1355"/>
                </a:cubicBezTo>
                <a:cubicBezTo>
                  <a:pt x="511" y="1379"/>
                  <a:pt x="531" y="1403"/>
                  <a:pt x="555" y="1411"/>
                </a:cubicBezTo>
                <a:cubicBezTo>
                  <a:pt x="603" y="1427"/>
                  <a:pt x="647" y="1435"/>
                  <a:pt x="692" y="1435"/>
                </a:cubicBezTo>
                <a:cubicBezTo>
                  <a:pt x="768" y="1435"/>
                  <a:pt x="844" y="1415"/>
                  <a:pt x="917" y="1375"/>
                </a:cubicBezTo>
                <a:cubicBezTo>
                  <a:pt x="1146" y="1254"/>
                  <a:pt x="1314" y="985"/>
                  <a:pt x="1367" y="776"/>
                </a:cubicBezTo>
                <a:cubicBezTo>
                  <a:pt x="1411" y="603"/>
                  <a:pt x="1371" y="422"/>
                  <a:pt x="1258" y="274"/>
                </a:cubicBezTo>
                <a:cubicBezTo>
                  <a:pt x="1134" y="105"/>
                  <a:pt x="929" y="5"/>
                  <a:pt x="712" y="1"/>
                </a:cubicBezTo>
                <a:cubicBezTo>
                  <a:pt x="707" y="0"/>
                  <a:pt x="703" y="0"/>
                  <a:pt x="698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01" name="Google Shape;101;p3"/>
          <p:cNvGrpSpPr/>
          <p:nvPr/>
        </p:nvGrpSpPr>
        <p:grpSpPr>
          <a:xfrm flipH="1">
            <a:off x="-799476" y="306354"/>
            <a:ext cx="1459675" cy="2094679"/>
            <a:chOff x="8328491" y="505017"/>
            <a:chExt cx="1459675" cy="2094679"/>
          </a:xfrm>
        </p:grpSpPr>
        <p:grpSp>
          <p:nvGrpSpPr>
            <p:cNvPr id="102" name="Google Shape;102;p3"/>
            <p:cNvGrpSpPr/>
            <p:nvPr/>
          </p:nvGrpSpPr>
          <p:grpSpPr>
            <a:xfrm>
              <a:off x="8328491" y="2037929"/>
              <a:ext cx="580943" cy="561766"/>
              <a:chOff x="8328491" y="2037929"/>
              <a:chExt cx="580943" cy="561766"/>
            </a:xfrm>
          </p:grpSpPr>
          <p:sp>
            <p:nvSpPr>
              <p:cNvPr id="103" name="Google Shape;103;p3"/>
              <p:cNvSpPr/>
              <p:nvPr/>
            </p:nvSpPr>
            <p:spPr>
              <a:xfrm rot="1978064">
                <a:off x="8396332" y="2128457"/>
                <a:ext cx="445374" cy="380712"/>
              </a:xfrm>
              <a:custGeom>
                <a:avLst/>
                <a:gdLst/>
                <a:ahLst/>
                <a:cxnLst/>
                <a:rect l="l" t="t" r="r" b="b"/>
                <a:pathLst>
                  <a:path w="4601" h="3933" extrusionOk="0">
                    <a:moveTo>
                      <a:pt x="3465" y="0"/>
                    </a:moveTo>
                    <a:cubicBezTo>
                      <a:pt x="2561" y="0"/>
                      <a:pt x="2644" y="1918"/>
                      <a:pt x="2644" y="1918"/>
                    </a:cubicBezTo>
                    <a:cubicBezTo>
                      <a:pt x="2644" y="1918"/>
                      <a:pt x="1691" y="910"/>
                      <a:pt x="1051" y="910"/>
                    </a:cubicBezTo>
                    <a:cubicBezTo>
                      <a:pt x="902" y="910"/>
                      <a:pt x="770" y="964"/>
                      <a:pt x="671" y="1098"/>
                    </a:cubicBezTo>
                    <a:cubicBezTo>
                      <a:pt x="0" y="1996"/>
                      <a:pt x="2711" y="3932"/>
                      <a:pt x="3431" y="3932"/>
                    </a:cubicBezTo>
                    <a:cubicBezTo>
                      <a:pt x="3465" y="3932"/>
                      <a:pt x="3495" y="3928"/>
                      <a:pt x="3520" y="3919"/>
                    </a:cubicBezTo>
                    <a:cubicBezTo>
                      <a:pt x="4110" y="3698"/>
                      <a:pt x="4601" y="138"/>
                      <a:pt x="3548" y="6"/>
                    </a:cubicBezTo>
                    <a:cubicBezTo>
                      <a:pt x="3519" y="2"/>
                      <a:pt x="3492" y="0"/>
                      <a:pt x="3465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4" name="Google Shape;104;p3"/>
              <p:cNvSpPr/>
              <p:nvPr/>
            </p:nvSpPr>
            <p:spPr>
              <a:xfrm rot="1978064">
                <a:off x="8377767" y="2190279"/>
                <a:ext cx="376550" cy="292528"/>
              </a:xfrm>
              <a:custGeom>
                <a:avLst/>
                <a:gdLst/>
                <a:ahLst/>
                <a:cxnLst/>
                <a:rect l="l" t="t" r="r" b="b"/>
                <a:pathLst>
                  <a:path w="3890" h="3022" extrusionOk="0">
                    <a:moveTo>
                      <a:pt x="1050" y="1"/>
                    </a:moveTo>
                    <a:cubicBezTo>
                      <a:pt x="902" y="1"/>
                      <a:pt x="770" y="56"/>
                      <a:pt x="671" y="187"/>
                    </a:cubicBezTo>
                    <a:cubicBezTo>
                      <a:pt x="0" y="1088"/>
                      <a:pt x="2707" y="3021"/>
                      <a:pt x="3427" y="3021"/>
                    </a:cubicBezTo>
                    <a:cubicBezTo>
                      <a:pt x="3461" y="3021"/>
                      <a:pt x="3491" y="3017"/>
                      <a:pt x="3516" y="3008"/>
                    </a:cubicBezTo>
                    <a:cubicBezTo>
                      <a:pt x="3652" y="2956"/>
                      <a:pt x="3777" y="2735"/>
                      <a:pt x="3889" y="2425"/>
                    </a:cubicBezTo>
                    <a:cubicBezTo>
                      <a:pt x="3733" y="2345"/>
                      <a:pt x="3576" y="2248"/>
                      <a:pt x="3427" y="2152"/>
                    </a:cubicBezTo>
                    <a:cubicBezTo>
                      <a:pt x="2564" y="1594"/>
                      <a:pt x="1840" y="870"/>
                      <a:pt x="1266" y="35"/>
                    </a:cubicBezTo>
                    <a:cubicBezTo>
                      <a:pt x="1192" y="13"/>
                      <a:pt x="1119" y="1"/>
                      <a:pt x="1050" y="1"/>
                    </a:cubicBezTo>
                    <a:close/>
                  </a:path>
                </a:pathLst>
              </a:custGeom>
              <a:solidFill>
                <a:srgbClr val="FFF1F6">
                  <a:alpha val="333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05" name="Google Shape;105;p3"/>
            <p:cNvGrpSpPr/>
            <p:nvPr/>
          </p:nvGrpSpPr>
          <p:grpSpPr>
            <a:xfrm rot="-5889459" flipH="1">
              <a:off x="8298512" y="743391"/>
              <a:ext cx="1545354" cy="1227090"/>
              <a:chOff x="6766920" y="-660615"/>
              <a:chExt cx="1545325" cy="1227067"/>
            </a:xfrm>
          </p:grpSpPr>
          <p:grpSp>
            <p:nvGrpSpPr>
              <p:cNvPr id="106" name="Google Shape;106;p3"/>
              <p:cNvGrpSpPr/>
              <p:nvPr/>
            </p:nvGrpSpPr>
            <p:grpSpPr>
              <a:xfrm rot="-1338283">
                <a:off x="6766019" y="229092"/>
                <a:ext cx="900924" cy="172863"/>
                <a:chOff x="3564648" y="628675"/>
                <a:chExt cx="901001" cy="172878"/>
              </a:xfrm>
            </p:grpSpPr>
            <p:sp>
              <p:nvSpPr>
                <p:cNvPr id="107" name="Google Shape;107;p3"/>
                <p:cNvSpPr/>
                <p:nvPr/>
              </p:nvSpPr>
              <p:spPr>
                <a:xfrm>
                  <a:off x="3564648" y="647688"/>
                  <a:ext cx="32631" cy="260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2" h="193" extrusionOk="0">
                      <a:moveTo>
                        <a:pt x="73" y="0"/>
                      </a:moveTo>
                      <a:cubicBezTo>
                        <a:pt x="53" y="0"/>
                        <a:pt x="33" y="10"/>
                        <a:pt x="21" y="28"/>
                      </a:cubicBezTo>
                      <a:cubicBezTo>
                        <a:pt x="0" y="52"/>
                        <a:pt x="4" y="92"/>
                        <a:pt x="33" y="112"/>
                      </a:cubicBezTo>
                      <a:cubicBezTo>
                        <a:pt x="33" y="112"/>
                        <a:pt x="69" y="140"/>
                        <a:pt x="141" y="184"/>
                      </a:cubicBezTo>
                      <a:cubicBezTo>
                        <a:pt x="149" y="188"/>
                        <a:pt x="165" y="192"/>
                        <a:pt x="173" y="192"/>
                      </a:cubicBezTo>
                      <a:cubicBezTo>
                        <a:pt x="193" y="192"/>
                        <a:pt x="213" y="184"/>
                        <a:pt x="225" y="168"/>
                      </a:cubicBezTo>
                      <a:cubicBezTo>
                        <a:pt x="241" y="144"/>
                        <a:pt x="233" y="104"/>
                        <a:pt x="205" y="84"/>
                      </a:cubicBezTo>
                      <a:cubicBezTo>
                        <a:pt x="141" y="40"/>
                        <a:pt x="105" y="11"/>
                        <a:pt x="105" y="11"/>
                      </a:cubicBezTo>
                      <a:cubicBezTo>
                        <a:pt x="96" y="4"/>
                        <a:pt x="84" y="0"/>
                        <a:pt x="73" y="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8" name="Google Shape;108;p3"/>
                <p:cNvSpPr/>
                <p:nvPr/>
              </p:nvSpPr>
              <p:spPr>
                <a:xfrm>
                  <a:off x="3630180" y="628675"/>
                  <a:ext cx="835469" cy="17287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196" h="1282" extrusionOk="0">
                      <a:moveTo>
                        <a:pt x="6121" y="0"/>
                      </a:moveTo>
                      <a:cubicBezTo>
                        <a:pt x="6109" y="0"/>
                        <a:pt x="6097" y="4"/>
                        <a:pt x="6087" y="12"/>
                      </a:cubicBezTo>
                      <a:cubicBezTo>
                        <a:pt x="6023" y="64"/>
                        <a:pt x="5955" y="112"/>
                        <a:pt x="5891" y="160"/>
                      </a:cubicBezTo>
                      <a:cubicBezTo>
                        <a:pt x="5858" y="177"/>
                        <a:pt x="5854" y="213"/>
                        <a:pt x="5875" y="245"/>
                      </a:cubicBezTo>
                      <a:cubicBezTo>
                        <a:pt x="5887" y="261"/>
                        <a:pt x="5907" y="269"/>
                        <a:pt x="5927" y="269"/>
                      </a:cubicBezTo>
                      <a:cubicBezTo>
                        <a:pt x="5943" y="269"/>
                        <a:pt x="5951" y="265"/>
                        <a:pt x="5967" y="261"/>
                      </a:cubicBezTo>
                      <a:cubicBezTo>
                        <a:pt x="6035" y="213"/>
                        <a:pt x="6104" y="165"/>
                        <a:pt x="6168" y="112"/>
                      </a:cubicBezTo>
                      <a:cubicBezTo>
                        <a:pt x="6192" y="88"/>
                        <a:pt x="6196" y="48"/>
                        <a:pt x="6176" y="24"/>
                      </a:cubicBezTo>
                      <a:cubicBezTo>
                        <a:pt x="6161" y="9"/>
                        <a:pt x="6140" y="0"/>
                        <a:pt x="6121" y="0"/>
                      </a:cubicBezTo>
                      <a:close/>
                      <a:moveTo>
                        <a:pt x="5557" y="384"/>
                      </a:moveTo>
                      <a:cubicBezTo>
                        <a:pt x="5546" y="384"/>
                        <a:pt x="5535" y="387"/>
                        <a:pt x="5525" y="394"/>
                      </a:cubicBezTo>
                      <a:lnTo>
                        <a:pt x="5312" y="514"/>
                      </a:lnTo>
                      <a:cubicBezTo>
                        <a:pt x="5284" y="530"/>
                        <a:pt x="5272" y="570"/>
                        <a:pt x="5288" y="602"/>
                      </a:cubicBezTo>
                      <a:cubicBezTo>
                        <a:pt x="5296" y="623"/>
                        <a:pt x="5324" y="631"/>
                        <a:pt x="5344" y="631"/>
                      </a:cubicBezTo>
                      <a:cubicBezTo>
                        <a:pt x="5352" y="631"/>
                        <a:pt x="5364" y="631"/>
                        <a:pt x="5372" y="627"/>
                      </a:cubicBezTo>
                      <a:cubicBezTo>
                        <a:pt x="5445" y="586"/>
                        <a:pt x="5517" y="546"/>
                        <a:pt x="5589" y="502"/>
                      </a:cubicBezTo>
                      <a:cubicBezTo>
                        <a:pt x="5617" y="486"/>
                        <a:pt x="5629" y="446"/>
                        <a:pt x="5609" y="414"/>
                      </a:cubicBezTo>
                      <a:cubicBezTo>
                        <a:pt x="5599" y="395"/>
                        <a:pt x="5578" y="384"/>
                        <a:pt x="5557" y="384"/>
                      </a:cubicBezTo>
                      <a:close/>
                      <a:moveTo>
                        <a:pt x="68" y="434"/>
                      </a:moveTo>
                      <a:cubicBezTo>
                        <a:pt x="45" y="434"/>
                        <a:pt x="25" y="444"/>
                        <a:pt x="17" y="466"/>
                      </a:cubicBezTo>
                      <a:cubicBezTo>
                        <a:pt x="1" y="494"/>
                        <a:pt x="9" y="534"/>
                        <a:pt x="41" y="550"/>
                      </a:cubicBezTo>
                      <a:cubicBezTo>
                        <a:pt x="109" y="590"/>
                        <a:pt x="185" y="631"/>
                        <a:pt x="262" y="667"/>
                      </a:cubicBezTo>
                      <a:cubicBezTo>
                        <a:pt x="266" y="671"/>
                        <a:pt x="278" y="671"/>
                        <a:pt x="286" y="671"/>
                      </a:cubicBezTo>
                      <a:cubicBezTo>
                        <a:pt x="310" y="671"/>
                        <a:pt x="330" y="663"/>
                        <a:pt x="346" y="635"/>
                      </a:cubicBezTo>
                      <a:cubicBezTo>
                        <a:pt x="362" y="602"/>
                        <a:pt x="346" y="566"/>
                        <a:pt x="318" y="550"/>
                      </a:cubicBezTo>
                      <a:cubicBezTo>
                        <a:pt x="246" y="514"/>
                        <a:pt x="169" y="482"/>
                        <a:pt x="101" y="442"/>
                      </a:cubicBezTo>
                      <a:cubicBezTo>
                        <a:pt x="90" y="436"/>
                        <a:pt x="79" y="434"/>
                        <a:pt x="68" y="434"/>
                      </a:cubicBezTo>
                      <a:close/>
                      <a:moveTo>
                        <a:pt x="4947" y="705"/>
                      </a:moveTo>
                      <a:cubicBezTo>
                        <a:pt x="4939" y="705"/>
                        <a:pt x="4930" y="707"/>
                        <a:pt x="4922" y="711"/>
                      </a:cubicBezTo>
                      <a:cubicBezTo>
                        <a:pt x="4846" y="747"/>
                        <a:pt x="4770" y="775"/>
                        <a:pt x="4693" y="807"/>
                      </a:cubicBezTo>
                      <a:cubicBezTo>
                        <a:pt x="4665" y="815"/>
                        <a:pt x="4645" y="856"/>
                        <a:pt x="4661" y="888"/>
                      </a:cubicBezTo>
                      <a:cubicBezTo>
                        <a:pt x="4669" y="912"/>
                        <a:pt x="4693" y="928"/>
                        <a:pt x="4721" y="928"/>
                      </a:cubicBezTo>
                      <a:cubicBezTo>
                        <a:pt x="4729" y="928"/>
                        <a:pt x="4738" y="928"/>
                        <a:pt x="4746" y="920"/>
                      </a:cubicBezTo>
                      <a:cubicBezTo>
                        <a:pt x="4826" y="892"/>
                        <a:pt x="4902" y="860"/>
                        <a:pt x="4975" y="827"/>
                      </a:cubicBezTo>
                      <a:cubicBezTo>
                        <a:pt x="5007" y="811"/>
                        <a:pt x="5023" y="771"/>
                        <a:pt x="5007" y="739"/>
                      </a:cubicBezTo>
                      <a:cubicBezTo>
                        <a:pt x="4995" y="719"/>
                        <a:pt x="4971" y="705"/>
                        <a:pt x="4947" y="705"/>
                      </a:cubicBezTo>
                      <a:close/>
                      <a:moveTo>
                        <a:pt x="694" y="729"/>
                      </a:moveTo>
                      <a:cubicBezTo>
                        <a:pt x="670" y="729"/>
                        <a:pt x="644" y="741"/>
                        <a:pt x="631" y="767"/>
                      </a:cubicBezTo>
                      <a:cubicBezTo>
                        <a:pt x="619" y="795"/>
                        <a:pt x="639" y="831"/>
                        <a:pt x="668" y="848"/>
                      </a:cubicBezTo>
                      <a:cubicBezTo>
                        <a:pt x="744" y="884"/>
                        <a:pt x="824" y="908"/>
                        <a:pt x="901" y="936"/>
                      </a:cubicBezTo>
                      <a:cubicBezTo>
                        <a:pt x="905" y="944"/>
                        <a:pt x="913" y="944"/>
                        <a:pt x="921" y="944"/>
                      </a:cubicBezTo>
                      <a:cubicBezTo>
                        <a:pt x="949" y="944"/>
                        <a:pt x="969" y="924"/>
                        <a:pt x="981" y="896"/>
                      </a:cubicBezTo>
                      <a:cubicBezTo>
                        <a:pt x="989" y="864"/>
                        <a:pt x="969" y="827"/>
                        <a:pt x="941" y="815"/>
                      </a:cubicBezTo>
                      <a:cubicBezTo>
                        <a:pt x="864" y="791"/>
                        <a:pt x="788" y="763"/>
                        <a:pt x="712" y="731"/>
                      </a:cubicBezTo>
                      <a:cubicBezTo>
                        <a:pt x="706" y="729"/>
                        <a:pt x="700" y="729"/>
                        <a:pt x="694" y="729"/>
                      </a:cubicBezTo>
                      <a:close/>
                      <a:moveTo>
                        <a:pt x="1342" y="954"/>
                      </a:moveTo>
                      <a:cubicBezTo>
                        <a:pt x="1316" y="954"/>
                        <a:pt x="1288" y="973"/>
                        <a:pt x="1278" y="1004"/>
                      </a:cubicBezTo>
                      <a:cubicBezTo>
                        <a:pt x="1270" y="1032"/>
                        <a:pt x="1290" y="1069"/>
                        <a:pt x="1326" y="1077"/>
                      </a:cubicBezTo>
                      <a:lnTo>
                        <a:pt x="1567" y="1137"/>
                      </a:lnTo>
                      <a:lnTo>
                        <a:pt x="1580" y="1137"/>
                      </a:lnTo>
                      <a:cubicBezTo>
                        <a:pt x="1612" y="1137"/>
                        <a:pt x="1636" y="1117"/>
                        <a:pt x="1636" y="1093"/>
                      </a:cubicBezTo>
                      <a:cubicBezTo>
                        <a:pt x="1648" y="1056"/>
                        <a:pt x="1628" y="1028"/>
                        <a:pt x="1592" y="1016"/>
                      </a:cubicBezTo>
                      <a:cubicBezTo>
                        <a:pt x="1511" y="996"/>
                        <a:pt x="1435" y="976"/>
                        <a:pt x="1355" y="956"/>
                      </a:cubicBezTo>
                      <a:cubicBezTo>
                        <a:pt x="1350" y="955"/>
                        <a:pt x="1346" y="954"/>
                        <a:pt x="1342" y="954"/>
                      </a:cubicBezTo>
                      <a:close/>
                      <a:moveTo>
                        <a:pt x="4306" y="950"/>
                      </a:moveTo>
                      <a:cubicBezTo>
                        <a:pt x="4300" y="950"/>
                        <a:pt x="4294" y="951"/>
                        <a:pt x="4288" y="952"/>
                      </a:cubicBezTo>
                      <a:cubicBezTo>
                        <a:pt x="4207" y="976"/>
                        <a:pt x="4135" y="996"/>
                        <a:pt x="4054" y="1016"/>
                      </a:cubicBezTo>
                      <a:cubicBezTo>
                        <a:pt x="4018" y="1028"/>
                        <a:pt x="3998" y="1056"/>
                        <a:pt x="4006" y="1093"/>
                      </a:cubicBezTo>
                      <a:cubicBezTo>
                        <a:pt x="4014" y="1117"/>
                        <a:pt x="4038" y="1137"/>
                        <a:pt x="4067" y="1137"/>
                      </a:cubicBezTo>
                      <a:lnTo>
                        <a:pt x="4087" y="1137"/>
                      </a:lnTo>
                      <a:cubicBezTo>
                        <a:pt x="4167" y="1117"/>
                        <a:pt x="4247" y="1097"/>
                        <a:pt x="4328" y="1073"/>
                      </a:cubicBezTo>
                      <a:cubicBezTo>
                        <a:pt x="4360" y="1064"/>
                        <a:pt x="4380" y="1028"/>
                        <a:pt x="4368" y="992"/>
                      </a:cubicBezTo>
                      <a:cubicBezTo>
                        <a:pt x="4361" y="966"/>
                        <a:pt x="4335" y="950"/>
                        <a:pt x="4306" y="950"/>
                      </a:cubicBezTo>
                      <a:close/>
                      <a:moveTo>
                        <a:pt x="2020" y="1096"/>
                      </a:moveTo>
                      <a:cubicBezTo>
                        <a:pt x="1988" y="1096"/>
                        <a:pt x="1961" y="1116"/>
                        <a:pt x="1957" y="1149"/>
                      </a:cubicBezTo>
                      <a:cubicBezTo>
                        <a:pt x="1953" y="1185"/>
                        <a:pt x="1973" y="1213"/>
                        <a:pt x="2009" y="1217"/>
                      </a:cubicBezTo>
                      <a:cubicBezTo>
                        <a:pt x="2090" y="1233"/>
                        <a:pt x="2174" y="1245"/>
                        <a:pt x="2255" y="1253"/>
                      </a:cubicBezTo>
                      <a:lnTo>
                        <a:pt x="2259" y="1253"/>
                      </a:lnTo>
                      <a:cubicBezTo>
                        <a:pt x="2291" y="1253"/>
                        <a:pt x="2319" y="1229"/>
                        <a:pt x="2327" y="1197"/>
                      </a:cubicBezTo>
                      <a:cubicBezTo>
                        <a:pt x="2331" y="1161"/>
                        <a:pt x="2307" y="1133"/>
                        <a:pt x="2271" y="1129"/>
                      </a:cubicBezTo>
                      <a:cubicBezTo>
                        <a:pt x="2190" y="1125"/>
                        <a:pt x="2110" y="1109"/>
                        <a:pt x="2030" y="1097"/>
                      </a:cubicBezTo>
                      <a:cubicBezTo>
                        <a:pt x="2026" y="1096"/>
                        <a:pt x="2023" y="1096"/>
                        <a:pt x="2020" y="1096"/>
                      </a:cubicBezTo>
                      <a:close/>
                      <a:moveTo>
                        <a:pt x="3637" y="1103"/>
                      </a:moveTo>
                      <a:cubicBezTo>
                        <a:pt x="3633" y="1103"/>
                        <a:pt x="3629" y="1104"/>
                        <a:pt x="3625" y="1105"/>
                      </a:cubicBezTo>
                      <a:lnTo>
                        <a:pt x="3384" y="1133"/>
                      </a:lnTo>
                      <a:cubicBezTo>
                        <a:pt x="3351" y="1137"/>
                        <a:pt x="3323" y="1169"/>
                        <a:pt x="3331" y="1205"/>
                      </a:cubicBezTo>
                      <a:cubicBezTo>
                        <a:pt x="3331" y="1233"/>
                        <a:pt x="3359" y="1257"/>
                        <a:pt x="3388" y="1257"/>
                      </a:cubicBezTo>
                      <a:cubicBezTo>
                        <a:pt x="3388" y="1257"/>
                        <a:pt x="3396" y="1257"/>
                        <a:pt x="3400" y="1253"/>
                      </a:cubicBezTo>
                      <a:cubicBezTo>
                        <a:pt x="3480" y="1249"/>
                        <a:pt x="3564" y="1237"/>
                        <a:pt x="3645" y="1225"/>
                      </a:cubicBezTo>
                      <a:cubicBezTo>
                        <a:pt x="3677" y="1217"/>
                        <a:pt x="3701" y="1189"/>
                        <a:pt x="3697" y="1153"/>
                      </a:cubicBezTo>
                      <a:cubicBezTo>
                        <a:pt x="3693" y="1128"/>
                        <a:pt x="3668" y="1103"/>
                        <a:pt x="3637" y="1103"/>
                      </a:cubicBezTo>
                      <a:close/>
                      <a:moveTo>
                        <a:pt x="2709" y="1157"/>
                      </a:moveTo>
                      <a:cubicBezTo>
                        <a:pt x="2672" y="1157"/>
                        <a:pt x="2640" y="1181"/>
                        <a:pt x="2640" y="1217"/>
                      </a:cubicBezTo>
                      <a:cubicBezTo>
                        <a:pt x="2640" y="1253"/>
                        <a:pt x="2668" y="1281"/>
                        <a:pt x="2701" y="1281"/>
                      </a:cubicBezTo>
                      <a:lnTo>
                        <a:pt x="2954" y="1281"/>
                      </a:lnTo>
                      <a:cubicBezTo>
                        <a:pt x="2990" y="1281"/>
                        <a:pt x="3014" y="1253"/>
                        <a:pt x="3014" y="1217"/>
                      </a:cubicBezTo>
                      <a:cubicBezTo>
                        <a:pt x="3014" y="1181"/>
                        <a:pt x="2982" y="1157"/>
                        <a:pt x="2950" y="1157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109" name="Google Shape;109;p3"/>
              <p:cNvGrpSpPr/>
              <p:nvPr/>
            </p:nvGrpSpPr>
            <p:grpSpPr>
              <a:xfrm rot="8478049">
                <a:off x="7456155" y="-397939"/>
                <a:ext cx="900955" cy="172869"/>
                <a:chOff x="3564648" y="628675"/>
                <a:chExt cx="901001" cy="172878"/>
              </a:xfrm>
            </p:grpSpPr>
            <p:sp>
              <p:nvSpPr>
                <p:cNvPr id="110" name="Google Shape;110;p3"/>
                <p:cNvSpPr/>
                <p:nvPr/>
              </p:nvSpPr>
              <p:spPr>
                <a:xfrm>
                  <a:off x="3564648" y="647688"/>
                  <a:ext cx="32631" cy="260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2" h="193" extrusionOk="0">
                      <a:moveTo>
                        <a:pt x="73" y="0"/>
                      </a:moveTo>
                      <a:cubicBezTo>
                        <a:pt x="53" y="0"/>
                        <a:pt x="33" y="10"/>
                        <a:pt x="21" y="28"/>
                      </a:cubicBezTo>
                      <a:cubicBezTo>
                        <a:pt x="0" y="52"/>
                        <a:pt x="4" y="92"/>
                        <a:pt x="33" y="112"/>
                      </a:cubicBezTo>
                      <a:cubicBezTo>
                        <a:pt x="33" y="112"/>
                        <a:pt x="69" y="140"/>
                        <a:pt x="141" y="184"/>
                      </a:cubicBezTo>
                      <a:cubicBezTo>
                        <a:pt x="149" y="188"/>
                        <a:pt x="165" y="192"/>
                        <a:pt x="173" y="192"/>
                      </a:cubicBezTo>
                      <a:cubicBezTo>
                        <a:pt x="193" y="192"/>
                        <a:pt x="213" y="184"/>
                        <a:pt x="225" y="168"/>
                      </a:cubicBezTo>
                      <a:cubicBezTo>
                        <a:pt x="241" y="144"/>
                        <a:pt x="233" y="104"/>
                        <a:pt x="205" y="84"/>
                      </a:cubicBezTo>
                      <a:cubicBezTo>
                        <a:pt x="141" y="40"/>
                        <a:pt x="105" y="11"/>
                        <a:pt x="105" y="11"/>
                      </a:cubicBezTo>
                      <a:cubicBezTo>
                        <a:pt x="96" y="4"/>
                        <a:pt x="84" y="0"/>
                        <a:pt x="73" y="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1" name="Google Shape;111;p3"/>
                <p:cNvSpPr/>
                <p:nvPr/>
              </p:nvSpPr>
              <p:spPr>
                <a:xfrm>
                  <a:off x="3630180" y="628675"/>
                  <a:ext cx="835469" cy="17287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196" h="1282" extrusionOk="0">
                      <a:moveTo>
                        <a:pt x="6121" y="0"/>
                      </a:moveTo>
                      <a:cubicBezTo>
                        <a:pt x="6109" y="0"/>
                        <a:pt x="6097" y="4"/>
                        <a:pt x="6087" y="12"/>
                      </a:cubicBezTo>
                      <a:cubicBezTo>
                        <a:pt x="6023" y="64"/>
                        <a:pt x="5955" y="112"/>
                        <a:pt x="5891" y="160"/>
                      </a:cubicBezTo>
                      <a:cubicBezTo>
                        <a:pt x="5858" y="177"/>
                        <a:pt x="5854" y="213"/>
                        <a:pt x="5875" y="245"/>
                      </a:cubicBezTo>
                      <a:cubicBezTo>
                        <a:pt x="5887" y="261"/>
                        <a:pt x="5907" y="269"/>
                        <a:pt x="5927" y="269"/>
                      </a:cubicBezTo>
                      <a:cubicBezTo>
                        <a:pt x="5943" y="269"/>
                        <a:pt x="5951" y="265"/>
                        <a:pt x="5967" y="261"/>
                      </a:cubicBezTo>
                      <a:cubicBezTo>
                        <a:pt x="6035" y="213"/>
                        <a:pt x="6104" y="165"/>
                        <a:pt x="6168" y="112"/>
                      </a:cubicBezTo>
                      <a:cubicBezTo>
                        <a:pt x="6192" y="88"/>
                        <a:pt x="6196" y="48"/>
                        <a:pt x="6176" y="24"/>
                      </a:cubicBezTo>
                      <a:cubicBezTo>
                        <a:pt x="6161" y="9"/>
                        <a:pt x="6140" y="0"/>
                        <a:pt x="6121" y="0"/>
                      </a:cubicBezTo>
                      <a:close/>
                      <a:moveTo>
                        <a:pt x="5557" y="384"/>
                      </a:moveTo>
                      <a:cubicBezTo>
                        <a:pt x="5546" y="384"/>
                        <a:pt x="5535" y="387"/>
                        <a:pt x="5525" y="394"/>
                      </a:cubicBezTo>
                      <a:lnTo>
                        <a:pt x="5312" y="514"/>
                      </a:lnTo>
                      <a:cubicBezTo>
                        <a:pt x="5284" y="530"/>
                        <a:pt x="5272" y="570"/>
                        <a:pt x="5288" y="602"/>
                      </a:cubicBezTo>
                      <a:cubicBezTo>
                        <a:pt x="5296" y="623"/>
                        <a:pt x="5324" y="631"/>
                        <a:pt x="5344" y="631"/>
                      </a:cubicBezTo>
                      <a:cubicBezTo>
                        <a:pt x="5352" y="631"/>
                        <a:pt x="5364" y="631"/>
                        <a:pt x="5372" y="627"/>
                      </a:cubicBezTo>
                      <a:cubicBezTo>
                        <a:pt x="5445" y="586"/>
                        <a:pt x="5517" y="546"/>
                        <a:pt x="5589" y="502"/>
                      </a:cubicBezTo>
                      <a:cubicBezTo>
                        <a:pt x="5617" y="486"/>
                        <a:pt x="5629" y="446"/>
                        <a:pt x="5609" y="414"/>
                      </a:cubicBezTo>
                      <a:cubicBezTo>
                        <a:pt x="5599" y="395"/>
                        <a:pt x="5578" y="384"/>
                        <a:pt x="5557" y="384"/>
                      </a:cubicBezTo>
                      <a:close/>
                      <a:moveTo>
                        <a:pt x="68" y="434"/>
                      </a:moveTo>
                      <a:cubicBezTo>
                        <a:pt x="45" y="434"/>
                        <a:pt x="25" y="444"/>
                        <a:pt x="17" y="466"/>
                      </a:cubicBezTo>
                      <a:cubicBezTo>
                        <a:pt x="1" y="494"/>
                        <a:pt x="9" y="534"/>
                        <a:pt x="41" y="550"/>
                      </a:cubicBezTo>
                      <a:cubicBezTo>
                        <a:pt x="109" y="590"/>
                        <a:pt x="185" y="631"/>
                        <a:pt x="262" y="667"/>
                      </a:cubicBezTo>
                      <a:cubicBezTo>
                        <a:pt x="266" y="671"/>
                        <a:pt x="278" y="671"/>
                        <a:pt x="286" y="671"/>
                      </a:cubicBezTo>
                      <a:cubicBezTo>
                        <a:pt x="310" y="671"/>
                        <a:pt x="330" y="663"/>
                        <a:pt x="346" y="635"/>
                      </a:cubicBezTo>
                      <a:cubicBezTo>
                        <a:pt x="362" y="602"/>
                        <a:pt x="346" y="566"/>
                        <a:pt x="318" y="550"/>
                      </a:cubicBezTo>
                      <a:cubicBezTo>
                        <a:pt x="246" y="514"/>
                        <a:pt x="169" y="482"/>
                        <a:pt x="101" y="442"/>
                      </a:cubicBezTo>
                      <a:cubicBezTo>
                        <a:pt x="90" y="436"/>
                        <a:pt x="79" y="434"/>
                        <a:pt x="68" y="434"/>
                      </a:cubicBezTo>
                      <a:close/>
                      <a:moveTo>
                        <a:pt x="4947" y="705"/>
                      </a:moveTo>
                      <a:cubicBezTo>
                        <a:pt x="4939" y="705"/>
                        <a:pt x="4930" y="707"/>
                        <a:pt x="4922" y="711"/>
                      </a:cubicBezTo>
                      <a:cubicBezTo>
                        <a:pt x="4846" y="747"/>
                        <a:pt x="4770" y="775"/>
                        <a:pt x="4693" y="807"/>
                      </a:cubicBezTo>
                      <a:cubicBezTo>
                        <a:pt x="4665" y="815"/>
                        <a:pt x="4645" y="856"/>
                        <a:pt x="4661" y="888"/>
                      </a:cubicBezTo>
                      <a:cubicBezTo>
                        <a:pt x="4669" y="912"/>
                        <a:pt x="4693" y="928"/>
                        <a:pt x="4721" y="928"/>
                      </a:cubicBezTo>
                      <a:cubicBezTo>
                        <a:pt x="4729" y="928"/>
                        <a:pt x="4738" y="928"/>
                        <a:pt x="4746" y="920"/>
                      </a:cubicBezTo>
                      <a:cubicBezTo>
                        <a:pt x="4826" y="892"/>
                        <a:pt x="4902" y="860"/>
                        <a:pt x="4975" y="827"/>
                      </a:cubicBezTo>
                      <a:cubicBezTo>
                        <a:pt x="5007" y="811"/>
                        <a:pt x="5023" y="771"/>
                        <a:pt x="5007" y="739"/>
                      </a:cubicBezTo>
                      <a:cubicBezTo>
                        <a:pt x="4995" y="719"/>
                        <a:pt x="4971" y="705"/>
                        <a:pt x="4947" y="705"/>
                      </a:cubicBezTo>
                      <a:close/>
                      <a:moveTo>
                        <a:pt x="694" y="729"/>
                      </a:moveTo>
                      <a:cubicBezTo>
                        <a:pt x="670" y="729"/>
                        <a:pt x="644" y="741"/>
                        <a:pt x="631" y="767"/>
                      </a:cubicBezTo>
                      <a:cubicBezTo>
                        <a:pt x="619" y="795"/>
                        <a:pt x="639" y="831"/>
                        <a:pt x="668" y="848"/>
                      </a:cubicBezTo>
                      <a:cubicBezTo>
                        <a:pt x="744" y="884"/>
                        <a:pt x="824" y="908"/>
                        <a:pt x="901" y="936"/>
                      </a:cubicBezTo>
                      <a:cubicBezTo>
                        <a:pt x="905" y="944"/>
                        <a:pt x="913" y="944"/>
                        <a:pt x="921" y="944"/>
                      </a:cubicBezTo>
                      <a:cubicBezTo>
                        <a:pt x="949" y="944"/>
                        <a:pt x="969" y="924"/>
                        <a:pt x="981" y="896"/>
                      </a:cubicBezTo>
                      <a:cubicBezTo>
                        <a:pt x="989" y="864"/>
                        <a:pt x="969" y="827"/>
                        <a:pt x="941" y="815"/>
                      </a:cubicBezTo>
                      <a:cubicBezTo>
                        <a:pt x="864" y="791"/>
                        <a:pt x="788" y="763"/>
                        <a:pt x="712" y="731"/>
                      </a:cubicBezTo>
                      <a:cubicBezTo>
                        <a:pt x="706" y="729"/>
                        <a:pt x="700" y="729"/>
                        <a:pt x="694" y="729"/>
                      </a:cubicBezTo>
                      <a:close/>
                      <a:moveTo>
                        <a:pt x="1342" y="954"/>
                      </a:moveTo>
                      <a:cubicBezTo>
                        <a:pt x="1316" y="954"/>
                        <a:pt x="1288" y="973"/>
                        <a:pt x="1278" y="1004"/>
                      </a:cubicBezTo>
                      <a:cubicBezTo>
                        <a:pt x="1270" y="1032"/>
                        <a:pt x="1290" y="1069"/>
                        <a:pt x="1326" y="1077"/>
                      </a:cubicBezTo>
                      <a:lnTo>
                        <a:pt x="1567" y="1137"/>
                      </a:lnTo>
                      <a:lnTo>
                        <a:pt x="1580" y="1137"/>
                      </a:lnTo>
                      <a:cubicBezTo>
                        <a:pt x="1612" y="1137"/>
                        <a:pt x="1636" y="1117"/>
                        <a:pt x="1636" y="1093"/>
                      </a:cubicBezTo>
                      <a:cubicBezTo>
                        <a:pt x="1648" y="1056"/>
                        <a:pt x="1628" y="1028"/>
                        <a:pt x="1592" y="1016"/>
                      </a:cubicBezTo>
                      <a:cubicBezTo>
                        <a:pt x="1511" y="996"/>
                        <a:pt x="1435" y="976"/>
                        <a:pt x="1355" y="956"/>
                      </a:cubicBezTo>
                      <a:cubicBezTo>
                        <a:pt x="1350" y="955"/>
                        <a:pt x="1346" y="954"/>
                        <a:pt x="1342" y="954"/>
                      </a:cubicBezTo>
                      <a:close/>
                      <a:moveTo>
                        <a:pt x="4306" y="950"/>
                      </a:moveTo>
                      <a:cubicBezTo>
                        <a:pt x="4300" y="950"/>
                        <a:pt x="4294" y="951"/>
                        <a:pt x="4288" y="952"/>
                      </a:cubicBezTo>
                      <a:cubicBezTo>
                        <a:pt x="4207" y="976"/>
                        <a:pt x="4135" y="996"/>
                        <a:pt x="4054" y="1016"/>
                      </a:cubicBezTo>
                      <a:cubicBezTo>
                        <a:pt x="4018" y="1028"/>
                        <a:pt x="3998" y="1056"/>
                        <a:pt x="4006" y="1093"/>
                      </a:cubicBezTo>
                      <a:cubicBezTo>
                        <a:pt x="4014" y="1117"/>
                        <a:pt x="4038" y="1137"/>
                        <a:pt x="4067" y="1137"/>
                      </a:cubicBezTo>
                      <a:lnTo>
                        <a:pt x="4087" y="1137"/>
                      </a:lnTo>
                      <a:cubicBezTo>
                        <a:pt x="4167" y="1117"/>
                        <a:pt x="4247" y="1097"/>
                        <a:pt x="4328" y="1073"/>
                      </a:cubicBezTo>
                      <a:cubicBezTo>
                        <a:pt x="4360" y="1064"/>
                        <a:pt x="4380" y="1028"/>
                        <a:pt x="4368" y="992"/>
                      </a:cubicBezTo>
                      <a:cubicBezTo>
                        <a:pt x="4361" y="966"/>
                        <a:pt x="4335" y="950"/>
                        <a:pt x="4306" y="950"/>
                      </a:cubicBezTo>
                      <a:close/>
                      <a:moveTo>
                        <a:pt x="2020" y="1096"/>
                      </a:moveTo>
                      <a:cubicBezTo>
                        <a:pt x="1988" y="1096"/>
                        <a:pt x="1961" y="1116"/>
                        <a:pt x="1957" y="1149"/>
                      </a:cubicBezTo>
                      <a:cubicBezTo>
                        <a:pt x="1953" y="1185"/>
                        <a:pt x="1973" y="1213"/>
                        <a:pt x="2009" y="1217"/>
                      </a:cubicBezTo>
                      <a:cubicBezTo>
                        <a:pt x="2090" y="1233"/>
                        <a:pt x="2174" y="1245"/>
                        <a:pt x="2255" y="1253"/>
                      </a:cubicBezTo>
                      <a:lnTo>
                        <a:pt x="2259" y="1253"/>
                      </a:lnTo>
                      <a:cubicBezTo>
                        <a:pt x="2291" y="1253"/>
                        <a:pt x="2319" y="1229"/>
                        <a:pt x="2327" y="1197"/>
                      </a:cubicBezTo>
                      <a:cubicBezTo>
                        <a:pt x="2331" y="1161"/>
                        <a:pt x="2307" y="1133"/>
                        <a:pt x="2271" y="1129"/>
                      </a:cubicBezTo>
                      <a:cubicBezTo>
                        <a:pt x="2190" y="1125"/>
                        <a:pt x="2110" y="1109"/>
                        <a:pt x="2030" y="1097"/>
                      </a:cubicBezTo>
                      <a:cubicBezTo>
                        <a:pt x="2026" y="1096"/>
                        <a:pt x="2023" y="1096"/>
                        <a:pt x="2020" y="1096"/>
                      </a:cubicBezTo>
                      <a:close/>
                      <a:moveTo>
                        <a:pt x="3637" y="1103"/>
                      </a:moveTo>
                      <a:cubicBezTo>
                        <a:pt x="3633" y="1103"/>
                        <a:pt x="3629" y="1104"/>
                        <a:pt x="3625" y="1105"/>
                      </a:cubicBezTo>
                      <a:lnTo>
                        <a:pt x="3384" y="1133"/>
                      </a:lnTo>
                      <a:cubicBezTo>
                        <a:pt x="3351" y="1137"/>
                        <a:pt x="3323" y="1169"/>
                        <a:pt x="3331" y="1205"/>
                      </a:cubicBezTo>
                      <a:cubicBezTo>
                        <a:pt x="3331" y="1233"/>
                        <a:pt x="3359" y="1257"/>
                        <a:pt x="3388" y="1257"/>
                      </a:cubicBezTo>
                      <a:cubicBezTo>
                        <a:pt x="3388" y="1257"/>
                        <a:pt x="3396" y="1257"/>
                        <a:pt x="3400" y="1253"/>
                      </a:cubicBezTo>
                      <a:cubicBezTo>
                        <a:pt x="3480" y="1249"/>
                        <a:pt x="3564" y="1237"/>
                        <a:pt x="3645" y="1225"/>
                      </a:cubicBezTo>
                      <a:cubicBezTo>
                        <a:pt x="3677" y="1217"/>
                        <a:pt x="3701" y="1189"/>
                        <a:pt x="3697" y="1153"/>
                      </a:cubicBezTo>
                      <a:cubicBezTo>
                        <a:pt x="3693" y="1128"/>
                        <a:pt x="3668" y="1103"/>
                        <a:pt x="3637" y="1103"/>
                      </a:cubicBezTo>
                      <a:close/>
                      <a:moveTo>
                        <a:pt x="2709" y="1157"/>
                      </a:moveTo>
                      <a:cubicBezTo>
                        <a:pt x="2672" y="1157"/>
                        <a:pt x="2640" y="1181"/>
                        <a:pt x="2640" y="1217"/>
                      </a:cubicBezTo>
                      <a:cubicBezTo>
                        <a:pt x="2640" y="1253"/>
                        <a:pt x="2668" y="1281"/>
                        <a:pt x="2701" y="1281"/>
                      </a:cubicBezTo>
                      <a:lnTo>
                        <a:pt x="2954" y="1281"/>
                      </a:lnTo>
                      <a:cubicBezTo>
                        <a:pt x="2990" y="1281"/>
                        <a:pt x="3014" y="1253"/>
                        <a:pt x="3014" y="1217"/>
                      </a:cubicBezTo>
                      <a:cubicBezTo>
                        <a:pt x="3014" y="1181"/>
                        <a:pt x="2982" y="1157"/>
                        <a:pt x="2950" y="1157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</p:grpSp>
      <p:grpSp>
        <p:nvGrpSpPr>
          <p:cNvPr id="112" name="Google Shape;112;p3"/>
          <p:cNvGrpSpPr/>
          <p:nvPr/>
        </p:nvGrpSpPr>
        <p:grpSpPr>
          <a:xfrm rot="-2995951">
            <a:off x="4429344" y="513243"/>
            <a:ext cx="4074052" cy="3919122"/>
            <a:chOff x="2032175" y="1682500"/>
            <a:chExt cx="557500" cy="536300"/>
          </a:xfrm>
        </p:grpSpPr>
        <p:sp>
          <p:nvSpPr>
            <p:cNvPr id="113" name="Google Shape;113;p3"/>
            <p:cNvSpPr/>
            <p:nvPr/>
          </p:nvSpPr>
          <p:spPr>
            <a:xfrm>
              <a:off x="2032175" y="1736150"/>
              <a:ext cx="557500" cy="482650"/>
            </a:xfrm>
            <a:custGeom>
              <a:avLst/>
              <a:gdLst/>
              <a:ahLst/>
              <a:cxnLst/>
              <a:rect l="l" t="t" r="r" b="b"/>
              <a:pathLst>
                <a:path w="22300" h="19306" extrusionOk="0">
                  <a:moveTo>
                    <a:pt x="17029" y="1"/>
                  </a:moveTo>
                  <a:cubicBezTo>
                    <a:pt x="15601" y="1"/>
                    <a:pt x="14082" y="330"/>
                    <a:pt x="12862" y="771"/>
                  </a:cubicBezTo>
                  <a:cubicBezTo>
                    <a:pt x="12037" y="1071"/>
                    <a:pt x="11278" y="1177"/>
                    <a:pt x="10540" y="1177"/>
                  </a:cubicBezTo>
                  <a:cubicBezTo>
                    <a:pt x="8763" y="1177"/>
                    <a:pt x="7104" y="563"/>
                    <a:pt x="4920" y="563"/>
                  </a:cubicBezTo>
                  <a:cubicBezTo>
                    <a:pt x="4705" y="563"/>
                    <a:pt x="4485" y="569"/>
                    <a:pt x="4260" y="582"/>
                  </a:cubicBezTo>
                  <a:cubicBezTo>
                    <a:pt x="788" y="783"/>
                    <a:pt x="202" y="4198"/>
                    <a:pt x="1708" y="7372"/>
                  </a:cubicBezTo>
                  <a:cubicBezTo>
                    <a:pt x="3215" y="10546"/>
                    <a:pt x="1" y="13439"/>
                    <a:pt x="1258" y="16798"/>
                  </a:cubicBezTo>
                  <a:cubicBezTo>
                    <a:pt x="1942" y="18629"/>
                    <a:pt x="3846" y="18953"/>
                    <a:pt x="5847" y="18953"/>
                  </a:cubicBezTo>
                  <a:cubicBezTo>
                    <a:pt x="6944" y="18953"/>
                    <a:pt x="8069" y="18856"/>
                    <a:pt x="9039" y="18856"/>
                  </a:cubicBezTo>
                  <a:cubicBezTo>
                    <a:pt x="9546" y="18856"/>
                    <a:pt x="10011" y="18883"/>
                    <a:pt x="10407" y="18964"/>
                  </a:cubicBezTo>
                  <a:cubicBezTo>
                    <a:pt x="11570" y="19200"/>
                    <a:pt x="12633" y="19305"/>
                    <a:pt x="13600" y="19305"/>
                  </a:cubicBezTo>
                  <a:cubicBezTo>
                    <a:pt x="20113" y="19305"/>
                    <a:pt x="22247" y="14514"/>
                    <a:pt x="21247" y="12632"/>
                  </a:cubicBezTo>
                  <a:cubicBezTo>
                    <a:pt x="20090" y="10462"/>
                    <a:pt x="22299" y="6312"/>
                    <a:pt x="21496" y="2796"/>
                  </a:cubicBezTo>
                  <a:cubicBezTo>
                    <a:pt x="21018" y="707"/>
                    <a:pt x="19121" y="1"/>
                    <a:pt x="17029" y="1"/>
                  </a:cubicBezTo>
                  <a:close/>
                </a:path>
              </a:pathLst>
            </a:custGeom>
            <a:solidFill>
              <a:srgbClr val="FF5A78">
                <a:alpha val="225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" name="Google Shape;114;p3"/>
            <p:cNvSpPr/>
            <p:nvPr/>
          </p:nvSpPr>
          <p:spPr>
            <a:xfrm>
              <a:off x="2196000" y="1682500"/>
              <a:ext cx="189675" cy="60225"/>
            </a:xfrm>
            <a:custGeom>
              <a:avLst/>
              <a:gdLst/>
              <a:ahLst/>
              <a:cxnLst/>
              <a:rect l="l" t="t" r="r" b="b"/>
              <a:pathLst>
                <a:path w="7587" h="2409" extrusionOk="0">
                  <a:moveTo>
                    <a:pt x="984" y="1"/>
                  </a:moveTo>
                  <a:cubicBezTo>
                    <a:pt x="635" y="1"/>
                    <a:pt x="382" y="108"/>
                    <a:pt x="294" y="422"/>
                  </a:cubicBezTo>
                  <a:cubicBezTo>
                    <a:pt x="0" y="1457"/>
                    <a:pt x="1858" y="2408"/>
                    <a:pt x="3684" y="2408"/>
                  </a:cubicBezTo>
                  <a:cubicBezTo>
                    <a:pt x="3806" y="2408"/>
                    <a:pt x="3929" y="2404"/>
                    <a:pt x="4051" y="2395"/>
                  </a:cubicBezTo>
                  <a:cubicBezTo>
                    <a:pt x="6642" y="2210"/>
                    <a:pt x="7586" y="981"/>
                    <a:pt x="7325" y="374"/>
                  </a:cubicBezTo>
                  <a:cubicBezTo>
                    <a:pt x="7218" y="124"/>
                    <a:pt x="6925" y="30"/>
                    <a:pt x="6519" y="30"/>
                  </a:cubicBezTo>
                  <a:cubicBezTo>
                    <a:pt x="5946" y="30"/>
                    <a:pt x="5149" y="218"/>
                    <a:pt x="4336" y="422"/>
                  </a:cubicBezTo>
                  <a:cubicBezTo>
                    <a:pt x="4179" y="462"/>
                    <a:pt x="4010" y="479"/>
                    <a:pt x="3833" y="479"/>
                  </a:cubicBezTo>
                  <a:cubicBezTo>
                    <a:pt x="2889" y="479"/>
                    <a:pt x="1721" y="1"/>
                    <a:pt x="984" y="1"/>
                  </a:cubicBezTo>
                  <a:close/>
                </a:path>
              </a:pathLst>
            </a:custGeom>
            <a:solidFill>
              <a:srgbClr val="FF5A78">
                <a:alpha val="225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5" name="Google Shape;115;p3"/>
          <p:cNvSpPr txBox="1">
            <a:spLocks noGrp="1"/>
          </p:cNvSpPr>
          <p:nvPr>
            <p:ph type="title" idx="2" hasCustomPrompt="1"/>
          </p:nvPr>
        </p:nvSpPr>
        <p:spPr>
          <a:xfrm>
            <a:off x="740125" y="831100"/>
            <a:ext cx="3831900" cy="1395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8000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116" name="Google Shape;116;p3"/>
          <p:cNvSpPr txBox="1">
            <a:spLocks noGrp="1"/>
          </p:cNvSpPr>
          <p:nvPr>
            <p:ph type="subTitle" idx="1"/>
          </p:nvPr>
        </p:nvSpPr>
        <p:spPr>
          <a:xfrm>
            <a:off x="1279975" y="3010100"/>
            <a:ext cx="2752200" cy="728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Font typeface="Bellota Text"/>
              <a:buNone/>
              <a:defRPr sz="1600">
                <a:solidFill>
                  <a:schemeClr val="dk1"/>
                </a:solidFill>
                <a:latin typeface="Bellota Text"/>
                <a:ea typeface="Bellota Text"/>
                <a:cs typeface="Bellota Text"/>
                <a:sym typeface="Bellota Text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grpSp>
        <p:nvGrpSpPr>
          <p:cNvPr id="117" name="Google Shape;117;p3"/>
          <p:cNvGrpSpPr/>
          <p:nvPr/>
        </p:nvGrpSpPr>
        <p:grpSpPr>
          <a:xfrm rot="7153394">
            <a:off x="7700648" y="3361727"/>
            <a:ext cx="2039530" cy="1399524"/>
            <a:chOff x="6272659" y="-660615"/>
            <a:chExt cx="2039586" cy="1399562"/>
          </a:xfrm>
        </p:grpSpPr>
        <p:grpSp>
          <p:nvGrpSpPr>
            <p:cNvPr id="118" name="Google Shape;118;p3"/>
            <p:cNvGrpSpPr/>
            <p:nvPr/>
          </p:nvGrpSpPr>
          <p:grpSpPr>
            <a:xfrm rot="8478049">
              <a:off x="7456155" y="-397939"/>
              <a:ext cx="900955" cy="172869"/>
              <a:chOff x="3564648" y="628675"/>
              <a:chExt cx="901001" cy="172878"/>
            </a:xfrm>
          </p:grpSpPr>
          <p:sp>
            <p:nvSpPr>
              <p:cNvPr id="119" name="Google Shape;119;p3"/>
              <p:cNvSpPr/>
              <p:nvPr/>
            </p:nvSpPr>
            <p:spPr>
              <a:xfrm>
                <a:off x="3564648" y="647688"/>
                <a:ext cx="32631" cy="26026"/>
              </a:xfrm>
              <a:custGeom>
                <a:avLst/>
                <a:gdLst/>
                <a:ahLst/>
                <a:cxnLst/>
                <a:rect l="l" t="t" r="r" b="b"/>
                <a:pathLst>
                  <a:path w="242" h="193" extrusionOk="0">
                    <a:moveTo>
                      <a:pt x="73" y="0"/>
                    </a:moveTo>
                    <a:cubicBezTo>
                      <a:pt x="53" y="0"/>
                      <a:pt x="33" y="10"/>
                      <a:pt x="21" y="28"/>
                    </a:cubicBezTo>
                    <a:cubicBezTo>
                      <a:pt x="0" y="52"/>
                      <a:pt x="4" y="92"/>
                      <a:pt x="33" y="112"/>
                    </a:cubicBezTo>
                    <a:cubicBezTo>
                      <a:pt x="33" y="112"/>
                      <a:pt x="69" y="140"/>
                      <a:pt x="141" y="184"/>
                    </a:cubicBezTo>
                    <a:cubicBezTo>
                      <a:pt x="149" y="188"/>
                      <a:pt x="165" y="192"/>
                      <a:pt x="173" y="192"/>
                    </a:cubicBezTo>
                    <a:cubicBezTo>
                      <a:pt x="193" y="192"/>
                      <a:pt x="213" y="184"/>
                      <a:pt x="225" y="168"/>
                    </a:cubicBezTo>
                    <a:cubicBezTo>
                      <a:pt x="241" y="144"/>
                      <a:pt x="233" y="104"/>
                      <a:pt x="205" y="84"/>
                    </a:cubicBezTo>
                    <a:cubicBezTo>
                      <a:pt x="141" y="40"/>
                      <a:pt x="105" y="11"/>
                      <a:pt x="105" y="11"/>
                    </a:cubicBezTo>
                    <a:cubicBezTo>
                      <a:pt x="96" y="4"/>
                      <a:pt x="84" y="0"/>
                      <a:pt x="73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0" name="Google Shape;120;p3"/>
              <p:cNvSpPr/>
              <p:nvPr/>
            </p:nvSpPr>
            <p:spPr>
              <a:xfrm>
                <a:off x="3630180" y="628675"/>
                <a:ext cx="835469" cy="172878"/>
              </a:xfrm>
              <a:custGeom>
                <a:avLst/>
                <a:gdLst/>
                <a:ahLst/>
                <a:cxnLst/>
                <a:rect l="l" t="t" r="r" b="b"/>
                <a:pathLst>
                  <a:path w="6196" h="1282" extrusionOk="0">
                    <a:moveTo>
                      <a:pt x="6121" y="0"/>
                    </a:moveTo>
                    <a:cubicBezTo>
                      <a:pt x="6109" y="0"/>
                      <a:pt x="6097" y="4"/>
                      <a:pt x="6087" y="12"/>
                    </a:cubicBezTo>
                    <a:cubicBezTo>
                      <a:pt x="6023" y="64"/>
                      <a:pt x="5955" y="112"/>
                      <a:pt x="5891" y="160"/>
                    </a:cubicBezTo>
                    <a:cubicBezTo>
                      <a:pt x="5858" y="177"/>
                      <a:pt x="5854" y="213"/>
                      <a:pt x="5875" y="245"/>
                    </a:cubicBezTo>
                    <a:cubicBezTo>
                      <a:pt x="5887" y="261"/>
                      <a:pt x="5907" y="269"/>
                      <a:pt x="5927" y="269"/>
                    </a:cubicBezTo>
                    <a:cubicBezTo>
                      <a:pt x="5943" y="269"/>
                      <a:pt x="5951" y="265"/>
                      <a:pt x="5967" y="261"/>
                    </a:cubicBezTo>
                    <a:cubicBezTo>
                      <a:pt x="6035" y="213"/>
                      <a:pt x="6104" y="165"/>
                      <a:pt x="6168" y="112"/>
                    </a:cubicBezTo>
                    <a:cubicBezTo>
                      <a:pt x="6192" y="88"/>
                      <a:pt x="6196" y="48"/>
                      <a:pt x="6176" y="24"/>
                    </a:cubicBezTo>
                    <a:cubicBezTo>
                      <a:pt x="6161" y="9"/>
                      <a:pt x="6140" y="0"/>
                      <a:pt x="6121" y="0"/>
                    </a:cubicBezTo>
                    <a:close/>
                    <a:moveTo>
                      <a:pt x="5557" y="384"/>
                    </a:moveTo>
                    <a:cubicBezTo>
                      <a:pt x="5546" y="384"/>
                      <a:pt x="5535" y="387"/>
                      <a:pt x="5525" y="394"/>
                    </a:cubicBezTo>
                    <a:lnTo>
                      <a:pt x="5312" y="514"/>
                    </a:lnTo>
                    <a:cubicBezTo>
                      <a:pt x="5284" y="530"/>
                      <a:pt x="5272" y="570"/>
                      <a:pt x="5288" y="602"/>
                    </a:cubicBezTo>
                    <a:cubicBezTo>
                      <a:pt x="5296" y="623"/>
                      <a:pt x="5324" y="631"/>
                      <a:pt x="5344" y="631"/>
                    </a:cubicBezTo>
                    <a:cubicBezTo>
                      <a:pt x="5352" y="631"/>
                      <a:pt x="5364" y="631"/>
                      <a:pt x="5372" y="627"/>
                    </a:cubicBezTo>
                    <a:cubicBezTo>
                      <a:pt x="5445" y="586"/>
                      <a:pt x="5517" y="546"/>
                      <a:pt x="5589" y="502"/>
                    </a:cubicBezTo>
                    <a:cubicBezTo>
                      <a:pt x="5617" y="486"/>
                      <a:pt x="5629" y="446"/>
                      <a:pt x="5609" y="414"/>
                    </a:cubicBezTo>
                    <a:cubicBezTo>
                      <a:pt x="5599" y="395"/>
                      <a:pt x="5578" y="384"/>
                      <a:pt x="5557" y="384"/>
                    </a:cubicBezTo>
                    <a:close/>
                    <a:moveTo>
                      <a:pt x="68" y="434"/>
                    </a:moveTo>
                    <a:cubicBezTo>
                      <a:pt x="45" y="434"/>
                      <a:pt x="25" y="444"/>
                      <a:pt x="17" y="466"/>
                    </a:cubicBezTo>
                    <a:cubicBezTo>
                      <a:pt x="1" y="494"/>
                      <a:pt x="9" y="534"/>
                      <a:pt x="41" y="550"/>
                    </a:cubicBezTo>
                    <a:cubicBezTo>
                      <a:pt x="109" y="590"/>
                      <a:pt x="185" y="631"/>
                      <a:pt x="262" y="667"/>
                    </a:cubicBezTo>
                    <a:cubicBezTo>
                      <a:pt x="266" y="671"/>
                      <a:pt x="278" y="671"/>
                      <a:pt x="286" y="671"/>
                    </a:cubicBezTo>
                    <a:cubicBezTo>
                      <a:pt x="310" y="671"/>
                      <a:pt x="330" y="663"/>
                      <a:pt x="346" y="635"/>
                    </a:cubicBezTo>
                    <a:cubicBezTo>
                      <a:pt x="362" y="602"/>
                      <a:pt x="346" y="566"/>
                      <a:pt x="318" y="550"/>
                    </a:cubicBezTo>
                    <a:cubicBezTo>
                      <a:pt x="246" y="514"/>
                      <a:pt x="169" y="482"/>
                      <a:pt x="101" y="442"/>
                    </a:cubicBezTo>
                    <a:cubicBezTo>
                      <a:pt x="90" y="436"/>
                      <a:pt x="79" y="434"/>
                      <a:pt x="68" y="434"/>
                    </a:cubicBezTo>
                    <a:close/>
                    <a:moveTo>
                      <a:pt x="4947" y="705"/>
                    </a:moveTo>
                    <a:cubicBezTo>
                      <a:pt x="4939" y="705"/>
                      <a:pt x="4930" y="707"/>
                      <a:pt x="4922" y="711"/>
                    </a:cubicBezTo>
                    <a:cubicBezTo>
                      <a:pt x="4846" y="747"/>
                      <a:pt x="4770" y="775"/>
                      <a:pt x="4693" y="807"/>
                    </a:cubicBezTo>
                    <a:cubicBezTo>
                      <a:pt x="4665" y="815"/>
                      <a:pt x="4645" y="856"/>
                      <a:pt x="4661" y="888"/>
                    </a:cubicBezTo>
                    <a:cubicBezTo>
                      <a:pt x="4669" y="912"/>
                      <a:pt x="4693" y="928"/>
                      <a:pt x="4721" y="928"/>
                    </a:cubicBezTo>
                    <a:cubicBezTo>
                      <a:pt x="4729" y="928"/>
                      <a:pt x="4738" y="928"/>
                      <a:pt x="4746" y="920"/>
                    </a:cubicBezTo>
                    <a:cubicBezTo>
                      <a:pt x="4826" y="892"/>
                      <a:pt x="4902" y="860"/>
                      <a:pt x="4975" y="827"/>
                    </a:cubicBezTo>
                    <a:cubicBezTo>
                      <a:pt x="5007" y="811"/>
                      <a:pt x="5023" y="771"/>
                      <a:pt x="5007" y="739"/>
                    </a:cubicBezTo>
                    <a:cubicBezTo>
                      <a:pt x="4995" y="719"/>
                      <a:pt x="4971" y="705"/>
                      <a:pt x="4947" y="705"/>
                    </a:cubicBezTo>
                    <a:close/>
                    <a:moveTo>
                      <a:pt x="694" y="729"/>
                    </a:moveTo>
                    <a:cubicBezTo>
                      <a:pt x="670" y="729"/>
                      <a:pt x="644" y="741"/>
                      <a:pt x="631" y="767"/>
                    </a:cubicBezTo>
                    <a:cubicBezTo>
                      <a:pt x="619" y="795"/>
                      <a:pt x="639" y="831"/>
                      <a:pt x="668" y="848"/>
                    </a:cubicBezTo>
                    <a:cubicBezTo>
                      <a:pt x="744" y="884"/>
                      <a:pt x="824" y="908"/>
                      <a:pt x="901" y="936"/>
                    </a:cubicBezTo>
                    <a:cubicBezTo>
                      <a:pt x="905" y="944"/>
                      <a:pt x="913" y="944"/>
                      <a:pt x="921" y="944"/>
                    </a:cubicBezTo>
                    <a:cubicBezTo>
                      <a:pt x="949" y="944"/>
                      <a:pt x="969" y="924"/>
                      <a:pt x="981" y="896"/>
                    </a:cubicBezTo>
                    <a:cubicBezTo>
                      <a:pt x="989" y="864"/>
                      <a:pt x="969" y="827"/>
                      <a:pt x="941" y="815"/>
                    </a:cubicBezTo>
                    <a:cubicBezTo>
                      <a:pt x="864" y="791"/>
                      <a:pt x="788" y="763"/>
                      <a:pt x="712" y="731"/>
                    </a:cubicBezTo>
                    <a:cubicBezTo>
                      <a:pt x="706" y="729"/>
                      <a:pt x="700" y="729"/>
                      <a:pt x="694" y="729"/>
                    </a:cubicBezTo>
                    <a:close/>
                    <a:moveTo>
                      <a:pt x="1342" y="954"/>
                    </a:moveTo>
                    <a:cubicBezTo>
                      <a:pt x="1316" y="954"/>
                      <a:pt x="1288" y="973"/>
                      <a:pt x="1278" y="1004"/>
                    </a:cubicBezTo>
                    <a:cubicBezTo>
                      <a:pt x="1270" y="1032"/>
                      <a:pt x="1290" y="1069"/>
                      <a:pt x="1326" y="1077"/>
                    </a:cubicBezTo>
                    <a:lnTo>
                      <a:pt x="1567" y="1137"/>
                    </a:lnTo>
                    <a:lnTo>
                      <a:pt x="1580" y="1137"/>
                    </a:lnTo>
                    <a:cubicBezTo>
                      <a:pt x="1612" y="1137"/>
                      <a:pt x="1636" y="1117"/>
                      <a:pt x="1636" y="1093"/>
                    </a:cubicBezTo>
                    <a:cubicBezTo>
                      <a:pt x="1648" y="1056"/>
                      <a:pt x="1628" y="1028"/>
                      <a:pt x="1592" y="1016"/>
                    </a:cubicBezTo>
                    <a:cubicBezTo>
                      <a:pt x="1511" y="996"/>
                      <a:pt x="1435" y="976"/>
                      <a:pt x="1355" y="956"/>
                    </a:cubicBezTo>
                    <a:cubicBezTo>
                      <a:pt x="1350" y="955"/>
                      <a:pt x="1346" y="954"/>
                      <a:pt x="1342" y="954"/>
                    </a:cubicBezTo>
                    <a:close/>
                    <a:moveTo>
                      <a:pt x="4306" y="950"/>
                    </a:moveTo>
                    <a:cubicBezTo>
                      <a:pt x="4300" y="950"/>
                      <a:pt x="4294" y="951"/>
                      <a:pt x="4288" y="952"/>
                    </a:cubicBezTo>
                    <a:cubicBezTo>
                      <a:pt x="4207" y="976"/>
                      <a:pt x="4135" y="996"/>
                      <a:pt x="4054" y="1016"/>
                    </a:cubicBezTo>
                    <a:cubicBezTo>
                      <a:pt x="4018" y="1028"/>
                      <a:pt x="3998" y="1056"/>
                      <a:pt x="4006" y="1093"/>
                    </a:cubicBezTo>
                    <a:cubicBezTo>
                      <a:pt x="4014" y="1117"/>
                      <a:pt x="4038" y="1137"/>
                      <a:pt x="4067" y="1137"/>
                    </a:cubicBezTo>
                    <a:lnTo>
                      <a:pt x="4087" y="1137"/>
                    </a:lnTo>
                    <a:cubicBezTo>
                      <a:pt x="4167" y="1117"/>
                      <a:pt x="4247" y="1097"/>
                      <a:pt x="4328" y="1073"/>
                    </a:cubicBezTo>
                    <a:cubicBezTo>
                      <a:pt x="4360" y="1064"/>
                      <a:pt x="4380" y="1028"/>
                      <a:pt x="4368" y="992"/>
                    </a:cubicBezTo>
                    <a:cubicBezTo>
                      <a:pt x="4361" y="966"/>
                      <a:pt x="4335" y="950"/>
                      <a:pt x="4306" y="950"/>
                    </a:cubicBezTo>
                    <a:close/>
                    <a:moveTo>
                      <a:pt x="2020" y="1096"/>
                    </a:moveTo>
                    <a:cubicBezTo>
                      <a:pt x="1988" y="1096"/>
                      <a:pt x="1961" y="1116"/>
                      <a:pt x="1957" y="1149"/>
                    </a:cubicBezTo>
                    <a:cubicBezTo>
                      <a:pt x="1953" y="1185"/>
                      <a:pt x="1973" y="1213"/>
                      <a:pt x="2009" y="1217"/>
                    </a:cubicBezTo>
                    <a:cubicBezTo>
                      <a:pt x="2090" y="1233"/>
                      <a:pt x="2174" y="1245"/>
                      <a:pt x="2255" y="1253"/>
                    </a:cubicBezTo>
                    <a:lnTo>
                      <a:pt x="2259" y="1253"/>
                    </a:lnTo>
                    <a:cubicBezTo>
                      <a:pt x="2291" y="1253"/>
                      <a:pt x="2319" y="1229"/>
                      <a:pt x="2327" y="1197"/>
                    </a:cubicBezTo>
                    <a:cubicBezTo>
                      <a:pt x="2331" y="1161"/>
                      <a:pt x="2307" y="1133"/>
                      <a:pt x="2271" y="1129"/>
                    </a:cubicBezTo>
                    <a:cubicBezTo>
                      <a:pt x="2190" y="1125"/>
                      <a:pt x="2110" y="1109"/>
                      <a:pt x="2030" y="1097"/>
                    </a:cubicBezTo>
                    <a:cubicBezTo>
                      <a:pt x="2026" y="1096"/>
                      <a:pt x="2023" y="1096"/>
                      <a:pt x="2020" y="1096"/>
                    </a:cubicBezTo>
                    <a:close/>
                    <a:moveTo>
                      <a:pt x="3637" y="1103"/>
                    </a:moveTo>
                    <a:cubicBezTo>
                      <a:pt x="3633" y="1103"/>
                      <a:pt x="3629" y="1104"/>
                      <a:pt x="3625" y="1105"/>
                    </a:cubicBezTo>
                    <a:lnTo>
                      <a:pt x="3384" y="1133"/>
                    </a:lnTo>
                    <a:cubicBezTo>
                      <a:pt x="3351" y="1137"/>
                      <a:pt x="3323" y="1169"/>
                      <a:pt x="3331" y="1205"/>
                    </a:cubicBezTo>
                    <a:cubicBezTo>
                      <a:pt x="3331" y="1233"/>
                      <a:pt x="3359" y="1257"/>
                      <a:pt x="3388" y="1257"/>
                    </a:cubicBezTo>
                    <a:cubicBezTo>
                      <a:pt x="3388" y="1257"/>
                      <a:pt x="3396" y="1257"/>
                      <a:pt x="3400" y="1253"/>
                    </a:cubicBezTo>
                    <a:cubicBezTo>
                      <a:pt x="3480" y="1249"/>
                      <a:pt x="3564" y="1237"/>
                      <a:pt x="3645" y="1225"/>
                    </a:cubicBezTo>
                    <a:cubicBezTo>
                      <a:pt x="3677" y="1217"/>
                      <a:pt x="3701" y="1189"/>
                      <a:pt x="3697" y="1153"/>
                    </a:cubicBezTo>
                    <a:cubicBezTo>
                      <a:pt x="3693" y="1128"/>
                      <a:pt x="3668" y="1103"/>
                      <a:pt x="3637" y="1103"/>
                    </a:cubicBezTo>
                    <a:close/>
                    <a:moveTo>
                      <a:pt x="2709" y="1157"/>
                    </a:moveTo>
                    <a:cubicBezTo>
                      <a:pt x="2672" y="1157"/>
                      <a:pt x="2640" y="1181"/>
                      <a:pt x="2640" y="1217"/>
                    </a:cubicBezTo>
                    <a:cubicBezTo>
                      <a:pt x="2640" y="1253"/>
                      <a:pt x="2668" y="1281"/>
                      <a:pt x="2701" y="1281"/>
                    </a:cubicBezTo>
                    <a:lnTo>
                      <a:pt x="2954" y="1281"/>
                    </a:lnTo>
                    <a:cubicBezTo>
                      <a:pt x="2990" y="1281"/>
                      <a:pt x="3014" y="1253"/>
                      <a:pt x="3014" y="1217"/>
                    </a:cubicBezTo>
                    <a:cubicBezTo>
                      <a:pt x="3014" y="1181"/>
                      <a:pt x="2982" y="1157"/>
                      <a:pt x="2950" y="1157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1" name="Google Shape;121;p3"/>
            <p:cNvGrpSpPr/>
            <p:nvPr/>
          </p:nvGrpSpPr>
          <p:grpSpPr>
            <a:xfrm rot="-1338283">
              <a:off x="6304777" y="70229"/>
              <a:ext cx="1332686" cy="431981"/>
              <a:chOff x="3132849" y="378861"/>
              <a:chExt cx="1332799" cy="432018"/>
            </a:xfrm>
          </p:grpSpPr>
          <p:sp>
            <p:nvSpPr>
              <p:cNvPr id="122" name="Google Shape;122;p3"/>
              <p:cNvSpPr/>
              <p:nvPr/>
            </p:nvSpPr>
            <p:spPr>
              <a:xfrm>
                <a:off x="3564648" y="647688"/>
                <a:ext cx="32631" cy="26026"/>
              </a:xfrm>
              <a:custGeom>
                <a:avLst/>
                <a:gdLst/>
                <a:ahLst/>
                <a:cxnLst/>
                <a:rect l="l" t="t" r="r" b="b"/>
                <a:pathLst>
                  <a:path w="242" h="193" extrusionOk="0">
                    <a:moveTo>
                      <a:pt x="73" y="0"/>
                    </a:moveTo>
                    <a:cubicBezTo>
                      <a:pt x="53" y="0"/>
                      <a:pt x="33" y="10"/>
                      <a:pt x="21" y="28"/>
                    </a:cubicBezTo>
                    <a:cubicBezTo>
                      <a:pt x="0" y="52"/>
                      <a:pt x="4" y="92"/>
                      <a:pt x="33" y="112"/>
                    </a:cubicBezTo>
                    <a:cubicBezTo>
                      <a:pt x="33" y="112"/>
                      <a:pt x="69" y="140"/>
                      <a:pt x="141" y="184"/>
                    </a:cubicBezTo>
                    <a:cubicBezTo>
                      <a:pt x="149" y="188"/>
                      <a:pt x="165" y="192"/>
                      <a:pt x="173" y="192"/>
                    </a:cubicBezTo>
                    <a:cubicBezTo>
                      <a:pt x="193" y="192"/>
                      <a:pt x="213" y="184"/>
                      <a:pt x="225" y="168"/>
                    </a:cubicBezTo>
                    <a:cubicBezTo>
                      <a:pt x="241" y="144"/>
                      <a:pt x="233" y="104"/>
                      <a:pt x="205" y="84"/>
                    </a:cubicBezTo>
                    <a:cubicBezTo>
                      <a:pt x="141" y="40"/>
                      <a:pt x="105" y="11"/>
                      <a:pt x="105" y="11"/>
                    </a:cubicBezTo>
                    <a:cubicBezTo>
                      <a:pt x="96" y="4"/>
                      <a:pt x="84" y="0"/>
                      <a:pt x="73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3" name="Google Shape;123;p3"/>
              <p:cNvSpPr/>
              <p:nvPr/>
            </p:nvSpPr>
            <p:spPr>
              <a:xfrm>
                <a:off x="3630180" y="628675"/>
                <a:ext cx="835469" cy="172878"/>
              </a:xfrm>
              <a:custGeom>
                <a:avLst/>
                <a:gdLst/>
                <a:ahLst/>
                <a:cxnLst/>
                <a:rect l="l" t="t" r="r" b="b"/>
                <a:pathLst>
                  <a:path w="6196" h="1282" extrusionOk="0">
                    <a:moveTo>
                      <a:pt x="6121" y="0"/>
                    </a:moveTo>
                    <a:cubicBezTo>
                      <a:pt x="6109" y="0"/>
                      <a:pt x="6097" y="4"/>
                      <a:pt x="6087" y="12"/>
                    </a:cubicBezTo>
                    <a:cubicBezTo>
                      <a:pt x="6023" y="64"/>
                      <a:pt x="5955" y="112"/>
                      <a:pt x="5891" y="160"/>
                    </a:cubicBezTo>
                    <a:cubicBezTo>
                      <a:pt x="5858" y="177"/>
                      <a:pt x="5854" y="213"/>
                      <a:pt x="5875" y="245"/>
                    </a:cubicBezTo>
                    <a:cubicBezTo>
                      <a:pt x="5887" y="261"/>
                      <a:pt x="5907" y="269"/>
                      <a:pt x="5927" y="269"/>
                    </a:cubicBezTo>
                    <a:cubicBezTo>
                      <a:pt x="5943" y="269"/>
                      <a:pt x="5951" y="265"/>
                      <a:pt x="5967" y="261"/>
                    </a:cubicBezTo>
                    <a:cubicBezTo>
                      <a:pt x="6035" y="213"/>
                      <a:pt x="6104" y="165"/>
                      <a:pt x="6168" y="112"/>
                    </a:cubicBezTo>
                    <a:cubicBezTo>
                      <a:pt x="6192" y="88"/>
                      <a:pt x="6196" y="48"/>
                      <a:pt x="6176" y="24"/>
                    </a:cubicBezTo>
                    <a:cubicBezTo>
                      <a:pt x="6161" y="9"/>
                      <a:pt x="6140" y="0"/>
                      <a:pt x="6121" y="0"/>
                    </a:cubicBezTo>
                    <a:close/>
                    <a:moveTo>
                      <a:pt x="5557" y="384"/>
                    </a:moveTo>
                    <a:cubicBezTo>
                      <a:pt x="5546" y="384"/>
                      <a:pt x="5535" y="387"/>
                      <a:pt x="5525" y="394"/>
                    </a:cubicBezTo>
                    <a:lnTo>
                      <a:pt x="5312" y="514"/>
                    </a:lnTo>
                    <a:cubicBezTo>
                      <a:pt x="5284" y="530"/>
                      <a:pt x="5272" y="570"/>
                      <a:pt x="5288" y="602"/>
                    </a:cubicBezTo>
                    <a:cubicBezTo>
                      <a:pt x="5296" y="623"/>
                      <a:pt x="5324" y="631"/>
                      <a:pt x="5344" y="631"/>
                    </a:cubicBezTo>
                    <a:cubicBezTo>
                      <a:pt x="5352" y="631"/>
                      <a:pt x="5364" y="631"/>
                      <a:pt x="5372" y="627"/>
                    </a:cubicBezTo>
                    <a:cubicBezTo>
                      <a:pt x="5445" y="586"/>
                      <a:pt x="5517" y="546"/>
                      <a:pt x="5589" y="502"/>
                    </a:cubicBezTo>
                    <a:cubicBezTo>
                      <a:pt x="5617" y="486"/>
                      <a:pt x="5629" y="446"/>
                      <a:pt x="5609" y="414"/>
                    </a:cubicBezTo>
                    <a:cubicBezTo>
                      <a:pt x="5599" y="395"/>
                      <a:pt x="5578" y="384"/>
                      <a:pt x="5557" y="384"/>
                    </a:cubicBezTo>
                    <a:close/>
                    <a:moveTo>
                      <a:pt x="68" y="434"/>
                    </a:moveTo>
                    <a:cubicBezTo>
                      <a:pt x="45" y="434"/>
                      <a:pt x="25" y="444"/>
                      <a:pt x="17" y="466"/>
                    </a:cubicBezTo>
                    <a:cubicBezTo>
                      <a:pt x="1" y="494"/>
                      <a:pt x="9" y="534"/>
                      <a:pt x="41" y="550"/>
                    </a:cubicBezTo>
                    <a:cubicBezTo>
                      <a:pt x="109" y="590"/>
                      <a:pt x="185" y="631"/>
                      <a:pt x="262" y="667"/>
                    </a:cubicBezTo>
                    <a:cubicBezTo>
                      <a:pt x="266" y="671"/>
                      <a:pt x="278" y="671"/>
                      <a:pt x="286" y="671"/>
                    </a:cubicBezTo>
                    <a:cubicBezTo>
                      <a:pt x="310" y="671"/>
                      <a:pt x="330" y="663"/>
                      <a:pt x="346" y="635"/>
                    </a:cubicBezTo>
                    <a:cubicBezTo>
                      <a:pt x="362" y="602"/>
                      <a:pt x="346" y="566"/>
                      <a:pt x="318" y="550"/>
                    </a:cubicBezTo>
                    <a:cubicBezTo>
                      <a:pt x="246" y="514"/>
                      <a:pt x="169" y="482"/>
                      <a:pt x="101" y="442"/>
                    </a:cubicBezTo>
                    <a:cubicBezTo>
                      <a:pt x="90" y="436"/>
                      <a:pt x="79" y="434"/>
                      <a:pt x="68" y="434"/>
                    </a:cubicBezTo>
                    <a:close/>
                    <a:moveTo>
                      <a:pt x="4947" y="705"/>
                    </a:moveTo>
                    <a:cubicBezTo>
                      <a:pt x="4939" y="705"/>
                      <a:pt x="4930" y="707"/>
                      <a:pt x="4922" y="711"/>
                    </a:cubicBezTo>
                    <a:cubicBezTo>
                      <a:pt x="4846" y="747"/>
                      <a:pt x="4770" y="775"/>
                      <a:pt x="4693" y="807"/>
                    </a:cubicBezTo>
                    <a:cubicBezTo>
                      <a:pt x="4665" y="815"/>
                      <a:pt x="4645" y="856"/>
                      <a:pt x="4661" y="888"/>
                    </a:cubicBezTo>
                    <a:cubicBezTo>
                      <a:pt x="4669" y="912"/>
                      <a:pt x="4693" y="928"/>
                      <a:pt x="4721" y="928"/>
                    </a:cubicBezTo>
                    <a:cubicBezTo>
                      <a:pt x="4729" y="928"/>
                      <a:pt x="4738" y="928"/>
                      <a:pt x="4746" y="920"/>
                    </a:cubicBezTo>
                    <a:cubicBezTo>
                      <a:pt x="4826" y="892"/>
                      <a:pt x="4902" y="860"/>
                      <a:pt x="4975" y="827"/>
                    </a:cubicBezTo>
                    <a:cubicBezTo>
                      <a:pt x="5007" y="811"/>
                      <a:pt x="5023" y="771"/>
                      <a:pt x="5007" y="739"/>
                    </a:cubicBezTo>
                    <a:cubicBezTo>
                      <a:pt x="4995" y="719"/>
                      <a:pt x="4971" y="705"/>
                      <a:pt x="4947" y="705"/>
                    </a:cubicBezTo>
                    <a:close/>
                    <a:moveTo>
                      <a:pt x="694" y="729"/>
                    </a:moveTo>
                    <a:cubicBezTo>
                      <a:pt x="670" y="729"/>
                      <a:pt x="644" y="741"/>
                      <a:pt x="631" y="767"/>
                    </a:cubicBezTo>
                    <a:cubicBezTo>
                      <a:pt x="619" y="795"/>
                      <a:pt x="639" y="831"/>
                      <a:pt x="668" y="848"/>
                    </a:cubicBezTo>
                    <a:cubicBezTo>
                      <a:pt x="744" y="884"/>
                      <a:pt x="824" y="908"/>
                      <a:pt x="901" y="936"/>
                    </a:cubicBezTo>
                    <a:cubicBezTo>
                      <a:pt x="905" y="944"/>
                      <a:pt x="913" y="944"/>
                      <a:pt x="921" y="944"/>
                    </a:cubicBezTo>
                    <a:cubicBezTo>
                      <a:pt x="949" y="944"/>
                      <a:pt x="969" y="924"/>
                      <a:pt x="981" y="896"/>
                    </a:cubicBezTo>
                    <a:cubicBezTo>
                      <a:pt x="989" y="864"/>
                      <a:pt x="969" y="827"/>
                      <a:pt x="941" y="815"/>
                    </a:cubicBezTo>
                    <a:cubicBezTo>
                      <a:pt x="864" y="791"/>
                      <a:pt x="788" y="763"/>
                      <a:pt x="712" y="731"/>
                    </a:cubicBezTo>
                    <a:cubicBezTo>
                      <a:pt x="706" y="729"/>
                      <a:pt x="700" y="729"/>
                      <a:pt x="694" y="729"/>
                    </a:cubicBezTo>
                    <a:close/>
                    <a:moveTo>
                      <a:pt x="1342" y="954"/>
                    </a:moveTo>
                    <a:cubicBezTo>
                      <a:pt x="1316" y="954"/>
                      <a:pt x="1288" y="973"/>
                      <a:pt x="1278" y="1004"/>
                    </a:cubicBezTo>
                    <a:cubicBezTo>
                      <a:pt x="1270" y="1032"/>
                      <a:pt x="1290" y="1069"/>
                      <a:pt x="1326" y="1077"/>
                    </a:cubicBezTo>
                    <a:lnTo>
                      <a:pt x="1567" y="1137"/>
                    </a:lnTo>
                    <a:lnTo>
                      <a:pt x="1580" y="1137"/>
                    </a:lnTo>
                    <a:cubicBezTo>
                      <a:pt x="1612" y="1137"/>
                      <a:pt x="1636" y="1117"/>
                      <a:pt x="1636" y="1093"/>
                    </a:cubicBezTo>
                    <a:cubicBezTo>
                      <a:pt x="1648" y="1056"/>
                      <a:pt x="1628" y="1028"/>
                      <a:pt x="1592" y="1016"/>
                    </a:cubicBezTo>
                    <a:cubicBezTo>
                      <a:pt x="1511" y="996"/>
                      <a:pt x="1435" y="976"/>
                      <a:pt x="1355" y="956"/>
                    </a:cubicBezTo>
                    <a:cubicBezTo>
                      <a:pt x="1350" y="955"/>
                      <a:pt x="1346" y="954"/>
                      <a:pt x="1342" y="954"/>
                    </a:cubicBezTo>
                    <a:close/>
                    <a:moveTo>
                      <a:pt x="4306" y="950"/>
                    </a:moveTo>
                    <a:cubicBezTo>
                      <a:pt x="4300" y="950"/>
                      <a:pt x="4294" y="951"/>
                      <a:pt x="4288" y="952"/>
                    </a:cubicBezTo>
                    <a:cubicBezTo>
                      <a:pt x="4207" y="976"/>
                      <a:pt x="4135" y="996"/>
                      <a:pt x="4054" y="1016"/>
                    </a:cubicBezTo>
                    <a:cubicBezTo>
                      <a:pt x="4018" y="1028"/>
                      <a:pt x="3998" y="1056"/>
                      <a:pt x="4006" y="1093"/>
                    </a:cubicBezTo>
                    <a:cubicBezTo>
                      <a:pt x="4014" y="1117"/>
                      <a:pt x="4038" y="1137"/>
                      <a:pt x="4067" y="1137"/>
                    </a:cubicBezTo>
                    <a:lnTo>
                      <a:pt x="4087" y="1137"/>
                    </a:lnTo>
                    <a:cubicBezTo>
                      <a:pt x="4167" y="1117"/>
                      <a:pt x="4247" y="1097"/>
                      <a:pt x="4328" y="1073"/>
                    </a:cubicBezTo>
                    <a:cubicBezTo>
                      <a:pt x="4360" y="1064"/>
                      <a:pt x="4380" y="1028"/>
                      <a:pt x="4368" y="992"/>
                    </a:cubicBezTo>
                    <a:cubicBezTo>
                      <a:pt x="4361" y="966"/>
                      <a:pt x="4335" y="950"/>
                      <a:pt x="4306" y="950"/>
                    </a:cubicBezTo>
                    <a:close/>
                    <a:moveTo>
                      <a:pt x="2020" y="1096"/>
                    </a:moveTo>
                    <a:cubicBezTo>
                      <a:pt x="1988" y="1096"/>
                      <a:pt x="1961" y="1116"/>
                      <a:pt x="1957" y="1149"/>
                    </a:cubicBezTo>
                    <a:cubicBezTo>
                      <a:pt x="1953" y="1185"/>
                      <a:pt x="1973" y="1213"/>
                      <a:pt x="2009" y="1217"/>
                    </a:cubicBezTo>
                    <a:cubicBezTo>
                      <a:pt x="2090" y="1233"/>
                      <a:pt x="2174" y="1245"/>
                      <a:pt x="2255" y="1253"/>
                    </a:cubicBezTo>
                    <a:lnTo>
                      <a:pt x="2259" y="1253"/>
                    </a:lnTo>
                    <a:cubicBezTo>
                      <a:pt x="2291" y="1253"/>
                      <a:pt x="2319" y="1229"/>
                      <a:pt x="2327" y="1197"/>
                    </a:cubicBezTo>
                    <a:cubicBezTo>
                      <a:pt x="2331" y="1161"/>
                      <a:pt x="2307" y="1133"/>
                      <a:pt x="2271" y="1129"/>
                    </a:cubicBezTo>
                    <a:cubicBezTo>
                      <a:pt x="2190" y="1125"/>
                      <a:pt x="2110" y="1109"/>
                      <a:pt x="2030" y="1097"/>
                    </a:cubicBezTo>
                    <a:cubicBezTo>
                      <a:pt x="2026" y="1096"/>
                      <a:pt x="2023" y="1096"/>
                      <a:pt x="2020" y="1096"/>
                    </a:cubicBezTo>
                    <a:close/>
                    <a:moveTo>
                      <a:pt x="3637" y="1103"/>
                    </a:moveTo>
                    <a:cubicBezTo>
                      <a:pt x="3633" y="1103"/>
                      <a:pt x="3629" y="1104"/>
                      <a:pt x="3625" y="1105"/>
                    </a:cubicBezTo>
                    <a:lnTo>
                      <a:pt x="3384" y="1133"/>
                    </a:lnTo>
                    <a:cubicBezTo>
                      <a:pt x="3351" y="1137"/>
                      <a:pt x="3323" y="1169"/>
                      <a:pt x="3331" y="1205"/>
                    </a:cubicBezTo>
                    <a:cubicBezTo>
                      <a:pt x="3331" y="1233"/>
                      <a:pt x="3359" y="1257"/>
                      <a:pt x="3388" y="1257"/>
                    </a:cubicBezTo>
                    <a:cubicBezTo>
                      <a:pt x="3388" y="1257"/>
                      <a:pt x="3396" y="1257"/>
                      <a:pt x="3400" y="1253"/>
                    </a:cubicBezTo>
                    <a:cubicBezTo>
                      <a:pt x="3480" y="1249"/>
                      <a:pt x="3564" y="1237"/>
                      <a:pt x="3645" y="1225"/>
                    </a:cubicBezTo>
                    <a:cubicBezTo>
                      <a:pt x="3677" y="1217"/>
                      <a:pt x="3701" y="1189"/>
                      <a:pt x="3697" y="1153"/>
                    </a:cubicBezTo>
                    <a:cubicBezTo>
                      <a:pt x="3693" y="1128"/>
                      <a:pt x="3668" y="1103"/>
                      <a:pt x="3637" y="1103"/>
                    </a:cubicBezTo>
                    <a:close/>
                    <a:moveTo>
                      <a:pt x="2709" y="1157"/>
                    </a:moveTo>
                    <a:cubicBezTo>
                      <a:pt x="2672" y="1157"/>
                      <a:pt x="2640" y="1181"/>
                      <a:pt x="2640" y="1217"/>
                    </a:cubicBezTo>
                    <a:cubicBezTo>
                      <a:pt x="2640" y="1253"/>
                      <a:pt x="2668" y="1281"/>
                      <a:pt x="2701" y="1281"/>
                    </a:cubicBezTo>
                    <a:lnTo>
                      <a:pt x="2954" y="1281"/>
                    </a:lnTo>
                    <a:cubicBezTo>
                      <a:pt x="2990" y="1281"/>
                      <a:pt x="3014" y="1253"/>
                      <a:pt x="3014" y="1217"/>
                    </a:cubicBezTo>
                    <a:cubicBezTo>
                      <a:pt x="3014" y="1181"/>
                      <a:pt x="2982" y="1157"/>
                      <a:pt x="2950" y="1157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4" name="Google Shape;124;p3"/>
              <p:cNvSpPr/>
              <p:nvPr/>
            </p:nvSpPr>
            <p:spPr>
              <a:xfrm>
                <a:off x="3314385" y="432198"/>
                <a:ext cx="22249" cy="64593"/>
              </a:xfrm>
              <a:custGeom>
                <a:avLst/>
                <a:gdLst/>
                <a:ahLst/>
                <a:cxnLst/>
                <a:rect l="l" t="t" r="r" b="b"/>
                <a:pathLst>
                  <a:path w="165" h="479" extrusionOk="0">
                    <a:moveTo>
                      <a:pt x="89" y="1"/>
                    </a:moveTo>
                    <a:cubicBezTo>
                      <a:pt x="65" y="1"/>
                      <a:pt x="35" y="20"/>
                      <a:pt x="28" y="51"/>
                    </a:cubicBezTo>
                    <a:cubicBezTo>
                      <a:pt x="0" y="175"/>
                      <a:pt x="4" y="304"/>
                      <a:pt x="32" y="428"/>
                    </a:cubicBezTo>
                    <a:cubicBezTo>
                      <a:pt x="36" y="459"/>
                      <a:pt x="65" y="478"/>
                      <a:pt x="97" y="478"/>
                    </a:cubicBezTo>
                    <a:cubicBezTo>
                      <a:pt x="102" y="478"/>
                      <a:pt x="107" y="478"/>
                      <a:pt x="113" y="476"/>
                    </a:cubicBezTo>
                    <a:cubicBezTo>
                      <a:pt x="145" y="464"/>
                      <a:pt x="165" y="428"/>
                      <a:pt x="157" y="396"/>
                    </a:cubicBezTo>
                    <a:cubicBezTo>
                      <a:pt x="153" y="380"/>
                      <a:pt x="153" y="364"/>
                      <a:pt x="145" y="356"/>
                    </a:cubicBezTo>
                    <a:cubicBezTo>
                      <a:pt x="145" y="344"/>
                      <a:pt x="141" y="340"/>
                      <a:pt x="141" y="328"/>
                    </a:cubicBezTo>
                    <a:lnTo>
                      <a:pt x="141" y="320"/>
                    </a:lnTo>
                    <a:cubicBezTo>
                      <a:pt x="137" y="296"/>
                      <a:pt x="137" y="264"/>
                      <a:pt x="137" y="239"/>
                    </a:cubicBezTo>
                    <a:cubicBezTo>
                      <a:pt x="137" y="179"/>
                      <a:pt x="141" y="131"/>
                      <a:pt x="149" y="83"/>
                    </a:cubicBezTo>
                    <a:cubicBezTo>
                      <a:pt x="153" y="51"/>
                      <a:pt x="137" y="14"/>
                      <a:pt x="101" y="2"/>
                    </a:cubicBezTo>
                    <a:cubicBezTo>
                      <a:pt x="97" y="1"/>
                      <a:pt x="93" y="1"/>
                      <a:pt x="89" y="1"/>
                    </a:cubicBezTo>
                    <a:close/>
                  </a:path>
                </a:pathLst>
              </a:custGeom>
              <a:solidFill>
                <a:srgbClr val="FFF1F6">
                  <a:alpha val="333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5" name="Google Shape;125;p3"/>
              <p:cNvSpPr/>
              <p:nvPr/>
            </p:nvSpPr>
            <p:spPr>
              <a:xfrm>
                <a:off x="3326790" y="513513"/>
                <a:ext cx="39104" cy="76055"/>
              </a:xfrm>
              <a:custGeom>
                <a:avLst/>
                <a:gdLst/>
                <a:ahLst/>
                <a:cxnLst/>
                <a:rect l="l" t="t" r="r" b="b"/>
                <a:pathLst>
                  <a:path w="290" h="564" extrusionOk="0">
                    <a:moveTo>
                      <a:pt x="70" y="0"/>
                    </a:moveTo>
                    <a:cubicBezTo>
                      <a:pt x="66" y="0"/>
                      <a:pt x="61" y="1"/>
                      <a:pt x="57" y="2"/>
                    </a:cubicBezTo>
                    <a:cubicBezTo>
                      <a:pt x="17" y="14"/>
                      <a:pt x="1" y="50"/>
                      <a:pt x="5" y="82"/>
                    </a:cubicBezTo>
                    <a:cubicBezTo>
                      <a:pt x="29" y="239"/>
                      <a:pt x="85" y="392"/>
                      <a:pt x="161" y="532"/>
                    </a:cubicBezTo>
                    <a:cubicBezTo>
                      <a:pt x="172" y="552"/>
                      <a:pt x="197" y="564"/>
                      <a:pt x="221" y="564"/>
                    </a:cubicBezTo>
                    <a:cubicBezTo>
                      <a:pt x="231" y="564"/>
                      <a:pt x="241" y="561"/>
                      <a:pt x="250" y="556"/>
                    </a:cubicBezTo>
                    <a:cubicBezTo>
                      <a:pt x="282" y="536"/>
                      <a:pt x="290" y="500"/>
                      <a:pt x="278" y="464"/>
                    </a:cubicBezTo>
                    <a:cubicBezTo>
                      <a:pt x="206" y="335"/>
                      <a:pt x="161" y="199"/>
                      <a:pt x="137" y="50"/>
                    </a:cubicBezTo>
                    <a:cubicBezTo>
                      <a:pt x="130" y="19"/>
                      <a:pt x="97" y="0"/>
                      <a:pt x="70" y="0"/>
                    </a:cubicBezTo>
                    <a:close/>
                  </a:path>
                </a:pathLst>
              </a:custGeom>
              <a:solidFill>
                <a:srgbClr val="FFF1F6">
                  <a:alpha val="333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6" name="Google Shape;126;p3"/>
              <p:cNvSpPr/>
              <p:nvPr/>
            </p:nvSpPr>
            <p:spPr>
              <a:xfrm rot="-5563485">
                <a:off x="3094862" y="433994"/>
                <a:ext cx="417195" cy="321752"/>
              </a:xfrm>
              <a:custGeom>
                <a:avLst/>
                <a:gdLst/>
                <a:ahLst/>
                <a:cxnLst/>
                <a:rect l="l" t="t" r="r" b="b"/>
                <a:pathLst>
                  <a:path w="3094" h="2386" extrusionOk="0">
                    <a:moveTo>
                      <a:pt x="761" y="1"/>
                    </a:moveTo>
                    <a:cubicBezTo>
                      <a:pt x="715" y="1"/>
                      <a:pt x="666" y="10"/>
                      <a:pt x="615" y="31"/>
                    </a:cubicBezTo>
                    <a:cubicBezTo>
                      <a:pt x="1" y="280"/>
                      <a:pt x="877" y="2349"/>
                      <a:pt x="1274" y="2385"/>
                    </a:cubicBezTo>
                    <a:cubicBezTo>
                      <a:pt x="1277" y="2386"/>
                      <a:pt x="1281" y="2386"/>
                      <a:pt x="1284" y="2386"/>
                    </a:cubicBezTo>
                    <a:cubicBezTo>
                      <a:pt x="1654" y="2386"/>
                      <a:pt x="3093" y="666"/>
                      <a:pt x="2524" y="216"/>
                    </a:cubicBezTo>
                    <a:cubicBezTo>
                      <a:pt x="2468" y="172"/>
                      <a:pt x="2409" y="153"/>
                      <a:pt x="2348" y="153"/>
                    </a:cubicBezTo>
                    <a:cubicBezTo>
                      <a:pt x="1937" y="153"/>
                      <a:pt x="1467" y="1036"/>
                      <a:pt x="1467" y="1036"/>
                    </a:cubicBezTo>
                    <a:cubicBezTo>
                      <a:pt x="1467" y="1036"/>
                      <a:pt x="1243" y="1"/>
                      <a:pt x="761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7" name="Google Shape;127;p3"/>
              <p:cNvSpPr/>
              <p:nvPr/>
            </p:nvSpPr>
            <p:spPr>
              <a:xfrm rot="-5563485">
                <a:off x="3166434" y="379837"/>
                <a:ext cx="288827" cy="300850"/>
              </a:xfrm>
              <a:custGeom>
                <a:avLst/>
                <a:gdLst/>
                <a:ahLst/>
                <a:cxnLst/>
                <a:rect l="l" t="t" r="r" b="b"/>
                <a:pathLst>
                  <a:path w="2142" h="2231" extrusionOk="0">
                    <a:moveTo>
                      <a:pt x="1403" y="0"/>
                    </a:moveTo>
                    <a:cubicBezTo>
                      <a:pt x="1398" y="0"/>
                      <a:pt x="1392" y="0"/>
                      <a:pt x="1387" y="1"/>
                    </a:cubicBezTo>
                    <a:cubicBezTo>
                      <a:pt x="1009" y="700"/>
                      <a:pt x="535" y="1351"/>
                      <a:pt x="1" y="1941"/>
                    </a:cubicBezTo>
                    <a:cubicBezTo>
                      <a:pt x="113" y="2110"/>
                      <a:pt x="230" y="2222"/>
                      <a:pt x="314" y="2230"/>
                    </a:cubicBezTo>
                    <a:cubicBezTo>
                      <a:pt x="318" y="2231"/>
                      <a:pt x="321" y="2231"/>
                      <a:pt x="324" y="2231"/>
                    </a:cubicBezTo>
                    <a:cubicBezTo>
                      <a:pt x="702" y="2231"/>
                      <a:pt x="2141" y="511"/>
                      <a:pt x="1572" y="61"/>
                    </a:cubicBezTo>
                    <a:cubicBezTo>
                      <a:pt x="1517" y="20"/>
                      <a:pt x="1461" y="0"/>
                      <a:pt x="1403" y="0"/>
                    </a:cubicBezTo>
                    <a:close/>
                  </a:path>
                </a:pathLst>
              </a:custGeom>
              <a:solidFill>
                <a:srgbClr val="FFF1F6">
                  <a:alpha val="333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128" name="Google Shape;128;p3"/>
          <p:cNvSpPr/>
          <p:nvPr/>
        </p:nvSpPr>
        <p:spPr>
          <a:xfrm>
            <a:off x="8082620" y="4542638"/>
            <a:ext cx="215929" cy="199812"/>
          </a:xfrm>
          <a:custGeom>
            <a:avLst/>
            <a:gdLst/>
            <a:ahLst/>
            <a:cxnLst/>
            <a:rect l="l" t="t" r="r" b="b"/>
            <a:pathLst>
              <a:path w="1447" h="1339" extrusionOk="0">
                <a:moveTo>
                  <a:pt x="729" y="0"/>
                </a:moveTo>
                <a:cubicBezTo>
                  <a:pt x="719" y="0"/>
                  <a:pt x="709" y="1"/>
                  <a:pt x="699" y="1"/>
                </a:cubicBezTo>
                <a:cubicBezTo>
                  <a:pt x="486" y="13"/>
                  <a:pt x="286" y="122"/>
                  <a:pt x="161" y="298"/>
                </a:cubicBezTo>
                <a:cubicBezTo>
                  <a:pt x="36" y="475"/>
                  <a:pt x="0" y="692"/>
                  <a:pt x="61" y="893"/>
                </a:cubicBezTo>
                <a:cubicBezTo>
                  <a:pt x="121" y="1082"/>
                  <a:pt x="261" y="1238"/>
                  <a:pt x="458" y="1307"/>
                </a:cubicBezTo>
                <a:cubicBezTo>
                  <a:pt x="511" y="1327"/>
                  <a:pt x="571" y="1339"/>
                  <a:pt x="627" y="1339"/>
                </a:cubicBezTo>
                <a:cubicBezTo>
                  <a:pt x="760" y="1339"/>
                  <a:pt x="872" y="1279"/>
                  <a:pt x="953" y="1166"/>
                </a:cubicBezTo>
                <a:cubicBezTo>
                  <a:pt x="1053" y="1026"/>
                  <a:pt x="1089" y="801"/>
                  <a:pt x="932" y="604"/>
                </a:cubicBezTo>
                <a:cubicBezTo>
                  <a:pt x="860" y="511"/>
                  <a:pt x="744" y="455"/>
                  <a:pt x="631" y="455"/>
                </a:cubicBezTo>
                <a:cubicBezTo>
                  <a:pt x="543" y="455"/>
                  <a:pt x="466" y="495"/>
                  <a:pt x="418" y="563"/>
                </a:cubicBezTo>
                <a:cubicBezTo>
                  <a:pt x="350" y="652"/>
                  <a:pt x="338" y="756"/>
                  <a:pt x="378" y="853"/>
                </a:cubicBezTo>
                <a:cubicBezTo>
                  <a:pt x="418" y="945"/>
                  <a:pt x="507" y="1013"/>
                  <a:pt x="611" y="1026"/>
                </a:cubicBezTo>
                <a:cubicBezTo>
                  <a:pt x="616" y="1026"/>
                  <a:pt x="621" y="1027"/>
                  <a:pt x="626" y="1027"/>
                </a:cubicBezTo>
                <a:cubicBezTo>
                  <a:pt x="667" y="1027"/>
                  <a:pt x="700" y="997"/>
                  <a:pt x="703" y="957"/>
                </a:cubicBezTo>
                <a:cubicBezTo>
                  <a:pt x="707" y="917"/>
                  <a:pt x="679" y="877"/>
                  <a:pt x="639" y="873"/>
                </a:cubicBezTo>
                <a:cubicBezTo>
                  <a:pt x="587" y="865"/>
                  <a:pt x="547" y="837"/>
                  <a:pt x="527" y="797"/>
                </a:cubicBezTo>
                <a:cubicBezTo>
                  <a:pt x="507" y="756"/>
                  <a:pt x="511" y="716"/>
                  <a:pt x="531" y="672"/>
                </a:cubicBezTo>
                <a:cubicBezTo>
                  <a:pt x="551" y="636"/>
                  <a:pt x="583" y="612"/>
                  <a:pt x="623" y="604"/>
                </a:cubicBezTo>
                <a:cubicBezTo>
                  <a:pt x="629" y="603"/>
                  <a:pt x="636" y="602"/>
                  <a:pt x="643" y="602"/>
                </a:cubicBezTo>
                <a:cubicBezTo>
                  <a:pt x="689" y="602"/>
                  <a:pt x="745" y="625"/>
                  <a:pt x="784" y="660"/>
                </a:cubicBezTo>
                <a:cubicBezTo>
                  <a:pt x="860" y="724"/>
                  <a:pt x="900" y="825"/>
                  <a:pt x="892" y="925"/>
                </a:cubicBezTo>
                <a:cubicBezTo>
                  <a:pt x="888" y="1013"/>
                  <a:pt x="848" y="1086"/>
                  <a:pt x="784" y="1138"/>
                </a:cubicBezTo>
                <a:cubicBezTo>
                  <a:pt x="741" y="1170"/>
                  <a:pt x="693" y="1183"/>
                  <a:pt x="644" y="1183"/>
                </a:cubicBezTo>
                <a:cubicBezTo>
                  <a:pt x="516" y="1183"/>
                  <a:pt x="382" y="1092"/>
                  <a:pt x="310" y="1013"/>
                </a:cubicBezTo>
                <a:cubicBezTo>
                  <a:pt x="189" y="881"/>
                  <a:pt x="161" y="696"/>
                  <a:pt x="221" y="519"/>
                </a:cubicBezTo>
                <a:cubicBezTo>
                  <a:pt x="282" y="347"/>
                  <a:pt x="426" y="214"/>
                  <a:pt x="603" y="162"/>
                </a:cubicBezTo>
                <a:cubicBezTo>
                  <a:pt x="644" y="150"/>
                  <a:pt x="686" y="145"/>
                  <a:pt x="727" y="145"/>
                </a:cubicBezTo>
                <a:cubicBezTo>
                  <a:pt x="828" y="145"/>
                  <a:pt x="926" y="179"/>
                  <a:pt x="1009" y="242"/>
                </a:cubicBezTo>
                <a:cubicBezTo>
                  <a:pt x="1133" y="342"/>
                  <a:pt x="1270" y="604"/>
                  <a:pt x="1266" y="829"/>
                </a:cubicBezTo>
                <a:cubicBezTo>
                  <a:pt x="1258" y="945"/>
                  <a:pt x="1226" y="1030"/>
                  <a:pt x="1149" y="1082"/>
                </a:cubicBezTo>
                <a:cubicBezTo>
                  <a:pt x="1125" y="1098"/>
                  <a:pt x="1113" y="1126"/>
                  <a:pt x="1121" y="1150"/>
                </a:cubicBezTo>
                <a:cubicBezTo>
                  <a:pt x="1125" y="1182"/>
                  <a:pt x="1141" y="1206"/>
                  <a:pt x="1165" y="1218"/>
                </a:cubicBezTo>
                <a:cubicBezTo>
                  <a:pt x="1175" y="1221"/>
                  <a:pt x="1184" y="1223"/>
                  <a:pt x="1194" y="1223"/>
                </a:cubicBezTo>
                <a:cubicBezTo>
                  <a:pt x="1209" y="1223"/>
                  <a:pt x="1225" y="1219"/>
                  <a:pt x="1242" y="1206"/>
                </a:cubicBezTo>
                <a:cubicBezTo>
                  <a:pt x="1342" y="1138"/>
                  <a:pt x="1402" y="1021"/>
                  <a:pt x="1415" y="885"/>
                </a:cubicBezTo>
                <a:cubicBezTo>
                  <a:pt x="1447" y="632"/>
                  <a:pt x="1314" y="338"/>
                  <a:pt x="1173" y="178"/>
                </a:cubicBezTo>
                <a:cubicBezTo>
                  <a:pt x="1059" y="67"/>
                  <a:pt x="902" y="0"/>
                  <a:pt x="729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29" name="Google Shape;129;p3"/>
          <p:cNvGrpSpPr/>
          <p:nvPr/>
        </p:nvGrpSpPr>
        <p:grpSpPr>
          <a:xfrm rot="2700000">
            <a:off x="8850543" y="3860238"/>
            <a:ext cx="296110" cy="307950"/>
            <a:chOff x="2402806" y="1534404"/>
            <a:chExt cx="197214" cy="205099"/>
          </a:xfrm>
        </p:grpSpPr>
        <p:sp>
          <p:nvSpPr>
            <p:cNvPr id="130" name="Google Shape;130;p3"/>
            <p:cNvSpPr/>
            <p:nvPr/>
          </p:nvSpPr>
          <p:spPr>
            <a:xfrm>
              <a:off x="2402806" y="1605082"/>
              <a:ext cx="85428" cy="127119"/>
            </a:xfrm>
            <a:custGeom>
              <a:avLst/>
              <a:gdLst/>
              <a:ahLst/>
              <a:cxnLst/>
              <a:rect l="l" t="t" r="r" b="b"/>
              <a:pathLst>
                <a:path w="1170" h="1741" extrusionOk="0">
                  <a:moveTo>
                    <a:pt x="273" y="0"/>
                  </a:moveTo>
                  <a:cubicBezTo>
                    <a:pt x="220" y="0"/>
                    <a:pt x="176" y="36"/>
                    <a:pt x="165" y="85"/>
                  </a:cubicBezTo>
                  <a:cubicBezTo>
                    <a:pt x="0" y="1226"/>
                    <a:pt x="1005" y="1724"/>
                    <a:pt x="1017" y="1728"/>
                  </a:cubicBezTo>
                  <a:cubicBezTo>
                    <a:pt x="1033" y="1732"/>
                    <a:pt x="1045" y="1740"/>
                    <a:pt x="1061" y="1740"/>
                  </a:cubicBezTo>
                  <a:cubicBezTo>
                    <a:pt x="1101" y="1740"/>
                    <a:pt x="1137" y="1720"/>
                    <a:pt x="1145" y="1684"/>
                  </a:cubicBezTo>
                  <a:cubicBezTo>
                    <a:pt x="1169" y="1632"/>
                    <a:pt x="1149" y="1572"/>
                    <a:pt x="1101" y="1548"/>
                  </a:cubicBezTo>
                  <a:cubicBezTo>
                    <a:pt x="1097" y="1544"/>
                    <a:pt x="221" y="1118"/>
                    <a:pt x="366" y="117"/>
                  </a:cubicBezTo>
                  <a:cubicBezTo>
                    <a:pt x="374" y="61"/>
                    <a:pt x="338" y="13"/>
                    <a:pt x="281" y="1"/>
                  </a:cubicBezTo>
                  <a:cubicBezTo>
                    <a:pt x="279" y="1"/>
                    <a:pt x="276" y="0"/>
                    <a:pt x="27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131;p3"/>
            <p:cNvSpPr/>
            <p:nvPr/>
          </p:nvSpPr>
          <p:spPr>
            <a:xfrm>
              <a:off x="2441796" y="1605886"/>
              <a:ext cx="64910" cy="98424"/>
            </a:xfrm>
            <a:custGeom>
              <a:avLst/>
              <a:gdLst/>
              <a:ahLst/>
              <a:cxnLst/>
              <a:rect l="l" t="t" r="r" b="b"/>
              <a:pathLst>
                <a:path w="889" h="1348" extrusionOk="0">
                  <a:moveTo>
                    <a:pt x="113" y="1"/>
                  </a:moveTo>
                  <a:cubicBezTo>
                    <a:pt x="109" y="1"/>
                    <a:pt x="105" y="1"/>
                    <a:pt x="101" y="2"/>
                  </a:cubicBezTo>
                  <a:cubicBezTo>
                    <a:pt x="45" y="6"/>
                    <a:pt x="1" y="50"/>
                    <a:pt x="5" y="106"/>
                  </a:cubicBezTo>
                  <a:cubicBezTo>
                    <a:pt x="5" y="130"/>
                    <a:pt x="57" y="837"/>
                    <a:pt x="712" y="1328"/>
                  </a:cubicBezTo>
                  <a:cubicBezTo>
                    <a:pt x="732" y="1340"/>
                    <a:pt x="752" y="1348"/>
                    <a:pt x="772" y="1348"/>
                  </a:cubicBezTo>
                  <a:cubicBezTo>
                    <a:pt x="804" y="1348"/>
                    <a:pt x="832" y="1332"/>
                    <a:pt x="852" y="1312"/>
                  </a:cubicBezTo>
                  <a:cubicBezTo>
                    <a:pt x="888" y="1267"/>
                    <a:pt x="880" y="1207"/>
                    <a:pt x="832" y="1171"/>
                  </a:cubicBezTo>
                  <a:cubicBezTo>
                    <a:pt x="250" y="737"/>
                    <a:pt x="205" y="106"/>
                    <a:pt x="205" y="94"/>
                  </a:cubicBezTo>
                  <a:cubicBezTo>
                    <a:pt x="202" y="46"/>
                    <a:pt x="164" y="1"/>
                    <a:pt x="11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132;p3"/>
            <p:cNvSpPr/>
            <p:nvPr/>
          </p:nvSpPr>
          <p:spPr>
            <a:xfrm>
              <a:off x="2470272" y="1604206"/>
              <a:ext cx="45561" cy="62866"/>
            </a:xfrm>
            <a:custGeom>
              <a:avLst/>
              <a:gdLst/>
              <a:ahLst/>
              <a:cxnLst/>
              <a:rect l="l" t="t" r="r" b="b"/>
              <a:pathLst>
                <a:path w="624" h="861" extrusionOk="0">
                  <a:moveTo>
                    <a:pt x="175" y="1"/>
                  </a:moveTo>
                  <a:cubicBezTo>
                    <a:pt x="132" y="1"/>
                    <a:pt x="91" y="33"/>
                    <a:pt x="81" y="77"/>
                  </a:cubicBezTo>
                  <a:cubicBezTo>
                    <a:pt x="77" y="97"/>
                    <a:pt x="0" y="479"/>
                    <a:pt x="450" y="840"/>
                  </a:cubicBezTo>
                  <a:cubicBezTo>
                    <a:pt x="466" y="856"/>
                    <a:pt x="494" y="860"/>
                    <a:pt x="515" y="860"/>
                  </a:cubicBezTo>
                  <a:cubicBezTo>
                    <a:pt x="543" y="860"/>
                    <a:pt x="571" y="848"/>
                    <a:pt x="591" y="828"/>
                  </a:cubicBezTo>
                  <a:cubicBezTo>
                    <a:pt x="623" y="788"/>
                    <a:pt x="619" y="720"/>
                    <a:pt x="575" y="688"/>
                  </a:cubicBezTo>
                  <a:cubicBezTo>
                    <a:pt x="229" y="410"/>
                    <a:pt x="273" y="137"/>
                    <a:pt x="277" y="125"/>
                  </a:cubicBezTo>
                  <a:cubicBezTo>
                    <a:pt x="294" y="69"/>
                    <a:pt x="257" y="13"/>
                    <a:pt x="201" y="5"/>
                  </a:cubicBezTo>
                  <a:cubicBezTo>
                    <a:pt x="193" y="2"/>
                    <a:pt x="184" y="1"/>
                    <a:pt x="17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133;p3"/>
            <p:cNvSpPr/>
            <p:nvPr/>
          </p:nvSpPr>
          <p:spPr>
            <a:xfrm>
              <a:off x="2504005" y="1627498"/>
              <a:ext cx="52571" cy="112005"/>
            </a:xfrm>
            <a:custGeom>
              <a:avLst/>
              <a:gdLst/>
              <a:ahLst/>
              <a:cxnLst/>
              <a:rect l="l" t="t" r="r" b="b"/>
              <a:pathLst>
                <a:path w="720" h="1534" extrusionOk="0">
                  <a:moveTo>
                    <a:pt x="409" y="0"/>
                  </a:moveTo>
                  <a:cubicBezTo>
                    <a:pt x="400" y="0"/>
                    <a:pt x="391" y="1"/>
                    <a:pt x="382" y="3"/>
                  </a:cubicBezTo>
                  <a:cubicBezTo>
                    <a:pt x="330" y="19"/>
                    <a:pt x="302" y="79"/>
                    <a:pt x="318" y="132"/>
                  </a:cubicBezTo>
                  <a:cubicBezTo>
                    <a:pt x="318" y="136"/>
                    <a:pt x="494" y="702"/>
                    <a:pt x="32" y="1377"/>
                  </a:cubicBezTo>
                  <a:cubicBezTo>
                    <a:pt x="0" y="1421"/>
                    <a:pt x="12" y="1486"/>
                    <a:pt x="57" y="1518"/>
                  </a:cubicBezTo>
                  <a:cubicBezTo>
                    <a:pt x="73" y="1526"/>
                    <a:pt x="93" y="1534"/>
                    <a:pt x="113" y="1534"/>
                  </a:cubicBezTo>
                  <a:cubicBezTo>
                    <a:pt x="141" y="1534"/>
                    <a:pt x="177" y="1518"/>
                    <a:pt x="197" y="1494"/>
                  </a:cubicBezTo>
                  <a:cubicBezTo>
                    <a:pt x="719" y="734"/>
                    <a:pt x="519" y="96"/>
                    <a:pt x="511" y="71"/>
                  </a:cubicBezTo>
                  <a:cubicBezTo>
                    <a:pt x="497" y="25"/>
                    <a:pt x="453" y="0"/>
                    <a:pt x="40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134;p3"/>
            <p:cNvSpPr/>
            <p:nvPr/>
          </p:nvSpPr>
          <p:spPr>
            <a:xfrm>
              <a:off x="2548909" y="1634508"/>
              <a:ext cx="26431" cy="80682"/>
            </a:xfrm>
            <a:custGeom>
              <a:avLst/>
              <a:gdLst/>
              <a:ahLst/>
              <a:cxnLst/>
              <a:rect l="l" t="t" r="r" b="b"/>
              <a:pathLst>
                <a:path w="362" h="1105" extrusionOk="0">
                  <a:moveTo>
                    <a:pt x="128" y="1"/>
                  </a:moveTo>
                  <a:cubicBezTo>
                    <a:pt x="120" y="1"/>
                    <a:pt x="112" y="2"/>
                    <a:pt x="104" y="4"/>
                  </a:cubicBezTo>
                  <a:cubicBezTo>
                    <a:pt x="56" y="16"/>
                    <a:pt x="20" y="72"/>
                    <a:pt x="36" y="124"/>
                  </a:cubicBezTo>
                  <a:cubicBezTo>
                    <a:pt x="157" y="586"/>
                    <a:pt x="16" y="964"/>
                    <a:pt x="16" y="968"/>
                  </a:cubicBezTo>
                  <a:cubicBezTo>
                    <a:pt x="0" y="1024"/>
                    <a:pt x="24" y="1080"/>
                    <a:pt x="76" y="1100"/>
                  </a:cubicBezTo>
                  <a:cubicBezTo>
                    <a:pt x="84" y="1104"/>
                    <a:pt x="100" y="1104"/>
                    <a:pt x="109" y="1104"/>
                  </a:cubicBezTo>
                  <a:cubicBezTo>
                    <a:pt x="149" y="1104"/>
                    <a:pt x="189" y="1080"/>
                    <a:pt x="197" y="1044"/>
                  </a:cubicBezTo>
                  <a:cubicBezTo>
                    <a:pt x="205" y="1024"/>
                    <a:pt x="362" y="602"/>
                    <a:pt x="225" y="76"/>
                  </a:cubicBezTo>
                  <a:cubicBezTo>
                    <a:pt x="218" y="31"/>
                    <a:pt x="176" y="1"/>
                    <a:pt x="12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135;p3"/>
            <p:cNvSpPr/>
            <p:nvPr/>
          </p:nvSpPr>
          <p:spPr>
            <a:xfrm>
              <a:off x="2577020" y="1637939"/>
              <a:ext cx="23000" cy="51695"/>
            </a:xfrm>
            <a:custGeom>
              <a:avLst/>
              <a:gdLst/>
              <a:ahLst/>
              <a:cxnLst/>
              <a:rect l="l" t="t" r="r" b="b"/>
              <a:pathLst>
                <a:path w="315" h="708" extrusionOk="0">
                  <a:moveTo>
                    <a:pt x="117" y="0"/>
                  </a:moveTo>
                  <a:cubicBezTo>
                    <a:pt x="106" y="0"/>
                    <a:pt x="96" y="2"/>
                    <a:pt x="85" y="5"/>
                  </a:cubicBezTo>
                  <a:cubicBezTo>
                    <a:pt x="33" y="17"/>
                    <a:pt x="1" y="73"/>
                    <a:pt x="17" y="129"/>
                  </a:cubicBezTo>
                  <a:cubicBezTo>
                    <a:pt x="97" y="411"/>
                    <a:pt x="45" y="567"/>
                    <a:pt x="45" y="571"/>
                  </a:cubicBezTo>
                  <a:cubicBezTo>
                    <a:pt x="33" y="627"/>
                    <a:pt x="57" y="680"/>
                    <a:pt x="105" y="700"/>
                  </a:cubicBezTo>
                  <a:cubicBezTo>
                    <a:pt x="117" y="708"/>
                    <a:pt x="133" y="708"/>
                    <a:pt x="141" y="708"/>
                  </a:cubicBezTo>
                  <a:cubicBezTo>
                    <a:pt x="182" y="708"/>
                    <a:pt x="218" y="680"/>
                    <a:pt x="238" y="648"/>
                  </a:cubicBezTo>
                  <a:cubicBezTo>
                    <a:pt x="242" y="619"/>
                    <a:pt x="314" y="427"/>
                    <a:pt x="214" y="73"/>
                  </a:cubicBezTo>
                  <a:cubicBezTo>
                    <a:pt x="201" y="27"/>
                    <a:pt x="161" y="0"/>
                    <a:pt x="11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136;p3"/>
            <p:cNvSpPr/>
            <p:nvPr/>
          </p:nvSpPr>
          <p:spPr>
            <a:xfrm>
              <a:off x="2493710" y="1595664"/>
              <a:ext cx="96307" cy="27089"/>
            </a:xfrm>
            <a:custGeom>
              <a:avLst/>
              <a:gdLst/>
              <a:ahLst/>
              <a:cxnLst/>
              <a:rect l="l" t="t" r="r" b="b"/>
              <a:pathLst>
                <a:path w="1319" h="371" extrusionOk="0">
                  <a:moveTo>
                    <a:pt x="485" y="0"/>
                  </a:moveTo>
                  <a:cubicBezTo>
                    <a:pt x="241" y="0"/>
                    <a:pt x="88" y="59"/>
                    <a:pt x="77" y="65"/>
                  </a:cubicBezTo>
                  <a:cubicBezTo>
                    <a:pt x="29" y="86"/>
                    <a:pt x="1" y="146"/>
                    <a:pt x="21" y="194"/>
                  </a:cubicBezTo>
                  <a:cubicBezTo>
                    <a:pt x="36" y="234"/>
                    <a:pt x="75" y="257"/>
                    <a:pt x="115" y="257"/>
                  </a:cubicBezTo>
                  <a:cubicBezTo>
                    <a:pt x="128" y="257"/>
                    <a:pt x="141" y="255"/>
                    <a:pt x="153" y="250"/>
                  </a:cubicBezTo>
                  <a:cubicBezTo>
                    <a:pt x="156" y="250"/>
                    <a:pt x="281" y="203"/>
                    <a:pt x="487" y="203"/>
                  </a:cubicBezTo>
                  <a:cubicBezTo>
                    <a:pt x="662" y="203"/>
                    <a:pt x="896" y="237"/>
                    <a:pt x="1162" y="363"/>
                  </a:cubicBezTo>
                  <a:cubicBezTo>
                    <a:pt x="1174" y="367"/>
                    <a:pt x="1186" y="371"/>
                    <a:pt x="1202" y="371"/>
                  </a:cubicBezTo>
                  <a:cubicBezTo>
                    <a:pt x="1242" y="371"/>
                    <a:pt x="1278" y="351"/>
                    <a:pt x="1298" y="315"/>
                  </a:cubicBezTo>
                  <a:cubicBezTo>
                    <a:pt x="1319" y="266"/>
                    <a:pt x="1298" y="206"/>
                    <a:pt x="1246" y="182"/>
                  </a:cubicBezTo>
                  <a:cubicBezTo>
                    <a:pt x="950" y="40"/>
                    <a:pt x="687" y="0"/>
                    <a:pt x="48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137;p3"/>
            <p:cNvSpPr/>
            <p:nvPr/>
          </p:nvSpPr>
          <p:spPr>
            <a:xfrm>
              <a:off x="2446469" y="1562077"/>
              <a:ext cx="145300" cy="33733"/>
            </a:xfrm>
            <a:custGeom>
              <a:avLst/>
              <a:gdLst/>
              <a:ahLst/>
              <a:cxnLst/>
              <a:rect l="l" t="t" r="r" b="b"/>
              <a:pathLst>
                <a:path w="1990" h="462" extrusionOk="0">
                  <a:moveTo>
                    <a:pt x="886" y="1"/>
                  </a:moveTo>
                  <a:cubicBezTo>
                    <a:pt x="424" y="1"/>
                    <a:pt x="92" y="145"/>
                    <a:pt x="73" y="152"/>
                  </a:cubicBezTo>
                  <a:cubicBezTo>
                    <a:pt x="21" y="172"/>
                    <a:pt x="1" y="232"/>
                    <a:pt x="21" y="284"/>
                  </a:cubicBezTo>
                  <a:cubicBezTo>
                    <a:pt x="36" y="320"/>
                    <a:pt x="73" y="340"/>
                    <a:pt x="112" y="340"/>
                  </a:cubicBezTo>
                  <a:cubicBezTo>
                    <a:pt x="126" y="340"/>
                    <a:pt x="140" y="338"/>
                    <a:pt x="153" y="333"/>
                  </a:cubicBezTo>
                  <a:cubicBezTo>
                    <a:pt x="158" y="330"/>
                    <a:pt x="460" y="200"/>
                    <a:pt x="883" y="200"/>
                  </a:cubicBezTo>
                  <a:cubicBezTo>
                    <a:pt x="1161" y="200"/>
                    <a:pt x="1492" y="257"/>
                    <a:pt x="1825" y="445"/>
                  </a:cubicBezTo>
                  <a:cubicBezTo>
                    <a:pt x="1841" y="453"/>
                    <a:pt x="1861" y="461"/>
                    <a:pt x="1873" y="461"/>
                  </a:cubicBezTo>
                  <a:cubicBezTo>
                    <a:pt x="1909" y="461"/>
                    <a:pt x="1945" y="445"/>
                    <a:pt x="1966" y="409"/>
                  </a:cubicBezTo>
                  <a:cubicBezTo>
                    <a:pt x="1990" y="365"/>
                    <a:pt x="1974" y="300"/>
                    <a:pt x="1925" y="272"/>
                  </a:cubicBezTo>
                  <a:cubicBezTo>
                    <a:pt x="1557" y="64"/>
                    <a:pt x="1193" y="1"/>
                    <a:pt x="88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138;p3"/>
            <p:cNvSpPr/>
            <p:nvPr/>
          </p:nvSpPr>
          <p:spPr>
            <a:xfrm>
              <a:off x="2495754" y="1534404"/>
              <a:ext cx="76374" cy="23803"/>
            </a:xfrm>
            <a:custGeom>
              <a:avLst/>
              <a:gdLst/>
              <a:ahLst/>
              <a:cxnLst/>
              <a:rect l="l" t="t" r="r" b="b"/>
              <a:pathLst>
                <a:path w="1046" h="326" extrusionOk="0">
                  <a:moveTo>
                    <a:pt x="384" y="1"/>
                  </a:moveTo>
                  <a:cubicBezTo>
                    <a:pt x="213" y="1"/>
                    <a:pt x="95" y="32"/>
                    <a:pt x="85" y="37"/>
                  </a:cubicBezTo>
                  <a:cubicBezTo>
                    <a:pt x="29" y="49"/>
                    <a:pt x="1" y="105"/>
                    <a:pt x="13" y="161"/>
                  </a:cubicBezTo>
                  <a:cubicBezTo>
                    <a:pt x="26" y="207"/>
                    <a:pt x="65" y="234"/>
                    <a:pt x="110" y="234"/>
                  </a:cubicBezTo>
                  <a:cubicBezTo>
                    <a:pt x="120" y="234"/>
                    <a:pt x="131" y="232"/>
                    <a:pt x="141" y="229"/>
                  </a:cubicBezTo>
                  <a:cubicBezTo>
                    <a:pt x="141" y="229"/>
                    <a:pt x="240" y="203"/>
                    <a:pt x="386" y="203"/>
                  </a:cubicBezTo>
                  <a:cubicBezTo>
                    <a:pt x="524" y="203"/>
                    <a:pt x="704" y="226"/>
                    <a:pt x="885" y="318"/>
                  </a:cubicBezTo>
                  <a:cubicBezTo>
                    <a:pt x="897" y="322"/>
                    <a:pt x="913" y="326"/>
                    <a:pt x="929" y="326"/>
                  </a:cubicBezTo>
                  <a:cubicBezTo>
                    <a:pt x="969" y="326"/>
                    <a:pt x="1005" y="302"/>
                    <a:pt x="1017" y="270"/>
                  </a:cubicBezTo>
                  <a:cubicBezTo>
                    <a:pt x="1045" y="221"/>
                    <a:pt x="1025" y="161"/>
                    <a:pt x="973" y="137"/>
                  </a:cubicBezTo>
                  <a:cubicBezTo>
                    <a:pt x="758" y="29"/>
                    <a:pt x="546" y="1"/>
                    <a:pt x="38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9" name="Google Shape;139;p3"/>
          <p:cNvSpPr/>
          <p:nvPr/>
        </p:nvSpPr>
        <p:spPr>
          <a:xfrm flipH="1">
            <a:off x="7326047" y="4041323"/>
            <a:ext cx="285802" cy="287674"/>
          </a:xfrm>
          <a:custGeom>
            <a:avLst/>
            <a:gdLst/>
            <a:ahLst/>
            <a:cxnLst/>
            <a:rect l="l" t="t" r="r" b="b"/>
            <a:pathLst>
              <a:path w="1403" h="1412" extrusionOk="0">
                <a:moveTo>
                  <a:pt x="538" y="1"/>
                </a:moveTo>
                <a:cubicBezTo>
                  <a:pt x="410" y="5"/>
                  <a:pt x="301" y="65"/>
                  <a:pt x="217" y="178"/>
                </a:cubicBezTo>
                <a:cubicBezTo>
                  <a:pt x="56" y="379"/>
                  <a:pt x="0" y="688"/>
                  <a:pt x="36" y="901"/>
                </a:cubicBezTo>
                <a:cubicBezTo>
                  <a:pt x="64" y="1082"/>
                  <a:pt x="165" y="1230"/>
                  <a:pt x="325" y="1323"/>
                </a:cubicBezTo>
                <a:cubicBezTo>
                  <a:pt x="430" y="1383"/>
                  <a:pt x="550" y="1411"/>
                  <a:pt x="671" y="1411"/>
                </a:cubicBezTo>
                <a:cubicBezTo>
                  <a:pt x="763" y="1411"/>
                  <a:pt x="852" y="1395"/>
                  <a:pt x="940" y="1363"/>
                </a:cubicBezTo>
                <a:cubicBezTo>
                  <a:pt x="1141" y="1283"/>
                  <a:pt x="1286" y="1122"/>
                  <a:pt x="1346" y="921"/>
                </a:cubicBezTo>
                <a:cubicBezTo>
                  <a:pt x="1402" y="724"/>
                  <a:pt x="1362" y="519"/>
                  <a:pt x="1242" y="351"/>
                </a:cubicBezTo>
                <a:cubicBezTo>
                  <a:pt x="1150" y="230"/>
                  <a:pt x="1027" y="167"/>
                  <a:pt x="899" y="167"/>
                </a:cubicBezTo>
                <a:cubicBezTo>
                  <a:pt x="848" y="167"/>
                  <a:pt x="795" y="177"/>
                  <a:pt x="743" y="198"/>
                </a:cubicBezTo>
                <a:cubicBezTo>
                  <a:pt x="583" y="258"/>
                  <a:pt x="430" y="435"/>
                  <a:pt x="458" y="684"/>
                </a:cubicBezTo>
                <a:cubicBezTo>
                  <a:pt x="470" y="805"/>
                  <a:pt x="534" y="913"/>
                  <a:pt x="627" y="977"/>
                </a:cubicBezTo>
                <a:cubicBezTo>
                  <a:pt x="673" y="1004"/>
                  <a:pt x="723" y="1018"/>
                  <a:pt x="774" y="1018"/>
                </a:cubicBezTo>
                <a:cubicBezTo>
                  <a:pt x="806" y="1018"/>
                  <a:pt x="839" y="1012"/>
                  <a:pt x="872" y="1001"/>
                </a:cubicBezTo>
                <a:cubicBezTo>
                  <a:pt x="972" y="965"/>
                  <a:pt x="1045" y="881"/>
                  <a:pt x="1061" y="780"/>
                </a:cubicBezTo>
                <a:cubicBezTo>
                  <a:pt x="1081" y="676"/>
                  <a:pt x="1041" y="576"/>
                  <a:pt x="960" y="503"/>
                </a:cubicBezTo>
                <a:cubicBezTo>
                  <a:pt x="944" y="491"/>
                  <a:pt x="924" y="484"/>
                  <a:pt x="905" y="484"/>
                </a:cubicBezTo>
                <a:cubicBezTo>
                  <a:pt x="882" y="484"/>
                  <a:pt x="859" y="494"/>
                  <a:pt x="844" y="511"/>
                </a:cubicBezTo>
                <a:cubicBezTo>
                  <a:pt x="820" y="547"/>
                  <a:pt x="820" y="592"/>
                  <a:pt x="852" y="620"/>
                </a:cubicBezTo>
                <a:cubicBezTo>
                  <a:pt x="892" y="648"/>
                  <a:pt x="912" y="700"/>
                  <a:pt x="908" y="744"/>
                </a:cubicBezTo>
                <a:cubicBezTo>
                  <a:pt x="904" y="788"/>
                  <a:pt x="880" y="825"/>
                  <a:pt x="840" y="845"/>
                </a:cubicBezTo>
                <a:cubicBezTo>
                  <a:pt x="821" y="855"/>
                  <a:pt x="800" y="860"/>
                  <a:pt x="780" y="860"/>
                </a:cubicBezTo>
                <a:cubicBezTo>
                  <a:pt x="762" y="860"/>
                  <a:pt x="744" y="856"/>
                  <a:pt x="727" y="849"/>
                </a:cubicBezTo>
                <a:cubicBezTo>
                  <a:pt x="683" y="829"/>
                  <a:pt x="639" y="772"/>
                  <a:pt x="623" y="712"/>
                </a:cubicBezTo>
                <a:cubicBezTo>
                  <a:pt x="599" y="620"/>
                  <a:pt x="619" y="511"/>
                  <a:pt x="671" y="435"/>
                </a:cubicBezTo>
                <a:cubicBezTo>
                  <a:pt x="723" y="363"/>
                  <a:pt x="792" y="322"/>
                  <a:pt x="880" y="318"/>
                </a:cubicBezTo>
                <a:cubicBezTo>
                  <a:pt x="886" y="318"/>
                  <a:pt x="893" y="318"/>
                  <a:pt x="899" y="318"/>
                </a:cubicBezTo>
                <a:cubicBezTo>
                  <a:pt x="1080" y="318"/>
                  <a:pt x="1186" y="540"/>
                  <a:pt x="1205" y="680"/>
                </a:cubicBezTo>
                <a:cubicBezTo>
                  <a:pt x="1233" y="853"/>
                  <a:pt x="1161" y="1026"/>
                  <a:pt x="1012" y="1142"/>
                </a:cubicBezTo>
                <a:cubicBezTo>
                  <a:pt x="913" y="1216"/>
                  <a:pt x="790" y="1257"/>
                  <a:pt x="668" y="1257"/>
                </a:cubicBezTo>
                <a:cubicBezTo>
                  <a:pt x="611" y="1257"/>
                  <a:pt x="555" y="1248"/>
                  <a:pt x="502" y="1230"/>
                </a:cubicBezTo>
                <a:cubicBezTo>
                  <a:pt x="358" y="1186"/>
                  <a:pt x="249" y="1086"/>
                  <a:pt x="201" y="941"/>
                </a:cubicBezTo>
                <a:cubicBezTo>
                  <a:pt x="149" y="784"/>
                  <a:pt x="181" y="491"/>
                  <a:pt x="305" y="306"/>
                </a:cubicBezTo>
                <a:cubicBezTo>
                  <a:pt x="370" y="210"/>
                  <a:pt x="450" y="162"/>
                  <a:pt x="542" y="158"/>
                </a:cubicBezTo>
                <a:cubicBezTo>
                  <a:pt x="571" y="158"/>
                  <a:pt x="599" y="142"/>
                  <a:pt x="607" y="117"/>
                </a:cubicBezTo>
                <a:cubicBezTo>
                  <a:pt x="623" y="89"/>
                  <a:pt x="619" y="61"/>
                  <a:pt x="603" y="37"/>
                </a:cubicBezTo>
                <a:cubicBezTo>
                  <a:pt x="587" y="17"/>
                  <a:pt x="563" y="1"/>
                  <a:pt x="538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0" name="Google Shape;140;p3"/>
          <p:cNvGrpSpPr/>
          <p:nvPr/>
        </p:nvGrpSpPr>
        <p:grpSpPr>
          <a:xfrm rot="10200497" flipH="1">
            <a:off x="5753905" y="4183465"/>
            <a:ext cx="2029153" cy="1375659"/>
            <a:chOff x="6283024" y="-660615"/>
            <a:chExt cx="2029221" cy="1375705"/>
          </a:xfrm>
        </p:grpSpPr>
        <p:grpSp>
          <p:nvGrpSpPr>
            <p:cNvPr id="141" name="Google Shape;141;p3"/>
            <p:cNvGrpSpPr/>
            <p:nvPr/>
          </p:nvGrpSpPr>
          <p:grpSpPr>
            <a:xfrm rot="8478049">
              <a:off x="7456155" y="-397939"/>
              <a:ext cx="900955" cy="172869"/>
              <a:chOff x="3564648" y="628675"/>
              <a:chExt cx="901001" cy="172878"/>
            </a:xfrm>
          </p:grpSpPr>
          <p:sp>
            <p:nvSpPr>
              <p:cNvPr id="142" name="Google Shape;142;p3"/>
              <p:cNvSpPr/>
              <p:nvPr/>
            </p:nvSpPr>
            <p:spPr>
              <a:xfrm>
                <a:off x="3564648" y="647688"/>
                <a:ext cx="32631" cy="26026"/>
              </a:xfrm>
              <a:custGeom>
                <a:avLst/>
                <a:gdLst/>
                <a:ahLst/>
                <a:cxnLst/>
                <a:rect l="l" t="t" r="r" b="b"/>
                <a:pathLst>
                  <a:path w="242" h="193" extrusionOk="0">
                    <a:moveTo>
                      <a:pt x="73" y="0"/>
                    </a:moveTo>
                    <a:cubicBezTo>
                      <a:pt x="53" y="0"/>
                      <a:pt x="33" y="10"/>
                      <a:pt x="21" y="28"/>
                    </a:cubicBezTo>
                    <a:cubicBezTo>
                      <a:pt x="0" y="52"/>
                      <a:pt x="4" y="92"/>
                      <a:pt x="33" y="112"/>
                    </a:cubicBezTo>
                    <a:cubicBezTo>
                      <a:pt x="33" y="112"/>
                      <a:pt x="69" y="140"/>
                      <a:pt x="141" y="184"/>
                    </a:cubicBezTo>
                    <a:cubicBezTo>
                      <a:pt x="149" y="188"/>
                      <a:pt x="165" y="192"/>
                      <a:pt x="173" y="192"/>
                    </a:cubicBezTo>
                    <a:cubicBezTo>
                      <a:pt x="193" y="192"/>
                      <a:pt x="213" y="184"/>
                      <a:pt x="225" y="168"/>
                    </a:cubicBezTo>
                    <a:cubicBezTo>
                      <a:pt x="241" y="144"/>
                      <a:pt x="233" y="104"/>
                      <a:pt x="205" y="84"/>
                    </a:cubicBezTo>
                    <a:cubicBezTo>
                      <a:pt x="141" y="40"/>
                      <a:pt x="105" y="11"/>
                      <a:pt x="105" y="11"/>
                    </a:cubicBezTo>
                    <a:cubicBezTo>
                      <a:pt x="96" y="4"/>
                      <a:pt x="84" y="0"/>
                      <a:pt x="73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3" name="Google Shape;143;p3"/>
              <p:cNvSpPr/>
              <p:nvPr/>
            </p:nvSpPr>
            <p:spPr>
              <a:xfrm>
                <a:off x="3630180" y="628675"/>
                <a:ext cx="835469" cy="172878"/>
              </a:xfrm>
              <a:custGeom>
                <a:avLst/>
                <a:gdLst/>
                <a:ahLst/>
                <a:cxnLst/>
                <a:rect l="l" t="t" r="r" b="b"/>
                <a:pathLst>
                  <a:path w="6196" h="1282" extrusionOk="0">
                    <a:moveTo>
                      <a:pt x="6121" y="0"/>
                    </a:moveTo>
                    <a:cubicBezTo>
                      <a:pt x="6109" y="0"/>
                      <a:pt x="6097" y="4"/>
                      <a:pt x="6087" y="12"/>
                    </a:cubicBezTo>
                    <a:cubicBezTo>
                      <a:pt x="6023" y="64"/>
                      <a:pt x="5955" y="112"/>
                      <a:pt x="5891" y="160"/>
                    </a:cubicBezTo>
                    <a:cubicBezTo>
                      <a:pt x="5858" y="177"/>
                      <a:pt x="5854" y="213"/>
                      <a:pt x="5875" y="245"/>
                    </a:cubicBezTo>
                    <a:cubicBezTo>
                      <a:pt x="5887" y="261"/>
                      <a:pt x="5907" y="269"/>
                      <a:pt x="5927" y="269"/>
                    </a:cubicBezTo>
                    <a:cubicBezTo>
                      <a:pt x="5943" y="269"/>
                      <a:pt x="5951" y="265"/>
                      <a:pt x="5967" y="261"/>
                    </a:cubicBezTo>
                    <a:cubicBezTo>
                      <a:pt x="6035" y="213"/>
                      <a:pt x="6104" y="165"/>
                      <a:pt x="6168" y="112"/>
                    </a:cubicBezTo>
                    <a:cubicBezTo>
                      <a:pt x="6192" y="88"/>
                      <a:pt x="6196" y="48"/>
                      <a:pt x="6176" y="24"/>
                    </a:cubicBezTo>
                    <a:cubicBezTo>
                      <a:pt x="6161" y="9"/>
                      <a:pt x="6140" y="0"/>
                      <a:pt x="6121" y="0"/>
                    </a:cubicBezTo>
                    <a:close/>
                    <a:moveTo>
                      <a:pt x="5557" y="384"/>
                    </a:moveTo>
                    <a:cubicBezTo>
                      <a:pt x="5546" y="384"/>
                      <a:pt x="5535" y="387"/>
                      <a:pt x="5525" y="394"/>
                    </a:cubicBezTo>
                    <a:lnTo>
                      <a:pt x="5312" y="514"/>
                    </a:lnTo>
                    <a:cubicBezTo>
                      <a:pt x="5284" y="530"/>
                      <a:pt x="5272" y="570"/>
                      <a:pt x="5288" y="602"/>
                    </a:cubicBezTo>
                    <a:cubicBezTo>
                      <a:pt x="5296" y="623"/>
                      <a:pt x="5324" y="631"/>
                      <a:pt x="5344" y="631"/>
                    </a:cubicBezTo>
                    <a:cubicBezTo>
                      <a:pt x="5352" y="631"/>
                      <a:pt x="5364" y="631"/>
                      <a:pt x="5372" y="627"/>
                    </a:cubicBezTo>
                    <a:cubicBezTo>
                      <a:pt x="5445" y="586"/>
                      <a:pt x="5517" y="546"/>
                      <a:pt x="5589" y="502"/>
                    </a:cubicBezTo>
                    <a:cubicBezTo>
                      <a:pt x="5617" y="486"/>
                      <a:pt x="5629" y="446"/>
                      <a:pt x="5609" y="414"/>
                    </a:cubicBezTo>
                    <a:cubicBezTo>
                      <a:pt x="5599" y="395"/>
                      <a:pt x="5578" y="384"/>
                      <a:pt x="5557" y="384"/>
                    </a:cubicBezTo>
                    <a:close/>
                    <a:moveTo>
                      <a:pt x="68" y="434"/>
                    </a:moveTo>
                    <a:cubicBezTo>
                      <a:pt x="45" y="434"/>
                      <a:pt x="25" y="444"/>
                      <a:pt x="17" y="466"/>
                    </a:cubicBezTo>
                    <a:cubicBezTo>
                      <a:pt x="1" y="494"/>
                      <a:pt x="9" y="534"/>
                      <a:pt x="41" y="550"/>
                    </a:cubicBezTo>
                    <a:cubicBezTo>
                      <a:pt x="109" y="590"/>
                      <a:pt x="185" y="631"/>
                      <a:pt x="262" y="667"/>
                    </a:cubicBezTo>
                    <a:cubicBezTo>
                      <a:pt x="266" y="671"/>
                      <a:pt x="278" y="671"/>
                      <a:pt x="286" y="671"/>
                    </a:cubicBezTo>
                    <a:cubicBezTo>
                      <a:pt x="310" y="671"/>
                      <a:pt x="330" y="663"/>
                      <a:pt x="346" y="635"/>
                    </a:cubicBezTo>
                    <a:cubicBezTo>
                      <a:pt x="362" y="602"/>
                      <a:pt x="346" y="566"/>
                      <a:pt x="318" y="550"/>
                    </a:cubicBezTo>
                    <a:cubicBezTo>
                      <a:pt x="246" y="514"/>
                      <a:pt x="169" y="482"/>
                      <a:pt x="101" y="442"/>
                    </a:cubicBezTo>
                    <a:cubicBezTo>
                      <a:pt x="90" y="436"/>
                      <a:pt x="79" y="434"/>
                      <a:pt x="68" y="434"/>
                    </a:cubicBezTo>
                    <a:close/>
                    <a:moveTo>
                      <a:pt x="4947" y="705"/>
                    </a:moveTo>
                    <a:cubicBezTo>
                      <a:pt x="4939" y="705"/>
                      <a:pt x="4930" y="707"/>
                      <a:pt x="4922" y="711"/>
                    </a:cubicBezTo>
                    <a:cubicBezTo>
                      <a:pt x="4846" y="747"/>
                      <a:pt x="4770" y="775"/>
                      <a:pt x="4693" y="807"/>
                    </a:cubicBezTo>
                    <a:cubicBezTo>
                      <a:pt x="4665" y="815"/>
                      <a:pt x="4645" y="856"/>
                      <a:pt x="4661" y="888"/>
                    </a:cubicBezTo>
                    <a:cubicBezTo>
                      <a:pt x="4669" y="912"/>
                      <a:pt x="4693" y="928"/>
                      <a:pt x="4721" y="928"/>
                    </a:cubicBezTo>
                    <a:cubicBezTo>
                      <a:pt x="4729" y="928"/>
                      <a:pt x="4738" y="928"/>
                      <a:pt x="4746" y="920"/>
                    </a:cubicBezTo>
                    <a:cubicBezTo>
                      <a:pt x="4826" y="892"/>
                      <a:pt x="4902" y="860"/>
                      <a:pt x="4975" y="827"/>
                    </a:cubicBezTo>
                    <a:cubicBezTo>
                      <a:pt x="5007" y="811"/>
                      <a:pt x="5023" y="771"/>
                      <a:pt x="5007" y="739"/>
                    </a:cubicBezTo>
                    <a:cubicBezTo>
                      <a:pt x="4995" y="719"/>
                      <a:pt x="4971" y="705"/>
                      <a:pt x="4947" y="705"/>
                    </a:cubicBezTo>
                    <a:close/>
                    <a:moveTo>
                      <a:pt x="694" y="729"/>
                    </a:moveTo>
                    <a:cubicBezTo>
                      <a:pt x="670" y="729"/>
                      <a:pt x="644" y="741"/>
                      <a:pt x="631" y="767"/>
                    </a:cubicBezTo>
                    <a:cubicBezTo>
                      <a:pt x="619" y="795"/>
                      <a:pt x="639" y="831"/>
                      <a:pt x="668" y="848"/>
                    </a:cubicBezTo>
                    <a:cubicBezTo>
                      <a:pt x="744" y="884"/>
                      <a:pt x="824" y="908"/>
                      <a:pt x="901" y="936"/>
                    </a:cubicBezTo>
                    <a:cubicBezTo>
                      <a:pt x="905" y="944"/>
                      <a:pt x="913" y="944"/>
                      <a:pt x="921" y="944"/>
                    </a:cubicBezTo>
                    <a:cubicBezTo>
                      <a:pt x="949" y="944"/>
                      <a:pt x="969" y="924"/>
                      <a:pt x="981" y="896"/>
                    </a:cubicBezTo>
                    <a:cubicBezTo>
                      <a:pt x="989" y="864"/>
                      <a:pt x="969" y="827"/>
                      <a:pt x="941" y="815"/>
                    </a:cubicBezTo>
                    <a:cubicBezTo>
                      <a:pt x="864" y="791"/>
                      <a:pt x="788" y="763"/>
                      <a:pt x="712" y="731"/>
                    </a:cubicBezTo>
                    <a:cubicBezTo>
                      <a:pt x="706" y="729"/>
                      <a:pt x="700" y="729"/>
                      <a:pt x="694" y="729"/>
                    </a:cubicBezTo>
                    <a:close/>
                    <a:moveTo>
                      <a:pt x="1342" y="954"/>
                    </a:moveTo>
                    <a:cubicBezTo>
                      <a:pt x="1316" y="954"/>
                      <a:pt x="1288" y="973"/>
                      <a:pt x="1278" y="1004"/>
                    </a:cubicBezTo>
                    <a:cubicBezTo>
                      <a:pt x="1270" y="1032"/>
                      <a:pt x="1290" y="1069"/>
                      <a:pt x="1326" y="1077"/>
                    </a:cubicBezTo>
                    <a:lnTo>
                      <a:pt x="1567" y="1137"/>
                    </a:lnTo>
                    <a:lnTo>
                      <a:pt x="1580" y="1137"/>
                    </a:lnTo>
                    <a:cubicBezTo>
                      <a:pt x="1612" y="1137"/>
                      <a:pt x="1636" y="1117"/>
                      <a:pt x="1636" y="1093"/>
                    </a:cubicBezTo>
                    <a:cubicBezTo>
                      <a:pt x="1648" y="1056"/>
                      <a:pt x="1628" y="1028"/>
                      <a:pt x="1592" y="1016"/>
                    </a:cubicBezTo>
                    <a:cubicBezTo>
                      <a:pt x="1511" y="996"/>
                      <a:pt x="1435" y="976"/>
                      <a:pt x="1355" y="956"/>
                    </a:cubicBezTo>
                    <a:cubicBezTo>
                      <a:pt x="1350" y="955"/>
                      <a:pt x="1346" y="954"/>
                      <a:pt x="1342" y="954"/>
                    </a:cubicBezTo>
                    <a:close/>
                    <a:moveTo>
                      <a:pt x="4306" y="950"/>
                    </a:moveTo>
                    <a:cubicBezTo>
                      <a:pt x="4300" y="950"/>
                      <a:pt x="4294" y="951"/>
                      <a:pt x="4288" y="952"/>
                    </a:cubicBezTo>
                    <a:cubicBezTo>
                      <a:pt x="4207" y="976"/>
                      <a:pt x="4135" y="996"/>
                      <a:pt x="4054" y="1016"/>
                    </a:cubicBezTo>
                    <a:cubicBezTo>
                      <a:pt x="4018" y="1028"/>
                      <a:pt x="3998" y="1056"/>
                      <a:pt x="4006" y="1093"/>
                    </a:cubicBezTo>
                    <a:cubicBezTo>
                      <a:pt x="4014" y="1117"/>
                      <a:pt x="4038" y="1137"/>
                      <a:pt x="4067" y="1137"/>
                    </a:cubicBezTo>
                    <a:lnTo>
                      <a:pt x="4087" y="1137"/>
                    </a:lnTo>
                    <a:cubicBezTo>
                      <a:pt x="4167" y="1117"/>
                      <a:pt x="4247" y="1097"/>
                      <a:pt x="4328" y="1073"/>
                    </a:cubicBezTo>
                    <a:cubicBezTo>
                      <a:pt x="4360" y="1064"/>
                      <a:pt x="4380" y="1028"/>
                      <a:pt x="4368" y="992"/>
                    </a:cubicBezTo>
                    <a:cubicBezTo>
                      <a:pt x="4361" y="966"/>
                      <a:pt x="4335" y="950"/>
                      <a:pt x="4306" y="950"/>
                    </a:cubicBezTo>
                    <a:close/>
                    <a:moveTo>
                      <a:pt x="2020" y="1096"/>
                    </a:moveTo>
                    <a:cubicBezTo>
                      <a:pt x="1988" y="1096"/>
                      <a:pt x="1961" y="1116"/>
                      <a:pt x="1957" y="1149"/>
                    </a:cubicBezTo>
                    <a:cubicBezTo>
                      <a:pt x="1953" y="1185"/>
                      <a:pt x="1973" y="1213"/>
                      <a:pt x="2009" y="1217"/>
                    </a:cubicBezTo>
                    <a:cubicBezTo>
                      <a:pt x="2090" y="1233"/>
                      <a:pt x="2174" y="1245"/>
                      <a:pt x="2255" y="1253"/>
                    </a:cubicBezTo>
                    <a:lnTo>
                      <a:pt x="2259" y="1253"/>
                    </a:lnTo>
                    <a:cubicBezTo>
                      <a:pt x="2291" y="1253"/>
                      <a:pt x="2319" y="1229"/>
                      <a:pt x="2327" y="1197"/>
                    </a:cubicBezTo>
                    <a:cubicBezTo>
                      <a:pt x="2331" y="1161"/>
                      <a:pt x="2307" y="1133"/>
                      <a:pt x="2271" y="1129"/>
                    </a:cubicBezTo>
                    <a:cubicBezTo>
                      <a:pt x="2190" y="1125"/>
                      <a:pt x="2110" y="1109"/>
                      <a:pt x="2030" y="1097"/>
                    </a:cubicBezTo>
                    <a:cubicBezTo>
                      <a:pt x="2026" y="1096"/>
                      <a:pt x="2023" y="1096"/>
                      <a:pt x="2020" y="1096"/>
                    </a:cubicBezTo>
                    <a:close/>
                    <a:moveTo>
                      <a:pt x="3637" y="1103"/>
                    </a:moveTo>
                    <a:cubicBezTo>
                      <a:pt x="3633" y="1103"/>
                      <a:pt x="3629" y="1104"/>
                      <a:pt x="3625" y="1105"/>
                    </a:cubicBezTo>
                    <a:lnTo>
                      <a:pt x="3384" y="1133"/>
                    </a:lnTo>
                    <a:cubicBezTo>
                      <a:pt x="3351" y="1137"/>
                      <a:pt x="3323" y="1169"/>
                      <a:pt x="3331" y="1205"/>
                    </a:cubicBezTo>
                    <a:cubicBezTo>
                      <a:pt x="3331" y="1233"/>
                      <a:pt x="3359" y="1257"/>
                      <a:pt x="3388" y="1257"/>
                    </a:cubicBezTo>
                    <a:cubicBezTo>
                      <a:pt x="3388" y="1257"/>
                      <a:pt x="3396" y="1257"/>
                      <a:pt x="3400" y="1253"/>
                    </a:cubicBezTo>
                    <a:cubicBezTo>
                      <a:pt x="3480" y="1249"/>
                      <a:pt x="3564" y="1237"/>
                      <a:pt x="3645" y="1225"/>
                    </a:cubicBezTo>
                    <a:cubicBezTo>
                      <a:pt x="3677" y="1217"/>
                      <a:pt x="3701" y="1189"/>
                      <a:pt x="3697" y="1153"/>
                    </a:cubicBezTo>
                    <a:cubicBezTo>
                      <a:pt x="3693" y="1128"/>
                      <a:pt x="3668" y="1103"/>
                      <a:pt x="3637" y="1103"/>
                    </a:cubicBezTo>
                    <a:close/>
                    <a:moveTo>
                      <a:pt x="2709" y="1157"/>
                    </a:moveTo>
                    <a:cubicBezTo>
                      <a:pt x="2672" y="1157"/>
                      <a:pt x="2640" y="1181"/>
                      <a:pt x="2640" y="1217"/>
                    </a:cubicBezTo>
                    <a:cubicBezTo>
                      <a:pt x="2640" y="1253"/>
                      <a:pt x="2668" y="1281"/>
                      <a:pt x="2701" y="1281"/>
                    </a:cubicBezTo>
                    <a:lnTo>
                      <a:pt x="2954" y="1281"/>
                    </a:lnTo>
                    <a:cubicBezTo>
                      <a:pt x="2990" y="1281"/>
                      <a:pt x="3014" y="1253"/>
                      <a:pt x="3014" y="1217"/>
                    </a:cubicBezTo>
                    <a:cubicBezTo>
                      <a:pt x="3014" y="1181"/>
                      <a:pt x="2982" y="1157"/>
                      <a:pt x="2950" y="1157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4" name="Google Shape;144;p3"/>
            <p:cNvGrpSpPr/>
            <p:nvPr/>
          </p:nvGrpSpPr>
          <p:grpSpPr>
            <a:xfrm rot="-1338283">
              <a:off x="6334133" y="-30863"/>
              <a:ext cx="1282386" cy="522134"/>
              <a:chOff x="3183154" y="283548"/>
              <a:chExt cx="1282495" cy="522178"/>
            </a:xfrm>
          </p:grpSpPr>
          <p:sp>
            <p:nvSpPr>
              <p:cNvPr id="145" name="Google Shape;145;p3"/>
              <p:cNvSpPr/>
              <p:nvPr/>
            </p:nvSpPr>
            <p:spPr>
              <a:xfrm>
                <a:off x="3564648" y="647688"/>
                <a:ext cx="32631" cy="26026"/>
              </a:xfrm>
              <a:custGeom>
                <a:avLst/>
                <a:gdLst/>
                <a:ahLst/>
                <a:cxnLst/>
                <a:rect l="l" t="t" r="r" b="b"/>
                <a:pathLst>
                  <a:path w="242" h="193" extrusionOk="0">
                    <a:moveTo>
                      <a:pt x="73" y="0"/>
                    </a:moveTo>
                    <a:cubicBezTo>
                      <a:pt x="53" y="0"/>
                      <a:pt x="33" y="10"/>
                      <a:pt x="21" y="28"/>
                    </a:cubicBezTo>
                    <a:cubicBezTo>
                      <a:pt x="0" y="52"/>
                      <a:pt x="4" y="92"/>
                      <a:pt x="33" y="112"/>
                    </a:cubicBezTo>
                    <a:cubicBezTo>
                      <a:pt x="33" y="112"/>
                      <a:pt x="69" y="140"/>
                      <a:pt x="141" y="184"/>
                    </a:cubicBezTo>
                    <a:cubicBezTo>
                      <a:pt x="149" y="188"/>
                      <a:pt x="165" y="192"/>
                      <a:pt x="173" y="192"/>
                    </a:cubicBezTo>
                    <a:cubicBezTo>
                      <a:pt x="193" y="192"/>
                      <a:pt x="213" y="184"/>
                      <a:pt x="225" y="168"/>
                    </a:cubicBezTo>
                    <a:cubicBezTo>
                      <a:pt x="241" y="144"/>
                      <a:pt x="233" y="104"/>
                      <a:pt x="205" y="84"/>
                    </a:cubicBezTo>
                    <a:cubicBezTo>
                      <a:pt x="141" y="40"/>
                      <a:pt x="105" y="11"/>
                      <a:pt x="105" y="11"/>
                    </a:cubicBezTo>
                    <a:cubicBezTo>
                      <a:pt x="96" y="4"/>
                      <a:pt x="84" y="0"/>
                      <a:pt x="73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6" name="Google Shape;146;p3"/>
              <p:cNvSpPr/>
              <p:nvPr/>
            </p:nvSpPr>
            <p:spPr>
              <a:xfrm>
                <a:off x="3630180" y="628675"/>
                <a:ext cx="835469" cy="172878"/>
              </a:xfrm>
              <a:custGeom>
                <a:avLst/>
                <a:gdLst/>
                <a:ahLst/>
                <a:cxnLst/>
                <a:rect l="l" t="t" r="r" b="b"/>
                <a:pathLst>
                  <a:path w="6196" h="1282" extrusionOk="0">
                    <a:moveTo>
                      <a:pt x="6121" y="0"/>
                    </a:moveTo>
                    <a:cubicBezTo>
                      <a:pt x="6109" y="0"/>
                      <a:pt x="6097" y="4"/>
                      <a:pt x="6087" y="12"/>
                    </a:cubicBezTo>
                    <a:cubicBezTo>
                      <a:pt x="6023" y="64"/>
                      <a:pt x="5955" y="112"/>
                      <a:pt x="5891" y="160"/>
                    </a:cubicBezTo>
                    <a:cubicBezTo>
                      <a:pt x="5858" y="177"/>
                      <a:pt x="5854" y="213"/>
                      <a:pt x="5875" y="245"/>
                    </a:cubicBezTo>
                    <a:cubicBezTo>
                      <a:pt x="5887" y="261"/>
                      <a:pt x="5907" y="269"/>
                      <a:pt x="5927" y="269"/>
                    </a:cubicBezTo>
                    <a:cubicBezTo>
                      <a:pt x="5943" y="269"/>
                      <a:pt x="5951" y="265"/>
                      <a:pt x="5967" y="261"/>
                    </a:cubicBezTo>
                    <a:cubicBezTo>
                      <a:pt x="6035" y="213"/>
                      <a:pt x="6104" y="165"/>
                      <a:pt x="6168" y="112"/>
                    </a:cubicBezTo>
                    <a:cubicBezTo>
                      <a:pt x="6192" y="88"/>
                      <a:pt x="6196" y="48"/>
                      <a:pt x="6176" y="24"/>
                    </a:cubicBezTo>
                    <a:cubicBezTo>
                      <a:pt x="6161" y="9"/>
                      <a:pt x="6140" y="0"/>
                      <a:pt x="6121" y="0"/>
                    </a:cubicBezTo>
                    <a:close/>
                    <a:moveTo>
                      <a:pt x="5557" y="384"/>
                    </a:moveTo>
                    <a:cubicBezTo>
                      <a:pt x="5546" y="384"/>
                      <a:pt x="5535" y="387"/>
                      <a:pt x="5525" y="394"/>
                    </a:cubicBezTo>
                    <a:lnTo>
                      <a:pt x="5312" y="514"/>
                    </a:lnTo>
                    <a:cubicBezTo>
                      <a:pt x="5284" y="530"/>
                      <a:pt x="5272" y="570"/>
                      <a:pt x="5288" y="602"/>
                    </a:cubicBezTo>
                    <a:cubicBezTo>
                      <a:pt x="5296" y="623"/>
                      <a:pt x="5324" y="631"/>
                      <a:pt x="5344" y="631"/>
                    </a:cubicBezTo>
                    <a:cubicBezTo>
                      <a:pt x="5352" y="631"/>
                      <a:pt x="5364" y="631"/>
                      <a:pt x="5372" y="627"/>
                    </a:cubicBezTo>
                    <a:cubicBezTo>
                      <a:pt x="5445" y="586"/>
                      <a:pt x="5517" y="546"/>
                      <a:pt x="5589" y="502"/>
                    </a:cubicBezTo>
                    <a:cubicBezTo>
                      <a:pt x="5617" y="486"/>
                      <a:pt x="5629" y="446"/>
                      <a:pt x="5609" y="414"/>
                    </a:cubicBezTo>
                    <a:cubicBezTo>
                      <a:pt x="5599" y="395"/>
                      <a:pt x="5578" y="384"/>
                      <a:pt x="5557" y="384"/>
                    </a:cubicBezTo>
                    <a:close/>
                    <a:moveTo>
                      <a:pt x="68" y="434"/>
                    </a:moveTo>
                    <a:cubicBezTo>
                      <a:pt x="45" y="434"/>
                      <a:pt x="25" y="444"/>
                      <a:pt x="17" y="466"/>
                    </a:cubicBezTo>
                    <a:cubicBezTo>
                      <a:pt x="1" y="494"/>
                      <a:pt x="9" y="534"/>
                      <a:pt x="41" y="550"/>
                    </a:cubicBezTo>
                    <a:cubicBezTo>
                      <a:pt x="109" y="590"/>
                      <a:pt x="185" y="631"/>
                      <a:pt x="262" y="667"/>
                    </a:cubicBezTo>
                    <a:cubicBezTo>
                      <a:pt x="266" y="671"/>
                      <a:pt x="278" y="671"/>
                      <a:pt x="286" y="671"/>
                    </a:cubicBezTo>
                    <a:cubicBezTo>
                      <a:pt x="310" y="671"/>
                      <a:pt x="330" y="663"/>
                      <a:pt x="346" y="635"/>
                    </a:cubicBezTo>
                    <a:cubicBezTo>
                      <a:pt x="362" y="602"/>
                      <a:pt x="346" y="566"/>
                      <a:pt x="318" y="550"/>
                    </a:cubicBezTo>
                    <a:cubicBezTo>
                      <a:pt x="246" y="514"/>
                      <a:pt x="169" y="482"/>
                      <a:pt x="101" y="442"/>
                    </a:cubicBezTo>
                    <a:cubicBezTo>
                      <a:pt x="90" y="436"/>
                      <a:pt x="79" y="434"/>
                      <a:pt x="68" y="434"/>
                    </a:cubicBezTo>
                    <a:close/>
                    <a:moveTo>
                      <a:pt x="4947" y="705"/>
                    </a:moveTo>
                    <a:cubicBezTo>
                      <a:pt x="4939" y="705"/>
                      <a:pt x="4930" y="707"/>
                      <a:pt x="4922" y="711"/>
                    </a:cubicBezTo>
                    <a:cubicBezTo>
                      <a:pt x="4846" y="747"/>
                      <a:pt x="4770" y="775"/>
                      <a:pt x="4693" y="807"/>
                    </a:cubicBezTo>
                    <a:cubicBezTo>
                      <a:pt x="4665" y="815"/>
                      <a:pt x="4645" y="856"/>
                      <a:pt x="4661" y="888"/>
                    </a:cubicBezTo>
                    <a:cubicBezTo>
                      <a:pt x="4669" y="912"/>
                      <a:pt x="4693" y="928"/>
                      <a:pt x="4721" y="928"/>
                    </a:cubicBezTo>
                    <a:cubicBezTo>
                      <a:pt x="4729" y="928"/>
                      <a:pt x="4738" y="928"/>
                      <a:pt x="4746" y="920"/>
                    </a:cubicBezTo>
                    <a:cubicBezTo>
                      <a:pt x="4826" y="892"/>
                      <a:pt x="4902" y="860"/>
                      <a:pt x="4975" y="827"/>
                    </a:cubicBezTo>
                    <a:cubicBezTo>
                      <a:pt x="5007" y="811"/>
                      <a:pt x="5023" y="771"/>
                      <a:pt x="5007" y="739"/>
                    </a:cubicBezTo>
                    <a:cubicBezTo>
                      <a:pt x="4995" y="719"/>
                      <a:pt x="4971" y="705"/>
                      <a:pt x="4947" y="705"/>
                    </a:cubicBezTo>
                    <a:close/>
                    <a:moveTo>
                      <a:pt x="694" y="729"/>
                    </a:moveTo>
                    <a:cubicBezTo>
                      <a:pt x="670" y="729"/>
                      <a:pt x="644" y="741"/>
                      <a:pt x="631" y="767"/>
                    </a:cubicBezTo>
                    <a:cubicBezTo>
                      <a:pt x="619" y="795"/>
                      <a:pt x="639" y="831"/>
                      <a:pt x="668" y="848"/>
                    </a:cubicBezTo>
                    <a:cubicBezTo>
                      <a:pt x="744" y="884"/>
                      <a:pt x="824" y="908"/>
                      <a:pt x="901" y="936"/>
                    </a:cubicBezTo>
                    <a:cubicBezTo>
                      <a:pt x="905" y="944"/>
                      <a:pt x="913" y="944"/>
                      <a:pt x="921" y="944"/>
                    </a:cubicBezTo>
                    <a:cubicBezTo>
                      <a:pt x="949" y="944"/>
                      <a:pt x="969" y="924"/>
                      <a:pt x="981" y="896"/>
                    </a:cubicBezTo>
                    <a:cubicBezTo>
                      <a:pt x="989" y="864"/>
                      <a:pt x="969" y="827"/>
                      <a:pt x="941" y="815"/>
                    </a:cubicBezTo>
                    <a:cubicBezTo>
                      <a:pt x="864" y="791"/>
                      <a:pt x="788" y="763"/>
                      <a:pt x="712" y="731"/>
                    </a:cubicBezTo>
                    <a:cubicBezTo>
                      <a:pt x="706" y="729"/>
                      <a:pt x="700" y="729"/>
                      <a:pt x="694" y="729"/>
                    </a:cubicBezTo>
                    <a:close/>
                    <a:moveTo>
                      <a:pt x="1342" y="954"/>
                    </a:moveTo>
                    <a:cubicBezTo>
                      <a:pt x="1316" y="954"/>
                      <a:pt x="1288" y="973"/>
                      <a:pt x="1278" y="1004"/>
                    </a:cubicBezTo>
                    <a:cubicBezTo>
                      <a:pt x="1270" y="1032"/>
                      <a:pt x="1290" y="1069"/>
                      <a:pt x="1326" y="1077"/>
                    </a:cubicBezTo>
                    <a:lnTo>
                      <a:pt x="1567" y="1137"/>
                    </a:lnTo>
                    <a:lnTo>
                      <a:pt x="1580" y="1137"/>
                    </a:lnTo>
                    <a:cubicBezTo>
                      <a:pt x="1612" y="1137"/>
                      <a:pt x="1636" y="1117"/>
                      <a:pt x="1636" y="1093"/>
                    </a:cubicBezTo>
                    <a:cubicBezTo>
                      <a:pt x="1648" y="1056"/>
                      <a:pt x="1628" y="1028"/>
                      <a:pt x="1592" y="1016"/>
                    </a:cubicBezTo>
                    <a:cubicBezTo>
                      <a:pt x="1511" y="996"/>
                      <a:pt x="1435" y="976"/>
                      <a:pt x="1355" y="956"/>
                    </a:cubicBezTo>
                    <a:cubicBezTo>
                      <a:pt x="1350" y="955"/>
                      <a:pt x="1346" y="954"/>
                      <a:pt x="1342" y="954"/>
                    </a:cubicBezTo>
                    <a:close/>
                    <a:moveTo>
                      <a:pt x="4306" y="950"/>
                    </a:moveTo>
                    <a:cubicBezTo>
                      <a:pt x="4300" y="950"/>
                      <a:pt x="4294" y="951"/>
                      <a:pt x="4288" y="952"/>
                    </a:cubicBezTo>
                    <a:cubicBezTo>
                      <a:pt x="4207" y="976"/>
                      <a:pt x="4135" y="996"/>
                      <a:pt x="4054" y="1016"/>
                    </a:cubicBezTo>
                    <a:cubicBezTo>
                      <a:pt x="4018" y="1028"/>
                      <a:pt x="3998" y="1056"/>
                      <a:pt x="4006" y="1093"/>
                    </a:cubicBezTo>
                    <a:cubicBezTo>
                      <a:pt x="4014" y="1117"/>
                      <a:pt x="4038" y="1137"/>
                      <a:pt x="4067" y="1137"/>
                    </a:cubicBezTo>
                    <a:lnTo>
                      <a:pt x="4087" y="1137"/>
                    </a:lnTo>
                    <a:cubicBezTo>
                      <a:pt x="4167" y="1117"/>
                      <a:pt x="4247" y="1097"/>
                      <a:pt x="4328" y="1073"/>
                    </a:cubicBezTo>
                    <a:cubicBezTo>
                      <a:pt x="4360" y="1064"/>
                      <a:pt x="4380" y="1028"/>
                      <a:pt x="4368" y="992"/>
                    </a:cubicBezTo>
                    <a:cubicBezTo>
                      <a:pt x="4361" y="966"/>
                      <a:pt x="4335" y="950"/>
                      <a:pt x="4306" y="950"/>
                    </a:cubicBezTo>
                    <a:close/>
                    <a:moveTo>
                      <a:pt x="2020" y="1096"/>
                    </a:moveTo>
                    <a:cubicBezTo>
                      <a:pt x="1988" y="1096"/>
                      <a:pt x="1961" y="1116"/>
                      <a:pt x="1957" y="1149"/>
                    </a:cubicBezTo>
                    <a:cubicBezTo>
                      <a:pt x="1953" y="1185"/>
                      <a:pt x="1973" y="1213"/>
                      <a:pt x="2009" y="1217"/>
                    </a:cubicBezTo>
                    <a:cubicBezTo>
                      <a:pt x="2090" y="1233"/>
                      <a:pt x="2174" y="1245"/>
                      <a:pt x="2255" y="1253"/>
                    </a:cubicBezTo>
                    <a:lnTo>
                      <a:pt x="2259" y="1253"/>
                    </a:lnTo>
                    <a:cubicBezTo>
                      <a:pt x="2291" y="1253"/>
                      <a:pt x="2319" y="1229"/>
                      <a:pt x="2327" y="1197"/>
                    </a:cubicBezTo>
                    <a:cubicBezTo>
                      <a:pt x="2331" y="1161"/>
                      <a:pt x="2307" y="1133"/>
                      <a:pt x="2271" y="1129"/>
                    </a:cubicBezTo>
                    <a:cubicBezTo>
                      <a:pt x="2190" y="1125"/>
                      <a:pt x="2110" y="1109"/>
                      <a:pt x="2030" y="1097"/>
                    </a:cubicBezTo>
                    <a:cubicBezTo>
                      <a:pt x="2026" y="1096"/>
                      <a:pt x="2023" y="1096"/>
                      <a:pt x="2020" y="1096"/>
                    </a:cubicBezTo>
                    <a:close/>
                    <a:moveTo>
                      <a:pt x="3637" y="1103"/>
                    </a:moveTo>
                    <a:cubicBezTo>
                      <a:pt x="3633" y="1103"/>
                      <a:pt x="3629" y="1104"/>
                      <a:pt x="3625" y="1105"/>
                    </a:cubicBezTo>
                    <a:lnTo>
                      <a:pt x="3384" y="1133"/>
                    </a:lnTo>
                    <a:cubicBezTo>
                      <a:pt x="3351" y="1137"/>
                      <a:pt x="3323" y="1169"/>
                      <a:pt x="3331" y="1205"/>
                    </a:cubicBezTo>
                    <a:cubicBezTo>
                      <a:pt x="3331" y="1233"/>
                      <a:pt x="3359" y="1257"/>
                      <a:pt x="3388" y="1257"/>
                    </a:cubicBezTo>
                    <a:cubicBezTo>
                      <a:pt x="3388" y="1257"/>
                      <a:pt x="3396" y="1257"/>
                      <a:pt x="3400" y="1253"/>
                    </a:cubicBezTo>
                    <a:cubicBezTo>
                      <a:pt x="3480" y="1249"/>
                      <a:pt x="3564" y="1237"/>
                      <a:pt x="3645" y="1225"/>
                    </a:cubicBezTo>
                    <a:cubicBezTo>
                      <a:pt x="3677" y="1217"/>
                      <a:pt x="3701" y="1189"/>
                      <a:pt x="3697" y="1153"/>
                    </a:cubicBezTo>
                    <a:cubicBezTo>
                      <a:pt x="3693" y="1128"/>
                      <a:pt x="3668" y="1103"/>
                      <a:pt x="3637" y="1103"/>
                    </a:cubicBezTo>
                    <a:close/>
                    <a:moveTo>
                      <a:pt x="2709" y="1157"/>
                    </a:moveTo>
                    <a:cubicBezTo>
                      <a:pt x="2672" y="1157"/>
                      <a:pt x="2640" y="1181"/>
                      <a:pt x="2640" y="1217"/>
                    </a:cubicBezTo>
                    <a:cubicBezTo>
                      <a:pt x="2640" y="1253"/>
                      <a:pt x="2668" y="1281"/>
                      <a:pt x="2701" y="1281"/>
                    </a:cubicBezTo>
                    <a:lnTo>
                      <a:pt x="2954" y="1281"/>
                    </a:lnTo>
                    <a:cubicBezTo>
                      <a:pt x="2990" y="1281"/>
                      <a:pt x="3014" y="1253"/>
                      <a:pt x="3014" y="1217"/>
                    </a:cubicBezTo>
                    <a:cubicBezTo>
                      <a:pt x="3014" y="1181"/>
                      <a:pt x="2982" y="1157"/>
                      <a:pt x="2950" y="1157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7" name="Google Shape;147;p3"/>
              <p:cNvSpPr/>
              <p:nvPr/>
            </p:nvSpPr>
            <p:spPr>
              <a:xfrm>
                <a:off x="3314385" y="432198"/>
                <a:ext cx="22249" cy="64593"/>
              </a:xfrm>
              <a:custGeom>
                <a:avLst/>
                <a:gdLst/>
                <a:ahLst/>
                <a:cxnLst/>
                <a:rect l="l" t="t" r="r" b="b"/>
                <a:pathLst>
                  <a:path w="165" h="479" extrusionOk="0">
                    <a:moveTo>
                      <a:pt x="89" y="1"/>
                    </a:moveTo>
                    <a:cubicBezTo>
                      <a:pt x="65" y="1"/>
                      <a:pt x="35" y="20"/>
                      <a:pt x="28" y="51"/>
                    </a:cubicBezTo>
                    <a:cubicBezTo>
                      <a:pt x="0" y="175"/>
                      <a:pt x="4" y="304"/>
                      <a:pt x="32" y="428"/>
                    </a:cubicBezTo>
                    <a:cubicBezTo>
                      <a:pt x="36" y="459"/>
                      <a:pt x="65" y="478"/>
                      <a:pt x="97" y="478"/>
                    </a:cubicBezTo>
                    <a:cubicBezTo>
                      <a:pt x="102" y="478"/>
                      <a:pt x="107" y="478"/>
                      <a:pt x="113" y="476"/>
                    </a:cubicBezTo>
                    <a:cubicBezTo>
                      <a:pt x="145" y="464"/>
                      <a:pt x="165" y="428"/>
                      <a:pt x="157" y="396"/>
                    </a:cubicBezTo>
                    <a:cubicBezTo>
                      <a:pt x="153" y="380"/>
                      <a:pt x="153" y="364"/>
                      <a:pt x="145" y="356"/>
                    </a:cubicBezTo>
                    <a:cubicBezTo>
                      <a:pt x="145" y="344"/>
                      <a:pt x="141" y="340"/>
                      <a:pt x="141" y="328"/>
                    </a:cubicBezTo>
                    <a:lnTo>
                      <a:pt x="141" y="320"/>
                    </a:lnTo>
                    <a:cubicBezTo>
                      <a:pt x="137" y="296"/>
                      <a:pt x="137" y="264"/>
                      <a:pt x="137" y="239"/>
                    </a:cubicBezTo>
                    <a:cubicBezTo>
                      <a:pt x="137" y="179"/>
                      <a:pt x="141" y="131"/>
                      <a:pt x="149" y="83"/>
                    </a:cubicBezTo>
                    <a:cubicBezTo>
                      <a:pt x="153" y="51"/>
                      <a:pt x="137" y="14"/>
                      <a:pt x="101" y="2"/>
                    </a:cubicBezTo>
                    <a:cubicBezTo>
                      <a:pt x="97" y="1"/>
                      <a:pt x="93" y="1"/>
                      <a:pt x="89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8" name="Google Shape;148;p3"/>
              <p:cNvSpPr/>
              <p:nvPr/>
            </p:nvSpPr>
            <p:spPr>
              <a:xfrm>
                <a:off x="3326790" y="513513"/>
                <a:ext cx="39104" cy="76055"/>
              </a:xfrm>
              <a:custGeom>
                <a:avLst/>
                <a:gdLst/>
                <a:ahLst/>
                <a:cxnLst/>
                <a:rect l="l" t="t" r="r" b="b"/>
                <a:pathLst>
                  <a:path w="290" h="564" extrusionOk="0">
                    <a:moveTo>
                      <a:pt x="70" y="0"/>
                    </a:moveTo>
                    <a:cubicBezTo>
                      <a:pt x="66" y="0"/>
                      <a:pt x="61" y="1"/>
                      <a:pt x="57" y="2"/>
                    </a:cubicBezTo>
                    <a:cubicBezTo>
                      <a:pt x="17" y="14"/>
                      <a:pt x="1" y="50"/>
                      <a:pt x="5" y="82"/>
                    </a:cubicBezTo>
                    <a:cubicBezTo>
                      <a:pt x="29" y="239"/>
                      <a:pt x="85" y="392"/>
                      <a:pt x="161" y="532"/>
                    </a:cubicBezTo>
                    <a:cubicBezTo>
                      <a:pt x="172" y="552"/>
                      <a:pt x="197" y="564"/>
                      <a:pt x="221" y="564"/>
                    </a:cubicBezTo>
                    <a:cubicBezTo>
                      <a:pt x="231" y="564"/>
                      <a:pt x="241" y="561"/>
                      <a:pt x="250" y="556"/>
                    </a:cubicBezTo>
                    <a:cubicBezTo>
                      <a:pt x="282" y="536"/>
                      <a:pt x="290" y="500"/>
                      <a:pt x="278" y="464"/>
                    </a:cubicBezTo>
                    <a:cubicBezTo>
                      <a:pt x="206" y="335"/>
                      <a:pt x="161" y="199"/>
                      <a:pt x="137" y="50"/>
                    </a:cubicBezTo>
                    <a:cubicBezTo>
                      <a:pt x="130" y="19"/>
                      <a:pt x="97" y="0"/>
                      <a:pt x="7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9" name="Google Shape;149;p3"/>
              <p:cNvSpPr/>
              <p:nvPr/>
            </p:nvSpPr>
            <p:spPr>
              <a:xfrm rot="7199998">
                <a:off x="3218177" y="383762"/>
                <a:ext cx="417195" cy="321750"/>
              </a:xfrm>
              <a:custGeom>
                <a:avLst/>
                <a:gdLst/>
                <a:ahLst/>
                <a:cxnLst/>
                <a:rect l="l" t="t" r="r" b="b"/>
                <a:pathLst>
                  <a:path w="3094" h="2386" extrusionOk="0">
                    <a:moveTo>
                      <a:pt x="761" y="1"/>
                    </a:moveTo>
                    <a:cubicBezTo>
                      <a:pt x="715" y="1"/>
                      <a:pt x="666" y="10"/>
                      <a:pt x="615" y="31"/>
                    </a:cubicBezTo>
                    <a:cubicBezTo>
                      <a:pt x="1" y="280"/>
                      <a:pt x="877" y="2349"/>
                      <a:pt x="1274" y="2385"/>
                    </a:cubicBezTo>
                    <a:cubicBezTo>
                      <a:pt x="1277" y="2386"/>
                      <a:pt x="1281" y="2386"/>
                      <a:pt x="1284" y="2386"/>
                    </a:cubicBezTo>
                    <a:cubicBezTo>
                      <a:pt x="1654" y="2386"/>
                      <a:pt x="3093" y="666"/>
                      <a:pt x="2524" y="216"/>
                    </a:cubicBezTo>
                    <a:cubicBezTo>
                      <a:pt x="2468" y="172"/>
                      <a:pt x="2409" y="153"/>
                      <a:pt x="2348" y="153"/>
                    </a:cubicBezTo>
                    <a:cubicBezTo>
                      <a:pt x="1937" y="153"/>
                      <a:pt x="1467" y="1036"/>
                      <a:pt x="1467" y="1036"/>
                    </a:cubicBezTo>
                    <a:cubicBezTo>
                      <a:pt x="1467" y="1036"/>
                      <a:pt x="1243" y="1"/>
                      <a:pt x="761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0" name="Google Shape;150;p3"/>
              <p:cNvSpPr/>
              <p:nvPr/>
            </p:nvSpPr>
            <p:spPr>
              <a:xfrm rot="7199998">
                <a:off x="3241218" y="444572"/>
                <a:ext cx="288828" cy="300848"/>
              </a:xfrm>
              <a:custGeom>
                <a:avLst/>
                <a:gdLst/>
                <a:ahLst/>
                <a:cxnLst/>
                <a:rect l="l" t="t" r="r" b="b"/>
                <a:pathLst>
                  <a:path w="2142" h="2231" extrusionOk="0">
                    <a:moveTo>
                      <a:pt x="1403" y="0"/>
                    </a:moveTo>
                    <a:cubicBezTo>
                      <a:pt x="1398" y="0"/>
                      <a:pt x="1392" y="0"/>
                      <a:pt x="1387" y="1"/>
                    </a:cubicBezTo>
                    <a:cubicBezTo>
                      <a:pt x="1009" y="700"/>
                      <a:pt x="535" y="1351"/>
                      <a:pt x="1" y="1941"/>
                    </a:cubicBezTo>
                    <a:cubicBezTo>
                      <a:pt x="113" y="2110"/>
                      <a:pt x="230" y="2222"/>
                      <a:pt x="314" y="2230"/>
                    </a:cubicBezTo>
                    <a:cubicBezTo>
                      <a:pt x="318" y="2231"/>
                      <a:pt x="321" y="2231"/>
                      <a:pt x="324" y="2231"/>
                    </a:cubicBezTo>
                    <a:cubicBezTo>
                      <a:pt x="702" y="2231"/>
                      <a:pt x="2141" y="511"/>
                      <a:pt x="1572" y="61"/>
                    </a:cubicBezTo>
                    <a:cubicBezTo>
                      <a:pt x="1517" y="20"/>
                      <a:pt x="1461" y="0"/>
                      <a:pt x="1403" y="0"/>
                    </a:cubicBezTo>
                    <a:close/>
                  </a:path>
                </a:pathLst>
              </a:custGeom>
              <a:solidFill>
                <a:srgbClr val="FFF1F6">
                  <a:alpha val="333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1" name="Google Shape;151;p3"/>
          <p:cNvGrpSpPr/>
          <p:nvPr/>
        </p:nvGrpSpPr>
        <p:grpSpPr>
          <a:xfrm rot="8887361">
            <a:off x="330669" y="108279"/>
            <a:ext cx="513893" cy="363699"/>
            <a:chOff x="3334703" y="-568655"/>
            <a:chExt cx="703624" cy="497978"/>
          </a:xfrm>
        </p:grpSpPr>
        <p:sp>
          <p:nvSpPr>
            <p:cNvPr id="152" name="Google Shape;152;p3"/>
            <p:cNvSpPr/>
            <p:nvPr/>
          </p:nvSpPr>
          <p:spPr>
            <a:xfrm>
              <a:off x="3439701" y="-356018"/>
              <a:ext cx="493979" cy="285342"/>
            </a:xfrm>
            <a:custGeom>
              <a:avLst/>
              <a:gdLst/>
              <a:ahLst/>
              <a:cxnLst/>
              <a:rect l="l" t="t" r="r" b="b"/>
              <a:pathLst>
                <a:path w="5796" h="3348" extrusionOk="0">
                  <a:moveTo>
                    <a:pt x="2897" y="1"/>
                  </a:moveTo>
                  <a:cubicBezTo>
                    <a:pt x="2551" y="1"/>
                    <a:pt x="2205" y="118"/>
                    <a:pt x="1920" y="352"/>
                  </a:cubicBezTo>
                  <a:cubicBezTo>
                    <a:pt x="1785" y="461"/>
                    <a:pt x="1661" y="585"/>
                    <a:pt x="1540" y="714"/>
                  </a:cubicBezTo>
                  <a:cubicBezTo>
                    <a:pt x="1287" y="981"/>
                    <a:pt x="936" y="1107"/>
                    <a:pt x="635" y="1307"/>
                  </a:cubicBezTo>
                  <a:cubicBezTo>
                    <a:pt x="74" y="1682"/>
                    <a:pt x="0" y="2447"/>
                    <a:pt x="471" y="2943"/>
                  </a:cubicBezTo>
                  <a:cubicBezTo>
                    <a:pt x="728" y="3212"/>
                    <a:pt x="1078" y="3347"/>
                    <a:pt x="1442" y="3347"/>
                  </a:cubicBezTo>
                  <a:cubicBezTo>
                    <a:pt x="1511" y="3347"/>
                    <a:pt x="1581" y="3343"/>
                    <a:pt x="1650" y="3333"/>
                  </a:cubicBezTo>
                  <a:cubicBezTo>
                    <a:pt x="1877" y="3302"/>
                    <a:pt x="2081" y="3208"/>
                    <a:pt x="2287" y="3119"/>
                  </a:cubicBezTo>
                  <a:cubicBezTo>
                    <a:pt x="2482" y="3036"/>
                    <a:pt x="2689" y="2995"/>
                    <a:pt x="2896" y="2995"/>
                  </a:cubicBezTo>
                  <a:cubicBezTo>
                    <a:pt x="3103" y="2995"/>
                    <a:pt x="3311" y="3036"/>
                    <a:pt x="3507" y="3119"/>
                  </a:cubicBezTo>
                  <a:cubicBezTo>
                    <a:pt x="3713" y="3204"/>
                    <a:pt x="3917" y="3300"/>
                    <a:pt x="4143" y="3333"/>
                  </a:cubicBezTo>
                  <a:cubicBezTo>
                    <a:pt x="4213" y="3343"/>
                    <a:pt x="4282" y="3347"/>
                    <a:pt x="4351" y="3347"/>
                  </a:cubicBezTo>
                  <a:cubicBezTo>
                    <a:pt x="4715" y="3347"/>
                    <a:pt x="5062" y="3212"/>
                    <a:pt x="5322" y="2943"/>
                  </a:cubicBezTo>
                  <a:cubicBezTo>
                    <a:pt x="5795" y="2447"/>
                    <a:pt x="5722" y="1685"/>
                    <a:pt x="5159" y="1307"/>
                  </a:cubicBezTo>
                  <a:cubicBezTo>
                    <a:pt x="4857" y="1107"/>
                    <a:pt x="4506" y="981"/>
                    <a:pt x="4253" y="714"/>
                  </a:cubicBezTo>
                  <a:cubicBezTo>
                    <a:pt x="4133" y="585"/>
                    <a:pt x="4006" y="461"/>
                    <a:pt x="3874" y="352"/>
                  </a:cubicBezTo>
                  <a:cubicBezTo>
                    <a:pt x="3589" y="118"/>
                    <a:pt x="3244" y="1"/>
                    <a:pt x="289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153;p3"/>
            <p:cNvSpPr/>
            <p:nvPr/>
          </p:nvSpPr>
          <p:spPr>
            <a:xfrm>
              <a:off x="3334703" y="-424284"/>
              <a:ext cx="126648" cy="125881"/>
            </a:xfrm>
            <a:custGeom>
              <a:avLst/>
              <a:gdLst/>
              <a:ahLst/>
              <a:cxnLst/>
              <a:rect l="l" t="t" r="r" b="b"/>
              <a:pathLst>
                <a:path w="1486" h="1477" extrusionOk="0">
                  <a:moveTo>
                    <a:pt x="677" y="0"/>
                  </a:moveTo>
                  <a:cubicBezTo>
                    <a:pt x="613" y="0"/>
                    <a:pt x="549" y="11"/>
                    <a:pt x="488" y="34"/>
                  </a:cubicBezTo>
                  <a:cubicBezTo>
                    <a:pt x="155" y="152"/>
                    <a:pt x="0" y="566"/>
                    <a:pt x="141" y="956"/>
                  </a:cubicBezTo>
                  <a:cubicBezTo>
                    <a:pt x="254" y="1273"/>
                    <a:pt x="529" y="1476"/>
                    <a:pt x="806" y="1476"/>
                  </a:cubicBezTo>
                  <a:cubicBezTo>
                    <a:pt x="870" y="1476"/>
                    <a:pt x="934" y="1466"/>
                    <a:pt x="995" y="1443"/>
                  </a:cubicBezTo>
                  <a:cubicBezTo>
                    <a:pt x="1328" y="1323"/>
                    <a:pt x="1485" y="911"/>
                    <a:pt x="1344" y="521"/>
                  </a:cubicBezTo>
                  <a:cubicBezTo>
                    <a:pt x="1230" y="204"/>
                    <a:pt x="954" y="0"/>
                    <a:pt x="67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154;p3"/>
            <p:cNvSpPr/>
            <p:nvPr/>
          </p:nvSpPr>
          <p:spPr>
            <a:xfrm>
              <a:off x="3505069" y="-568655"/>
              <a:ext cx="135853" cy="141989"/>
            </a:xfrm>
            <a:custGeom>
              <a:avLst/>
              <a:gdLst/>
              <a:ahLst/>
              <a:cxnLst/>
              <a:rect l="l" t="t" r="r" b="b"/>
              <a:pathLst>
                <a:path w="1594" h="1666" extrusionOk="0">
                  <a:moveTo>
                    <a:pt x="751" y="1"/>
                  </a:moveTo>
                  <a:cubicBezTo>
                    <a:pt x="708" y="1"/>
                    <a:pt x="665" y="5"/>
                    <a:pt x="622" y="14"/>
                  </a:cubicBezTo>
                  <a:cubicBezTo>
                    <a:pt x="237" y="98"/>
                    <a:pt x="0" y="530"/>
                    <a:pt x="96" y="981"/>
                  </a:cubicBezTo>
                  <a:cubicBezTo>
                    <a:pt x="181" y="1384"/>
                    <a:pt x="499" y="1665"/>
                    <a:pt x="841" y="1665"/>
                  </a:cubicBezTo>
                  <a:cubicBezTo>
                    <a:pt x="883" y="1665"/>
                    <a:pt x="926" y="1661"/>
                    <a:pt x="969" y="1652"/>
                  </a:cubicBezTo>
                  <a:cubicBezTo>
                    <a:pt x="1357" y="1571"/>
                    <a:pt x="1593" y="1136"/>
                    <a:pt x="1497" y="685"/>
                  </a:cubicBezTo>
                  <a:cubicBezTo>
                    <a:pt x="1412" y="282"/>
                    <a:pt x="1093" y="1"/>
                    <a:pt x="75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155;p3"/>
            <p:cNvSpPr/>
            <p:nvPr/>
          </p:nvSpPr>
          <p:spPr>
            <a:xfrm>
              <a:off x="3911679" y="-424965"/>
              <a:ext cx="126648" cy="125966"/>
            </a:xfrm>
            <a:custGeom>
              <a:avLst/>
              <a:gdLst/>
              <a:ahLst/>
              <a:cxnLst/>
              <a:rect l="l" t="t" r="r" b="b"/>
              <a:pathLst>
                <a:path w="1486" h="1478" extrusionOk="0">
                  <a:moveTo>
                    <a:pt x="810" y="1"/>
                  </a:moveTo>
                  <a:cubicBezTo>
                    <a:pt x="532" y="1"/>
                    <a:pt x="256" y="205"/>
                    <a:pt x="141" y="521"/>
                  </a:cubicBezTo>
                  <a:cubicBezTo>
                    <a:pt x="0" y="911"/>
                    <a:pt x="157" y="1325"/>
                    <a:pt x="490" y="1445"/>
                  </a:cubicBezTo>
                  <a:cubicBezTo>
                    <a:pt x="551" y="1467"/>
                    <a:pt x="614" y="1477"/>
                    <a:pt x="677" y="1477"/>
                  </a:cubicBezTo>
                  <a:cubicBezTo>
                    <a:pt x="955" y="1477"/>
                    <a:pt x="1232" y="1273"/>
                    <a:pt x="1347" y="955"/>
                  </a:cubicBezTo>
                  <a:cubicBezTo>
                    <a:pt x="1485" y="566"/>
                    <a:pt x="1330" y="154"/>
                    <a:pt x="998" y="33"/>
                  </a:cubicBezTo>
                  <a:cubicBezTo>
                    <a:pt x="936" y="11"/>
                    <a:pt x="873" y="1"/>
                    <a:pt x="81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156;p3"/>
            <p:cNvSpPr/>
            <p:nvPr/>
          </p:nvSpPr>
          <p:spPr>
            <a:xfrm>
              <a:off x="3732450" y="-567802"/>
              <a:ext cx="135853" cy="141819"/>
            </a:xfrm>
            <a:custGeom>
              <a:avLst/>
              <a:gdLst/>
              <a:ahLst/>
              <a:cxnLst/>
              <a:rect l="l" t="t" r="r" b="b"/>
              <a:pathLst>
                <a:path w="1594" h="1664" extrusionOk="0">
                  <a:moveTo>
                    <a:pt x="841" y="1"/>
                  </a:moveTo>
                  <a:cubicBezTo>
                    <a:pt x="499" y="1"/>
                    <a:pt x="181" y="282"/>
                    <a:pt x="96" y="683"/>
                  </a:cubicBezTo>
                  <a:cubicBezTo>
                    <a:pt x="0" y="1136"/>
                    <a:pt x="237" y="1569"/>
                    <a:pt x="622" y="1650"/>
                  </a:cubicBezTo>
                  <a:cubicBezTo>
                    <a:pt x="665" y="1659"/>
                    <a:pt x="708" y="1664"/>
                    <a:pt x="751" y="1664"/>
                  </a:cubicBezTo>
                  <a:cubicBezTo>
                    <a:pt x="1093" y="1664"/>
                    <a:pt x="1412" y="1382"/>
                    <a:pt x="1498" y="981"/>
                  </a:cubicBezTo>
                  <a:cubicBezTo>
                    <a:pt x="1593" y="528"/>
                    <a:pt x="1357" y="96"/>
                    <a:pt x="969" y="14"/>
                  </a:cubicBezTo>
                  <a:cubicBezTo>
                    <a:pt x="926" y="5"/>
                    <a:pt x="883" y="1"/>
                    <a:pt x="84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7" name="Google Shape;157;p3"/>
          <p:cNvGrpSpPr/>
          <p:nvPr/>
        </p:nvGrpSpPr>
        <p:grpSpPr>
          <a:xfrm rot="10412789">
            <a:off x="132756" y="630259"/>
            <a:ext cx="428195" cy="303047"/>
            <a:chOff x="3334703" y="-568655"/>
            <a:chExt cx="703624" cy="497978"/>
          </a:xfrm>
        </p:grpSpPr>
        <p:sp>
          <p:nvSpPr>
            <p:cNvPr id="158" name="Google Shape;158;p3"/>
            <p:cNvSpPr/>
            <p:nvPr/>
          </p:nvSpPr>
          <p:spPr>
            <a:xfrm>
              <a:off x="3439701" y="-356018"/>
              <a:ext cx="493979" cy="285342"/>
            </a:xfrm>
            <a:custGeom>
              <a:avLst/>
              <a:gdLst/>
              <a:ahLst/>
              <a:cxnLst/>
              <a:rect l="l" t="t" r="r" b="b"/>
              <a:pathLst>
                <a:path w="5796" h="3348" extrusionOk="0">
                  <a:moveTo>
                    <a:pt x="2897" y="1"/>
                  </a:moveTo>
                  <a:cubicBezTo>
                    <a:pt x="2551" y="1"/>
                    <a:pt x="2205" y="118"/>
                    <a:pt x="1920" y="352"/>
                  </a:cubicBezTo>
                  <a:cubicBezTo>
                    <a:pt x="1785" y="461"/>
                    <a:pt x="1661" y="585"/>
                    <a:pt x="1540" y="714"/>
                  </a:cubicBezTo>
                  <a:cubicBezTo>
                    <a:pt x="1287" y="981"/>
                    <a:pt x="936" y="1107"/>
                    <a:pt x="635" y="1307"/>
                  </a:cubicBezTo>
                  <a:cubicBezTo>
                    <a:pt x="74" y="1682"/>
                    <a:pt x="0" y="2447"/>
                    <a:pt x="471" y="2943"/>
                  </a:cubicBezTo>
                  <a:cubicBezTo>
                    <a:pt x="728" y="3212"/>
                    <a:pt x="1078" y="3347"/>
                    <a:pt x="1442" y="3347"/>
                  </a:cubicBezTo>
                  <a:cubicBezTo>
                    <a:pt x="1511" y="3347"/>
                    <a:pt x="1581" y="3343"/>
                    <a:pt x="1650" y="3333"/>
                  </a:cubicBezTo>
                  <a:cubicBezTo>
                    <a:pt x="1877" y="3302"/>
                    <a:pt x="2081" y="3208"/>
                    <a:pt x="2287" y="3119"/>
                  </a:cubicBezTo>
                  <a:cubicBezTo>
                    <a:pt x="2482" y="3036"/>
                    <a:pt x="2689" y="2995"/>
                    <a:pt x="2896" y="2995"/>
                  </a:cubicBezTo>
                  <a:cubicBezTo>
                    <a:pt x="3103" y="2995"/>
                    <a:pt x="3311" y="3036"/>
                    <a:pt x="3507" y="3119"/>
                  </a:cubicBezTo>
                  <a:cubicBezTo>
                    <a:pt x="3713" y="3204"/>
                    <a:pt x="3917" y="3300"/>
                    <a:pt x="4143" y="3333"/>
                  </a:cubicBezTo>
                  <a:cubicBezTo>
                    <a:pt x="4213" y="3343"/>
                    <a:pt x="4282" y="3347"/>
                    <a:pt x="4351" y="3347"/>
                  </a:cubicBezTo>
                  <a:cubicBezTo>
                    <a:pt x="4715" y="3347"/>
                    <a:pt x="5062" y="3212"/>
                    <a:pt x="5322" y="2943"/>
                  </a:cubicBezTo>
                  <a:cubicBezTo>
                    <a:pt x="5795" y="2447"/>
                    <a:pt x="5722" y="1685"/>
                    <a:pt x="5159" y="1307"/>
                  </a:cubicBezTo>
                  <a:cubicBezTo>
                    <a:pt x="4857" y="1107"/>
                    <a:pt x="4506" y="981"/>
                    <a:pt x="4253" y="714"/>
                  </a:cubicBezTo>
                  <a:cubicBezTo>
                    <a:pt x="4133" y="585"/>
                    <a:pt x="4006" y="461"/>
                    <a:pt x="3874" y="352"/>
                  </a:cubicBezTo>
                  <a:cubicBezTo>
                    <a:pt x="3589" y="118"/>
                    <a:pt x="3244" y="1"/>
                    <a:pt x="289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159;p3"/>
            <p:cNvSpPr/>
            <p:nvPr/>
          </p:nvSpPr>
          <p:spPr>
            <a:xfrm>
              <a:off x="3334703" y="-424284"/>
              <a:ext cx="126648" cy="125881"/>
            </a:xfrm>
            <a:custGeom>
              <a:avLst/>
              <a:gdLst/>
              <a:ahLst/>
              <a:cxnLst/>
              <a:rect l="l" t="t" r="r" b="b"/>
              <a:pathLst>
                <a:path w="1486" h="1477" extrusionOk="0">
                  <a:moveTo>
                    <a:pt x="677" y="0"/>
                  </a:moveTo>
                  <a:cubicBezTo>
                    <a:pt x="613" y="0"/>
                    <a:pt x="549" y="11"/>
                    <a:pt x="488" y="34"/>
                  </a:cubicBezTo>
                  <a:cubicBezTo>
                    <a:pt x="155" y="152"/>
                    <a:pt x="0" y="566"/>
                    <a:pt x="141" y="956"/>
                  </a:cubicBezTo>
                  <a:cubicBezTo>
                    <a:pt x="254" y="1273"/>
                    <a:pt x="529" y="1476"/>
                    <a:pt x="806" y="1476"/>
                  </a:cubicBezTo>
                  <a:cubicBezTo>
                    <a:pt x="870" y="1476"/>
                    <a:pt x="934" y="1466"/>
                    <a:pt x="995" y="1443"/>
                  </a:cubicBezTo>
                  <a:cubicBezTo>
                    <a:pt x="1328" y="1323"/>
                    <a:pt x="1485" y="911"/>
                    <a:pt x="1344" y="521"/>
                  </a:cubicBezTo>
                  <a:cubicBezTo>
                    <a:pt x="1230" y="204"/>
                    <a:pt x="954" y="0"/>
                    <a:pt x="67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160;p3"/>
            <p:cNvSpPr/>
            <p:nvPr/>
          </p:nvSpPr>
          <p:spPr>
            <a:xfrm>
              <a:off x="3505069" y="-568655"/>
              <a:ext cx="135853" cy="141989"/>
            </a:xfrm>
            <a:custGeom>
              <a:avLst/>
              <a:gdLst/>
              <a:ahLst/>
              <a:cxnLst/>
              <a:rect l="l" t="t" r="r" b="b"/>
              <a:pathLst>
                <a:path w="1594" h="1666" extrusionOk="0">
                  <a:moveTo>
                    <a:pt x="751" y="1"/>
                  </a:moveTo>
                  <a:cubicBezTo>
                    <a:pt x="708" y="1"/>
                    <a:pt x="665" y="5"/>
                    <a:pt x="622" y="14"/>
                  </a:cubicBezTo>
                  <a:cubicBezTo>
                    <a:pt x="237" y="98"/>
                    <a:pt x="0" y="530"/>
                    <a:pt x="96" y="981"/>
                  </a:cubicBezTo>
                  <a:cubicBezTo>
                    <a:pt x="181" y="1384"/>
                    <a:pt x="499" y="1665"/>
                    <a:pt x="841" y="1665"/>
                  </a:cubicBezTo>
                  <a:cubicBezTo>
                    <a:pt x="883" y="1665"/>
                    <a:pt x="926" y="1661"/>
                    <a:pt x="969" y="1652"/>
                  </a:cubicBezTo>
                  <a:cubicBezTo>
                    <a:pt x="1357" y="1571"/>
                    <a:pt x="1593" y="1136"/>
                    <a:pt x="1497" y="685"/>
                  </a:cubicBezTo>
                  <a:cubicBezTo>
                    <a:pt x="1412" y="282"/>
                    <a:pt x="1093" y="1"/>
                    <a:pt x="75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161;p3"/>
            <p:cNvSpPr/>
            <p:nvPr/>
          </p:nvSpPr>
          <p:spPr>
            <a:xfrm>
              <a:off x="3911679" y="-424965"/>
              <a:ext cx="126648" cy="125966"/>
            </a:xfrm>
            <a:custGeom>
              <a:avLst/>
              <a:gdLst/>
              <a:ahLst/>
              <a:cxnLst/>
              <a:rect l="l" t="t" r="r" b="b"/>
              <a:pathLst>
                <a:path w="1486" h="1478" extrusionOk="0">
                  <a:moveTo>
                    <a:pt x="810" y="1"/>
                  </a:moveTo>
                  <a:cubicBezTo>
                    <a:pt x="532" y="1"/>
                    <a:pt x="256" y="205"/>
                    <a:pt x="141" y="521"/>
                  </a:cubicBezTo>
                  <a:cubicBezTo>
                    <a:pt x="0" y="911"/>
                    <a:pt x="157" y="1325"/>
                    <a:pt x="490" y="1445"/>
                  </a:cubicBezTo>
                  <a:cubicBezTo>
                    <a:pt x="551" y="1467"/>
                    <a:pt x="614" y="1477"/>
                    <a:pt x="677" y="1477"/>
                  </a:cubicBezTo>
                  <a:cubicBezTo>
                    <a:pt x="955" y="1477"/>
                    <a:pt x="1232" y="1273"/>
                    <a:pt x="1347" y="955"/>
                  </a:cubicBezTo>
                  <a:cubicBezTo>
                    <a:pt x="1485" y="566"/>
                    <a:pt x="1330" y="154"/>
                    <a:pt x="998" y="33"/>
                  </a:cubicBezTo>
                  <a:cubicBezTo>
                    <a:pt x="936" y="11"/>
                    <a:pt x="873" y="1"/>
                    <a:pt x="81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162;p3"/>
            <p:cNvSpPr/>
            <p:nvPr/>
          </p:nvSpPr>
          <p:spPr>
            <a:xfrm>
              <a:off x="3732450" y="-567802"/>
              <a:ext cx="135853" cy="141819"/>
            </a:xfrm>
            <a:custGeom>
              <a:avLst/>
              <a:gdLst/>
              <a:ahLst/>
              <a:cxnLst/>
              <a:rect l="l" t="t" r="r" b="b"/>
              <a:pathLst>
                <a:path w="1594" h="1664" extrusionOk="0">
                  <a:moveTo>
                    <a:pt x="841" y="1"/>
                  </a:moveTo>
                  <a:cubicBezTo>
                    <a:pt x="499" y="1"/>
                    <a:pt x="181" y="282"/>
                    <a:pt x="96" y="683"/>
                  </a:cubicBezTo>
                  <a:cubicBezTo>
                    <a:pt x="0" y="1136"/>
                    <a:pt x="237" y="1569"/>
                    <a:pt x="622" y="1650"/>
                  </a:cubicBezTo>
                  <a:cubicBezTo>
                    <a:pt x="665" y="1659"/>
                    <a:pt x="708" y="1664"/>
                    <a:pt x="751" y="1664"/>
                  </a:cubicBezTo>
                  <a:cubicBezTo>
                    <a:pt x="1093" y="1664"/>
                    <a:pt x="1412" y="1382"/>
                    <a:pt x="1498" y="981"/>
                  </a:cubicBezTo>
                  <a:cubicBezTo>
                    <a:pt x="1593" y="528"/>
                    <a:pt x="1357" y="96"/>
                    <a:pt x="969" y="14"/>
                  </a:cubicBezTo>
                  <a:cubicBezTo>
                    <a:pt x="926" y="5"/>
                    <a:pt x="883" y="1"/>
                    <a:pt x="84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50969461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1_Section header"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3"/>
          <p:cNvSpPr txBox="1">
            <a:spLocks noGrp="1"/>
          </p:cNvSpPr>
          <p:nvPr>
            <p:ph type="title"/>
          </p:nvPr>
        </p:nvSpPr>
        <p:spPr>
          <a:xfrm>
            <a:off x="740125" y="2150850"/>
            <a:ext cx="38319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0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grpSp>
        <p:nvGrpSpPr>
          <p:cNvPr id="96" name="Google Shape;96;p3"/>
          <p:cNvGrpSpPr/>
          <p:nvPr/>
        </p:nvGrpSpPr>
        <p:grpSpPr>
          <a:xfrm rot="6435516" flipH="1">
            <a:off x="-745474" y="-911974"/>
            <a:ext cx="2184639" cy="2096635"/>
            <a:chOff x="2054181" y="1682500"/>
            <a:chExt cx="557500" cy="535042"/>
          </a:xfrm>
        </p:grpSpPr>
        <p:sp>
          <p:nvSpPr>
            <p:cNvPr id="97" name="Google Shape;97;p3"/>
            <p:cNvSpPr/>
            <p:nvPr/>
          </p:nvSpPr>
          <p:spPr>
            <a:xfrm>
              <a:off x="2054181" y="1734892"/>
              <a:ext cx="557500" cy="482650"/>
            </a:xfrm>
            <a:custGeom>
              <a:avLst/>
              <a:gdLst/>
              <a:ahLst/>
              <a:cxnLst/>
              <a:rect l="l" t="t" r="r" b="b"/>
              <a:pathLst>
                <a:path w="22300" h="19306" extrusionOk="0">
                  <a:moveTo>
                    <a:pt x="17029" y="1"/>
                  </a:moveTo>
                  <a:cubicBezTo>
                    <a:pt x="15601" y="1"/>
                    <a:pt x="14082" y="330"/>
                    <a:pt x="12862" y="771"/>
                  </a:cubicBezTo>
                  <a:cubicBezTo>
                    <a:pt x="12037" y="1071"/>
                    <a:pt x="11278" y="1177"/>
                    <a:pt x="10540" y="1177"/>
                  </a:cubicBezTo>
                  <a:cubicBezTo>
                    <a:pt x="8763" y="1177"/>
                    <a:pt x="7104" y="563"/>
                    <a:pt x="4920" y="563"/>
                  </a:cubicBezTo>
                  <a:cubicBezTo>
                    <a:pt x="4705" y="563"/>
                    <a:pt x="4485" y="569"/>
                    <a:pt x="4260" y="582"/>
                  </a:cubicBezTo>
                  <a:cubicBezTo>
                    <a:pt x="788" y="783"/>
                    <a:pt x="202" y="4198"/>
                    <a:pt x="1708" y="7372"/>
                  </a:cubicBezTo>
                  <a:cubicBezTo>
                    <a:pt x="3215" y="10546"/>
                    <a:pt x="1" y="13439"/>
                    <a:pt x="1258" y="16798"/>
                  </a:cubicBezTo>
                  <a:cubicBezTo>
                    <a:pt x="1942" y="18629"/>
                    <a:pt x="3846" y="18953"/>
                    <a:pt x="5847" y="18953"/>
                  </a:cubicBezTo>
                  <a:cubicBezTo>
                    <a:pt x="6944" y="18953"/>
                    <a:pt x="8069" y="18856"/>
                    <a:pt x="9039" y="18856"/>
                  </a:cubicBezTo>
                  <a:cubicBezTo>
                    <a:pt x="9546" y="18856"/>
                    <a:pt x="10011" y="18883"/>
                    <a:pt x="10407" y="18964"/>
                  </a:cubicBezTo>
                  <a:cubicBezTo>
                    <a:pt x="11570" y="19200"/>
                    <a:pt x="12633" y="19305"/>
                    <a:pt x="13600" y="19305"/>
                  </a:cubicBezTo>
                  <a:cubicBezTo>
                    <a:pt x="20113" y="19305"/>
                    <a:pt x="22247" y="14514"/>
                    <a:pt x="21247" y="12632"/>
                  </a:cubicBezTo>
                  <a:cubicBezTo>
                    <a:pt x="20090" y="10462"/>
                    <a:pt x="22299" y="6312"/>
                    <a:pt x="21496" y="2796"/>
                  </a:cubicBezTo>
                  <a:cubicBezTo>
                    <a:pt x="21018" y="707"/>
                    <a:pt x="19121" y="1"/>
                    <a:pt x="17029" y="1"/>
                  </a:cubicBezTo>
                  <a:close/>
                </a:path>
              </a:pathLst>
            </a:custGeom>
            <a:solidFill>
              <a:srgbClr val="B87CCF">
                <a:alpha val="529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" name="Google Shape;98;p3"/>
            <p:cNvSpPr/>
            <p:nvPr/>
          </p:nvSpPr>
          <p:spPr>
            <a:xfrm>
              <a:off x="2196000" y="1682500"/>
              <a:ext cx="189675" cy="60225"/>
            </a:xfrm>
            <a:custGeom>
              <a:avLst/>
              <a:gdLst/>
              <a:ahLst/>
              <a:cxnLst/>
              <a:rect l="l" t="t" r="r" b="b"/>
              <a:pathLst>
                <a:path w="7587" h="2409" extrusionOk="0">
                  <a:moveTo>
                    <a:pt x="984" y="1"/>
                  </a:moveTo>
                  <a:cubicBezTo>
                    <a:pt x="635" y="1"/>
                    <a:pt x="382" y="108"/>
                    <a:pt x="294" y="422"/>
                  </a:cubicBezTo>
                  <a:cubicBezTo>
                    <a:pt x="0" y="1457"/>
                    <a:pt x="1858" y="2408"/>
                    <a:pt x="3684" y="2408"/>
                  </a:cubicBezTo>
                  <a:cubicBezTo>
                    <a:pt x="3806" y="2408"/>
                    <a:pt x="3929" y="2404"/>
                    <a:pt x="4051" y="2395"/>
                  </a:cubicBezTo>
                  <a:cubicBezTo>
                    <a:pt x="6642" y="2210"/>
                    <a:pt x="7586" y="981"/>
                    <a:pt x="7325" y="374"/>
                  </a:cubicBezTo>
                  <a:cubicBezTo>
                    <a:pt x="7218" y="124"/>
                    <a:pt x="6925" y="30"/>
                    <a:pt x="6519" y="30"/>
                  </a:cubicBezTo>
                  <a:cubicBezTo>
                    <a:pt x="5946" y="30"/>
                    <a:pt x="5149" y="218"/>
                    <a:pt x="4336" y="422"/>
                  </a:cubicBezTo>
                  <a:cubicBezTo>
                    <a:pt x="4179" y="462"/>
                    <a:pt x="4010" y="479"/>
                    <a:pt x="3833" y="479"/>
                  </a:cubicBezTo>
                  <a:cubicBezTo>
                    <a:pt x="2889" y="479"/>
                    <a:pt x="1721" y="1"/>
                    <a:pt x="984" y="1"/>
                  </a:cubicBezTo>
                  <a:close/>
                </a:path>
              </a:pathLst>
            </a:custGeom>
            <a:solidFill>
              <a:srgbClr val="B87CCF">
                <a:alpha val="529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9" name="Google Shape;99;p3"/>
          <p:cNvSpPr/>
          <p:nvPr/>
        </p:nvSpPr>
        <p:spPr>
          <a:xfrm flipH="1">
            <a:off x="579829" y="1476575"/>
            <a:ext cx="215929" cy="199812"/>
          </a:xfrm>
          <a:custGeom>
            <a:avLst/>
            <a:gdLst/>
            <a:ahLst/>
            <a:cxnLst/>
            <a:rect l="l" t="t" r="r" b="b"/>
            <a:pathLst>
              <a:path w="1447" h="1339" extrusionOk="0">
                <a:moveTo>
                  <a:pt x="729" y="0"/>
                </a:moveTo>
                <a:cubicBezTo>
                  <a:pt x="719" y="0"/>
                  <a:pt x="709" y="1"/>
                  <a:pt x="699" y="1"/>
                </a:cubicBezTo>
                <a:cubicBezTo>
                  <a:pt x="486" y="13"/>
                  <a:pt x="286" y="122"/>
                  <a:pt x="161" y="298"/>
                </a:cubicBezTo>
                <a:cubicBezTo>
                  <a:pt x="36" y="475"/>
                  <a:pt x="0" y="692"/>
                  <a:pt x="61" y="893"/>
                </a:cubicBezTo>
                <a:cubicBezTo>
                  <a:pt x="121" y="1082"/>
                  <a:pt x="261" y="1238"/>
                  <a:pt x="458" y="1307"/>
                </a:cubicBezTo>
                <a:cubicBezTo>
                  <a:pt x="511" y="1327"/>
                  <a:pt x="571" y="1339"/>
                  <a:pt x="627" y="1339"/>
                </a:cubicBezTo>
                <a:cubicBezTo>
                  <a:pt x="760" y="1339"/>
                  <a:pt x="872" y="1279"/>
                  <a:pt x="953" y="1166"/>
                </a:cubicBezTo>
                <a:cubicBezTo>
                  <a:pt x="1053" y="1026"/>
                  <a:pt x="1089" y="801"/>
                  <a:pt x="932" y="604"/>
                </a:cubicBezTo>
                <a:cubicBezTo>
                  <a:pt x="860" y="511"/>
                  <a:pt x="744" y="455"/>
                  <a:pt x="631" y="455"/>
                </a:cubicBezTo>
                <a:cubicBezTo>
                  <a:pt x="543" y="455"/>
                  <a:pt x="466" y="495"/>
                  <a:pt x="418" y="563"/>
                </a:cubicBezTo>
                <a:cubicBezTo>
                  <a:pt x="350" y="652"/>
                  <a:pt x="338" y="756"/>
                  <a:pt x="378" y="853"/>
                </a:cubicBezTo>
                <a:cubicBezTo>
                  <a:pt x="418" y="945"/>
                  <a:pt x="507" y="1013"/>
                  <a:pt x="611" y="1026"/>
                </a:cubicBezTo>
                <a:cubicBezTo>
                  <a:pt x="616" y="1026"/>
                  <a:pt x="621" y="1027"/>
                  <a:pt x="626" y="1027"/>
                </a:cubicBezTo>
                <a:cubicBezTo>
                  <a:pt x="667" y="1027"/>
                  <a:pt x="700" y="997"/>
                  <a:pt x="703" y="957"/>
                </a:cubicBezTo>
                <a:cubicBezTo>
                  <a:pt x="707" y="917"/>
                  <a:pt x="679" y="877"/>
                  <a:pt x="639" y="873"/>
                </a:cubicBezTo>
                <a:cubicBezTo>
                  <a:pt x="587" y="865"/>
                  <a:pt x="547" y="837"/>
                  <a:pt x="527" y="797"/>
                </a:cubicBezTo>
                <a:cubicBezTo>
                  <a:pt x="507" y="756"/>
                  <a:pt x="511" y="716"/>
                  <a:pt x="531" y="672"/>
                </a:cubicBezTo>
                <a:cubicBezTo>
                  <a:pt x="551" y="636"/>
                  <a:pt x="583" y="612"/>
                  <a:pt x="623" y="604"/>
                </a:cubicBezTo>
                <a:cubicBezTo>
                  <a:pt x="629" y="603"/>
                  <a:pt x="636" y="602"/>
                  <a:pt x="643" y="602"/>
                </a:cubicBezTo>
                <a:cubicBezTo>
                  <a:pt x="689" y="602"/>
                  <a:pt x="745" y="625"/>
                  <a:pt x="784" y="660"/>
                </a:cubicBezTo>
                <a:cubicBezTo>
                  <a:pt x="860" y="724"/>
                  <a:pt x="900" y="825"/>
                  <a:pt x="892" y="925"/>
                </a:cubicBezTo>
                <a:cubicBezTo>
                  <a:pt x="888" y="1013"/>
                  <a:pt x="848" y="1086"/>
                  <a:pt x="784" y="1138"/>
                </a:cubicBezTo>
                <a:cubicBezTo>
                  <a:pt x="741" y="1170"/>
                  <a:pt x="693" y="1183"/>
                  <a:pt x="644" y="1183"/>
                </a:cubicBezTo>
                <a:cubicBezTo>
                  <a:pt x="516" y="1183"/>
                  <a:pt x="382" y="1092"/>
                  <a:pt x="310" y="1013"/>
                </a:cubicBezTo>
                <a:cubicBezTo>
                  <a:pt x="189" y="881"/>
                  <a:pt x="161" y="696"/>
                  <a:pt x="221" y="519"/>
                </a:cubicBezTo>
                <a:cubicBezTo>
                  <a:pt x="282" y="347"/>
                  <a:pt x="426" y="214"/>
                  <a:pt x="603" y="162"/>
                </a:cubicBezTo>
                <a:cubicBezTo>
                  <a:pt x="644" y="150"/>
                  <a:pt x="686" y="145"/>
                  <a:pt x="727" y="145"/>
                </a:cubicBezTo>
                <a:cubicBezTo>
                  <a:pt x="828" y="145"/>
                  <a:pt x="926" y="179"/>
                  <a:pt x="1009" y="242"/>
                </a:cubicBezTo>
                <a:cubicBezTo>
                  <a:pt x="1133" y="342"/>
                  <a:pt x="1270" y="604"/>
                  <a:pt x="1266" y="829"/>
                </a:cubicBezTo>
                <a:cubicBezTo>
                  <a:pt x="1258" y="945"/>
                  <a:pt x="1226" y="1030"/>
                  <a:pt x="1149" y="1082"/>
                </a:cubicBezTo>
                <a:cubicBezTo>
                  <a:pt x="1125" y="1098"/>
                  <a:pt x="1113" y="1126"/>
                  <a:pt x="1121" y="1150"/>
                </a:cubicBezTo>
                <a:cubicBezTo>
                  <a:pt x="1125" y="1182"/>
                  <a:pt x="1141" y="1206"/>
                  <a:pt x="1165" y="1218"/>
                </a:cubicBezTo>
                <a:cubicBezTo>
                  <a:pt x="1175" y="1221"/>
                  <a:pt x="1184" y="1223"/>
                  <a:pt x="1194" y="1223"/>
                </a:cubicBezTo>
                <a:cubicBezTo>
                  <a:pt x="1209" y="1223"/>
                  <a:pt x="1225" y="1219"/>
                  <a:pt x="1242" y="1206"/>
                </a:cubicBezTo>
                <a:cubicBezTo>
                  <a:pt x="1342" y="1138"/>
                  <a:pt x="1402" y="1021"/>
                  <a:pt x="1415" y="885"/>
                </a:cubicBezTo>
                <a:cubicBezTo>
                  <a:pt x="1447" y="632"/>
                  <a:pt x="1314" y="338"/>
                  <a:pt x="1173" y="178"/>
                </a:cubicBezTo>
                <a:cubicBezTo>
                  <a:pt x="1059" y="67"/>
                  <a:pt x="902" y="0"/>
                  <a:pt x="729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0;p3"/>
          <p:cNvSpPr/>
          <p:nvPr/>
        </p:nvSpPr>
        <p:spPr>
          <a:xfrm flipH="1">
            <a:off x="1766005" y="18188"/>
            <a:ext cx="232399" cy="236323"/>
          </a:xfrm>
          <a:custGeom>
            <a:avLst/>
            <a:gdLst/>
            <a:ahLst/>
            <a:cxnLst/>
            <a:rect l="l" t="t" r="r" b="b"/>
            <a:pathLst>
              <a:path w="1411" h="1435" extrusionOk="0">
                <a:moveTo>
                  <a:pt x="698" y="0"/>
                </a:moveTo>
                <a:cubicBezTo>
                  <a:pt x="487" y="0"/>
                  <a:pt x="299" y="92"/>
                  <a:pt x="169" y="254"/>
                </a:cubicBezTo>
                <a:cubicBezTo>
                  <a:pt x="45" y="410"/>
                  <a:pt x="1" y="615"/>
                  <a:pt x="49" y="816"/>
                </a:cubicBezTo>
                <a:cubicBezTo>
                  <a:pt x="101" y="1017"/>
                  <a:pt x="250" y="1146"/>
                  <a:pt x="447" y="1150"/>
                </a:cubicBezTo>
                <a:cubicBezTo>
                  <a:pt x="450" y="1150"/>
                  <a:pt x="453" y="1150"/>
                  <a:pt x="456" y="1150"/>
                </a:cubicBezTo>
                <a:cubicBezTo>
                  <a:pt x="623" y="1150"/>
                  <a:pt x="829" y="1045"/>
                  <a:pt x="897" y="812"/>
                </a:cubicBezTo>
                <a:cubicBezTo>
                  <a:pt x="933" y="696"/>
                  <a:pt x="913" y="567"/>
                  <a:pt x="852" y="475"/>
                </a:cubicBezTo>
                <a:cubicBezTo>
                  <a:pt x="804" y="406"/>
                  <a:pt x="728" y="366"/>
                  <a:pt x="635" y="362"/>
                </a:cubicBezTo>
                <a:cubicBezTo>
                  <a:pt x="628" y="362"/>
                  <a:pt x="621" y="361"/>
                  <a:pt x="614" y="361"/>
                </a:cubicBezTo>
                <a:cubicBezTo>
                  <a:pt x="518" y="361"/>
                  <a:pt x="430" y="412"/>
                  <a:pt x="374" y="491"/>
                </a:cubicBezTo>
                <a:cubicBezTo>
                  <a:pt x="322" y="583"/>
                  <a:pt x="314" y="692"/>
                  <a:pt x="366" y="784"/>
                </a:cubicBezTo>
                <a:cubicBezTo>
                  <a:pt x="380" y="811"/>
                  <a:pt x="407" y="826"/>
                  <a:pt x="435" y="826"/>
                </a:cubicBezTo>
                <a:cubicBezTo>
                  <a:pt x="448" y="826"/>
                  <a:pt x="462" y="823"/>
                  <a:pt x="475" y="816"/>
                </a:cubicBezTo>
                <a:cubicBezTo>
                  <a:pt x="515" y="796"/>
                  <a:pt x="527" y="752"/>
                  <a:pt x="507" y="716"/>
                </a:cubicBezTo>
                <a:cubicBezTo>
                  <a:pt x="483" y="672"/>
                  <a:pt x="483" y="623"/>
                  <a:pt x="507" y="583"/>
                </a:cubicBezTo>
                <a:cubicBezTo>
                  <a:pt x="527" y="543"/>
                  <a:pt x="567" y="523"/>
                  <a:pt x="611" y="515"/>
                </a:cubicBezTo>
                <a:cubicBezTo>
                  <a:pt x="615" y="514"/>
                  <a:pt x="620" y="514"/>
                  <a:pt x="624" y="514"/>
                </a:cubicBezTo>
                <a:cubicBezTo>
                  <a:pt x="659" y="514"/>
                  <a:pt x="690" y="529"/>
                  <a:pt x="712" y="551"/>
                </a:cubicBezTo>
                <a:cubicBezTo>
                  <a:pt x="748" y="587"/>
                  <a:pt x="768" y="651"/>
                  <a:pt x="756" y="716"/>
                </a:cubicBezTo>
                <a:cubicBezTo>
                  <a:pt x="744" y="816"/>
                  <a:pt x="688" y="909"/>
                  <a:pt x="603" y="957"/>
                </a:cubicBezTo>
                <a:cubicBezTo>
                  <a:pt x="557" y="988"/>
                  <a:pt x="506" y="1002"/>
                  <a:pt x="453" y="1002"/>
                </a:cubicBezTo>
                <a:cubicBezTo>
                  <a:pt x="424" y="1002"/>
                  <a:pt x="395" y="998"/>
                  <a:pt x="366" y="989"/>
                </a:cubicBezTo>
                <a:cubicBezTo>
                  <a:pt x="181" y="925"/>
                  <a:pt x="165" y="672"/>
                  <a:pt x="201" y="531"/>
                </a:cubicBezTo>
                <a:cubicBezTo>
                  <a:pt x="242" y="354"/>
                  <a:pt x="374" y="226"/>
                  <a:pt x="551" y="181"/>
                </a:cubicBezTo>
                <a:cubicBezTo>
                  <a:pt x="600" y="168"/>
                  <a:pt x="651" y="161"/>
                  <a:pt x="701" y="161"/>
                </a:cubicBezTo>
                <a:cubicBezTo>
                  <a:pt x="832" y="161"/>
                  <a:pt x="961" y="206"/>
                  <a:pt x="1057" y="290"/>
                </a:cubicBezTo>
                <a:cubicBezTo>
                  <a:pt x="1174" y="386"/>
                  <a:pt x="1234" y="527"/>
                  <a:pt x="1222" y="672"/>
                </a:cubicBezTo>
                <a:cubicBezTo>
                  <a:pt x="1214" y="836"/>
                  <a:pt x="1073" y="1093"/>
                  <a:pt x="884" y="1214"/>
                </a:cubicBezTo>
                <a:cubicBezTo>
                  <a:pt x="818" y="1258"/>
                  <a:pt x="752" y="1279"/>
                  <a:pt x="690" y="1279"/>
                </a:cubicBezTo>
                <a:cubicBezTo>
                  <a:pt x="661" y="1279"/>
                  <a:pt x="634" y="1275"/>
                  <a:pt x="607" y="1266"/>
                </a:cubicBezTo>
                <a:cubicBezTo>
                  <a:pt x="598" y="1262"/>
                  <a:pt x="588" y="1259"/>
                  <a:pt x="578" y="1259"/>
                </a:cubicBezTo>
                <a:cubicBezTo>
                  <a:pt x="561" y="1259"/>
                  <a:pt x="543" y="1266"/>
                  <a:pt x="531" y="1278"/>
                </a:cubicBezTo>
                <a:cubicBezTo>
                  <a:pt x="511" y="1302"/>
                  <a:pt x="495" y="1330"/>
                  <a:pt x="507" y="1355"/>
                </a:cubicBezTo>
                <a:cubicBezTo>
                  <a:pt x="511" y="1379"/>
                  <a:pt x="531" y="1403"/>
                  <a:pt x="555" y="1411"/>
                </a:cubicBezTo>
                <a:cubicBezTo>
                  <a:pt x="603" y="1427"/>
                  <a:pt x="647" y="1435"/>
                  <a:pt x="692" y="1435"/>
                </a:cubicBezTo>
                <a:cubicBezTo>
                  <a:pt x="768" y="1435"/>
                  <a:pt x="844" y="1415"/>
                  <a:pt x="917" y="1375"/>
                </a:cubicBezTo>
                <a:cubicBezTo>
                  <a:pt x="1146" y="1254"/>
                  <a:pt x="1314" y="985"/>
                  <a:pt x="1367" y="776"/>
                </a:cubicBezTo>
                <a:cubicBezTo>
                  <a:pt x="1411" y="603"/>
                  <a:pt x="1371" y="422"/>
                  <a:pt x="1258" y="274"/>
                </a:cubicBezTo>
                <a:cubicBezTo>
                  <a:pt x="1134" y="105"/>
                  <a:pt x="929" y="5"/>
                  <a:pt x="712" y="1"/>
                </a:cubicBezTo>
                <a:cubicBezTo>
                  <a:pt x="707" y="0"/>
                  <a:pt x="703" y="0"/>
                  <a:pt x="698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01" name="Google Shape;101;p3"/>
          <p:cNvGrpSpPr/>
          <p:nvPr/>
        </p:nvGrpSpPr>
        <p:grpSpPr>
          <a:xfrm flipH="1">
            <a:off x="-799476" y="306354"/>
            <a:ext cx="1459675" cy="2094679"/>
            <a:chOff x="8328491" y="505017"/>
            <a:chExt cx="1459675" cy="2094679"/>
          </a:xfrm>
        </p:grpSpPr>
        <p:grpSp>
          <p:nvGrpSpPr>
            <p:cNvPr id="102" name="Google Shape;102;p3"/>
            <p:cNvGrpSpPr/>
            <p:nvPr/>
          </p:nvGrpSpPr>
          <p:grpSpPr>
            <a:xfrm>
              <a:off x="8328491" y="2037929"/>
              <a:ext cx="580943" cy="561766"/>
              <a:chOff x="8328491" y="2037929"/>
              <a:chExt cx="580943" cy="561766"/>
            </a:xfrm>
          </p:grpSpPr>
          <p:sp>
            <p:nvSpPr>
              <p:cNvPr id="103" name="Google Shape;103;p3"/>
              <p:cNvSpPr/>
              <p:nvPr/>
            </p:nvSpPr>
            <p:spPr>
              <a:xfrm rot="1978064">
                <a:off x="8396332" y="2128457"/>
                <a:ext cx="445374" cy="380712"/>
              </a:xfrm>
              <a:custGeom>
                <a:avLst/>
                <a:gdLst/>
                <a:ahLst/>
                <a:cxnLst/>
                <a:rect l="l" t="t" r="r" b="b"/>
                <a:pathLst>
                  <a:path w="4601" h="3933" extrusionOk="0">
                    <a:moveTo>
                      <a:pt x="3465" y="0"/>
                    </a:moveTo>
                    <a:cubicBezTo>
                      <a:pt x="2561" y="0"/>
                      <a:pt x="2644" y="1918"/>
                      <a:pt x="2644" y="1918"/>
                    </a:cubicBezTo>
                    <a:cubicBezTo>
                      <a:pt x="2644" y="1918"/>
                      <a:pt x="1691" y="910"/>
                      <a:pt x="1051" y="910"/>
                    </a:cubicBezTo>
                    <a:cubicBezTo>
                      <a:pt x="902" y="910"/>
                      <a:pt x="770" y="964"/>
                      <a:pt x="671" y="1098"/>
                    </a:cubicBezTo>
                    <a:cubicBezTo>
                      <a:pt x="0" y="1996"/>
                      <a:pt x="2711" y="3932"/>
                      <a:pt x="3431" y="3932"/>
                    </a:cubicBezTo>
                    <a:cubicBezTo>
                      <a:pt x="3465" y="3932"/>
                      <a:pt x="3495" y="3928"/>
                      <a:pt x="3520" y="3919"/>
                    </a:cubicBezTo>
                    <a:cubicBezTo>
                      <a:pt x="4110" y="3698"/>
                      <a:pt x="4601" y="138"/>
                      <a:pt x="3548" y="6"/>
                    </a:cubicBezTo>
                    <a:cubicBezTo>
                      <a:pt x="3519" y="2"/>
                      <a:pt x="3492" y="0"/>
                      <a:pt x="3465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4" name="Google Shape;104;p3"/>
              <p:cNvSpPr/>
              <p:nvPr/>
            </p:nvSpPr>
            <p:spPr>
              <a:xfrm rot="1978064">
                <a:off x="8377767" y="2190279"/>
                <a:ext cx="376550" cy="292528"/>
              </a:xfrm>
              <a:custGeom>
                <a:avLst/>
                <a:gdLst/>
                <a:ahLst/>
                <a:cxnLst/>
                <a:rect l="l" t="t" r="r" b="b"/>
                <a:pathLst>
                  <a:path w="3890" h="3022" extrusionOk="0">
                    <a:moveTo>
                      <a:pt x="1050" y="1"/>
                    </a:moveTo>
                    <a:cubicBezTo>
                      <a:pt x="902" y="1"/>
                      <a:pt x="770" y="56"/>
                      <a:pt x="671" y="187"/>
                    </a:cubicBezTo>
                    <a:cubicBezTo>
                      <a:pt x="0" y="1088"/>
                      <a:pt x="2707" y="3021"/>
                      <a:pt x="3427" y="3021"/>
                    </a:cubicBezTo>
                    <a:cubicBezTo>
                      <a:pt x="3461" y="3021"/>
                      <a:pt x="3491" y="3017"/>
                      <a:pt x="3516" y="3008"/>
                    </a:cubicBezTo>
                    <a:cubicBezTo>
                      <a:pt x="3652" y="2956"/>
                      <a:pt x="3777" y="2735"/>
                      <a:pt x="3889" y="2425"/>
                    </a:cubicBezTo>
                    <a:cubicBezTo>
                      <a:pt x="3733" y="2345"/>
                      <a:pt x="3576" y="2248"/>
                      <a:pt x="3427" y="2152"/>
                    </a:cubicBezTo>
                    <a:cubicBezTo>
                      <a:pt x="2564" y="1594"/>
                      <a:pt x="1840" y="870"/>
                      <a:pt x="1266" y="35"/>
                    </a:cubicBezTo>
                    <a:cubicBezTo>
                      <a:pt x="1192" y="13"/>
                      <a:pt x="1119" y="1"/>
                      <a:pt x="1050" y="1"/>
                    </a:cubicBezTo>
                    <a:close/>
                  </a:path>
                </a:pathLst>
              </a:custGeom>
              <a:solidFill>
                <a:srgbClr val="FFF1F6">
                  <a:alpha val="333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05" name="Google Shape;105;p3"/>
            <p:cNvGrpSpPr/>
            <p:nvPr/>
          </p:nvGrpSpPr>
          <p:grpSpPr>
            <a:xfrm rot="-5889459" flipH="1">
              <a:off x="8298512" y="743391"/>
              <a:ext cx="1545354" cy="1227090"/>
              <a:chOff x="6766920" y="-660615"/>
              <a:chExt cx="1545325" cy="1227067"/>
            </a:xfrm>
          </p:grpSpPr>
          <p:grpSp>
            <p:nvGrpSpPr>
              <p:cNvPr id="106" name="Google Shape;106;p3"/>
              <p:cNvGrpSpPr/>
              <p:nvPr/>
            </p:nvGrpSpPr>
            <p:grpSpPr>
              <a:xfrm rot="-1338283">
                <a:off x="6766019" y="229092"/>
                <a:ext cx="900924" cy="172863"/>
                <a:chOff x="3564648" y="628675"/>
                <a:chExt cx="901001" cy="172878"/>
              </a:xfrm>
            </p:grpSpPr>
            <p:sp>
              <p:nvSpPr>
                <p:cNvPr id="107" name="Google Shape;107;p3"/>
                <p:cNvSpPr/>
                <p:nvPr/>
              </p:nvSpPr>
              <p:spPr>
                <a:xfrm>
                  <a:off x="3564648" y="647688"/>
                  <a:ext cx="32631" cy="260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2" h="193" extrusionOk="0">
                      <a:moveTo>
                        <a:pt x="73" y="0"/>
                      </a:moveTo>
                      <a:cubicBezTo>
                        <a:pt x="53" y="0"/>
                        <a:pt x="33" y="10"/>
                        <a:pt x="21" y="28"/>
                      </a:cubicBezTo>
                      <a:cubicBezTo>
                        <a:pt x="0" y="52"/>
                        <a:pt x="4" y="92"/>
                        <a:pt x="33" y="112"/>
                      </a:cubicBezTo>
                      <a:cubicBezTo>
                        <a:pt x="33" y="112"/>
                        <a:pt x="69" y="140"/>
                        <a:pt x="141" y="184"/>
                      </a:cubicBezTo>
                      <a:cubicBezTo>
                        <a:pt x="149" y="188"/>
                        <a:pt x="165" y="192"/>
                        <a:pt x="173" y="192"/>
                      </a:cubicBezTo>
                      <a:cubicBezTo>
                        <a:pt x="193" y="192"/>
                        <a:pt x="213" y="184"/>
                        <a:pt x="225" y="168"/>
                      </a:cubicBezTo>
                      <a:cubicBezTo>
                        <a:pt x="241" y="144"/>
                        <a:pt x="233" y="104"/>
                        <a:pt x="205" y="84"/>
                      </a:cubicBezTo>
                      <a:cubicBezTo>
                        <a:pt x="141" y="40"/>
                        <a:pt x="105" y="11"/>
                        <a:pt x="105" y="11"/>
                      </a:cubicBezTo>
                      <a:cubicBezTo>
                        <a:pt x="96" y="4"/>
                        <a:pt x="84" y="0"/>
                        <a:pt x="73" y="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8" name="Google Shape;108;p3"/>
                <p:cNvSpPr/>
                <p:nvPr/>
              </p:nvSpPr>
              <p:spPr>
                <a:xfrm>
                  <a:off x="3630180" y="628675"/>
                  <a:ext cx="835469" cy="17287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196" h="1282" extrusionOk="0">
                      <a:moveTo>
                        <a:pt x="6121" y="0"/>
                      </a:moveTo>
                      <a:cubicBezTo>
                        <a:pt x="6109" y="0"/>
                        <a:pt x="6097" y="4"/>
                        <a:pt x="6087" y="12"/>
                      </a:cubicBezTo>
                      <a:cubicBezTo>
                        <a:pt x="6023" y="64"/>
                        <a:pt x="5955" y="112"/>
                        <a:pt x="5891" y="160"/>
                      </a:cubicBezTo>
                      <a:cubicBezTo>
                        <a:pt x="5858" y="177"/>
                        <a:pt x="5854" y="213"/>
                        <a:pt x="5875" y="245"/>
                      </a:cubicBezTo>
                      <a:cubicBezTo>
                        <a:pt x="5887" y="261"/>
                        <a:pt x="5907" y="269"/>
                        <a:pt x="5927" y="269"/>
                      </a:cubicBezTo>
                      <a:cubicBezTo>
                        <a:pt x="5943" y="269"/>
                        <a:pt x="5951" y="265"/>
                        <a:pt x="5967" y="261"/>
                      </a:cubicBezTo>
                      <a:cubicBezTo>
                        <a:pt x="6035" y="213"/>
                        <a:pt x="6104" y="165"/>
                        <a:pt x="6168" y="112"/>
                      </a:cubicBezTo>
                      <a:cubicBezTo>
                        <a:pt x="6192" y="88"/>
                        <a:pt x="6196" y="48"/>
                        <a:pt x="6176" y="24"/>
                      </a:cubicBezTo>
                      <a:cubicBezTo>
                        <a:pt x="6161" y="9"/>
                        <a:pt x="6140" y="0"/>
                        <a:pt x="6121" y="0"/>
                      </a:cubicBezTo>
                      <a:close/>
                      <a:moveTo>
                        <a:pt x="5557" y="384"/>
                      </a:moveTo>
                      <a:cubicBezTo>
                        <a:pt x="5546" y="384"/>
                        <a:pt x="5535" y="387"/>
                        <a:pt x="5525" y="394"/>
                      </a:cubicBezTo>
                      <a:lnTo>
                        <a:pt x="5312" y="514"/>
                      </a:lnTo>
                      <a:cubicBezTo>
                        <a:pt x="5284" y="530"/>
                        <a:pt x="5272" y="570"/>
                        <a:pt x="5288" y="602"/>
                      </a:cubicBezTo>
                      <a:cubicBezTo>
                        <a:pt x="5296" y="623"/>
                        <a:pt x="5324" y="631"/>
                        <a:pt x="5344" y="631"/>
                      </a:cubicBezTo>
                      <a:cubicBezTo>
                        <a:pt x="5352" y="631"/>
                        <a:pt x="5364" y="631"/>
                        <a:pt x="5372" y="627"/>
                      </a:cubicBezTo>
                      <a:cubicBezTo>
                        <a:pt x="5445" y="586"/>
                        <a:pt x="5517" y="546"/>
                        <a:pt x="5589" y="502"/>
                      </a:cubicBezTo>
                      <a:cubicBezTo>
                        <a:pt x="5617" y="486"/>
                        <a:pt x="5629" y="446"/>
                        <a:pt x="5609" y="414"/>
                      </a:cubicBezTo>
                      <a:cubicBezTo>
                        <a:pt x="5599" y="395"/>
                        <a:pt x="5578" y="384"/>
                        <a:pt x="5557" y="384"/>
                      </a:cubicBezTo>
                      <a:close/>
                      <a:moveTo>
                        <a:pt x="68" y="434"/>
                      </a:moveTo>
                      <a:cubicBezTo>
                        <a:pt x="45" y="434"/>
                        <a:pt x="25" y="444"/>
                        <a:pt x="17" y="466"/>
                      </a:cubicBezTo>
                      <a:cubicBezTo>
                        <a:pt x="1" y="494"/>
                        <a:pt x="9" y="534"/>
                        <a:pt x="41" y="550"/>
                      </a:cubicBezTo>
                      <a:cubicBezTo>
                        <a:pt x="109" y="590"/>
                        <a:pt x="185" y="631"/>
                        <a:pt x="262" y="667"/>
                      </a:cubicBezTo>
                      <a:cubicBezTo>
                        <a:pt x="266" y="671"/>
                        <a:pt x="278" y="671"/>
                        <a:pt x="286" y="671"/>
                      </a:cubicBezTo>
                      <a:cubicBezTo>
                        <a:pt x="310" y="671"/>
                        <a:pt x="330" y="663"/>
                        <a:pt x="346" y="635"/>
                      </a:cubicBezTo>
                      <a:cubicBezTo>
                        <a:pt x="362" y="602"/>
                        <a:pt x="346" y="566"/>
                        <a:pt x="318" y="550"/>
                      </a:cubicBezTo>
                      <a:cubicBezTo>
                        <a:pt x="246" y="514"/>
                        <a:pt x="169" y="482"/>
                        <a:pt x="101" y="442"/>
                      </a:cubicBezTo>
                      <a:cubicBezTo>
                        <a:pt x="90" y="436"/>
                        <a:pt x="79" y="434"/>
                        <a:pt x="68" y="434"/>
                      </a:cubicBezTo>
                      <a:close/>
                      <a:moveTo>
                        <a:pt x="4947" y="705"/>
                      </a:moveTo>
                      <a:cubicBezTo>
                        <a:pt x="4939" y="705"/>
                        <a:pt x="4930" y="707"/>
                        <a:pt x="4922" y="711"/>
                      </a:cubicBezTo>
                      <a:cubicBezTo>
                        <a:pt x="4846" y="747"/>
                        <a:pt x="4770" y="775"/>
                        <a:pt x="4693" y="807"/>
                      </a:cubicBezTo>
                      <a:cubicBezTo>
                        <a:pt x="4665" y="815"/>
                        <a:pt x="4645" y="856"/>
                        <a:pt x="4661" y="888"/>
                      </a:cubicBezTo>
                      <a:cubicBezTo>
                        <a:pt x="4669" y="912"/>
                        <a:pt x="4693" y="928"/>
                        <a:pt x="4721" y="928"/>
                      </a:cubicBezTo>
                      <a:cubicBezTo>
                        <a:pt x="4729" y="928"/>
                        <a:pt x="4738" y="928"/>
                        <a:pt x="4746" y="920"/>
                      </a:cubicBezTo>
                      <a:cubicBezTo>
                        <a:pt x="4826" y="892"/>
                        <a:pt x="4902" y="860"/>
                        <a:pt x="4975" y="827"/>
                      </a:cubicBezTo>
                      <a:cubicBezTo>
                        <a:pt x="5007" y="811"/>
                        <a:pt x="5023" y="771"/>
                        <a:pt x="5007" y="739"/>
                      </a:cubicBezTo>
                      <a:cubicBezTo>
                        <a:pt x="4995" y="719"/>
                        <a:pt x="4971" y="705"/>
                        <a:pt x="4947" y="705"/>
                      </a:cubicBezTo>
                      <a:close/>
                      <a:moveTo>
                        <a:pt x="694" y="729"/>
                      </a:moveTo>
                      <a:cubicBezTo>
                        <a:pt x="670" y="729"/>
                        <a:pt x="644" y="741"/>
                        <a:pt x="631" y="767"/>
                      </a:cubicBezTo>
                      <a:cubicBezTo>
                        <a:pt x="619" y="795"/>
                        <a:pt x="639" y="831"/>
                        <a:pt x="668" y="848"/>
                      </a:cubicBezTo>
                      <a:cubicBezTo>
                        <a:pt x="744" y="884"/>
                        <a:pt x="824" y="908"/>
                        <a:pt x="901" y="936"/>
                      </a:cubicBezTo>
                      <a:cubicBezTo>
                        <a:pt x="905" y="944"/>
                        <a:pt x="913" y="944"/>
                        <a:pt x="921" y="944"/>
                      </a:cubicBezTo>
                      <a:cubicBezTo>
                        <a:pt x="949" y="944"/>
                        <a:pt x="969" y="924"/>
                        <a:pt x="981" y="896"/>
                      </a:cubicBezTo>
                      <a:cubicBezTo>
                        <a:pt x="989" y="864"/>
                        <a:pt x="969" y="827"/>
                        <a:pt x="941" y="815"/>
                      </a:cubicBezTo>
                      <a:cubicBezTo>
                        <a:pt x="864" y="791"/>
                        <a:pt x="788" y="763"/>
                        <a:pt x="712" y="731"/>
                      </a:cubicBezTo>
                      <a:cubicBezTo>
                        <a:pt x="706" y="729"/>
                        <a:pt x="700" y="729"/>
                        <a:pt x="694" y="729"/>
                      </a:cubicBezTo>
                      <a:close/>
                      <a:moveTo>
                        <a:pt x="1342" y="954"/>
                      </a:moveTo>
                      <a:cubicBezTo>
                        <a:pt x="1316" y="954"/>
                        <a:pt x="1288" y="973"/>
                        <a:pt x="1278" y="1004"/>
                      </a:cubicBezTo>
                      <a:cubicBezTo>
                        <a:pt x="1270" y="1032"/>
                        <a:pt x="1290" y="1069"/>
                        <a:pt x="1326" y="1077"/>
                      </a:cubicBezTo>
                      <a:lnTo>
                        <a:pt x="1567" y="1137"/>
                      </a:lnTo>
                      <a:lnTo>
                        <a:pt x="1580" y="1137"/>
                      </a:lnTo>
                      <a:cubicBezTo>
                        <a:pt x="1612" y="1137"/>
                        <a:pt x="1636" y="1117"/>
                        <a:pt x="1636" y="1093"/>
                      </a:cubicBezTo>
                      <a:cubicBezTo>
                        <a:pt x="1648" y="1056"/>
                        <a:pt x="1628" y="1028"/>
                        <a:pt x="1592" y="1016"/>
                      </a:cubicBezTo>
                      <a:cubicBezTo>
                        <a:pt x="1511" y="996"/>
                        <a:pt x="1435" y="976"/>
                        <a:pt x="1355" y="956"/>
                      </a:cubicBezTo>
                      <a:cubicBezTo>
                        <a:pt x="1350" y="955"/>
                        <a:pt x="1346" y="954"/>
                        <a:pt x="1342" y="954"/>
                      </a:cubicBezTo>
                      <a:close/>
                      <a:moveTo>
                        <a:pt x="4306" y="950"/>
                      </a:moveTo>
                      <a:cubicBezTo>
                        <a:pt x="4300" y="950"/>
                        <a:pt x="4294" y="951"/>
                        <a:pt x="4288" y="952"/>
                      </a:cubicBezTo>
                      <a:cubicBezTo>
                        <a:pt x="4207" y="976"/>
                        <a:pt x="4135" y="996"/>
                        <a:pt x="4054" y="1016"/>
                      </a:cubicBezTo>
                      <a:cubicBezTo>
                        <a:pt x="4018" y="1028"/>
                        <a:pt x="3998" y="1056"/>
                        <a:pt x="4006" y="1093"/>
                      </a:cubicBezTo>
                      <a:cubicBezTo>
                        <a:pt x="4014" y="1117"/>
                        <a:pt x="4038" y="1137"/>
                        <a:pt x="4067" y="1137"/>
                      </a:cubicBezTo>
                      <a:lnTo>
                        <a:pt x="4087" y="1137"/>
                      </a:lnTo>
                      <a:cubicBezTo>
                        <a:pt x="4167" y="1117"/>
                        <a:pt x="4247" y="1097"/>
                        <a:pt x="4328" y="1073"/>
                      </a:cubicBezTo>
                      <a:cubicBezTo>
                        <a:pt x="4360" y="1064"/>
                        <a:pt x="4380" y="1028"/>
                        <a:pt x="4368" y="992"/>
                      </a:cubicBezTo>
                      <a:cubicBezTo>
                        <a:pt x="4361" y="966"/>
                        <a:pt x="4335" y="950"/>
                        <a:pt x="4306" y="950"/>
                      </a:cubicBezTo>
                      <a:close/>
                      <a:moveTo>
                        <a:pt x="2020" y="1096"/>
                      </a:moveTo>
                      <a:cubicBezTo>
                        <a:pt x="1988" y="1096"/>
                        <a:pt x="1961" y="1116"/>
                        <a:pt x="1957" y="1149"/>
                      </a:cubicBezTo>
                      <a:cubicBezTo>
                        <a:pt x="1953" y="1185"/>
                        <a:pt x="1973" y="1213"/>
                        <a:pt x="2009" y="1217"/>
                      </a:cubicBezTo>
                      <a:cubicBezTo>
                        <a:pt x="2090" y="1233"/>
                        <a:pt x="2174" y="1245"/>
                        <a:pt x="2255" y="1253"/>
                      </a:cubicBezTo>
                      <a:lnTo>
                        <a:pt x="2259" y="1253"/>
                      </a:lnTo>
                      <a:cubicBezTo>
                        <a:pt x="2291" y="1253"/>
                        <a:pt x="2319" y="1229"/>
                        <a:pt x="2327" y="1197"/>
                      </a:cubicBezTo>
                      <a:cubicBezTo>
                        <a:pt x="2331" y="1161"/>
                        <a:pt x="2307" y="1133"/>
                        <a:pt x="2271" y="1129"/>
                      </a:cubicBezTo>
                      <a:cubicBezTo>
                        <a:pt x="2190" y="1125"/>
                        <a:pt x="2110" y="1109"/>
                        <a:pt x="2030" y="1097"/>
                      </a:cubicBezTo>
                      <a:cubicBezTo>
                        <a:pt x="2026" y="1096"/>
                        <a:pt x="2023" y="1096"/>
                        <a:pt x="2020" y="1096"/>
                      </a:cubicBezTo>
                      <a:close/>
                      <a:moveTo>
                        <a:pt x="3637" y="1103"/>
                      </a:moveTo>
                      <a:cubicBezTo>
                        <a:pt x="3633" y="1103"/>
                        <a:pt x="3629" y="1104"/>
                        <a:pt x="3625" y="1105"/>
                      </a:cubicBezTo>
                      <a:lnTo>
                        <a:pt x="3384" y="1133"/>
                      </a:lnTo>
                      <a:cubicBezTo>
                        <a:pt x="3351" y="1137"/>
                        <a:pt x="3323" y="1169"/>
                        <a:pt x="3331" y="1205"/>
                      </a:cubicBezTo>
                      <a:cubicBezTo>
                        <a:pt x="3331" y="1233"/>
                        <a:pt x="3359" y="1257"/>
                        <a:pt x="3388" y="1257"/>
                      </a:cubicBezTo>
                      <a:cubicBezTo>
                        <a:pt x="3388" y="1257"/>
                        <a:pt x="3396" y="1257"/>
                        <a:pt x="3400" y="1253"/>
                      </a:cubicBezTo>
                      <a:cubicBezTo>
                        <a:pt x="3480" y="1249"/>
                        <a:pt x="3564" y="1237"/>
                        <a:pt x="3645" y="1225"/>
                      </a:cubicBezTo>
                      <a:cubicBezTo>
                        <a:pt x="3677" y="1217"/>
                        <a:pt x="3701" y="1189"/>
                        <a:pt x="3697" y="1153"/>
                      </a:cubicBezTo>
                      <a:cubicBezTo>
                        <a:pt x="3693" y="1128"/>
                        <a:pt x="3668" y="1103"/>
                        <a:pt x="3637" y="1103"/>
                      </a:cubicBezTo>
                      <a:close/>
                      <a:moveTo>
                        <a:pt x="2709" y="1157"/>
                      </a:moveTo>
                      <a:cubicBezTo>
                        <a:pt x="2672" y="1157"/>
                        <a:pt x="2640" y="1181"/>
                        <a:pt x="2640" y="1217"/>
                      </a:cubicBezTo>
                      <a:cubicBezTo>
                        <a:pt x="2640" y="1253"/>
                        <a:pt x="2668" y="1281"/>
                        <a:pt x="2701" y="1281"/>
                      </a:cubicBezTo>
                      <a:lnTo>
                        <a:pt x="2954" y="1281"/>
                      </a:lnTo>
                      <a:cubicBezTo>
                        <a:pt x="2990" y="1281"/>
                        <a:pt x="3014" y="1253"/>
                        <a:pt x="3014" y="1217"/>
                      </a:cubicBezTo>
                      <a:cubicBezTo>
                        <a:pt x="3014" y="1181"/>
                        <a:pt x="2982" y="1157"/>
                        <a:pt x="2950" y="1157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109" name="Google Shape;109;p3"/>
              <p:cNvGrpSpPr/>
              <p:nvPr/>
            </p:nvGrpSpPr>
            <p:grpSpPr>
              <a:xfrm rot="8478049">
                <a:off x="7456155" y="-397939"/>
                <a:ext cx="900955" cy="172869"/>
                <a:chOff x="3564648" y="628675"/>
                <a:chExt cx="901001" cy="172878"/>
              </a:xfrm>
            </p:grpSpPr>
            <p:sp>
              <p:nvSpPr>
                <p:cNvPr id="110" name="Google Shape;110;p3"/>
                <p:cNvSpPr/>
                <p:nvPr/>
              </p:nvSpPr>
              <p:spPr>
                <a:xfrm>
                  <a:off x="3564648" y="647688"/>
                  <a:ext cx="32631" cy="260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2" h="193" extrusionOk="0">
                      <a:moveTo>
                        <a:pt x="73" y="0"/>
                      </a:moveTo>
                      <a:cubicBezTo>
                        <a:pt x="53" y="0"/>
                        <a:pt x="33" y="10"/>
                        <a:pt x="21" y="28"/>
                      </a:cubicBezTo>
                      <a:cubicBezTo>
                        <a:pt x="0" y="52"/>
                        <a:pt x="4" y="92"/>
                        <a:pt x="33" y="112"/>
                      </a:cubicBezTo>
                      <a:cubicBezTo>
                        <a:pt x="33" y="112"/>
                        <a:pt x="69" y="140"/>
                        <a:pt x="141" y="184"/>
                      </a:cubicBezTo>
                      <a:cubicBezTo>
                        <a:pt x="149" y="188"/>
                        <a:pt x="165" y="192"/>
                        <a:pt x="173" y="192"/>
                      </a:cubicBezTo>
                      <a:cubicBezTo>
                        <a:pt x="193" y="192"/>
                        <a:pt x="213" y="184"/>
                        <a:pt x="225" y="168"/>
                      </a:cubicBezTo>
                      <a:cubicBezTo>
                        <a:pt x="241" y="144"/>
                        <a:pt x="233" y="104"/>
                        <a:pt x="205" y="84"/>
                      </a:cubicBezTo>
                      <a:cubicBezTo>
                        <a:pt x="141" y="40"/>
                        <a:pt x="105" y="11"/>
                        <a:pt x="105" y="11"/>
                      </a:cubicBezTo>
                      <a:cubicBezTo>
                        <a:pt x="96" y="4"/>
                        <a:pt x="84" y="0"/>
                        <a:pt x="73" y="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1" name="Google Shape;111;p3"/>
                <p:cNvSpPr/>
                <p:nvPr/>
              </p:nvSpPr>
              <p:spPr>
                <a:xfrm>
                  <a:off x="3630180" y="628675"/>
                  <a:ext cx="835469" cy="17287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196" h="1282" extrusionOk="0">
                      <a:moveTo>
                        <a:pt x="6121" y="0"/>
                      </a:moveTo>
                      <a:cubicBezTo>
                        <a:pt x="6109" y="0"/>
                        <a:pt x="6097" y="4"/>
                        <a:pt x="6087" y="12"/>
                      </a:cubicBezTo>
                      <a:cubicBezTo>
                        <a:pt x="6023" y="64"/>
                        <a:pt x="5955" y="112"/>
                        <a:pt x="5891" y="160"/>
                      </a:cubicBezTo>
                      <a:cubicBezTo>
                        <a:pt x="5858" y="177"/>
                        <a:pt x="5854" y="213"/>
                        <a:pt x="5875" y="245"/>
                      </a:cubicBezTo>
                      <a:cubicBezTo>
                        <a:pt x="5887" y="261"/>
                        <a:pt x="5907" y="269"/>
                        <a:pt x="5927" y="269"/>
                      </a:cubicBezTo>
                      <a:cubicBezTo>
                        <a:pt x="5943" y="269"/>
                        <a:pt x="5951" y="265"/>
                        <a:pt x="5967" y="261"/>
                      </a:cubicBezTo>
                      <a:cubicBezTo>
                        <a:pt x="6035" y="213"/>
                        <a:pt x="6104" y="165"/>
                        <a:pt x="6168" y="112"/>
                      </a:cubicBezTo>
                      <a:cubicBezTo>
                        <a:pt x="6192" y="88"/>
                        <a:pt x="6196" y="48"/>
                        <a:pt x="6176" y="24"/>
                      </a:cubicBezTo>
                      <a:cubicBezTo>
                        <a:pt x="6161" y="9"/>
                        <a:pt x="6140" y="0"/>
                        <a:pt x="6121" y="0"/>
                      </a:cubicBezTo>
                      <a:close/>
                      <a:moveTo>
                        <a:pt x="5557" y="384"/>
                      </a:moveTo>
                      <a:cubicBezTo>
                        <a:pt x="5546" y="384"/>
                        <a:pt x="5535" y="387"/>
                        <a:pt x="5525" y="394"/>
                      </a:cubicBezTo>
                      <a:lnTo>
                        <a:pt x="5312" y="514"/>
                      </a:lnTo>
                      <a:cubicBezTo>
                        <a:pt x="5284" y="530"/>
                        <a:pt x="5272" y="570"/>
                        <a:pt x="5288" y="602"/>
                      </a:cubicBezTo>
                      <a:cubicBezTo>
                        <a:pt x="5296" y="623"/>
                        <a:pt x="5324" y="631"/>
                        <a:pt x="5344" y="631"/>
                      </a:cubicBezTo>
                      <a:cubicBezTo>
                        <a:pt x="5352" y="631"/>
                        <a:pt x="5364" y="631"/>
                        <a:pt x="5372" y="627"/>
                      </a:cubicBezTo>
                      <a:cubicBezTo>
                        <a:pt x="5445" y="586"/>
                        <a:pt x="5517" y="546"/>
                        <a:pt x="5589" y="502"/>
                      </a:cubicBezTo>
                      <a:cubicBezTo>
                        <a:pt x="5617" y="486"/>
                        <a:pt x="5629" y="446"/>
                        <a:pt x="5609" y="414"/>
                      </a:cubicBezTo>
                      <a:cubicBezTo>
                        <a:pt x="5599" y="395"/>
                        <a:pt x="5578" y="384"/>
                        <a:pt x="5557" y="384"/>
                      </a:cubicBezTo>
                      <a:close/>
                      <a:moveTo>
                        <a:pt x="68" y="434"/>
                      </a:moveTo>
                      <a:cubicBezTo>
                        <a:pt x="45" y="434"/>
                        <a:pt x="25" y="444"/>
                        <a:pt x="17" y="466"/>
                      </a:cubicBezTo>
                      <a:cubicBezTo>
                        <a:pt x="1" y="494"/>
                        <a:pt x="9" y="534"/>
                        <a:pt x="41" y="550"/>
                      </a:cubicBezTo>
                      <a:cubicBezTo>
                        <a:pt x="109" y="590"/>
                        <a:pt x="185" y="631"/>
                        <a:pt x="262" y="667"/>
                      </a:cubicBezTo>
                      <a:cubicBezTo>
                        <a:pt x="266" y="671"/>
                        <a:pt x="278" y="671"/>
                        <a:pt x="286" y="671"/>
                      </a:cubicBezTo>
                      <a:cubicBezTo>
                        <a:pt x="310" y="671"/>
                        <a:pt x="330" y="663"/>
                        <a:pt x="346" y="635"/>
                      </a:cubicBezTo>
                      <a:cubicBezTo>
                        <a:pt x="362" y="602"/>
                        <a:pt x="346" y="566"/>
                        <a:pt x="318" y="550"/>
                      </a:cubicBezTo>
                      <a:cubicBezTo>
                        <a:pt x="246" y="514"/>
                        <a:pt x="169" y="482"/>
                        <a:pt x="101" y="442"/>
                      </a:cubicBezTo>
                      <a:cubicBezTo>
                        <a:pt x="90" y="436"/>
                        <a:pt x="79" y="434"/>
                        <a:pt x="68" y="434"/>
                      </a:cubicBezTo>
                      <a:close/>
                      <a:moveTo>
                        <a:pt x="4947" y="705"/>
                      </a:moveTo>
                      <a:cubicBezTo>
                        <a:pt x="4939" y="705"/>
                        <a:pt x="4930" y="707"/>
                        <a:pt x="4922" y="711"/>
                      </a:cubicBezTo>
                      <a:cubicBezTo>
                        <a:pt x="4846" y="747"/>
                        <a:pt x="4770" y="775"/>
                        <a:pt x="4693" y="807"/>
                      </a:cubicBezTo>
                      <a:cubicBezTo>
                        <a:pt x="4665" y="815"/>
                        <a:pt x="4645" y="856"/>
                        <a:pt x="4661" y="888"/>
                      </a:cubicBezTo>
                      <a:cubicBezTo>
                        <a:pt x="4669" y="912"/>
                        <a:pt x="4693" y="928"/>
                        <a:pt x="4721" y="928"/>
                      </a:cubicBezTo>
                      <a:cubicBezTo>
                        <a:pt x="4729" y="928"/>
                        <a:pt x="4738" y="928"/>
                        <a:pt x="4746" y="920"/>
                      </a:cubicBezTo>
                      <a:cubicBezTo>
                        <a:pt x="4826" y="892"/>
                        <a:pt x="4902" y="860"/>
                        <a:pt x="4975" y="827"/>
                      </a:cubicBezTo>
                      <a:cubicBezTo>
                        <a:pt x="5007" y="811"/>
                        <a:pt x="5023" y="771"/>
                        <a:pt x="5007" y="739"/>
                      </a:cubicBezTo>
                      <a:cubicBezTo>
                        <a:pt x="4995" y="719"/>
                        <a:pt x="4971" y="705"/>
                        <a:pt x="4947" y="705"/>
                      </a:cubicBezTo>
                      <a:close/>
                      <a:moveTo>
                        <a:pt x="694" y="729"/>
                      </a:moveTo>
                      <a:cubicBezTo>
                        <a:pt x="670" y="729"/>
                        <a:pt x="644" y="741"/>
                        <a:pt x="631" y="767"/>
                      </a:cubicBezTo>
                      <a:cubicBezTo>
                        <a:pt x="619" y="795"/>
                        <a:pt x="639" y="831"/>
                        <a:pt x="668" y="848"/>
                      </a:cubicBezTo>
                      <a:cubicBezTo>
                        <a:pt x="744" y="884"/>
                        <a:pt x="824" y="908"/>
                        <a:pt x="901" y="936"/>
                      </a:cubicBezTo>
                      <a:cubicBezTo>
                        <a:pt x="905" y="944"/>
                        <a:pt x="913" y="944"/>
                        <a:pt x="921" y="944"/>
                      </a:cubicBezTo>
                      <a:cubicBezTo>
                        <a:pt x="949" y="944"/>
                        <a:pt x="969" y="924"/>
                        <a:pt x="981" y="896"/>
                      </a:cubicBezTo>
                      <a:cubicBezTo>
                        <a:pt x="989" y="864"/>
                        <a:pt x="969" y="827"/>
                        <a:pt x="941" y="815"/>
                      </a:cubicBezTo>
                      <a:cubicBezTo>
                        <a:pt x="864" y="791"/>
                        <a:pt x="788" y="763"/>
                        <a:pt x="712" y="731"/>
                      </a:cubicBezTo>
                      <a:cubicBezTo>
                        <a:pt x="706" y="729"/>
                        <a:pt x="700" y="729"/>
                        <a:pt x="694" y="729"/>
                      </a:cubicBezTo>
                      <a:close/>
                      <a:moveTo>
                        <a:pt x="1342" y="954"/>
                      </a:moveTo>
                      <a:cubicBezTo>
                        <a:pt x="1316" y="954"/>
                        <a:pt x="1288" y="973"/>
                        <a:pt x="1278" y="1004"/>
                      </a:cubicBezTo>
                      <a:cubicBezTo>
                        <a:pt x="1270" y="1032"/>
                        <a:pt x="1290" y="1069"/>
                        <a:pt x="1326" y="1077"/>
                      </a:cubicBezTo>
                      <a:lnTo>
                        <a:pt x="1567" y="1137"/>
                      </a:lnTo>
                      <a:lnTo>
                        <a:pt x="1580" y="1137"/>
                      </a:lnTo>
                      <a:cubicBezTo>
                        <a:pt x="1612" y="1137"/>
                        <a:pt x="1636" y="1117"/>
                        <a:pt x="1636" y="1093"/>
                      </a:cubicBezTo>
                      <a:cubicBezTo>
                        <a:pt x="1648" y="1056"/>
                        <a:pt x="1628" y="1028"/>
                        <a:pt x="1592" y="1016"/>
                      </a:cubicBezTo>
                      <a:cubicBezTo>
                        <a:pt x="1511" y="996"/>
                        <a:pt x="1435" y="976"/>
                        <a:pt x="1355" y="956"/>
                      </a:cubicBezTo>
                      <a:cubicBezTo>
                        <a:pt x="1350" y="955"/>
                        <a:pt x="1346" y="954"/>
                        <a:pt x="1342" y="954"/>
                      </a:cubicBezTo>
                      <a:close/>
                      <a:moveTo>
                        <a:pt x="4306" y="950"/>
                      </a:moveTo>
                      <a:cubicBezTo>
                        <a:pt x="4300" y="950"/>
                        <a:pt x="4294" y="951"/>
                        <a:pt x="4288" y="952"/>
                      </a:cubicBezTo>
                      <a:cubicBezTo>
                        <a:pt x="4207" y="976"/>
                        <a:pt x="4135" y="996"/>
                        <a:pt x="4054" y="1016"/>
                      </a:cubicBezTo>
                      <a:cubicBezTo>
                        <a:pt x="4018" y="1028"/>
                        <a:pt x="3998" y="1056"/>
                        <a:pt x="4006" y="1093"/>
                      </a:cubicBezTo>
                      <a:cubicBezTo>
                        <a:pt x="4014" y="1117"/>
                        <a:pt x="4038" y="1137"/>
                        <a:pt x="4067" y="1137"/>
                      </a:cubicBezTo>
                      <a:lnTo>
                        <a:pt x="4087" y="1137"/>
                      </a:lnTo>
                      <a:cubicBezTo>
                        <a:pt x="4167" y="1117"/>
                        <a:pt x="4247" y="1097"/>
                        <a:pt x="4328" y="1073"/>
                      </a:cubicBezTo>
                      <a:cubicBezTo>
                        <a:pt x="4360" y="1064"/>
                        <a:pt x="4380" y="1028"/>
                        <a:pt x="4368" y="992"/>
                      </a:cubicBezTo>
                      <a:cubicBezTo>
                        <a:pt x="4361" y="966"/>
                        <a:pt x="4335" y="950"/>
                        <a:pt x="4306" y="950"/>
                      </a:cubicBezTo>
                      <a:close/>
                      <a:moveTo>
                        <a:pt x="2020" y="1096"/>
                      </a:moveTo>
                      <a:cubicBezTo>
                        <a:pt x="1988" y="1096"/>
                        <a:pt x="1961" y="1116"/>
                        <a:pt x="1957" y="1149"/>
                      </a:cubicBezTo>
                      <a:cubicBezTo>
                        <a:pt x="1953" y="1185"/>
                        <a:pt x="1973" y="1213"/>
                        <a:pt x="2009" y="1217"/>
                      </a:cubicBezTo>
                      <a:cubicBezTo>
                        <a:pt x="2090" y="1233"/>
                        <a:pt x="2174" y="1245"/>
                        <a:pt x="2255" y="1253"/>
                      </a:cubicBezTo>
                      <a:lnTo>
                        <a:pt x="2259" y="1253"/>
                      </a:lnTo>
                      <a:cubicBezTo>
                        <a:pt x="2291" y="1253"/>
                        <a:pt x="2319" y="1229"/>
                        <a:pt x="2327" y="1197"/>
                      </a:cubicBezTo>
                      <a:cubicBezTo>
                        <a:pt x="2331" y="1161"/>
                        <a:pt x="2307" y="1133"/>
                        <a:pt x="2271" y="1129"/>
                      </a:cubicBezTo>
                      <a:cubicBezTo>
                        <a:pt x="2190" y="1125"/>
                        <a:pt x="2110" y="1109"/>
                        <a:pt x="2030" y="1097"/>
                      </a:cubicBezTo>
                      <a:cubicBezTo>
                        <a:pt x="2026" y="1096"/>
                        <a:pt x="2023" y="1096"/>
                        <a:pt x="2020" y="1096"/>
                      </a:cubicBezTo>
                      <a:close/>
                      <a:moveTo>
                        <a:pt x="3637" y="1103"/>
                      </a:moveTo>
                      <a:cubicBezTo>
                        <a:pt x="3633" y="1103"/>
                        <a:pt x="3629" y="1104"/>
                        <a:pt x="3625" y="1105"/>
                      </a:cubicBezTo>
                      <a:lnTo>
                        <a:pt x="3384" y="1133"/>
                      </a:lnTo>
                      <a:cubicBezTo>
                        <a:pt x="3351" y="1137"/>
                        <a:pt x="3323" y="1169"/>
                        <a:pt x="3331" y="1205"/>
                      </a:cubicBezTo>
                      <a:cubicBezTo>
                        <a:pt x="3331" y="1233"/>
                        <a:pt x="3359" y="1257"/>
                        <a:pt x="3388" y="1257"/>
                      </a:cubicBezTo>
                      <a:cubicBezTo>
                        <a:pt x="3388" y="1257"/>
                        <a:pt x="3396" y="1257"/>
                        <a:pt x="3400" y="1253"/>
                      </a:cubicBezTo>
                      <a:cubicBezTo>
                        <a:pt x="3480" y="1249"/>
                        <a:pt x="3564" y="1237"/>
                        <a:pt x="3645" y="1225"/>
                      </a:cubicBezTo>
                      <a:cubicBezTo>
                        <a:pt x="3677" y="1217"/>
                        <a:pt x="3701" y="1189"/>
                        <a:pt x="3697" y="1153"/>
                      </a:cubicBezTo>
                      <a:cubicBezTo>
                        <a:pt x="3693" y="1128"/>
                        <a:pt x="3668" y="1103"/>
                        <a:pt x="3637" y="1103"/>
                      </a:cubicBezTo>
                      <a:close/>
                      <a:moveTo>
                        <a:pt x="2709" y="1157"/>
                      </a:moveTo>
                      <a:cubicBezTo>
                        <a:pt x="2672" y="1157"/>
                        <a:pt x="2640" y="1181"/>
                        <a:pt x="2640" y="1217"/>
                      </a:cubicBezTo>
                      <a:cubicBezTo>
                        <a:pt x="2640" y="1253"/>
                        <a:pt x="2668" y="1281"/>
                        <a:pt x="2701" y="1281"/>
                      </a:cubicBezTo>
                      <a:lnTo>
                        <a:pt x="2954" y="1281"/>
                      </a:lnTo>
                      <a:cubicBezTo>
                        <a:pt x="2990" y="1281"/>
                        <a:pt x="3014" y="1253"/>
                        <a:pt x="3014" y="1217"/>
                      </a:cubicBezTo>
                      <a:cubicBezTo>
                        <a:pt x="3014" y="1181"/>
                        <a:pt x="2982" y="1157"/>
                        <a:pt x="2950" y="1157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</p:grpSp>
      <p:grpSp>
        <p:nvGrpSpPr>
          <p:cNvPr id="112" name="Google Shape;112;p3"/>
          <p:cNvGrpSpPr/>
          <p:nvPr/>
        </p:nvGrpSpPr>
        <p:grpSpPr>
          <a:xfrm rot="-2995951">
            <a:off x="4429344" y="513243"/>
            <a:ext cx="4074052" cy="3919122"/>
            <a:chOff x="2032175" y="1682500"/>
            <a:chExt cx="557500" cy="536300"/>
          </a:xfrm>
        </p:grpSpPr>
        <p:sp>
          <p:nvSpPr>
            <p:cNvPr id="113" name="Google Shape;113;p3"/>
            <p:cNvSpPr/>
            <p:nvPr/>
          </p:nvSpPr>
          <p:spPr>
            <a:xfrm>
              <a:off x="2032175" y="1736150"/>
              <a:ext cx="557500" cy="482650"/>
            </a:xfrm>
            <a:custGeom>
              <a:avLst/>
              <a:gdLst/>
              <a:ahLst/>
              <a:cxnLst/>
              <a:rect l="l" t="t" r="r" b="b"/>
              <a:pathLst>
                <a:path w="22300" h="19306" extrusionOk="0">
                  <a:moveTo>
                    <a:pt x="17029" y="1"/>
                  </a:moveTo>
                  <a:cubicBezTo>
                    <a:pt x="15601" y="1"/>
                    <a:pt x="14082" y="330"/>
                    <a:pt x="12862" y="771"/>
                  </a:cubicBezTo>
                  <a:cubicBezTo>
                    <a:pt x="12037" y="1071"/>
                    <a:pt x="11278" y="1177"/>
                    <a:pt x="10540" y="1177"/>
                  </a:cubicBezTo>
                  <a:cubicBezTo>
                    <a:pt x="8763" y="1177"/>
                    <a:pt x="7104" y="563"/>
                    <a:pt x="4920" y="563"/>
                  </a:cubicBezTo>
                  <a:cubicBezTo>
                    <a:pt x="4705" y="563"/>
                    <a:pt x="4485" y="569"/>
                    <a:pt x="4260" y="582"/>
                  </a:cubicBezTo>
                  <a:cubicBezTo>
                    <a:pt x="788" y="783"/>
                    <a:pt x="202" y="4198"/>
                    <a:pt x="1708" y="7372"/>
                  </a:cubicBezTo>
                  <a:cubicBezTo>
                    <a:pt x="3215" y="10546"/>
                    <a:pt x="1" y="13439"/>
                    <a:pt x="1258" y="16798"/>
                  </a:cubicBezTo>
                  <a:cubicBezTo>
                    <a:pt x="1942" y="18629"/>
                    <a:pt x="3846" y="18953"/>
                    <a:pt x="5847" y="18953"/>
                  </a:cubicBezTo>
                  <a:cubicBezTo>
                    <a:pt x="6944" y="18953"/>
                    <a:pt x="8069" y="18856"/>
                    <a:pt x="9039" y="18856"/>
                  </a:cubicBezTo>
                  <a:cubicBezTo>
                    <a:pt x="9546" y="18856"/>
                    <a:pt x="10011" y="18883"/>
                    <a:pt x="10407" y="18964"/>
                  </a:cubicBezTo>
                  <a:cubicBezTo>
                    <a:pt x="11570" y="19200"/>
                    <a:pt x="12633" y="19305"/>
                    <a:pt x="13600" y="19305"/>
                  </a:cubicBezTo>
                  <a:cubicBezTo>
                    <a:pt x="20113" y="19305"/>
                    <a:pt x="22247" y="14514"/>
                    <a:pt x="21247" y="12632"/>
                  </a:cubicBezTo>
                  <a:cubicBezTo>
                    <a:pt x="20090" y="10462"/>
                    <a:pt x="22299" y="6312"/>
                    <a:pt x="21496" y="2796"/>
                  </a:cubicBezTo>
                  <a:cubicBezTo>
                    <a:pt x="21018" y="707"/>
                    <a:pt x="19121" y="1"/>
                    <a:pt x="17029" y="1"/>
                  </a:cubicBezTo>
                  <a:close/>
                </a:path>
              </a:pathLst>
            </a:custGeom>
            <a:solidFill>
              <a:srgbClr val="FF5A78">
                <a:alpha val="225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" name="Google Shape;114;p3"/>
            <p:cNvSpPr/>
            <p:nvPr/>
          </p:nvSpPr>
          <p:spPr>
            <a:xfrm>
              <a:off x="2196000" y="1682500"/>
              <a:ext cx="189675" cy="60225"/>
            </a:xfrm>
            <a:custGeom>
              <a:avLst/>
              <a:gdLst/>
              <a:ahLst/>
              <a:cxnLst/>
              <a:rect l="l" t="t" r="r" b="b"/>
              <a:pathLst>
                <a:path w="7587" h="2409" extrusionOk="0">
                  <a:moveTo>
                    <a:pt x="984" y="1"/>
                  </a:moveTo>
                  <a:cubicBezTo>
                    <a:pt x="635" y="1"/>
                    <a:pt x="382" y="108"/>
                    <a:pt x="294" y="422"/>
                  </a:cubicBezTo>
                  <a:cubicBezTo>
                    <a:pt x="0" y="1457"/>
                    <a:pt x="1858" y="2408"/>
                    <a:pt x="3684" y="2408"/>
                  </a:cubicBezTo>
                  <a:cubicBezTo>
                    <a:pt x="3806" y="2408"/>
                    <a:pt x="3929" y="2404"/>
                    <a:pt x="4051" y="2395"/>
                  </a:cubicBezTo>
                  <a:cubicBezTo>
                    <a:pt x="6642" y="2210"/>
                    <a:pt x="7586" y="981"/>
                    <a:pt x="7325" y="374"/>
                  </a:cubicBezTo>
                  <a:cubicBezTo>
                    <a:pt x="7218" y="124"/>
                    <a:pt x="6925" y="30"/>
                    <a:pt x="6519" y="30"/>
                  </a:cubicBezTo>
                  <a:cubicBezTo>
                    <a:pt x="5946" y="30"/>
                    <a:pt x="5149" y="218"/>
                    <a:pt x="4336" y="422"/>
                  </a:cubicBezTo>
                  <a:cubicBezTo>
                    <a:pt x="4179" y="462"/>
                    <a:pt x="4010" y="479"/>
                    <a:pt x="3833" y="479"/>
                  </a:cubicBezTo>
                  <a:cubicBezTo>
                    <a:pt x="2889" y="479"/>
                    <a:pt x="1721" y="1"/>
                    <a:pt x="984" y="1"/>
                  </a:cubicBezTo>
                  <a:close/>
                </a:path>
              </a:pathLst>
            </a:custGeom>
            <a:solidFill>
              <a:srgbClr val="FF5A78">
                <a:alpha val="225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5" name="Google Shape;115;p3"/>
          <p:cNvSpPr txBox="1">
            <a:spLocks noGrp="1"/>
          </p:cNvSpPr>
          <p:nvPr>
            <p:ph type="title" idx="2" hasCustomPrompt="1"/>
          </p:nvPr>
        </p:nvSpPr>
        <p:spPr>
          <a:xfrm>
            <a:off x="740125" y="831100"/>
            <a:ext cx="3831900" cy="1395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8000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116" name="Google Shape;116;p3"/>
          <p:cNvSpPr txBox="1">
            <a:spLocks noGrp="1"/>
          </p:cNvSpPr>
          <p:nvPr>
            <p:ph type="subTitle" idx="1"/>
          </p:nvPr>
        </p:nvSpPr>
        <p:spPr>
          <a:xfrm>
            <a:off x="1279975" y="3010100"/>
            <a:ext cx="2752200" cy="728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Font typeface="Bellota Text"/>
              <a:buNone/>
              <a:defRPr sz="1600">
                <a:solidFill>
                  <a:schemeClr val="dk1"/>
                </a:solidFill>
                <a:latin typeface="Bellota Text"/>
                <a:ea typeface="Bellota Text"/>
                <a:cs typeface="Bellota Text"/>
                <a:sym typeface="Bellota Text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grpSp>
        <p:nvGrpSpPr>
          <p:cNvPr id="117" name="Google Shape;117;p3"/>
          <p:cNvGrpSpPr/>
          <p:nvPr/>
        </p:nvGrpSpPr>
        <p:grpSpPr>
          <a:xfrm rot="7153394">
            <a:off x="7700648" y="3361727"/>
            <a:ext cx="2039530" cy="1399524"/>
            <a:chOff x="6272659" y="-660615"/>
            <a:chExt cx="2039586" cy="1399562"/>
          </a:xfrm>
        </p:grpSpPr>
        <p:grpSp>
          <p:nvGrpSpPr>
            <p:cNvPr id="118" name="Google Shape;118;p3"/>
            <p:cNvGrpSpPr/>
            <p:nvPr/>
          </p:nvGrpSpPr>
          <p:grpSpPr>
            <a:xfrm rot="8478049">
              <a:off x="7456155" y="-397939"/>
              <a:ext cx="900955" cy="172869"/>
              <a:chOff x="3564648" y="628675"/>
              <a:chExt cx="901001" cy="172878"/>
            </a:xfrm>
          </p:grpSpPr>
          <p:sp>
            <p:nvSpPr>
              <p:cNvPr id="119" name="Google Shape;119;p3"/>
              <p:cNvSpPr/>
              <p:nvPr/>
            </p:nvSpPr>
            <p:spPr>
              <a:xfrm>
                <a:off x="3564648" y="647688"/>
                <a:ext cx="32631" cy="26026"/>
              </a:xfrm>
              <a:custGeom>
                <a:avLst/>
                <a:gdLst/>
                <a:ahLst/>
                <a:cxnLst/>
                <a:rect l="l" t="t" r="r" b="b"/>
                <a:pathLst>
                  <a:path w="242" h="193" extrusionOk="0">
                    <a:moveTo>
                      <a:pt x="73" y="0"/>
                    </a:moveTo>
                    <a:cubicBezTo>
                      <a:pt x="53" y="0"/>
                      <a:pt x="33" y="10"/>
                      <a:pt x="21" y="28"/>
                    </a:cubicBezTo>
                    <a:cubicBezTo>
                      <a:pt x="0" y="52"/>
                      <a:pt x="4" y="92"/>
                      <a:pt x="33" y="112"/>
                    </a:cubicBezTo>
                    <a:cubicBezTo>
                      <a:pt x="33" y="112"/>
                      <a:pt x="69" y="140"/>
                      <a:pt x="141" y="184"/>
                    </a:cubicBezTo>
                    <a:cubicBezTo>
                      <a:pt x="149" y="188"/>
                      <a:pt x="165" y="192"/>
                      <a:pt x="173" y="192"/>
                    </a:cubicBezTo>
                    <a:cubicBezTo>
                      <a:pt x="193" y="192"/>
                      <a:pt x="213" y="184"/>
                      <a:pt x="225" y="168"/>
                    </a:cubicBezTo>
                    <a:cubicBezTo>
                      <a:pt x="241" y="144"/>
                      <a:pt x="233" y="104"/>
                      <a:pt x="205" y="84"/>
                    </a:cubicBezTo>
                    <a:cubicBezTo>
                      <a:pt x="141" y="40"/>
                      <a:pt x="105" y="11"/>
                      <a:pt x="105" y="11"/>
                    </a:cubicBezTo>
                    <a:cubicBezTo>
                      <a:pt x="96" y="4"/>
                      <a:pt x="84" y="0"/>
                      <a:pt x="73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0" name="Google Shape;120;p3"/>
              <p:cNvSpPr/>
              <p:nvPr/>
            </p:nvSpPr>
            <p:spPr>
              <a:xfrm>
                <a:off x="3630180" y="628675"/>
                <a:ext cx="835469" cy="172878"/>
              </a:xfrm>
              <a:custGeom>
                <a:avLst/>
                <a:gdLst/>
                <a:ahLst/>
                <a:cxnLst/>
                <a:rect l="l" t="t" r="r" b="b"/>
                <a:pathLst>
                  <a:path w="6196" h="1282" extrusionOk="0">
                    <a:moveTo>
                      <a:pt x="6121" y="0"/>
                    </a:moveTo>
                    <a:cubicBezTo>
                      <a:pt x="6109" y="0"/>
                      <a:pt x="6097" y="4"/>
                      <a:pt x="6087" y="12"/>
                    </a:cubicBezTo>
                    <a:cubicBezTo>
                      <a:pt x="6023" y="64"/>
                      <a:pt x="5955" y="112"/>
                      <a:pt x="5891" y="160"/>
                    </a:cubicBezTo>
                    <a:cubicBezTo>
                      <a:pt x="5858" y="177"/>
                      <a:pt x="5854" y="213"/>
                      <a:pt x="5875" y="245"/>
                    </a:cubicBezTo>
                    <a:cubicBezTo>
                      <a:pt x="5887" y="261"/>
                      <a:pt x="5907" y="269"/>
                      <a:pt x="5927" y="269"/>
                    </a:cubicBezTo>
                    <a:cubicBezTo>
                      <a:pt x="5943" y="269"/>
                      <a:pt x="5951" y="265"/>
                      <a:pt x="5967" y="261"/>
                    </a:cubicBezTo>
                    <a:cubicBezTo>
                      <a:pt x="6035" y="213"/>
                      <a:pt x="6104" y="165"/>
                      <a:pt x="6168" y="112"/>
                    </a:cubicBezTo>
                    <a:cubicBezTo>
                      <a:pt x="6192" y="88"/>
                      <a:pt x="6196" y="48"/>
                      <a:pt x="6176" y="24"/>
                    </a:cubicBezTo>
                    <a:cubicBezTo>
                      <a:pt x="6161" y="9"/>
                      <a:pt x="6140" y="0"/>
                      <a:pt x="6121" y="0"/>
                    </a:cubicBezTo>
                    <a:close/>
                    <a:moveTo>
                      <a:pt x="5557" y="384"/>
                    </a:moveTo>
                    <a:cubicBezTo>
                      <a:pt x="5546" y="384"/>
                      <a:pt x="5535" y="387"/>
                      <a:pt x="5525" y="394"/>
                    </a:cubicBezTo>
                    <a:lnTo>
                      <a:pt x="5312" y="514"/>
                    </a:lnTo>
                    <a:cubicBezTo>
                      <a:pt x="5284" y="530"/>
                      <a:pt x="5272" y="570"/>
                      <a:pt x="5288" y="602"/>
                    </a:cubicBezTo>
                    <a:cubicBezTo>
                      <a:pt x="5296" y="623"/>
                      <a:pt x="5324" y="631"/>
                      <a:pt x="5344" y="631"/>
                    </a:cubicBezTo>
                    <a:cubicBezTo>
                      <a:pt x="5352" y="631"/>
                      <a:pt x="5364" y="631"/>
                      <a:pt x="5372" y="627"/>
                    </a:cubicBezTo>
                    <a:cubicBezTo>
                      <a:pt x="5445" y="586"/>
                      <a:pt x="5517" y="546"/>
                      <a:pt x="5589" y="502"/>
                    </a:cubicBezTo>
                    <a:cubicBezTo>
                      <a:pt x="5617" y="486"/>
                      <a:pt x="5629" y="446"/>
                      <a:pt x="5609" y="414"/>
                    </a:cubicBezTo>
                    <a:cubicBezTo>
                      <a:pt x="5599" y="395"/>
                      <a:pt x="5578" y="384"/>
                      <a:pt x="5557" y="384"/>
                    </a:cubicBezTo>
                    <a:close/>
                    <a:moveTo>
                      <a:pt x="68" y="434"/>
                    </a:moveTo>
                    <a:cubicBezTo>
                      <a:pt x="45" y="434"/>
                      <a:pt x="25" y="444"/>
                      <a:pt x="17" y="466"/>
                    </a:cubicBezTo>
                    <a:cubicBezTo>
                      <a:pt x="1" y="494"/>
                      <a:pt x="9" y="534"/>
                      <a:pt x="41" y="550"/>
                    </a:cubicBezTo>
                    <a:cubicBezTo>
                      <a:pt x="109" y="590"/>
                      <a:pt x="185" y="631"/>
                      <a:pt x="262" y="667"/>
                    </a:cubicBezTo>
                    <a:cubicBezTo>
                      <a:pt x="266" y="671"/>
                      <a:pt x="278" y="671"/>
                      <a:pt x="286" y="671"/>
                    </a:cubicBezTo>
                    <a:cubicBezTo>
                      <a:pt x="310" y="671"/>
                      <a:pt x="330" y="663"/>
                      <a:pt x="346" y="635"/>
                    </a:cubicBezTo>
                    <a:cubicBezTo>
                      <a:pt x="362" y="602"/>
                      <a:pt x="346" y="566"/>
                      <a:pt x="318" y="550"/>
                    </a:cubicBezTo>
                    <a:cubicBezTo>
                      <a:pt x="246" y="514"/>
                      <a:pt x="169" y="482"/>
                      <a:pt x="101" y="442"/>
                    </a:cubicBezTo>
                    <a:cubicBezTo>
                      <a:pt x="90" y="436"/>
                      <a:pt x="79" y="434"/>
                      <a:pt x="68" y="434"/>
                    </a:cubicBezTo>
                    <a:close/>
                    <a:moveTo>
                      <a:pt x="4947" y="705"/>
                    </a:moveTo>
                    <a:cubicBezTo>
                      <a:pt x="4939" y="705"/>
                      <a:pt x="4930" y="707"/>
                      <a:pt x="4922" y="711"/>
                    </a:cubicBezTo>
                    <a:cubicBezTo>
                      <a:pt x="4846" y="747"/>
                      <a:pt x="4770" y="775"/>
                      <a:pt x="4693" y="807"/>
                    </a:cubicBezTo>
                    <a:cubicBezTo>
                      <a:pt x="4665" y="815"/>
                      <a:pt x="4645" y="856"/>
                      <a:pt x="4661" y="888"/>
                    </a:cubicBezTo>
                    <a:cubicBezTo>
                      <a:pt x="4669" y="912"/>
                      <a:pt x="4693" y="928"/>
                      <a:pt x="4721" y="928"/>
                    </a:cubicBezTo>
                    <a:cubicBezTo>
                      <a:pt x="4729" y="928"/>
                      <a:pt x="4738" y="928"/>
                      <a:pt x="4746" y="920"/>
                    </a:cubicBezTo>
                    <a:cubicBezTo>
                      <a:pt x="4826" y="892"/>
                      <a:pt x="4902" y="860"/>
                      <a:pt x="4975" y="827"/>
                    </a:cubicBezTo>
                    <a:cubicBezTo>
                      <a:pt x="5007" y="811"/>
                      <a:pt x="5023" y="771"/>
                      <a:pt x="5007" y="739"/>
                    </a:cubicBezTo>
                    <a:cubicBezTo>
                      <a:pt x="4995" y="719"/>
                      <a:pt x="4971" y="705"/>
                      <a:pt x="4947" y="705"/>
                    </a:cubicBezTo>
                    <a:close/>
                    <a:moveTo>
                      <a:pt x="694" y="729"/>
                    </a:moveTo>
                    <a:cubicBezTo>
                      <a:pt x="670" y="729"/>
                      <a:pt x="644" y="741"/>
                      <a:pt x="631" y="767"/>
                    </a:cubicBezTo>
                    <a:cubicBezTo>
                      <a:pt x="619" y="795"/>
                      <a:pt x="639" y="831"/>
                      <a:pt x="668" y="848"/>
                    </a:cubicBezTo>
                    <a:cubicBezTo>
                      <a:pt x="744" y="884"/>
                      <a:pt x="824" y="908"/>
                      <a:pt x="901" y="936"/>
                    </a:cubicBezTo>
                    <a:cubicBezTo>
                      <a:pt x="905" y="944"/>
                      <a:pt x="913" y="944"/>
                      <a:pt x="921" y="944"/>
                    </a:cubicBezTo>
                    <a:cubicBezTo>
                      <a:pt x="949" y="944"/>
                      <a:pt x="969" y="924"/>
                      <a:pt x="981" y="896"/>
                    </a:cubicBezTo>
                    <a:cubicBezTo>
                      <a:pt x="989" y="864"/>
                      <a:pt x="969" y="827"/>
                      <a:pt x="941" y="815"/>
                    </a:cubicBezTo>
                    <a:cubicBezTo>
                      <a:pt x="864" y="791"/>
                      <a:pt x="788" y="763"/>
                      <a:pt x="712" y="731"/>
                    </a:cubicBezTo>
                    <a:cubicBezTo>
                      <a:pt x="706" y="729"/>
                      <a:pt x="700" y="729"/>
                      <a:pt x="694" y="729"/>
                    </a:cubicBezTo>
                    <a:close/>
                    <a:moveTo>
                      <a:pt x="1342" y="954"/>
                    </a:moveTo>
                    <a:cubicBezTo>
                      <a:pt x="1316" y="954"/>
                      <a:pt x="1288" y="973"/>
                      <a:pt x="1278" y="1004"/>
                    </a:cubicBezTo>
                    <a:cubicBezTo>
                      <a:pt x="1270" y="1032"/>
                      <a:pt x="1290" y="1069"/>
                      <a:pt x="1326" y="1077"/>
                    </a:cubicBezTo>
                    <a:lnTo>
                      <a:pt x="1567" y="1137"/>
                    </a:lnTo>
                    <a:lnTo>
                      <a:pt x="1580" y="1137"/>
                    </a:lnTo>
                    <a:cubicBezTo>
                      <a:pt x="1612" y="1137"/>
                      <a:pt x="1636" y="1117"/>
                      <a:pt x="1636" y="1093"/>
                    </a:cubicBezTo>
                    <a:cubicBezTo>
                      <a:pt x="1648" y="1056"/>
                      <a:pt x="1628" y="1028"/>
                      <a:pt x="1592" y="1016"/>
                    </a:cubicBezTo>
                    <a:cubicBezTo>
                      <a:pt x="1511" y="996"/>
                      <a:pt x="1435" y="976"/>
                      <a:pt x="1355" y="956"/>
                    </a:cubicBezTo>
                    <a:cubicBezTo>
                      <a:pt x="1350" y="955"/>
                      <a:pt x="1346" y="954"/>
                      <a:pt x="1342" y="954"/>
                    </a:cubicBezTo>
                    <a:close/>
                    <a:moveTo>
                      <a:pt x="4306" y="950"/>
                    </a:moveTo>
                    <a:cubicBezTo>
                      <a:pt x="4300" y="950"/>
                      <a:pt x="4294" y="951"/>
                      <a:pt x="4288" y="952"/>
                    </a:cubicBezTo>
                    <a:cubicBezTo>
                      <a:pt x="4207" y="976"/>
                      <a:pt x="4135" y="996"/>
                      <a:pt x="4054" y="1016"/>
                    </a:cubicBezTo>
                    <a:cubicBezTo>
                      <a:pt x="4018" y="1028"/>
                      <a:pt x="3998" y="1056"/>
                      <a:pt x="4006" y="1093"/>
                    </a:cubicBezTo>
                    <a:cubicBezTo>
                      <a:pt x="4014" y="1117"/>
                      <a:pt x="4038" y="1137"/>
                      <a:pt x="4067" y="1137"/>
                    </a:cubicBezTo>
                    <a:lnTo>
                      <a:pt x="4087" y="1137"/>
                    </a:lnTo>
                    <a:cubicBezTo>
                      <a:pt x="4167" y="1117"/>
                      <a:pt x="4247" y="1097"/>
                      <a:pt x="4328" y="1073"/>
                    </a:cubicBezTo>
                    <a:cubicBezTo>
                      <a:pt x="4360" y="1064"/>
                      <a:pt x="4380" y="1028"/>
                      <a:pt x="4368" y="992"/>
                    </a:cubicBezTo>
                    <a:cubicBezTo>
                      <a:pt x="4361" y="966"/>
                      <a:pt x="4335" y="950"/>
                      <a:pt x="4306" y="950"/>
                    </a:cubicBezTo>
                    <a:close/>
                    <a:moveTo>
                      <a:pt x="2020" y="1096"/>
                    </a:moveTo>
                    <a:cubicBezTo>
                      <a:pt x="1988" y="1096"/>
                      <a:pt x="1961" y="1116"/>
                      <a:pt x="1957" y="1149"/>
                    </a:cubicBezTo>
                    <a:cubicBezTo>
                      <a:pt x="1953" y="1185"/>
                      <a:pt x="1973" y="1213"/>
                      <a:pt x="2009" y="1217"/>
                    </a:cubicBezTo>
                    <a:cubicBezTo>
                      <a:pt x="2090" y="1233"/>
                      <a:pt x="2174" y="1245"/>
                      <a:pt x="2255" y="1253"/>
                    </a:cubicBezTo>
                    <a:lnTo>
                      <a:pt x="2259" y="1253"/>
                    </a:lnTo>
                    <a:cubicBezTo>
                      <a:pt x="2291" y="1253"/>
                      <a:pt x="2319" y="1229"/>
                      <a:pt x="2327" y="1197"/>
                    </a:cubicBezTo>
                    <a:cubicBezTo>
                      <a:pt x="2331" y="1161"/>
                      <a:pt x="2307" y="1133"/>
                      <a:pt x="2271" y="1129"/>
                    </a:cubicBezTo>
                    <a:cubicBezTo>
                      <a:pt x="2190" y="1125"/>
                      <a:pt x="2110" y="1109"/>
                      <a:pt x="2030" y="1097"/>
                    </a:cubicBezTo>
                    <a:cubicBezTo>
                      <a:pt x="2026" y="1096"/>
                      <a:pt x="2023" y="1096"/>
                      <a:pt x="2020" y="1096"/>
                    </a:cubicBezTo>
                    <a:close/>
                    <a:moveTo>
                      <a:pt x="3637" y="1103"/>
                    </a:moveTo>
                    <a:cubicBezTo>
                      <a:pt x="3633" y="1103"/>
                      <a:pt x="3629" y="1104"/>
                      <a:pt x="3625" y="1105"/>
                    </a:cubicBezTo>
                    <a:lnTo>
                      <a:pt x="3384" y="1133"/>
                    </a:lnTo>
                    <a:cubicBezTo>
                      <a:pt x="3351" y="1137"/>
                      <a:pt x="3323" y="1169"/>
                      <a:pt x="3331" y="1205"/>
                    </a:cubicBezTo>
                    <a:cubicBezTo>
                      <a:pt x="3331" y="1233"/>
                      <a:pt x="3359" y="1257"/>
                      <a:pt x="3388" y="1257"/>
                    </a:cubicBezTo>
                    <a:cubicBezTo>
                      <a:pt x="3388" y="1257"/>
                      <a:pt x="3396" y="1257"/>
                      <a:pt x="3400" y="1253"/>
                    </a:cubicBezTo>
                    <a:cubicBezTo>
                      <a:pt x="3480" y="1249"/>
                      <a:pt x="3564" y="1237"/>
                      <a:pt x="3645" y="1225"/>
                    </a:cubicBezTo>
                    <a:cubicBezTo>
                      <a:pt x="3677" y="1217"/>
                      <a:pt x="3701" y="1189"/>
                      <a:pt x="3697" y="1153"/>
                    </a:cubicBezTo>
                    <a:cubicBezTo>
                      <a:pt x="3693" y="1128"/>
                      <a:pt x="3668" y="1103"/>
                      <a:pt x="3637" y="1103"/>
                    </a:cubicBezTo>
                    <a:close/>
                    <a:moveTo>
                      <a:pt x="2709" y="1157"/>
                    </a:moveTo>
                    <a:cubicBezTo>
                      <a:pt x="2672" y="1157"/>
                      <a:pt x="2640" y="1181"/>
                      <a:pt x="2640" y="1217"/>
                    </a:cubicBezTo>
                    <a:cubicBezTo>
                      <a:pt x="2640" y="1253"/>
                      <a:pt x="2668" y="1281"/>
                      <a:pt x="2701" y="1281"/>
                    </a:cubicBezTo>
                    <a:lnTo>
                      <a:pt x="2954" y="1281"/>
                    </a:lnTo>
                    <a:cubicBezTo>
                      <a:pt x="2990" y="1281"/>
                      <a:pt x="3014" y="1253"/>
                      <a:pt x="3014" y="1217"/>
                    </a:cubicBezTo>
                    <a:cubicBezTo>
                      <a:pt x="3014" y="1181"/>
                      <a:pt x="2982" y="1157"/>
                      <a:pt x="2950" y="1157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1" name="Google Shape;121;p3"/>
            <p:cNvGrpSpPr/>
            <p:nvPr/>
          </p:nvGrpSpPr>
          <p:grpSpPr>
            <a:xfrm rot="-1338283">
              <a:off x="6304777" y="70229"/>
              <a:ext cx="1332686" cy="431981"/>
              <a:chOff x="3132849" y="378861"/>
              <a:chExt cx="1332799" cy="432018"/>
            </a:xfrm>
          </p:grpSpPr>
          <p:sp>
            <p:nvSpPr>
              <p:cNvPr id="122" name="Google Shape;122;p3"/>
              <p:cNvSpPr/>
              <p:nvPr/>
            </p:nvSpPr>
            <p:spPr>
              <a:xfrm>
                <a:off x="3564648" y="647688"/>
                <a:ext cx="32631" cy="26026"/>
              </a:xfrm>
              <a:custGeom>
                <a:avLst/>
                <a:gdLst/>
                <a:ahLst/>
                <a:cxnLst/>
                <a:rect l="l" t="t" r="r" b="b"/>
                <a:pathLst>
                  <a:path w="242" h="193" extrusionOk="0">
                    <a:moveTo>
                      <a:pt x="73" y="0"/>
                    </a:moveTo>
                    <a:cubicBezTo>
                      <a:pt x="53" y="0"/>
                      <a:pt x="33" y="10"/>
                      <a:pt x="21" y="28"/>
                    </a:cubicBezTo>
                    <a:cubicBezTo>
                      <a:pt x="0" y="52"/>
                      <a:pt x="4" y="92"/>
                      <a:pt x="33" y="112"/>
                    </a:cubicBezTo>
                    <a:cubicBezTo>
                      <a:pt x="33" y="112"/>
                      <a:pt x="69" y="140"/>
                      <a:pt x="141" y="184"/>
                    </a:cubicBezTo>
                    <a:cubicBezTo>
                      <a:pt x="149" y="188"/>
                      <a:pt x="165" y="192"/>
                      <a:pt x="173" y="192"/>
                    </a:cubicBezTo>
                    <a:cubicBezTo>
                      <a:pt x="193" y="192"/>
                      <a:pt x="213" y="184"/>
                      <a:pt x="225" y="168"/>
                    </a:cubicBezTo>
                    <a:cubicBezTo>
                      <a:pt x="241" y="144"/>
                      <a:pt x="233" y="104"/>
                      <a:pt x="205" y="84"/>
                    </a:cubicBezTo>
                    <a:cubicBezTo>
                      <a:pt x="141" y="40"/>
                      <a:pt x="105" y="11"/>
                      <a:pt x="105" y="11"/>
                    </a:cubicBezTo>
                    <a:cubicBezTo>
                      <a:pt x="96" y="4"/>
                      <a:pt x="84" y="0"/>
                      <a:pt x="73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3" name="Google Shape;123;p3"/>
              <p:cNvSpPr/>
              <p:nvPr/>
            </p:nvSpPr>
            <p:spPr>
              <a:xfrm>
                <a:off x="3630180" y="628675"/>
                <a:ext cx="835469" cy="172878"/>
              </a:xfrm>
              <a:custGeom>
                <a:avLst/>
                <a:gdLst/>
                <a:ahLst/>
                <a:cxnLst/>
                <a:rect l="l" t="t" r="r" b="b"/>
                <a:pathLst>
                  <a:path w="6196" h="1282" extrusionOk="0">
                    <a:moveTo>
                      <a:pt x="6121" y="0"/>
                    </a:moveTo>
                    <a:cubicBezTo>
                      <a:pt x="6109" y="0"/>
                      <a:pt x="6097" y="4"/>
                      <a:pt x="6087" y="12"/>
                    </a:cubicBezTo>
                    <a:cubicBezTo>
                      <a:pt x="6023" y="64"/>
                      <a:pt x="5955" y="112"/>
                      <a:pt x="5891" y="160"/>
                    </a:cubicBezTo>
                    <a:cubicBezTo>
                      <a:pt x="5858" y="177"/>
                      <a:pt x="5854" y="213"/>
                      <a:pt x="5875" y="245"/>
                    </a:cubicBezTo>
                    <a:cubicBezTo>
                      <a:pt x="5887" y="261"/>
                      <a:pt x="5907" y="269"/>
                      <a:pt x="5927" y="269"/>
                    </a:cubicBezTo>
                    <a:cubicBezTo>
                      <a:pt x="5943" y="269"/>
                      <a:pt x="5951" y="265"/>
                      <a:pt x="5967" y="261"/>
                    </a:cubicBezTo>
                    <a:cubicBezTo>
                      <a:pt x="6035" y="213"/>
                      <a:pt x="6104" y="165"/>
                      <a:pt x="6168" y="112"/>
                    </a:cubicBezTo>
                    <a:cubicBezTo>
                      <a:pt x="6192" y="88"/>
                      <a:pt x="6196" y="48"/>
                      <a:pt x="6176" y="24"/>
                    </a:cubicBezTo>
                    <a:cubicBezTo>
                      <a:pt x="6161" y="9"/>
                      <a:pt x="6140" y="0"/>
                      <a:pt x="6121" y="0"/>
                    </a:cubicBezTo>
                    <a:close/>
                    <a:moveTo>
                      <a:pt x="5557" y="384"/>
                    </a:moveTo>
                    <a:cubicBezTo>
                      <a:pt x="5546" y="384"/>
                      <a:pt x="5535" y="387"/>
                      <a:pt x="5525" y="394"/>
                    </a:cubicBezTo>
                    <a:lnTo>
                      <a:pt x="5312" y="514"/>
                    </a:lnTo>
                    <a:cubicBezTo>
                      <a:pt x="5284" y="530"/>
                      <a:pt x="5272" y="570"/>
                      <a:pt x="5288" y="602"/>
                    </a:cubicBezTo>
                    <a:cubicBezTo>
                      <a:pt x="5296" y="623"/>
                      <a:pt x="5324" y="631"/>
                      <a:pt x="5344" y="631"/>
                    </a:cubicBezTo>
                    <a:cubicBezTo>
                      <a:pt x="5352" y="631"/>
                      <a:pt x="5364" y="631"/>
                      <a:pt x="5372" y="627"/>
                    </a:cubicBezTo>
                    <a:cubicBezTo>
                      <a:pt x="5445" y="586"/>
                      <a:pt x="5517" y="546"/>
                      <a:pt x="5589" y="502"/>
                    </a:cubicBezTo>
                    <a:cubicBezTo>
                      <a:pt x="5617" y="486"/>
                      <a:pt x="5629" y="446"/>
                      <a:pt x="5609" y="414"/>
                    </a:cubicBezTo>
                    <a:cubicBezTo>
                      <a:pt x="5599" y="395"/>
                      <a:pt x="5578" y="384"/>
                      <a:pt x="5557" y="384"/>
                    </a:cubicBezTo>
                    <a:close/>
                    <a:moveTo>
                      <a:pt x="68" y="434"/>
                    </a:moveTo>
                    <a:cubicBezTo>
                      <a:pt x="45" y="434"/>
                      <a:pt x="25" y="444"/>
                      <a:pt x="17" y="466"/>
                    </a:cubicBezTo>
                    <a:cubicBezTo>
                      <a:pt x="1" y="494"/>
                      <a:pt x="9" y="534"/>
                      <a:pt x="41" y="550"/>
                    </a:cubicBezTo>
                    <a:cubicBezTo>
                      <a:pt x="109" y="590"/>
                      <a:pt x="185" y="631"/>
                      <a:pt x="262" y="667"/>
                    </a:cubicBezTo>
                    <a:cubicBezTo>
                      <a:pt x="266" y="671"/>
                      <a:pt x="278" y="671"/>
                      <a:pt x="286" y="671"/>
                    </a:cubicBezTo>
                    <a:cubicBezTo>
                      <a:pt x="310" y="671"/>
                      <a:pt x="330" y="663"/>
                      <a:pt x="346" y="635"/>
                    </a:cubicBezTo>
                    <a:cubicBezTo>
                      <a:pt x="362" y="602"/>
                      <a:pt x="346" y="566"/>
                      <a:pt x="318" y="550"/>
                    </a:cubicBezTo>
                    <a:cubicBezTo>
                      <a:pt x="246" y="514"/>
                      <a:pt x="169" y="482"/>
                      <a:pt x="101" y="442"/>
                    </a:cubicBezTo>
                    <a:cubicBezTo>
                      <a:pt x="90" y="436"/>
                      <a:pt x="79" y="434"/>
                      <a:pt x="68" y="434"/>
                    </a:cubicBezTo>
                    <a:close/>
                    <a:moveTo>
                      <a:pt x="4947" y="705"/>
                    </a:moveTo>
                    <a:cubicBezTo>
                      <a:pt x="4939" y="705"/>
                      <a:pt x="4930" y="707"/>
                      <a:pt x="4922" y="711"/>
                    </a:cubicBezTo>
                    <a:cubicBezTo>
                      <a:pt x="4846" y="747"/>
                      <a:pt x="4770" y="775"/>
                      <a:pt x="4693" y="807"/>
                    </a:cubicBezTo>
                    <a:cubicBezTo>
                      <a:pt x="4665" y="815"/>
                      <a:pt x="4645" y="856"/>
                      <a:pt x="4661" y="888"/>
                    </a:cubicBezTo>
                    <a:cubicBezTo>
                      <a:pt x="4669" y="912"/>
                      <a:pt x="4693" y="928"/>
                      <a:pt x="4721" y="928"/>
                    </a:cubicBezTo>
                    <a:cubicBezTo>
                      <a:pt x="4729" y="928"/>
                      <a:pt x="4738" y="928"/>
                      <a:pt x="4746" y="920"/>
                    </a:cubicBezTo>
                    <a:cubicBezTo>
                      <a:pt x="4826" y="892"/>
                      <a:pt x="4902" y="860"/>
                      <a:pt x="4975" y="827"/>
                    </a:cubicBezTo>
                    <a:cubicBezTo>
                      <a:pt x="5007" y="811"/>
                      <a:pt x="5023" y="771"/>
                      <a:pt x="5007" y="739"/>
                    </a:cubicBezTo>
                    <a:cubicBezTo>
                      <a:pt x="4995" y="719"/>
                      <a:pt x="4971" y="705"/>
                      <a:pt x="4947" y="705"/>
                    </a:cubicBezTo>
                    <a:close/>
                    <a:moveTo>
                      <a:pt x="694" y="729"/>
                    </a:moveTo>
                    <a:cubicBezTo>
                      <a:pt x="670" y="729"/>
                      <a:pt x="644" y="741"/>
                      <a:pt x="631" y="767"/>
                    </a:cubicBezTo>
                    <a:cubicBezTo>
                      <a:pt x="619" y="795"/>
                      <a:pt x="639" y="831"/>
                      <a:pt x="668" y="848"/>
                    </a:cubicBezTo>
                    <a:cubicBezTo>
                      <a:pt x="744" y="884"/>
                      <a:pt x="824" y="908"/>
                      <a:pt x="901" y="936"/>
                    </a:cubicBezTo>
                    <a:cubicBezTo>
                      <a:pt x="905" y="944"/>
                      <a:pt x="913" y="944"/>
                      <a:pt x="921" y="944"/>
                    </a:cubicBezTo>
                    <a:cubicBezTo>
                      <a:pt x="949" y="944"/>
                      <a:pt x="969" y="924"/>
                      <a:pt x="981" y="896"/>
                    </a:cubicBezTo>
                    <a:cubicBezTo>
                      <a:pt x="989" y="864"/>
                      <a:pt x="969" y="827"/>
                      <a:pt x="941" y="815"/>
                    </a:cubicBezTo>
                    <a:cubicBezTo>
                      <a:pt x="864" y="791"/>
                      <a:pt x="788" y="763"/>
                      <a:pt x="712" y="731"/>
                    </a:cubicBezTo>
                    <a:cubicBezTo>
                      <a:pt x="706" y="729"/>
                      <a:pt x="700" y="729"/>
                      <a:pt x="694" y="729"/>
                    </a:cubicBezTo>
                    <a:close/>
                    <a:moveTo>
                      <a:pt x="1342" y="954"/>
                    </a:moveTo>
                    <a:cubicBezTo>
                      <a:pt x="1316" y="954"/>
                      <a:pt x="1288" y="973"/>
                      <a:pt x="1278" y="1004"/>
                    </a:cubicBezTo>
                    <a:cubicBezTo>
                      <a:pt x="1270" y="1032"/>
                      <a:pt x="1290" y="1069"/>
                      <a:pt x="1326" y="1077"/>
                    </a:cubicBezTo>
                    <a:lnTo>
                      <a:pt x="1567" y="1137"/>
                    </a:lnTo>
                    <a:lnTo>
                      <a:pt x="1580" y="1137"/>
                    </a:lnTo>
                    <a:cubicBezTo>
                      <a:pt x="1612" y="1137"/>
                      <a:pt x="1636" y="1117"/>
                      <a:pt x="1636" y="1093"/>
                    </a:cubicBezTo>
                    <a:cubicBezTo>
                      <a:pt x="1648" y="1056"/>
                      <a:pt x="1628" y="1028"/>
                      <a:pt x="1592" y="1016"/>
                    </a:cubicBezTo>
                    <a:cubicBezTo>
                      <a:pt x="1511" y="996"/>
                      <a:pt x="1435" y="976"/>
                      <a:pt x="1355" y="956"/>
                    </a:cubicBezTo>
                    <a:cubicBezTo>
                      <a:pt x="1350" y="955"/>
                      <a:pt x="1346" y="954"/>
                      <a:pt x="1342" y="954"/>
                    </a:cubicBezTo>
                    <a:close/>
                    <a:moveTo>
                      <a:pt x="4306" y="950"/>
                    </a:moveTo>
                    <a:cubicBezTo>
                      <a:pt x="4300" y="950"/>
                      <a:pt x="4294" y="951"/>
                      <a:pt x="4288" y="952"/>
                    </a:cubicBezTo>
                    <a:cubicBezTo>
                      <a:pt x="4207" y="976"/>
                      <a:pt x="4135" y="996"/>
                      <a:pt x="4054" y="1016"/>
                    </a:cubicBezTo>
                    <a:cubicBezTo>
                      <a:pt x="4018" y="1028"/>
                      <a:pt x="3998" y="1056"/>
                      <a:pt x="4006" y="1093"/>
                    </a:cubicBezTo>
                    <a:cubicBezTo>
                      <a:pt x="4014" y="1117"/>
                      <a:pt x="4038" y="1137"/>
                      <a:pt x="4067" y="1137"/>
                    </a:cubicBezTo>
                    <a:lnTo>
                      <a:pt x="4087" y="1137"/>
                    </a:lnTo>
                    <a:cubicBezTo>
                      <a:pt x="4167" y="1117"/>
                      <a:pt x="4247" y="1097"/>
                      <a:pt x="4328" y="1073"/>
                    </a:cubicBezTo>
                    <a:cubicBezTo>
                      <a:pt x="4360" y="1064"/>
                      <a:pt x="4380" y="1028"/>
                      <a:pt x="4368" y="992"/>
                    </a:cubicBezTo>
                    <a:cubicBezTo>
                      <a:pt x="4361" y="966"/>
                      <a:pt x="4335" y="950"/>
                      <a:pt x="4306" y="950"/>
                    </a:cubicBezTo>
                    <a:close/>
                    <a:moveTo>
                      <a:pt x="2020" y="1096"/>
                    </a:moveTo>
                    <a:cubicBezTo>
                      <a:pt x="1988" y="1096"/>
                      <a:pt x="1961" y="1116"/>
                      <a:pt x="1957" y="1149"/>
                    </a:cubicBezTo>
                    <a:cubicBezTo>
                      <a:pt x="1953" y="1185"/>
                      <a:pt x="1973" y="1213"/>
                      <a:pt x="2009" y="1217"/>
                    </a:cubicBezTo>
                    <a:cubicBezTo>
                      <a:pt x="2090" y="1233"/>
                      <a:pt x="2174" y="1245"/>
                      <a:pt x="2255" y="1253"/>
                    </a:cubicBezTo>
                    <a:lnTo>
                      <a:pt x="2259" y="1253"/>
                    </a:lnTo>
                    <a:cubicBezTo>
                      <a:pt x="2291" y="1253"/>
                      <a:pt x="2319" y="1229"/>
                      <a:pt x="2327" y="1197"/>
                    </a:cubicBezTo>
                    <a:cubicBezTo>
                      <a:pt x="2331" y="1161"/>
                      <a:pt x="2307" y="1133"/>
                      <a:pt x="2271" y="1129"/>
                    </a:cubicBezTo>
                    <a:cubicBezTo>
                      <a:pt x="2190" y="1125"/>
                      <a:pt x="2110" y="1109"/>
                      <a:pt x="2030" y="1097"/>
                    </a:cubicBezTo>
                    <a:cubicBezTo>
                      <a:pt x="2026" y="1096"/>
                      <a:pt x="2023" y="1096"/>
                      <a:pt x="2020" y="1096"/>
                    </a:cubicBezTo>
                    <a:close/>
                    <a:moveTo>
                      <a:pt x="3637" y="1103"/>
                    </a:moveTo>
                    <a:cubicBezTo>
                      <a:pt x="3633" y="1103"/>
                      <a:pt x="3629" y="1104"/>
                      <a:pt x="3625" y="1105"/>
                    </a:cubicBezTo>
                    <a:lnTo>
                      <a:pt x="3384" y="1133"/>
                    </a:lnTo>
                    <a:cubicBezTo>
                      <a:pt x="3351" y="1137"/>
                      <a:pt x="3323" y="1169"/>
                      <a:pt x="3331" y="1205"/>
                    </a:cubicBezTo>
                    <a:cubicBezTo>
                      <a:pt x="3331" y="1233"/>
                      <a:pt x="3359" y="1257"/>
                      <a:pt x="3388" y="1257"/>
                    </a:cubicBezTo>
                    <a:cubicBezTo>
                      <a:pt x="3388" y="1257"/>
                      <a:pt x="3396" y="1257"/>
                      <a:pt x="3400" y="1253"/>
                    </a:cubicBezTo>
                    <a:cubicBezTo>
                      <a:pt x="3480" y="1249"/>
                      <a:pt x="3564" y="1237"/>
                      <a:pt x="3645" y="1225"/>
                    </a:cubicBezTo>
                    <a:cubicBezTo>
                      <a:pt x="3677" y="1217"/>
                      <a:pt x="3701" y="1189"/>
                      <a:pt x="3697" y="1153"/>
                    </a:cubicBezTo>
                    <a:cubicBezTo>
                      <a:pt x="3693" y="1128"/>
                      <a:pt x="3668" y="1103"/>
                      <a:pt x="3637" y="1103"/>
                    </a:cubicBezTo>
                    <a:close/>
                    <a:moveTo>
                      <a:pt x="2709" y="1157"/>
                    </a:moveTo>
                    <a:cubicBezTo>
                      <a:pt x="2672" y="1157"/>
                      <a:pt x="2640" y="1181"/>
                      <a:pt x="2640" y="1217"/>
                    </a:cubicBezTo>
                    <a:cubicBezTo>
                      <a:pt x="2640" y="1253"/>
                      <a:pt x="2668" y="1281"/>
                      <a:pt x="2701" y="1281"/>
                    </a:cubicBezTo>
                    <a:lnTo>
                      <a:pt x="2954" y="1281"/>
                    </a:lnTo>
                    <a:cubicBezTo>
                      <a:pt x="2990" y="1281"/>
                      <a:pt x="3014" y="1253"/>
                      <a:pt x="3014" y="1217"/>
                    </a:cubicBezTo>
                    <a:cubicBezTo>
                      <a:pt x="3014" y="1181"/>
                      <a:pt x="2982" y="1157"/>
                      <a:pt x="2950" y="1157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4" name="Google Shape;124;p3"/>
              <p:cNvSpPr/>
              <p:nvPr/>
            </p:nvSpPr>
            <p:spPr>
              <a:xfrm>
                <a:off x="3314385" y="432198"/>
                <a:ext cx="22249" cy="64593"/>
              </a:xfrm>
              <a:custGeom>
                <a:avLst/>
                <a:gdLst/>
                <a:ahLst/>
                <a:cxnLst/>
                <a:rect l="l" t="t" r="r" b="b"/>
                <a:pathLst>
                  <a:path w="165" h="479" extrusionOk="0">
                    <a:moveTo>
                      <a:pt x="89" y="1"/>
                    </a:moveTo>
                    <a:cubicBezTo>
                      <a:pt x="65" y="1"/>
                      <a:pt x="35" y="20"/>
                      <a:pt x="28" y="51"/>
                    </a:cubicBezTo>
                    <a:cubicBezTo>
                      <a:pt x="0" y="175"/>
                      <a:pt x="4" y="304"/>
                      <a:pt x="32" y="428"/>
                    </a:cubicBezTo>
                    <a:cubicBezTo>
                      <a:pt x="36" y="459"/>
                      <a:pt x="65" y="478"/>
                      <a:pt x="97" y="478"/>
                    </a:cubicBezTo>
                    <a:cubicBezTo>
                      <a:pt x="102" y="478"/>
                      <a:pt x="107" y="478"/>
                      <a:pt x="113" y="476"/>
                    </a:cubicBezTo>
                    <a:cubicBezTo>
                      <a:pt x="145" y="464"/>
                      <a:pt x="165" y="428"/>
                      <a:pt x="157" y="396"/>
                    </a:cubicBezTo>
                    <a:cubicBezTo>
                      <a:pt x="153" y="380"/>
                      <a:pt x="153" y="364"/>
                      <a:pt x="145" y="356"/>
                    </a:cubicBezTo>
                    <a:cubicBezTo>
                      <a:pt x="145" y="344"/>
                      <a:pt x="141" y="340"/>
                      <a:pt x="141" y="328"/>
                    </a:cubicBezTo>
                    <a:lnTo>
                      <a:pt x="141" y="320"/>
                    </a:lnTo>
                    <a:cubicBezTo>
                      <a:pt x="137" y="296"/>
                      <a:pt x="137" y="264"/>
                      <a:pt x="137" y="239"/>
                    </a:cubicBezTo>
                    <a:cubicBezTo>
                      <a:pt x="137" y="179"/>
                      <a:pt x="141" y="131"/>
                      <a:pt x="149" y="83"/>
                    </a:cubicBezTo>
                    <a:cubicBezTo>
                      <a:pt x="153" y="51"/>
                      <a:pt x="137" y="14"/>
                      <a:pt x="101" y="2"/>
                    </a:cubicBezTo>
                    <a:cubicBezTo>
                      <a:pt x="97" y="1"/>
                      <a:pt x="93" y="1"/>
                      <a:pt x="89" y="1"/>
                    </a:cubicBezTo>
                    <a:close/>
                  </a:path>
                </a:pathLst>
              </a:custGeom>
              <a:solidFill>
                <a:srgbClr val="FFF1F6">
                  <a:alpha val="333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5" name="Google Shape;125;p3"/>
              <p:cNvSpPr/>
              <p:nvPr/>
            </p:nvSpPr>
            <p:spPr>
              <a:xfrm>
                <a:off x="3326790" y="513513"/>
                <a:ext cx="39104" cy="76055"/>
              </a:xfrm>
              <a:custGeom>
                <a:avLst/>
                <a:gdLst/>
                <a:ahLst/>
                <a:cxnLst/>
                <a:rect l="l" t="t" r="r" b="b"/>
                <a:pathLst>
                  <a:path w="290" h="564" extrusionOk="0">
                    <a:moveTo>
                      <a:pt x="70" y="0"/>
                    </a:moveTo>
                    <a:cubicBezTo>
                      <a:pt x="66" y="0"/>
                      <a:pt x="61" y="1"/>
                      <a:pt x="57" y="2"/>
                    </a:cubicBezTo>
                    <a:cubicBezTo>
                      <a:pt x="17" y="14"/>
                      <a:pt x="1" y="50"/>
                      <a:pt x="5" y="82"/>
                    </a:cubicBezTo>
                    <a:cubicBezTo>
                      <a:pt x="29" y="239"/>
                      <a:pt x="85" y="392"/>
                      <a:pt x="161" y="532"/>
                    </a:cubicBezTo>
                    <a:cubicBezTo>
                      <a:pt x="172" y="552"/>
                      <a:pt x="197" y="564"/>
                      <a:pt x="221" y="564"/>
                    </a:cubicBezTo>
                    <a:cubicBezTo>
                      <a:pt x="231" y="564"/>
                      <a:pt x="241" y="561"/>
                      <a:pt x="250" y="556"/>
                    </a:cubicBezTo>
                    <a:cubicBezTo>
                      <a:pt x="282" y="536"/>
                      <a:pt x="290" y="500"/>
                      <a:pt x="278" y="464"/>
                    </a:cubicBezTo>
                    <a:cubicBezTo>
                      <a:pt x="206" y="335"/>
                      <a:pt x="161" y="199"/>
                      <a:pt x="137" y="50"/>
                    </a:cubicBezTo>
                    <a:cubicBezTo>
                      <a:pt x="130" y="19"/>
                      <a:pt x="97" y="0"/>
                      <a:pt x="70" y="0"/>
                    </a:cubicBezTo>
                    <a:close/>
                  </a:path>
                </a:pathLst>
              </a:custGeom>
              <a:solidFill>
                <a:srgbClr val="FFF1F6">
                  <a:alpha val="333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6" name="Google Shape;126;p3"/>
              <p:cNvSpPr/>
              <p:nvPr/>
            </p:nvSpPr>
            <p:spPr>
              <a:xfrm rot="-5563485">
                <a:off x="3094862" y="433994"/>
                <a:ext cx="417195" cy="321752"/>
              </a:xfrm>
              <a:custGeom>
                <a:avLst/>
                <a:gdLst/>
                <a:ahLst/>
                <a:cxnLst/>
                <a:rect l="l" t="t" r="r" b="b"/>
                <a:pathLst>
                  <a:path w="3094" h="2386" extrusionOk="0">
                    <a:moveTo>
                      <a:pt x="761" y="1"/>
                    </a:moveTo>
                    <a:cubicBezTo>
                      <a:pt x="715" y="1"/>
                      <a:pt x="666" y="10"/>
                      <a:pt x="615" y="31"/>
                    </a:cubicBezTo>
                    <a:cubicBezTo>
                      <a:pt x="1" y="280"/>
                      <a:pt x="877" y="2349"/>
                      <a:pt x="1274" y="2385"/>
                    </a:cubicBezTo>
                    <a:cubicBezTo>
                      <a:pt x="1277" y="2386"/>
                      <a:pt x="1281" y="2386"/>
                      <a:pt x="1284" y="2386"/>
                    </a:cubicBezTo>
                    <a:cubicBezTo>
                      <a:pt x="1654" y="2386"/>
                      <a:pt x="3093" y="666"/>
                      <a:pt x="2524" y="216"/>
                    </a:cubicBezTo>
                    <a:cubicBezTo>
                      <a:pt x="2468" y="172"/>
                      <a:pt x="2409" y="153"/>
                      <a:pt x="2348" y="153"/>
                    </a:cubicBezTo>
                    <a:cubicBezTo>
                      <a:pt x="1937" y="153"/>
                      <a:pt x="1467" y="1036"/>
                      <a:pt x="1467" y="1036"/>
                    </a:cubicBezTo>
                    <a:cubicBezTo>
                      <a:pt x="1467" y="1036"/>
                      <a:pt x="1243" y="1"/>
                      <a:pt x="761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7" name="Google Shape;127;p3"/>
              <p:cNvSpPr/>
              <p:nvPr/>
            </p:nvSpPr>
            <p:spPr>
              <a:xfrm rot="-5563485">
                <a:off x="3166434" y="379837"/>
                <a:ext cx="288827" cy="300850"/>
              </a:xfrm>
              <a:custGeom>
                <a:avLst/>
                <a:gdLst/>
                <a:ahLst/>
                <a:cxnLst/>
                <a:rect l="l" t="t" r="r" b="b"/>
                <a:pathLst>
                  <a:path w="2142" h="2231" extrusionOk="0">
                    <a:moveTo>
                      <a:pt x="1403" y="0"/>
                    </a:moveTo>
                    <a:cubicBezTo>
                      <a:pt x="1398" y="0"/>
                      <a:pt x="1392" y="0"/>
                      <a:pt x="1387" y="1"/>
                    </a:cubicBezTo>
                    <a:cubicBezTo>
                      <a:pt x="1009" y="700"/>
                      <a:pt x="535" y="1351"/>
                      <a:pt x="1" y="1941"/>
                    </a:cubicBezTo>
                    <a:cubicBezTo>
                      <a:pt x="113" y="2110"/>
                      <a:pt x="230" y="2222"/>
                      <a:pt x="314" y="2230"/>
                    </a:cubicBezTo>
                    <a:cubicBezTo>
                      <a:pt x="318" y="2231"/>
                      <a:pt x="321" y="2231"/>
                      <a:pt x="324" y="2231"/>
                    </a:cubicBezTo>
                    <a:cubicBezTo>
                      <a:pt x="702" y="2231"/>
                      <a:pt x="2141" y="511"/>
                      <a:pt x="1572" y="61"/>
                    </a:cubicBezTo>
                    <a:cubicBezTo>
                      <a:pt x="1517" y="20"/>
                      <a:pt x="1461" y="0"/>
                      <a:pt x="1403" y="0"/>
                    </a:cubicBezTo>
                    <a:close/>
                  </a:path>
                </a:pathLst>
              </a:custGeom>
              <a:solidFill>
                <a:srgbClr val="FFF1F6">
                  <a:alpha val="333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128" name="Google Shape;128;p3"/>
          <p:cNvSpPr/>
          <p:nvPr/>
        </p:nvSpPr>
        <p:spPr>
          <a:xfrm>
            <a:off x="8082620" y="4542638"/>
            <a:ext cx="215929" cy="199812"/>
          </a:xfrm>
          <a:custGeom>
            <a:avLst/>
            <a:gdLst/>
            <a:ahLst/>
            <a:cxnLst/>
            <a:rect l="l" t="t" r="r" b="b"/>
            <a:pathLst>
              <a:path w="1447" h="1339" extrusionOk="0">
                <a:moveTo>
                  <a:pt x="729" y="0"/>
                </a:moveTo>
                <a:cubicBezTo>
                  <a:pt x="719" y="0"/>
                  <a:pt x="709" y="1"/>
                  <a:pt x="699" y="1"/>
                </a:cubicBezTo>
                <a:cubicBezTo>
                  <a:pt x="486" y="13"/>
                  <a:pt x="286" y="122"/>
                  <a:pt x="161" y="298"/>
                </a:cubicBezTo>
                <a:cubicBezTo>
                  <a:pt x="36" y="475"/>
                  <a:pt x="0" y="692"/>
                  <a:pt x="61" y="893"/>
                </a:cubicBezTo>
                <a:cubicBezTo>
                  <a:pt x="121" y="1082"/>
                  <a:pt x="261" y="1238"/>
                  <a:pt x="458" y="1307"/>
                </a:cubicBezTo>
                <a:cubicBezTo>
                  <a:pt x="511" y="1327"/>
                  <a:pt x="571" y="1339"/>
                  <a:pt x="627" y="1339"/>
                </a:cubicBezTo>
                <a:cubicBezTo>
                  <a:pt x="760" y="1339"/>
                  <a:pt x="872" y="1279"/>
                  <a:pt x="953" y="1166"/>
                </a:cubicBezTo>
                <a:cubicBezTo>
                  <a:pt x="1053" y="1026"/>
                  <a:pt x="1089" y="801"/>
                  <a:pt x="932" y="604"/>
                </a:cubicBezTo>
                <a:cubicBezTo>
                  <a:pt x="860" y="511"/>
                  <a:pt x="744" y="455"/>
                  <a:pt x="631" y="455"/>
                </a:cubicBezTo>
                <a:cubicBezTo>
                  <a:pt x="543" y="455"/>
                  <a:pt x="466" y="495"/>
                  <a:pt x="418" y="563"/>
                </a:cubicBezTo>
                <a:cubicBezTo>
                  <a:pt x="350" y="652"/>
                  <a:pt x="338" y="756"/>
                  <a:pt x="378" y="853"/>
                </a:cubicBezTo>
                <a:cubicBezTo>
                  <a:pt x="418" y="945"/>
                  <a:pt x="507" y="1013"/>
                  <a:pt x="611" y="1026"/>
                </a:cubicBezTo>
                <a:cubicBezTo>
                  <a:pt x="616" y="1026"/>
                  <a:pt x="621" y="1027"/>
                  <a:pt x="626" y="1027"/>
                </a:cubicBezTo>
                <a:cubicBezTo>
                  <a:pt x="667" y="1027"/>
                  <a:pt x="700" y="997"/>
                  <a:pt x="703" y="957"/>
                </a:cubicBezTo>
                <a:cubicBezTo>
                  <a:pt x="707" y="917"/>
                  <a:pt x="679" y="877"/>
                  <a:pt x="639" y="873"/>
                </a:cubicBezTo>
                <a:cubicBezTo>
                  <a:pt x="587" y="865"/>
                  <a:pt x="547" y="837"/>
                  <a:pt x="527" y="797"/>
                </a:cubicBezTo>
                <a:cubicBezTo>
                  <a:pt x="507" y="756"/>
                  <a:pt x="511" y="716"/>
                  <a:pt x="531" y="672"/>
                </a:cubicBezTo>
                <a:cubicBezTo>
                  <a:pt x="551" y="636"/>
                  <a:pt x="583" y="612"/>
                  <a:pt x="623" y="604"/>
                </a:cubicBezTo>
                <a:cubicBezTo>
                  <a:pt x="629" y="603"/>
                  <a:pt x="636" y="602"/>
                  <a:pt x="643" y="602"/>
                </a:cubicBezTo>
                <a:cubicBezTo>
                  <a:pt x="689" y="602"/>
                  <a:pt x="745" y="625"/>
                  <a:pt x="784" y="660"/>
                </a:cubicBezTo>
                <a:cubicBezTo>
                  <a:pt x="860" y="724"/>
                  <a:pt x="900" y="825"/>
                  <a:pt x="892" y="925"/>
                </a:cubicBezTo>
                <a:cubicBezTo>
                  <a:pt x="888" y="1013"/>
                  <a:pt x="848" y="1086"/>
                  <a:pt x="784" y="1138"/>
                </a:cubicBezTo>
                <a:cubicBezTo>
                  <a:pt x="741" y="1170"/>
                  <a:pt x="693" y="1183"/>
                  <a:pt x="644" y="1183"/>
                </a:cubicBezTo>
                <a:cubicBezTo>
                  <a:pt x="516" y="1183"/>
                  <a:pt x="382" y="1092"/>
                  <a:pt x="310" y="1013"/>
                </a:cubicBezTo>
                <a:cubicBezTo>
                  <a:pt x="189" y="881"/>
                  <a:pt x="161" y="696"/>
                  <a:pt x="221" y="519"/>
                </a:cubicBezTo>
                <a:cubicBezTo>
                  <a:pt x="282" y="347"/>
                  <a:pt x="426" y="214"/>
                  <a:pt x="603" y="162"/>
                </a:cubicBezTo>
                <a:cubicBezTo>
                  <a:pt x="644" y="150"/>
                  <a:pt x="686" y="145"/>
                  <a:pt x="727" y="145"/>
                </a:cubicBezTo>
                <a:cubicBezTo>
                  <a:pt x="828" y="145"/>
                  <a:pt x="926" y="179"/>
                  <a:pt x="1009" y="242"/>
                </a:cubicBezTo>
                <a:cubicBezTo>
                  <a:pt x="1133" y="342"/>
                  <a:pt x="1270" y="604"/>
                  <a:pt x="1266" y="829"/>
                </a:cubicBezTo>
                <a:cubicBezTo>
                  <a:pt x="1258" y="945"/>
                  <a:pt x="1226" y="1030"/>
                  <a:pt x="1149" y="1082"/>
                </a:cubicBezTo>
                <a:cubicBezTo>
                  <a:pt x="1125" y="1098"/>
                  <a:pt x="1113" y="1126"/>
                  <a:pt x="1121" y="1150"/>
                </a:cubicBezTo>
                <a:cubicBezTo>
                  <a:pt x="1125" y="1182"/>
                  <a:pt x="1141" y="1206"/>
                  <a:pt x="1165" y="1218"/>
                </a:cubicBezTo>
                <a:cubicBezTo>
                  <a:pt x="1175" y="1221"/>
                  <a:pt x="1184" y="1223"/>
                  <a:pt x="1194" y="1223"/>
                </a:cubicBezTo>
                <a:cubicBezTo>
                  <a:pt x="1209" y="1223"/>
                  <a:pt x="1225" y="1219"/>
                  <a:pt x="1242" y="1206"/>
                </a:cubicBezTo>
                <a:cubicBezTo>
                  <a:pt x="1342" y="1138"/>
                  <a:pt x="1402" y="1021"/>
                  <a:pt x="1415" y="885"/>
                </a:cubicBezTo>
                <a:cubicBezTo>
                  <a:pt x="1447" y="632"/>
                  <a:pt x="1314" y="338"/>
                  <a:pt x="1173" y="178"/>
                </a:cubicBezTo>
                <a:cubicBezTo>
                  <a:pt x="1059" y="67"/>
                  <a:pt x="902" y="0"/>
                  <a:pt x="729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29" name="Google Shape;129;p3"/>
          <p:cNvGrpSpPr/>
          <p:nvPr/>
        </p:nvGrpSpPr>
        <p:grpSpPr>
          <a:xfrm rot="2700000">
            <a:off x="8850543" y="3860238"/>
            <a:ext cx="296110" cy="307950"/>
            <a:chOff x="2402806" y="1534404"/>
            <a:chExt cx="197214" cy="205099"/>
          </a:xfrm>
        </p:grpSpPr>
        <p:sp>
          <p:nvSpPr>
            <p:cNvPr id="130" name="Google Shape;130;p3"/>
            <p:cNvSpPr/>
            <p:nvPr/>
          </p:nvSpPr>
          <p:spPr>
            <a:xfrm>
              <a:off x="2402806" y="1605082"/>
              <a:ext cx="85428" cy="127119"/>
            </a:xfrm>
            <a:custGeom>
              <a:avLst/>
              <a:gdLst/>
              <a:ahLst/>
              <a:cxnLst/>
              <a:rect l="l" t="t" r="r" b="b"/>
              <a:pathLst>
                <a:path w="1170" h="1741" extrusionOk="0">
                  <a:moveTo>
                    <a:pt x="273" y="0"/>
                  </a:moveTo>
                  <a:cubicBezTo>
                    <a:pt x="220" y="0"/>
                    <a:pt x="176" y="36"/>
                    <a:pt x="165" y="85"/>
                  </a:cubicBezTo>
                  <a:cubicBezTo>
                    <a:pt x="0" y="1226"/>
                    <a:pt x="1005" y="1724"/>
                    <a:pt x="1017" y="1728"/>
                  </a:cubicBezTo>
                  <a:cubicBezTo>
                    <a:pt x="1033" y="1732"/>
                    <a:pt x="1045" y="1740"/>
                    <a:pt x="1061" y="1740"/>
                  </a:cubicBezTo>
                  <a:cubicBezTo>
                    <a:pt x="1101" y="1740"/>
                    <a:pt x="1137" y="1720"/>
                    <a:pt x="1145" y="1684"/>
                  </a:cubicBezTo>
                  <a:cubicBezTo>
                    <a:pt x="1169" y="1632"/>
                    <a:pt x="1149" y="1572"/>
                    <a:pt x="1101" y="1548"/>
                  </a:cubicBezTo>
                  <a:cubicBezTo>
                    <a:pt x="1097" y="1544"/>
                    <a:pt x="221" y="1118"/>
                    <a:pt x="366" y="117"/>
                  </a:cubicBezTo>
                  <a:cubicBezTo>
                    <a:pt x="374" y="61"/>
                    <a:pt x="338" y="13"/>
                    <a:pt x="281" y="1"/>
                  </a:cubicBezTo>
                  <a:cubicBezTo>
                    <a:pt x="279" y="1"/>
                    <a:pt x="276" y="0"/>
                    <a:pt x="27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131;p3"/>
            <p:cNvSpPr/>
            <p:nvPr/>
          </p:nvSpPr>
          <p:spPr>
            <a:xfrm>
              <a:off x="2441796" y="1605886"/>
              <a:ext cx="64910" cy="98424"/>
            </a:xfrm>
            <a:custGeom>
              <a:avLst/>
              <a:gdLst/>
              <a:ahLst/>
              <a:cxnLst/>
              <a:rect l="l" t="t" r="r" b="b"/>
              <a:pathLst>
                <a:path w="889" h="1348" extrusionOk="0">
                  <a:moveTo>
                    <a:pt x="113" y="1"/>
                  </a:moveTo>
                  <a:cubicBezTo>
                    <a:pt x="109" y="1"/>
                    <a:pt x="105" y="1"/>
                    <a:pt x="101" y="2"/>
                  </a:cubicBezTo>
                  <a:cubicBezTo>
                    <a:pt x="45" y="6"/>
                    <a:pt x="1" y="50"/>
                    <a:pt x="5" y="106"/>
                  </a:cubicBezTo>
                  <a:cubicBezTo>
                    <a:pt x="5" y="130"/>
                    <a:pt x="57" y="837"/>
                    <a:pt x="712" y="1328"/>
                  </a:cubicBezTo>
                  <a:cubicBezTo>
                    <a:pt x="732" y="1340"/>
                    <a:pt x="752" y="1348"/>
                    <a:pt x="772" y="1348"/>
                  </a:cubicBezTo>
                  <a:cubicBezTo>
                    <a:pt x="804" y="1348"/>
                    <a:pt x="832" y="1332"/>
                    <a:pt x="852" y="1312"/>
                  </a:cubicBezTo>
                  <a:cubicBezTo>
                    <a:pt x="888" y="1267"/>
                    <a:pt x="880" y="1207"/>
                    <a:pt x="832" y="1171"/>
                  </a:cubicBezTo>
                  <a:cubicBezTo>
                    <a:pt x="250" y="737"/>
                    <a:pt x="205" y="106"/>
                    <a:pt x="205" y="94"/>
                  </a:cubicBezTo>
                  <a:cubicBezTo>
                    <a:pt x="202" y="46"/>
                    <a:pt x="164" y="1"/>
                    <a:pt x="11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132;p3"/>
            <p:cNvSpPr/>
            <p:nvPr/>
          </p:nvSpPr>
          <p:spPr>
            <a:xfrm>
              <a:off x="2470272" y="1604206"/>
              <a:ext cx="45561" cy="62866"/>
            </a:xfrm>
            <a:custGeom>
              <a:avLst/>
              <a:gdLst/>
              <a:ahLst/>
              <a:cxnLst/>
              <a:rect l="l" t="t" r="r" b="b"/>
              <a:pathLst>
                <a:path w="624" h="861" extrusionOk="0">
                  <a:moveTo>
                    <a:pt x="175" y="1"/>
                  </a:moveTo>
                  <a:cubicBezTo>
                    <a:pt x="132" y="1"/>
                    <a:pt x="91" y="33"/>
                    <a:pt x="81" y="77"/>
                  </a:cubicBezTo>
                  <a:cubicBezTo>
                    <a:pt x="77" y="97"/>
                    <a:pt x="0" y="479"/>
                    <a:pt x="450" y="840"/>
                  </a:cubicBezTo>
                  <a:cubicBezTo>
                    <a:pt x="466" y="856"/>
                    <a:pt x="494" y="860"/>
                    <a:pt x="515" y="860"/>
                  </a:cubicBezTo>
                  <a:cubicBezTo>
                    <a:pt x="543" y="860"/>
                    <a:pt x="571" y="848"/>
                    <a:pt x="591" y="828"/>
                  </a:cubicBezTo>
                  <a:cubicBezTo>
                    <a:pt x="623" y="788"/>
                    <a:pt x="619" y="720"/>
                    <a:pt x="575" y="688"/>
                  </a:cubicBezTo>
                  <a:cubicBezTo>
                    <a:pt x="229" y="410"/>
                    <a:pt x="273" y="137"/>
                    <a:pt x="277" y="125"/>
                  </a:cubicBezTo>
                  <a:cubicBezTo>
                    <a:pt x="294" y="69"/>
                    <a:pt x="257" y="13"/>
                    <a:pt x="201" y="5"/>
                  </a:cubicBezTo>
                  <a:cubicBezTo>
                    <a:pt x="193" y="2"/>
                    <a:pt x="184" y="1"/>
                    <a:pt x="17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133;p3"/>
            <p:cNvSpPr/>
            <p:nvPr/>
          </p:nvSpPr>
          <p:spPr>
            <a:xfrm>
              <a:off x="2504005" y="1627498"/>
              <a:ext cx="52571" cy="112005"/>
            </a:xfrm>
            <a:custGeom>
              <a:avLst/>
              <a:gdLst/>
              <a:ahLst/>
              <a:cxnLst/>
              <a:rect l="l" t="t" r="r" b="b"/>
              <a:pathLst>
                <a:path w="720" h="1534" extrusionOk="0">
                  <a:moveTo>
                    <a:pt x="409" y="0"/>
                  </a:moveTo>
                  <a:cubicBezTo>
                    <a:pt x="400" y="0"/>
                    <a:pt x="391" y="1"/>
                    <a:pt x="382" y="3"/>
                  </a:cubicBezTo>
                  <a:cubicBezTo>
                    <a:pt x="330" y="19"/>
                    <a:pt x="302" y="79"/>
                    <a:pt x="318" y="132"/>
                  </a:cubicBezTo>
                  <a:cubicBezTo>
                    <a:pt x="318" y="136"/>
                    <a:pt x="494" y="702"/>
                    <a:pt x="32" y="1377"/>
                  </a:cubicBezTo>
                  <a:cubicBezTo>
                    <a:pt x="0" y="1421"/>
                    <a:pt x="12" y="1486"/>
                    <a:pt x="57" y="1518"/>
                  </a:cubicBezTo>
                  <a:cubicBezTo>
                    <a:pt x="73" y="1526"/>
                    <a:pt x="93" y="1534"/>
                    <a:pt x="113" y="1534"/>
                  </a:cubicBezTo>
                  <a:cubicBezTo>
                    <a:pt x="141" y="1534"/>
                    <a:pt x="177" y="1518"/>
                    <a:pt x="197" y="1494"/>
                  </a:cubicBezTo>
                  <a:cubicBezTo>
                    <a:pt x="719" y="734"/>
                    <a:pt x="519" y="96"/>
                    <a:pt x="511" y="71"/>
                  </a:cubicBezTo>
                  <a:cubicBezTo>
                    <a:pt x="497" y="25"/>
                    <a:pt x="453" y="0"/>
                    <a:pt x="40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134;p3"/>
            <p:cNvSpPr/>
            <p:nvPr/>
          </p:nvSpPr>
          <p:spPr>
            <a:xfrm>
              <a:off x="2548909" y="1634508"/>
              <a:ext cx="26431" cy="80682"/>
            </a:xfrm>
            <a:custGeom>
              <a:avLst/>
              <a:gdLst/>
              <a:ahLst/>
              <a:cxnLst/>
              <a:rect l="l" t="t" r="r" b="b"/>
              <a:pathLst>
                <a:path w="362" h="1105" extrusionOk="0">
                  <a:moveTo>
                    <a:pt x="128" y="1"/>
                  </a:moveTo>
                  <a:cubicBezTo>
                    <a:pt x="120" y="1"/>
                    <a:pt x="112" y="2"/>
                    <a:pt x="104" y="4"/>
                  </a:cubicBezTo>
                  <a:cubicBezTo>
                    <a:pt x="56" y="16"/>
                    <a:pt x="20" y="72"/>
                    <a:pt x="36" y="124"/>
                  </a:cubicBezTo>
                  <a:cubicBezTo>
                    <a:pt x="157" y="586"/>
                    <a:pt x="16" y="964"/>
                    <a:pt x="16" y="968"/>
                  </a:cubicBezTo>
                  <a:cubicBezTo>
                    <a:pt x="0" y="1024"/>
                    <a:pt x="24" y="1080"/>
                    <a:pt x="76" y="1100"/>
                  </a:cubicBezTo>
                  <a:cubicBezTo>
                    <a:pt x="84" y="1104"/>
                    <a:pt x="100" y="1104"/>
                    <a:pt x="109" y="1104"/>
                  </a:cubicBezTo>
                  <a:cubicBezTo>
                    <a:pt x="149" y="1104"/>
                    <a:pt x="189" y="1080"/>
                    <a:pt x="197" y="1044"/>
                  </a:cubicBezTo>
                  <a:cubicBezTo>
                    <a:pt x="205" y="1024"/>
                    <a:pt x="362" y="602"/>
                    <a:pt x="225" y="76"/>
                  </a:cubicBezTo>
                  <a:cubicBezTo>
                    <a:pt x="218" y="31"/>
                    <a:pt x="176" y="1"/>
                    <a:pt x="12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135;p3"/>
            <p:cNvSpPr/>
            <p:nvPr/>
          </p:nvSpPr>
          <p:spPr>
            <a:xfrm>
              <a:off x="2577020" y="1637939"/>
              <a:ext cx="23000" cy="51695"/>
            </a:xfrm>
            <a:custGeom>
              <a:avLst/>
              <a:gdLst/>
              <a:ahLst/>
              <a:cxnLst/>
              <a:rect l="l" t="t" r="r" b="b"/>
              <a:pathLst>
                <a:path w="315" h="708" extrusionOk="0">
                  <a:moveTo>
                    <a:pt x="117" y="0"/>
                  </a:moveTo>
                  <a:cubicBezTo>
                    <a:pt x="106" y="0"/>
                    <a:pt x="96" y="2"/>
                    <a:pt x="85" y="5"/>
                  </a:cubicBezTo>
                  <a:cubicBezTo>
                    <a:pt x="33" y="17"/>
                    <a:pt x="1" y="73"/>
                    <a:pt x="17" y="129"/>
                  </a:cubicBezTo>
                  <a:cubicBezTo>
                    <a:pt x="97" y="411"/>
                    <a:pt x="45" y="567"/>
                    <a:pt x="45" y="571"/>
                  </a:cubicBezTo>
                  <a:cubicBezTo>
                    <a:pt x="33" y="627"/>
                    <a:pt x="57" y="680"/>
                    <a:pt x="105" y="700"/>
                  </a:cubicBezTo>
                  <a:cubicBezTo>
                    <a:pt x="117" y="708"/>
                    <a:pt x="133" y="708"/>
                    <a:pt x="141" y="708"/>
                  </a:cubicBezTo>
                  <a:cubicBezTo>
                    <a:pt x="182" y="708"/>
                    <a:pt x="218" y="680"/>
                    <a:pt x="238" y="648"/>
                  </a:cubicBezTo>
                  <a:cubicBezTo>
                    <a:pt x="242" y="619"/>
                    <a:pt x="314" y="427"/>
                    <a:pt x="214" y="73"/>
                  </a:cubicBezTo>
                  <a:cubicBezTo>
                    <a:pt x="201" y="27"/>
                    <a:pt x="161" y="0"/>
                    <a:pt x="11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136;p3"/>
            <p:cNvSpPr/>
            <p:nvPr/>
          </p:nvSpPr>
          <p:spPr>
            <a:xfrm>
              <a:off x="2493710" y="1595664"/>
              <a:ext cx="96307" cy="27089"/>
            </a:xfrm>
            <a:custGeom>
              <a:avLst/>
              <a:gdLst/>
              <a:ahLst/>
              <a:cxnLst/>
              <a:rect l="l" t="t" r="r" b="b"/>
              <a:pathLst>
                <a:path w="1319" h="371" extrusionOk="0">
                  <a:moveTo>
                    <a:pt x="485" y="0"/>
                  </a:moveTo>
                  <a:cubicBezTo>
                    <a:pt x="241" y="0"/>
                    <a:pt x="88" y="59"/>
                    <a:pt x="77" y="65"/>
                  </a:cubicBezTo>
                  <a:cubicBezTo>
                    <a:pt x="29" y="86"/>
                    <a:pt x="1" y="146"/>
                    <a:pt x="21" y="194"/>
                  </a:cubicBezTo>
                  <a:cubicBezTo>
                    <a:pt x="36" y="234"/>
                    <a:pt x="75" y="257"/>
                    <a:pt x="115" y="257"/>
                  </a:cubicBezTo>
                  <a:cubicBezTo>
                    <a:pt x="128" y="257"/>
                    <a:pt x="141" y="255"/>
                    <a:pt x="153" y="250"/>
                  </a:cubicBezTo>
                  <a:cubicBezTo>
                    <a:pt x="156" y="250"/>
                    <a:pt x="281" y="203"/>
                    <a:pt x="487" y="203"/>
                  </a:cubicBezTo>
                  <a:cubicBezTo>
                    <a:pt x="662" y="203"/>
                    <a:pt x="896" y="237"/>
                    <a:pt x="1162" y="363"/>
                  </a:cubicBezTo>
                  <a:cubicBezTo>
                    <a:pt x="1174" y="367"/>
                    <a:pt x="1186" y="371"/>
                    <a:pt x="1202" y="371"/>
                  </a:cubicBezTo>
                  <a:cubicBezTo>
                    <a:pt x="1242" y="371"/>
                    <a:pt x="1278" y="351"/>
                    <a:pt x="1298" y="315"/>
                  </a:cubicBezTo>
                  <a:cubicBezTo>
                    <a:pt x="1319" y="266"/>
                    <a:pt x="1298" y="206"/>
                    <a:pt x="1246" y="182"/>
                  </a:cubicBezTo>
                  <a:cubicBezTo>
                    <a:pt x="950" y="40"/>
                    <a:pt x="687" y="0"/>
                    <a:pt x="48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137;p3"/>
            <p:cNvSpPr/>
            <p:nvPr/>
          </p:nvSpPr>
          <p:spPr>
            <a:xfrm>
              <a:off x="2446469" y="1562077"/>
              <a:ext cx="145300" cy="33733"/>
            </a:xfrm>
            <a:custGeom>
              <a:avLst/>
              <a:gdLst/>
              <a:ahLst/>
              <a:cxnLst/>
              <a:rect l="l" t="t" r="r" b="b"/>
              <a:pathLst>
                <a:path w="1990" h="462" extrusionOk="0">
                  <a:moveTo>
                    <a:pt x="886" y="1"/>
                  </a:moveTo>
                  <a:cubicBezTo>
                    <a:pt x="424" y="1"/>
                    <a:pt x="92" y="145"/>
                    <a:pt x="73" y="152"/>
                  </a:cubicBezTo>
                  <a:cubicBezTo>
                    <a:pt x="21" y="172"/>
                    <a:pt x="1" y="232"/>
                    <a:pt x="21" y="284"/>
                  </a:cubicBezTo>
                  <a:cubicBezTo>
                    <a:pt x="36" y="320"/>
                    <a:pt x="73" y="340"/>
                    <a:pt x="112" y="340"/>
                  </a:cubicBezTo>
                  <a:cubicBezTo>
                    <a:pt x="126" y="340"/>
                    <a:pt x="140" y="338"/>
                    <a:pt x="153" y="333"/>
                  </a:cubicBezTo>
                  <a:cubicBezTo>
                    <a:pt x="158" y="330"/>
                    <a:pt x="460" y="200"/>
                    <a:pt x="883" y="200"/>
                  </a:cubicBezTo>
                  <a:cubicBezTo>
                    <a:pt x="1161" y="200"/>
                    <a:pt x="1492" y="257"/>
                    <a:pt x="1825" y="445"/>
                  </a:cubicBezTo>
                  <a:cubicBezTo>
                    <a:pt x="1841" y="453"/>
                    <a:pt x="1861" y="461"/>
                    <a:pt x="1873" y="461"/>
                  </a:cubicBezTo>
                  <a:cubicBezTo>
                    <a:pt x="1909" y="461"/>
                    <a:pt x="1945" y="445"/>
                    <a:pt x="1966" y="409"/>
                  </a:cubicBezTo>
                  <a:cubicBezTo>
                    <a:pt x="1990" y="365"/>
                    <a:pt x="1974" y="300"/>
                    <a:pt x="1925" y="272"/>
                  </a:cubicBezTo>
                  <a:cubicBezTo>
                    <a:pt x="1557" y="64"/>
                    <a:pt x="1193" y="1"/>
                    <a:pt x="88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138;p3"/>
            <p:cNvSpPr/>
            <p:nvPr/>
          </p:nvSpPr>
          <p:spPr>
            <a:xfrm>
              <a:off x="2495754" y="1534404"/>
              <a:ext cx="76374" cy="23803"/>
            </a:xfrm>
            <a:custGeom>
              <a:avLst/>
              <a:gdLst/>
              <a:ahLst/>
              <a:cxnLst/>
              <a:rect l="l" t="t" r="r" b="b"/>
              <a:pathLst>
                <a:path w="1046" h="326" extrusionOk="0">
                  <a:moveTo>
                    <a:pt x="384" y="1"/>
                  </a:moveTo>
                  <a:cubicBezTo>
                    <a:pt x="213" y="1"/>
                    <a:pt x="95" y="32"/>
                    <a:pt x="85" y="37"/>
                  </a:cubicBezTo>
                  <a:cubicBezTo>
                    <a:pt x="29" y="49"/>
                    <a:pt x="1" y="105"/>
                    <a:pt x="13" y="161"/>
                  </a:cubicBezTo>
                  <a:cubicBezTo>
                    <a:pt x="26" y="207"/>
                    <a:pt x="65" y="234"/>
                    <a:pt x="110" y="234"/>
                  </a:cubicBezTo>
                  <a:cubicBezTo>
                    <a:pt x="120" y="234"/>
                    <a:pt x="131" y="232"/>
                    <a:pt x="141" y="229"/>
                  </a:cubicBezTo>
                  <a:cubicBezTo>
                    <a:pt x="141" y="229"/>
                    <a:pt x="240" y="203"/>
                    <a:pt x="386" y="203"/>
                  </a:cubicBezTo>
                  <a:cubicBezTo>
                    <a:pt x="524" y="203"/>
                    <a:pt x="704" y="226"/>
                    <a:pt x="885" y="318"/>
                  </a:cubicBezTo>
                  <a:cubicBezTo>
                    <a:pt x="897" y="322"/>
                    <a:pt x="913" y="326"/>
                    <a:pt x="929" y="326"/>
                  </a:cubicBezTo>
                  <a:cubicBezTo>
                    <a:pt x="969" y="326"/>
                    <a:pt x="1005" y="302"/>
                    <a:pt x="1017" y="270"/>
                  </a:cubicBezTo>
                  <a:cubicBezTo>
                    <a:pt x="1045" y="221"/>
                    <a:pt x="1025" y="161"/>
                    <a:pt x="973" y="137"/>
                  </a:cubicBezTo>
                  <a:cubicBezTo>
                    <a:pt x="758" y="29"/>
                    <a:pt x="546" y="1"/>
                    <a:pt x="38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9" name="Google Shape;139;p3"/>
          <p:cNvSpPr/>
          <p:nvPr/>
        </p:nvSpPr>
        <p:spPr>
          <a:xfrm flipH="1">
            <a:off x="7326047" y="4041323"/>
            <a:ext cx="285802" cy="287674"/>
          </a:xfrm>
          <a:custGeom>
            <a:avLst/>
            <a:gdLst/>
            <a:ahLst/>
            <a:cxnLst/>
            <a:rect l="l" t="t" r="r" b="b"/>
            <a:pathLst>
              <a:path w="1403" h="1412" extrusionOk="0">
                <a:moveTo>
                  <a:pt x="538" y="1"/>
                </a:moveTo>
                <a:cubicBezTo>
                  <a:pt x="410" y="5"/>
                  <a:pt x="301" y="65"/>
                  <a:pt x="217" y="178"/>
                </a:cubicBezTo>
                <a:cubicBezTo>
                  <a:pt x="56" y="379"/>
                  <a:pt x="0" y="688"/>
                  <a:pt x="36" y="901"/>
                </a:cubicBezTo>
                <a:cubicBezTo>
                  <a:pt x="64" y="1082"/>
                  <a:pt x="165" y="1230"/>
                  <a:pt x="325" y="1323"/>
                </a:cubicBezTo>
                <a:cubicBezTo>
                  <a:pt x="430" y="1383"/>
                  <a:pt x="550" y="1411"/>
                  <a:pt x="671" y="1411"/>
                </a:cubicBezTo>
                <a:cubicBezTo>
                  <a:pt x="763" y="1411"/>
                  <a:pt x="852" y="1395"/>
                  <a:pt x="940" y="1363"/>
                </a:cubicBezTo>
                <a:cubicBezTo>
                  <a:pt x="1141" y="1283"/>
                  <a:pt x="1286" y="1122"/>
                  <a:pt x="1346" y="921"/>
                </a:cubicBezTo>
                <a:cubicBezTo>
                  <a:pt x="1402" y="724"/>
                  <a:pt x="1362" y="519"/>
                  <a:pt x="1242" y="351"/>
                </a:cubicBezTo>
                <a:cubicBezTo>
                  <a:pt x="1150" y="230"/>
                  <a:pt x="1027" y="167"/>
                  <a:pt x="899" y="167"/>
                </a:cubicBezTo>
                <a:cubicBezTo>
                  <a:pt x="848" y="167"/>
                  <a:pt x="795" y="177"/>
                  <a:pt x="743" y="198"/>
                </a:cubicBezTo>
                <a:cubicBezTo>
                  <a:pt x="583" y="258"/>
                  <a:pt x="430" y="435"/>
                  <a:pt x="458" y="684"/>
                </a:cubicBezTo>
                <a:cubicBezTo>
                  <a:pt x="470" y="805"/>
                  <a:pt x="534" y="913"/>
                  <a:pt x="627" y="977"/>
                </a:cubicBezTo>
                <a:cubicBezTo>
                  <a:pt x="673" y="1004"/>
                  <a:pt x="723" y="1018"/>
                  <a:pt x="774" y="1018"/>
                </a:cubicBezTo>
                <a:cubicBezTo>
                  <a:pt x="806" y="1018"/>
                  <a:pt x="839" y="1012"/>
                  <a:pt x="872" y="1001"/>
                </a:cubicBezTo>
                <a:cubicBezTo>
                  <a:pt x="972" y="965"/>
                  <a:pt x="1045" y="881"/>
                  <a:pt x="1061" y="780"/>
                </a:cubicBezTo>
                <a:cubicBezTo>
                  <a:pt x="1081" y="676"/>
                  <a:pt x="1041" y="576"/>
                  <a:pt x="960" y="503"/>
                </a:cubicBezTo>
                <a:cubicBezTo>
                  <a:pt x="944" y="491"/>
                  <a:pt x="924" y="484"/>
                  <a:pt x="905" y="484"/>
                </a:cubicBezTo>
                <a:cubicBezTo>
                  <a:pt x="882" y="484"/>
                  <a:pt x="859" y="494"/>
                  <a:pt x="844" y="511"/>
                </a:cubicBezTo>
                <a:cubicBezTo>
                  <a:pt x="820" y="547"/>
                  <a:pt x="820" y="592"/>
                  <a:pt x="852" y="620"/>
                </a:cubicBezTo>
                <a:cubicBezTo>
                  <a:pt x="892" y="648"/>
                  <a:pt x="912" y="700"/>
                  <a:pt x="908" y="744"/>
                </a:cubicBezTo>
                <a:cubicBezTo>
                  <a:pt x="904" y="788"/>
                  <a:pt x="880" y="825"/>
                  <a:pt x="840" y="845"/>
                </a:cubicBezTo>
                <a:cubicBezTo>
                  <a:pt x="821" y="855"/>
                  <a:pt x="800" y="860"/>
                  <a:pt x="780" y="860"/>
                </a:cubicBezTo>
                <a:cubicBezTo>
                  <a:pt x="762" y="860"/>
                  <a:pt x="744" y="856"/>
                  <a:pt x="727" y="849"/>
                </a:cubicBezTo>
                <a:cubicBezTo>
                  <a:pt x="683" y="829"/>
                  <a:pt x="639" y="772"/>
                  <a:pt x="623" y="712"/>
                </a:cubicBezTo>
                <a:cubicBezTo>
                  <a:pt x="599" y="620"/>
                  <a:pt x="619" y="511"/>
                  <a:pt x="671" y="435"/>
                </a:cubicBezTo>
                <a:cubicBezTo>
                  <a:pt x="723" y="363"/>
                  <a:pt x="792" y="322"/>
                  <a:pt x="880" y="318"/>
                </a:cubicBezTo>
                <a:cubicBezTo>
                  <a:pt x="886" y="318"/>
                  <a:pt x="893" y="318"/>
                  <a:pt x="899" y="318"/>
                </a:cubicBezTo>
                <a:cubicBezTo>
                  <a:pt x="1080" y="318"/>
                  <a:pt x="1186" y="540"/>
                  <a:pt x="1205" y="680"/>
                </a:cubicBezTo>
                <a:cubicBezTo>
                  <a:pt x="1233" y="853"/>
                  <a:pt x="1161" y="1026"/>
                  <a:pt x="1012" y="1142"/>
                </a:cubicBezTo>
                <a:cubicBezTo>
                  <a:pt x="913" y="1216"/>
                  <a:pt x="790" y="1257"/>
                  <a:pt x="668" y="1257"/>
                </a:cubicBezTo>
                <a:cubicBezTo>
                  <a:pt x="611" y="1257"/>
                  <a:pt x="555" y="1248"/>
                  <a:pt x="502" y="1230"/>
                </a:cubicBezTo>
                <a:cubicBezTo>
                  <a:pt x="358" y="1186"/>
                  <a:pt x="249" y="1086"/>
                  <a:pt x="201" y="941"/>
                </a:cubicBezTo>
                <a:cubicBezTo>
                  <a:pt x="149" y="784"/>
                  <a:pt x="181" y="491"/>
                  <a:pt x="305" y="306"/>
                </a:cubicBezTo>
                <a:cubicBezTo>
                  <a:pt x="370" y="210"/>
                  <a:pt x="450" y="162"/>
                  <a:pt x="542" y="158"/>
                </a:cubicBezTo>
                <a:cubicBezTo>
                  <a:pt x="571" y="158"/>
                  <a:pt x="599" y="142"/>
                  <a:pt x="607" y="117"/>
                </a:cubicBezTo>
                <a:cubicBezTo>
                  <a:pt x="623" y="89"/>
                  <a:pt x="619" y="61"/>
                  <a:pt x="603" y="37"/>
                </a:cubicBezTo>
                <a:cubicBezTo>
                  <a:pt x="587" y="17"/>
                  <a:pt x="563" y="1"/>
                  <a:pt x="538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0" name="Google Shape;140;p3"/>
          <p:cNvGrpSpPr/>
          <p:nvPr/>
        </p:nvGrpSpPr>
        <p:grpSpPr>
          <a:xfrm rot="10200497" flipH="1">
            <a:off x="5753905" y="4183465"/>
            <a:ext cx="2029153" cy="1375659"/>
            <a:chOff x="6283024" y="-660615"/>
            <a:chExt cx="2029221" cy="1375705"/>
          </a:xfrm>
        </p:grpSpPr>
        <p:grpSp>
          <p:nvGrpSpPr>
            <p:cNvPr id="141" name="Google Shape;141;p3"/>
            <p:cNvGrpSpPr/>
            <p:nvPr/>
          </p:nvGrpSpPr>
          <p:grpSpPr>
            <a:xfrm rot="8478049">
              <a:off x="7456155" y="-397939"/>
              <a:ext cx="900955" cy="172869"/>
              <a:chOff x="3564648" y="628675"/>
              <a:chExt cx="901001" cy="172878"/>
            </a:xfrm>
          </p:grpSpPr>
          <p:sp>
            <p:nvSpPr>
              <p:cNvPr id="142" name="Google Shape;142;p3"/>
              <p:cNvSpPr/>
              <p:nvPr/>
            </p:nvSpPr>
            <p:spPr>
              <a:xfrm>
                <a:off x="3564648" y="647688"/>
                <a:ext cx="32631" cy="26026"/>
              </a:xfrm>
              <a:custGeom>
                <a:avLst/>
                <a:gdLst/>
                <a:ahLst/>
                <a:cxnLst/>
                <a:rect l="l" t="t" r="r" b="b"/>
                <a:pathLst>
                  <a:path w="242" h="193" extrusionOk="0">
                    <a:moveTo>
                      <a:pt x="73" y="0"/>
                    </a:moveTo>
                    <a:cubicBezTo>
                      <a:pt x="53" y="0"/>
                      <a:pt x="33" y="10"/>
                      <a:pt x="21" y="28"/>
                    </a:cubicBezTo>
                    <a:cubicBezTo>
                      <a:pt x="0" y="52"/>
                      <a:pt x="4" y="92"/>
                      <a:pt x="33" y="112"/>
                    </a:cubicBezTo>
                    <a:cubicBezTo>
                      <a:pt x="33" y="112"/>
                      <a:pt x="69" y="140"/>
                      <a:pt x="141" y="184"/>
                    </a:cubicBezTo>
                    <a:cubicBezTo>
                      <a:pt x="149" y="188"/>
                      <a:pt x="165" y="192"/>
                      <a:pt x="173" y="192"/>
                    </a:cubicBezTo>
                    <a:cubicBezTo>
                      <a:pt x="193" y="192"/>
                      <a:pt x="213" y="184"/>
                      <a:pt x="225" y="168"/>
                    </a:cubicBezTo>
                    <a:cubicBezTo>
                      <a:pt x="241" y="144"/>
                      <a:pt x="233" y="104"/>
                      <a:pt x="205" y="84"/>
                    </a:cubicBezTo>
                    <a:cubicBezTo>
                      <a:pt x="141" y="40"/>
                      <a:pt x="105" y="11"/>
                      <a:pt x="105" y="11"/>
                    </a:cubicBezTo>
                    <a:cubicBezTo>
                      <a:pt x="96" y="4"/>
                      <a:pt x="84" y="0"/>
                      <a:pt x="73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3" name="Google Shape;143;p3"/>
              <p:cNvSpPr/>
              <p:nvPr/>
            </p:nvSpPr>
            <p:spPr>
              <a:xfrm>
                <a:off x="3630180" y="628675"/>
                <a:ext cx="835469" cy="172878"/>
              </a:xfrm>
              <a:custGeom>
                <a:avLst/>
                <a:gdLst/>
                <a:ahLst/>
                <a:cxnLst/>
                <a:rect l="l" t="t" r="r" b="b"/>
                <a:pathLst>
                  <a:path w="6196" h="1282" extrusionOk="0">
                    <a:moveTo>
                      <a:pt x="6121" y="0"/>
                    </a:moveTo>
                    <a:cubicBezTo>
                      <a:pt x="6109" y="0"/>
                      <a:pt x="6097" y="4"/>
                      <a:pt x="6087" y="12"/>
                    </a:cubicBezTo>
                    <a:cubicBezTo>
                      <a:pt x="6023" y="64"/>
                      <a:pt x="5955" y="112"/>
                      <a:pt x="5891" y="160"/>
                    </a:cubicBezTo>
                    <a:cubicBezTo>
                      <a:pt x="5858" y="177"/>
                      <a:pt x="5854" y="213"/>
                      <a:pt x="5875" y="245"/>
                    </a:cubicBezTo>
                    <a:cubicBezTo>
                      <a:pt x="5887" y="261"/>
                      <a:pt x="5907" y="269"/>
                      <a:pt x="5927" y="269"/>
                    </a:cubicBezTo>
                    <a:cubicBezTo>
                      <a:pt x="5943" y="269"/>
                      <a:pt x="5951" y="265"/>
                      <a:pt x="5967" y="261"/>
                    </a:cubicBezTo>
                    <a:cubicBezTo>
                      <a:pt x="6035" y="213"/>
                      <a:pt x="6104" y="165"/>
                      <a:pt x="6168" y="112"/>
                    </a:cubicBezTo>
                    <a:cubicBezTo>
                      <a:pt x="6192" y="88"/>
                      <a:pt x="6196" y="48"/>
                      <a:pt x="6176" y="24"/>
                    </a:cubicBezTo>
                    <a:cubicBezTo>
                      <a:pt x="6161" y="9"/>
                      <a:pt x="6140" y="0"/>
                      <a:pt x="6121" y="0"/>
                    </a:cubicBezTo>
                    <a:close/>
                    <a:moveTo>
                      <a:pt x="5557" y="384"/>
                    </a:moveTo>
                    <a:cubicBezTo>
                      <a:pt x="5546" y="384"/>
                      <a:pt x="5535" y="387"/>
                      <a:pt x="5525" y="394"/>
                    </a:cubicBezTo>
                    <a:lnTo>
                      <a:pt x="5312" y="514"/>
                    </a:lnTo>
                    <a:cubicBezTo>
                      <a:pt x="5284" y="530"/>
                      <a:pt x="5272" y="570"/>
                      <a:pt x="5288" y="602"/>
                    </a:cubicBezTo>
                    <a:cubicBezTo>
                      <a:pt x="5296" y="623"/>
                      <a:pt x="5324" y="631"/>
                      <a:pt x="5344" y="631"/>
                    </a:cubicBezTo>
                    <a:cubicBezTo>
                      <a:pt x="5352" y="631"/>
                      <a:pt x="5364" y="631"/>
                      <a:pt x="5372" y="627"/>
                    </a:cubicBezTo>
                    <a:cubicBezTo>
                      <a:pt x="5445" y="586"/>
                      <a:pt x="5517" y="546"/>
                      <a:pt x="5589" y="502"/>
                    </a:cubicBezTo>
                    <a:cubicBezTo>
                      <a:pt x="5617" y="486"/>
                      <a:pt x="5629" y="446"/>
                      <a:pt x="5609" y="414"/>
                    </a:cubicBezTo>
                    <a:cubicBezTo>
                      <a:pt x="5599" y="395"/>
                      <a:pt x="5578" y="384"/>
                      <a:pt x="5557" y="384"/>
                    </a:cubicBezTo>
                    <a:close/>
                    <a:moveTo>
                      <a:pt x="68" y="434"/>
                    </a:moveTo>
                    <a:cubicBezTo>
                      <a:pt x="45" y="434"/>
                      <a:pt x="25" y="444"/>
                      <a:pt x="17" y="466"/>
                    </a:cubicBezTo>
                    <a:cubicBezTo>
                      <a:pt x="1" y="494"/>
                      <a:pt x="9" y="534"/>
                      <a:pt x="41" y="550"/>
                    </a:cubicBezTo>
                    <a:cubicBezTo>
                      <a:pt x="109" y="590"/>
                      <a:pt x="185" y="631"/>
                      <a:pt x="262" y="667"/>
                    </a:cubicBezTo>
                    <a:cubicBezTo>
                      <a:pt x="266" y="671"/>
                      <a:pt x="278" y="671"/>
                      <a:pt x="286" y="671"/>
                    </a:cubicBezTo>
                    <a:cubicBezTo>
                      <a:pt x="310" y="671"/>
                      <a:pt x="330" y="663"/>
                      <a:pt x="346" y="635"/>
                    </a:cubicBezTo>
                    <a:cubicBezTo>
                      <a:pt x="362" y="602"/>
                      <a:pt x="346" y="566"/>
                      <a:pt x="318" y="550"/>
                    </a:cubicBezTo>
                    <a:cubicBezTo>
                      <a:pt x="246" y="514"/>
                      <a:pt x="169" y="482"/>
                      <a:pt x="101" y="442"/>
                    </a:cubicBezTo>
                    <a:cubicBezTo>
                      <a:pt x="90" y="436"/>
                      <a:pt x="79" y="434"/>
                      <a:pt x="68" y="434"/>
                    </a:cubicBezTo>
                    <a:close/>
                    <a:moveTo>
                      <a:pt x="4947" y="705"/>
                    </a:moveTo>
                    <a:cubicBezTo>
                      <a:pt x="4939" y="705"/>
                      <a:pt x="4930" y="707"/>
                      <a:pt x="4922" y="711"/>
                    </a:cubicBezTo>
                    <a:cubicBezTo>
                      <a:pt x="4846" y="747"/>
                      <a:pt x="4770" y="775"/>
                      <a:pt x="4693" y="807"/>
                    </a:cubicBezTo>
                    <a:cubicBezTo>
                      <a:pt x="4665" y="815"/>
                      <a:pt x="4645" y="856"/>
                      <a:pt x="4661" y="888"/>
                    </a:cubicBezTo>
                    <a:cubicBezTo>
                      <a:pt x="4669" y="912"/>
                      <a:pt x="4693" y="928"/>
                      <a:pt x="4721" y="928"/>
                    </a:cubicBezTo>
                    <a:cubicBezTo>
                      <a:pt x="4729" y="928"/>
                      <a:pt x="4738" y="928"/>
                      <a:pt x="4746" y="920"/>
                    </a:cubicBezTo>
                    <a:cubicBezTo>
                      <a:pt x="4826" y="892"/>
                      <a:pt x="4902" y="860"/>
                      <a:pt x="4975" y="827"/>
                    </a:cubicBezTo>
                    <a:cubicBezTo>
                      <a:pt x="5007" y="811"/>
                      <a:pt x="5023" y="771"/>
                      <a:pt x="5007" y="739"/>
                    </a:cubicBezTo>
                    <a:cubicBezTo>
                      <a:pt x="4995" y="719"/>
                      <a:pt x="4971" y="705"/>
                      <a:pt x="4947" y="705"/>
                    </a:cubicBezTo>
                    <a:close/>
                    <a:moveTo>
                      <a:pt x="694" y="729"/>
                    </a:moveTo>
                    <a:cubicBezTo>
                      <a:pt x="670" y="729"/>
                      <a:pt x="644" y="741"/>
                      <a:pt x="631" y="767"/>
                    </a:cubicBezTo>
                    <a:cubicBezTo>
                      <a:pt x="619" y="795"/>
                      <a:pt x="639" y="831"/>
                      <a:pt x="668" y="848"/>
                    </a:cubicBezTo>
                    <a:cubicBezTo>
                      <a:pt x="744" y="884"/>
                      <a:pt x="824" y="908"/>
                      <a:pt x="901" y="936"/>
                    </a:cubicBezTo>
                    <a:cubicBezTo>
                      <a:pt x="905" y="944"/>
                      <a:pt x="913" y="944"/>
                      <a:pt x="921" y="944"/>
                    </a:cubicBezTo>
                    <a:cubicBezTo>
                      <a:pt x="949" y="944"/>
                      <a:pt x="969" y="924"/>
                      <a:pt x="981" y="896"/>
                    </a:cubicBezTo>
                    <a:cubicBezTo>
                      <a:pt x="989" y="864"/>
                      <a:pt x="969" y="827"/>
                      <a:pt x="941" y="815"/>
                    </a:cubicBezTo>
                    <a:cubicBezTo>
                      <a:pt x="864" y="791"/>
                      <a:pt x="788" y="763"/>
                      <a:pt x="712" y="731"/>
                    </a:cubicBezTo>
                    <a:cubicBezTo>
                      <a:pt x="706" y="729"/>
                      <a:pt x="700" y="729"/>
                      <a:pt x="694" y="729"/>
                    </a:cubicBezTo>
                    <a:close/>
                    <a:moveTo>
                      <a:pt x="1342" y="954"/>
                    </a:moveTo>
                    <a:cubicBezTo>
                      <a:pt x="1316" y="954"/>
                      <a:pt x="1288" y="973"/>
                      <a:pt x="1278" y="1004"/>
                    </a:cubicBezTo>
                    <a:cubicBezTo>
                      <a:pt x="1270" y="1032"/>
                      <a:pt x="1290" y="1069"/>
                      <a:pt x="1326" y="1077"/>
                    </a:cubicBezTo>
                    <a:lnTo>
                      <a:pt x="1567" y="1137"/>
                    </a:lnTo>
                    <a:lnTo>
                      <a:pt x="1580" y="1137"/>
                    </a:lnTo>
                    <a:cubicBezTo>
                      <a:pt x="1612" y="1137"/>
                      <a:pt x="1636" y="1117"/>
                      <a:pt x="1636" y="1093"/>
                    </a:cubicBezTo>
                    <a:cubicBezTo>
                      <a:pt x="1648" y="1056"/>
                      <a:pt x="1628" y="1028"/>
                      <a:pt x="1592" y="1016"/>
                    </a:cubicBezTo>
                    <a:cubicBezTo>
                      <a:pt x="1511" y="996"/>
                      <a:pt x="1435" y="976"/>
                      <a:pt x="1355" y="956"/>
                    </a:cubicBezTo>
                    <a:cubicBezTo>
                      <a:pt x="1350" y="955"/>
                      <a:pt x="1346" y="954"/>
                      <a:pt x="1342" y="954"/>
                    </a:cubicBezTo>
                    <a:close/>
                    <a:moveTo>
                      <a:pt x="4306" y="950"/>
                    </a:moveTo>
                    <a:cubicBezTo>
                      <a:pt x="4300" y="950"/>
                      <a:pt x="4294" y="951"/>
                      <a:pt x="4288" y="952"/>
                    </a:cubicBezTo>
                    <a:cubicBezTo>
                      <a:pt x="4207" y="976"/>
                      <a:pt x="4135" y="996"/>
                      <a:pt x="4054" y="1016"/>
                    </a:cubicBezTo>
                    <a:cubicBezTo>
                      <a:pt x="4018" y="1028"/>
                      <a:pt x="3998" y="1056"/>
                      <a:pt x="4006" y="1093"/>
                    </a:cubicBezTo>
                    <a:cubicBezTo>
                      <a:pt x="4014" y="1117"/>
                      <a:pt x="4038" y="1137"/>
                      <a:pt x="4067" y="1137"/>
                    </a:cubicBezTo>
                    <a:lnTo>
                      <a:pt x="4087" y="1137"/>
                    </a:lnTo>
                    <a:cubicBezTo>
                      <a:pt x="4167" y="1117"/>
                      <a:pt x="4247" y="1097"/>
                      <a:pt x="4328" y="1073"/>
                    </a:cubicBezTo>
                    <a:cubicBezTo>
                      <a:pt x="4360" y="1064"/>
                      <a:pt x="4380" y="1028"/>
                      <a:pt x="4368" y="992"/>
                    </a:cubicBezTo>
                    <a:cubicBezTo>
                      <a:pt x="4361" y="966"/>
                      <a:pt x="4335" y="950"/>
                      <a:pt x="4306" y="950"/>
                    </a:cubicBezTo>
                    <a:close/>
                    <a:moveTo>
                      <a:pt x="2020" y="1096"/>
                    </a:moveTo>
                    <a:cubicBezTo>
                      <a:pt x="1988" y="1096"/>
                      <a:pt x="1961" y="1116"/>
                      <a:pt x="1957" y="1149"/>
                    </a:cubicBezTo>
                    <a:cubicBezTo>
                      <a:pt x="1953" y="1185"/>
                      <a:pt x="1973" y="1213"/>
                      <a:pt x="2009" y="1217"/>
                    </a:cubicBezTo>
                    <a:cubicBezTo>
                      <a:pt x="2090" y="1233"/>
                      <a:pt x="2174" y="1245"/>
                      <a:pt x="2255" y="1253"/>
                    </a:cubicBezTo>
                    <a:lnTo>
                      <a:pt x="2259" y="1253"/>
                    </a:lnTo>
                    <a:cubicBezTo>
                      <a:pt x="2291" y="1253"/>
                      <a:pt x="2319" y="1229"/>
                      <a:pt x="2327" y="1197"/>
                    </a:cubicBezTo>
                    <a:cubicBezTo>
                      <a:pt x="2331" y="1161"/>
                      <a:pt x="2307" y="1133"/>
                      <a:pt x="2271" y="1129"/>
                    </a:cubicBezTo>
                    <a:cubicBezTo>
                      <a:pt x="2190" y="1125"/>
                      <a:pt x="2110" y="1109"/>
                      <a:pt x="2030" y="1097"/>
                    </a:cubicBezTo>
                    <a:cubicBezTo>
                      <a:pt x="2026" y="1096"/>
                      <a:pt x="2023" y="1096"/>
                      <a:pt x="2020" y="1096"/>
                    </a:cubicBezTo>
                    <a:close/>
                    <a:moveTo>
                      <a:pt x="3637" y="1103"/>
                    </a:moveTo>
                    <a:cubicBezTo>
                      <a:pt x="3633" y="1103"/>
                      <a:pt x="3629" y="1104"/>
                      <a:pt x="3625" y="1105"/>
                    </a:cubicBezTo>
                    <a:lnTo>
                      <a:pt x="3384" y="1133"/>
                    </a:lnTo>
                    <a:cubicBezTo>
                      <a:pt x="3351" y="1137"/>
                      <a:pt x="3323" y="1169"/>
                      <a:pt x="3331" y="1205"/>
                    </a:cubicBezTo>
                    <a:cubicBezTo>
                      <a:pt x="3331" y="1233"/>
                      <a:pt x="3359" y="1257"/>
                      <a:pt x="3388" y="1257"/>
                    </a:cubicBezTo>
                    <a:cubicBezTo>
                      <a:pt x="3388" y="1257"/>
                      <a:pt x="3396" y="1257"/>
                      <a:pt x="3400" y="1253"/>
                    </a:cubicBezTo>
                    <a:cubicBezTo>
                      <a:pt x="3480" y="1249"/>
                      <a:pt x="3564" y="1237"/>
                      <a:pt x="3645" y="1225"/>
                    </a:cubicBezTo>
                    <a:cubicBezTo>
                      <a:pt x="3677" y="1217"/>
                      <a:pt x="3701" y="1189"/>
                      <a:pt x="3697" y="1153"/>
                    </a:cubicBezTo>
                    <a:cubicBezTo>
                      <a:pt x="3693" y="1128"/>
                      <a:pt x="3668" y="1103"/>
                      <a:pt x="3637" y="1103"/>
                    </a:cubicBezTo>
                    <a:close/>
                    <a:moveTo>
                      <a:pt x="2709" y="1157"/>
                    </a:moveTo>
                    <a:cubicBezTo>
                      <a:pt x="2672" y="1157"/>
                      <a:pt x="2640" y="1181"/>
                      <a:pt x="2640" y="1217"/>
                    </a:cubicBezTo>
                    <a:cubicBezTo>
                      <a:pt x="2640" y="1253"/>
                      <a:pt x="2668" y="1281"/>
                      <a:pt x="2701" y="1281"/>
                    </a:cubicBezTo>
                    <a:lnTo>
                      <a:pt x="2954" y="1281"/>
                    </a:lnTo>
                    <a:cubicBezTo>
                      <a:pt x="2990" y="1281"/>
                      <a:pt x="3014" y="1253"/>
                      <a:pt x="3014" y="1217"/>
                    </a:cubicBezTo>
                    <a:cubicBezTo>
                      <a:pt x="3014" y="1181"/>
                      <a:pt x="2982" y="1157"/>
                      <a:pt x="2950" y="1157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4" name="Google Shape;144;p3"/>
            <p:cNvGrpSpPr/>
            <p:nvPr/>
          </p:nvGrpSpPr>
          <p:grpSpPr>
            <a:xfrm rot="-1338283">
              <a:off x="6334133" y="-30863"/>
              <a:ext cx="1282386" cy="522134"/>
              <a:chOff x="3183154" y="283548"/>
              <a:chExt cx="1282495" cy="522178"/>
            </a:xfrm>
          </p:grpSpPr>
          <p:sp>
            <p:nvSpPr>
              <p:cNvPr id="145" name="Google Shape;145;p3"/>
              <p:cNvSpPr/>
              <p:nvPr/>
            </p:nvSpPr>
            <p:spPr>
              <a:xfrm>
                <a:off x="3564648" y="647688"/>
                <a:ext cx="32631" cy="26026"/>
              </a:xfrm>
              <a:custGeom>
                <a:avLst/>
                <a:gdLst/>
                <a:ahLst/>
                <a:cxnLst/>
                <a:rect l="l" t="t" r="r" b="b"/>
                <a:pathLst>
                  <a:path w="242" h="193" extrusionOk="0">
                    <a:moveTo>
                      <a:pt x="73" y="0"/>
                    </a:moveTo>
                    <a:cubicBezTo>
                      <a:pt x="53" y="0"/>
                      <a:pt x="33" y="10"/>
                      <a:pt x="21" y="28"/>
                    </a:cubicBezTo>
                    <a:cubicBezTo>
                      <a:pt x="0" y="52"/>
                      <a:pt x="4" y="92"/>
                      <a:pt x="33" y="112"/>
                    </a:cubicBezTo>
                    <a:cubicBezTo>
                      <a:pt x="33" y="112"/>
                      <a:pt x="69" y="140"/>
                      <a:pt x="141" y="184"/>
                    </a:cubicBezTo>
                    <a:cubicBezTo>
                      <a:pt x="149" y="188"/>
                      <a:pt x="165" y="192"/>
                      <a:pt x="173" y="192"/>
                    </a:cubicBezTo>
                    <a:cubicBezTo>
                      <a:pt x="193" y="192"/>
                      <a:pt x="213" y="184"/>
                      <a:pt x="225" y="168"/>
                    </a:cubicBezTo>
                    <a:cubicBezTo>
                      <a:pt x="241" y="144"/>
                      <a:pt x="233" y="104"/>
                      <a:pt x="205" y="84"/>
                    </a:cubicBezTo>
                    <a:cubicBezTo>
                      <a:pt x="141" y="40"/>
                      <a:pt x="105" y="11"/>
                      <a:pt x="105" y="11"/>
                    </a:cubicBezTo>
                    <a:cubicBezTo>
                      <a:pt x="96" y="4"/>
                      <a:pt x="84" y="0"/>
                      <a:pt x="73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6" name="Google Shape;146;p3"/>
              <p:cNvSpPr/>
              <p:nvPr/>
            </p:nvSpPr>
            <p:spPr>
              <a:xfrm>
                <a:off x="3630180" y="628675"/>
                <a:ext cx="835469" cy="172878"/>
              </a:xfrm>
              <a:custGeom>
                <a:avLst/>
                <a:gdLst/>
                <a:ahLst/>
                <a:cxnLst/>
                <a:rect l="l" t="t" r="r" b="b"/>
                <a:pathLst>
                  <a:path w="6196" h="1282" extrusionOk="0">
                    <a:moveTo>
                      <a:pt x="6121" y="0"/>
                    </a:moveTo>
                    <a:cubicBezTo>
                      <a:pt x="6109" y="0"/>
                      <a:pt x="6097" y="4"/>
                      <a:pt x="6087" y="12"/>
                    </a:cubicBezTo>
                    <a:cubicBezTo>
                      <a:pt x="6023" y="64"/>
                      <a:pt x="5955" y="112"/>
                      <a:pt x="5891" y="160"/>
                    </a:cubicBezTo>
                    <a:cubicBezTo>
                      <a:pt x="5858" y="177"/>
                      <a:pt x="5854" y="213"/>
                      <a:pt x="5875" y="245"/>
                    </a:cubicBezTo>
                    <a:cubicBezTo>
                      <a:pt x="5887" y="261"/>
                      <a:pt x="5907" y="269"/>
                      <a:pt x="5927" y="269"/>
                    </a:cubicBezTo>
                    <a:cubicBezTo>
                      <a:pt x="5943" y="269"/>
                      <a:pt x="5951" y="265"/>
                      <a:pt x="5967" y="261"/>
                    </a:cubicBezTo>
                    <a:cubicBezTo>
                      <a:pt x="6035" y="213"/>
                      <a:pt x="6104" y="165"/>
                      <a:pt x="6168" y="112"/>
                    </a:cubicBezTo>
                    <a:cubicBezTo>
                      <a:pt x="6192" y="88"/>
                      <a:pt x="6196" y="48"/>
                      <a:pt x="6176" y="24"/>
                    </a:cubicBezTo>
                    <a:cubicBezTo>
                      <a:pt x="6161" y="9"/>
                      <a:pt x="6140" y="0"/>
                      <a:pt x="6121" y="0"/>
                    </a:cubicBezTo>
                    <a:close/>
                    <a:moveTo>
                      <a:pt x="5557" y="384"/>
                    </a:moveTo>
                    <a:cubicBezTo>
                      <a:pt x="5546" y="384"/>
                      <a:pt x="5535" y="387"/>
                      <a:pt x="5525" y="394"/>
                    </a:cubicBezTo>
                    <a:lnTo>
                      <a:pt x="5312" y="514"/>
                    </a:lnTo>
                    <a:cubicBezTo>
                      <a:pt x="5284" y="530"/>
                      <a:pt x="5272" y="570"/>
                      <a:pt x="5288" y="602"/>
                    </a:cubicBezTo>
                    <a:cubicBezTo>
                      <a:pt x="5296" y="623"/>
                      <a:pt x="5324" y="631"/>
                      <a:pt x="5344" y="631"/>
                    </a:cubicBezTo>
                    <a:cubicBezTo>
                      <a:pt x="5352" y="631"/>
                      <a:pt x="5364" y="631"/>
                      <a:pt x="5372" y="627"/>
                    </a:cubicBezTo>
                    <a:cubicBezTo>
                      <a:pt x="5445" y="586"/>
                      <a:pt x="5517" y="546"/>
                      <a:pt x="5589" y="502"/>
                    </a:cubicBezTo>
                    <a:cubicBezTo>
                      <a:pt x="5617" y="486"/>
                      <a:pt x="5629" y="446"/>
                      <a:pt x="5609" y="414"/>
                    </a:cubicBezTo>
                    <a:cubicBezTo>
                      <a:pt x="5599" y="395"/>
                      <a:pt x="5578" y="384"/>
                      <a:pt x="5557" y="384"/>
                    </a:cubicBezTo>
                    <a:close/>
                    <a:moveTo>
                      <a:pt x="68" y="434"/>
                    </a:moveTo>
                    <a:cubicBezTo>
                      <a:pt x="45" y="434"/>
                      <a:pt x="25" y="444"/>
                      <a:pt x="17" y="466"/>
                    </a:cubicBezTo>
                    <a:cubicBezTo>
                      <a:pt x="1" y="494"/>
                      <a:pt x="9" y="534"/>
                      <a:pt x="41" y="550"/>
                    </a:cubicBezTo>
                    <a:cubicBezTo>
                      <a:pt x="109" y="590"/>
                      <a:pt x="185" y="631"/>
                      <a:pt x="262" y="667"/>
                    </a:cubicBezTo>
                    <a:cubicBezTo>
                      <a:pt x="266" y="671"/>
                      <a:pt x="278" y="671"/>
                      <a:pt x="286" y="671"/>
                    </a:cubicBezTo>
                    <a:cubicBezTo>
                      <a:pt x="310" y="671"/>
                      <a:pt x="330" y="663"/>
                      <a:pt x="346" y="635"/>
                    </a:cubicBezTo>
                    <a:cubicBezTo>
                      <a:pt x="362" y="602"/>
                      <a:pt x="346" y="566"/>
                      <a:pt x="318" y="550"/>
                    </a:cubicBezTo>
                    <a:cubicBezTo>
                      <a:pt x="246" y="514"/>
                      <a:pt x="169" y="482"/>
                      <a:pt x="101" y="442"/>
                    </a:cubicBezTo>
                    <a:cubicBezTo>
                      <a:pt x="90" y="436"/>
                      <a:pt x="79" y="434"/>
                      <a:pt x="68" y="434"/>
                    </a:cubicBezTo>
                    <a:close/>
                    <a:moveTo>
                      <a:pt x="4947" y="705"/>
                    </a:moveTo>
                    <a:cubicBezTo>
                      <a:pt x="4939" y="705"/>
                      <a:pt x="4930" y="707"/>
                      <a:pt x="4922" y="711"/>
                    </a:cubicBezTo>
                    <a:cubicBezTo>
                      <a:pt x="4846" y="747"/>
                      <a:pt x="4770" y="775"/>
                      <a:pt x="4693" y="807"/>
                    </a:cubicBezTo>
                    <a:cubicBezTo>
                      <a:pt x="4665" y="815"/>
                      <a:pt x="4645" y="856"/>
                      <a:pt x="4661" y="888"/>
                    </a:cubicBezTo>
                    <a:cubicBezTo>
                      <a:pt x="4669" y="912"/>
                      <a:pt x="4693" y="928"/>
                      <a:pt x="4721" y="928"/>
                    </a:cubicBezTo>
                    <a:cubicBezTo>
                      <a:pt x="4729" y="928"/>
                      <a:pt x="4738" y="928"/>
                      <a:pt x="4746" y="920"/>
                    </a:cubicBezTo>
                    <a:cubicBezTo>
                      <a:pt x="4826" y="892"/>
                      <a:pt x="4902" y="860"/>
                      <a:pt x="4975" y="827"/>
                    </a:cubicBezTo>
                    <a:cubicBezTo>
                      <a:pt x="5007" y="811"/>
                      <a:pt x="5023" y="771"/>
                      <a:pt x="5007" y="739"/>
                    </a:cubicBezTo>
                    <a:cubicBezTo>
                      <a:pt x="4995" y="719"/>
                      <a:pt x="4971" y="705"/>
                      <a:pt x="4947" y="705"/>
                    </a:cubicBezTo>
                    <a:close/>
                    <a:moveTo>
                      <a:pt x="694" y="729"/>
                    </a:moveTo>
                    <a:cubicBezTo>
                      <a:pt x="670" y="729"/>
                      <a:pt x="644" y="741"/>
                      <a:pt x="631" y="767"/>
                    </a:cubicBezTo>
                    <a:cubicBezTo>
                      <a:pt x="619" y="795"/>
                      <a:pt x="639" y="831"/>
                      <a:pt x="668" y="848"/>
                    </a:cubicBezTo>
                    <a:cubicBezTo>
                      <a:pt x="744" y="884"/>
                      <a:pt x="824" y="908"/>
                      <a:pt x="901" y="936"/>
                    </a:cubicBezTo>
                    <a:cubicBezTo>
                      <a:pt x="905" y="944"/>
                      <a:pt x="913" y="944"/>
                      <a:pt x="921" y="944"/>
                    </a:cubicBezTo>
                    <a:cubicBezTo>
                      <a:pt x="949" y="944"/>
                      <a:pt x="969" y="924"/>
                      <a:pt x="981" y="896"/>
                    </a:cubicBezTo>
                    <a:cubicBezTo>
                      <a:pt x="989" y="864"/>
                      <a:pt x="969" y="827"/>
                      <a:pt x="941" y="815"/>
                    </a:cubicBezTo>
                    <a:cubicBezTo>
                      <a:pt x="864" y="791"/>
                      <a:pt x="788" y="763"/>
                      <a:pt x="712" y="731"/>
                    </a:cubicBezTo>
                    <a:cubicBezTo>
                      <a:pt x="706" y="729"/>
                      <a:pt x="700" y="729"/>
                      <a:pt x="694" y="729"/>
                    </a:cubicBezTo>
                    <a:close/>
                    <a:moveTo>
                      <a:pt x="1342" y="954"/>
                    </a:moveTo>
                    <a:cubicBezTo>
                      <a:pt x="1316" y="954"/>
                      <a:pt x="1288" y="973"/>
                      <a:pt x="1278" y="1004"/>
                    </a:cubicBezTo>
                    <a:cubicBezTo>
                      <a:pt x="1270" y="1032"/>
                      <a:pt x="1290" y="1069"/>
                      <a:pt x="1326" y="1077"/>
                    </a:cubicBezTo>
                    <a:lnTo>
                      <a:pt x="1567" y="1137"/>
                    </a:lnTo>
                    <a:lnTo>
                      <a:pt x="1580" y="1137"/>
                    </a:lnTo>
                    <a:cubicBezTo>
                      <a:pt x="1612" y="1137"/>
                      <a:pt x="1636" y="1117"/>
                      <a:pt x="1636" y="1093"/>
                    </a:cubicBezTo>
                    <a:cubicBezTo>
                      <a:pt x="1648" y="1056"/>
                      <a:pt x="1628" y="1028"/>
                      <a:pt x="1592" y="1016"/>
                    </a:cubicBezTo>
                    <a:cubicBezTo>
                      <a:pt x="1511" y="996"/>
                      <a:pt x="1435" y="976"/>
                      <a:pt x="1355" y="956"/>
                    </a:cubicBezTo>
                    <a:cubicBezTo>
                      <a:pt x="1350" y="955"/>
                      <a:pt x="1346" y="954"/>
                      <a:pt x="1342" y="954"/>
                    </a:cubicBezTo>
                    <a:close/>
                    <a:moveTo>
                      <a:pt x="4306" y="950"/>
                    </a:moveTo>
                    <a:cubicBezTo>
                      <a:pt x="4300" y="950"/>
                      <a:pt x="4294" y="951"/>
                      <a:pt x="4288" y="952"/>
                    </a:cubicBezTo>
                    <a:cubicBezTo>
                      <a:pt x="4207" y="976"/>
                      <a:pt x="4135" y="996"/>
                      <a:pt x="4054" y="1016"/>
                    </a:cubicBezTo>
                    <a:cubicBezTo>
                      <a:pt x="4018" y="1028"/>
                      <a:pt x="3998" y="1056"/>
                      <a:pt x="4006" y="1093"/>
                    </a:cubicBezTo>
                    <a:cubicBezTo>
                      <a:pt x="4014" y="1117"/>
                      <a:pt x="4038" y="1137"/>
                      <a:pt x="4067" y="1137"/>
                    </a:cubicBezTo>
                    <a:lnTo>
                      <a:pt x="4087" y="1137"/>
                    </a:lnTo>
                    <a:cubicBezTo>
                      <a:pt x="4167" y="1117"/>
                      <a:pt x="4247" y="1097"/>
                      <a:pt x="4328" y="1073"/>
                    </a:cubicBezTo>
                    <a:cubicBezTo>
                      <a:pt x="4360" y="1064"/>
                      <a:pt x="4380" y="1028"/>
                      <a:pt x="4368" y="992"/>
                    </a:cubicBezTo>
                    <a:cubicBezTo>
                      <a:pt x="4361" y="966"/>
                      <a:pt x="4335" y="950"/>
                      <a:pt x="4306" y="950"/>
                    </a:cubicBezTo>
                    <a:close/>
                    <a:moveTo>
                      <a:pt x="2020" y="1096"/>
                    </a:moveTo>
                    <a:cubicBezTo>
                      <a:pt x="1988" y="1096"/>
                      <a:pt x="1961" y="1116"/>
                      <a:pt x="1957" y="1149"/>
                    </a:cubicBezTo>
                    <a:cubicBezTo>
                      <a:pt x="1953" y="1185"/>
                      <a:pt x="1973" y="1213"/>
                      <a:pt x="2009" y="1217"/>
                    </a:cubicBezTo>
                    <a:cubicBezTo>
                      <a:pt x="2090" y="1233"/>
                      <a:pt x="2174" y="1245"/>
                      <a:pt x="2255" y="1253"/>
                    </a:cubicBezTo>
                    <a:lnTo>
                      <a:pt x="2259" y="1253"/>
                    </a:lnTo>
                    <a:cubicBezTo>
                      <a:pt x="2291" y="1253"/>
                      <a:pt x="2319" y="1229"/>
                      <a:pt x="2327" y="1197"/>
                    </a:cubicBezTo>
                    <a:cubicBezTo>
                      <a:pt x="2331" y="1161"/>
                      <a:pt x="2307" y="1133"/>
                      <a:pt x="2271" y="1129"/>
                    </a:cubicBezTo>
                    <a:cubicBezTo>
                      <a:pt x="2190" y="1125"/>
                      <a:pt x="2110" y="1109"/>
                      <a:pt x="2030" y="1097"/>
                    </a:cubicBezTo>
                    <a:cubicBezTo>
                      <a:pt x="2026" y="1096"/>
                      <a:pt x="2023" y="1096"/>
                      <a:pt x="2020" y="1096"/>
                    </a:cubicBezTo>
                    <a:close/>
                    <a:moveTo>
                      <a:pt x="3637" y="1103"/>
                    </a:moveTo>
                    <a:cubicBezTo>
                      <a:pt x="3633" y="1103"/>
                      <a:pt x="3629" y="1104"/>
                      <a:pt x="3625" y="1105"/>
                    </a:cubicBezTo>
                    <a:lnTo>
                      <a:pt x="3384" y="1133"/>
                    </a:lnTo>
                    <a:cubicBezTo>
                      <a:pt x="3351" y="1137"/>
                      <a:pt x="3323" y="1169"/>
                      <a:pt x="3331" y="1205"/>
                    </a:cubicBezTo>
                    <a:cubicBezTo>
                      <a:pt x="3331" y="1233"/>
                      <a:pt x="3359" y="1257"/>
                      <a:pt x="3388" y="1257"/>
                    </a:cubicBezTo>
                    <a:cubicBezTo>
                      <a:pt x="3388" y="1257"/>
                      <a:pt x="3396" y="1257"/>
                      <a:pt x="3400" y="1253"/>
                    </a:cubicBezTo>
                    <a:cubicBezTo>
                      <a:pt x="3480" y="1249"/>
                      <a:pt x="3564" y="1237"/>
                      <a:pt x="3645" y="1225"/>
                    </a:cubicBezTo>
                    <a:cubicBezTo>
                      <a:pt x="3677" y="1217"/>
                      <a:pt x="3701" y="1189"/>
                      <a:pt x="3697" y="1153"/>
                    </a:cubicBezTo>
                    <a:cubicBezTo>
                      <a:pt x="3693" y="1128"/>
                      <a:pt x="3668" y="1103"/>
                      <a:pt x="3637" y="1103"/>
                    </a:cubicBezTo>
                    <a:close/>
                    <a:moveTo>
                      <a:pt x="2709" y="1157"/>
                    </a:moveTo>
                    <a:cubicBezTo>
                      <a:pt x="2672" y="1157"/>
                      <a:pt x="2640" y="1181"/>
                      <a:pt x="2640" y="1217"/>
                    </a:cubicBezTo>
                    <a:cubicBezTo>
                      <a:pt x="2640" y="1253"/>
                      <a:pt x="2668" y="1281"/>
                      <a:pt x="2701" y="1281"/>
                    </a:cubicBezTo>
                    <a:lnTo>
                      <a:pt x="2954" y="1281"/>
                    </a:lnTo>
                    <a:cubicBezTo>
                      <a:pt x="2990" y="1281"/>
                      <a:pt x="3014" y="1253"/>
                      <a:pt x="3014" y="1217"/>
                    </a:cubicBezTo>
                    <a:cubicBezTo>
                      <a:pt x="3014" y="1181"/>
                      <a:pt x="2982" y="1157"/>
                      <a:pt x="2950" y="1157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7" name="Google Shape;147;p3"/>
              <p:cNvSpPr/>
              <p:nvPr/>
            </p:nvSpPr>
            <p:spPr>
              <a:xfrm>
                <a:off x="3314385" y="432198"/>
                <a:ext cx="22249" cy="64593"/>
              </a:xfrm>
              <a:custGeom>
                <a:avLst/>
                <a:gdLst/>
                <a:ahLst/>
                <a:cxnLst/>
                <a:rect l="l" t="t" r="r" b="b"/>
                <a:pathLst>
                  <a:path w="165" h="479" extrusionOk="0">
                    <a:moveTo>
                      <a:pt x="89" y="1"/>
                    </a:moveTo>
                    <a:cubicBezTo>
                      <a:pt x="65" y="1"/>
                      <a:pt x="35" y="20"/>
                      <a:pt x="28" y="51"/>
                    </a:cubicBezTo>
                    <a:cubicBezTo>
                      <a:pt x="0" y="175"/>
                      <a:pt x="4" y="304"/>
                      <a:pt x="32" y="428"/>
                    </a:cubicBezTo>
                    <a:cubicBezTo>
                      <a:pt x="36" y="459"/>
                      <a:pt x="65" y="478"/>
                      <a:pt x="97" y="478"/>
                    </a:cubicBezTo>
                    <a:cubicBezTo>
                      <a:pt x="102" y="478"/>
                      <a:pt x="107" y="478"/>
                      <a:pt x="113" y="476"/>
                    </a:cubicBezTo>
                    <a:cubicBezTo>
                      <a:pt x="145" y="464"/>
                      <a:pt x="165" y="428"/>
                      <a:pt x="157" y="396"/>
                    </a:cubicBezTo>
                    <a:cubicBezTo>
                      <a:pt x="153" y="380"/>
                      <a:pt x="153" y="364"/>
                      <a:pt x="145" y="356"/>
                    </a:cubicBezTo>
                    <a:cubicBezTo>
                      <a:pt x="145" y="344"/>
                      <a:pt x="141" y="340"/>
                      <a:pt x="141" y="328"/>
                    </a:cubicBezTo>
                    <a:lnTo>
                      <a:pt x="141" y="320"/>
                    </a:lnTo>
                    <a:cubicBezTo>
                      <a:pt x="137" y="296"/>
                      <a:pt x="137" y="264"/>
                      <a:pt x="137" y="239"/>
                    </a:cubicBezTo>
                    <a:cubicBezTo>
                      <a:pt x="137" y="179"/>
                      <a:pt x="141" y="131"/>
                      <a:pt x="149" y="83"/>
                    </a:cubicBezTo>
                    <a:cubicBezTo>
                      <a:pt x="153" y="51"/>
                      <a:pt x="137" y="14"/>
                      <a:pt x="101" y="2"/>
                    </a:cubicBezTo>
                    <a:cubicBezTo>
                      <a:pt x="97" y="1"/>
                      <a:pt x="93" y="1"/>
                      <a:pt x="89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8" name="Google Shape;148;p3"/>
              <p:cNvSpPr/>
              <p:nvPr/>
            </p:nvSpPr>
            <p:spPr>
              <a:xfrm>
                <a:off x="3326790" y="513513"/>
                <a:ext cx="39104" cy="76055"/>
              </a:xfrm>
              <a:custGeom>
                <a:avLst/>
                <a:gdLst/>
                <a:ahLst/>
                <a:cxnLst/>
                <a:rect l="l" t="t" r="r" b="b"/>
                <a:pathLst>
                  <a:path w="290" h="564" extrusionOk="0">
                    <a:moveTo>
                      <a:pt x="70" y="0"/>
                    </a:moveTo>
                    <a:cubicBezTo>
                      <a:pt x="66" y="0"/>
                      <a:pt x="61" y="1"/>
                      <a:pt x="57" y="2"/>
                    </a:cubicBezTo>
                    <a:cubicBezTo>
                      <a:pt x="17" y="14"/>
                      <a:pt x="1" y="50"/>
                      <a:pt x="5" y="82"/>
                    </a:cubicBezTo>
                    <a:cubicBezTo>
                      <a:pt x="29" y="239"/>
                      <a:pt x="85" y="392"/>
                      <a:pt x="161" y="532"/>
                    </a:cubicBezTo>
                    <a:cubicBezTo>
                      <a:pt x="172" y="552"/>
                      <a:pt x="197" y="564"/>
                      <a:pt x="221" y="564"/>
                    </a:cubicBezTo>
                    <a:cubicBezTo>
                      <a:pt x="231" y="564"/>
                      <a:pt x="241" y="561"/>
                      <a:pt x="250" y="556"/>
                    </a:cubicBezTo>
                    <a:cubicBezTo>
                      <a:pt x="282" y="536"/>
                      <a:pt x="290" y="500"/>
                      <a:pt x="278" y="464"/>
                    </a:cubicBezTo>
                    <a:cubicBezTo>
                      <a:pt x="206" y="335"/>
                      <a:pt x="161" y="199"/>
                      <a:pt x="137" y="50"/>
                    </a:cubicBezTo>
                    <a:cubicBezTo>
                      <a:pt x="130" y="19"/>
                      <a:pt x="97" y="0"/>
                      <a:pt x="7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9" name="Google Shape;149;p3"/>
              <p:cNvSpPr/>
              <p:nvPr/>
            </p:nvSpPr>
            <p:spPr>
              <a:xfrm rot="7199998">
                <a:off x="3218177" y="383762"/>
                <a:ext cx="417195" cy="321750"/>
              </a:xfrm>
              <a:custGeom>
                <a:avLst/>
                <a:gdLst/>
                <a:ahLst/>
                <a:cxnLst/>
                <a:rect l="l" t="t" r="r" b="b"/>
                <a:pathLst>
                  <a:path w="3094" h="2386" extrusionOk="0">
                    <a:moveTo>
                      <a:pt x="761" y="1"/>
                    </a:moveTo>
                    <a:cubicBezTo>
                      <a:pt x="715" y="1"/>
                      <a:pt x="666" y="10"/>
                      <a:pt x="615" y="31"/>
                    </a:cubicBezTo>
                    <a:cubicBezTo>
                      <a:pt x="1" y="280"/>
                      <a:pt x="877" y="2349"/>
                      <a:pt x="1274" y="2385"/>
                    </a:cubicBezTo>
                    <a:cubicBezTo>
                      <a:pt x="1277" y="2386"/>
                      <a:pt x="1281" y="2386"/>
                      <a:pt x="1284" y="2386"/>
                    </a:cubicBezTo>
                    <a:cubicBezTo>
                      <a:pt x="1654" y="2386"/>
                      <a:pt x="3093" y="666"/>
                      <a:pt x="2524" y="216"/>
                    </a:cubicBezTo>
                    <a:cubicBezTo>
                      <a:pt x="2468" y="172"/>
                      <a:pt x="2409" y="153"/>
                      <a:pt x="2348" y="153"/>
                    </a:cubicBezTo>
                    <a:cubicBezTo>
                      <a:pt x="1937" y="153"/>
                      <a:pt x="1467" y="1036"/>
                      <a:pt x="1467" y="1036"/>
                    </a:cubicBezTo>
                    <a:cubicBezTo>
                      <a:pt x="1467" y="1036"/>
                      <a:pt x="1243" y="1"/>
                      <a:pt x="761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0" name="Google Shape;150;p3"/>
              <p:cNvSpPr/>
              <p:nvPr/>
            </p:nvSpPr>
            <p:spPr>
              <a:xfrm rot="7199998">
                <a:off x="3241218" y="444572"/>
                <a:ext cx="288828" cy="300848"/>
              </a:xfrm>
              <a:custGeom>
                <a:avLst/>
                <a:gdLst/>
                <a:ahLst/>
                <a:cxnLst/>
                <a:rect l="l" t="t" r="r" b="b"/>
                <a:pathLst>
                  <a:path w="2142" h="2231" extrusionOk="0">
                    <a:moveTo>
                      <a:pt x="1403" y="0"/>
                    </a:moveTo>
                    <a:cubicBezTo>
                      <a:pt x="1398" y="0"/>
                      <a:pt x="1392" y="0"/>
                      <a:pt x="1387" y="1"/>
                    </a:cubicBezTo>
                    <a:cubicBezTo>
                      <a:pt x="1009" y="700"/>
                      <a:pt x="535" y="1351"/>
                      <a:pt x="1" y="1941"/>
                    </a:cubicBezTo>
                    <a:cubicBezTo>
                      <a:pt x="113" y="2110"/>
                      <a:pt x="230" y="2222"/>
                      <a:pt x="314" y="2230"/>
                    </a:cubicBezTo>
                    <a:cubicBezTo>
                      <a:pt x="318" y="2231"/>
                      <a:pt x="321" y="2231"/>
                      <a:pt x="324" y="2231"/>
                    </a:cubicBezTo>
                    <a:cubicBezTo>
                      <a:pt x="702" y="2231"/>
                      <a:pt x="2141" y="511"/>
                      <a:pt x="1572" y="61"/>
                    </a:cubicBezTo>
                    <a:cubicBezTo>
                      <a:pt x="1517" y="20"/>
                      <a:pt x="1461" y="0"/>
                      <a:pt x="1403" y="0"/>
                    </a:cubicBezTo>
                    <a:close/>
                  </a:path>
                </a:pathLst>
              </a:custGeom>
              <a:solidFill>
                <a:srgbClr val="FFF1F6">
                  <a:alpha val="333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1" name="Google Shape;151;p3"/>
          <p:cNvGrpSpPr/>
          <p:nvPr/>
        </p:nvGrpSpPr>
        <p:grpSpPr>
          <a:xfrm rot="8887361">
            <a:off x="330669" y="108279"/>
            <a:ext cx="513893" cy="363699"/>
            <a:chOff x="3334703" y="-568655"/>
            <a:chExt cx="703624" cy="497978"/>
          </a:xfrm>
        </p:grpSpPr>
        <p:sp>
          <p:nvSpPr>
            <p:cNvPr id="152" name="Google Shape;152;p3"/>
            <p:cNvSpPr/>
            <p:nvPr/>
          </p:nvSpPr>
          <p:spPr>
            <a:xfrm>
              <a:off x="3439701" y="-356018"/>
              <a:ext cx="493979" cy="285342"/>
            </a:xfrm>
            <a:custGeom>
              <a:avLst/>
              <a:gdLst/>
              <a:ahLst/>
              <a:cxnLst/>
              <a:rect l="l" t="t" r="r" b="b"/>
              <a:pathLst>
                <a:path w="5796" h="3348" extrusionOk="0">
                  <a:moveTo>
                    <a:pt x="2897" y="1"/>
                  </a:moveTo>
                  <a:cubicBezTo>
                    <a:pt x="2551" y="1"/>
                    <a:pt x="2205" y="118"/>
                    <a:pt x="1920" y="352"/>
                  </a:cubicBezTo>
                  <a:cubicBezTo>
                    <a:pt x="1785" y="461"/>
                    <a:pt x="1661" y="585"/>
                    <a:pt x="1540" y="714"/>
                  </a:cubicBezTo>
                  <a:cubicBezTo>
                    <a:pt x="1287" y="981"/>
                    <a:pt x="936" y="1107"/>
                    <a:pt x="635" y="1307"/>
                  </a:cubicBezTo>
                  <a:cubicBezTo>
                    <a:pt x="74" y="1682"/>
                    <a:pt x="0" y="2447"/>
                    <a:pt x="471" y="2943"/>
                  </a:cubicBezTo>
                  <a:cubicBezTo>
                    <a:pt x="728" y="3212"/>
                    <a:pt x="1078" y="3347"/>
                    <a:pt x="1442" y="3347"/>
                  </a:cubicBezTo>
                  <a:cubicBezTo>
                    <a:pt x="1511" y="3347"/>
                    <a:pt x="1581" y="3343"/>
                    <a:pt x="1650" y="3333"/>
                  </a:cubicBezTo>
                  <a:cubicBezTo>
                    <a:pt x="1877" y="3302"/>
                    <a:pt x="2081" y="3208"/>
                    <a:pt x="2287" y="3119"/>
                  </a:cubicBezTo>
                  <a:cubicBezTo>
                    <a:pt x="2482" y="3036"/>
                    <a:pt x="2689" y="2995"/>
                    <a:pt x="2896" y="2995"/>
                  </a:cubicBezTo>
                  <a:cubicBezTo>
                    <a:pt x="3103" y="2995"/>
                    <a:pt x="3311" y="3036"/>
                    <a:pt x="3507" y="3119"/>
                  </a:cubicBezTo>
                  <a:cubicBezTo>
                    <a:pt x="3713" y="3204"/>
                    <a:pt x="3917" y="3300"/>
                    <a:pt x="4143" y="3333"/>
                  </a:cubicBezTo>
                  <a:cubicBezTo>
                    <a:pt x="4213" y="3343"/>
                    <a:pt x="4282" y="3347"/>
                    <a:pt x="4351" y="3347"/>
                  </a:cubicBezTo>
                  <a:cubicBezTo>
                    <a:pt x="4715" y="3347"/>
                    <a:pt x="5062" y="3212"/>
                    <a:pt x="5322" y="2943"/>
                  </a:cubicBezTo>
                  <a:cubicBezTo>
                    <a:pt x="5795" y="2447"/>
                    <a:pt x="5722" y="1685"/>
                    <a:pt x="5159" y="1307"/>
                  </a:cubicBezTo>
                  <a:cubicBezTo>
                    <a:pt x="4857" y="1107"/>
                    <a:pt x="4506" y="981"/>
                    <a:pt x="4253" y="714"/>
                  </a:cubicBezTo>
                  <a:cubicBezTo>
                    <a:pt x="4133" y="585"/>
                    <a:pt x="4006" y="461"/>
                    <a:pt x="3874" y="352"/>
                  </a:cubicBezTo>
                  <a:cubicBezTo>
                    <a:pt x="3589" y="118"/>
                    <a:pt x="3244" y="1"/>
                    <a:pt x="289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153;p3"/>
            <p:cNvSpPr/>
            <p:nvPr/>
          </p:nvSpPr>
          <p:spPr>
            <a:xfrm>
              <a:off x="3334703" y="-424284"/>
              <a:ext cx="126648" cy="125881"/>
            </a:xfrm>
            <a:custGeom>
              <a:avLst/>
              <a:gdLst/>
              <a:ahLst/>
              <a:cxnLst/>
              <a:rect l="l" t="t" r="r" b="b"/>
              <a:pathLst>
                <a:path w="1486" h="1477" extrusionOk="0">
                  <a:moveTo>
                    <a:pt x="677" y="0"/>
                  </a:moveTo>
                  <a:cubicBezTo>
                    <a:pt x="613" y="0"/>
                    <a:pt x="549" y="11"/>
                    <a:pt x="488" y="34"/>
                  </a:cubicBezTo>
                  <a:cubicBezTo>
                    <a:pt x="155" y="152"/>
                    <a:pt x="0" y="566"/>
                    <a:pt x="141" y="956"/>
                  </a:cubicBezTo>
                  <a:cubicBezTo>
                    <a:pt x="254" y="1273"/>
                    <a:pt x="529" y="1476"/>
                    <a:pt x="806" y="1476"/>
                  </a:cubicBezTo>
                  <a:cubicBezTo>
                    <a:pt x="870" y="1476"/>
                    <a:pt x="934" y="1466"/>
                    <a:pt x="995" y="1443"/>
                  </a:cubicBezTo>
                  <a:cubicBezTo>
                    <a:pt x="1328" y="1323"/>
                    <a:pt x="1485" y="911"/>
                    <a:pt x="1344" y="521"/>
                  </a:cubicBezTo>
                  <a:cubicBezTo>
                    <a:pt x="1230" y="204"/>
                    <a:pt x="954" y="0"/>
                    <a:pt x="67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154;p3"/>
            <p:cNvSpPr/>
            <p:nvPr/>
          </p:nvSpPr>
          <p:spPr>
            <a:xfrm>
              <a:off x="3505069" y="-568655"/>
              <a:ext cx="135853" cy="141989"/>
            </a:xfrm>
            <a:custGeom>
              <a:avLst/>
              <a:gdLst/>
              <a:ahLst/>
              <a:cxnLst/>
              <a:rect l="l" t="t" r="r" b="b"/>
              <a:pathLst>
                <a:path w="1594" h="1666" extrusionOk="0">
                  <a:moveTo>
                    <a:pt x="751" y="1"/>
                  </a:moveTo>
                  <a:cubicBezTo>
                    <a:pt x="708" y="1"/>
                    <a:pt x="665" y="5"/>
                    <a:pt x="622" y="14"/>
                  </a:cubicBezTo>
                  <a:cubicBezTo>
                    <a:pt x="237" y="98"/>
                    <a:pt x="0" y="530"/>
                    <a:pt x="96" y="981"/>
                  </a:cubicBezTo>
                  <a:cubicBezTo>
                    <a:pt x="181" y="1384"/>
                    <a:pt x="499" y="1665"/>
                    <a:pt x="841" y="1665"/>
                  </a:cubicBezTo>
                  <a:cubicBezTo>
                    <a:pt x="883" y="1665"/>
                    <a:pt x="926" y="1661"/>
                    <a:pt x="969" y="1652"/>
                  </a:cubicBezTo>
                  <a:cubicBezTo>
                    <a:pt x="1357" y="1571"/>
                    <a:pt x="1593" y="1136"/>
                    <a:pt x="1497" y="685"/>
                  </a:cubicBezTo>
                  <a:cubicBezTo>
                    <a:pt x="1412" y="282"/>
                    <a:pt x="1093" y="1"/>
                    <a:pt x="75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155;p3"/>
            <p:cNvSpPr/>
            <p:nvPr/>
          </p:nvSpPr>
          <p:spPr>
            <a:xfrm>
              <a:off x="3911679" y="-424965"/>
              <a:ext cx="126648" cy="125966"/>
            </a:xfrm>
            <a:custGeom>
              <a:avLst/>
              <a:gdLst/>
              <a:ahLst/>
              <a:cxnLst/>
              <a:rect l="l" t="t" r="r" b="b"/>
              <a:pathLst>
                <a:path w="1486" h="1478" extrusionOk="0">
                  <a:moveTo>
                    <a:pt x="810" y="1"/>
                  </a:moveTo>
                  <a:cubicBezTo>
                    <a:pt x="532" y="1"/>
                    <a:pt x="256" y="205"/>
                    <a:pt x="141" y="521"/>
                  </a:cubicBezTo>
                  <a:cubicBezTo>
                    <a:pt x="0" y="911"/>
                    <a:pt x="157" y="1325"/>
                    <a:pt x="490" y="1445"/>
                  </a:cubicBezTo>
                  <a:cubicBezTo>
                    <a:pt x="551" y="1467"/>
                    <a:pt x="614" y="1477"/>
                    <a:pt x="677" y="1477"/>
                  </a:cubicBezTo>
                  <a:cubicBezTo>
                    <a:pt x="955" y="1477"/>
                    <a:pt x="1232" y="1273"/>
                    <a:pt x="1347" y="955"/>
                  </a:cubicBezTo>
                  <a:cubicBezTo>
                    <a:pt x="1485" y="566"/>
                    <a:pt x="1330" y="154"/>
                    <a:pt x="998" y="33"/>
                  </a:cubicBezTo>
                  <a:cubicBezTo>
                    <a:pt x="936" y="11"/>
                    <a:pt x="873" y="1"/>
                    <a:pt x="81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156;p3"/>
            <p:cNvSpPr/>
            <p:nvPr/>
          </p:nvSpPr>
          <p:spPr>
            <a:xfrm>
              <a:off x="3732450" y="-567802"/>
              <a:ext cx="135853" cy="141819"/>
            </a:xfrm>
            <a:custGeom>
              <a:avLst/>
              <a:gdLst/>
              <a:ahLst/>
              <a:cxnLst/>
              <a:rect l="l" t="t" r="r" b="b"/>
              <a:pathLst>
                <a:path w="1594" h="1664" extrusionOk="0">
                  <a:moveTo>
                    <a:pt x="841" y="1"/>
                  </a:moveTo>
                  <a:cubicBezTo>
                    <a:pt x="499" y="1"/>
                    <a:pt x="181" y="282"/>
                    <a:pt x="96" y="683"/>
                  </a:cubicBezTo>
                  <a:cubicBezTo>
                    <a:pt x="0" y="1136"/>
                    <a:pt x="237" y="1569"/>
                    <a:pt x="622" y="1650"/>
                  </a:cubicBezTo>
                  <a:cubicBezTo>
                    <a:pt x="665" y="1659"/>
                    <a:pt x="708" y="1664"/>
                    <a:pt x="751" y="1664"/>
                  </a:cubicBezTo>
                  <a:cubicBezTo>
                    <a:pt x="1093" y="1664"/>
                    <a:pt x="1412" y="1382"/>
                    <a:pt x="1498" y="981"/>
                  </a:cubicBezTo>
                  <a:cubicBezTo>
                    <a:pt x="1593" y="528"/>
                    <a:pt x="1357" y="96"/>
                    <a:pt x="969" y="14"/>
                  </a:cubicBezTo>
                  <a:cubicBezTo>
                    <a:pt x="926" y="5"/>
                    <a:pt x="883" y="1"/>
                    <a:pt x="84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7" name="Google Shape;157;p3"/>
          <p:cNvGrpSpPr/>
          <p:nvPr/>
        </p:nvGrpSpPr>
        <p:grpSpPr>
          <a:xfrm rot="10412789">
            <a:off x="132756" y="630259"/>
            <a:ext cx="428195" cy="303047"/>
            <a:chOff x="3334703" y="-568655"/>
            <a:chExt cx="703624" cy="497978"/>
          </a:xfrm>
        </p:grpSpPr>
        <p:sp>
          <p:nvSpPr>
            <p:cNvPr id="158" name="Google Shape;158;p3"/>
            <p:cNvSpPr/>
            <p:nvPr/>
          </p:nvSpPr>
          <p:spPr>
            <a:xfrm>
              <a:off x="3439701" y="-356018"/>
              <a:ext cx="493979" cy="285342"/>
            </a:xfrm>
            <a:custGeom>
              <a:avLst/>
              <a:gdLst/>
              <a:ahLst/>
              <a:cxnLst/>
              <a:rect l="l" t="t" r="r" b="b"/>
              <a:pathLst>
                <a:path w="5796" h="3348" extrusionOk="0">
                  <a:moveTo>
                    <a:pt x="2897" y="1"/>
                  </a:moveTo>
                  <a:cubicBezTo>
                    <a:pt x="2551" y="1"/>
                    <a:pt x="2205" y="118"/>
                    <a:pt x="1920" y="352"/>
                  </a:cubicBezTo>
                  <a:cubicBezTo>
                    <a:pt x="1785" y="461"/>
                    <a:pt x="1661" y="585"/>
                    <a:pt x="1540" y="714"/>
                  </a:cubicBezTo>
                  <a:cubicBezTo>
                    <a:pt x="1287" y="981"/>
                    <a:pt x="936" y="1107"/>
                    <a:pt x="635" y="1307"/>
                  </a:cubicBezTo>
                  <a:cubicBezTo>
                    <a:pt x="74" y="1682"/>
                    <a:pt x="0" y="2447"/>
                    <a:pt x="471" y="2943"/>
                  </a:cubicBezTo>
                  <a:cubicBezTo>
                    <a:pt x="728" y="3212"/>
                    <a:pt x="1078" y="3347"/>
                    <a:pt x="1442" y="3347"/>
                  </a:cubicBezTo>
                  <a:cubicBezTo>
                    <a:pt x="1511" y="3347"/>
                    <a:pt x="1581" y="3343"/>
                    <a:pt x="1650" y="3333"/>
                  </a:cubicBezTo>
                  <a:cubicBezTo>
                    <a:pt x="1877" y="3302"/>
                    <a:pt x="2081" y="3208"/>
                    <a:pt x="2287" y="3119"/>
                  </a:cubicBezTo>
                  <a:cubicBezTo>
                    <a:pt x="2482" y="3036"/>
                    <a:pt x="2689" y="2995"/>
                    <a:pt x="2896" y="2995"/>
                  </a:cubicBezTo>
                  <a:cubicBezTo>
                    <a:pt x="3103" y="2995"/>
                    <a:pt x="3311" y="3036"/>
                    <a:pt x="3507" y="3119"/>
                  </a:cubicBezTo>
                  <a:cubicBezTo>
                    <a:pt x="3713" y="3204"/>
                    <a:pt x="3917" y="3300"/>
                    <a:pt x="4143" y="3333"/>
                  </a:cubicBezTo>
                  <a:cubicBezTo>
                    <a:pt x="4213" y="3343"/>
                    <a:pt x="4282" y="3347"/>
                    <a:pt x="4351" y="3347"/>
                  </a:cubicBezTo>
                  <a:cubicBezTo>
                    <a:pt x="4715" y="3347"/>
                    <a:pt x="5062" y="3212"/>
                    <a:pt x="5322" y="2943"/>
                  </a:cubicBezTo>
                  <a:cubicBezTo>
                    <a:pt x="5795" y="2447"/>
                    <a:pt x="5722" y="1685"/>
                    <a:pt x="5159" y="1307"/>
                  </a:cubicBezTo>
                  <a:cubicBezTo>
                    <a:pt x="4857" y="1107"/>
                    <a:pt x="4506" y="981"/>
                    <a:pt x="4253" y="714"/>
                  </a:cubicBezTo>
                  <a:cubicBezTo>
                    <a:pt x="4133" y="585"/>
                    <a:pt x="4006" y="461"/>
                    <a:pt x="3874" y="352"/>
                  </a:cubicBezTo>
                  <a:cubicBezTo>
                    <a:pt x="3589" y="118"/>
                    <a:pt x="3244" y="1"/>
                    <a:pt x="289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159;p3"/>
            <p:cNvSpPr/>
            <p:nvPr/>
          </p:nvSpPr>
          <p:spPr>
            <a:xfrm>
              <a:off x="3334703" y="-424284"/>
              <a:ext cx="126648" cy="125881"/>
            </a:xfrm>
            <a:custGeom>
              <a:avLst/>
              <a:gdLst/>
              <a:ahLst/>
              <a:cxnLst/>
              <a:rect l="l" t="t" r="r" b="b"/>
              <a:pathLst>
                <a:path w="1486" h="1477" extrusionOk="0">
                  <a:moveTo>
                    <a:pt x="677" y="0"/>
                  </a:moveTo>
                  <a:cubicBezTo>
                    <a:pt x="613" y="0"/>
                    <a:pt x="549" y="11"/>
                    <a:pt x="488" y="34"/>
                  </a:cubicBezTo>
                  <a:cubicBezTo>
                    <a:pt x="155" y="152"/>
                    <a:pt x="0" y="566"/>
                    <a:pt x="141" y="956"/>
                  </a:cubicBezTo>
                  <a:cubicBezTo>
                    <a:pt x="254" y="1273"/>
                    <a:pt x="529" y="1476"/>
                    <a:pt x="806" y="1476"/>
                  </a:cubicBezTo>
                  <a:cubicBezTo>
                    <a:pt x="870" y="1476"/>
                    <a:pt x="934" y="1466"/>
                    <a:pt x="995" y="1443"/>
                  </a:cubicBezTo>
                  <a:cubicBezTo>
                    <a:pt x="1328" y="1323"/>
                    <a:pt x="1485" y="911"/>
                    <a:pt x="1344" y="521"/>
                  </a:cubicBezTo>
                  <a:cubicBezTo>
                    <a:pt x="1230" y="204"/>
                    <a:pt x="954" y="0"/>
                    <a:pt x="67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160;p3"/>
            <p:cNvSpPr/>
            <p:nvPr/>
          </p:nvSpPr>
          <p:spPr>
            <a:xfrm>
              <a:off x="3505069" y="-568655"/>
              <a:ext cx="135853" cy="141989"/>
            </a:xfrm>
            <a:custGeom>
              <a:avLst/>
              <a:gdLst/>
              <a:ahLst/>
              <a:cxnLst/>
              <a:rect l="l" t="t" r="r" b="b"/>
              <a:pathLst>
                <a:path w="1594" h="1666" extrusionOk="0">
                  <a:moveTo>
                    <a:pt x="751" y="1"/>
                  </a:moveTo>
                  <a:cubicBezTo>
                    <a:pt x="708" y="1"/>
                    <a:pt x="665" y="5"/>
                    <a:pt x="622" y="14"/>
                  </a:cubicBezTo>
                  <a:cubicBezTo>
                    <a:pt x="237" y="98"/>
                    <a:pt x="0" y="530"/>
                    <a:pt x="96" y="981"/>
                  </a:cubicBezTo>
                  <a:cubicBezTo>
                    <a:pt x="181" y="1384"/>
                    <a:pt x="499" y="1665"/>
                    <a:pt x="841" y="1665"/>
                  </a:cubicBezTo>
                  <a:cubicBezTo>
                    <a:pt x="883" y="1665"/>
                    <a:pt x="926" y="1661"/>
                    <a:pt x="969" y="1652"/>
                  </a:cubicBezTo>
                  <a:cubicBezTo>
                    <a:pt x="1357" y="1571"/>
                    <a:pt x="1593" y="1136"/>
                    <a:pt x="1497" y="685"/>
                  </a:cubicBezTo>
                  <a:cubicBezTo>
                    <a:pt x="1412" y="282"/>
                    <a:pt x="1093" y="1"/>
                    <a:pt x="75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161;p3"/>
            <p:cNvSpPr/>
            <p:nvPr/>
          </p:nvSpPr>
          <p:spPr>
            <a:xfrm>
              <a:off x="3911679" y="-424965"/>
              <a:ext cx="126648" cy="125966"/>
            </a:xfrm>
            <a:custGeom>
              <a:avLst/>
              <a:gdLst/>
              <a:ahLst/>
              <a:cxnLst/>
              <a:rect l="l" t="t" r="r" b="b"/>
              <a:pathLst>
                <a:path w="1486" h="1478" extrusionOk="0">
                  <a:moveTo>
                    <a:pt x="810" y="1"/>
                  </a:moveTo>
                  <a:cubicBezTo>
                    <a:pt x="532" y="1"/>
                    <a:pt x="256" y="205"/>
                    <a:pt x="141" y="521"/>
                  </a:cubicBezTo>
                  <a:cubicBezTo>
                    <a:pt x="0" y="911"/>
                    <a:pt x="157" y="1325"/>
                    <a:pt x="490" y="1445"/>
                  </a:cubicBezTo>
                  <a:cubicBezTo>
                    <a:pt x="551" y="1467"/>
                    <a:pt x="614" y="1477"/>
                    <a:pt x="677" y="1477"/>
                  </a:cubicBezTo>
                  <a:cubicBezTo>
                    <a:pt x="955" y="1477"/>
                    <a:pt x="1232" y="1273"/>
                    <a:pt x="1347" y="955"/>
                  </a:cubicBezTo>
                  <a:cubicBezTo>
                    <a:pt x="1485" y="566"/>
                    <a:pt x="1330" y="154"/>
                    <a:pt x="998" y="33"/>
                  </a:cubicBezTo>
                  <a:cubicBezTo>
                    <a:pt x="936" y="11"/>
                    <a:pt x="873" y="1"/>
                    <a:pt x="81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162;p3"/>
            <p:cNvSpPr/>
            <p:nvPr/>
          </p:nvSpPr>
          <p:spPr>
            <a:xfrm>
              <a:off x="3732450" y="-567802"/>
              <a:ext cx="135853" cy="141819"/>
            </a:xfrm>
            <a:custGeom>
              <a:avLst/>
              <a:gdLst/>
              <a:ahLst/>
              <a:cxnLst/>
              <a:rect l="l" t="t" r="r" b="b"/>
              <a:pathLst>
                <a:path w="1594" h="1664" extrusionOk="0">
                  <a:moveTo>
                    <a:pt x="841" y="1"/>
                  </a:moveTo>
                  <a:cubicBezTo>
                    <a:pt x="499" y="1"/>
                    <a:pt x="181" y="282"/>
                    <a:pt x="96" y="683"/>
                  </a:cubicBezTo>
                  <a:cubicBezTo>
                    <a:pt x="0" y="1136"/>
                    <a:pt x="237" y="1569"/>
                    <a:pt x="622" y="1650"/>
                  </a:cubicBezTo>
                  <a:cubicBezTo>
                    <a:pt x="665" y="1659"/>
                    <a:pt x="708" y="1664"/>
                    <a:pt x="751" y="1664"/>
                  </a:cubicBezTo>
                  <a:cubicBezTo>
                    <a:pt x="1093" y="1664"/>
                    <a:pt x="1412" y="1382"/>
                    <a:pt x="1498" y="981"/>
                  </a:cubicBezTo>
                  <a:cubicBezTo>
                    <a:pt x="1593" y="528"/>
                    <a:pt x="1357" y="96"/>
                    <a:pt x="969" y="14"/>
                  </a:cubicBezTo>
                  <a:cubicBezTo>
                    <a:pt x="926" y="5"/>
                    <a:pt x="883" y="1"/>
                    <a:pt x="84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215851387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1_Section header"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3"/>
          <p:cNvSpPr txBox="1">
            <a:spLocks noGrp="1"/>
          </p:cNvSpPr>
          <p:nvPr>
            <p:ph type="title"/>
          </p:nvPr>
        </p:nvSpPr>
        <p:spPr>
          <a:xfrm>
            <a:off x="740125" y="2150850"/>
            <a:ext cx="38319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0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grpSp>
        <p:nvGrpSpPr>
          <p:cNvPr id="96" name="Google Shape;96;p3"/>
          <p:cNvGrpSpPr/>
          <p:nvPr/>
        </p:nvGrpSpPr>
        <p:grpSpPr>
          <a:xfrm rot="6435516" flipH="1">
            <a:off x="-745474" y="-911974"/>
            <a:ext cx="2184639" cy="2096635"/>
            <a:chOff x="2054181" y="1682500"/>
            <a:chExt cx="557500" cy="535042"/>
          </a:xfrm>
        </p:grpSpPr>
        <p:sp>
          <p:nvSpPr>
            <p:cNvPr id="97" name="Google Shape;97;p3"/>
            <p:cNvSpPr/>
            <p:nvPr/>
          </p:nvSpPr>
          <p:spPr>
            <a:xfrm>
              <a:off x="2054181" y="1734892"/>
              <a:ext cx="557500" cy="482650"/>
            </a:xfrm>
            <a:custGeom>
              <a:avLst/>
              <a:gdLst/>
              <a:ahLst/>
              <a:cxnLst/>
              <a:rect l="l" t="t" r="r" b="b"/>
              <a:pathLst>
                <a:path w="22300" h="19306" extrusionOk="0">
                  <a:moveTo>
                    <a:pt x="17029" y="1"/>
                  </a:moveTo>
                  <a:cubicBezTo>
                    <a:pt x="15601" y="1"/>
                    <a:pt x="14082" y="330"/>
                    <a:pt x="12862" y="771"/>
                  </a:cubicBezTo>
                  <a:cubicBezTo>
                    <a:pt x="12037" y="1071"/>
                    <a:pt x="11278" y="1177"/>
                    <a:pt x="10540" y="1177"/>
                  </a:cubicBezTo>
                  <a:cubicBezTo>
                    <a:pt x="8763" y="1177"/>
                    <a:pt x="7104" y="563"/>
                    <a:pt x="4920" y="563"/>
                  </a:cubicBezTo>
                  <a:cubicBezTo>
                    <a:pt x="4705" y="563"/>
                    <a:pt x="4485" y="569"/>
                    <a:pt x="4260" y="582"/>
                  </a:cubicBezTo>
                  <a:cubicBezTo>
                    <a:pt x="788" y="783"/>
                    <a:pt x="202" y="4198"/>
                    <a:pt x="1708" y="7372"/>
                  </a:cubicBezTo>
                  <a:cubicBezTo>
                    <a:pt x="3215" y="10546"/>
                    <a:pt x="1" y="13439"/>
                    <a:pt x="1258" y="16798"/>
                  </a:cubicBezTo>
                  <a:cubicBezTo>
                    <a:pt x="1942" y="18629"/>
                    <a:pt x="3846" y="18953"/>
                    <a:pt x="5847" y="18953"/>
                  </a:cubicBezTo>
                  <a:cubicBezTo>
                    <a:pt x="6944" y="18953"/>
                    <a:pt x="8069" y="18856"/>
                    <a:pt x="9039" y="18856"/>
                  </a:cubicBezTo>
                  <a:cubicBezTo>
                    <a:pt x="9546" y="18856"/>
                    <a:pt x="10011" y="18883"/>
                    <a:pt x="10407" y="18964"/>
                  </a:cubicBezTo>
                  <a:cubicBezTo>
                    <a:pt x="11570" y="19200"/>
                    <a:pt x="12633" y="19305"/>
                    <a:pt x="13600" y="19305"/>
                  </a:cubicBezTo>
                  <a:cubicBezTo>
                    <a:pt x="20113" y="19305"/>
                    <a:pt x="22247" y="14514"/>
                    <a:pt x="21247" y="12632"/>
                  </a:cubicBezTo>
                  <a:cubicBezTo>
                    <a:pt x="20090" y="10462"/>
                    <a:pt x="22299" y="6312"/>
                    <a:pt x="21496" y="2796"/>
                  </a:cubicBezTo>
                  <a:cubicBezTo>
                    <a:pt x="21018" y="707"/>
                    <a:pt x="19121" y="1"/>
                    <a:pt x="17029" y="1"/>
                  </a:cubicBezTo>
                  <a:close/>
                </a:path>
              </a:pathLst>
            </a:custGeom>
            <a:solidFill>
              <a:srgbClr val="B87CCF">
                <a:alpha val="529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" name="Google Shape;98;p3"/>
            <p:cNvSpPr/>
            <p:nvPr/>
          </p:nvSpPr>
          <p:spPr>
            <a:xfrm>
              <a:off x="2196000" y="1682500"/>
              <a:ext cx="189675" cy="60225"/>
            </a:xfrm>
            <a:custGeom>
              <a:avLst/>
              <a:gdLst/>
              <a:ahLst/>
              <a:cxnLst/>
              <a:rect l="l" t="t" r="r" b="b"/>
              <a:pathLst>
                <a:path w="7587" h="2409" extrusionOk="0">
                  <a:moveTo>
                    <a:pt x="984" y="1"/>
                  </a:moveTo>
                  <a:cubicBezTo>
                    <a:pt x="635" y="1"/>
                    <a:pt x="382" y="108"/>
                    <a:pt x="294" y="422"/>
                  </a:cubicBezTo>
                  <a:cubicBezTo>
                    <a:pt x="0" y="1457"/>
                    <a:pt x="1858" y="2408"/>
                    <a:pt x="3684" y="2408"/>
                  </a:cubicBezTo>
                  <a:cubicBezTo>
                    <a:pt x="3806" y="2408"/>
                    <a:pt x="3929" y="2404"/>
                    <a:pt x="4051" y="2395"/>
                  </a:cubicBezTo>
                  <a:cubicBezTo>
                    <a:pt x="6642" y="2210"/>
                    <a:pt x="7586" y="981"/>
                    <a:pt x="7325" y="374"/>
                  </a:cubicBezTo>
                  <a:cubicBezTo>
                    <a:pt x="7218" y="124"/>
                    <a:pt x="6925" y="30"/>
                    <a:pt x="6519" y="30"/>
                  </a:cubicBezTo>
                  <a:cubicBezTo>
                    <a:pt x="5946" y="30"/>
                    <a:pt x="5149" y="218"/>
                    <a:pt x="4336" y="422"/>
                  </a:cubicBezTo>
                  <a:cubicBezTo>
                    <a:pt x="4179" y="462"/>
                    <a:pt x="4010" y="479"/>
                    <a:pt x="3833" y="479"/>
                  </a:cubicBezTo>
                  <a:cubicBezTo>
                    <a:pt x="2889" y="479"/>
                    <a:pt x="1721" y="1"/>
                    <a:pt x="984" y="1"/>
                  </a:cubicBezTo>
                  <a:close/>
                </a:path>
              </a:pathLst>
            </a:custGeom>
            <a:solidFill>
              <a:srgbClr val="B87CCF">
                <a:alpha val="529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9" name="Google Shape;99;p3"/>
          <p:cNvSpPr/>
          <p:nvPr/>
        </p:nvSpPr>
        <p:spPr>
          <a:xfrm flipH="1">
            <a:off x="579829" y="1476575"/>
            <a:ext cx="215929" cy="199812"/>
          </a:xfrm>
          <a:custGeom>
            <a:avLst/>
            <a:gdLst/>
            <a:ahLst/>
            <a:cxnLst/>
            <a:rect l="l" t="t" r="r" b="b"/>
            <a:pathLst>
              <a:path w="1447" h="1339" extrusionOk="0">
                <a:moveTo>
                  <a:pt x="729" y="0"/>
                </a:moveTo>
                <a:cubicBezTo>
                  <a:pt x="719" y="0"/>
                  <a:pt x="709" y="1"/>
                  <a:pt x="699" y="1"/>
                </a:cubicBezTo>
                <a:cubicBezTo>
                  <a:pt x="486" y="13"/>
                  <a:pt x="286" y="122"/>
                  <a:pt x="161" y="298"/>
                </a:cubicBezTo>
                <a:cubicBezTo>
                  <a:pt x="36" y="475"/>
                  <a:pt x="0" y="692"/>
                  <a:pt x="61" y="893"/>
                </a:cubicBezTo>
                <a:cubicBezTo>
                  <a:pt x="121" y="1082"/>
                  <a:pt x="261" y="1238"/>
                  <a:pt x="458" y="1307"/>
                </a:cubicBezTo>
                <a:cubicBezTo>
                  <a:pt x="511" y="1327"/>
                  <a:pt x="571" y="1339"/>
                  <a:pt x="627" y="1339"/>
                </a:cubicBezTo>
                <a:cubicBezTo>
                  <a:pt x="760" y="1339"/>
                  <a:pt x="872" y="1279"/>
                  <a:pt x="953" y="1166"/>
                </a:cubicBezTo>
                <a:cubicBezTo>
                  <a:pt x="1053" y="1026"/>
                  <a:pt x="1089" y="801"/>
                  <a:pt x="932" y="604"/>
                </a:cubicBezTo>
                <a:cubicBezTo>
                  <a:pt x="860" y="511"/>
                  <a:pt x="744" y="455"/>
                  <a:pt x="631" y="455"/>
                </a:cubicBezTo>
                <a:cubicBezTo>
                  <a:pt x="543" y="455"/>
                  <a:pt x="466" y="495"/>
                  <a:pt x="418" y="563"/>
                </a:cubicBezTo>
                <a:cubicBezTo>
                  <a:pt x="350" y="652"/>
                  <a:pt x="338" y="756"/>
                  <a:pt x="378" y="853"/>
                </a:cubicBezTo>
                <a:cubicBezTo>
                  <a:pt x="418" y="945"/>
                  <a:pt x="507" y="1013"/>
                  <a:pt x="611" y="1026"/>
                </a:cubicBezTo>
                <a:cubicBezTo>
                  <a:pt x="616" y="1026"/>
                  <a:pt x="621" y="1027"/>
                  <a:pt x="626" y="1027"/>
                </a:cubicBezTo>
                <a:cubicBezTo>
                  <a:pt x="667" y="1027"/>
                  <a:pt x="700" y="997"/>
                  <a:pt x="703" y="957"/>
                </a:cubicBezTo>
                <a:cubicBezTo>
                  <a:pt x="707" y="917"/>
                  <a:pt x="679" y="877"/>
                  <a:pt x="639" y="873"/>
                </a:cubicBezTo>
                <a:cubicBezTo>
                  <a:pt x="587" y="865"/>
                  <a:pt x="547" y="837"/>
                  <a:pt x="527" y="797"/>
                </a:cubicBezTo>
                <a:cubicBezTo>
                  <a:pt x="507" y="756"/>
                  <a:pt x="511" y="716"/>
                  <a:pt x="531" y="672"/>
                </a:cubicBezTo>
                <a:cubicBezTo>
                  <a:pt x="551" y="636"/>
                  <a:pt x="583" y="612"/>
                  <a:pt x="623" y="604"/>
                </a:cubicBezTo>
                <a:cubicBezTo>
                  <a:pt x="629" y="603"/>
                  <a:pt x="636" y="602"/>
                  <a:pt x="643" y="602"/>
                </a:cubicBezTo>
                <a:cubicBezTo>
                  <a:pt x="689" y="602"/>
                  <a:pt x="745" y="625"/>
                  <a:pt x="784" y="660"/>
                </a:cubicBezTo>
                <a:cubicBezTo>
                  <a:pt x="860" y="724"/>
                  <a:pt x="900" y="825"/>
                  <a:pt x="892" y="925"/>
                </a:cubicBezTo>
                <a:cubicBezTo>
                  <a:pt x="888" y="1013"/>
                  <a:pt x="848" y="1086"/>
                  <a:pt x="784" y="1138"/>
                </a:cubicBezTo>
                <a:cubicBezTo>
                  <a:pt x="741" y="1170"/>
                  <a:pt x="693" y="1183"/>
                  <a:pt x="644" y="1183"/>
                </a:cubicBezTo>
                <a:cubicBezTo>
                  <a:pt x="516" y="1183"/>
                  <a:pt x="382" y="1092"/>
                  <a:pt x="310" y="1013"/>
                </a:cubicBezTo>
                <a:cubicBezTo>
                  <a:pt x="189" y="881"/>
                  <a:pt x="161" y="696"/>
                  <a:pt x="221" y="519"/>
                </a:cubicBezTo>
                <a:cubicBezTo>
                  <a:pt x="282" y="347"/>
                  <a:pt x="426" y="214"/>
                  <a:pt x="603" y="162"/>
                </a:cubicBezTo>
                <a:cubicBezTo>
                  <a:pt x="644" y="150"/>
                  <a:pt x="686" y="145"/>
                  <a:pt x="727" y="145"/>
                </a:cubicBezTo>
                <a:cubicBezTo>
                  <a:pt x="828" y="145"/>
                  <a:pt x="926" y="179"/>
                  <a:pt x="1009" y="242"/>
                </a:cubicBezTo>
                <a:cubicBezTo>
                  <a:pt x="1133" y="342"/>
                  <a:pt x="1270" y="604"/>
                  <a:pt x="1266" y="829"/>
                </a:cubicBezTo>
                <a:cubicBezTo>
                  <a:pt x="1258" y="945"/>
                  <a:pt x="1226" y="1030"/>
                  <a:pt x="1149" y="1082"/>
                </a:cubicBezTo>
                <a:cubicBezTo>
                  <a:pt x="1125" y="1098"/>
                  <a:pt x="1113" y="1126"/>
                  <a:pt x="1121" y="1150"/>
                </a:cubicBezTo>
                <a:cubicBezTo>
                  <a:pt x="1125" y="1182"/>
                  <a:pt x="1141" y="1206"/>
                  <a:pt x="1165" y="1218"/>
                </a:cubicBezTo>
                <a:cubicBezTo>
                  <a:pt x="1175" y="1221"/>
                  <a:pt x="1184" y="1223"/>
                  <a:pt x="1194" y="1223"/>
                </a:cubicBezTo>
                <a:cubicBezTo>
                  <a:pt x="1209" y="1223"/>
                  <a:pt x="1225" y="1219"/>
                  <a:pt x="1242" y="1206"/>
                </a:cubicBezTo>
                <a:cubicBezTo>
                  <a:pt x="1342" y="1138"/>
                  <a:pt x="1402" y="1021"/>
                  <a:pt x="1415" y="885"/>
                </a:cubicBezTo>
                <a:cubicBezTo>
                  <a:pt x="1447" y="632"/>
                  <a:pt x="1314" y="338"/>
                  <a:pt x="1173" y="178"/>
                </a:cubicBezTo>
                <a:cubicBezTo>
                  <a:pt x="1059" y="67"/>
                  <a:pt x="902" y="0"/>
                  <a:pt x="729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0;p3"/>
          <p:cNvSpPr/>
          <p:nvPr/>
        </p:nvSpPr>
        <p:spPr>
          <a:xfrm flipH="1">
            <a:off x="1766005" y="18188"/>
            <a:ext cx="232399" cy="236323"/>
          </a:xfrm>
          <a:custGeom>
            <a:avLst/>
            <a:gdLst/>
            <a:ahLst/>
            <a:cxnLst/>
            <a:rect l="l" t="t" r="r" b="b"/>
            <a:pathLst>
              <a:path w="1411" h="1435" extrusionOk="0">
                <a:moveTo>
                  <a:pt x="698" y="0"/>
                </a:moveTo>
                <a:cubicBezTo>
                  <a:pt x="487" y="0"/>
                  <a:pt x="299" y="92"/>
                  <a:pt x="169" y="254"/>
                </a:cubicBezTo>
                <a:cubicBezTo>
                  <a:pt x="45" y="410"/>
                  <a:pt x="1" y="615"/>
                  <a:pt x="49" y="816"/>
                </a:cubicBezTo>
                <a:cubicBezTo>
                  <a:pt x="101" y="1017"/>
                  <a:pt x="250" y="1146"/>
                  <a:pt x="447" y="1150"/>
                </a:cubicBezTo>
                <a:cubicBezTo>
                  <a:pt x="450" y="1150"/>
                  <a:pt x="453" y="1150"/>
                  <a:pt x="456" y="1150"/>
                </a:cubicBezTo>
                <a:cubicBezTo>
                  <a:pt x="623" y="1150"/>
                  <a:pt x="829" y="1045"/>
                  <a:pt x="897" y="812"/>
                </a:cubicBezTo>
                <a:cubicBezTo>
                  <a:pt x="933" y="696"/>
                  <a:pt x="913" y="567"/>
                  <a:pt x="852" y="475"/>
                </a:cubicBezTo>
                <a:cubicBezTo>
                  <a:pt x="804" y="406"/>
                  <a:pt x="728" y="366"/>
                  <a:pt x="635" y="362"/>
                </a:cubicBezTo>
                <a:cubicBezTo>
                  <a:pt x="628" y="362"/>
                  <a:pt x="621" y="361"/>
                  <a:pt x="614" y="361"/>
                </a:cubicBezTo>
                <a:cubicBezTo>
                  <a:pt x="518" y="361"/>
                  <a:pt x="430" y="412"/>
                  <a:pt x="374" y="491"/>
                </a:cubicBezTo>
                <a:cubicBezTo>
                  <a:pt x="322" y="583"/>
                  <a:pt x="314" y="692"/>
                  <a:pt x="366" y="784"/>
                </a:cubicBezTo>
                <a:cubicBezTo>
                  <a:pt x="380" y="811"/>
                  <a:pt x="407" y="826"/>
                  <a:pt x="435" y="826"/>
                </a:cubicBezTo>
                <a:cubicBezTo>
                  <a:pt x="448" y="826"/>
                  <a:pt x="462" y="823"/>
                  <a:pt x="475" y="816"/>
                </a:cubicBezTo>
                <a:cubicBezTo>
                  <a:pt x="515" y="796"/>
                  <a:pt x="527" y="752"/>
                  <a:pt x="507" y="716"/>
                </a:cubicBezTo>
                <a:cubicBezTo>
                  <a:pt x="483" y="672"/>
                  <a:pt x="483" y="623"/>
                  <a:pt x="507" y="583"/>
                </a:cubicBezTo>
                <a:cubicBezTo>
                  <a:pt x="527" y="543"/>
                  <a:pt x="567" y="523"/>
                  <a:pt x="611" y="515"/>
                </a:cubicBezTo>
                <a:cubicBezTo>
                  <a:pt x="615" y="514"/>
                  <a:pt x="620" y="514"/>
                  <a:pt x="624" y="514"/>
                </a:cubicBezTo>
                <a:cubicBezTo>
                  <a:pt x="659" y="514"/>
                  <a:pt x="690" y="529"/>
                  <a:pt x="712" y="551"/>
                </a:cubicBezTo>
                <a:cubicBezTo>
                  <a:pt x="748" y="587"/>
                  <a:pt x="768" y="651"/>
                  <a:pt x="756" y="716"/>
                </a:cubicBezTo>
                <a:cubicBezTo>
                  <a:pt x="744" y="816"/>
                  <a:pt x="688" y="909"/>
                  <a:pt x="603" y="957"/>
                </a:cubicBezTo>
                <a:cubicBezTo>
                  <a:pt x="557" y="988"/>
                  <a:pt x="506" y="1002"/>
                  <a:pt x="453" y="1002"/>
                </a:cubicBezTo>
                <a:cubicBezTo>
                  <a:pt x="424" y="1002"/>
                  <a:pt x="395" y="998"/>
                  <a:pt x="366" y="989"/>
                </a:cubicBezTo>
                <a:cubicBezTo>
                  <a:pt x="181" y="925"/>
                  <a:pt x="165" y="672"/>
                  <a:pt x="201" y="531"/>
                </a:cubicBezTo>
                <a:cubicBezTo>
                  <a:pt x="242" y="354"/>
                  <a:pt x="374" y="226"/>
                  <a:pt x="551" y="181"/>
                </a:cubicBezTo>
                <a:cubicBezTo>
                  <a:pt x="600" y="168"/>
                  <a:pt x="651" y="161"/>
                  <a:pt x="701" y="161"/>
                </a:cubicBezTo>
                <a:cubicBezTo>
                  <a:pt x="832" y="161"/>
                  <a:pt x="961" y="206"/>
                  <a:pt x="1057" y="290"/>
                </a:cubicBezTo>
                <a:cubicBezTo>
                  <a:pt x="1174" y="386"/>
                  <a:pt x="1234" y="527"/>
                  <a:pt x="1222" y="672"/>
                </a:cubicBezTo>
                <a:cubicBezTo>
                  <a:pt x="1214" y="836"/>
                  <a:pt x="1073" y="1093"/>
                  <a:pt x="884" y="1214"/>
                </a:cubicBezTo>
                <a:cubicBezTo>
                  <a:pt x="818" y="1258"/>
                  <a:pt x="752" y="1279"/>
                  <a:pt x="690" y="1279"/>
                </a:cubicBezTo>
                <a:cubicBezTo>
                  <a:pt x="661" y="1279"/>
                  <a:pt x="634" y="1275"/>
                  <a:pt x="607" y="1266"/>
                </a:cubicBezTo>
                <a:cubicBezTo>
                  <a:pt x="598" y="1262"/>
                  <a:pt x="588" y="1259"/>
                  <a:pt x="578" y="1259"/>
                </a:cubicBezTo>
                <a:cubicBezTo>
                  <a:pt x="561" y="1259"/>
                  <a:pt x="543" y="1266"/>
                  <a:pt x="531" y="1278"/>
                </a:cubicBezTo>
                <a:cubicBezTo>
                  <a:pt x="511" y="1302"/>
                  <a:pt x="495" y="1330"/>
                  <a:pt x="507" y="1355"/>
                </a:cubicBezTo>
                <a:cubicBezTo>
                  <a:pt x="511" y="1379"/>
                  <a:pt x="531" y="1403"/>
                  <a:pt x="555" y="1411"/>
                </a:cubicBezTo>
                <a:cubicBezTo>
                  <a:pt x="603" y="1427"/>
                  <a:pt x="647" y="1435"/>
                  <a:pt x="692" y="1435"/>
                </a:cubicBezTo>
                <a:cubicBezTo>
                  <a:pt x="768" y="1435"/>
                  <a:pt x="844" y="1415"/>
                  <a:pt x="917" y="1375"/>
                </a:cubicBezTo>
                <a:cubicBezTo>
                  <a:pt x="1146" y="1254"/>
                  <a:pt x="1314" y="985"/>
                  <a:pt x="1367" y="776"/>
                </a:cubicBezTo>
                <a:cubicBezTo>
                  <a:pt x="1411" y="603"/>
                  <a:pt x="1371" y="422"/>
                  <a:pt x="1258" y="274"/>
                </a:cubicBezTo>
                <a:cubicBezTo>
                  <a:pt x="1134" y="105"/>
                  <a:pt x="929" y="5"/>
                  <a:pt x="712" y="1"/>
                </a:cubicBezTo>
                <a:cubicBezTo>
                  <a:pt x="707" y="0"/>
                  <a:pt x="703" y="0"/>
                  <a:pt x="698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01" name="Google Shape;101;p3"/>
          <p:cNvGrpSpPr/>
          <p:nvPr/>
        </p:nvGrpSpPr>
        <p:grpSpPr>
          <a:xfrm flipH="1">
            <a:off x="-799476" y="306354"/>
            <a:ext cx="1459675" cy="2094679"/>
            <a:chOff x="8328491" y="505017"/>
            <a:chExt cx="1459675" cy="2094679"/>
          </a:xfrm>
        </p:grpSpPr>
        <p:grpSp>
          <p:nvGrpSpPr>
            <p:cNvPr id="102" name="Google Shape;102;p3"/>
            <p:cNvGrpSpPr/>
            <p:nvPr/>
          </p:nvGrpSpPr>
          <p:grpSpPr>
            <a:xfrm>
              <a:off x="8328491" y="2037929"/>
              <a:ext cx="580943" cy="561766"/>
              <a:chOff x="8328491" y="2037929"/>
              <a:chExt cx="580943" cy="561766"/>
            </a:xfrm>
          </p:grpSpPr>
          <p:sp>
            <p:nvSpPr>
              <p:cNvPr id="103" name="Google Shape;103;p3"/>
              <p:cNvSpPr/>
              <p:nvPr/>
            </p:nvSpPr>
            <p:spPr>
              <a:xfrm rot="1978064">
                <a:off x="8396332" y="2128457"/>
                <a:ext cx="445374" cy="380712"/>
              </a:xfrm>
              <a:custGeom>
                <a:avLst/>
                <a:gdLst/>
                <a:ahLst/>
                <a:cxnLst/>
                <a:rect l="l" t="t" r="r" b="b"/>
                <a:pathLst>
                  <a:path w="4601" h="3933" extrusionOk="0">
                    <a:moveTo>
                      <a:pt x="3465" y="0"/>
                    </a:moveTo>
                    <a:cubicBezTo>
                      <a:pt x="2561" y="0"/>
                      <a:pt x="2644" y="1918"/>
                      <a:pt x="2644" y="1918"/>
                    </a:cubicBezTo>
                    <a:cubicBezTo>
                      <a:pt x="2644" y="1918"/>
                      <a:pt x="1691" y="910"/>
                      <a:pt x="1051" y="910"/>
                    </a:cubicBezTo>
                    <a:cubicBezTo>
                      <a:pt x="902" y="910"/>
                      <a:pt x="770" y="964"/>
                      <a:pt x="671" y="1098"/>
                    </a:cubicBezTo>
                    <a:cubicBezTo>
                      <a:pt x="0" y="1996"/>
                      <a:pt x="2711" y="3932"/>
                      <a:pt x="3431" y="3932"/>
                    </a:cubicBezTo>
                    <a:cubicBezTo>
                      <a:pt x="3465" y="3932"/>
                      <a:pt x="3495" y="3928"/>
                      <a:pt x="3520" y="3919"/>
                    </a:cubicBezTo>
                    <a:cubicBezTo>
                      <a:pt x="4110" y="3698"/>
                      <a:pt x="4601" y="138"/>
                      <a:pt x="3548" y="6"/>
                    </a:cubicBezTo>
                    <a:cubicBezTo>
                      <a:pt x="3519" y="2"/>
                      <a:pt x="3492" y="0"/>
                      <a:pt x="3465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4" name="Google Shape;104;p3"/>
              <p:cNvSpPr/>
              <p:nvPr/>
            </p:nvSpPr>
            <p:spPr>
              <a:xfrm rot="1978064">
                <a:off x="8377767" y="2190279"/>
                <a:ext cx="376550" cy="292528"/>
              </a:xfrm>
              <a:custGeom>
                <a:avLst/>
                <a:gdLst/>
                <a:ahLst/>
                <a:cxnLst/>
                <a:rect l="l" t="t" r="r" b="b"/>
                <a:pathLst>
                  <a:path w="3890" h="3022" extrusionOk="0">
                    <a:moveTo>
                      <a:pt x="1050" y="1"/>
                    </a:moveTo>
                    <a:cubicBezTo>
                      <a:pt x="902" y="1"/>
                      <a:pt x="770" y="56"/>
                      <a:pt x="671" y="187"/>
                    </a:cubicBezTo>
                    <a:cubicBezTo>
                      <a:pt x="0" y="1088"/>
                      <a:pt x="2707" y="3021"/>
                      <a:pt x="3427" y="3021"/>
                    </a:cubicBezTo>
                    <a:cubicBezTo>
                      <a:pt x="3461" y="3021"/>
                      <a:pt x="3491" y="3017"/>
                      <a:pt x="3516" y="3008"/>
                    </a:cubicBezTo>
                    <a:cubicBezTo>
                      <a:pt x="3652" y="2956"/>
                      <a:pt x="3777" y="2735"/>
                      <a:pt x="3889" y="2425"/>
                    </a:cubicBezTo>
                    <a:cubicBezTo>
                      <a:pt x="3733" y="2345"/>
                      <a:pt x="3576" y="2248"/>
                      <a:pt x="3427" y="2152"/>
                    </a:cubicBezTo>
                    <a:cubicBezTo>
                      <a:pt x="2564" y="1594"/>
                      <a:pt x="1840" y="870"/>
                      <a:pt x="1266" y="35"/>
                    </a:cubicBezTo>
                    <a:cubicBezTo>
                      <a:pt x="1192" y="13"/>
                      <a:pt x="1119" y="1"/>
                      <a:pt x="1050" y="1"/>
                    </a:cubicBezTo>
                    <a:close/>
                  </a:path>
                </a:pathLst>
              </a:custGeom>
              <a:solidFill>
                <a:srgbClr val="FFF1F6">
                  <a:alpha val="333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05" name="Google Shape;105;p3"/>
            <p:cNvGrpSpPr/>
            <p:nvPr/>
          </p:nvGrpSpPr>
          <p:grpSpPr>
            <a:xfrm rot="-5889459" flipH="1">
              <a:off x="8298512" y="743391"/>
              <a:ext cx="1545354" cy="1227090"/>
              <a:chOff x="6766920" y="-660615"/>
              <a:chExt cx="1545325" cy="1227067"/>
            </a:xfrm>
          </p:grpSpPr>
          <p:grpSp>
            <p:nvGrpSpPr>
              <p:cNvPr id="106" name="Google Shape;106;p3"/>
              <p:cNvGrpSpPr/>
              <p:nvPr/>
            </p:nvGrpSpPr>
            <p:grpSpPr>
              <a:xfrm rot="-1338283">
                <a:off x="6766019" y="229092"/>
                <a:ext cx="900924" cy="172863"/>
                <a:chOff x="3564648" y="628675"/>
                <a:chExt cx="901001" cy="172878"/>
              </a:xfrm>
            </p:grpSpPr>
            <p:sp>
              <p:nvSpPr>
                <p:cNvPr id="107" name="Google Shape;107;p3"/>
                <p:cNvSpPr/>
                <p:nvPr/>
              </p:nvSpPr>
              <p:spPr>
                <a:xfrm>
                  <a:off x="3564648" y="647688"/>
                  <a:ext cx="32631" cy="260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2" h="193" extrusionOk="0">
                      <a:moveTo>
                        <a:pt x="73" y="0"/>
                      </a:moveTo>
                      <a:cubicBezTo>
                        <a:pt x="53" y="0"/>
                        <a:pt x="33" y="10"/>
                        <a:pt x="21" y="28"/>
                      </a:cubicBezTo>
                      <a:cubicBezTo>
                        <a:pt x="0" y="52"/>
                        <a:pt x="4" y="92"/>
                        <a:pt x="33" y="112"/>
                      </a:cubicBezTo>
                      <a:cubicBezTo>
                        <a:pt x="33" y="112"/>
                        <a:pt x="69" y="140"/>
                        <a:pt x="141" y="184"/>
                      </a:cubicBezTo>
                      <a:cubicBezTo>
                        <a:pt x="149" y="188"/>
                        <a:pt x="165" y="192"/>
                        <a:pt x="173" y="192"/>
                      </a:cubicBezTo>
                      <a:cubicBezTo>
                        <a:pt x="193" y="192"/>
                        <a:pt x="213" y="184"/>
                        <a:pt x="225" y="168"/>
                      </a:cubicBezTo>
                      <a:cubicBezTo>
                        <a:pt x="241" y="144"/>
                        <a:pt x="233" y="104"/>
                        <a:pt x="205" y="84"/>
                      </a:cubicBezTo>
                      <a:cubicBezTo>
                        <a:pt x="141" y="40"/>
                        <a:pt x="105" y="11"/>
                        <a:pt x="105" y="11"/>
                      </a:cubicBezTo>
                      <a:cubicBezTo>
                        <a:pt x="96" y="4"/>
                        <a:pt x="84" y="0"/>
                        <a:pt x="73" y="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8" name="Google Shape;108;p3"/>
                <p:cNvSpPr/>
                <p:nvPr/>
              </p:nvSpPr>
              <p:spPr>
                <a:xfrm>
                  <a:off x="3630180" y="628675"/>
                  <a:ext cx="835469" cy="17287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196" h="1282" extrusionOk="0">
                      <a:moveTo>
                        <a:pt x="6121" y="0"/>
                      </a:moveTo>
                      <a:cubicBezTo>
                        <a:pt x="6109" y="0"/>
                        <a:pt x="6097" y="4"/>
                        <a:pt x="6087" y="12"/>
                      </a:cubicBezTo>
                      <a:cubicBezTo>
                        <a:pt x="6023" y="64"/>
                        <a:pt x="5955" y="112"/>
                        <a:pt x="5891" y="160"/>
                      </a:cubicBezTo>
                      <a:cubicBezTo>
                        <a:pt x="5858" y="177"/>
                        <a:pt x="5854" y="213"/>
                        <a:pt x="5875" y="245"/>
                      </a:cubicBezTo>
                      <a:cubicBezTo>
                        <a:pt x="5887" y="261"/>
                        <a:pt x="5907" y="269"/>
                        <a:pt x="5927" y="269"/>
                      </a:cubicBezTo>
                      <a:cubicBezTo>
                        <a:pt x="5943" y="269"/>
                        <a:pt x="5951" y="265"/>
                        <a:pt x="5967" y="261"/>
                      </a:cubicBezTo>
                      <a:cubicBezTo>
                        <a:pt x="6035" y="213"/>
                        <a:pt x="6104" y="165"/>
                        <a:pt x="6168" y="112"/>
                      </a:cubicBezTo>
                      <a:cubicBezTo>
                        <a:pt x="6192" y="88"/>
                        <a:pt x="6196" y="48"/>
                        <a:pt x="6176" y="24"/>
                      </a:cubicBezTo>
                      <a:cubicBezTo>
                        <a:pt x="6161" y="9"/>
                        <a:pt x="6140" y="0"/>
                        <a:pt x="6121" y="0"/>
                      </a:cubicBezTo>
                      <a:close/>
                      <a:moveTo>
                        <a:pt x="5557" y="384"/>
                      </a:moveTo>
                      <a:cubicBezTo>
                        <a:pt x="5546" y="384"/>
                        <a:pt x="5535" y="387"/>
                        <a:pt x="5525" y="394"/>
                      </a:cubicBezTo>
                      <a:lnTo>
                        <a:pt x="5312" y="514"/>
                      </a:lnTo>
                      <a:cubicBezTo>
                        <a:pt x="5284" y="530"/>
                        <a:pt x="5272" y="570"/>
                        <a:pt x="5288" y="602"/>
                      </a:cubicBezTo>
                      <a:cubicBezTo>
                        <a:pt x="5296" y="623"/>
                        <a:pt x="5324" y="631"/>
                        <a:pt x="5344" y="631"/>
                      </a:cubicBezTo>
                      <a:cubicBezTo>
                        <a:pt x="5352" y="631"/>
                        <a:pt x="5364" y="631"/>
                        <a:pt x="5372" y="627"/>
                      </a:cubicBezTo>
                      <a:cubicBezTo>
                        <a:pt x="5445" y="586"/>
                        <a:pt x="5517" y="546"/>
                        <a:pt x="5589" y="502"/>
                      </a:cubicBezTo>
                      <a:cubicBezTo>
                        <a:pt x="5617" y="486"/>
                        <a:pt x="5629" y="446"/>
                        <a:pt x="5609" y="414"/>
                      </a:cubicBezTo>
                      <a:cubicBezTo>
                        <a:pt x="5599" y="395"/>
                        <a:pt x="5578" y="384"/>
                        <a:pt x="5557" y="384"/>
                      </a:cubicBezTo>
                      <a:close/>
                      <a:moveTo>
                        <a:pt x="68" y="434"/>
                      </a:moveTo>
                      <a:cubicBezTo>
                        <a:pt x="45" y="434"/>
                        <a:pt x="25" y="444"/>
                        <a:pt x="17" y="466"/>
                      </a:cubicBezTo>
                      <a:cubicBezTo>
                        <a:pt x="1" y="494"/>
                        <a:pt x="9" y="534"/>
                        <a:pt x="41" y="550"/>
                      </a:cubicBezTo>
                      <a:cubicBezTo>
                        <a:pt x="109" y="590"/>
                        <a:pt x="185" y="631"/>
                        <a:pt x="262" y="667"/>
                      </a:cubicBezTo>
                      <a:cubicBezTo>
                        <a:pt x="266" y="671"/>
                        <a:pt x="278" y="671"/>
                        <a:pt x="286" y="671"/>
                      </a:cubicBezTo>
                      <a:cubicBezTo>
                        <a:pt x="310" y="671"/>
                        <a:pt x="330" y="663"/>
                        <a:pt x="346" y="635"/>
                      </a:cubicBezTo>
                      <a:cubicBezTo>
                        <a:pt x="362" y="602"/>
                        <a:pt x="346" y="566"/>
                        <a:pt x="318" y="550"/>
                      </a:cubicBezTo>
                      <a:cubicBezTo>
                        <a:pt x="246" y="514"/>
                        <a:pt x="169" y="482"/>
                        <a:pt x="101" y="442"/>
                      </a:cubicBezTo>
                      <a:cubicBezTo>
                        <a:pt x="90" y="436"/>
                        <a:pt x="79" y="434"/>
                        <a:pt x="68" y="434"/>
                      </a:cubicBezTo>
                      <a:close/>
                      <a:moveTo>
                        <a:pt x="4947" y="705"/>
                      </a:moveTo>
                      <a:cubicBezTo>
                        <a:pt x="4939" y="705"/>
                        <a:pt x="4930" y="707"/>
                        <a:pt x="4922" y="711"/>
                      </a:cubicBezTo>
                      <a:cubicBezTo>
                        <a:pt x="4846" y="747"/>
                        <a:pt x="4770" y="775"/>
                        <a:pt x="4693" y="807"/>
                      </a:cubicBezTo>
                      <a:cubicBezTo>
                        <a:pt x="4665" y="815"/>
                        <a:pt x="4645" y="856"/>
                        <a:pt x="4661" y="888"/>
                      </a:cubicBezTo>
                      <a:cubicBezTo>
                        <a:pt x="4669" y="912"/>
                        <a:pt x="4693" y="928"/>
                        <a:pt x="4721" y="928"/>
                      </a:cubicBezTo>
                      <a:cubicBezTo>
                        <a:pt x="4729" y="928"/>
                        <a:pt x="4738" y="928"/>
                        <a:pt x="4746" y="920"/>
                      </a:cubicBezTo>
                      <a:cubicBezTo>
                        <a:pt x="4826" y="892"/>
                        <a:pt x="4902" y="860"/>
                        <a:pt x="4975" y="827"/>
                      </a:cubicBezTo>
                      <a:cubicBezTo>
                        <a:pt x="5007" y="811"/>
                        <a:pt x="5023" y="771"/>
                        <a:pt x="5007" y="739"/>
                      </a:cubicBezTo>
                      <a:cubicBezTo>
                        <a:pt x="4995" y="719"/>
                        <a:pt x="4971" y="705"/>
                        <a:pt x="4947" y="705"/>
                      </a:cubicBezTo>
                      <a:close/>
                      <a:moveTo>
                        <a:pt x="694" y="729"/>
                      </a:moveTo>
                      <a:cubicBezTo>
                        <a:pt x="670" y="729"/>
                        <a:pt x="644" y="741"/>
                        <a:pt x="631" y="767"/>
                      </a:cubicBezTo>
                      <a:cubicBezTo>
                        <a:pt x="619" y="795"/>
                        <a:pt x="639" y="831"/>
                        <a:pt x="668" y="848"/>
                      </a:cubicBezTo>
                      <a:cubicBezTo>
                        <a:pt x="744" y="884"/>
                        <a:pt x="824" y="908"/>
                        <a:pt x="901" y="936"/>
                      </a:cubicBezTo>
                      <a:cubicBezTo>
                        <a:pt x="905" y="944"/>
                        <a:pt x="913" y="944"/>
                        <a:pt x="921" y="944"/>
                      </a:cubicBezTo>
                      <a:cubicBezTo>
                        <a:pt x="949" y="944"/>
                        <a:pt x="969" y="924"/>
                        <a:pt x="981" y="896"/>
                      </a:cubicBezTo>
                      <a:cubicBezTo>
                        <a:pt x="989" y="864"/>
                        <a:pt x="969" y="827"/>
                        <a:pt x="941" y="815"/>
                      </a:cubicBezTo>
                      <a:cubicBezTo>
                        <a:pt x="864" y="791"/>
                        <a:pt x="788" y="763"/>
                        <a:pt x="712" y="731"/>
                      </a:cubicBezTo>
                      <a:cubicBezTo>
                        <a:pt x="706" y="729"/>
                        <a:pt x="700" y="729"/>
                        <a:pt x="694" y="729"/>
                      </a:cubicBezTo>
                      <a:close/>
                      <a:moveTo>
                        <a:pt x="1342" y="954"/>
                      </a:moveTo>
                      <a:cubicBezTo>
                        <a:pt x="1316" y="954"/>
                        <a:pt x="1288" y="973"/>
                        <a:pt x="1278" y="1004"/>
                      </a:cubicBezTo>
                      <a:cubicBezTo>
                        <a:pt x="1270" y="1032"/>
                        <a:pt x="1290" y="1069"/>
                        <a:pt x="1326" y="1077"/>
                      </a:cubicBezTo>
                      <a:lnTo>
                        <a:pt x="1567" y="1137"/>
                      </a:lnTo>
                      <a:lnTo>
                        <a:pt x="1580" y="1137"/>
                      </a:lnTo>
                      <a:cubicBezTo>
                        <a:pt x="1612" y="1137"/>
                        <a:pt x="1636" y="1117"/>
                        <a:pt x="1636" y="1093"/>
                      </a:cubicBezTo>
                      <a:cubicBezTo>
                        <a:pt x="1648" y="1056"/>
                        <a:pt x="1628" y="1028"/>
                        <a:pt x="1592" y="1016"/>
                      </a:cubicBezTo>
                      <a:cubicBezTo>
                        <a:pt x="1511" y="996"/>
                        <a:pt x="1435" y="976"/>
                        <a:pt x="1355" y="956"/>
                      </a:cubicBezTo>
                      <a:cubicBezTo>
                        <a:pt x="1350" y="955"/>
                        <a:pt x="1346" y="954"/>
                        <a:pt x="1342" y="954"/>
                      </a:cubicBezTo>
                      <a:close/>
                      <a:moveTo>
                        <a:pt x="4306" y="950"/>
                      </a:moveTo>
                      <a:cubicBezTo>
                        <a:pt x="4300" y="950"/>
                        <a:pt x="4294" y="951"/>
                        <a:pt x="4288" y="952"/>
                      </a:cubicBezTo>
                      <a:cubicBezTo>
                        <a:pt x="4207" y="976"/>
                        <a:pt x="4135" y="996"/>
                        <a:pt x="4054" y="1016"/>
                      </a:cubicBezTo>
                      <a:cubicBezTo>
                        <a:pt x="4018" y="1028"/>
                        <a:pt x="3998" y="1056"/>
                        <a:pt x="4006" y="1093"/>
                      </a:cubicBezTo>
                      <a:cubicBezTo>
                        <a:pt x="4014" y="1117"/>
                        <a:pt x="4038" y="1137"/>
                        <a:pt x="4067" y="1137"/>
                      </a:cubicBezTo>
                      <a:lnTo>
                        <a:pt x="4087" y="1137"/>
                      </a:lnTo>
                      <a:cubicBezTo>
                        <a:pt x="4167" y="1117"/>
                        <a:pt x="4247" y="1097"/>
                        <a:pt x="4328" y="1073"/>
                      </a:cubicBezTo>
                      <a:cubicBezTo>
                        <a:pt x="4360" y="1064"/>
                        <a:pt x="4380" y="1028"/>
                        <a:pt x="4368" y="992"/>
                      </a:cubicBezTo>
                      <a:cubicBezTo>
                        <a:pt x="4361" y="966"/>
                        <a:pt x="4335" y="950"/>
                        <a:pt x="4306" y="950"/>
                      </a:cubicBezTo>
                      <a:close/>
                      <a:moveTo>
                        <a:pt x="2020" y="1096"/>
                      </a:moveTo>
                      <a:cubicBezTo>
                        <a:pt x="1988" y="1096"/>
                        <a:pt x="1961" y="1116"/>
                        <a:pt x="1957" y="1149"/>
                      </a:cubicBezTo>
                      <a:cubicBezTo>
                        <a:pt x="1953" y="1185"/>
                        <a:pt x="1973" y="1213"/>
                        <a:pt x="2009" y="1217"/>
                      </a:cubicBezTo>
                      <a:cubicBezTo>
                        <a:pt x="2090" y="1233"/>
                        <a:pt x="2174" y="1245"/>
                        <a:pt x="2255" y="1253"/>
                      </a:cubicBezTo>
                      <a:lnTo>
                        <a:pt x="2259" y="1253"/>
                      </a:lnTo>
                      <a:cubicBezTo>
                        <a:pt x="2291" y="1253"/>
                        <a:pt x="2319" y="1229"/>
                        <a:pt x="2327" y="1197"/>
                      </a:cubicBezTo>
                      <a:cubicBezTo>
                        <a:pt x="2331" y="1161"/>
                        <a:pt x="2307" y="1133"/>
                        <a:pt x="2271" y="1129"/>
                      </a:cubicBezTo>
                      <a:cubicBezTo>
                        <a:pt x="2190" y="1125"/>
                        <a:pt x="2110" y="1109"/>
                        <a:pt x="2030" y="1097"/>
                      </a:cubicBezTo>
                      <a:cubicBezTo>
                        <a:pt x="2026" y="1096"/>
                        <a:pt x="2023" y="1096"/>
                        <a:pt x="2020" y="1096"/>
                      </a:cubicBezTo>
                      <a:close/>
                      <a:moveTo>
                        <a:pt x="3637" y="1103"/>
                      </a:moveTo>
                      <a:cubicBezTo>
                        <a:pt x="3633" y="1103"/>
                        <a:pt x="3629" y="1104"/>
                        <a:pt x="3625" y="1105"/>
                      </a:cubicBezTo>
                      <a:lnTo>
                        <a:pt x="3384" y="1133"/>
                      </a:lnTo>
                      <a:cubicBezTo>
                        <a:pt x="3351" y="1137"/>
                        <a:pt x="3323" y="1169"/>
                        <a:pt x="3331" y="1205"/>
                      </a:cubicBezTo>
                      <a:cubicBezTo>
                        <a:pt x="3331" y="1233"/>
                        <a:pt x="3359" y="1257"/>
                        <a:pt x="3388" y="1257"/>
                      </a:cubicBezTo>
                      <a:cubicBezTo>
                        <a:pt x="3388" y="1257"/>
                        <a:pt x="3396" y="1257"/>
                        <a:pt x="3400" y="1253"/>
                      </a:cubicBezTo>
                      <a:cubicBezTo>
                        <a:pt x="3480" y="1249"/>
                        <a:pt x="3564" y="1237"/>
                        <a:pt x="3645" y="1225"/>
                      </a:cubicBezTo>
                      <a:cubicBezTo>
                        <a:pt x="3677" y="1217"/>
                        <a:pt x="3701" y="1189"/>
                        <a:pt x="3697" y="1153"/>
                      </a:cubicBezTo>
                      <a:cubicBezTo>
                        <a:pt x="3693" y="1128"/>
                        <a:pt x="3668" y="1103"/>
                        <a:pt x="3637" y="1103"/>
                      </a:cubicBezTo>
                      <a:close/>
                      <a:moveTo>
                        <a:pt x="2709" y="1157"/>
                      </a:moveTo>
                      <a:cubicBezTo>
                        <a:pt x="2672" y="1157"/>
                        <a:pt x="2640" y="1181"/>
                        <a:pt x="2640" y="1217"/>
                      </a:cubicBezTo>
                      <a:cubicBezTo>
                        <a:pt x="2640" y="1253"/>
                        <a:pt x="2668" y="1281"/>
                        <a:pt x="2701" y="1281"/>
                      </a:cubicBezTo>
                      <a:lnTo>
                        <a:pt x="2954" y="1281"/>
                      </a:lnTo>
                      <a:cubicBezTo>
                        <a:pt x="2990" y="1281"/>
                        <a:pt x="3014" y="1253"/>
                        <a:pt x="3014" y="1217"/>
                      </a:cubicBezTo>
                      <a:cubicBezTo>
                        <a:pt x="3014" y="1181"/>
                        <a:pt x="2982" y="1157"/>
                        <a:pt x="2950" y="1157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109" name="Google Shape;109;p3"/>
              <p:cNvGrpSpPr/>
              <p:nvPr/>
            </p:nvGrpSpPr>
            <p:grpSpPr>
              <a:xfrm rot="8478049">
                <a:off x="7456155" y="-397939"/>
                <a:ext cx="900955" cy="172869"/>
                <a:chOff x="3564648" y="628675"/>
                <a:chExt cx="901001" cy="172878"/>
              </a:xfrm>
            </p:grpSpPr>
            <p:sp>
              <p:nvSpPr>
                <p:cNvPr id="110" name="Google Shape;110;p3"/>
                <p:cNvSpPr/>
                <p:nvPr/>
              </p:nvSpPr>
              <p:spPr>
                <a:xfrm>
                  <a:off x="3564648" y="647688"/>
                  <a:ext cx="32631" cy="260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2" h="193" extrusionOk="0">
                      <a:moveTo>
                        <a:pt x="73" y="0"/>
                      </a:moveTo>
                      <a:cubicBezTo>
                        <a:pt x="53" y="0"/>
                        <a:pt x="33" y="10"/>
                        <a:pt x="21" y="28"/>
                      </a:cubicBezTo>
                      <a:cubicBezTo>
                        <a:pt x="0" y="52"/>
                        <a:pt x="4" y="92"/>
                        <a:pt x="33" y="112"/>
                      </a:cubicBezTo>
                      <a:cubicBezTo>
                        <a:pt x="33" y="112"/>
                        <a:pt x="69" y="140"/>
                        <a:pt x="141" y="184"/>
                      </a:cubicBezTo>
                      <a:cubicBezTo>
                        <a:pt x="149" y="188"/>
                        <a:pt x="165" y="192"/>
                        <a:pt x="173" y="192"/>
                      </a:cubicBezTo>
                      <a:cubicBezTo>
                        <a:pt x="193" y="192"/>
                        <a:pt x="213" y="184"/>
                        <a:pt x="225" y="168"/>
                      </a:cubicBezTo>
                      <a:cubicBezTo>
                        <a:pt x="241" y="144"/>
                        <a:pt x="233" y="104"/>
                        <a:pt x="205" y="84"/>
                      </a:cubicBezTo>
                      <a:cubicBezTo>
                        <a:pt x="141" y="40"/>
                        <a:pt x="105" y="11"/>
                        <a:pt x="105" y="11"/>
                      </a:cubicBezTo>
                      <a:cubicBezTo>
                        <a:pt x="96" y="4"/>
                        <a:pt x="84" y="0"/>
                        <a:pt x="73" y="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1" name="Google Shape;111;p3"/>
                <p:cNvSpPr/>
                <p:nvPr/>
              </p:nvSpPr>
              <p:spPr>
                <a:xfrm>
                  <a:off x="3630180" y="628675"/>
                  <a:ext cx="835469" cy="17287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196" h="1282" extrusionOk="0">
                      <a:moveTo>
                        <a:pt x="6121" y="0"/>
                      </a:moveTo>
                      <a:cubicBezTo>
                        <a:pt x="6109" y="0"/>
                        <a:pt x="6097" y="4"/>
                        <a:pt x="6087" y="12"/>
                      </a:cubicBezTo>
                      <a:cubicBezTo>
                        <a:pt x="6023" y="64"/>
                        <a:pt x="5955" y="112"/>
                        <a:pt x="5891" y="160"/>
                      </a:cubicBezTo>
                      <a:cubicBezTo>
                        <a:pt x="5858" y="177"/>
                        <a:pt x="5854" y="213"/>
                        <a:pt x="5875" y="245"/>
                      </a:cubicBezTo>
                      <a:cubicBezTo>
                        <a:pt x="5887" y="261"/>
                        <a:pt x="5907" y="269"/>
                        <a:pt x="5927" y="269"/>
                      </a:cubicBezTo>
                      <a:cubicBezTo>
                        <a:pt x="5943" y="269"/>
                        <a:pt x="5951" y="265"/>
                        <a:pt x="5967" y="261"/>
                      </a:cubicBezTo>
                      <a:cubicBezTo>
                        <a:pt x="6035" y="213"/>
                        <a:pt x="6104" y="165"/>
                        <a:pt x="6168" y="112"/>
                      </a:cubicBezTo>
                      <a:cubicBezTo>
                        <a:pt x="6192" y="88"/>
                        <a:pt x="6196" y="48"/>
                        <a:pt x="6176" y="24"/>
                      </a:cubicBezTo>
                      <a:cubicBezTo>
                        <a:pt x="6161" y="9"/>
                        <a:pt x="6140" y="0"/>
                        <a:pt x="6121" y="0"/>
                      </a:cubicBezTo>
                      <a:close/>
                      <a:moveTo>
                        <a:pt x="5557" y="384"/>
                      </a:moveTo>
                      <a:cubicBezTo>
                        <a:pt x="5546" y="384"/>
                        <a:pt x="5535" y="387"/>
                        <a:pt x="5525" y="394"/>
                      </a:cubicBezTo>
                      <a:lnTo>
                        <a:pt x="5312" y="514"/>
                      </a:lnTo>
                      <a:cubicBezTo>
                        <a:pt x="5284" y="530"/>
                        <a:pt x="5272" y="570"/>
                        <a:pt x="5288" y="602"/>
                      </a:cubicBezTo>
                      <a:cubicBezTo>
                        <a:pt x="5296" y="623"/>
                        <a:pt x="5324" y="631"/>
                        <a:pt x="5344" y="631"/>
                      </a:cubicBezTo>
                      <a:cubicBezTo>
                        <a:pt x="5352" y="631"/>
                        <a:pt x="5364" y="631"/>
                        <a:pt x="5372" y="627"/>
                      </a:cubicBezTo>
                      <a:cubicBezTo>
                        <a:pt x="5445" y="586"/>
                        <a:pt x="5517" y="546"/>
                        <a:pt x="5589" y="502"/>
                      </a:cubicBezTo>
                      <a:cubicBezTo>
                        <a:pt x="5617" y="486"/>
                        <a:pt x="5629" y="446"/>
                        <a:pt x="5609" y="414"/>
                      </a:cubicBezTo>
                      <a:cubicBezTo>
                        <a:pt x="5599" y="395"/>
                        <a:pt x="5578" y="384"/>
                        <a:pt x="5557" y="384"/>
                      </a:cubicBezTo>
                      <a:close/>
                      <a:moveTo>
                        <a:pt x="68" y="434"/>
                      </a:moveTo>
                      <a:cubicBezTo>
                        <a:pt x="45" y="434"/>
                        <a:pt x="25" y="444"/>
                        <a:pt x="17" y="466"/>
                      </a:cubicBezTo>
                      <a:cubicBezTo>
                        <a:pt x="1" y="494"/>
                        <a:pt x="9" y="534"/>
                        <a:pt x="41" y="550"/>
                      </a:cubicBezTo>
                      <a:cubicBezTo>
                        <a:pt x="109" y="590"/>
                        <a:pt x="185" y="631"/>
                        <a:pt x="262" y="667"/>
                      </a:cubicBezTo>
                      <a:cubicBezTo>
                        <a:pt x="266" y="671"/>
                        <a:pt x="278" y="671"/>
                        <a:pt x="286" y="671"/>
                      </a:cubicBezTo>
                      <a:cubicBezTo>
                        <a:pt x="310" y="671"/>
                        <a:pt x="330" y="663"/>
                        <a:pt x="346" y="635"/>
                      </a:cubicBezTo>
                      <a:cubicBezTo>
                        <a:pt x="362" y="602"/>
                        <a:pt x="346" y="566"/>
                        <a:pt x="318" y="550"/>
                      </a:cubicBezTo>
                      <a:cubicBezTo>
                        <a:pt x="246" y="514"/>
                        <a:pt x="169" y="482"/>
                        <a:pt x="101" y="442"/>
                      </a:cubicBezTo>
                      <a:cubicBezTo>
                        <a:pt x="90" y="436"/>
                        <a:pt x="79" y="434"/>
                        <a:pt x="68" y="434"/>
                      </a:cubicBezTo>
                      <a:close/>
                      <a:moveTo>
                        <a:pt x="4947" y="705"/>
                      </a:moveTo>
                      <a:cubicBezTo>
                        <a:pt x="4939" y="705"/>
                        <a:pt x="4930" y="707"/>
                        <a:pt x="4922" y="711"/>
                      </a:cubicBezTo>
                      <a:cubicBezTo>
                        <a:pt x="4846" y="747"/>
                        <a:pt x="4770" y="775"/>
                        <a:pt x="4693" y="807"/>
                      </a:cubicBezTo>
                      <a:cubicBezTo>
                        <a:pt x="4665" y="815"/>
                        <a:pt x="4645" y="856"/>
                        <a:pt x="4661" y="888"/>
                      </a:cubicBezTo>
                      <a:cubicBezTo>
                        <a:pt x="4669" y="912"/>
                        <a:pt x="4693" y="928"/>
                        <a:pt x="4721" y="928"/>
                      </a:cubicBezTo>
                      <a:cubicBezTo>
                        <a:pt x="4729" y="928"/>
                        <a:pt x="4738" y="928"/>
                        <a:pt x="4746" y="920"/>
                      </a:cubicBezTo>
                      <a:cubicBezTo>
                        <a:pt x="4826" y="892"/>
                        <a:pt x="4902" y="860"/>
                        <a:pt x="4975" y="827"/>
                      </a:cubicBezTo>
                      <a:cubicBezTo>
                        <a:pt x="5007" y="811"/>
                        <a:pt x="5023" y="771"/>
                        <a:pt x="5007" y="739"/>
                      </a:cubicBezTo>
                      <a:cubicBezTo>
                        <a:pt x="4995" y="719"/>
                        <a:pt x="4971" y="705"/>
                        <a:pt x="4947" y="705"/>
                      </a:cubicBezTo>
                      <a:close/>
                      <a:moveTo>
                        <a:pt x="694" y="729"/>
                      </a:moveTo>
                      <a:cubicBezTo>
                        <a:pt x="670" y="729"/>
                        <a:pt x="644" y="741"/>
                        <a:pt x="631" y="767"/>
                      </a:cubicBezTo>
                      <a:cubicBezTo>
                        <a:pt x="619" y="795"/>
                        <a:pt x="639" y="831"/>
                        <a:pt x="668" y="848"/>
                      </a:cubicBezTo>
                      <a:cubicBezTo>
                        <a:pt x="744" y="884"/>
                        <a:pt x="824" y="908"/>
                        <a:pt x="901" y="936"/>
                      </a:cubicBezTo>
                      <a:cubicBezTo>
                        <a:pt x="905" y="944"/>
                        <a:pt x="913" y="944"/>
                        <a:pt x="921" y="944"/>
                      </a:cubicBezTo>
                      <a:cubicBezTo>
                        <a:pt x="949" y="944"/>
                        <a:pt x="969" y="924"/>
                        <a:pt x="981" y="896"/>
                      </a:cubicBezTo>
                      <a:cubicBezTo>
                        <a:pt x="989" y="864"/>
                        <a:pt x="969" y="827"/>
                        <a:pt x="941" y="815"/>
                      </a:cubicBezTo>
                      <a:cubicBezTo>
                        <a:pt x="864" y="791"/>
                        <a:pt x="788" y="763"/>
                        <a:pt x="712" y="731"/>
                      </a:cubicBezTo>
                      <a:cubicBezTo>
                        <a:pt x="706" y="729"/>
                        <a:pt x="700" y="729"/>
                        <a:pt x="694" y="729"/>
                      </a:cubicBezTo>
                      <a:close/>
                      <a:moveTo>
                        <a:pt x="1342" y="954"/>
                      </a:moveTo>
                      <a:cubicBezTo>
                        <a:pt x="1316" y="954"/>
                        <a:pt x="1288" y="973"/>
                        <a:pt x="1278" y="1004"/>
                      </a:cubicBezTo>
                      <a:cubicBezTo>
                        <a:pt x="1270" y="1032"/>
                        <a:pt x="1290" y="1069"/>
                        <a:pt x="1326" y="1077"/>
                      </a:cubicBezTo>
                      <a:lnTo>
                        <a:pt x="1567" y="1137"/>
                      </a:lnTo>
                      <a:lnTo>
                        <a:pt x="1580" y="1137"/>
                      </a:lnTo>
                      <a:cubicBezTo>
                        <a:pt x="1612" y="1137"/>
                        <a:pt x="1636" y="1117"/>
                        <a:pt x="1636" y="1093"/>
                      </a:cubicBezTo>
                      <a:cubicBezTo>
                        <a:pt x="1648" y="1056"/>
                        <a:pt x="1628" y="1028"/>
                        <a:pt x="1592" y="1016"/>
                      </a:cubicBezTo>
                      <a:cubicBezTo>
                        <a:pt x="1511" y="996"/>
                        <a:pt x="1435" y="976"/>
                        <a:pt x="1355" y="956"/>
                      </a:cubicBezTo>
                      <a:cubicBezTo>
                        <a:pt x="1350" y="955"/>
                        <a:pt x="1346" y="954"/>
                        <a:pt x="1342" y="954"/>
                      </a:cubicBezTo>
                      <a:close/>
                      <a:moveTo>
                        <a:pt x="4306" y="950"/>
                      </a:moveTo>
                      <a:cubicBezTo>
                        <a:pt x="4300" y="950"/>
                        <a:pt x="4294" y="951"/>
                        <a:pt x="4288" y="952"/>
                      </a:cubicBezTo>
                      <a:cubicBezTo>
                        <a:pt x="4207" y="976"/>
                        <a:pt x="4135" y="996"/>
                        <a:pt x="4054" y="1016"/>
                      </a:cubicBezTo>
                      <a:cubicBezTo>
                        <a:pt x="4018" y="1028"/>
                        <a:pt x="3998" y="1056"/>
                        <a:pt x="4006" y="1093"/>
                      </a:cubicBezTo>
                      <a:cubicBezTo>
                        <a:pt x="4014" y="1117"/>
                        <a:pt x="4038" y="1137"/>
                        <a:pt x="4067" y="1137"/>
                      </a:cubicBezTo>
                      <a:lnTo>
                        <a:pt x="4087" y="1137"/>
                      </a:lnTo>
                      <a:cubicBezTo>
                        <a:pt x="4167" y="1117"/>
                        <a:pt x="4247" y="1097"/>
                        <a:pt x="4328" y="1073"/>
                      </a:cubicBezTo>
                      <a:cubicBezTo>
                        <a:pt x="4360" y="1064"/>
                        <a:pt x="4380" y="1028"/>
                        <a:pt x="4368" y="992"/>
                      </a:cubicBezTo>
                      <a:cubicBezTo>
                        <a:pt x="4361" y="966"/>
                        <a:pt x="4335" y="950"/>
                        <a:pt x="4306" y="950"/>
                      </a:cubicBezTo>
                      <a:close/>
                      <a:moveTo>
                        <a:pt x="2020" y="1096"/>
                      </a:moveTo>
                      <a:cubicBezTo>
                        <a:pt x="1988" y="1096"/>
                        <a:pt x="1961" y="1116"/>
                        <a:pt x="1957" y="1149"/>
                      </a:cubicBezTo>
                      <a:cubicBezTo>
                        <a:pt x="1953" y="1185"/>
                        <a:pt x="1973" y="1213"/>
                        <a:pt x="2009" y="1217"/>
                      </a:cubicBezTo>
                      <a:cubicBezTo>
                        <a:pt x="2090" y="1233"/>
                        <a:pt x="2174" y="1245"/>
                        <a:pt x="2255" y="1253"/>
                      </a:cubicBezTo>
                      <a:lnTo>
                        <a:pt x="2259" y="1253"/>
                      </a:lnTo>
                      <a:cubicBezTo>
                        <a:pt x="2291" y="1253"/>
                        <a:pt x="2319" y="1229"/>
                        <a:pt x="2327" y="1197"/>
                      </a:cubicBezTo>
                      <a:cubicBezTo>
                        <a:pt x="2331" y="1161"/>
                        <a:pt x="2307" y="1133"/>
                        <a:pt x="2271" y="1129"/>
                      </a:cubicBezTo>
                      <a:cubicBezTo>
                        <a:pt x="2190" y="1125"/>
                        <a:pt x="2110" y="1109"/>
                        <a:pt x="2030" y="1097"/>
                      </a:cubicBezTo>
                      <a:cubicBezTo>
                        <a:pt x="2026" y="1096"/>
                        <a:pt x="2023" y="1096"/>
                        <a:pt x="2020" y="1096"/>
                      </a:cubicBezTo>
                      <a:close/>
                      <a:moveTo>
                        <a:pt x="3637" y="1103"/>
                      </a:moveTo>
                      <a:cubicBezTo>
                        <a:pt x="3633" y="1103"/>
                        <a:pt x="3629" y="1104"/>
                        <a:pt x="3625" y="1105"/>
                      </a:cubicBezTo>
                      <a:lnTo>
                        <a:pt x="3384" y="1133"/>
                      </a:lnTo>
                      <a:cubicBezTo>
                        <a:pt x="3351" y="1137"/>
                        <a:pt x="3323" y="1169"/>
                        <a:pt x="3331" y="1205"/>
                      </a:cubicBezTo>
                      <a:cubicBezTo>
                        <a:pt x="3331" y="1233"/>
                        <a:pt x="3359" y="1257"/>
                        <a:pt x="3388" y="1257"/>
                      </a:cubicBezTo>
                      <a:cubicBezTo>
                        <a:pt x="3388" y="1257"/>
                        <a:pt x="3396" y="1257"/>
                        <a:pt x="3400" y="1253"/>
                      </a:cubicBezTo>
                      <a:cubicBezTo>
                        <a:pt x="3480" y="1249"/>
                        <a:pt x="3564" y="1237"/>
                        <a:pt x="3645" y="1225"/>
                      </a:cubicBezTo>
                      <a:cubicBezTo>
                        <a:pt x="3677" y="1217"/>
                        <a:pt x="3701" y="1189"/>
                        <a:pt x="3697" y="1153"/>
                      </a:cubicBezTo>
                      <a:cubicBezTo>
                        <a:pt x="3693" y="1128"/>
                        <a:pt x="3668" y="1103"/>
                        <a:pt x="3637" y="1103"/>
                      </a:cubicBezTo>
                      <a:close/>
                      <a:moveTo>
                        <a:pt x="2709" y="1157"/>
                      </a:moveTo>
                      <a:cubicBezTo>
                        <a:pt x="2672" y="1157"/>
                        <a:pt x="2640" y="1181"/>
                        <a:pt x="2640" y="1217"/>
                      </a:cubicBezTo>
                      <a:cubicBezTo>
                        <a:pt x="2640" y="1253"/>
                        <a:pt x="2668" y="1281"/>
                        <a:pt x="2701" y="1281"/>
                      </a:cubicBezTo>
                      <a:lnTo>
                        <a:pt x="2954" y="1281"/>
                      </a:lnTo>
                      <a:cubicBezTo>
                        <a:pt x="2990" y="1281"/>
                        <a:pt x="3014" y="1253"/>
                        <a:pt x="3014" y="1217"/>
                      </a:cubicBezTo>
                      <a:cubicBezTo>
                        <a:pt x="3014" y="1181"/>
                        <a:pt x="2982" y="1157"/>
                        <a:pt x="2950" y="1157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</p:grpSp>
      <p:grpSp>
        <p:nvGrpSpPr>
          <p:cNvPr id="112" name="Google Shape;112;p3"/>
          <p:cNvGrpSpPr/>
          <p:nvPr/>
        </p:nvGrpSpPr>
        <p:grpSpPr>
          <a:xfrm rot="-2995951">
            <a:off x="4429344" y="513243"/>
            <a:ext cx="4074052" cy="3919122"/>
            <a:chOff x="2032175" y="1682500"/>
            <a:chExt cx="557500" cy="536300"/>
          </a:xfrm>
        </p:grpSpPr>
        <p:sp>
          <p:nvSpPr>
            <p:cNvPr id="113" name="Google Shape;113;p3"/>
            <p:cNvSpPr/>
            <p:nvPr/>
          </p:nvSpPr>
          <p:spPr>
            <a:xfrm>
              <a:off x="2032175" y="1736150"/>
              <a:ext cx="557500" cy="482650"/>
            </a:xfrm>
            <a:custGeom>
              <a:avLst/>
              <a:gdLst/>
              <a:ahLst/>
              <a:cxnLst/>
              <a:rect l="l" t="t" r="r" b="b"/>
              <a:pathLst>
                <a:path w="22300" h="19306" extrusionOk="0">
                  <a:moveTo>
                    <a:pt x="17029" y="1"/>
                  </a:moveTo>
                  <a:cubicBezTo>
                    <a:pt x="15601" y="1"/>
                    <a:pt x="14082" y="330"/>
                    <a:pt x="12862" y="771"/>
                  </a:cubicBezTo>
                  <a:cubicBezTo>
                    <a:pt x="12037" y="1071"/>
                    <a:pt x="11278" y="1177"/>
                    <a:pt x="10540" y="1177"/>
                  </a:cubicBezTo>
                  <a:cubicBezTo>
                    <a:pt x="8763" y="1177"/>
                    <a:pt x="7104" y="563"/>
                    <a:pt x="4920" y="563"/>
                  </a:cubicBezTo>
                  <a:cubicBezTo>
                    <a:pt x="4705" y="563"/>
                    <a:pt x="4485" y="569"/>
                    <a:pt x="4260" y="582"/>
                  </a:cubicBezTo>
                  <a:cubicBezTo>
                    <a:pt x="788" y="783"/>
                    <a:pt x="202" y="4198"/>
                    <a:pt x="1708" y="7372"/>
                  </a:cubicBezTo>
                  <a:cubicBezTo>
                    <a:pt x="3215" y="10546"/>
                    <a:pt x="1" y="13439"/>
                    <a:pt x="1258" y="16798"/>
                  </a:cubicBezTo>
                  <a:cubicBezTo>
                    <a:pt x="1942" y="18629"/>
                    <a:pt x="3846" y="18953"/>
                    <a:pt x="5847" y="18953"/>
                  </a:cubicBezTo>
                  <a:cubicBezTo>
                    <a:pt x="6944" y="18953"/>
                    <a:pt x="8069" y="18856"/>
                    <a:pt x="9039" y="18856"/>
                  </a:cubicBezTo>
                  <a:cubicBezTo>
                    <a:pt x="9546" y="18856"/>
                    <a:pt x="10011" y="18883"/>
                    <a:pt x="10407" y="18964"/>
                  </a:cubicBezTo>
                  <a:cubicBezTo>
                    <a:pt x="11570" y="19200"/>
                    <a:pt x="12633" y="19305"/>
                    <a:pt x="13600" y="19305"/>
                  </a:cubicBezTo>
                  <a:cubicBezTo>
                    <a:pt x="20113" y="19305"/>
                    <a:pt x="22247" y="14514"/>
                    <a:pt x="21247" y="12632"/>
                  </a:cubicBezTo>
                  <a:cubicBezTo>
                    <a:pt x="20090" y="10462"/>
                    <a:pt x="22299" y="6312"/>
                    <a:pt x="21496" y="2796"/>
                  </a:cubicBezTo>
                  <a:cubicBezTo>
                    <a:pt x="21018" y="707"/>
                    <a:pt x="19121" y="1"/>
                    <a:pt x="17029" y="1"/>
                  </a:cubicBezTo>
                  <a:close/>
                </a:path>
              </a:pathLst>
            </a:custGeom>
            <a:solidFill>
              <a:srgbClr val="FF5A78">
                <a:alpha val="225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" name="Google Shape;114;p3"/>
            <p:cNvSpPr/>
            <p:nvPr/>
          </p:nvSpPr>
          <p:spPr>
            <a:xfrm>
              <a:off x="2196000" y="1682500"/>
              <a:ext cx="189675" cy="60225"/>
            </a:xfrm>
            <a:custGeom>
              <a:avLst/>
              <a:gdLst/>
              <a:ahLst/>
              <a:cxnLst/>
              <a:rect l="l" t="t" r="r" b="b"/>
              <a:pathLst>
                <a:path w="7587" h="2409" extrusionOk="0">
                  <a:moveTo>
                    <a:pt x="984" y="1"/>
                  </a:moveTo>
                  <a:cubicBezTo>
                    <a:pt x="635" y="1"/>
                    <a:pt x="382" y="108"/>
                    <a:pt x="294" y="422"/>
                  </a:cubicBezTo>
                  <a:cubicBezTo>
                    <a:pt x="0" y="1457"/>
                    <a:pt x="1858" y="2408"/>
                    <a:pt x="3684" y="2408"/>
                  </a:cubicBezTo>
                  <a:cubicBezTo>
                    <a:pt x="3806" y="2408"/>
                    <a:pt x="3929" y="2404"/>
                    <a:pt x="4051" y="2395"/>
                  </a:cubicBezTo>
                  <a:cubicBezTo>
                    <a:pt x="6642" y="2210"/>
                    <a:pt x="7586" y="981"/>
                    <a:pt x="7325" y="374"/>
                  </a:cubicBezTo>
                  <a:cubicBezTo>
                    <a:pt x="7218" y="124"/>
                    <a:pt x="6925" y="30"/>
                    <a:pt x="6519" y="30"/>
                  </a:cubicBezTo>
                  <a:cubicBezTo>
                    <a:pt x="5946" y="30"/>
                    <a:pt x="5149" y="218"/>
                    <a:pt x="4336" y="422"/>
                  </a:cubicBezTo>
                  <a:cubicBezTo>
                    <a:pt x="4179" y="462"/>
                    <a:pt x="4010" y="479"/>
                    <a:pt x="3833" y="479"/>
                  </a:cubicBezTo>
                  <a:cubicBezTo>
                    <a:pt x="2889" y="479"/>
                    <a:pt x="1721" y="1"/>
                    <a:pt x="984" y="1"/>
                  </a:cubicBezTo>
                  <a:close/>
                </a:path>
              </a:pathLst>
            </a:custGeom>
            <a:solidFill>
              <a:srgbClr val="FF5A78">
                <a:alpha val="225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5" name="Google Shape;115;p3"/>
          <p:cNvSpPr txBox="1">
            <a:spLocks noGrp="1"/>
          </p:cNvSpPr>
          <p:nvPr>
            <p:ph type="title" idx="2" hasCustomPrompt="1"/>
          </p:nvPr>
        </p:nvSpPr>
        <p:spPr>
          <a:xfrm>
            <a:off x="740125" y="831100"/>
            <a:ext cx="3831900" cy="1395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8000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116" name="Google Shape;116;p3"/>
          <p:cNvSpPr txBox="1">
            <a:spLocks noGrp="1"/>
          </p:cNvSpPr>
          <p:nvPr>
            <p:ph type="subTitle" idx="1"/>
          </p:nvPr>
        </p:nvSpPr>
        <p:spPr>
          <a:xfrm>
            <a:off x="1279975" y="3010100"/>
            <a:ext cx="2752200" cy="728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Font typeface="Bellota Text"/>
              <a:buNone/>
              <a:defRPr sz="1600">
                <a:solidFill>
                  <a:schemeClr val="dk1"/>
                </a:solidFill>
                <a:latin typeface="Bellota Text"/>
                <a:ea typeface="Bellota Text"/>
                <a:cs typeface="Bellota Text"/>
                <a:sym typeface="Bellota Text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grpSp>
        <p:nvGrpSpPr>
          <p:cNvPr id="117" name="Google Shape;117;p3"/>
          <p:cNvGrpSpPr/>
          <p:nvPr/>
        </p:nvGrpSpPr>
        <p:grpSpPr>
          <a:xfrm rot="7153394">
            <a:off x="7700648" y="3361727"/>
            <a:ext cx="2039530" cy="1399524"/>
            <a:chOff x="6272659" y="-660615"/>
            <a:chExt cx="2039586" cy="1399562"/>
          </a:xfrm>
        </p:grpSpPr>
        <p:grpSp>
          <p:nvGrpSpPr>
            <p:cNvPr id="118" name="Google Shape;118;p3"/>
            <p:cNvGrpSpPr/>
            <p:nvPr/>
          </p:nvGrpSpPr>
          <p:grpSpPr>
            <a:xfrm rot="8478049">
              <a:off x="7456155" y="-397939"/>
              <a:ext cx="900955" cy="172869"/>
              <a:chOff x="3564648" y="628675"/>
              <a:chExt cx="901001" cy="172878"/>
            </a:xfrm>
          </p:grpSpPr>
          <p:sp>
            <p:nvSpPr>
              <p:cNvPr id="119" name="Google Shape;119;p3"/>
              <p:cNvSpPr/>
              <p:nvPr/>
            </p:nvSpPr>
            <p:spPr>
              <a:xfrm>
                <a:off x="3564648" y="647688"/>
                <a:ext cx="32631" cy="26026"/>
              </a:xfrm>
              <a:custGeom>
                <a:avLst/>
                <a:gdLst/>
                <a:ahLst/>
                <a:cxnLst/>
                <a:rect l="l" t="t" r="r" b="b"/>
                <a:pathLst>
                  <a:path w="242" h="193" extrusionOk="0">
                    <a:moveTo>
                      <a:pt x="73" y="0"/>
                    </a:moveTo>
                    <a:cubicBezTo>
                      <a:pt x="53" y="0"/>
                      <a:pt x="33" y="10"/>
                      <a:pt x="21" y="28"/>
                    </a:cubicBezTo>
                    <a:cubicBezTo>
                      <a:pt x="0" y="52"/>
                      <a:pt x="4" y="92"/>
                      <a:pt x="33" y="112"/>
                    </a:cubicBezTo>
                    <a:cubicBezTo>
                      <a:pt x="33" y="112"/>
                      <a:pt x="69" y="140"/>
                      <a:pt x="141" y="184"/>
                    </a:cubicBezTo>
                    <a:cubicBezTo>
                      <a:pt x="149" y="188"/>
                      <a:pt x="165" y="192"/>
                      <a:pt x="173" y="192"/>
                    </a:cubicBezTo>
                    <a:cubicBezTo>
                      <a:pt x="193" y="192"/>
                      <a:pt x="213" y="184"/>
                      <a:pt x="225" y="168"/>
                    </a:cubicBezTo>
                    <a:cubicBezTo>
                      <a:pt x="241" y="144"/>
                      <a:pt x="233" y="104"/>
                      <a:pt x="205" y="84"/>
                    </a:cubicBezTo>
                    <a:cubicBezTo>
                      <a:pt x="141" y="40"/>
                      <a:pt x="105" y="11"/>
                      <a:pt x="105" y="11"/>
                    </a:cubicBezTo>
                    <a:cubicBezTo>
                      <a:pt x="96" y="4"/>
                      <a:pt x="84" y="0"/>
                      <a:pt x="73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0" name="Google Shape;120;p3"/>
              <p:cNvSpPr/>
              <p:nvPr/>
            </p:nvSpPr>
            <p:spPr>
              <a:xfrm>
                <a:off x="3630180" y="628675"/>
                <a:ext cx="835469" cy="172878"/>
              </a:xfrm>
              <a:custGeom>
                <a:avLst/>
                <a:gdLst/>
                <a:ahLst/>
                <a:cxnLst/>
                <a:rect l="l" t="t" r="r" b="b"/>
                <a:pathLst>
                  <a:path w="6196" h="1282" extrusionOk="0">
                    <a:moveTo>
                      <a:pt x="6121" y="0"/>
                    </a:moveTo>
                    <a:cubicBezTo>
                      <a:pt x="6109" y="0"/>
                      <a:pt x="6097" y="4"/>
                      <a:pt x="6087" y="12"/>
                    </a:cubicBezTo>
                    <a:cubicBezTo>
                      <a:pt x="6023" y="64"/>
                      <a:pt x="5955" y="112"/>
                      <a:pt x="5891" y="160"/>
                    </a:cubicBezTo>
                    <a:cubicBezTo>
                      <a:pt x="5858" y="177"/>
                      <a:pt x="5854" y="213"/>
                      <a:pt x="5875" y="245"/>
                    </a:cubicBezTo>
                    <a:cubicBezTo>
                      <a:pt x="5887" y="261"/>
                      <a:pt x="5907" y="269"/>
                      <a:pt x="5927" y="269"/>
                    </a:cubicBezTo>
                    <a:cubicBezTo>
                      <a:pt x="5943" y="269"/>
                      <a:pt x="5951" y="265"/>
                      <a:pt x="5967" y="261"/>
                    </a:cubicBezTo>
                    <a:cubicBezTo>
                      <a:pt x="6035" y="213"/>
                      <a:pt x="6104" y="165"/>
                      <a:pt x="6168" y="112"/>
                    </a:cubicBezTo>
                    <a:cubicBezTo>
                      <a:pt x="6192" y="88"/>
                      <a:pt x="6196" y="48"/>
                      <a:pt x="6176" y="24"/>
                    </a:cubicBezTo>
                    <a:cubicBezTo>
                      <a:pt x="6161" y="9"/>
                      <a:pt x="6140" y="0"/>
                      <a:pt x="6121" y="0"/>
                    </a:cubicBezTo>
                    <a:close/>
                    <a:moveTo>
                      <a:pt x="5557" y="384"/>
                    </a:moveTo>
                    <a:cubicBezTo>
                      <a:pt x="5546" y="384"/>
                      <a:pt x="5535" y="387"/>
                      <a:pt x="5525" y="394"/>
                    </a:cubicBezTo>
                    <a:lnTo>
                      <a:pt x="5312" y="514"/>
                    </a:lnTo>
                    <a:cubicBezTo>
                      <a:pt x="5284" y="530"/>
                      <a:pt x="5272" y="570"/>
                      <a:pt x="5288" y="602"/>
                    </a:cubicBezTo>
                    <a:cubicBezTo>
                      <a:pt x="5296" y="623"/>
                      <a:pt x="5324" y="631"/>
                      <a:pt x="5344" y="631"/>
                    </a:cubicBezTo>
                    <a:cubicBezTo>
                      <a:pt x="5352" y="631"/>
                      <a:pt x="5364" y="631"/>
                      <a:pt x="5372" y="627"/>
                    </a:cubicBezTo>
                    <a:cubicBezTo>
                      <a:pt x="5445" y="586"/>
                      <a:pt x="5517" y="546"/>
                      <a:pt x="5589" y="502"/>
                    </a:cubicBezTo>
                    <a:cubicBezTo>
                      <a:pt x="5617" y="486"/>
                      <a:pt x="5629" y="446"/>
                      <a:pt x="5609" y="414"/>
                    </a:cubicBezTo>
                    <a:cubicBezTo>
                      <a:pt x="5599" y="395"/>
                      <a:pt x="5578" y="384"/>
                      <a:pt x="5557" y="384"/>
                    </a:cubicBezTo>
                    <a:close/>
                    <a:moveTo>
                      <a:pt x="68" y="434"/>
                    </a:moveTo>
                    <a:cubicBezTo>
                      <a:pt x="45" y="434"/>
                      <a:pt x="25" y="444"/>
                      <a:pt x="17" y="466"/>
                    </a:cubicBezTo>
                    <a:cubicBezTo>
                      <a:pt x="1" y="494"/>
                      <a:pt x="9" y="534"/>
                      <a:pt x="41" y="550"/>
                    </a:cubicBezTo>
                    <a:cubicBezTo>
                      <a:pt x="109" y="590"/>
                      <a:pt x="185" y="631"/>
                      <a:pt x="262" y="667"/>
                    </a:cubicBezTo>
                    <a:cubicBezTo>
                      <a:pt x="266" y="671"/>
                      <a:pt x="278" y="671"/>
                      <a:pt x="286" y="671"/>
                    </a:cubicBezTo>
                    <a:cubicBezTo>
                      <a:pt x="310" y="671"/>
                      <a:pt x="330" y="663"/>
                      <a:pt x="346" y="635"/>
                    </a:cubicBezTo>
                    <a:cubicBezTo>
                      <a:pt x="362" y="602"/>
                      <a:pt x="346" y="566"/>
                      <a:pt x="318" y="550"/>
                    </a:cubicBezTo>
                    <a:cubicBezTo>
                      <a:pt x="246" y="514"/>
                      <a:pt x="169" y="482"/>
                      <a:pt x="101" y="442"/>
                    </a:cubicBezTo>
                    <a:cubicBezTo>
                      <a:pt x="90" y="436"/>
                      <a:pt x="79" y="434"/>
                      <a:pt x="68" y="434"/>
                    </a:cubicBezTo>
                    <a:close/>
                    <a:moveTo>
                      <a:pt x="4947" y="705"/>
                    </a:moveTo>
                    <a:cubicBezTo>
                      <a:pt x="4939" y="705"/>
                      <a:pt x="4930" y="707"/>
                      <a:pt x="4922" y="711"/>
                    </a:cubicBezTo>
                    <a:cubicBezTo>
                      <a:pt x="4846" y="747"/>
                      <a:pt x="4770" y="775"/>
                      <a:pt x="4693" y="807"/>
                    </a:cubicBezTo>
                    <a:cubicBezTo>
                      <a:pt x="4665" y="815"/>
                      <a:pt x="4645" y="856"/>
                      <a:pt x="4661" y="888"/>
                    </a:cubicBezTo>
                    <a:cubicBezTo>
                      <a:pt x="4669" y="912"/>
                      <a:pt x="4693" y="928"/>
                      <a:pt x="4721" y="928"/>
                    </a:cubicBezTo>
                    <a:cubicBezTo>
                      <a:pt x="4729" y="928"/>
                      <a:pt x="4738" y="928"/>
                      <a:pt x="4746" y="920"/>
                    </a:cubicBezTo>
                    <a:cubicBezTo>
                      <a:pt x="4826" y="892"/>
                      <a:pt x="4902" y="860"/>
                      <a:pt x="4975" y="827"/>
                    </a:cubicBezTo>
                    <a:cubicBezTo>
                      <a:pt x="5007" y="811"/>
                      <a:pt x="5023" y="771"/>
                      <a:pt x="5007" y="739"/>
                    </a:cubicBezTo>
                    <a:cubicBezTo>
                      <a:pt x="4995" y="719"/>
                      <a:pt x="4971" y="705"/>
                      <a:pt x="4947" y="705"/>
                    </a:cubicBezTo>
                    <a:close/>
                    <a:moveTo>
                      <a:pt x="694" y="729"/>
                    </a:moveTo>
                    <a:cubicBezTo>
                      <a:pt x="670" y="729"/>
                      <a:pt x="644" y="741"/>
                      <a:pt x="631" y="767"/>
                    </a:cubicBezTo>
                    <a:cubicBezTo>
                      <a:pt x="619" y="795"/>
                      <a:pt x="639" y="831"/>
                      <a:pt x="668" y="848"/>
                    </a:cubicBezTo>
                    <a:cubicBezTo>
                      <a:pt x="744" y="884"/>
                      <a:pt x="824" y="908"/>
                      <a:pt x="901" y="936"/>
                    </a:cubicBezTo>
                    <a:cubicBezTo>
                      <a:pt x="905" y="944"/>
                      <a:pt x="913" y="944"/>
                      <a:pt x="921" y="944"/>
                    </a:cubicBezTo>
                    <a:cubicBezTo>
                      <a:pt x="949" y="944"/>
                      <a:pt x="969" y="924"/>
                      <a:pt x="981" y="896"/>
                    </a:cubicBezTo>
                    <a:cubicBezTo>
                      <a:pt x="989" y="864"/>
                      <a:pt x="969" y="827"/>
                      <a:pt x="941" y="815"/>
                    </a:cubicBezTo>
                    <a:cubicBezTo>
                      <a:pt x="864" y="791"/>
                      <a:pt x="788" y="763"/>
                      <a:pt x="712" y="731"/>
                    </a:cubicBezTo>
                    <a:cubicBezTo>
                      <a:pt x="706" y="729"/>
                      <a:pt x="700" y="729"/>
                      <a:pt x="694" y="729"/>
                    </a:cubicBezTo>
                    <a:close/>
                    <a:moveTo>
                      <a:pt x="1342" y="954"/>
                    </a:moveTo>
                    <a:cubicBezTo>
                      <a:pt x="1316" y="954"/>
                      <a:pt x="1288" y="973"/>
                      <a:pt x="1278" y="1004"/>
                    </a:cubicBezTo>
                    <a:cubicBezTo>
                      <a:pt x="1270" y="1032"/>
                      <a:pt x="1290" y="1069"/>
                      <a:pt x="1326" y="1077"/>
                    </a:cubicBezTo>
                    <a:lnTo>
                      <a:pt x="1567" y="1137"/>
                    </a:lnTo>
                    <a:lnTo>
                      <a:pt x="1580" y="1137"/>
                    </a:lnTo>
                    <a:cubicBezTo>
                      <a:pt x="1612" y="1137"/>
                      <a:pt x="1636" y="1117"/>
                      <a:pt x="1636" y="1093"/>
                    </a:cubicBezTo>
                    <a:cubicBezTo>
                      <a:pt x="1648" y="1056"/>
                      <a:pt x="1628" y="1028"/>
                      <a:pt x="1592" y="1016"/>
                    </a:cubicBezTo>
                    <a:cubicBezTo>
                      <a:pt x="1511" y="996"/>
                      <a:pt x="1435" y="976"/>
                      <a:pt x="1355" y="956"/>
                    </a:cubicBezTo>
                    <a:cubicBezTo>
                      <a:pt x="1350" y="955"/>
                      <a:pt x="1346" y="954"/>
                      <a:pt x="1342" y="954"/>
                    </a:cubicBezTo>
                    <a:close/>
                    <a:moveTo>
                      <a:pt x="4306" y="950"/>
                    </a:moveTo>
                    <a:cubicBezTo>
                      <a:pt x="4300" y="950"/>
                      <a:pt x="4294" y="951"/>
                      <a:pt x="4288" y="952"/>
                    </a:cubicBezTo>
                    <a:cubicBezTo>
                      <a:pt x="4207" y="976"/>
                      <a:pt x="4135" y="996"/>
                      <a:pt x="4054" y="1016"/>
                    </a:cubicBezTo>
                    <a:cubicBezTo>
                      <a:pt x="4018" y="1028"/>
                      <a:pt x="3998" y="1056"/>
                      <a:pt x="4006" y="1093"/>
                    </a:cubicBezTo>
                    <a:cubicBezTo>
                      <a:pt x="4014" y="1117"/>
                      <a:pt x="4038" y="1137"/>
                      <a:pt x="4067" y="1137"/>
                    </a:cubicBezTo>
                    <a:lnTo>
                      <a:pt x="4087" y="1137"/>
                    </a:lnTo>
                    <a:cubicBezTo>
                      <a:pt x="4167" y="1117"/>
                      <a:pt x="4247" y="1097"/>
                      <a:pt x="4328" y="1073"/>
                    </a:cubicBezTo>
                    <a:cubicBezTo>
                      <a:pt x="4360" y="1064"/>
                      <a:pt x="4380" y="1028"/>
                      <a:pt x="4368" y="992"/>
                    </a:cubicBezTo>
                    <a:cubicBezTo>
                      <a:pt x="4361" y="966"/>
                      <a:pt x="4335" y="950"/>
                      <a:pt x="4306" y="950"/>
                    </a:cubicBezTo>
                    <a:close/>
                    <a:moveTo>
                      <a:pt x="2020" y="1096"/>
                    </a:moveTo>
                    <a:cubicBezTo>
                      <a:pt x="1988" y="1096"/>
                      <a:pt x="1961" y="1116"/>
                      <a:pt x="1957" y="1149"/>
                    </a:cubicBezTo>
                    <a:cubicBezTo>
                      <a:pt x="1953" y="1185"/>
                      <a:pt x="1973" y="1213"/>
                      <a:pt x="2009" y="1217"/>
                    </a:cubicBezTo>
                    <a:cubicBezTo>
                      <a:pt x="2090" y="1233"/>
                      <a:pt x="2174" y="1245"/>
                      <a:pt x="2255" y="1253"/>
                    </a:cubicBezTo>
                    <a:lnTo>
                      <a:pt x="2259" y="1253"/>
                    </a:lnTo>
                    <a:cubicBezTo>
                      <a:pt x="2291" y="1253"/>
                      <a:pt x="2319" y="1229"/>
                      <a:pt x="2327" y="1197"/>
                    </a:cubicBezTo>
                    <a:cubicBezTo>
                      <a:pt x="2331" y="1161"/>
                      <a:pt x="2307" y="1133"/>
                      <a:pt x="2271" y="1129"/>
                    </a:cubicBezTo>
                    <a:cubicBezTo>
                      <a:pt x="2190" y="1125"/>
                      <a:pt x="2110" y="1109"/>
                      <a:pt x="2030" y="1097"/>
                    </a:cubicBezTo>
                    <a:cubicBezTo>
                      <a:pt x="2026" y="1096"/>
                      <a:pt x="2023" y="1096"/>
                      <a:pt x="2020" y="1096"/>
                    </a:cubicBezTo>
                    <a:close/>
                    <a:moveTo>
                      <a:pt x="3637" y="1103"/>
                    </a:moveTo>
                    <a:cubicBezTo>
                      <a:pt x="3633" y="1103"/>
                      <a:pt x="3629" y="1104"/>
                      <a:pt x="3625" y="1105"/>
                    </a:cubicBezTo>
                    <a:lnTo>
                      <a:pt x="3384" y="1133"/>
                    </a:lnTo>
                    <a:cubicBezTo>
                      <a:pt x="3351" y="1137"/>
                      <a:pt x="3323" y="1169"/>
                      <a:pt x="3331" y="1205"/>
                    </a:cubicBezTo>
                    <a:cubicBezTo>
                      <a:pt x="3331" y="1233"/>
                      <a:pt x="3359" y="1257"/>
                      <a:pt x="3388" y="1257"/>
                    </a:cubicBezTo>
                    <a:cubicBezTo>
                      <a:pt x="3388" y="1257"/>
                      <a:pt x="3396" y="1257"/>
                      <a:pt x="3400" y="1253"/>
                    </a:cubicBezTo>
                    <a:cubicBezTo>
                      <a:pt x="3480" y="1249"/>
                      <a:pt x="3564" y="1237"/>
                      <a:pt x="3645" y="1225"/>
                    </a:cubicBezTo>
                    <a:cubicBezTo>
                      <a:pt x="3677" y="1217"/>
                      <a:pt x="3701" y="1189"/>
                      <a:pt x="3697" y="1153"/>
                    </a:cubicBezTo>
                    <a:cubicBezTo>
                      <a:pt x="3693" y="1128"/>
                      <a:pt x="3668" y="1103"/>
                      <a:pt x="3637" y="1103"/>
                    </a:cubicBezTo>
                    <a:close/>
                    <a:moveTo>
                      <a:pt x="2709" y="1157"/>
                    </a:moveTo>
                    <a:cubicBezTo>
                      <a:pt x="2672" y="1157"/>
                      <a:pt x="2640" y="1181"/>
                      <a:pt x="2640" y="1217"/>
                    </a:cubicBezTo>
                    <a:cubicBezTo>
                      <a:pt x="2640" y="1253"/>
                      <a:pt x="2668" y="1281"/>
                      <a:pt x="2701" y="1281"/>
                    </a:cubicBezTo>
                    <a:lnTo>
                      <a:pt x="2954" y="1281"/>
                    </a:lnTo>
                    <a:cubicBezTo>
                      <a:pt x="2990" y="1281"/>
                      <a:pt x="3014" y="1253"/>
                      <a:pt x="3014" y="1217"/>
                    </a:cubicBezTo>
                    <a:cubicBezTo>
                      <a:pt x="3014" y="1181"/>
                      <a:pt x="2982" y="1157"/>
                      <a:pt x="2950" y="1157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1" name="Google Shape;121;p3"/>
            <p:cNvGrpSpPr/>
            <p:nvPr/>
          </p:nvGrpSpPr>
          <p:grpSpPr>
            <a:xfrm rot="-1338283">
              <a:off x="6304777" y="70229"/>
              <a:ext cx="1332686" cy="431981"/>
              <a:chOff x="3132849" y="378861"/>
              <a:chExt cx="1332799" cy="432018"/>
            </a:xfrm>
          </p:grpSpPr>
          <p:sp>
            <p:nvSpPr>
              <p:cNvPr id="122" name="Google Shape;122;p3"/>
              <p:cNvSpPr/>
              <p:nvPr/>
            </p:nvSpPr>
            <p:spPr>
              <a:xfrm>
                <a:off x="3564648" y="647688"/>
                <a:ext cx="32631" cy="26026"/>
              </a:xfrm>
              <a:custGeom>
                <a:avLst/>
                <a:gdLst/>
                <a:ahLst/>
                <a:cxnLst/>
                <a:rect l="l" t="t" r="r" b="b"/>
                <a:pathLst>
                  <a:path w="242" h="193" extrusionOk="0">
                    <a:moveTo>
                      <a:pt x="73" y="0"/>
                    </a:moveTo>
                    <a:cubicBezTo>
                      <a:pt x="53" y="0"/>
                      <a:pt x="33" y="10"/>
                      <a:pt x="21" y="28"/>
                    </a:cubicBezTo>
                    <a:cubicBezTo>
                      <a:pt x="0" y="52"/>
                      <a:pt x="4" y="92"/>
                      <a:pt x="33" y="112"/>
                    </a:cubicBezTo>
                    <a:cubicBezTo>
                      <a:pt x="33" y="112"/>
                      <a:pt x="69" y="140"/>
                      <a:pt x="141" y="184"/>
                    </a:cubicBezTo>
                    <a:cubicBezTo>
                      <a:pt x="149" y="188"/>
                      <a:pt x="165" y="192"/>
                      <a:pt x="173" y="192"/>
                    </a:cubicBezTo>
                    <a:cubicBezTo>
                      <a:pt x="193" y="192"/>
                      <a:pt x="213" y="184"/>
                      <a:pt x="225" y="168"/>
                    </a:cubicBezTo>
                    <a:cubicBezTo>
                      <a:pt x="241" y="144"/>
                      <a:pt x="233" y="104"/>
                      <a:pt x="205" y="84"/>
                    </a:cubicBezTo>
                    <a:cubicBezTo>
                      <a:pt x="141" y="40"/>
                      <a:pt x="105" y="11"/>
                      <a:pt x="105" y="11"/>
                    </a:cubicBezTo>
                    <a:cubicBezTo>
                      <a:pt x="96" y="4"/>
                      <a:pt x="84" y="0"/>
                      <a:pt x="73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3" name="Google Shape;123;p3"/>
              <p:cNvSpPr/>
              <p:nvPr/>
            </p:nvSpPr>
            <p:spPr>
              <a:xfrm>
                <a:off x="3630180" y="628675"/>
                <a:ext cx="835469" cy="172878"/>
              </a:xfrm>
              <a:custGeom>
                <a:avLst/>
                <a:gdLst/>
                <a:ahLst/>
                <a:cxnLst/>
                <a:rect l="l" t="t" r="r" b="b"/>
                <a:pathLst>
                  <a:path w="6196" h="1282" extrusionOk="0">
                    <a:moveTo>
                      <a:pt x="6121" y="0"/>
                    </a:moveTo>
                    <a:cubicBezTo>
                      <a:pt x="6109" y="0"/>
                      <a:pt x="6097" y="4"/>
                      <a:pt x="6087" y="12"/>
                    </a:cubicBezTo>
                    <a:cubicBezTo>
                      <a:pt x="6023" y="64"/>
                      <a:pt x="5955" y="112"/>
                      <a:pt x="5891" y="160"/>
                    </a:cubicBezTo>
                    <a:cubicBezTo>
                      <a:pt x="5858" y="177"/>
                      <a:pt x="5854" y="213"/>
                      <a:pt x="5875" y="245"/>
                    </a:cubicBezTo>
                    <a:cubicBezTo>
                      <a:pt x="5887" y="261"/>
                      <a:pt x="5907" y="269"/>
                      <a:pt x="5927" y="269"/>
                    </a:cubicBezTo>
                    <a:cubicBezTo>
                      <a:pt x="5943" y="269"/>
                      <a:pt x="5951" y="265"/>
                      <a:pt x="5967" y="261"/>
                    </a:cubicBezTo>
                    <a:cubicBezTo>
                      <a:pt x="6035" y="213"/>
                      <a:pt x="6104" y="165"/>
                      <a:pt x="6168" y="112"/>
                    </a:cubicBezTo>
                    <a:cubicBezTo>
                      <a:pt x="6192" y="88"/>
                      <a:pt x="6196" y="48"/>
                      <a:pt x="6176" y="24"/>
                    </a:cubicBezTo>
                    <a:cubicBezTo>
                      <a:pt x="6161" y="9"/>
                      <a:pt x="6140" y="0"/>
                      <a:pt x="6121" y="0"/>
                    </a:cubicBezTo>
                    <a:close/>
                    <a:moveTo>
                      <a:pt x="5557" y="384"/>
                    </a:moveTo>
                    <a:cubicBezTo>
                      <a:pt x="5546" y="384"/>
                      <a:pt x="5535" y="387"/>
                      <a:pt x="5525" y="394"/>
                    </a:cubicBezTo>
                    <a:lnTo>
                      <a:pt x="5312" y="514"/>
                    </a:lnTo>
                    <a:cubicBezTo>
                      <a:pt x="5284" y="530"/>
                      <a:pt x="5272" y="570"/>
                      <a:pt x="5288" y="602"/>
                    </a:cubicBezTo>
                    <a:cubicBezTo>
                      <a:pt x="5296" y="623"/>
                      <a:pt x="5324" y="631"/>
                      <a:pt x="5344" y="631"/>
                    </a:cubicBezTo>
                    <a:cubicBezTo>
                      <a:pt x="5352" y="631"/>
                      <a:pt x="5364" y="631"/>
                      <a:pt x="5372" y="627"/>
                    </a:cubicBezTo>
                    <a:cubicBezTo>
                      <a:pt x="5445" y="586"/>
                      <a:pt x="5517" y="546"/>
                      <a:pt x="5589" y="502"/>
                    </a:cubicBezTo>
                    <a:cubicBezTo>
                      <a:pt x="5617" y="486"/>
                      <a:pt x="5629" y="446"/>
                      <a:pt x="5609" y="414"/>
                    </a:cubicBezTo>
                    <a:cubicBezTo>
                      <a:pt x="5599" y="395"/>
                      <a:pt x="5578" y="384"/>
                      <a:pt x="5557" y="384"/>
                    </a:cubicBezTo>
                    <a:close/>
                    <a:moveTo>
                      <a:pt x="68" y="434"/>
                    </a:moveTo>
                    <a:cubicBezTo>
                      <a:pt x="45" y="434"/>
                      <a:pt x="25" y="444"/>
                      <a:pt x="17" y="466"/>
                    </a:cubicBezTo>
                    <a:cubicBezTo>
                      <a:pt x="1" y="494"/>
                      <a:pt x="9" y="534"/>
                      <a:pt x="41" y="550"/>
                    </a:cubicBezTo>
                    <a:cubicBezTo>
                      <a:pt x="109" y="590"/>
                      <a:pt x="185" y="631"/>
                      <a:pt x="262" y="667"/>
                    </a:cubicBezTo>
                    <a:cubicBezTo>
                      <a:pt x="266" y="671"/>
                      <a:pt x="278" y="671"/>
                      <a:pt x="286" y="671"/>
                    </a:cubicBezTo>
                    <a:cubicBezTo>
                      <a:pt x="310" y="671"/>
                      <a:pt x="330" y="663"/>
                      <a:pt x="346" y="635"/>
                    </a:cubicBezTo>
                    <a:cubicBezTo>
                      <a:pt x="362" y="602"/>
                      <a:pt x="346" y="566"/>
                      <a:pt x="318" y="550"/>
                    </a:cubicBezTo>
                    <a:cubicBezTo>
                      <a:pt x="246" y="514"/>
                      <a:pt x="169" y="482"/>
                      <a:pt x="101" y="442"/>
                    </a:cubicBezTo>
                    <a:cubicBezTo>
                      <a:pt x="90" y="436"/>
                      <a:pt x="79" y="434"/>
                      <a:pt x="68" y="434"/>
                    </a:cubicBezTo>
                    <a:close/>
                    <a:moveTo>
                      <a:pt x="4947" y="705"/>
                    </a:moveTo>
                    <a:cubicBezTo>
                      <a:pt x="4939" y="705"/>
                      <a:pt x="4930" y="707"/>
                      <a:pt x="4922" y="711"/>
                    </a:cubicBezTo>
                    <a:cubicBezTo>
                      <a:pt x="4846" y="747"/>
                      <a:pt x="4770" y="775"/>
                      <a:pt x="4693" y="807"/>
                    </a:cubicBezTo>
                    <a:cubicBezTo>
                      <a:pt x="4665" y="815"/>
                      <a:pt x="4645" y="856"/>
                      <a:pt x="4661" y="888"/>
                    </a:cubicBezTo>
                    <a:cubicBezTo>
                      <a:pt x="4669" y="912"/>
                      <a:pt x="4693" y="928"/>
                      <a:pt x="4721" y="928"/>
                    </a:cubicBezTo>
                    <a:cubicBezTo>
                      <a:pt x="4729" y="928"/>
                      <a:pt x="4738" y="928"/>
                      <a:pt x="4746" y="920"/>
                    </a:cubicBezTo>
                    <a:cubicBezTo>
                      <a:pt x="4826" y="892"/>
                      <a:pt x="4902" y="860"/>
                      <a:pt x="4975" y="827"/>
                    </a:cubicBezTo>
                    <a:cubicBezTo>
                      <a:pt x="5007" y="811"/>
                      <a:pt x="5023" y="771"/>
                      <a:pt x="5007" y="739"/>
                    </a:cubicBezTo>
                    <a:cubicBezTo>
                      <a:pt x="4995" y="719"/>
                      <a:pt x="4971" y="705"/>
                      <a:pt x="4947" y="705"/>
                    </a:cubicBezTo>
                    <a:close/>
                    <a:moveTo>
                      <a:pt x="694" y="729"/>
                    </a:moveTo>
                    <a:cubicBezTo>
                      <a:pt x="670" y="729"/>
                      <a:pt x="644" y="741"/>
                      <a:pt x="631" y="767"/>
                    </a:cubicBezTo>
                    <a:cubicBezTo>
                      <a:pt x="619" y="795"/>
                      <a:pt x="639" y="831"/>
                      <a:pt x="668" y="848"/>
                    </a:cubicBezTo>
                    <a:cubicBezTo>
                      <a:pt x="744" y="884"/>
                      <a:pt x="824" y="908"/>
                      <a:pt x="901" y="936"/>
                    </a:cubicBezTo>
                    <a:cubicBezTo>
                      <a:pt x="905" y="944"/>
                      <a:pt x="913" y="944"/>
                      <a:pt x="921" y="944"/>
                    </a:cubicBezTo>
                    <a:cubicBezTo>
                      <a:pt x="949" y="944"/>
                      <a:pt x="969" y="924"/>
                      <a:pt x="981" y="896"/>
                    </a:cubicBezTo>
                    <a:cubicBezTo>
                      <a:pt x="989" y="864"/>
                      <a:pt x="969" y="827"/>
                      <a:pt x="941" y="815"/>
                    </a:cubicBezTo>
                    <a:cubicBezTo>
                      <a:pt x="864" y="791"/>
                      <a:pt x="788" y="763"/>
                      <a:pt x="712" y="731"/>
                    </a:cubicBezTo>
                    <a:cubicBezTo>
                      <a:pt x="706" y="729"/>
                      <a:pt x="700" y="729"/>
                      <a:pt x="694" y="729"/>
                    </a:cubicBezTo>
                    <a:close/>
                    <a:moveTo>
                      <a:pt x="1342" y="954"/>
                    </a:moveTo>
                    <a:cubicBezTo>
                      <a:pt x="1316" y="954"/>
                      <a:pt x="1288" y="973"/>
                      <a:pt x="1278" y="1004"/>
                    </a:cubicBezTo>
                    <a:cubicBezTo>
                      <a:pt x="1270" y="1032"/>
                      <a:pt x="1290" y="1069"/>
                      <a:pt x="1326" y="1077"/>
                    </a:cubicBezTo>
                    <a:lnTo>
                      <a:pt x="1567" y="1137"/>
                    </a:lnTo>
                    <a:lnTo>
                      <a:pt x="1580" y="1137"/>
                    </a:lnTo>
                    <a:cubicBezTo>
                      <a:pt x="1612" y="1137"/>
                      <a:pt x="1636" y="1117"/>
                      <a:pt x="1636" y="1093"/>
                    </a:cubicBezTo>
                    <a:cubicBezTo>
                      <a:pt x="1648" y="1056"/>
                      <a:pt x="1628" y="1028"/>
                      <a:pt x="1592" y="1016"/>
                    </a:cubicBezTo>
                    <a:cubicBezTo>
                      <a:pt x="1511" y="996"/>
                      <a:pt x="1435" y="976"/>
                      <a:pt x="1355" y="956"/>
                    </a:cubicBezTo>
                    <a:cubicBezTo>
                      <a:pt x="1350" y="955"/>
                      <a:pt x="1346" y="954"/>
                      <a:pt x="1342" y="954"/>
                    </a:cubicBezTo>
                    <a:close/>
                    <a:moveTo>
                      <a:pt x="4306" y="950"/>
                    </a:moveTo>
                    <a:cubicBezTo>
                      <a:pt x="4300" y="950"/>
                      <a:pt x="4294" y="951"/>
                      <a:pt x="4288" y="952"/>
                    </a:cubicBezTo>
                    <a:cubicBezTo>
                      <a:pt x="4207" y="976"/>
                      <a:pt x="4135" y="996"/>
                      <a:pt x="4054" y="1016"/>
                    </a:cubicBezTo>
                    <a:cubicBezTo>
                      <a:pt x="4018" y="1028"/>
                      <a:pt x="3998" y="1056"/>
                      <a:pt x="4006" y="1093"/>
                    </a:cubicBezTo>
                    <a:cubicBezTo>
                      <a:pt x="4014" y="1117"/>
                      <a:pt x="4038" y="1137"/>
                      <a:pt x="4067" y="1137"/>
                    </a:cubicBezTo>
                    <a:lnTo>
                      <a:pt x="4087" y="1137"/>
                    </a:lnTo>
                    <a:cubicBezTo>
                      <a:pt x="4167" y="1117"/>
                      <a:pt x="4247" y="1097"/>
                      <a:pt x="4328" y="1073"/>
                    </a:cubicBezTo>
                    <a:cubicBezTo>
                      <a:pt x="4360" y="1064"/>
                      <a:pt x="4380" y="1028"/>
                      <a:pt x="4368" y="992"/>
                    </a:cubicBezTo>
                    <a:cubicBezTo>
                      <a:pt x="4361" y="966"/>
                      <a:pt x="4335" y="950"/>
                      <a:pt x="4306" y="950"/>
                    </a:cubicBezTo>
                    <a:close/>
                    <a:moveTo>
                      <a:pt x="2020" y="1096"/>
                    </a:moveTo>
                    <a:cubicBezTo>
                      <a:pt x="1988" y="1096"/>
                      <a:pt x="1961" y="1116"/>
                      <a:pt x="1957" y="1149"/>
                    </a:cubicBezTo>
                    <a:cubicBezTo>
                      <a:pt x="1953" y="1185"/>
                      <a:pt x="1973" y="1213"/>
                      <a:pt x="2009" y="1217"/>
                    </a:cubicBezTo>
                    <a:cubicBezTo>
                      <a:pt x="2090" y="1233"/>
                      <a:pt x="2174" y="1245"/>
                      <a:pt x="2255" y="1253"/>
                    </a:cubicBezTo>
                    <a:lnTo>
                      <a:pt x="2259" y="1253"/>
                    </a:lnTo>
                    <a:cubicBezTo>
                      <a:pt x="2291" y="1253"/>
                      <a:pt x="2319" y="1229"/>
                      <a:pt x="2327" y="1197"/>
                    </a:cubicBezTo>
                    <a:cubicBezTo>
                      <a:pt x="2331" y="1161"/>
                      <a:pt x="2307" y="1133"/>
                      <a:pt x="2271" y="1129"/>
                    </a:cubicBezTo>
                    <a:cubicBezTo>
                      <a:pt x="2190" y="1125"/>
                      <a:pt x="2110" y="1109"/>
                      <a:pt x="2030" y="1097"/>
                    </a:cubicBezTo>
                    <a:cubicBezTo>
                      <a:pt x="2026" y="1096"/>
                      <a:pt x="2023" y="1096"/>
                      <a:pt x="2020" y="1096"/>
                    </a:cubicBezTo>
                    <a:close/>
                    <a:moveTo>
                      <a:pt x="3637" y="1103"/>
                    </a:moveTo>
                    <a:cubicBezTo>
                      <a:pt x="3633" y="1103"/>
                      <a:pt x="3629" y="1104"/>
                      <a:pt x="3625" y="1105"/>
                    </a:cubicBezTo>
                    <a:lnTo>
                      <a:pt x="3384" y="1133"/>
                    </a:lnTo>
                    <a:cubicBezTo>
                      <a:pt x="3351" y="1137"/>
                      <a:pt x="3323" y="1169"/>
                      <a:pt x="3331" y="1205"/>
                    </a:cubicBezTo>
                    <a:cubicBezTo>
                      <a:pt x="3331" y="1233"/>
                      <a:pt x="3359" y="1257"/>
                      <a:pt x="3388" y="1257"/>
                    </a:cubicBezTo>
                    <a:cubicBezTo>
                      <a:pt x="3388" y="1257"/>
                      <a:pt x="3396" y="1257"/>
                      <a:pt x="3400" y="1253"/>
                    </a:cubicBezTo>
                    <a:cubicBezTo>
                      <a:pt x="3480" y="1249"/>
                      <a:pt x="3564" y="1237"/>
                      <a:pt x="3645" y="1225"/>
                    </a:cubicBezTo>
                    <a:cubicBezTo>
                      <a:pt x="3677" y="1217"/>
                      <a:pt x="3701" y="1189"/>
                      <a:pt x="3697" y="1153"/>
                    </a:cubicBezTo>
                    <a:cubicBezTo>
                      <a:pt x="3693" y="1128"/>
                      <a:pt x="3668" y="1103"/>
                      <a:pt x="3637" y="1103"/>
                    </a:cubicBezTo>
                    <a:close/>
                    <a:moveTo>
                      <a:pt x="2709" y="1157"/>
                    </a:moveTo>
                    <a:cubicBezTo>
                      <a:pt x="2672" y="1157"/>
                      <a:pt x="2640" y="1181"/>
                      <a:pt x="2640" y="1217"/>
                    </a:cubicBezTo>
                    <a:cubicBezTo>
                      <a:pt x="2640" y="1253"/>
                      <a:pt x="2668" y="1281"/>
                      <a:pt x="2701" y="1281"/>
                    </a:cubicBezTo>
                    <a:lnTo>
                      <a:pt x="2954" y="1281"/>
                    </a:lnTo>
                    <a:cubicBezTo>
                      <a:pt x="2990" y="1281"/>
                      <a:pt x="3014" y="1253"/>
                      <a:pt x="3014" y="1217"/>
                    </a:cubicBezTo>
                    <a:cubicBezTo>
                      <a:pt x="3014" y="1181"/>
                      <a:pt x="2982" y="1157"/>
                      <a:pt x="2950" y="1157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4" name="Google Shape;124;p3"/>
              <p:cNvSpPr/>
              <p:nvPr/>
            </p:nvSpPr>
            <p:spPr>
              <a:xfrm>
                <a:off x="3314385" y="432198"/>
                <a:ext cx="22249" cy="64593"/>
              </a:xfrm>
              <a:custGeom>
                <a:avLst/>
                <a:gdLst/>
                <a:ahLst/>
                <a:cxnLst/>
                <a:rect l="l" t="t" r="r" b="b"/>
                <a:pathLst>
                  <a:path w="165" h="479" extrusionOk="0">
                    <a:moveTo>
                      <a:pt x="89" y="1"/>
                    </a:moveTo>
                    <a:cubicBezTo>
                      <a:pt x="65" y="1"/>
                      <a:pt x="35" y="20"/>
                      <a:pt x="28" y="51"/>
                    </a:cubicBezTo>
                    <a:cubicBezTo>
                      <a:pt x="0" y="175"/>
                      <a:pt x="4" y="304"/>
                      <a:pt x="32" y="428"/>
                    </a:cubicBezTo>
                    <a:cubicBezTo>
                      <a:pt x="36" y="459"/>
                      <a:pt x="65" y="478"/>
                      <a:pt x="97" y="478"/>
                    </a:cubicBezTo>
                    <a:cubicBezTo>
                      <a:pt x="102" y="478"/>
                      <a:pt x="107" y="478"/>
                      <a:pt x="113" y="476"/>
                    </a:cubicBezTo>
                    <a:cubicBezTo>
                      <a:pt x="145" y="464"/>
                      <a:pt x="165" y="428"/>
                      <a:pt x="157" y="396"/>
                    </a:cubicBezTo>
                    <a:cubicBezTo>
                      <a:pt x="153" y="380"/>
                      <a:pt x="153" y="364"/>
                      <a:pt x="145" y="356"/>
                    </a:cubicBezTo>
                    <a:cubicBezTo>
                      <a:pt x="145" y="344"/>
                      <a:pt x="141" y="340"/>
                      <a:pt x="141" y="328"/>
                    </a:cubicBezTo>
                    <a:lnTo>
                      <a:pt x="141" y="320"/>
                    </a:lnTo>
                    <a:cubicBezTo>
                      <a:pt x="137" y="296"/>
                      <a:pt x="137" y="264"/>
                      <a:pt x="137" y="239"/>
                    </a:cubicBezTo>
                    <a:cubicBezTo>
                      <a:pt x="137" y="179"/>
                      <a:pt x="141" y="131"/>
                      <a:pt x="149" y="83"/>
                    </a:cubicBezTo>
                    <a:cubicBezTo>
                      <a:pt x="153" y="51"/>
                      <a:pt x="137" y="14"/>
                      <a:pt x="101" y="2"/>
                    </a:cubicBezTo>
                    <a:cubicBezTo>
                      <a:pt x="97" y="1"/>
                      <a:pt x="93" y="1"/>
                      <a:pt x="89" y="1"/>
                    </a:cubicBezTo>
                    <a:close/>
                  </a:path>
                </a:pathLst>
              </a:custGeom>
              <a:solidFill>
                <a:srgbClr val="FFF1F6">
                  <a:alpha val="333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5" name="Google Shape;125;p3"/>
              <p:cNvSpPr/>
              <p:nvPr/>
            </p:nvSpPr>
            <p:spPr>
              <a:xfrm>
                <a:off x="3326790" y="513513"/>
                <a:ext cx="39104" cy="76055"/>
              </a:xfrm>
              <a:custGeom>
                <a:avLst/>
                <a:gdLst/>
                <a:ahLst/>
                <a:cxnLst/>
                <a:rect l="l" t="t" r="r" b="b"/>
                <a:pathLst>
                  <a:path w="290" h="564" extrusionOk="0">
                    <a:moveTo>
                      <a:pt x="70" y="0"/>
                    </a:moveTo>
                    <a:cubicBezTo>
                      <a:pt x="66" y="0"/>
                      <a:pt x="61" y="1"/>
                      <a:pt x="57" y="2"/>
                    </a:cubicBezTo>
                    <a:cubicBezTo>
                      <a:pt x="17" y="14"/>
                      <a:pt x="1" y="50"/>
                      <a:pt x="5" y="82"/>
                    </a:cubicBezTo>
                    <a:cubicBezTo>
                      <a:pt x="29" y="239"/>
                      <a:pt x="85" y="392"/>
                      <a:pt x="161" y="532"/>
                    </a:cubicBezTo>
                    <a:cubicBezTo>
                      <a:pt x="172" y="552"/>
                      <a:pt x="197" y="564"/>
                      <a:pt x="221" y="564"/>
                    </a:cubicBezTo>
                    <a:cubicBezTo>
                      <a:pt x="231" y="564"/>
                      <a:pt x="241" y="561"/>
                      <a:pt x="250" y="556"/>
                    </a:cubicBezTo>
                    <a:cubicBezTo>
                      <a:pt x="282" y="536"/>
                      <a:pt x="290" y="500"/>
                      <a:pt x="278" y="464"/>
                    </a:cubicBezTo>
                    <a:cubicBezTo>
                      <a:pt x="206" y="335"/>
                      <a:pt x="161" y="199"/>
                      <a:pt x="137" y="50"/>
                    </a:cubicBezTo>
                    <a:cubicBezTo>
                      <a:pt x="130" y="19"/>
                      <a:pt x="97" y="0"/>
                      <a:pt x="70" y="0"/>
                    </a:cubicBezTo>
                    <a:close/>
                  </a:path>
                </a:pathLst>
              </a:custGeom>
              <a:solidFill>
                <a:srgbClr val="FFF1F6">
                  <a:alpha val="333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6" name="Google Shape;126;p3"/>
              <p:cNvSpPr/>
              <p:nvPr/>
            </p:nvSpPr>
            <p:spPr>
              <a:xfrm rot="-5563485">
                <a:off x="3094862" y="433994"/>
                <a:ext cx="417195" cy="321752"/>
              </a:xfrm>
              <a:custGeom>
                <a:avLst/>
                <a:gdLst/>
                <a:ahLst/>
                <a:cxnLst/>
                <a:rect l="l" t="t" r="r" b="b"/>
                <a:pathLst>
                  <a:path w="3094" h="2386" extrusionOk="0">
                    <a:moveTo>
                      <a:pt x="761" y="1"/>
                    </a:moveTo>
                    <a:cubicBezTo>
                      <a:pt x="715" y="1"/>
                      <a:pt x="666" y="10"/>
                      <a:pt x="615" y="31"/>
                    </a:cubicBezTo>
                    <a:cubicBezTo>
                      <a:pt x="1" y="280"/>
                      <a:pt x="877" y="2349"/>
                      <a:pt x="1274" y="2385"/>
                    </a:cubicBezTo>
                    <a:cubicBezTo>
                      <a:pt x="1277" y="2386"/>
                      <a:pt x="1281" y="2386"/>
                      <a:pt x="1284" y="2386"/>
                    </a:cubicBezTo>
                    <a:cubicBezTo>
                      <a:pt x="1654" y="2386"/>
                      <a:pt x="3093" y="666"/>
                      <a:pt x="2524" y="216"/>
                    </a:cubicBezTo>
                    <a:cubicBezTo>
                      <a:pt x="2468" y="172"/>
                      <a:pt x="2409" y="153"/>
                      <a:pt x="2348" y="153"/>
                    </a:cubicBezTo>
                    <a:cubicBezTo>
                      <a:pt x="1937" y="153"/>
                      <a:pt x="1467" y="1036"/>
                      <a:pt x="1467" y="1036"/>
                    </a:cubicBezTo>
                    <a:cubicBezTo>
                      <a:pt x="1467" y="1036"/>
                      <a:pt x="1243" y="1"/>
                      <a:pt x="761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7" name="Google Shape;127;p3"/>
              <p:cNvSpPr/>
              <p:nvPr/>
            </p:nvSpPr>
            <p:spPr>
              <a:xfrm rot="-5563485">
                <a:off x="3166434" y="379837"/>
                <a:ext cx="288827" cy="300850"/>
              </a:xfrm>
              <a:custGeom>
                <a:avLst/>
                <a:gdLst/>
                <a:ahLst/>
                <a:cxnLst/>
                <a:rect l="l" t="t" r="r" b="b"/>
                <a:pathLst>
                  <a:path w="2142" h="2231" extrusionOk="0">
                    <a:moveTo>
                      <a:pt x="1403" y="0"/>
                    </a:moveTo>
                    <a:cubicBezTo>
                      <a:pt x="1398" y="0"/>
                      <a:pt x="1392" y="0"/>
                      <a:pt x="1387" y="1"/>
                    </a:cubicBezTo>
                    <a:cubicBezTo>
                      <a:pt x="1009" y="700"/>
                      <a:pt x="535" y="1351"/>
                      <a:pt x="1" y="1941"/>
                    </a:cubicBezTo>
                    <a:cubicBezTo>
                      <a:pt x="113" y="2110"/>
                      <a:pt x="230" y="2222"/>
                      <a:pt x="314" y="2230"/>
                    </a:cubicBezTo>
                    <a:cubicBezTo>
                      <a:pt x="318" y="2231"/>
                      <a:pt x="321" y="2231"/>
                      <a:pt x="324" y="2231"/>
                    </a:cubicBezTo>
                    <a:cubicBezTo>
                      <a:pt x="702" y="2231"/>
                      <a:pt x="2141" y="511"/>
                      <a:pt x="1572" y="61"/>
                    </a:cubicBezTo>
                    <a:cubicBezTo>
                      <a:pt x="1517" y="20"/>
                      <a:pt x="1461" y="0"/>
                      <a:pt x="1403" y="0"/>
                    </a:cubicBezTo>
                    <a:close/>
                  </a:path>
                </a:pathLst>
              </a:custGeom>
              <a:solidFill>
                <a:srgbClr val="FFF1F6">
                  <a:alpha val="333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128" name="Google Shape;128;p3"/>
          <p:cNvSpPr/>
          <p:nvPr/>
        </p:nvSpPr>
        <p:spPr>
          <a:xfrm>
            <a:off x="8082620" y="4542638"/>
            <a:ext cx="215929" cy="199812"/>
          </a:xfrm>
          <a:custGeom>
            <a:avLst/>
            <a:gdLst/>
            <a:ahLst/>
            <a:cxnLst/>
            <a:rect l="l" t="t" r="r" b="b"/>
            <a:pathLst>
              <a:path w="1447" h="1339" extrusionOk="0">
                <a:moveTo>
                  <a:pt x="729" y="0"/>
                </a:moveTo>
                <a:cubicBezTo>
                  <a:pt x="719" y="0"/>
                  <a:pt x="709" y="1"/>
                  <a:pt x="699" y="1"/>
                </a:cubicBezTo>
                <a:cubicBezTo>
                  <a:pt x="486" y="13"/>
                  <a:pt x="286" y="122"/>
                  <a:pt x="161" y="298"/>
                </a:cubicBezTo>
                <a:cubicBezTo>
                  <a:pt x="36" y="475"/>
                  <a:pt x="0" y="692"/>
                  <a:pt x="61" y="893"/>
                </a:cubicBezTo>
                <a:cubicBezTo>
                  <a:pt x="121" y="1082"/>
                  <a:pt x="261" y="1238"/>
                  <a:pt x="458" y="1307"/>
                </a:cubicBezTo>
                <a:cubicBezTo>
                  <a:pt x="511" y="1327"/>
                  <a:pt x="571" y="1339"/>
                  <a:pt x="627" y="1339"/>
                </a:cubicBezTo>
                <a:cubicBezTo>
                  <a:pt x="760" y="1339"/>
                  <a:pt x="872" y="1279"/>
                  <a:pt x="953" y="1166"/>
                </a:cubicBezTo>
                <a:cubicBezTo>
                  <a:pt x="1053" y="1026"/>
                  <a:pt x="1089" y="801"/>
                  <a:pt x="932" y="604"/>
                </a:cubicBezTo>
                <a:cubicBezTo>
                  <a:pt x="860" y="511"/>
                  <a:pt x="744" y="455"/>
                  <a:pt x="631" y="455"/>
                </a:cubicBezTo>
                <a:cubicBezTo>
                  <a:pt x="543" y="455"/>
                  <a:pt x="466" y="495"/>
                  <a:pt x="418" y="563"/>
                </a:cubicBezTo>
                <a:cubicBezTo>
                  <a:pt x="350" y="652"/>
                  <a:pt x="338" y="756"/>
                  <a:pt x="378" y="853"/>
                </a:cubicBezTo>
                <a:cubicBezTo>
                  <a:pt x="418" y="945"/>
                  <a:pt x="507" y="1013"/>
                  <a:pt x="611" y="1026"/>
                </a:cubicBezTo>
                <a:cubicBezTo>
                  <a:pt x="616" y="1026"/>
                  <a:pt x="621" y="1027"/>
                  <a:pt x="626" y="1027"/>
                </a:cubicBezTo>
                <a:cubicBezTo>
                  <a:pt x="667" y="1027"/>
                  <a:pt x="700" y="997"/>
                  <a:pt x="703" y="957"/>
                </a:cubicBezTo>
                <a:cubicBezTo>
                  <a:pt x="707" y="917"/>
                  <a:pt x="679" y="877"/>
                  <a:pt x="639" y="873"/>
                </a:cubicBezTo>
                <a:cubicBezTo>
                  <a:pt x="587" y="865"/>
                  <a:pt x="547" y="837"/>
                  <a:pt x="527" y="797"/>
                </a:cubicBezTo>
                <a:cubicBezTo>
                  <a:pt x="507" y="756"/>
                  <a:pt x="511" y="716"/>
                  <a:pt x="531" y="672"/>
                </a:cubicBezTo>
                <a:cubicBezTo>
                  <a:pt x="551" y="636"/>
                  <a:pt x="583" y="612"/>
                  <a:pt x="623" y="604"/>
                </a:cubicBezTo>
                <a:cubicBezTo>
                  <a:pt x="629" y="603"/>
                  <a:pt x="636" y="602"/>
                  <a:pt x="643" y="602"/>
                </a:cubicBezTo>
                <a:cubicBezTo>
                  <a:pt x="689" y="602"/>
                  <a:pt x="745" y="625"/>
                  <a:pt x="784" y="660"/>
                </a:cubicBezTo>
                <a:cubicBezTo>
                  <a:pt x="860" y="724"/>
                  <a:pt x="900" y="825"/>
                  <a:pt x="892" y="925"/>
                </a:cubicBezTo>
                <a:cubicBezTo>
                  <a:pt x="888" y="1013"/>
                  <a:pt x="848" y="1086"/>
                  <a:pt x="784" y="1138"/>
                </a:cubicBezTo>
                <a:cubicBezTo>
                  <a:pt x="741" y="1170"/>
                  <a:pt x="693" y="1183"/>
                  <a:pt x="644" y="1183"/>
                </a:cubicBezTo>
                <a:cubicBezTo>
                  <a:pt x="516" y="1183"/>
                  <a:pt x="382" y="1092"/>
                  <a:pt x="310" y="1013"/>
                </a:cubicBezTo>
                <a:cubicBezTo>
                  <a:pt x="189" y="881"/>
                  <a:pt x="161" y="696"/>
                  <a:pt x="221" y="519"/>
                </a:cubicBezTo>
                <a:cubicBezTo>
                  <a:pt x="282" y="347"/>
                  <a:pt x="426" y="214"/>
                  <a:pt x="603" y="162"/>
                </a:cubicBezTo>
                <a:cubicBezTo>
                  <a:pt x="644" y="150"/>
                  <a:pt x="686" y="145"/>
                  <a:pt x="727" y="145"/>
                </a:cubicBezTo>
                <a:cubicBezTo>
                  <a:pt x="828" y="145"/>
                  <a:pt x="926" y="179"/>
                  <a:pt x="1009" y="242"/>
                </a:cubicBezTo>
                <a:cubicBezTo>
                  <a:pt x="1133" y="342"/>
                  <a:pt x="1270" y="604"/>
                  <a:pt x="1266" y="829"/>
                </a:cubicBezTo>
                <a:cubicBezTo>
                  <a:pt x="1258" y="945"/>
                  <a:pt x="1226" y="1030"/>
                  <a:pt x="1149" y="1082"/>
                </a:cubicBezTo>
                <a:cubicBezTo>
                  <a:pt x="1125" y="1098"/>
                  <a:pt x="1113" y="1126"/>
                  <a:pt x="1121" y="1150"/>
                </a:cubicBezTo>
                <a:cubicBezTo>
                  <a:pt x="1125" y="1182"/>
                  <a:pt x="1141" y="1206"/>
                  <a:pt x="1165" y="1218"/>
                </a:cubicBezTo>
                <a:cubicBezTo>
                  <a:pt x="1175" y="1221"/>
                  <a:pt x="1184" y="1223"/>
                  <a:pt x="1194" y="1223"/>
                </a:cubicBezTo>
                <a:cubicBezTo>
                  <a:pt x="1209" y="1223"/>
                  <a:pt x="1225" y="1219"/>
                  <a:pt x="1242" y="1206"/>
                </a:cubicBezTo>
                <a:cubicBezTo>
                  <a:pt x="1342" y="1138"/>
                  <a:pt x="1402" y="1021"/>
                  <a:pt x="1415" y="885"/>
                </a:cubicBezTo>
                <a:cubicBezTo>
                  <a:pt x="1447" y="632"/>
                  <a:pt x="1314" y="338"/>
                  <a:pt x="1173" y="178"/>
                </a:cubicBezTo>
                <a:cubicBezTo>
                  <a:pt x="1059" y="67"/>
                  <a:pt x="902" y="0"/>
                  <a:pt x="729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29" name="Google Shape;129;p3"/>
          <p:cNvGrpSpPr/>
          <p:nvPr/>
        </p:nvGrpSpPr>
        <p:grpSpPr>
          <a:xfrm rot="2700000">
            <a:off x="8850543" y="3860238"/>
            <a:ext cx="296110" cy="307950"/>
            <a:chOff x="2402806" y="1534404"/>
            <a:chExt cx="197214" cy="205099"/>
          </a:xfrm>
        </p:grpSpPr>
        <p:sp>
          <p:nvSpPr>
            <p:cNvPr id="130" name="Google Shape;130;p3"/>
            <p:cNvSpPr/>
            <p:nvPr/>
          </p:nvSpPr>
          <p:spPr>
            <a:xfrm>
              <a:off x="2402806" y="1605082"/>
              <a:ext cx="85428" cy="127119"/>
            </a:xfrm>
            <a:custGeom>
              <a:avLst/>
              <a:gdLst/>
              <a:ahLst/>
              <a:cxnLst/>
              <a:rect l="l" t="t" r="r" b="b"/>
              <a:pathLst>
                <a:path w="1170" h="1741" extrusionOk="0">
                  <a:moveTo>
                    <a:pt x="273" y="0"/>
                  </a:moveTo>
                  <a:cubicBezTo>
                    <a:pt x="220" y="0"/>
                    <a:pt x="176" y="36"/>
                    <a:pt x="165" y="85"/>
                  </a:cubicBezTo>
                  <a:cubicBezTo>
                    <a:pt x="0" y="1226"/>
                    <a:pt x="1005" y="1724"/>
                    <a:pt x="1017" y="1728"/>
                  </a:cubicBezTo>
                  <a:cubicBezTo>
                    <a:pt x="1033" y="1732"/>
                    <a:pt x="1045" y="1740"/>
                    <a:pt x="1061" y="1740"/>
                  </a:cubicBezTo>
                  <a:cubicBezTo>
                    <a:pt x="1101" y="1740"/>
                    <a:pt x="1137" y="1720"/>
                    <a:pt x="1145" y="1684"/>
                  </a:cubicBezTo>
                  <a:cubicBezTo>
                    <a:pt x="1169" y="1632"/>
                    <a:pt x="1149" y="1572"/>
                    <a:pt x="1101" y="1548"/>
                  </a:cubicBezTo>
                  <a:cubicBezTo>
                    <a:pt x="1097" y="1544"/>
                    <a:pt x="221" y="1118"/>
                    <a:pt x="366" y="117"/>
                  </a:cubicBezTo>
                  <a:cubicBezTo>
                    <a:pt x="374" y="61"/>
                    <a:pt x="338" y="13"/>
                    <a:pt x="281" y="1"/>
                  </a:cubicBezTo>
                  <a:cubicBezTo>
                    <a:pt x="279" y="1"/>
                    <a:pt x="276" y="0"/>
                    <a:pt x="27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131;p3"/>
            <p:cNvSpPr/>
            <p:nvPr/>
          </p:nvSpPr>
          <p:spPr>
            <a:xfrm>
              <a:off x="2441796" y="1605886"/>
              <a:ext cx="64910" cy="98424"/>
            </a:xfrm>
            <a:custGeom>
              <a:avLst/>
              <a:gdLst/>
              <a:ahLst/>
              <a:cxnLst/>
              <a:rect l="l" t="t" r="r" b="b"/>
              <a:pathLst>
                <a:path w="889" h="1348" extrusionOk="0">
                  <a:moveTo>
                    <a:pt x="113" y="1"/>
                  </a:moveTo>
                  <a:cubicBezTo>
                    <a:pt x="109" y="1"/>
                    <a:pt x="105" y="1"/>
                    <a:pt x="101" y="2"/>
                  </a:cubicBezTo>
                  <a:cubicBezTo>
                    <a:pt x="45" y="6"/>
                    <a:pt x="1" y="50"/>
                    <a:pt x="5" y="106"/>
                  </a:cubicBezTo>
                  <a:cubicBezTo>
                    <a:pt x="5" y="130"/>
                    <a:pt x="57" y="837"/>
                    <a:pt x="712" y="1328"/>
                  </a:cubicBezTo>
                  <a:cubicBezTo>
                    <a:pt x="732" y="1340"/>
                    <a:pt x="752" y="1348"/>
                    <a:pt x="772" y="1348"/>
                  </a:cubicBezTo>
                  <a:cubicBezTo>
                    <a:pt x="804" y="1348"/>
                    <a:pt x="832" y="1332"/>
                    <a:pt x="852" y="1312"/>
                  </a:cubicBezTo>
                  <a:cubicBezTo>
                    <a:pt x="888" y="1267"/>
                    <a:pt x="880" y="1207"/>
                    <a:pt x="832" y="1171"/>
                  </a:cubicBezTo>
                  <a:cubicBezTo>
                    <a:pt x="250" y="737"/>
                    <a:pt x="205" y="106"/>
                    <a:pt x="205" y="94"/>
                  </a:cubicBezTo>
                  <a:cubicBezTo>
                    <a:pt x="202" y="46"/>
                    <a:pt x="164" y="1"/>
                    <a:pt x="11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132;p3"/>
            <p:cNvSpPr/>
            <p:nvPr/>
          </p:nvSpPr>
          <p:spPr>
            <a:xfrm>
              <a:off x="2470272" y="1604206"/>
              <a:ext cx="45561" cy="62866"/>
            </a:xfrm>
            <a:custGeom>
              <a:avLst/>
              <a:gdLst/>
              <a:ahLst/>
              <a:cxnLst/>
              <a:rect l="l" t="t" r="r" b="b"/>
              <a:pathLst>
                <a:path w="624" h="861" extrusionOk="0">
                  <a:moveTo>
                    <a:pt x="175" y="1"/>
                  </a:moveTo>
                  <a:cubicBezTo>
                    <a:pt x="132" y="1"/>
                    <a:pt x="91" y="33"/>
                    <a:pt x="81" y="77"/>
                  </a:cubicBezTo>
                  <a:cubicBezTo>
                    <a:pt x="77" y="97"/>
                    <a:pt x="0" y="479"/>
                    <a:pt x="450" y="840"/>
                  </a:cubicBezTo>
                  <a:cubicBezTo>
                    <a:pt x="466" y="856"/>
                    <a:pt x="494" y="860"/>
                    <a:pt x="515" y="860"/>
                  </a:cubicBezTo>
                  <a:cubicBezTo>
                    <a:pt x="543" y="860"/>
                    <a:pt x="571" y="848"/>
                    <a:pt x="591" y="828"/>
                  </a:cubicBezTo>
                  <a:cubicBezTo>
                    <a:pt x="623" y="788"/>
                    <a:pt x="619" y="720"/>
                    <a:pt x="575" y="688"/>
                  </a:cubicBezTo>
                  <a:cubicBezTo>
                    <a:pt x="229" y="410"/>
                    <a:pt x="273" y="137"/>
                    <a:pt x="277" y="125"/>
                  </a:cubicBezTo>
                  <a:cubicBezTo>
                    <a:pt x="294" y="69"/>
                    <a:pt x="257" y="13"/>
                    <a:pt x="201" y="5"/>
                  </a:cubicBezTo>
                  <a:cubicBezTo>
                    <a:pt x="193" y="2"/>
                    <a:pt x="184" y="1"/>
                    <a:pt x="17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133;p3"/>
            <p:cNvSpPr/>
            <p:nvPr/>
          </p:nvSpPr>
          <p:spPr>
            <a:xfrm>
              <a:off x="2504005" y="1627498"/>
              <a:ext cx="52571" cy="112005"/>
            </a:xfrm>
            <a:custGeom>
              <a:avLst/>
              <a:gdLst/>
              <a:ahLst/>
              <a:cxnLst/>
              <a:rect l="l" t="t" r="r" b="b"/>
              <a:pathLst>
                <a:path w="720" h="1534" extrusionOk="0">
                  <a:moveTo>
                    <a:pt x="409" y="0"/>
                  </a:moveTo>
                  <a:cubicBezTo>
                    <a:pt x="400" y="0"/>
                    <a:pt x="391" y="1"/>
                    <a:pt x="382" y="3"/>
                  </a:cubicBezTo>
                  <a:cubicBezTo>
                    <a:pt x="330" y="19"/>
                    <a:pt x="302" y="79"/>
                    <a:pt x="318" y="132"/>
                  </a:cubicBezTo>
                  <a:cubicBezTo>
                    <a:pt x="318" y="136"/>
                    <a:pt x="494" y="702"/>
                    <a:pt x="32" y="1377"/>
                  </a:cubicBezTo>
                  <a:cubicBezTo>
                    <a:pt x="0" y="1421"/>
                    <a:pt x="12" y="1486"/>
                    <a:pt x="57" y="1518"/>
                  </a:cubicBezTo>
                  <a:cubicBezTo>
                    <a:pt x="73" y="1526"/>
                    <a:pt x="93" y="1534"/>
                    <a:pt x="113" y="1534"/>
                  </a:cubicBezTo>
                  <a:cubicBezTo>
                    <a:pt x="141" y="1534"/>
                    <a:pt x="177" y="1518"/>
                    <a:pt x="197" y="1494"/>
                  </a:cubicBezTo>
                  <a:cubicBezTo>
                    <a:pt x="719" y="734"/>
                    <a:pt x="519" y="96"/>
                    <a:pt x="511" y="71"/>
                  </a:cubicBezTo>
                  <a:cubicBezTo>
                    <a:pt x="497" y="25"/>
                    <a:pt x="453" y="0"/>
                    <a:pt x="40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134;p3"/>
            <p:cNvSpPr/>
            <p:nvPr/>
          </p:nvSpPr>
          <p:spPr>
            <a:xfrm>
              <a:off x="2548909" y="1634508"/>
              <a:ext cx="26431" cy="80682"/>
            </a:xfrm>
            <a:custGeom>
              <a:avLst/>
              <a:gdLst/>
              <a:ahLst/>
              <a:cxnLst/>
              <a:rect l="l" t="t" r="r" b="b"/>
              <a:pathLst>
                <a:path w="362" h="1105" extrusionOk="0">
                  <a:moveTo>
                    <a:pt x="128" y="1"/>
                  </a:moveTo>
                  <a:cubicBezTo>
                    <a:pt x="120" y="1"/>
                    <a:pt x="112" y="2"/>
                    <a:pt x="104" y="4"/>
                  </a:cubicBezTo>
                  <a:cubicBezTo>
                    <a:pt x="56" y="16"/>
                    <a:pt x="20" y="72"/>
                    <a:pt x="36" y="124"/>
                  </a:cubicBezTo>
                  <a:cubicBezTo>
                    <a:pt x="157" y="586"/>
                    <a:pt x="16" y="964"/>
                    <a:pt x="16" y="968"/>
                  </a:cubicBezTo>
                  <a:cubicBezTo>
                    <a:pt x="0" y="1024"/>
                    <a:pt x="24" y="1080"/>
                    <a:pt x="76" y="1100"/>
                  </a:cubicBezTo>
                  <a:cubicBezTo>
                    <a:pt x="84" y="1104"/>
                    <a:pt x="100" y="1104"/>
                    <a:pt x="109" y="1104"/>
                  </a:cubicBezTo>
                  <a:cubicBezTo>
                    <a:pt x="149" y="1104"/>
                    <a:pt x="189" y="1080"/>
                    <a:pt x="197" y="1044"/>
                  </a:cubicBezTo>
                  <a:cubicBezTo>
                    <a:pt x="205" y="1024"/>
                    <a:pt x="362" y="602"/>
                    <a:pt x="225" y="76"/>
                  </a:cubicBezTo>
                  <a:cubicBezTo>
                    <a:pt x="218" y="31"/>
                    <a:pt x="176" y="1"/>
                    <a:pt x="12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135;p3"/>
            <p:cNvSpPr/>
            <p:nvPr/>
          </p:nvSpPr>
          <p:spPr>
            <a:xfrm>
              <a:off x="2577020" y="1637939"/>
              <a:ext cx="23000" cy="51695"/>
            </a:xfrm>
            <a:custGeom>
              <a:avLst/>
              <a:gdLst/>
              <a:ahLst/>
              <a:cxnLst/>
              <a:rect l="l" t="t" r="r" b="b"/>
              <a:pathLst>
                <a:path w="315" h="708" extrusionOk="0">
                  <a:moveTo>
                    <a:pt x="117" y="0"/>
                  </a:moveTo>
                  <a:cubicBezTo>
                    <a:pt x="106" y="0"/>
                    <a:pt x="96" y="2"/>
                    <a:pt x="85" y="5"/>
                  </a:cubicBezTo>
                  <a:cubicBezTo>
                    <a:pt x="33" y="17"/>
                    <a:pt x="1" y="73"/>
                    <a:pt x="17" y="129"/>
                  </a:cubicBezTo>
                  <a:cubicBezTo>
                    <a:pt x="97" y="411"/>
                    <a:pt x="45" y="567"/>
                    <a:pt x="45" y="571"/>
                  </a:cubicBezTo>
                  <a:cubicBezTo>
                    <a:pt x="33" y="627"/>
                    <a:pt x="57" y="680"/>
                    <a:pt x="105" y="700"/>
                  </a:cubicBezTo>
                  <a:cubicBezTo>
                    <a:pt x="117" y="708"/>
                    <a:pt x="133" y="708"/>
                    <a:pt x="141" y="708"/>
                  </a:cubicBezTo>
                  <a:cubicBezTo>
                    <a:pt x="182" y="708"/>
                    <a:pt x="218" y="680"/>
                    <a:pt x="238" y="648"/>
                  </a:cubicBezTo>
                  <a:cubicBezTo>
                    <a:pt x="242" y="619"/>
                    <a:pt x="314" y="427"/>
                    <a:pt x="214" y="73"/>
                  </a:cubicBezTo>
                  <a:cubicBezTo>
                    <a:pt x="201" y="27"/>
                    <a:pt x="161" y="0"/>
                    <a:pt x="11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136;p3"/>
            <p:cNvSpPr/>
            <p:nvPr/>
          </p:nvSpPr>
          <p:spPr>
            <a:xfrm>
              <a:off x="2493710" y="1595664"/>
              <a:ext cx="96307" cy="27089"/>
            </a:xfrm>
            <a:custGeom>
              <a:avLst/>
              <a:gdLst/>
              <a:ahLst/>
              <a:cxnLst/>
              <a:rect l="l" t="t" r="r" b="b"/>
              <a:pathLst>
                <a:path w="1319" h="371" extrusionOk="0">
                  <a:moveTo>
                    <a:pt x="485" y="0"/>
                  </a:moveTo>
                  <a:cubicBezTo>
                    <a:pt x="241" y="0"/>
                    <a:pt x="88" y="59"/>
                    <a:pt x="77" y="65"/>
                  </a:cubicBezTo>
                  <a:cubicBezTo>
                    <a:pt x="29" y="86"/>
                    <a:pt x="1" y="146"/>
                    <a:pt x="21" y="194"/>
                  </a:cubicBezTo>
                  <a:cubicBezTo>
                    <a:pt x="36" y="234"/>
                    <a:pt x="75" y="257"/>
                    <a:pt x="115" y="257"/>
                  </a:cubicBezTo>
                  <a:cubicBezTo>
                    <a:pt x="128" y="257"/>
                    <a:pt x="141" y="255"/>
                    <a:pt x="153" y="250"/>
                  </a:cubicBezTo>
                  <a:cubicBezTo>
                    <a:pt x="156" y="250"/>
                    <a:pt x="281" y="203"/>
                    <a:pt x="487" y="203"/>
                  </a:cubicBezTo>
                  <a:cubicBezTo>
                    <a:pt x="662" y="203"/>
                    <a:pt x="896" y="237"/>
                    <a:pt x="1162" y="363"/>
                  </a:cubicBezTo>
                  <a:cubicBezTo>
                    <a:pt x="1174" y="367"/>
                    <a:pt x="1186" y="371"/>
                    <a:pt x="1202" y="371"/>
                  </a:cubicBezTo>
                  <a:cubicBezTo>
                    <a:pt x="1242" y="371"/>
                    <a:pt x="1278" y="351"/>
                    <a:pt x="1298" y="315"/>
                  </a:cubicBezTo>
                  <a:cubicBezTo>
                    <a:pt x="1319" y="266"/>
                    <a:pt x="1298" y="206"/>
                    <a:pt x="1246" y="182"/>
                  </a:cubicBezTo>
                  <a:cubicBezTo>
                    <a:pt x="950" y="40"/>
                    <a:pt x="687" y="0"/>
                    <a:pt x="48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137;p3"/>
            <p:cNvSpPr/>
            <p:nvPr/>
          </p:nvSpPr>
          <p:spPr>
            <a:xfrm>
              <a:off x="2446469" y="1562077"/>
              <a:ext cx="145300" cy="33733"/>
            </a:xfrm>
            <a:custGeom>
              <a:avLst/>
              <a:gdLst/>
              <a:ahLst/>
              <a:cxnLst/>
              <a:rect l="l" t="t" r="r" b="b"/>
              <a:pathLst>
                <a:path w="1990" h="462" extrusionOk="0">
                  <a:moveTo>
                    <a:pt x="886" y="1"/>
                  </a:moveTo>
                  <a:cubicBezTo>
                    <a:pt x="424" y="1"/>
                    <a:pt x="92" y="145"/>
                    <a:pt x="73" y="152"/>
                  </a:cubicBezTo>
                  <a:cubicBezTo>
                    <a:pt x="21" y="172"/>
                    <a:pt x="1" y="232"/>
                    <a:pt x="21" y="284"/>
                  </a:cubicBezTo>
                  <a:cubicBezTo>
                    <a:pt x="36" y="320"/>
                    <a:pt x="73" y="340"/>
                    <a:pt x="112" y="340"/>
                  </a:cubicBezTo>
                  <a:cubicBezTo>
                    <a:pt x="126" y="340"/>
                    <a:pt x="140" y="338"/>
                    <a:pt x="153" y="333"/>
                  </a:cubicBezTo>
                  <a:cubicBezTo>
                    <a:pt x="158" y="330"/>
                    <a:pt x="460" y="200"/>
                    <a:pt x="883" y="200"/>
                  </a:cubicBezTo>
                  <a:cubicBezTo>
                    <a:pt x="1161" y="200"/>
                    <a:pt x="1492" y="257"/>
                    <a:pt x="1825" y="445"/>
                  </a:cubicBezTo>
                  <a:cubicBezTo>
                    <a:pt x="1841" y="453"/>
                    <a:pt x="1861" y="461"/>
                    <a:pt x="1873" y="461"/>
                  </a:cubicBezTo>
                  <a:cubicBezTo>
                    <a:pt x="1909" y="461"/>
                    <a:pt x="1945" y="445"/>
                    <a:pt x="1966" y="409"/>
                  </a:cubicBezTo>
                  <a:cubicBezTo>
                    <a:pt x="1990" y="365"/>
                    <a:pt x="1974" y="300"/>
                    <a:pt x="1925" y="272"/>
                  </a:cubicBezTo>
                  <a:cubicBezTo>
                    <a:pt x="1557" y="64"/>
                    <a:pt x="1193" y="1"/>
                    <a:pt x="88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138;p3"/>
            <p:cNvSpPr/>
            <p:nvPr/>
          </p:nvSpPr>
          <p:spPr>
            <a:xfrm>
              <a:off x="2495754" y="1534404"/>
              <a:ext cx="76374" cy="23803"/>
            </a:xfrm>
            <a:custGeom>
              <a:avLst/>
              <a:gdLst/>
              <a:ahLst/>
              <a:cxnLst/>
              <a:rect l="l" t="t" r="r" b="b"/>
              <a:pathLst>
                <a:path w="1046" h="326" extrusionOk="0">
                  <a:moveTo>
                    <a:pt x="384" y="1"/>
                  </a:moveTo>
                  <a:cubicBezTo>
                    <a:pt x="213" y="1"/>
                    <a:pt x="95" y="32"/>
                    <a:pt x="85" y="37"/>
                  </a:cubicBezTo>
                  <a:cubicBezTo>
                    <a:pt x="29" y="49"/>
                    <a:pt x="1" y="105"/>
                    <a:pt x="13" y="161"/>
                  </a:cubicBezTo>
                  <a:cubicBezTo>
                    <a:pt x="26" y="207"/>
                    <a:pt x="65" y="234"/>
                    <a:pt x="110" y="234"/>
                  </a:cubicBezTo>
                  <a:cubicBezTo>
                    <a:pt x="120" y="234"/>
                    <a:pt x="131" y="232"/>
                    <a:pt x="141" y="229"/>
                  </a:cubicBezTo>
                  <a:cubicBezTo>
                    <a:pt x="141" y="229"/>
                    <a:pt x="240" y="203"/>
                    <a:pt x="386" y="203"/>
                  </a:cubicBezTo>
                  <a:cubicBezTo>
                    <a:pt x="524" y="203"/>
                    <a:pt x="704" y="226"/>
                    <a:pt x="885" y="318"/>
                  </a:cubicBezTo>
                  <a:cubicBezTo>
                    <a:pt x="897" y="322"/>
                    <a:pt x="913" y="326"/>
                    <a:pt x="929" y="326"/>
                  </a:cubicBezTo>
                  <a:cubicBezTo>
                    <a:pt x="969" y="326"/>
                    <a:pt x="1005" y="302"/>
                    <a:pt x="1017" y="270"/>
                  </a:cubicBezTo>
                  <a:cubicBezTo>
                    <a:pt x="1045" y="221"/>
                    <a:pt x="1025" y="161"/>
                    <a:pt x="973" y="137"/>
                  </a:cubicBezTo>
                  <a:cubicBezTo>
                    <a:pt x="758" y="29"/>
                    <a:pt x="546" y="1"/>
                    <a:pt x="38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9" name="Google Shape;139;p3"/>
          <p:cNvSpPr/>
          <p:nvPr/>
        </p:nvSpPr>
        <p:spPr>
          <a:xfrm flipH="1">
            <a:off x="7326047" y="4041323"/>
            <a:ext cx="285802" cy="287674"/>
          </a:xfrm>
          <a:custGeom>
            <a:avLst/>
            <a:gdLst/>
            <a:ahLst/>
            <a:cxnLst/>
            <a:rect l="l" t="t" r="r" b="b"/>
            <a:pathLst>
              <a:path w="1403" h="1412" extrusionOk="0">
                <a:moveTo>
                  <a:pt x="538" y="1"/>
                </a:moveTo>
                <a:cubicBezTo>
                  <a:pt x="410" y="5"/>
                  <a:pt x="301" y="65"/>
                  <a:pt x="217" y="178"/>
                </a:cubicBezTo>
                <a:cubicBezTo>
                  <a:pt x="56" y="379"/>
                  <a:pt x="0" y="688"/>
                  <a:pt x="36" y="901"/>
                </a:cubicBezTo>
                <a:cubicBezTo>
                  <a:pt x="64" y="1082"/>
                  <a:pt x="165" y="1230"/>
                  <a:pt x="325" y="1323"/>
                </a:cubicBezTo>
                <a:cubicBezTo>
                  <a:pt x="430" y="1383"/>
                  <a:pt x="550" y="1411"/>
                  <a:pt x="671" y="1411"/>
                </a:cubicBezTo>
                <a:cubicBezTo>
                  <a:pt x="763" y="1411"/>
                  <a:pt x="852" y="1395"/>
                  <a:pt x="940" y="1363"/>
                </a:cubicBezTo>
                <a:cubicBezTo>
                  <a:pt x="1141" y="1283"/>
                  <a:pt x="1286" y="1122"/>
                  <a:pt x="1346" y="921"/>
                </a:cubicBezTo>
                <a:cubicBezTo>
                  <a:pt x="1402" y="724"/>
                  <a:pt x="1362" y="519"/>
                  <a:pt x="1242" y="351"/>
                </a:cubicBezTo>
                <a:cubicBezTo>
                  <a:pt x="1150" y="230"/>
                  <a:pt x="1027" y="167"/>
                  <a:pt x="899" y="167"/>
                </a:cubicBezTo>
                <a:cubicBezTo>
                  <a:pt x="848" y="167"/>
                  <a:pt x="795" y="177"/>
                  <a:pt x="743" y="198"/>
                </a:cubicBezTo>
                <a:cubicBezTo>
                  <a:pt x="583" y="258"/>
                  <a:pt x="430" y="435"/>
                  <a:pt x="458" y="684"/>
                </a:cubicBezTo>
                <a:cubicBezTo>
                  <a:pt x="470" y="805"/>
                  <a:pt x="534" y="913"/>
                  <a:pt x="627" y="977"/>
                </a:cubicBezTo>
                <a:cubicBezTo>
                  <a:pt x="673" y="1004"/>
                  <a:pt x="723" y="1018"/>
                  <a:pt x="774" y="1018"/>
                </a:cubicBezTo>
                <a:cubicBezTo>
                  <a:pt x="806" y="1018"/>
                  <a:pt x="839" y="1012"/>
                  <a:pt x="872" y="1001"/>
                </a:cubicBezTo>
                <a:cubicBezTo>
                  <a:pt x="972" y="965"/>
                  <a:pt x="1045" y="881"/>
                  <a:pt x="1061" y="780"/>
                </a:cubicBezTo>
                <a:cubicBezTo>
                  <a:pt x="1081" y="676"/>
                  <a:pt x="1041" y="576"/>
                  <a:pt x="960" y="503"/>
                </a:cubicBezTo>
                <a:cubicBezTo>
                  <a:pt x="944" y="491"/>
                  <a:pt x="924" y="484"/>
                  <a:pt x="905" y="484"/>
                </a:cubicBezTo>
                <a:cubicBezTo>
                  <a:pt x="882" y="484"/>
                  <a:pt x="859" y="494"/>
                  <a:pt x="844" y="511"/>
                </a:cubicBezTo>
                <a:cubicBezTo>
                  <a:pt x="820" y="547"/>
                  <a:pt x="820" y="592"/>
                  <a:pt x="852" y="620"/>
                </a:cubicBezTo>
                <a:cubicBezTo>
                  <a:pt x="892" y="648"/>
                  <a:pt x="912" y="700"/>
                  <a:pt x="908" y="744"/>
                </a:cubicBezTo>
                <a:cubicBezTo>
                  <a:pt x="904" y="788"/>
                  <a:pt x="880" y="825"/>
                  <a:pt x="840" y="845"/>
                </a:cubicBezTo>
                <a:cubicBezTo>
                  <a:pt x="821" y="855"/>
                  <a:pt x="800" y="860"/>
                  <a:pt x="780" y="860"/>
                </a:cubicBezTo>
                <a:cubicBezTo>
                  <a:pt x="762" y="860"/>
                  <a:pt x="744" y="856"/>
                  <a:pt x="727" y="849"/>
                </a:cubicBezTo>
                <a:cubicBezTo>
                  <a:pt x="683" y="829"/>
                  <a:pt x="639" y="772"/>
                  <a:pt x="623" y="712"/>
                </a:cubicBezTo>
                <a:cubicBezTo>
                  <a:pt x="599" y="620"/>
                  <a:pt x="619" y="511"/>
                  <a:pt x="671" y="435"/>
                </a:cubicBezTo>
                <a:cubicBezTo>
                  <a:pt x="723" y="363"/>
                  <a:pt x="792" y="322"/>
                  <a:pt x="880" y="318"/>
                </a:cubicBezTo>
                <a:cubicBezTo>
                  <a:pt x="886" y="318"/>
                  <a:pt x="893" y="318"/>
                  <a:pt x="899" y="318"/>
                </a:cubicBezTo>
                <a:cubicBezTo>
                  <a:pt x="1080" y="318"/>
                  <a:pt x="1186" y="540"/>
                  <a:pt x="1205" y="680"/>
                </a:cubicBezTo>
                <a:cubicBezTo>
                  <a:pt x="1233" y="853"/>
                  <a:pt x="1161" y="1026"/>
                  <a:pt x="1012" y="1142"/>
                </a:cubicBezTo>
                <a:cubicBezTo>
                  <a:pt x="913" y="1216"/>
                  <a:pt x="790" y="1257"/>
                  <a:pt x="668" y="1257"/>
                </a:cubicBezTo>
                <a:cubicBezTo>
                  <a:pt x="611" y="1257"/>
                  <a:pt x="555" y="1248"/>
                  <a:pt x="502" y="1230"/>
                </a:cubicBezTo>
                <a:cubicBezTo>
                  <a:pt x="358" y="1186"/>
                  <a:pt x="249" y="1086"/>
                  <a:pt x="201" y="941"/>
                </a:cubicBezTo>
                <a:cubicBezTo>
                  <a:pt x="149" y="784"/>
                  <a:pt x="181" y="491"/>
                  <a:pt x="305" y="306"/>
                </a:cubicBezTo>
                <a:cubicBezTo>
                  <a:pt x="370" y="210"/>
                  <a:pt x="450" y="162"/>
                  <a:pt x="542" y="158"/>
                </a:cubicBezTo>
                <a:cubicBezTo>
                  <a:pt x="571" y="158"/>
                  <a:pt x="599" y="142"/>
                  <a:pt x="607" y="117"/>
                </a:cubicBezTo>
                <a:cubicBezTo>
                  <a:pt x="623" y="89"/>
                  <a:pt x="619" y="61"/>
                  <a:pt x="603" y="37"/>
                </a:cubicBezTo>
                <a:cubicBezTo>
                  <a:pt x="587" y="17"/>
                  <a:pt x="563" y="1"/>
                  <a:pt x="538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0" name="Google Shape;140;p3"/>
          <p:cNvGrpSpPr/>
          <p:nvPr/>
        </p:nvGrpSpPr>
        <p:grpSpPr>
          <a:xfrm rot="10200497" flipH="1">
            <a:off x="5753905" y="4183465"/>
            <a:ext cx="2029153" cy="1375659"/>
            <a:chOff x="6283024" y="-660615"/>
            <a:chExt cx="2029221" cy="1375705"/>
          </a:xfrm>
        </p:grpSpPr>
        <p:grpSp>
          <p:nvGrpSpPr>
            <p:cNvPr id="141" name="Google Shape;141;p3"/>
            <p:cNvGrpSpPr/>
            <p:nvPr/>
          </p:nvGrpSpPr>
          <p:grpSpPr>
            <a:xfrm rot="8478049">
              <a:off x="7456155" y="-397939"/>
              <a:ext cx="900955" cy="172869"/>
              <a:chOff x="3564648" y="628675"/>
              <a:chExt cx="901001" cy="172878"/>
            </a:xfrm>
          </p:grpSpPr>
          <p:sp>
            <p:nvSpPr>
              <p:cNvPr id="142" name="Google Shape;142;p3"/>
              <p:cNvSpPr/>
              <p:nvPr/>
            </p:nvSpPr>
            <p:spPr>
              <a:xfrm>
                <a:off x="3564648" y="647688"/>
                <a:ext cx="32631" cy="26026"/>
              </a:xfrm>
              <a:custGeom>
                <a:avLst/>
                <a:gdLst/>
                <a:ahLst/>
                <a:cxnLst/>
                <a:rect l="l" t="t" r="r" b="b"/>
                <a:pathLst>
                  <a:path w="242" h="193" extrusionOk="0">
                    <a:moveTo>
                      <a:pt x="73" y="0"/>
                    </a:moveTo>
                    <a:cubicBezTo>
                      <a:pt x="53" y="0"/>
                      <a:pt x="33" y="10"/>
                      <a:pt x="21" y="28"/>
                    </a:cubicBezTo>
                    <a:cubicBezTo>
                      <a:pt x="0" y="52"/>
                      <a:pt x="4" y="92"/>
                      <a:pt x="33" y="112"/>
                    </a:cubicBezTo>
                    <a:cubicBezTo>
                      <a:pt x="33" y="112"/>
                      <a:pt x="69" y="140"/>
                      <a:pt x="141" y="184"/>
                    </a:cubicBezTo>
                    <a:cubicBezTo>
                      <a:pt x="149" y="188"/>
                      <a:pt x="165" y="192"/>
                      <a:pt x="173" y="192"/>
                    </a:cubicBezTo>
                    <a:cubicBezTo>
                      <a:pt x="193" y="192"/>
                      <a:pt x="213" y="184"/>
                      <a:pt x="225" y="168"/>
                    </a:cubicBezTo>
                    <a:cubicBezTo>
                      <a:pt x="241" y="144"/>
                      <a:pt x="233" y="104"/>
                      <a:pt x="205" y="84"/>
                    </a:cubicBezTo>
                    <a:cubicBezTo>
                      <a:pt x="141" y="40"/>
                      <a:pt x="105" y="11"/>
                      <a:pt x="105" y="11"/>
                    </a:cubicBezTo>
                    <a:cubicBezTo>
                      <a:pt x="96" y="4"/>
                      <a:pt x="84" y="0"/>
                      <a:pt x="73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3" name="Google Shape;143;p3"/>
              <p:cNvSpPr/>
              <p:nvPr/>
            </p:nvSpPr>
            <p:spPr>
              <a:xfrm>
                <a:off x="3630180" y="628675"/>
                <a:ext cx="835469" cy="172878"/>
              </a:xfrm>
              <a:custGeom>
                <a:avLst/>
                <a:gdLst/>
                <a:ahLst/>
                <a:cxnLst/>
                <a:rect l="l" t="t" r="r" b="b"/>
                <a:pathLst>
                  <a:path w="6196" h="1282" extrusionOk="0">
                    <a:moveTo>
                      <a:pt x="6121" y="0"/>
                    </a:moveTo>
                    <a:cubicBezTo>
                      <a:pt x="6109" y="0"/>
                      <a:pt x="6097" y="4"/>
                      <a:pt x="6087" y="12"/>
                    </a:cubicBezTo>
                    <a:cubicBezTo>
                      <a:pt x="6023" y="64"/>
                      <a:pt x="5955" y="112"/>
                      <a:pt x="5891" y="160"/>
                    </a:cubicBezTo>
                    <a:cubicBezTo>
                      <a:pt x="5858" y="177"/>
                      <a:pt x="5854" y="213"/>
                      <a:pt x="5875" y="245"/>
                    </a:cubicBezTo>
                    <a:cubicBezTo>
                      <a:pt x="5887" y="261"/>
                      <a:pt x="5907" y="269"/>
                      <a:pt x="5927" y="269"/>
                    </a:cubicBezTo>
                    <a:cubicBezTo>
                      <a:pt x="5943" y="269"/>
                      <a:pt x="5951" y="265"/>
                      <a:pt x="5967" y="261"/>
                    </a:cubicBezTo>
                    <a:cubicBezTo>
                      <a:pt x="6035" y="213"/>
                      <a:pt x="6104" y="165"/>
                      <a:pt x="6168" y="112"/>
                    </a:cubicBezTo>
                    <a:cubicBezTo>
                      <a:pt x="6192" y="88"/>
                      <a:pt x="6196" y="48"/>
                      <a:pt x="6176" y="24"/>
                    </a:cubicBezTo>
                    <a:cubicBezTo>
                      <a:pt x="6161" y="9"/>
                      <a:pt x="6140" y="0"/>
                      <a:pt x="6121" y="0"/>
                    </a:cubicBezTo>
                    <a:close/>
                    <a:moveTo>
                      <a:pt x="5557" y="384"/>
                    </a:moveTo>
                    <a:cubicBezTo>
                      <a:pt x="5546" y="384"/>
                      <a:pt x="5535" y="387"/>
                      <a:pt x="5525" y="394"/>
                    </a:cubicBezTo>
                    <a:lnTo>
                      <a:pt x="5312" y="514"/>
                    </a:lnTo>
                    <a:cubicBezTo>
                      <a:pt x="5284" y="530"/>
                      <a:pt x="5272" y="570"/>
                      <a:pt x="5288" y="602"/>
                    </a:cubicBezTo>
                    <a:cubicBezTo>
                      <a:pt x="5296" y="623"/>
                      <a:pt x="5324" y="631"/>
                      <a:pt x="5344" y="631"/>
                    </a:cubicBezTo>
                    <a:cubicBezTo>
                      <a:pt x="5352" y="631"/>
                      <a:pt x="5364" y="631"/>
                      <a:pt x="5372" y="627"/>
                    </a:cubicBezTo>
                    <a:cubicBezTo>
                      <a:pt x="5445" y="586"/>
                      <a:pt x="5517" y="546"/>
                      <a:pt x="5589" y="502"/>
                    </a:cubicBezTo>
                    <a:cubicBezTo>
                      <a:pt x="5617" y="486"/>
                      <a:pt x="5629" y="446"/>
                      <a:pt x="5609" y="414"/>
                    </a:cubicBezTo>
                    <a:cubicBezTo>
                      <a:pt x="5599" y="395"/>
                      <a:pt x="5578" y="384"/>
                      <a:pt x="5557" y="384"/>
                    </a:cubicBezTo>
                    <a:close/>
                    <a:moveTo>
                      <a:pt x="68" y="434"/>
                    </a:moveTo>
                    <a:cubicBezTo>
                      <a:pt x="45" y="434"/>
                      <a:pt x="25" y="444"/>
                      <a:pt x="17" y="466"/>
                    </a:cubicBezTo>
                    <a:cubicBezTo>
                      <a:pt x="1" y="494"/>
                      <a:pt x="9" y="534"/>
                      <a:pt x="41" y="550"/>
                    </a:cubicBezTo>
                    <a:cubicBezTo>
                      <a:pt x="109" y="590"/>
                      <a:pt x="185" y="631"/>
                      <a:pt x="262" y="667"/>
                    </a:cubicBezTo>
                    <a:cubicBezTo>
                      <a:pt x="266" y="671"/>
                      <a:pt x="278" y="671"/>
                      <a:pt x="286" y="671"/>
                    </a:cubicBezTo>
                    <a:cubicBezTo>
                      <a:pt x="310" y="671"/>
                      <a:pt x="330" y="663"/>
                      <a:pt x="346" y="635"/>
                    </a:cubicBezTo>
                    <a:cubicBezTo>
                      <a:pt x="362" y="602"/>
                      <a:pt x="346" y="566"/>
                      <a:pt x="318" y="550"/>
                    </a:cubicBezTo>
                    <a:cubicBezTo>
                      <a:pt x="246" y="514"/>
                      <a:pt x="169" y="482"/>
                      <a:pt x="101" y="442"/>
                    </a:cubicBezTo>
                    <a:cubicBezTo>
                      <a:pt x="90" y="436"/>
                      <a:pt x="79" y="434"/>
                      <a:pt x="68" y="434"/>
                    </a:cubicBezTo>
                    <a:close/>
                    <a:moveTo>
                      <a:pt x="4947" y="705"/>
                    </a:moveTo>
                    <a:cubicBezTo>
                      <a:pt x="4939" y="705"/>
                      <a:pt x="4930" y="707"/>
                      <a:pt x="4922" y="711"/>
                    </a:cubicBezTo>
                    <a:cubicBezTo>
                      <a:pt x="4846" y="747"/>
                      <a:pt x="4770" y="775"/>
                      <a:pt x="4693" y="807"/>
                    </a:cubicBezTo>
                    <a:cubicBezTo>
                      <a:pt x="4665" y="815"/>
                      <a:pt x="4645" y="856"/>
                      <a:pt x="4661" y="888"/>
                    </a:cubicBezTo>
                    <a:cubicBezTo>
                      <a:pt x="4669" y="912"/>
                      <a:pt x="4693" y="928"/>
                      <a:pt x="4721" y="928"/>
                    </a:cubicBezTo>
                    <a:cubicBezTo>
                      <a:pt x="4729" y="928"/>
                      <a:pt x="4738" y="928"/>
                      <a:pt x="4746" y="920"/>
                    </a:cubicBezTo>
                    <a:cubicBezTo>
                      <a:pt x="4826" y="892"/>
                      <a:pt x="4902" y="860"/>
                      <a:pt x="4975" y="827"/>
                    </a:cubicBezTo>
                    <a:cubicBezTo>
                      <a:pt x="5007" y="811"/>
                      <a:pt x="5023" y="771"/>
                      <a:pt x="5007" y="739"/>
                    </a:cubicBezTo>
                    <a:cubicBezTo>
                      <a:pt x="4995" y="719"/>
                      <a:pt x="4971" y="705"/>
                      <a:pt x="4947" y="705"/>
                    </a:cubicBezTo>
                    <a:close/>
                    <a:moveTo>
                      <a:pt x="694" y="729"/>
                    </a:moveTo>
                    <a:cubicBezTo>
                      <a:pt x="670" y="729"/>
                      <a:pt x="644" y="741"/>
                      <a:pt x="631" y="767"/>
                    </a:cubicBezTo>
                    <a:cubicBezTo>
                      <a:pt x="619" y="795"/>
                      <a:pt x="639" y="831"/>
                      <a:pt x="668" y="848"/>
                    </a:cubicBezTo>
                    <a:cubicBezTo>
                      <a:pt x="744" y="884"/>
                      <a:pt x="824" y="908"/>
                      <a:pt x="901" y="936"/>
                    </a:cubicBezTo>
                    <a:cubicBezTo>
                      <a:pt x="905" y="944"/>
                      <a:pt x="913" y="944"/>
                      <a:pt x="921" y="944"/>
                    </a:cubicBezTo>
                    <a:cubicBezTo>
                      <a:pt x="949" y="944"/>
                      <a:pt x="969" y="924"/>
                      <a:pt x="981" y="896"/>
                    </a:cubicBezTo>
                    <a:cubicBezTo>
                      <a:pt x="989" y="864"/>
                      <a:pt x="969" y="827"/>
                      <a:pt x="941" y="815"/>
                    </a:cubicBezTo>
                    <a:cubicBezTo>
                      <a:pt x="864" y="791"/>
                      <a:pt x="788" y="763"/>
                      <a:pt x="712" y="731"/>
                    </a:cubicBezTo>
                    <a:cubicBezTo>
                      <a:pt x="706" y="729"/>
                      <a:pt x="700" y="729"/>
                      <a:pt x="694" y="729"/>
                    </a:cubicBezTo>
                    <a:close/>
                    <a:moveTo>
                      <a:pt x="1342" y="954"/>
                    </a:moveTo>
                    <a:cubicBezTo>
                      <a:pt x="1316" y="954"/>
                      <a:pt x="1288" y="973"/>
                      <a:pt x="1278" y="1004"/>
                    </a:cubicBezTo>
                    <a:cubicBezTo>
                      <a:pt x="1270" y="1032"/>
                      <a:pt x="1290" y="1069"/>
                      <a:pt x="1326" y="1077"/>
                    </a:cubicBezTo>
                    <a:lnTo>
                      <a:pt x="1567" y="1137"/>
                    </a:lnTo>
                    <a:lnTo>
                      <a:pt x="1580" y="1137"/>
                    </a:lnTo>
                    <a:cubicBezTo>
                      <a:pt x="1612" y="1137"/>
                      <a:pt x="1636" y="1117"/>
                      <a:pt x="1636" y="1093"/>
                    </a:cubicBezTo>
                    <a:cubicBezTo>
                      <a:pt x="1648" y="1056"/>
                      <a:pt x="1628" y="1028"/>
                      <a:pt x="1592" y="1016"/>
                    </a:cubicBezTo>
                    <a:cubicBezTo>
                      <a:pt x="1511" y="996"/>
                      <a:pt x="1435" y="976"/>
                      <a:pt x="1355" y="956"/>
                    </a:cubicBezTo>
                    <a:cubicBezTo>
                      <a:pt x="1350" y="955"/>
                      <a:pt x="1346" y="954"/>
                      <a:pt x="1342" y="954"/>
                    </a:cubicBezTo>
                    <a:close/>
                    <a:moveTo>
                      <a:pt x="4306" y="950"/>
                    </a:moveTo>
                    <a:cubicBezTo>
                      <a:pt x="4300" y="950"/>
                      <a:pt x="4294" y="951"/>
                      <a:pt x="4288" y="952"/>
                    </a:cubicBezTo>
                    <a:cubicBezTo>
                      <a:pt x="4207" y="976"/>
                      <a:pt x="4135" y="996"/>
                      <a:pt x="4054" y="1016"/>
                    </a:cubicBezTo>
                    <a:cubicBezTo>
                      <a:pt x="4018" y="1028"/>
                      <a:pt x="3998" y="1056"/>
                      <a:pt x="4006" y="1093"/>
                    </a:cubicBezTo>
                    <a:cubicBezTo>
                      <a:pt x="4014" y="1117"/>
                      <a:pt x="4038" y="1137"/>
                      <a:pt x="4067" y="1137"/>
                    </a:cubicBezTo>
                    <a:lnTo>
                      <a:pt x="4087" y="1137"/>
                    </a:lnTo>
                    <a:cubicBezTo>
                      <a:pt x="4167" y="1117"/>
                      <a:pt x="4247" y="1097"/>
                      <a:pt x="4328" y="1073"/>
                    </a:cubicBezTo>
                    <a:cubicBezTo>
                      <a:pt x="4360" y="1064"/>
                      <a:pt x="4380" y="1028"/>
                      <a:pt x="4368" y="992"/>
                    </a:cubicBezTo>
                    <a:cubicBezTo>
                      <a:pt x="4361" y="966"/>
                      <a:pt x="4335" y="950"/>
                      <a:pt x="4306" y="950"/>
                    </a:cubicBezTo>
                    <a:close/>
                    <a:moveTo>
                      <a:pt x="2020" y="1096"/>
                    </a:moveTo>
                    <a:cubicBezTo>
                      <a:pt x="1988" y="1096"/>
                      <a:pt x="1961" y="1116"/>
                      <a:pt x="1957" y="1149"/>
                    </a:cubicBezTo>
                    <a:cubicBezTo>
                      <a:pt x="1953" y="1185"/>
                      <a:pt x="1973" y="1213"/>
                      <a:pt x="2009" y="1217"/>
                    </a:cubicBezTo>
                    <a:cubicBezTo>
                      <a:pt x="2090" y="1233"/>
                      <a:pt x="2174" y="1245"/>
                      <a:pt x="2255" y="1253"/>
                    </a:cubicBezTo>
                    <a:lnTo>
                      <a:pt x="2259" y="1253"/>
                    </a:lnTo>
                    <a:cubicBezTo>
                      <a:pt x="2291" y="1253"/>
                      <a:pt x="2319" y="1229"/>
                      <a:pt x="2327" y="1197"/>
                    </a:cubicBezTo>
                    <a:cubicBezTo>
                      <a:pt x="2331" y="1161"/>
                      <a:pt x="2307" y="1133"/>
                      <a:pt x="2271" y="1129"/>
                    </a:cubicBezTo>
                    <a:cubicBezTo>
                      <a:pt x="2190" y="1125"/>
                      <a:pt x="2110" y="1109"/>
                      <a:pt x="2030" y="1097"/>
                    </a:cubicBezTo>
                    <a:cubicBezTo>
                      <a:pt x="2026" y="1096"/>
                      <a:pt x="2023" y="1096"/>
                      <a:pt x="2020" y="1096"/>
                    </a:cubicBezTo>
                    <a:close/>
                    <a:moveTo>
                      <a:pt x="3637" y="1103"/>
                    </a:moveTo>
                    <a:cubicBezTo>
                      <a:pt x="3633" y="1103"/>
                      <a:pt x="3629" y="1104"/>
                      <a:pt x="3625" y="1105"/>
                    </a:cubicBezTo>
                    <a:lnTo>
                      <a:pt x="3384" y="1133"/>
                    </a:lnTo>
                    <a:cubicBezTo>
                      <a:pt x="3351" y="1137"/>
                      <a:pt x="3323" y="1169"/>
                      <a:pt x="3331" y="1205"/>
                    </a:cubicBezTo>
                    <a:cubicBezTo>
                      <a:pt x="3331" y="1233"/>
                      <a:pt x="3359" y="1257"/>
                      <a:pt x="3388" y="1257"/>
                    </a:cubicBezTo>
                    <a:cubicBezTo>
                      <a:pt x="3388" y="1257"/>
                      <a:pt x="3396" y="1257"/>
                      <a:pt x="3400" y="1253"/>
                    </a:cubicBezTo>
                    <a:cubicBezTo>
                      <a:pt x="3480" y="1249"/>
                      <a:pt x="3564" y="1237"/>
                      <a:pt x="3645" y="1225"/>
                    </a:cubicBezTo>
                    <a:cubicBezTo>
                      <a:pt x="3677" y="1217"/>
                      <a:pt x="3701" y="1189"/>
                      <a:pt x="3697" y="1153"/>
                    </a:cubicBezTo>
                    <a:cubicBezTo>
                      <a:pt x="3693" y="1128"/>
                      <a:pt x="3668" y="1103"/>
                      <a:pt x="3637" y="1103"/>
                    </a:cubicBezTo>
                    <a:close/>
                    <a:moveTo>
                      <a:pt x="2709" y="1157"/>
                    </a:moveTo>
                    <a:cubicBezTo>
                      <a:pt x="2672" y="1157"/>
                      <a:pt x="2640" y="1181"/>
                      <a:pt x="2640" y="1217"/>
                    </a:cubicBezTo>
                    <a:cubicBezTo>
                      <a:pt x="2640" y="1253"/>
                      <a:pt x="2668" y="1281"/>
                      <a:pt x="2701" y="1281"/>
                    </a:cubicBezTo>
                    <a:lnTo>
                      <a:pt x="2954" y="1281"/>
                    </a:lnTo>
                    <a:cubicBezTo>
                      <a:pt x="2990" y="1281"/>
                      <a:pt x="3014" y="1253"/>
                      <a:pt x="3014" y="1217"/>
                    </a:cubicBezTo>
                    <a:cubicBezTo>
                      <a:pt x="3014" y="1181"/>
                      <a:pt x="2982" y="1157"/>
                      <a:pt x="2950" y="1157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4" name="Google Shape;144;p3"/>
            <p:cNvGrpSpPr/>
            <p:nvPr/>
          </p:nvGrpSpPr>
          <p:grpSpPr>
            <a:xfrm rot="-1338283">
              <a:off x="6334133" y="-30863"/>
              <a:ext cx="1282386" cy="522134"/>
              <a:chOff x="3183154" y="283548"/>
              <a:chExt cx="1282495" cy="522178"/>
            </a:xfrm>
          </p:grpSpPr>
          <p:sp>
            <p:nvSpPr>
              <p:cNvPr id="145" name="Google Shape;145;p3"/>
              <p:cNvSpPr/>
              <p:nvPr/>
            </p:nvSpPr>
            <p:spPr>
              <a:xfrm>
                <a:off x="3564648" y="647688"/>
                <a:ext cx="32631" cy="26026"/>
              </a:xfrm>
              <a:custGeom>
                <a:avLst/>
                <a:gdLst/>
                <a:ahLst/>
                <a:cxnLst/>
                <a:rect l="l" t="t" r="r" b="b"/>
                <a:pathLst>
                  <a:path w="242" h="193" extrusionOk="0">
                    <a:moveTo>
                      <a:pt x="73" y="0"/>
                    </a:moveTo>
                    <a:cubicBezTo>
                      <a:pt x="53" y="0"/>
                      <a:pt x="33" y="10"/>
                      <a:pt x="21" y="28"/>
                    </a:cubicBezTo>
                    <a:cubicBezTo>
                      <a:pt x="0" y="52"/>
                      <a:pt x="4" y="92"/>
                      <a:pt x="33" y="112"/>
                    </a:cubicBezTo>
                    <a:cubicBezTo>
                      <a:pt x="33" y="112"/>
                      <a:pt x="69" y="140"/>
                      <a:pt x="141" y="184"/>
                    </a:cubicBezTo>
                    <a:cubicBezTo>
                      <a:pt x="149" y="188"/>
                      <a:pt x="165" y="192"/>
                      <a:pt x="173" y="192"/>
                    </a:cubicBezTo>
                    <a:cubicBezTo>
                      <a:pt x="193" y="192"/>
                      <a:pt x="213" y="184"/>
                      <a:pt x="225" y="168"/>
                    </a:cubicBezTo>
                    <a:cubicBezTo>
                      <a:pt x="241" y="144"/>
                      <a:pt x="233" y="104"/>
                      <a:pt x="205" y="84"/>
                    </a:cubicBezTo>
                    <a:cubicBezTo>
                      <a:pt x="141" y="40"/>
                      <a:pt x="105" y="11"/>
                      <a:pt x="105" y="11"/>
                    </a:cubicBezTo>
                    <a:cubicBezTo>
                      <a:pt x="96" y="4"/>
                      <a:pt x="84" y="0"/>
                      <a:pt x="73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6" name="Google Shape;146;p3"/>
              <p:cNvSpPr/>
              <p:nvPr/>
            </p:nvSpPr>
            <p:spPr>
              <a:xfrm>
                <a:off x="3630180" y="628675"/>
                <a:ext cx="835469" cy="172878"/>
              </a:xfrm>
              <a:custGeom>
                <a:avLst/>
                <a:gdLst/>
                <a:ahLst/>
                <a:cxnLst/>
                <a:rect l="l" t="t" r="r" b="b"/>
                <a:pathLst>
                  <a:path w="6196" h="1282" extrusionOk="0">
                    <a:moveTo>
                      <a:pt x="6121" y="0"/>
                    </a:moveTo>
                    <a:cubicBezTo>
                      <a:pt x="6109" y="0"/>
                      <a:pt x="6097" y="4"/>
                      <a:pt x="6087" y="12"/>
                    </a:cubicBezTo>
                    <a:cubicBezTo>
                      <a:pt x="6023" y="64"/>
                      <a:pt x="5955" y="112"/>
                      <a:pt x="5891" y="160"/>
                    </a:cubicBezTo>
                    <a:cubicBezTo>
                      <a:pt x="5858" y="177"/>
                      <a:pt x="5854" y="213"/>
                      <a:pt x="5875" y="245"/>
                    </a:cubicBezTo>
                    <a:cubicBezTo>
                      <a:pt x="5887" y="261"/>
                      <a:pt x="5907" y="269"/>
                      <a:pt x="5927" y="269"/>
                    </a:cubicBezTo>
                    <a:cubicBezTo>
                      <a:pt x="5943" y="269"/>
                      <a:pt x="5951" y="265"/>
                      <a:pt x="5967" y="261"/>
                    </a:cubicBezTo>
                    <a:cubicBezTo>
                      <a:pt x="6035" y="213"/>
                      <a:pt x="6104" y="165"/>
                      <a:pt x="6168" y="112"/>
                    </a:cubicBezTo>
                    <a:cubicBezTo>
                      <a:pt x="6192" y="88"/>
                      <a:pt x="6196" y="48"/>
                      <a:pt x="6176" y="24"/>
                    </a:cubicBezTo>
                    <a:cubicBezTo>
                      <a:pt x="6161" y="9"/>
                      <a:pt x="6140" y="0"/>
                      <a:pt x="6121" y="0"/>
                    </a:cubicBezTo>
                    <a:close/>
                    <a:moveTo>
                      <a:pt x="5557" y="384"/>
                    </a:moveTo>
                    <a:cubicBezTo>
                      <a:pt x="5546" y="384"/>
                      <a:pt x="5535" y="387"/>
                      <a:pt x="5525" y="394"/>
                    </a:cubicBezTo>
                    <a:lnTo>
                      <a:pt x="5312" y="514"/>
                    </a:lnTo>
                    <a:cubicBezTo>
                      <a:pt x="5284" y="530"/>
                      <a:pt x="5272" y="570"/>
                      <a:pt x="5288" y="602"/>
                    </a:cubicBezTo>
                    <a:cubicBezTo>
                      <a:pt x="5296" y="623"/>
                      <a:pt x="5324" y="631"/>
                      <a:pt x="5344" y="631"/>
                    </a:cubicBezTo>
                    <a:cubicBezTo>
                      <a:pt x="5352" y="631"/>
                      <a:pt x="5364" y="631"/>
                      <a:pt x="5372" y="627"/>
                    </a:cubicBezTo>
                    <a:cubicBezTo>
                      <a:pt x="5445" y="586"/>
                      <a:pt x="5517" y="546"/>
                      <a:pt x="5589" y="502"/>
                    </a:cubicBezTo>
                    <a:cubicBezTo>
                      <a:pt x="5617" y="486"/>
                      <a:pt x="5629" y="446"/>
                      <a:pt x="5609" y="414"/>
                    </a:cubicBezTo>
                    <a:cubicBezTo>
                      <a:pt x="5599" y="395"/>
                      <a:pt x="5578" y="384"/>
                      <a:pt x="5557" y="384"/>
                    </a:cubicBezTo>
                    <a:close/>
                    <a:moveTo>
                      <a:pt x="68" y="434"/>
                    </a:moveTo>
                    <a:cubicBezTo>
                      <a:pt x="45" y="434"/>
                      <a:pt x="25" y="444"/>
                      <a:pt x="17" y="466"/>
                    </a:cubicBezTo>
                    <a:cubicBezTo>
                      <a:pt x="1" y="494"/>
                      <a:pt x="9" y="534"/>
                      <a:pt x="41" y="550"/>
                    </a:cubicBezTo>
                    <a:cubicBezTo>
                      <a:pt x="109" y="590"/>
                      <a:pt x="185" y="631"/>
                      <a:pt x="262" y="667"/>
                    </a:cubicBezTo>
                    <a:cubicBezTo>
                      <a:pt x="266" y="671"/>
                      <a:pt x="278" y="671"/>
                      <a:pt x="286" y="671"/>
                    </a:cubicBezTo>
                    <a:cubicBezTo>
                      <a:pt x="310" y="671"/>
                      <a:pt x="330" y="663"/>
                      <a:pt x="346" y="635"/>
                    </a:cubicBezTo>
                    <a:cubicBezTo>
                      <a:pt x="362" y="602"/>
                      <a:pt x="346" y="566"/>
                      <a:pt x="318" y="550"/>
                    </a:cubicBezTo>
                    <a:cubicBezTo>
                      <a:pt x="246" y="514"/>
                      <a:pt x="169" y="482"/>
                      <a:pt x="101" y="442"/>
                    </a:cubicBezTo>
                    <a:cubicBezTo>
                      <a:pt x="90" y="436"/>
                      <a:pt x="79" y="434"/>
                      <a:pt x="68" y="434"/>
                    </a:cubicBezTo>
                    <a:close/>
                    <a:moveTo>
                      <a:pt x="4947" y="705"/>
                    </a:moveTo>
                    <a:cubicBezTo>
                      <a:pt x="4939" y="705"/>
                      <a:pt x="4930" y="707"/>
                      <a:pt x="4922" y="711"/>
                    </a:cubicBezTo>
                    <a:cubicBezTo>
                      <a:pt x="4846" y="747"/>
                      <a:pt x="4770" y="775"/>
                      <a:pt x="4693" y="807"/>
                    </a:cubicBezTo>
                    <a:cubicBezTo>
                      <a:pt x="4665" y="815"/>
                      <a:pt x="4645" y="856"/>
                      <a:pt x="4661" y="888"/>
                    </a:cubicBezTo>
                    <a:cubicBezTo>
                      <a:pt x="4669" y="912"/>
                      <a:pt x="4693" y="928"/>
                      <a:pt x="4721" y="928"/>
                    </a:cubicBezTo>
                    <a:cubicBezTo>
                      <a:pt x="4729" y="928"/>
                      <a:pt x="4738" y="928"/>
                      <a:pt x="4746" y="920"/>
                    </a:cubicBezTo>
                    <a:cubicBezTo>
                      <a:pt x="4826" y="892"/>
                      <a:pt x="4902" y="860"/>
                      <a:pt x="4975" y="827"/>
                    </a:cubicBezTo>
                    <a:cubicBezTo>
                      <a:pt x="5007" y="811"/>
                      <a:pt x="5023" y="771"/>
                      <a:pt x="5007" y="739"/>
                    </a:cubicBezTo>
                    <a:cubicBezTo>
                      <a:pt x="4995" y="719"/>
                      <a:pt x="4971" y="705"/>
                      <a:pt x="4947" y="705"/>
                    </a:cubicBezTo>
                    <a:close/>
                    <a:moveTo>
                      <a:pt x="694" y="729"/>
                    </a:moveTo>
                    <a:cubicBezTo>
                      <a:pt x="670" y="729"/>
                      <a:pt x="644" y="741"/>
                      <a:pt x="631" y="767"/>
                    </a:cubicBezTo>
                    <a:cubicBezTo>
                      <a:pt x="619" y="795"/>
                      <a:pt x="639" y="831"/>
                      <a:pt x="668" y="848"/>
                    </a:cubicBezTo>
                    <a:cubicBezTo>
                      <a:pt x="744" y="884"/>
                      <a:pt x="824" y="908"/>
                      <a:pt x="901" y="936"/>
                    </a:cubicBezTo>
                    <a:cubicBezTo>
                      <a:pt x="905" y="944"/>
                      <a:pt x="913" y="944"/>
                      <a:pt x="921" y="944"/>
                    </a:cubicBezTo>
                    <a:cubicBezTo>
                      <a:pt x="949" y="944"/>
                      <a:pt x="969" y="924"/>
                      <a:pt x="981" y="896"/>
                    </a:cubicBezTo>
                    <a:cubicBezTo>
                      <a:pt x="989" y="864"/>
                      <a:pt x="969" y="827"/>
                      <a:pt x="941" y="815"/>
                    </a:cubicBezTo>
                    <a:cubicBezTo>
                      <a:pt x="864" y="791"/>
                      <a:pt x="788" y="763"/>
                      <a:pt x="712" y="731"/>
                    </a:cubicBezTo>
                    <a:cubicBezTo>
                      <a:pt x="706" y="729"/>
                      <a:pt x="700" y="729"/>
                      <a:pt x="694" y="729"/>
                    </a:cubicBezTo>
                    <a:close/>
                    <a:moveTo>
                      <a:pt x="1342" y="954"/>
                    </a:moveTo>
                    <a:cubicBezTo>
                      <a:pt x="1316" y="954"/>
                      <a:pt x="1288" y="973"/>
                      <a:pt x="1278" y="1004"/>
                    </a:cubicBezTo>
                    <a:cubicBezTo>
                      <a:pt x="1270" y="1032"/>
                      <a:pt x="1290" y="1069"/>
                      <a:pt x="1326" y="1077"/>
                    </a:cubicBezTo>
                    <a:lnTo>
                      <a:pt x="1567" y="1137"/>
                    </a:lnTo>
                    <a:lnTo>
                      <a:pt x="1580" y="1137"/>
                    </a:lnTo>
                    <a:cubicBezTo>
                      <a:pt x="1612" y="1137"/>
                      <a:pt x="1636" y="1117"/>
                      <a:pt x="1636" y="1093"/>
                    </a:cubicBezTo>
                    <a:cubicBezTo>
                      <a:pt x="1648" y="1056"/>
                      <a:pt x="1628" y="1028"/>
                      <a:pt x="1592" y="1016"/>
                    </a:cubicBezTo>
                    <a:cubicBezTo>
                      <a:pt x="1511" y="996"/>
                      <a:pt x="1435" y="976"/>
                      <a:pt x="1355" y="956"/>
                    </a:cubicBezTo>
                    <a:cubicBezTo>
                      <a:pt x="1350" y="955"/>
                      <a:pt x="1346" y="954"/>
                      <a:pt x="1342" y="954"/>
                    </a:cubicBezTo>
                    <a:close/>
                    <a:moveTo>
                      <a:pt x="4306" y="950"/>
                    </a:moveTo>
                    <a:cubicBezTo>
                      <a:pt x="4300" y="950"/>
                      <a:pt x="4294" y="951"/>
                      <a:pt x="4288" y="952"/>
                    </a:cubicBezTo>
                    <a:cubicBezTo>
                      <a:pt x="4207" y="976"/>
                      <a:pt x="4135" y="996"/>
                      <a:pt x="4054" y="1016"/>
                    </a:cubicBezTo>
                    <a:cubicBezTo>
                      <a:pt x="4018" y="1028"/>
                      <a:pt x="3998" y="1056"/>
                      <a:pt x="4006" y="1093"/>
                    </a:cubicBezTo>
                    <a:cubicBezTo>
                      <a:pt x="4014" y="1117"/>
                      <a:pt x="4038" y="1137"/>
                      <a:pt x="4067" y="1137"/>
                    </a:cubicBezTo>
                    <a:lnTo>
                      <a:pt x="4087" y="1137"/>
                    </a:lnTo>
                    <a:cubicBezTo>
                      <a:pt x="4167" y="1117"/>
                      <a:pt x="4247" y="1097"/>
                      <a:pt x="4328" y="1073"/>
                    </a:cubicBezTo>
                    <a:cubicBezTo>
                      <a:pt x="4360" y="1064"/>
                      <a:pt x="4380" y="1028"/>
                      <a:pt x="4368" y="992"/>
                    </a:cubicBezTo>
                    <a:cubicBezTo>
                      <a:pt x="4361" y="966"/>
                      <a:pt x="4335" y="950"/>
                      <a:pt x="4306" y="950"/>
                    </a:cubicBezTo>
                    <a:close/>
                    <a:moveTo>
                      <a:pt x="2020" y="1096"/>
                    </a:moveTo>
                    <a:cubicBezTo>
                      <a:pt x="1988" y="1096"/>
                      <a:pt x="1961" y="1116"/>
                      <a:pt x="1957" y="1149"/>
                    </a:cubicBezTo>
                    <a:cubicBezTo>
                      <a:pt x="1953" y="1185"/>
                      <a:pt x="1973" y="1213"/>
                      <a:pt x="2009" y="1217"/>
                    </a:cubicBezTo>
                    <a:cubicBezTo>
                      <a:pt x="2090" y="1233"/>
                      <a:pt x="2174" y="1245"/>
                      <a:pt x="2255" y="1253"/>
                    </a:cubicBezTo>
                    <a:lnTo>
                      <a:pt x="2259" y="1253"/>
                    </a:lnTo>
                    <a:cubicBezTo>
                      <a:pt x="2291" y="1253"/>
                      <a:pt x="2319" y="1229"/>
                      <a:pt x="2327" y="1197"/>
                    </a:cubicBezTo>
                    <a:cubicBezTo>
                      <a:pt x="2331" y="1161"/>
                      <a:pt x="2307" y="1133"/>
                      <a:pt x="2271" y="1129"/>
                    </a:cubicBezTo>
                    <a:cubicBezTo>
                      <a:pt x="2190" y="1125"/>
                      <a:pt x="2110" y="1109"/>
                      <a:pt x="2030" y="1097"/>
                    </a:cubicBezTo>
                    <a:cubicBezTo>
                      <a:pt x="2026" y="1096"/>
                      <a:pt x="2023" y="1096"/>
                      <a:pt x="2020" y="1096"/>
                    </a:cubicBezTo>
                    <a:close/>
                    <a:moveTo>
                      <a:pt x="3637" y="1103"/>
                    </a:moveTo>
                    <a:cubicBezTo>
                      <a:pt x="3633" y="1103"/>
                      <a:pt x="3629" y="1104"/>
                      <a:pt x="3625" y="1105"/>
                    </a:cubicBezTo>
                    <a:lnTo>
                      <a:pt x="3384" y="1133"/>
                    </a:lnTo>
                    <a:cubicBezTo>
                      <a:pt x="3351" y="1137"/>
                      <a:pt x="3323" y="1169"/>
                      <a:pt x="3331" y="1205"/>
                    </a:cubicBezTo>
                    <a:cubicBezTo>
                      <a:pt x="3331" y="1233"/>
                      <a:pt x="3359" y="1257"/>
                      <a:pt x="3388" y="1257"/>
                    </a:cubicBezTo>
                    <a:cubicBezTo>
                      <a:pt x="3388" y="1257"/>
                      <a:pt x="3396" y="1257"/>
                      <a:pt x="3400" y="1253"/>
                    </a:cubicBezTo>
                    <a:cubicBezTo>
                      <a:pt x="3480" y="1249"/>
                      <a:pt x="3564" y="1237"/>
                      <a:pt x="3645" y="1225"/>
                    </a:cubicBezTo>
                    <a:cubicBezTo>
                      <a:pt x="3677" y="1217"/>
                      <a:pt x="3701" y="1189"/>
                      <a:pt x="3697" y="1153"/>
                    </a:cubicBezTo>
                    <a:cubicBezTo>
                      <a:pt x="3693" y="1128"/>
                      <a:pt x="3668" y="1103"/>
                      <a:pt x="3637" y="1103"/>
                    </a:cubicBezTo>
                    <a:close/>
                    <a:moveTo>
                      <a:pt x="2709" y="1157"/>
                    </a:moveTo>
                    <a:cubicBezTo>
                      <a:pt x="2672" y="1157"/>
                      <a:pt x="2640" y="1181"/>
                      <a:pt x="2640" y="1217"/>
                    </a:cubicBezTo>
                    <a:cubicBezTo>
                      <a:pt x="2640" y="1253"/>
                      <a:pt x="2668" y="1281"/>
                      <a:pt x="2701" y="1281"/>
                    </a:cubicBezTo>
                    <a:lnTo>
                      <a:pt x="2954" y="1281"/>
                    </a:lnTo>
                    <a:cubicBezTo>
                      <a:pt x="2990" y="1281"/>
                      <a:pt x="3014" y="1253"/>
                      <a:pt x="3014" y="1217"/>
                    </a:cubicBezTo>
                    <a:cubicBezTo>
                      <a:pt x="3014" y="1181"/>
                      <a:pt x="2982" y="1157"/>
                      <a:pt x="2950" y="1157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7" name="Google Shape;147;p3"/>
              <p:cNvSpPr/>
              <p:nvPr/>
            </p:nvSpPr>
            <p:spPr>
              <a:xfrm>
                <a:off x="3314385" y="432198"/>
                <a:ext cx="22249" cy="64593"/>
              </a:xfrm>
              <a:custGeom>
                <a:avLst/>
                <a:gdLst/>
                <a:ahLst/>
                <a:cxnLst/>
                <a:rect l="l" t="t" r="r" b="b"/>
                <a:pathLst>
                  <a:path w="165" h="479" extrusionOk="0">
                    <a:moveTo>
                      <a:pt x="89" y="1"/>
                    </a:moveTo>
                    <a:cubicBezTo>
                      <a:pt x="65" y="1"/>
                      <a:pt x="35" y="20"/>
                      <a:pt x="28" y="51"/>
                    </a:cubicBezTo>
                    <a:cubicBezTo>
                      <a:pt x="0" y="175"/>
                      <a:pt x="4" y="304"/>
                      <a:pt x="32" y="428"/>
                    </a:cubicBezTo>
                    <a:cubicBezTo>
                      <a:pt x="36" y="459"/>
                      <a:pt x="65" y="478"/>
                      <a:pt x="97" y="478"/>
                    </a:cubicBezTo>
                    <a:cubicBezTo>
                      <a:pt x="102" y="478"/>
                      <a:pt x="107" y="478"/>
                      <a:pt x="113" y="476"/>
                    </a:cubicBezTo>
                    <a:cubicBezTo>
                      <a:pt x="145" y="464"/>
                      <a:pt x="165" y="428"/>
                      <a:pt x="157" y="396"/>
                    </a:cubicBezTo>
                    <a:cubicBezTo>
                      <a:pt x="153" y="380"/>
                      <a:pt x="153" y="364"/>
                      <a:pt x="145" y="356"/>
                    </a:cubicBezTo>
                    <a:cubicBezTo>
                      <a:pt x="145" y="344"/>
                      <a:pt x="141" y="340"/>
                      <a:pt x="141" y="328"/>
                    </a:cubicBezTo>
                    <a:lnTo>
                      <a:pt x="141" y="320"/>
                    </a:lnTo>
                    <a:cubicBezTo>
                      <a:pt x="137" y="296"/>
                      <a:pt x="137" y="264"/>
                      <a:pt x="137" y="239"/>
                    </a:cubicBezTo>
                    <a:cubicBezTo>
                      <a:pt x="137" y="179"/>
                      <a:pt x="141" y="131"/>
                      <a:pt x="149" y="83"/>
                    </a:cubicBezTo>
                    <a:cubicBezTo>
                      <a:pt x="153" y="51"/>
                      <a:pt x="137" y="14"/>
                      <a:pt x="101" y="2"/>
                    </a:cubicBezTo>
                    <a:cubicBezTo>
                      <a:pt x="97" y="1"/>
                      <a:pt x="93" y="1"/>
                      <a:pt x="89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8" name="Google Shape;148;p3"/>
              <p:cNvSpPr/>
              <p:nvPr/>
            </p:nvSpPr>
            <p:spPr>
              <a:xfrm>
                <a:off x="3326790" y="513513"/>
                <a:ext cx="39104" cy="76055"/>
              </a:xfrm>
              <a:custGeom>
                <a:avLst/>
                <a:gdLst/>
                <a:ahLst/>
                <a:cxnLst/>
                <a:rect l="l" t="t" r="r" b="b"/>
                <a:pathLst>
                  <a:path w="290" h="564" extrusionOk="0">
                    <a:moveTo>
                      <a:pt x="70" y="0"/>
                    </a:moveTo>
                    <a:cubicBezTo>
                      <a:pt x="66" y="0"/>
                      <a:pt x="61" y="1"/>
                      <a:pt x="57" y="2"/>
                    </a:cubicBezTo>
                    <a:cubicBezTo>
                      <a:pt x="17" y="14"/>
                      <a:pt x="1" y="50"/>
                      <a:pt x="5" y="82"/>
                    </a:cubicBezTo>
                    <a:cubicBezTo>
                      <a:pt x="29" y="239"/>
                      <a:pt x="85" y="392"/>
                      <a:pt x="161" y="532"/>
                    </a:cubicBezTo>
                    <a:cubicBezTo>
                      <a:pt x="172" y="552"/>
                      <a:pt x="197" y="564"/>
                      <a:pt x="221" y="564"/>
                    </a:cubicBezTo>
                    <a:cubicBezTo>
                      <a:pt x="231" y="564"/>
                      <a:pt x="241" y="561"/>
                      <a:pt x="250" y="556"/>
                    </a:cubicBezTo>
                    <a:cubicBezTo>
                      <a:pt x="282" y="536"/>
                      <a:pt x="290" y="500"/>
                      <a:pt x="278" y="464"/>
                    </a:cubicBezTo>
                    <a:cubicBezTo>
                      <a:pt x="206" y="335"/>
                      <a:pt x="161" y="199"/>
                      <a:pt x="137" y="50"/>
                    </a:cubicBezTo>
                    <a:cubicBezTo>
                      <a:pt x="130" y="19"/>
                      <a:pt x="97" y="0"/>
                      <a:pt x="7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9" name="Google Shape;149;p3"/>
              <p:cNvSpPr/>
              <p:nvPr/>
            </p:nvSpPr>
            <p:spPr>
              <a:xfrm rot="7199998">
                <a:off x="3218177" y="383762"/>
                <a:ext cx="417195" cy="321750"/>
              </a:xfrm>
              <a:custGeom>
                <a:avLst/>
                <a:gdLst/>
                <a:ahLst/>
                <a:cxnLst/>
                <a:rect l="l" t="t" r="r" b="b"/>
                <a:pathLst>
                  <a:path w="3094" h="2386" extrusionOk="0">
                    <a:moveTo>
                      <a:pt x="761" y="1"/>
                    </a:moveTo>
                    <a:cubicBezTo>
                      <a:pt x="715" y="1"/>
                      <a:pt x="666" y="10"/>
                      <a:pt x="615" y="31"/>
                    </a:cubicBezTo>
                    <a:cubicBezTo>
                      <a:pt x="1" y="280"/>
                      <a:pt x="877" y="2349"/>
                      <a:pt x="1274" y="2385"/>
                    </a:cubicBezTo>
                    <a:cubicBezTo>
                      <a:pt x="1277" y="2386"/>
                      <a:pt x="1281" y="2386"/>
                      <a:pt x="1284" y="2386"/>
                    </a:cubicBezTo>
                    <a:cubicBezTo>
                      <a:pt x="1654" y="2386"/>
                      <a:pt x="3093" y="666"/>
                      <a:pt x="2524" y="216"/>
                    </a:cubicBezTo>
                    <a:cubicBezTo>
                      <a:pt x="2468" y="172"/>
                      <a:pt x="2409" y="153"/>
                      <a:pt x="2348" y="153"/>
                    </a:cubicBezTo>
                    <a:cubicBezTo>
                      <a:pt x="1937" y="153"/>
                      <a:pt x="1467" y="1036"/>
                      <a:pt x="1467" y="1036"/>
                    </a:cubicBezTo>
                    <a:cubicBezTo>
                      <a:pt x="1467" y="1036"/>
                      <a:pt x="1243" y="1"/>
                      <a:pt x="761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0" name="Google Shape;150;p3"/>
              <p:cNvSpPr/>
              <p:nvPr/>
            </p:nvSpPr>
            <p:spPr>
              <a:xfrm rot="7199998">
                <a:off x="3241218" y="444572"/>
                <a:ext cx="288828" cy="300848"/>
              </a:xfrm>
              <a:custGeom>
                <a:avLst/>
                <a:gdLst/>
                <a:ahLst/>
                <a:cxnLst/>
                <a:rect l="l" t="t" r="r" b="b"/>
                <a:pathLst>
                  <a:path w="2142" h="2231" extrusionOk="0">
                    <a:moveTo>
                      <a:pt x="1403" y="0"/>
                    </a:moveTo>
                    <a:cubicBezTo>
                      <a:pt x="1398" y="0"/>
                      <a:pt x="1392" y="0"/>
                      <a:pt x="1387" y="1"/>
                    </a:cubicBezTo>
                    <a:cubicBezTo>
                      <a:pt x="1009" y="700"/>
                      <a:pt x="535" y="1351"/>
                      <a:pt x="1" y="1941"/>
                    </a:cubicBezTo>
                    <a:cubicBezTo>
                      <a:pt x="113" y="2110"/>
                      <a:pt x="230" y="2222"/>
                      <a:pt x="314" y="2230"/>
                    </a:cubicBezTo>
                    <a:cubicBezTo>
                      <a:pt x="318" y="2231"/>
                      <a:pt x="321" y="2231"/>
                      <a:pt x="324" y="2231"/>
                    </a:cubicBezTo>
                    <a:cubicBezTo>
                      <a:pt x="702" y="2231"/>
                      <a:pt x="2141" y="511"/>
                      <a:pt x="1572" y="61"/>
                    </a:cubicBezTo>
                    <a:cubicBezTo>
                      <a:pt x="1517" y="20"/>
                      <a:pt x="1461" y="0"/>
                      <a:pt x="1403" y="0"/>
                    </a:cubicBezTo>
                    <a:close/>
                  </a:path>
                </a:pathLst>
              </a:custGeom>
              <a:solidFill>
                <a:srgbClr val="FFF1F6">
                  <a:alpha val="333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1" name="Google Shape;151;p3"/>
          <p:cNvGrpSpPr/>
          <p:nvPr/>
        </p:nvGrpSpPr>
        <p:grpSpPr>
          <a:xfrm rot="8887361">
            <a:off x="330669" y="108279"/>
            <a:ext cx="513893" cy="363699"/>
            <a:chOff x="3334703" y="-568655"/>
            <a:chExt cx="703624" cy="497978"/>
          </a:xfrm>
        </p:grpSpPr>
        <p:sp>
          <p:nvSpPr>
            <p:cNvPr id="152" name="Google Shape;152;p3"/>
            <p:cNvSpPr/>
            <p:nvPr/>
          </p:nvSpPr>
          <p:spPr>
            <a:xfrm>
              <a:off x="3439701" y="-356018"/>
              <a:ext cx="493979" cy="285342"/>
            </a:xfrm>
            <a:custGeom>
              <a:avLst/>
              <a:gdLst/>
              <a:ahLst/>
              <a:cxnLst/>
              <a:rect l="l" t="t" r="r" b="b"/>
              <a:pathLst>
                <a:path w="5796" h="3348" extrusionOk="0">
                  <a:moveTo>
                    <a:pt x="2897" y="1"/>
                  </a:moveTo>
                  <a:cubicBezTo>
                    <a:pt x="2551" y="1"/>
                    <a:pt x="2205" y="118"/>
                    <a:pt x="1920" y="352"/>
                  </a:cubicBezTo>
                  <a:cubicBezTo>
                    <a:pt x="1785" y="461"/>
                    <a:pt x="1661" y="585"/>
                    <a:pt x="1540" y="714"/>
                  </a:cubicBezTo>
                  <a:cubicBezTo>
                    <a:pt x="1287" y="981"/>
                    <a:pt x="936" y="1107"/>
                    <a:pt x="635" y="1307"/>
                  </a:cubicBezTo>
                  <a:cubicBezTo>
                    <a:pt x="74" y="1682"/>
                    <a:pt x="0" y="2447"/>
                    <a:pt x="471" y="2943"/>
                  </a:cubicBezTo>
                  <a:cubicBezTo>
                    <a:pt x="728" y="3212"/>
                    <a:pt x="1078" y="3347"/>
                    <a:pt x="1442" y="3347"/>
                  </a:cubicBezTo>
                  <a:cubicBezTo>
                    <a:pt x="1511" y="3347"/>
                    <a:pt x="1581" y="3343"/>
                    <a:pt x="1650" y="3333"/>
                  </a:cubicBezTo>
                  <a:cubicBezTo>
                    <a:pt x="1877" y="3302"/>
                    <a:pt x="2081" y="3208"/>
                    <a:pt x="2287" y="3119"/>
                  </a:cubicBezTo>
                  <a:cubicBezTo>
                    <a:pt x="2482" y="3036"/>
                    <a:pt x="2689" y="2995"/>
                    <a:pt x="2896" y="2995"/>
                  </a:cubicBezTo>
                  <a:cubicBezTo>
                    <a:pt x="3103" y="2995"/>
                    <a:pt x="3311" y="3036"/>
                    <a:pt x="3507" y="3119"/>
                  </a:cubicBezTo>
                  <a:cubicBezTo>
                    <a:pt x="3713" y="3204"/>
                    <a:pt x="3917" y="3300"/>
                    <a:pt x="4143" y="3333"/>
                  </a:cubicBezTo>
                  <a:cubicBezTo>
                    <a:pt x="4213" y="3343"/>
                    <a:pt x="4282" y="3347"/>
                    <a:pt x="4351" y="3347"/>
                  </a:cubicBezTo>
                  <a:cubicBezTo>
                    <a:pt x="4715" y="3347"/>
                    <a:pt x="5062" y="3212"/>
                    <a:pt x="5322" y="2943"/>
                  </a:cubicBezTo>
                  <a:cubicBezTo>
                    <a:pt x="5795" y="2447"/>
                    <a:pt x="5722" y="1685"/>
                    <a:pt x="5159" y="1307"/>
                  </a:cubicBezTo>
                  <a:cubicBezTo>
                    <a:pt x="4857" y="1107"/>
                    <a:pt x="4506" y="981"/>
                    <a:pt x="4253" y="714"/>
                  </a:cubicBezTo>
                  <a:cubicBezTo>
                    <a:pt x="4133" y="585"/>
                    <a:pt x="4006" y="461"/>
                    <a:pt x="3874" y="352"/>
                  </a:cubicBezTo>
                  <a:cubicBezTo>
                    <a:pt x="3589" y="118"/>
                    <a:pt x="3244" y="1"/>
                    <a:pt x="289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153;p3"/>
            <p:cNvSpPr/>
            <p:nvPr/>
          </p:nvSpPr>
          <p:spPr>
            <a:xfrm>
              <a:off x="3334703" y="-424284"/>
              <a:ext cx="126648" cy="125881"/>
            </a:xfrm>
            <a:custGeom>
              <a:avLst/>
              <a:gdLst/>
              <a:ahLst/>
              <a:cxnLst/>
              <a:rect l="l" t="t" r="r" b="b"/>
              <a:pathLst>
                <a:path w="1486" h="1477" extrusionOk="0">
                  <a:moveTo>
                    <a:pt x="677" y="0"/>
                  </a:moveTo>
                  <a:cubicBezTo>
                    <a:pt x="613" y="0"/>
                    <a:pt x="549" y="11"/>
                    <a:pt x="488" y="34"/>
                  </a:cubicBezTo>
                  <a:cubicBezTo>
                    <a:pt x="155" y="152"/>
                    <a:pt x="0" y="566"/>
                    <a:pt x="141" y="956"/>
                  </a:cubicBezTo>
                  <a:cubicBezTo>
                    <a:pt x="254" y="1273"/>
                    <a:pt x="529" y="1476"/>
                    <a:pt x="806" y="1476"/>
                  </a:cubicBezTo>
                  <a:cubicBezTo>
                    <a:pt x="870" y="1476"/>
                    <a:pt x="934" y="1466"/>
                    <a:pt x="995" y="1443"/>
                  </a:cubicBezTo>
                  <a:cubicBezTo>
                    <a:pt x="1328" y="1323"/>
                    <a:pt x="1485" y="911"/>
                    <a:pt x="1344" y="521"/>
                  </a:cubicBezTo>
                  <a:cubicBezTo>
                    <a:pt x="1230" y="204"/>
                    <a:pt x="954" y="0"/>
                    <a:pt x="67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154;p3"/>
            <p:cNvSpPr/>
            <p:nvPr/>
          </p:nvSpPr>
          <p:spPr>
            <a:xfrm>
              <a:off x="3505069" y="-568655"/>
              <a:ext cx="135853" cy="141989"/>
            </a:xfrm>
            <a:custGeom>
              <a:avLst/>
              <a:gdLst/>
              <a:ahLst/>
              <a:cxnLst/>
              <a:rect l="l" t="t" r="r" b="b"/>
              <a:pathLst>
                <a:path w="1594" h="1666" extrusionOk="0">
                  <a:moveTo>
                    <a:pt x="751" y="1"/>
                  </a:moveTo>
                  <a:cubicBezTo>
                    <a:pt x="708" y="1"/>
                    <a:pt x="665" y="5"/>
                    <a:pt x="622" y="14"/>
                  </a:cubicBezTo>
                  <a:cubicBezTo>
                    <a:pt x="237" y="98"/>
                    <a:pt x="0" y="530"/>
                    <a:pt x="96" y="981"/>
                  </a:cubicBezTo>
                  <a:cubicBezTo>
                    <a:pt x="181" y="1384"/>
                    <a:pt x="499" y="1665"/>
                    <a:pt x="841" y="1665"/>
                  </a:cubicBezTo>
                  <a:cubicBezTo>
                    <a:pt x="883" y="1665"/>
                    <a:pt x="926" y="1661"/>
                    <a:pt x="969" y="1652"/>
                  </a:cubicBezTo>
                  <a:cubicBezTo>
                    <a:pt x="1357" y="1571"/>
                    <a:pt x="1593" y="1136"/>
                    <a:pt x="1497" y="685"/>
                  </a:cubicBezTo>
                  <a:cubicBezTo>
                    <a:pt x="1412" y="282"/>
                    <a:pt x="1093" y="1"/>
                    <a:pt x="75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155;p3"/>
            <p:cNvSpPr/>
            <p:nvPr/>
          </p:nvSpPr>
          <p:spPr>
            <a:xfrm>
              <a:off x="3911679" y="-424965"/>
              <a:ext cx="126648" cy="125966"/>
            </a:xfrm>
            <a:custGeom>
              <a:avLst/>
              <a:gdLst/>
              <a:ahLst/>
              <a:cxnLst/>
              <a:rect l="l" t="t" r="r" b="b"/>
              <a:pathLst>
                <a:path w="1486" h="1478" extrusionOk="0">
                  <a:moveTo>
                    <a:pt x="810" y="1"/>
                  </a:moveTo>
                  <a:cubicBezTo>
                    <a:pt x="532" y="1"/>
                    <a:pt x="256" y="205"/>
                    <a:pt x="141" y="521"/>
                  </a:cubicBezTo>
                  <a:cubicBezTo>
                    <a:pt x="0" y="911"/>
                    <a:pt x="157" y="1325"/>
                    <a:pt x="490" y="1445"/>
                  </a:cubicBezTo>
                  <a:cubicBezTo>
                    <a:pt x="551" y="1467"/>
                    <a:pt x="614" y="1477"/>
                    <a:pt x="677" y="1477"/>
                  </a:cubicBezTo>
                  <a:cubicBezTo>
                    <a:pt x="955" y="1477"/>
                    <a:pt x="1232" y="1273"/>
                    <a:pt x="1347" y="955"/>
                  </a:cubicBezTo>
                  <a:cubicBezTo>
                    <a:pt x="1485" y="566"/>
                    <a:pt x="1330" y="154"/>
                    <a:pt x="998" y="33"/>
                  </a:cubicBezTo>
                  <a:cubicBezTo>
                    <a:pt x="936" y="11"/>
                    <a:pt x="873" y="1"/>
                    <a:pt x="81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156;p3"/>
            <p:cNvSpPr/>
            <p:nvPr/>
          </p:nvSpPr>
          <p:spPr>
            <a:xfrm>
              <a:off x="3732450" y="-567802"/>
              <a:ext cx="135853" cy="141819"/>
            </a:xfrm>
            <a:custGeom>
              <a:avLst/>
              <a:gdLst/>
              <a:ahLst/>
              <a:cxnLst/>
              <a:rect l="l" t="t" r="r" b="b"/>
              <a:pathLst>
                <a:path w="1594" h="1664" extrusionOk="0">
                  <a:moveTo>
                    <a:pt x="841" y="1"/>
                  </a:moveTo>
                  <a:cubicBezTo>
                    <a:pt x="499" y="1"/>
                    <a:pt x="181" y="282"/>
                    <a:pt x="96" y="683"/>
                  </a:cubicBezTo>
                  <a:cubicBezTo>
                    <a:pt x="0" y="1136"/>
                    <a:pt x="237" y="1569"/>
                    <a:pt x="622" y="1650"/>
                  </a:cubicBezTo>
                  <a:cubicBezTo>
                    <a:pt x="665" y="1659"/>
                    <a:pt x="708" y="1664"/>
                    <a:pt x="751" y="1664"/>
                  </a:cubicBezTo>
                  <a:cubicBezTo>
                    <a:pt x="1093" y="1664"/>
                    <a:pt x="1412" y="1382"/>
                    <a:pt x="1498" y="981"/>
                  </a:cubicBezTo>
                  <a:cubicBezTo>
                    <a:pt x="1593" y="528"/>
                    <a:pt x="1357" y="96"/>
                    <a:pt x="969" y="14"/>
                  </a:cubicBezTo>
                  <a:cubicBezTo>
                    <a:pt x="926" y="5"/>
                    <a:pt x="883" y="1"/>
                    <a:pt x="84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7" name="Google Shape;157;p3"/>
          <p:cNvGrpSpPr/>
          <p:nvPr/>
        </p:nvGrpSpPr>
        <p:grpSpPr>
          <a:xfrm rot="10412789">
            <a:off x="132756" y="630259"/>
            <a:ext cx="428195" cy="303047"/>
            <a:chOff x="3334703" y="-568655"/>
            <a:chExt cx="703624" cy="497978"/>
          </a:xfrm>
        </p:grpSpPr>
        <p:sp>
          <p:nvSpPr>
            <p:cNvPr id="158" name="Google Shape;158;p3"/>
            <p:cNvSpPr/>
            <p:nvPr/>
          </p:nvSpPr>
          <p:spPr>
            <a:xfrm>
              <a:off x="3439701" y="-356018"/>
              <a:ext cx="493979" cy="285342"/>
            </a:xfrm>
            <a:custGeom>
              <a:avLst/>
              <a:gdLst/>
              <a:ahLst/>
              <a:cxnLst/>
              <a:rect l="l" t="t" r="r" b="b"/>
              <a:pathLst>
                <a:path w="5796" h="3348" extrusionOk="0">
                  <a:moveTo>
                    <a:pt x="2897" y="1"/>
                  </a:moveTo>
                  <a:cubicBezTo>
                    <a:pt x="2551" y="1"/>
                    <a:pt x="2205" y="118"/>
                    <a:pt x="1920" y="352"/>
                  </a:cubicBezTo>
                  <a:cubicBezTo>
                    <a:pt x="1785" y="461"/>
                    <a:pt x="1661" y="585"/>
                    <a:pt x="1540" y="714"/>
                  </a:cubicBezTo>
                  <a:cubicBezTo>
                    <a:pt x="1287" y="981"/>
                    <a:pt x="936" y="1107"/>
                    <a:pt x="635" y="1307"/>
                  </a:cubicBezTo>
                  <a:cubicBezTo>
                    <a:pt x="74" y="1682"/>
                    <a:pt x="0" y="2447"/>
                    <a:pt x="471" y="2943"/>
                  </a:cubicBezTo>
                  <a:cubicBezTo>
                    <a:pt x="728" y="3212"/>
                    <a:pt x="1078" y="3347"/>
                    <a:pt x="1442" y="3347"/>
                  </a:cubicBezTo>
                  <a:cubicBezTo>
                    <a:pt x="1511" y="3347"/>
                    <a:pt x="1581" y="3343"/>
                    <a:pt x="1650" y="3333"/>
                  </a:cubicBezTo>
                  <a:cubicBezTo>
                    <a:pt x="1877" y="3302"/>
                    <a:pt x="2081" y="3208"/>
                    <a:pt x="2287" y="3119"/>
                  </a:cubicBezTo>
                  <a:cubicBezTo>
                    <a:pt x="2482" y="3036"/>
                    <a:pt x="2689" y="2995"/>
                    <a:pt x="2896" y="2995"/>
                  </a:cubicBezTo>
                  <a:cubicBezTo>
                    <a:pt x="3103" y="2995"/>
                    <a:pt x="3311" y="3036"/>
                    <a:pt x="3507" y="3119"/>
                  </a:cubicBezTo>
                  <a:cubicBezTo>
                    <a:pt x="3713" y="3204"/>
                    <a:pt x="3917" y="3300"/>
                    <a:pt x="4143" y="3333"/>
                  </a:cubicBezTo>
                  <a:cubicBezTo>
                    <a:pt x="4213" y="3343"/>
                    <a:pt x="4282" y="3347"/>
                    <a:pt x="4351" y="3347"/>
                  </a:cubicBezTo>
                  <a:cubicBezTo>
                    <a:pt x="4715" y="3347"/>
                    <a:pt x="5062" y="3212"/>
                    <a:pt x="5322" y="2943"/>
                  </a:cubicBezTo>
                  <a:cubicBezTo>
                    <a:pt x="5795" y="2447"/>
                    <a:pt x="5722" y="1685"/>
                    <a:pt x="5159" y="1307"/>
                  </a:cubicBezTo>
                  <a:cubicBezTo>
                    <a:pt x="4857" y="1107"/>
                    <a:pt x="4506" y="981"/>
                    <a:pt x="4253" y="714"/>
                  </a:cubicBezTo>
                  <a:cubicBezTo>
                    <a:pt x="4133" y="585"/>
                    <a:pt x="4006" y="461"/>
                    <a:pt x="3874" y="352"/>
                  </a:cubicBezTo>
                  <a:cubicBezTo>
                    <a:pt x="3589" y="118"/>
                    <a:pt x="3244" y="1"/>
                    <a:pt x="289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159;p3"/>
            <p:cNvSpPr/>
            <p:nvPr/>
          </p:nvSpPr>
          <p:spPr>
            <a:xfrm>
              <a:off x="3334703" y="-424284"/>
              <a:ext cx="126648" cy="125881"/>
            </a:xfrm>
            <a:custGeom>
              <a:avLst/>
              <a:gdLst/>
              <a:ahLst/>
              <a:cxnLst/>
              <a:rect l="l" t="t" r="r" b="b"/>
              <a:pathLst>
                <a:path w="1486" h="1477" extrusionOk="0">
                  <a:moveTo>
                    <a:pt x="677" y="0"/>
                  </a:moveTo>
                  <a:cubicBezTo>
                    <a:pt x="613" y="0"/>
                    <a:pt x="549" y="11"/>
                    <a:pt x="488" y="34"/>
                  </a:cubicBezTo>
                  <a:cubicBezTo>
                    <a:pt x="155" y="152"/>
                    <a:pt x="0" y="566"/>
                    <a:pt x="141" y="956"/>
                  </a:cubicBezTo>
                  <a:cubicBezTo>
                    <a:pt x="254" y="1273"/>
                    <a:pt x="529" y="1476"/>
                    <a:pt x="806" y="1476"/>
                  </a:cubicBezTo>
                  <a:cubicBezTo>
                    <a:pt x="870" y="1476"/>
                    <a:pt x="934" y="1466"/>
                    <a:pt x="995" y="1443"/>
                  </a:cubicBezTo>
                  <a:cubicBezTo>
                    <a:pt x="1328" y="1323"/>
                    <a:pt x="1485" y="911"/>
                    <a:pt x="1344" y="521"/>
                  </a:cubicBezTo>
                  <a:cubicBezTo>
                    <a:pt x="1230" y="204"/>
                    <a:pt x="954" y="0"/>
                    <a:pt x="67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160;p3"/>
            <p:cNvSpPr/>
            <p:nvPr/>
          </p:nvSpPr>
          <p:spPr>
            <a:xfrm>
              <a:off x="3505069" y="-568655"/>
              <a:ext cx="135853" cy="141989"/>
            </a:xfrm>
            <a:custGeom>
              <a:avLst/>
              <a:gdLst/>
              <a:ahLst/>
              <a:cxnLst/>
              <a:rect l="l" t="t" r="r" b="b"/>
              <a:pathLst>
                <a:path w="1594" h="1666" extrusionOk="0">
                  <a:moveTo>
                    <a:pt x="751" y="1"/>
                  </a:moveTo>
                  <a:cubicBezTo>
                    <a:pt x="708" y="1"/>
                    <a:pt x="665" y="5"/>
                    <a:pt x="622" y="14"/>
                  </a:cubicBezTo>
                  <a:cubicBezTo>
                    <a:pt x="237" y="98"/>
                    <a:pt x="0" y="530"/>
                    <a:pt x="96" y="981"/>
                  </a:cubicBezTo>
                  <a:cubicBezTo>
                    <a:pt x="181" y="1384"/>
                    <a:pt x="499" y="1665"/>
                    <a:pt x="841" y="1665"/>
                  </a:cubicBezTo>
                  <a:cubicBezTo>
                    <a:pt x="883" y="1665"/>
                    <a:pt x="926" y="1661"/>
                    <a:pt x="969" y="1652"/>
                  </a:cubicBezTo>
                  <a:cubicBezTo>
                    <a:pt x="1357" y="1571"/>
                    <a:pt x="1593" y="1136"/>
                    <a:pt x="1497" y="685"/>
                  </a:cubicBezTo>
                  <a:cubicBezTo>
                    <a:pt x="1412" y="282"/>
                    <a:pt x="1093" y="1"/>
                    <a:pt x="75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161;p3"/>
            <p:cNvSpPr/>
            <p:nvPr/>
          </p:nvSpPr>
          <p:spPr>
            <a:xfrm>
              <a:off x="3911679" y="-424965"/>
              <a:ext cx="126648" cy="125966"/>
            </a:xfrm>
            <a:custGeom>
              <a:avLst/>
              <a:gdLst/>
              <a:ahLst/>
              <a:cxnLst/>
              <a:rect l="l" t="t" r="r" b="b"/>
              <a:pathLst>
                <a:path w="1486" h="1478" extrusionOk="0">
                  <a:moveTo>
                    <a:pt x="810" y="1"/>
                  </a:moveTo>
                  <a:cubicBezTo>
                    <a:pt x="532" y="1"/>
                    <a:pt x="256" y="205"/>
                    <a:pt x="141" y="521"/>
                  </a:cubicBezTo>
                  <a:cubicBezTo>
                    <a:pt x="0" y="911"/>
                    <a:pt x="157" y="1325"/>
                    <a:pt x="490" y="1445"/>
                  </a:cubicBezTo>
                  <a:cubicBezTo>
                    <a:pt x="551" y="1467"/>
                    <a:pt x="614" y="1477"/>
                    <a:pt x="677" y="1477"/>
                  </a:cubicBezTo>
                  <a:cubicBezTo>
                    <a:pt x="955" y="1477"/>
                    <a:pt x="1232" y="1273"/>
                    <a:pt x="1347" y="955"/>
                  </a:cubicBezTo>
                  <a:cubicBezTo>
                    <a:pt x="1485" y="566"/>
                    <a:pt x="1330" y="154"/>
                    <a:pt x="998" y="33"/>
                  </a:cubicBezTo>
                  <a:cubicBezTo>
                    <a:pt x="936" y="11"/>
                    <a:pt x="873" y="1"/>
                    <a:pt x="81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162;p3"/>
            <p:cNvSpPr/>
            <p:nvPr/>
          </p:nvSpPr>
          <p:spPr>
            <a:xfrm>
              <a:off x="3732450" y="-567802"/>
              <a:ext cx="135853" cy="141819"/>
            </a:xfrm>
            <a:custGeom>
              <a:avLst/>
              <a:gdLst/>
              <a:ahLst/>
              <a:cxnLst/>
              <a:rect l="l" t="t" r="r" b="b"/>
              <a:pathLst>
                <a:path w="1594" h="1664" extrusionOk="0">
                  <a:moveTo>
                    <a:pt x="841" y="1"/>
                  </a:moveTo>
                  <a:cubicBezTo>
                    <a:pt x="499" y="1"/>
                    <a:pt x="181" y="282"/>
                    <a:pt x="96" y="683"/>
                  </a:cubicBezTo>
                  <a:cubicBezTo>
                    <a:pt x="0" y="1136"/>
                    <a:pt x="237" y="1569"/>
                    <a:pt x="622" y="1650"/>
                  </a:cubicBezTo>
                  <a:cubicBezTo>
                    <a:pt x="665" y="1659"/>
                    <a:pt x="708" y="1664"/>
                    <a:pt x="751" y="1664"/>
                  </a:cubicBezTo>
                  <a:cubicBezTo>
                    <a:pt x="1093" y="1664"/>
                    <a:pt x="1412" y="1382"/>
                    <a:pt x="1498" y="981"/>
                  </a:cubicBezTo>
                  <a:cubicBezTo>
                    <a:pt x="1593" y="528"/>
                    <a:pt x="1357" y="96"/>
                    <a:pt x="969" y="14"/>
                  </a:cubicBezTo>
                  <a:cubicBezTo>
                    <a:pt x="926" y="5"/>
                    <a:pt x="883" y="1"/>
                    <a:pt x="84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15153798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1_Section header"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3"/>
          <p:cNvSpPr txBox="1">
            <a:spLocks noGrp="1"/>
          </p:cNvSpPr>
          <p:nvPr>
            <p:ph type="title"/>
          </p:nvPr>
        </p:nvSpPr>
        <p:spPr>
          <a:xfrm>
            <a:off x="740125" y="2150850"/>
            <a:ext cx="38319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0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grpSp>
        <p:nvGrpSpPr>
          <p:cNvPr id="96" name="Google Shape;96;p3"/>
          <p:cNvGrpSpPr/>
          <p:nvPr/>
        </p:nvGrpSpPr>
        <p:grpSpPr>
          <a:xfrm rot="6435516" flipH="1">
            <a:off x="-745474" y="-911974"/>
            <a:ext cx="2184639" cy="2096635"/>
            <a:chOff x="2054181" y="1682500"/>
            <a:chExt cx="557500" cy="535042"/>
          </a:xfrm>
        </p:grpSpPr>
        <p:sp>
          <p:nvSpPr>
            <p:cNvPr id="97" name="Google Shape;97;p3"/>
            <p:cNvSpPr/>
            <p:nvPr/>
          </p:nvSpPr>
          <p:spPr>
            <a:xfrm>
              <a:off x="2054181" y="1734892"/>
              <a:ext cx="557500" cy="482650"/>
            </a:xfrm>
            <a:custGeom>
              <a:avLst/>
              <a:gdLst/>
              <a:ahLst/>
              <a:cxnLst/>
              <a:rect l="l" t="t" r="r" b="b"/>
              <a:pathLst>
                <a:path w="22300" h="19306" extrusionOk="0">
                  <a:moveTo>
                    <a:pt x="17029" y="1"/>
                  </a:moveTo>
                  <a:cubicBezTo>
                    <a:pt x="15601" y="1"/>
                    <a:pt x="14082" y="330"/>
                    <a:pt x="12862" y="771"/>
                  </a:cubicBezTo>
                  <a:cubicBezTo>
                    <a:pt x="12037" y="1071"/>
                    <a:pt x="11278" y="1177"/>
                    <a:pt x="10540" y="1177"/>
                  </a:cubicBezTo>
                  <a:cubicBezTo>
                    <a:pt x="8763" y="1177"/>
                    <a:pt x="7104" y="563"/>
                    <a:pt x="4920" y="563"/>
                  </a:cubicBezTo>
                  <a:cubicBezTo>
                    <a:pt x="4705" y="563"/>
                    <a:pt x="4485" y="569"/>
                    <a:pt x="4260" y="582"/>
                  </a:cubicBezTo>
                  <a:cubicBezTo>
                    <a:pt x="788" y="783"/>
                    <a:pt x="202" y="4198"/>
                    <a:pt x="1708" y="7372"/>
                  </a:cubicBezTo>
                  <a:cubicBezTo>
                    <a:pt x="3215" y="10546"/>
                    <a:pt x="1" y="13439"/>
                    <a:pt x="1258" y="16798"/>
                  </a:cubicBezTo>
                  <a:cubicBezTo>
                    <a:pt x="1942" y="18629"/>
                    <a:pt x="3846" y="18953"/>
                    <a:pt x="5847" y="18953"/>
                  </a:cubicBezTo>
                  <a:cubicBezTo>
                    <a:pt x="6944" y="18953"/>
                    <a:pt x="8069" y="18856"/>
                    <a:pt x="9039" y="18856"/>
                  </a:cubicBezTo>
                  <a:cubicBezTo>
                    <a:pt x="9546" y="18856"/>
                    <a:pt x="10011" y="18883"/>
                    <a:pt x="10407" y="18964"/>
                  </a:cubicBezTo>
                  <a:cubicBezTo>
                    <a:pt x="11570" y="19200"/>
                    <a:pt x="12633" y="19305"/>
                    <a:pt x="13600" y="19305"/>
                  </a:cubicBezTo>
                  <a:cubicBezTo>
                    <a:pt x="20113" y="19305"/>
                    <a:pt x="22247" y="14514"/>
                    <a:pt x="21247" y="12632"/>
                  </a:cubicBezTo>
                  <a:cubicBezTo>
                    <a:pt x="20090" y="10462"/>
                    <a:pt x="22299" y="6312"/>
                    <a:pt x="21496" y="2796"/>
                  </a:cubicBezTo>
                  <a:cubicBezTo>
                    <a:pt x="21018" y="707"/>
                    <a:pt x="19121" y="1"/>
                    <a:pt x="17029" y="1"/>
                  </a:cubicBezTo>
                  <a:close/>
                </a:path>
              </a:pathLst>
            </a:custGeom>
            <a:solidFill>
              <a:srgbClr val="B87CCF">
                <a:alpha val="529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" name="Google Shape;98;p3"/>
            <p:cNvSpPr/>
            <p:nvPr/>
          </p:nvSpPr>
          <p:spPr>
            <a:xfrm>
              <a:off x="2196000" y="1682500"/>
              <a:ext cx="189675" cy="60225"/>
            </a:xfrm>
            <a:custGeom>
              <a:avLst/>
              <a:gdLst/>
              <a:ahLst/>
              <a:cxnLst/>
              <a:rect l="l" t="t" r="r" b="b"/>
              <a:pathLst>
                <a:path w="7587" h="2409" extrusionOk="0">
                  <a:moveTo>
                    <a:pt x="984" y="1"/>
                  </a:moveTo>
                  <a:cubicBezTo>
                    <a:pt x="635" y="1"/>
                    <a:pt x="382" y="108"/>
                    <a:pt x="294" y="422"/>
                  </a:cubicBezTo>
                  <a:cubicBezTo>
                    <a:pt x="0" y="1457"/>
                    <a:pt x="1858" y="2408"/>
                    <a:pt x="3684" y="2408"/>
                  </a:cubicBezTo>
                  <a:cubicBezTo>
                    <a:pt x="3806" y="2408"/>
                    <a:pt x="3929" y="2404"/>
                    <a:pt x="4051" y="2395"/>
                  </a:cubicBezTo>
                  <a:cubicBezTo>
                    <a:pt x="6642" y="2210"/>
                    <a:pt x="7586" y="981"/>
                    <a:pt x="7325" y="374"/>
                  </a:cubicBezTo>
                  <a:cubicBezTo>
                    <a:pt x="7218" y="124"/>
                    <a:pt x="6925" y="30"/>
                    <a:pt x="6519" y="30"/>
                  </a:cubicBezTo>
                  <a:cubicBezTo>
                    <a:pt x="5946" y="30"/>
                    <a:pt x="5149" y="218"/>
                    <a:pt x="4336" y="422"/>
                  </a:cubicBezTo>
                  <a:cubicBezTo>
                    <a:pt x="4179" y="462"/>
                    <a:pt x="4010" y="479"/>
                    <a:pt x="3833" y="479"/>
                  </a:cubicBezTo>
                  <a:cubicBezTo>
                    <a:pt x="2889" y="479"/>
                    <a:pt x="1721" y="1"/>
                    <a:pt x="984" y="1"/>
                  </a:cubicBezTo>
                  <a:close/>
                </a:path>
              </a:pathLst>
            </a:custGeom>
            <a:solidFill>
              <a:srgbClr val="B87CCF">
                <a:alpha val="529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9" name="Google Shape;99;p3"/>
          <p:cNvSpPr/>
          <p:nvPr/>
        </p:nvSpPr>
        <p:spPr>
          <a:xfrm flipH="1">
            <a:off x="579829" y="1476575"/>
            <a:ext cx="215929" cy="199812"/>
          </a:xfrm>
          <a:custGeom>
            <a:avLst/>
            <a:gdLst/>
            <a:ahLst/>
            <a:cxnLst/>
            <a:rect l="l" t="t" r="r" b="b"/>
            <a:pathLst>
              <a:path w="1447" h="1339" extrusionOk="0">
                <a:moveTo>
                  <a:pt x="729" y="0"/>
                </a:moveTo>
                <a:cubicBezTo>
                  <a:pt x="719" y="0"/>
                  <a:pt x="709" y="1"/>
                  <a:pt x="699" y="1"/>
                </a:cubicBezTo>
                <a:cubicBezTo>
                  <a:pt x="486" y="13"/>
                  <a:pt x="286" y="122"/>
                  <a:pt x="161" y="298"/>
                </a:cubicBezTo>
                <a:cubicBezTo>
                  <a:pt x="36" y="475"/>
                  <a:pt x="0" y="692"/>
                  <a:pt x="61" y="893"/>
                </a:cubicBezTo>
                <a:cubicBezTo>
                  <a:pt x="121" y="1082"/>
                  <a:pt x="261" y="1238"/>
                  <a:pt x="458" y="1307"/>
                </a:cubicBezTo>
                <a:cubicBezTo>
                  <a:pt x="511" y="1327"/>
                  <a:pt x="571" y="1339"/>
                  <a:pt x="627" y="1339"/>
                </a:cubicBezTo>
                <a:cubicBezTo>
                  <a:pt x="760" y="1339"/>
                  <a:pt x="872" y="1279"/>
                  <a:pt x="953" y="1166"/>
                </a:cubicBezTo>
                <a:cubicBezTo>
                  <a:pt x="1053" y="1026"/>
                  <a:pt x="1089" y="801"/>
                  <a:pt x="932" y="604"/>
                </a:cubicBezTo>
                <a:cubicBezTo>
                  <a:pt x="860" y="511"/>
                  <a:pt x="744" y="455"/>
                  <a:pt x="631" y="455"/>
                </a:cubicBezTo>
                <a:cubicBezTo>
                  <a:pt x="543" y="455"/>
                  <a:pt x="466" y="495"/>
                  <a:pt x="418" y="563"/>
                </a:cubicBezTo>
                <a:cubicBezTo>
                  <a:pt x="350" y="652"/>
                  <a:pt x="338" y="756"/>
                  <a:pt x="378" y="853"/>
                </a:cubicBezTo>
                <a:cubicBezTo>
                  <a:pt x="418" y="945"/>
                  <a:pt x="507" y="1013"/>
                  <a:pt x="611" y="1026"/>
                </a:cubicBezTo>
                <a:cubicBezTo>
                  <a:pt x="616" y="1026"/>
                  <a:pt x="621" y="1027"/>
                  <a:pt x="626" y="1027"/>
                </a:cubicBezTo>
                <a:cubicBezTo>
                  <a:pt x="667" y="1027"/>
                  <a:pt x="700" y="997"/>
                  <a:pt x="703" y="957"/>
                </a:cubicBezTo>
                <a:cubicBezTo>
                  <a:pt x="707" y="917"/>
                  <a:pt x="679" y="877"/>
                  <a:pt x="639" y="873"/>
                </a:cubicBezTo>
                <a:cubicBezTo>
                  <a:pt x="587" y="865"/>
                  <a:pt x="547" y="837"/>
                  <a:pt x="527" y="797"/>
                </a:cubicBezTo>
                <a:cubicBezTo>
                  <a:pt x="507" y="756"/>
                  <a:pt x="511" y="716"/>
                  <a:pt x="531" y="672"/>
                </a:cubicBezTo>
                <a:cubicBezTo>
                  <a:pt x="551" y="636"/>
                  <a:pt x="583" y="612"/>
                  <a:pt x="623" y="604"/>
                </a:cubicBezTo>
                <a:cubicBezTo>
                  <a:pt x="629" y="603"/>
                  <a:pt x="636" y="602"/>
                  <a:pt x="643" y="602"/>
                </a:cubicBezTo>
                <a:cubicBezTo>
                  <a:pt x="689" y="602"/>
                  <a:pt x="745" y="625"/>
                  <a:pt x="784" y="660"/>
                </a:cubicBezTo>
                <a:cubicBezTo>
                  <a:pt x="860" y="724"/>
                  <a:pt x="900" y="825"/>
                  <a:pt x="892" y="925"/>
                </a:cubicBezTo>
                <a:cubicBezTo>
                  <a:pt x="888" y="1013"/>
                  <a:pt x="848" y="1086"/>
                  <a:pt x="784" y="1138"/>
                </a:cubicBezTo>
                <a:cubicBezTo>
                  <a:pt x="741" y="1170"/>
                  <a:pt x="693" y="1183"/>
                  <a:pt x="644" y="1183"/>
                </a:cubicBezTo>
                <a:cubicBezTo>
                  <a:pt x="516" y="1183"/>
                  <a:pt x="382" y="1092"/>
                  <a:pt x="310" y="1013"/>
                </a:cubicBezTo>
                <a:cubicBezTo>
                  <a:pt x="189" y="881"/>
                  <a:pt x="161" y="696"/>
                  <a:pt x="221" y="519"/>
                </a:cubicBezTo>
                <a:cubicBezTo>
                  <a:pt x="282" y="347"/>
                  <a:pt x="426" y="214"/>
                  <a:pt x="603" y="162"/>
                </a:cubicBezTo>
                <a:cubicBezTo>
                  <a:pt x="644" y="150"/>
                  <a:pt x="686" y="145"/>
                  <a:pt x="727" y="145"/>
                </a:cubicBezTo>
                <a:cubicBezTo>
                  <a:pt x="828" y="145"/>
                  <a:pt x="926" y="179"/>
                  <a:pt x="1009" y="242"/>
                </a:cubicBezTo>
                <a:cubicBezTo>
                  <a:pt x="1133" y="342"/>
                  <a:pt x="1270" y="604"/>
                  <a:pt x="1266" y="829"/>
                </a:cubicBezTo>
                <a:cubicBezTo>
                  <a:pt x="1258" y="945"/>
                  <a:pt x="1226" y="1030"/>
                  <a:pt x="1149" y="1082"/>
                </a:cubicBezTo>
                <a:cubicBezTo>
                  <a:pt x="1125" y="1098"/>
                  <a:pt x="1113" y="1126"/>
                  <a:pt x="1121" y="1150"/>
                </a:cubicBezTo>
                <a:cubicBezTo>
                  <a:pt x="1125" y="1182"/>
                  <a:pt x="1141" y="1206"/>
                  <a:pt x="1165" y="1218"/>
                </a:cubicBezTo>
                <a:cubicBezTo>
                  <a:pt x="1175" y="1221"/>
                  <a:pt x="1184" y="1223"/>
                  <a:pt x="1194" y="1223"/>
                </a:cubicBezTo>
                <a:cubicBezTo>
                  <a:pt x="1209" y="1223"/>
                  <a:pt x="1225" y="1219"/>
                  <a:pt x="1242" y="1206"/>
                </a:cubicBezTo>
                <a:cubicBezTo>
                  <a:pt x="1342" y="1138"/>
                  <a:pt x="1402" y="1021"/>
                  <a:pt x="1415" y="885"/>
                </a:cubicBezTo>
                <a:cubicBezTo>
                  <a:pt x="1447" y="632"/>
                  <a:pt x="1314" y="338"/>
                  <a:pt x="1173" y="178"/>
                </a:cubicBezTo>
                <a:cubicBezTo>
                  <a:pt x="1059" y="67"/>
                  <a:pt x="902" y="0"/>
                  <a:pt x="729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0;p3"/>
          <p:cNvSpPr/>
          <p:nvPr/>
        </p:nvSpPr>
        <p:spPr>
          <a:xfrm flipH="1">
            <a:off x="1766005" y="18188"/>
            <a:ext cx="232399" cy="236323"/>
          </a:xfrm>
          <a:custGeom>
            <a:avLst/>
            <a:gdLst/>
            <a:ahLst/>
            <a:cxnLst/>
            <a:rect l="l" t="t" r="r" b="b"/>
            <a:pathLst>
              <a:path w="1411" h="1435" extrusionOk="0">
                <a:moveTo>
                  <a:pt x="698" y="0"/>
                </a:moveTo>
                <a:cubicBezTo>
                  <a:pt x="487" y="0"/>
                  <a:pt x="299" y="92"/>
                  <a:pt x="169" y="254"/>
                </a:cubicBezTo>
                <a:cubicBezTo>
                  <a:pt x="45" y="410"/>
                  <a:pt x="1" y="615"/>
                  <a:pt x="49" y="816"/>
                </a:cubicBezTo>
                <a:cubicBezTo>
                  <a:pt x="101" y="1017"/>
                  <a:pt x="250" y="1146"/>
                  <a:pt x="447" y="1150"/>
                </a:cubicBezTo>
                <a:cubicBezTo>
                  <a:pt x="450" y="1150"/>
                  <a:pt x="453" y="1150"/>
                  <a:pt x="456" y="1150"/>
                </a:cubicBezTo>
                <a:cubicBezTo>
                  <a:pt x="623" y="1150"/>
                  <a:pt x="829" y="1045"/>
                  <a:pt x="897" y="812"/>
                </a:cubicBezTo>
                <a:cubicBezTo>
                  <a:pt x="933" y="696"/>
                  <a:pt x="913" y="567"/>
                  <a:pt x="852" y="475"/>
                </a:cubicBezTo>
                <a:cubicBezTo>
                  <a:pt x="804" y="406"/>
                  <a:pt x="728" y="366"/>
                  <a:pt x="635" y="362"/>
                </a:cubicBezTo>
                <a:cubicBezTo>
                  <a:pt x="628" y="362"/>
                  <a:pt x="621" y="361"/>
                  <a:pt x="614" y="361"/>
                </a:cubicBezTo>
                <a:cubicBezTo>
                  <a:pt x="518" y="361"/>
                  <a:pt x="430" y="412"/>
                  <a:pt x="374" y="491"/>
                </a:cubicBezTo>
                <a:cubicBezTo>
                  <a:pt x="322" y="583"/>
                  <a:pt x="314" y="692"/>
                  <a:pt x="366" y="784"/>
                </a:cubicBezTo>
                <a:cubicBezTo>
                  <a:pt x="380" y="811"/>
                  <a:pt x="407" y="826"/>
                  <a:pt x="435" y="826"/>
                </a:cubicBezTo>
                <a:cubicBezTo>
                  <a:pt x="448" y="826"/>
                  <a:pt x="462" y="823"/>
                  <a:pt x="475" y="816"/>
                </a:cubicBezTo>
                <a:cubicBezTo>
                  <a:pt x="515" y="796"/>
                  <a:pt x="527" y="752"/>
                  <a:pt x="507" y="716"/>
                </a:cubicBezTo>
                <a:cubicBezTo>
                  <a:pt x="483" y="672"/>
                  <a:pt x="483" y="623"/>
                  <a:pt x="507" y="583"/>
                </a:cubicBezTo>
                <a:cubicBezTo>
                  <a:pt x="527" y="543"/>
                  <a:pt x="567" y="523"/>
                  <a:pt x="611" y="515"/>
                </a:cubicBezTo>
                <a:cubicBezTo>
                  <a:pt x="615" y="514"/>
                  <a:pt x="620" y="514"/>
                  <a:pt x="624" y="514"/>
                </a:cubicBezTo>
                <a:cubicBezTo>
                  <a:pt x="659" y="514"/>
                  <a:pt x="690" y="529"/>
                  <a:pt x="712" y="551"/>
                </a:cubicBezTo>
                <a:cubicBezTo>
                  <a:pt x="748" y="587"/>
                  <a:pt x="768" y="651"/>
                  <a:pt x="756" y="716"/>
                </a:cubicBezTo>
                <a:cubicBezTo>
                  <a:pt x="744" y="816"/>
                  <a:pt x="688" y="909"/>
                  <a:pt x="603" y="957"/>
                </a:cubicBezTo>
                <a:cubicBezTo>
                  <a:pt x="557" y="988"/>
                  <a:pt x="506" y="1002"/>
                  <a:pt x="453" y="1002"/>
                </a:cubicBezTo>
                <a:cubicBezTo>
                  <a:pt x="424" y="1002"/>
                  <a:pt x="395" y="998"/>
                  <a:pt x="366" y="989"/>
                </a:cubicBezTo>
                <a:cubicBezTo>
                  <a:pt x="181" y="925"/>
                  <a:pt x="165" y="672"/>
                  <a:pt x="201" y="531"/>
                </a:cubicBezTo>
                <a:cubicBezTo>
                  <a:pt x="242" y="354"/>
                  <a:pt x="374" y="226"/>
                  <a:pt x="551" y="181"/>
                </a:cubicBezTo>
                <a:cubicBezTo>
                  <a:pt x="600" y="168"/>
                  <a:pt x="651" y="161"/>
                  <a:pt x="701" y="161"/>
                </a:cubicBezTo>
                <a:cubicBezTo>
                  <a:pt x="832" y="161"/>
                  <a:pt x="961" y="206"/>
                  <a:pt x="1057" y="290"/>
                </a:cubicBezTo>
                <a:cubicBezTo>
                  <a:pt x="1174" y="386"/>
                  <a:pt x="1234" y="527"/>
                  <a:pt x="1222" y="672"/>
                </a:cubicBezTo>
                <a:cubicBezTo>
                  <a:pt x="1214" y="836"/>
                  <a:pt x="1073" y="1093"/>
                  <a:pt x="884" y="1214"/>
                </a:cubicBezTo>
                <a:cubicBezTo>
                  <a:pt x="818" y="1258"/>
                  <a:pt x="752" y="1279"/>
                  <a:pt x="690" y="1279"/>
                </a:cubicBezTo>
                <a:cubicBezTo>
                  <a:pt x="661" y="1279"/>
                  <a:pt x="634" y="1275"/>
                  <a:pt x="607" y="1266"/>
                </a:cubicBezTo>
                <a:cubicBezTo>
                  <a:pt x="598" y="1262"/>
                  <a:pt x="588" y="1259"/>
                  <a:pt x="578" y="1259"/>
                </a:cubicBezTo>
                <a:cubicBezTo>
                  <a:pt x="561" y="1259"/>
                  <a:pt x="543" y="1266"/>
                  <a:pt x="531" y="1278"/>
                </a:cubicBezTo>
                <a:cubicBezTo>
                  <a:pt x="511" y="1302"/>
                  <a:pt x="495" y="1330"/>
                  <a:pt x="507" y="1355"/>
                </a:cubicBezTo>
                <a:cubicBezTo>
                  <a:pt x="511" y="1379"/>
                  <a:pt x="531" y="1403"/>
                  <a:pt x="555" y="1411"/>
                </a:cubicBezTo>
                <a:cubicBezTo>
                  <a:pt x="603" y="1427"/>
                  <a:pt x="647" y="1435"/>
                  <a:pt x="692" y="1435"/>
                </a:cubicBezTo>
                <a:cubicBezTo>
                  <a:pt x="768" y="1435"/>
                  <a:pt x="844" y="1415"/>
                  <a:pt x="917" y="1375"/>
                </a:cubicBezTo>
                <a:cubicBezTo>
                  <a:pt x="1146" y="1254"/>
                  <a:pt x="1314" y="985"/>
                  <a:pt x="1367" y="776"/>
                </a:cubicBezTo>
                <a:cubicBezTo>
                  <a:pt x="1411" y="603"/>
                  <a:pt x="1371" y="422"/>
                  <a:pt x="1258" y="274"/>
                </a:cubicBezTo>
                <a:cubicBezTo>
                  <a:pt x="1134" y="105"/>
                  <a:pt x="929" y="5"/>
                  <a:pt x="712" y="1"/>
                </a:cubicBezTo>
                <a:cubicBezTo>
                  <a:pt x="707" y="0"/>
                  <a:pt x="703" y="0"/>
                  <a:pt x="698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01" name="Google Shape;101;p3"/>
          <p:cNvGrpSpPr/>
          <p:nvPr/>
        </p:nvGrpSpPr>
        <p:grpSpPr>
          <a:xfrm flipH="1">
            <a:off x="-799476" y="306354"/>
            <a:ext cx="1459675" cy="2094679"/>
            <a:chOff x="8328491" y="505017"/>
            <a:chExt cx="1459675" cy="2094679"/>
          </a:xfrm>
        </p:grpSpPr>
        <p:grpSp>
          <p:nvGrpSpPr>
            <p:cNvPr id="102" name="Google Shape;102;p3"/>
            <p:cNvGrpSpPr/>
            <p:nvPr/>
          </p:nvGrpSpPr>
          <p:grpSpPr>
            <a:xfrm>
              <a:off x="8328491" y="2037929"/>
              <a:ext cx="580943" cy="561766"/>
              <a:chOff x="8328491" y="2037929"/>
              <a:chExt cx="580943" cy="561766"/>
            </a:xfrm>
          </p:grpSpPr>
          <p:sp>
            <p:nvSpPr>
              <p:cNvPr id="103" name="Google Shape;103;p3"/>
              <p:cNvSpPr/>
              <p:nvPr/>
            </p:nvSpPr>
            <p:spPr>
              <a:xfrm rot="1978064">
                <a:off x="8396332" y="2128457"/>
                <a:ext cx="445374" cy="380712"/>
              </a:xfrm>
              <a:custGeom>
                <a:avLst/>
                <a:gdLst/>
                <a:ahLst/>
                <a:cxnLst/>
                <a:rect l="l" t="t" r="r" b="b"/>
                <a:pathLst>
                  <a:path w="4601" h="3933" extrusionOk="0">
                    <a:moveTo>
                      <a:pt x="3465" y="0"/>
                    </a:moveTo>
                    <a:cubicBezTo>
                      <a:pt x="2561" y="0"/>
                      <a:pt x="2644" y="1918"/>
                      <a:pt x="2644" y="1918"/>
                    </a:cubicBezTo>
                    <a:cubicBezTo>
                      <a:pt x="2644" y="1918"/>
                      <a:pt x="1691" y="910"/>
                      <a:pt x="1051" y="910"/>
                    </a:cubicBezTo>
                    <a:cubicBezTo>
                      <a:pt x="902" y="910"/>
                      <a:pt x="770" y="964"/>
                      <a:pt x="671" y="1098"/>
                    </a:cubicBezTo>
                    <a:cubicBezTo>
                      <a:pt x="0" y="1996"/>
                      <a:pt x="2711" y="3932"/>
                      <a:pt x="3431" y="3932"/>
                    </a:cubicBezTo>
                    <a:cubicBezTo>
                      <a:pt x="3465" y="3932"/>
                      <a:pt x="3495" y="3928"/>
                      <a:pt x="3520" y="3919"/>
                    </a:cubicBezTo>
                    <a:cubicBezTo>
                      <a:pt x="4110" y="3698"/>
                      <a:pt x="4601" y="138"/>
                      <a:pt x="3548" y="6"/>
                    </a:cubicBezTo>
                    <a:cubicBezTo>
                      <a:pt x="3519" y="2"/>
                      <a:pt x="3492" y="0"/>
                      <a:pt x="3465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4" name="Google Shape;104;p3"/>
              <p:cNvSpPr/>
              <p:nvPr/>
            </p:nvSpPr>
            <p:spPr>
              <a:xfrm rot="1978064">
                <a:off x="8377767" y="2190279"/>
                <a:ext cx="376550" cy="292528"/>
              </a:xfrm>
              <a:custGeom>
                <a:avLst/>
                <a:gdLst/>
                <a:ahLst/>
                <a:cxnLst/>
                <a:rect l="l" t="t" r="r" b="b"/>
                <a:pathLst>
                  <a:path w="3890" h="3022" extrusionOk="0">
                    <a:moveTo>
                      <a:pt x="1050" y="1"/>
                    </a:moveTo>
                    <a:cubicBezTo>
                      <a:pt x="902" y="1"/>
                      <a:pt x="770" y="56"/>
                      <a:pt x="671" y="187"/>
                    </a:cubicBezTo>
                    <a:cubicBezTo>
                      <a:pt x="0" y="1088"/>
                      <a:pt x="2707" y="3021"/>
                      <a:pt x="3427" y="3021"/>
                    </a:cubicBezTo>
                    <a:cubicBezTo>
                      <a:pt x="3461" y="3021"/>
                      <a:pt x="3491" y="3017"/>
                      <a:pt x="3516" y="3008"/>
                    </a:cubicBezTo>
                    <a:cubicBezTo>
                      <a:pt x="3652" y="2956"/>
                      <a:pt x="3777" y="2735"/>
                      <a:pt x="3889" y="2425"/>
                    </a:cubicBezTo>
                    <a:cubicBezTo>
                      <a:pt x="3733" y="2345"/>
                      <a:pt x="3576" y="2248"/>
                      <a:pt x="3427" y="2152"/>
                    </a:cubicBezTo>
                    <a:cubicBezTo>
                      <a:pt x="2564" y="1594"/>
                      <a:pt x="1840" y="870"/>
                      <a:pt x="1266" y="35"/>
                    </a:cubicBezTo>
                    <a:cubicBezTo>
                      <a:pt x="1192" y="13"/>
                      <a:pt x="1119" y="1"/>
                      <a:pt x="1050" y="1"/>
                    </a:cubicBezTo>
                    <a:close/>
                  </a:path>
                </a:pathLst>
              </a:custGeom>
              <a:solidFill>
                <a:srgbClr val="FFF1F6">
                  <a:alpha val="333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05" name="Google Shape;105;p3"/>
            <p:cNvGrpSpPr/>
            <p:nvPr/>
          </p:nvGrpSpPr>
          <p:grpSpPr>
            <a:xfrm rot="-5889459" flipH="1">
              <a:off x="8298512" y="743391"/>
              <a:ext cx="1545354" cy="1227090"/>
              <a:chOff x="6766920" y="-660615"/>
              <a:chExt cx="1545325" cy="1227067"/>
            </a:xfrm>
          </p:grpSpPr>
          <p:grpSp>
            <p:nvGrpSpPr>
              <p:cNvPr id="106" name="Google Shape;106;p3"/>
              <p:cNvGrpSpPr/>
              <p:nvPr/>
            </p:nvGrpSpPr>
            <p:grpSpPr>
              <a:xfrm rot="-1338283">
                <a:off x="6766019" y="229092"/>
                <a:ext cx="900924" cy="172863"/>
                <a:chOff x="3564648" y="628675"/>
                <a:chExt cx="901001" cy="172878"/>
              </a:xfrm>
            </p:grpSpPr>
            <p:sp>
              <p:nvSpPr>
                <p:cNvPr id="107" name="Google Shape;107;p3"/>
                <p:cNvSpPr/>
                <p:nvPr/>
              </p:nvSpPr>
              <p:spPr>
                <a:xfrm>
                  <a:off x="3564648" y="647688"/>
                  <a:ext cx="32631" cy="260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2" h="193" extrusionOk="0">
                      <a:moveTo>
                        <a:pt x="73" y="0"/>
                      </a:moveTo>
                      <a:cubicBezTo>
                        <a:pt x="53" y="0"/>
                        <a:pt x="33" y="10"/>
                        <a:pt x="21" y="28"/>
                      </a:cubicBezTo>
                      <a:cubicBezTo>
                        <a:pt x="0" y="52"/>
                        <a:pt x="4" y="92"/>
                        <a:pt x="33" y="112"/>
                      </a:cubicBezTo>
                      <a:cubicBezTo>
                        <a:pt x="33" y="112"/>
                        <a:pt x="69" y="140"/>
                        <a:pt x="141" y="184"/>
                      </a:cubicBezTo>
                      <a:cubicBezTo>
                        <a:pt x="149" y="188"/>
                        <a:pt x="165" y="192"/>
                        <a:pt x="173" y="192"/>
                      </a:cubicBezTo>
                      <a:cubicBezTo>
                        <a:pt x="193" y="192"/>
                        <a:pt x="213" y="184"/>
                        <a:pt x="225" y="168"/>
                      </a:cubicBezTo>
                      <a:cubicBezTo>
                        <a:pt x="241" y="144"/>
                        <a:pt x="233" y="104"/>
                        <a:pt x="205" y="84"/>
                      </a:cubicBezTo>
                      <a:cubicBezTo>
                        <a:pt x="141" y="40"/>
                        <a:pt x="105" y="11"/>
                        <a:pt x="105" y="11"/>
                      </a:cubicBezTo>
                      <a:cubicBezTo>
                        <a:pt x="96" y="4"/>
                        <a:pt x="84" y="0"/>
                        <a:pt x="73" y="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8" name="Google Shape;108;p3"/>
                <p:cNvSpPr/>
                <p:nvPr/>
              </p:nvSpPr>
              <p:spPr>
                <a:xfrm>
                  <a:off x="3630180" y="628675"/>
                  <a:ext cx="835469" cy="17287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196" h="1282" extrusionOk="0">
                      <a:moveTo>
                        <a:pt x="6121" y="0"/>
                      </a:moveTo>
                      <a:cubicBezTo>
                        <a:pt x="6109" y="0"/>
                        <a:pt x="6097" y="4"/>
                        <a:pt x="6087" y="12"/>
                      </a:cubicBezTo>
                      <a:cubicBezTo>
                        <a:pt x="6023" y="64"/>
                        <a:pt x="5955" y="112"/>
                        <a:pt x="5891" y="160"/>
                      </a:cubicBezTo>
                      <a:cubicBezTo>
                        <a:pt x="5858" y="177"/>
                        <a:pt x="5854" y="213"/>
                        <a:pt x="5875" y="245"/>
                      </a:cubicBezTo>
                      <a:cubicBezTo>
                        <a:pt x="5887" y="261"/>
                        <a:pt x="5907" y="269"/>
                        <a:pt x="5927" y="269"/>
                      </a:cubicBezTo>
                      <a:cubicBezTo>
                        <a:pt x="5943" y="269"/>
                        <a:pt x="5951" y="265"/>
                        <a:pt x="5967" y="261"/>
                      </a:cubicBezTo>
                      <a:cubicBezTo>
                        <a:pt x="6035" y="213"/>
                        <a:pt x="6104" y="165"/>
                        <a:pt x="6168" y="112"/>
                      </a:cubicBezTo>
                      <a:cubicBezTo>
                        <a:pt x="6192" y="88"/>
                        <a:pt x="6196" y="48"/>
                        <a:pt x="6176" y="24"/>
                      </a:cubicBezTo>
                      <a:cubicBezTo>
                        <a:pt x="6161" y="9"/>
                        <a:pt x="6140" y="0"/>
                        <a:pt x="6121" y="0"/>
                      </a:cubicBezTo>
                      <a:close/>
                      <a:moveTo>
                        <a:pt x="5557" y="384"/>
                      </a:moveTo>
                      <a:cubicBezTo>
                        <a:pt x="5546" y="384"/>
                        <a:pt x="5535" y="387"/>
                        <a:pt x="5525" y="394"/>
                      </a:cubicBezTo>
                      <a:lnTo>
                        <a:pt x="5312" y="514"/>
                      </a:lnTo>
                      <a:cubicBezTo>
                        <a:pt x="5284" y="530"/>
                        <a:pt x="5272" y="570"/>
                        <a:pt x="5288" y="602"/>
                      </a:cubicBezTo>
                      <a:cubicBezTo>
                        <a:pt x="5296" y="623"/>
                        <a:pt x="5324" y="631"/>
                        <a:pt x="5344" y="631"/>
                      </a:cubicBezTo>
                      <a:cubicBezTo>
                        <a:pt x="5352" y="631"/>
                        <a:pt x="5364" y="631"/>
                        <a:pt x="5372" y="627"/>
                      </a:cubicBezTo>
                      <a:cubicBezTo>
                        <a:pt x="5445" y="586"/>
                        <a:pt x="5517" y="546"/>
                        <a:pt x="5589" y="502"/>
                      </a:cubicBezTo>
                      <a:cubicBezTo>
                        <a:pt x="5617" y="486"/>
                        <a:pt x="5629" y="446"/>
                        <a:pt x="5609" y="414"/>
                      </a:cubicBezTo>
                      <a:cubicBezTo>
                        <a:pt x="5599" y="395"/>
                        <a:pt x="5578" y="384"/>
                        <a:pt x="5557" y="384"/>
                      </a:cubicBezTo>
                      <a:close/>
                      <a:moveTo>
                        <a:pt x="68" y="434"/>
                      </a:moveTo>
                      <a:cubicBezTo>
                        <a:pt x="45" y="434"/>
                        <a:pt x="25" y="444"/>
                        <a:pt x="17" y="466"/>
                      </a:cubicBezTo>
                      <a:cubicBezTo>
                        <a:pt x="1" y="494"/>
                        <a:pt x="9" y="534"/>
                        <a:pt x="41" y="550"/>
                      </a:cubicBezTo>
                      <a:cubicBezTo>
                        <a:pt x="109" y="590"/>
                        <a:pt x="185" y="631"/>
                        <a:pt x="262" y="667"/>
                      </a:cubicBezTo>
                      <a:cubicBezTo>
                        <a:pt x="266" y="671"/>
                        <a:pt x="278" y="671"/>
                        <a:pt x="286" y="671"/>
                      </a:cubicBezTo>
                      <a:cubicBezTo>
                        <a:pt x="310" y="671"/>
                        <a:pt x="330" y="663"/>
                        <a:pt x="346" y="635"/>
                      </a:cubicBezTo>
                      <a:cubicBezTo>
                        <a:pt x="362" y="602"/>
                        <a:pt x="346" y="566"/>
                        <a:pt x="318" y="550"/>
                      </a:cubicBezTo>
                      <a:cubicBezTo>
                        <a:pt x="246" y="514"/>
                        <a:pt x="169" y="482"/>
                        <a:pt x="101" y="442"/>
                      </a:cubicBezTo>
                      <a:cubicBezTo>
                        <a:pt x="90" y="436"/>
                        <a:pt x="79" y="434"/>
                        <a:pt x="68" y="434"/>
                      </a:cubicBezTo>
                      <a:close/>
                      <a:moveTo>
                        <a:pt x="4947" y="705"/>
                      </a:moveTo>
                      <a:cubicBezTo>
                        <a:pt x="4939" y="705"/>
                        <a:pt x="4930" y="707"/>
                        <a:pt x="4922" y="711"/>
                      </a:cubicBezTo>
                      <a:cubicBezTo>
                        <a:pt x="4846" y="747"/>
                        <a:pt x="4770" y="775"/>
                        <a:pt x="4693" y="807"/>
                      </a:cubicBezTo>
                      <a:cubicBezTo>
                        <a:pt x="4665" y="815"/>
                        <a:pt x="4645" y="856"/>
                        <a:pt x="4661" y="888"/>
                      </a:cubicBezTo>
                      <a:cubicBezTo>
                        <a:pt x="4669" y="912"/>
                        <a:pt x="4693" y="928"/>
                        <a:pt x="4721" y="928"/>
                      </a:cubicBezTo>
                      <a:cubicBezTo>
                        <a:pt x="4729" y="928"/>
                        <a:pt x="4738" y="928"/>
                        <a:pt x="4746" y="920"/>
                      </a:cubicBezTo>
                      <a:cubicBezTo>
                        <a:pt x="4826" y="892"/>
                        <a:pt x="4902" y="860"/>
                        <a:pt x="4975" y="827"/>
                      </a:cubicBezTo>
                      <a:cubicBezTo>
                        <a:pt x="5007" y="811"/>
                        <a:pt x="5023" y="771"/>
                        <a:pt x="5007" y="739"/>
                      </a:cubicBezTo>
                      <a:cubicBezTo>
                        <a:pt x="4995" y="719"/>
                        <a:pt x="4971" y="705"/>
                        <a:pt x="4947" y="705"/>
                      </a:cubicBezTo>
                      <a:close/>
                      <a:moveTo>
                        <a:pt x="694" y="729"/>
                      </a:moveTo>
                      <a:cubicBezTo>
                        <a:pt x="670" y="729"/>
                        <a:pt x="644" y="741"/>
                        <a:pt x="631" y="767"/>
                      </a:cubicBezTo>
                      <a:cubicBezTo>
                        <a:pt x="619" y="795"/>
                        <a:pt x="639" y="831"/>
                        <a:pt x="668" y="848"/>
                      </a:cubicBezTo>
                      <a:cubicBezTo>
                        <a:pt x="744" y="884"/>
                        <a:pt x="824" y="908"/>
                        <a:pt x="901" y="936"/>
                      </a:cubicBezTo>
                      <a:cubicBezTo>
                        <a:pt x="905" y="944"/>
                        <a:pt x="913" y="944"/>
                        <a:pt x="921" y="944"/>
                      </a:cubicBezTo>
                      <a:cubicBezTo>
                        <a:pt x="949" y="944"/>
                        <a:pt x="969" y="924"/>
                        <a:pt x="981" y="896"/>
                      </a:cubicBezTo>
                      <a:cubicBezTo>
                        <a:pt x="989" y="864"/>
                        <a:pt x="969" y="827"/>
                        <a:pt x="941" y="815"/>
                      </a:cubicBezTo>
                      <a:cubicBezTo>
                        <a:pt x="864" y="791"/>
                        <a:pt x="788" y="763"/>
                        <a:pt x="712" y="731"/>
                      </a:cubicBezTo>
                      <a:cubicBezTo>
                        <a:pt x="706" y="729"/>
                        <a:pt x="700" y="729"/>
                        <a:pt x="694" y="729"/>
                      </a:cubicBezTo>
                      <a:close/>
                      <a:moveTo>
                        <a:pt x="1342" y="954"/>
                      </a:moveTo>
                      <a:cubicBezTo>
                        <a:pt x="1316" y="954"/>
                        <a:pt x="1288" y="973"/>
                        <a:pt x="1278" y="1004"/>
                      </a:cubicBezTo>
                      <a:cubicBezTo>
                        <a:pt x="1270" y="1032"/>
                        <a:pt x="1290" y="1069"/>
                        <a:pt x="1326" y="1077"/>
                      </a:cubicBezTo>
                      <a:lnTo>
                        <a:pt x="1567" y="1137"/>
                      </a:lnTo>
                      <a:lnTo>
                        <a:pt x="1580" y="1137"/>
                      </a:lnTo>
                      <a:cubicBezTo>
                        <a:pt x="1612" y="1137"/>
                        <a:pt x="1636" y="1117"/>
                        <a:pt x="1636" y="1093"/>
                      </a:cubicBezTo>
                      <a:cubicBezTo>
                        <a:pt x="1648" y="1056"/>
                        <a:pt x="1628" y="1028"/>
                        <a:pt x="1592" y="1016"/>
                      </a:cubicBezTo>
                      <a:cubicBezTo>
                        <a:pt x="1511" y="996"/>
                        <a:pt x="1435" y="976"/>
                        <a:pt x="1355" y="956"/>
                      </a:cubicBezTo>
                      <a:cubicBezTo>
                        <a:pt x="1350" y="955"/>
                        <a:pt x="1346" y="954"/>
                        <a:pt x="1342" y="954"/>
                      </a:cubicBezTo>
                      <a:close/>
                      <a:moveTo>
                        <a:pt x="4306" y="950"/>
                      </a:moveTo>
                      <a:cubicBezTo>
                        <a:pt x="4300" y="950"/>
                        <a:pt x="4294" y="951"/>
                        <a:pt x="4288" y="952"/>
                      </a:cubicBezTo>
                      <a:cubicBezTo>
                        <a:pt x="4207" y="976"/>
                        <a:pt x="4135" y="996"/>
                        <a:pt x="4054" y="1016"/>
                      </a:cubicBezTo>
                      <a:cubicBezTo>
                        <a:pt x="4018" y="1028"/>
                        <a:pt x="3998" y="1056"/>
                        <a:pt x="4006" y="1093"/>
                      </a:cubicBezTo>
                      <a:cubicBezTo>
                        <a:pt x="4014" y="1117"/>
                        <a:pt x="4038" y="1137"/>
                        <a:pt x="4067" y="1137"/>
                      </a:cubicBezTo>
                      <a:lnTo>
                        <a:pt x="4087" y="1137"/>
                      </a:lnTo>
                      <a:cubicBezTo>
                        <a:pt x="4167" y="1117"/>
                        <a:pt x="4247" y="1097"/>
                        <a:pt x="4328" y="1073"/>
                      </a:cubicBezTo>
                      <a:cubicBezTo>
                        <a:pt x="4360" y="1064"/>
                        <a:pt x="4380" y="1028"/>
                        <a:pt x="4368" y="992"/>
                      </a:cubicBezTo>
                      <a:cubicBezTo>
                        <a:pt x="4361" y="966"/>
                        <a:pt x="4335" y="950"/>
                        <a:pt x="4306" y="950"/>
                      </a:cubicBezTo>
                      <a:close/>
                      <a:moveTo>
                        <a:pt x="2020" y="1096"/>
                      </a:moveTo>
                      <a:cubicBezTo>
                        <a:pt x="1988" y="1096"/>
                        <a:pt x="1961" y="1116"/>
                        <a:pt x="1957" y="1149"/>
                      </a:cubicBezTo>
                      <a:cubicBezTo>
                        <a:pt x="1953" y="1185"/>
                        <a:pt x="1973" y="1213"/>
                        <a:pt x="2009" y="1217"/>
                      </a:cubicBezTo>
                      <a:cubicBezTo>
                        <a:pt x="2090" y="1233"/>
                        <a:pt x="2174" y="1245"/>
                        <a:pt x="2255" y="1253"/>
                      </a:cubicBezTo>
                      <a:lnTo>
                        <a:pt x="2259" y="1253"/>
                      </a:lnTo>
                      <a:cubicBezTo>
                        <a:pt x="2291" y="1253"/>
                        <a:pt x="2319" y="1229"/>
                        <a:pt x="2327" y="1197"/>
                      </a:cubicBezTo>
                      <a:cubicBezTo>
                        <a:pt x="2331" y="1161"/>
                        <a:pt x="2307" y="1133"/>
                        <a:pt x="2271" y="1129"/>
                      </a:cubicBezTo>
                      <a:cubicBezTo>
                        <a:pt x="2190" y="1125"/>
                        <a:pt x="2110" y="1109"/>
                        <a:pt x="2030" y="1097"/>
                      </a:cubicBezTo>
                      <a:cubicBezTo>
                        <a:pt x="2026" y="1096"/>
                        <a:pt x="2023" y="1096"/>
                        <a:pt x="2020" y="1096"/>
                      </a:cubicBezTo>
                      <a:close/>
                      <a:moveTo>
                        <a:pt x="3637" y="1103"/>
                      </a:moveTo>
                      <a:cubicBezTo>
                        <a:pt x="3633" y="1103"/>
                        <a:pt x="3629" y="1104"/>
                        <a:pt x="3625" y="1105"/>
                      </a:cubicBezTo>
                      <a:lnTo>
                        <a:pt x="3384" y="1133"/>
                      </a:lnTo>
                      <a:cubicBezTo>
                        <a:pt x="3351" y="1137"/>
                        <a:pt x="3323" y="1169"/>
                        <a:pt x="3331" y="1205"/>
                      </a:cubicBezTo>
                      <a:cubicBezTo>
                        <a:pt x="3331" y="1233"/>
                        <a:pt x="3359" y="1257"/>
                        <a:pt x="3388" y="1257"/>
                      </a:cubicBezTo>
                      <a:cubicBezTo>
                        <a:pt x="3388" y="1257"/>
                        <a:pt x="3396" y="1257"/>
                        <a:pt x="3400" y="1253"/>
                      </a:cubicBezTo>
                      <a:cubicBezTo>
                        <a:pt x="3480" y="1249"/>
                        <a:pt x="3564" y="1237"/>
                        <a:pt x="3645" y="1225"/>
                      </a:cubicBezTo>
                      <a:cubicBezTo>
                        <a:pt x="3677" y="1217"/>
                        <a:pt x="3701" y="1189"/>
                        <a:pt x="3697" y="1153"/>
                      </a:cubicBezTo>
                      <a:cubicBezTo>
                        <a:pt x="3693" y="1128"/>
                        <a:pt x="3668" y="1103"/>
                        <a:pt x="3637" y="1103"/>
                      </a:cubicBezTo>
                      <a:close/>
                      <a:moveTo>
                        <a:pt x="2709" y="1157"/>
                      </a:moveTo>
                      <a:cubicBezTo>
                        <a:pt x="2672" y="1157"/>
                        <a:pt x="2640" y="1181"/>
                        <a:pt x="2640" y="1217"/>
                      </a:cubicBezTo>
                      <a:cubicBezTo>
                        <a:pt x="2640" y="1253"/>
                        <a:pt x="2668" y="1281"/>
                        <a:pt x="2701" y="1281"/>
                      </a:cubicBezTo>
                      <a:lnTo>
                        <a:pt x="2954" y="1281"/>
                      </a:lnTo>
                      <a:cubicBezTo>
                        <a:pt x="2990" y="1281"/>
                        <a:pt x="3014" y="1253"/>
                        <a:pt x="3014" y="1217"/>
                      </a:cubicBezTo>
                      <a:cubicBezTo>
                        <a:pt x="3014" y="1181"/>
                        <a:pt x="2982" y="1157"/>
                        <a:pt x="2950" y="1157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109" name="Google Shape;109;p3"/>
              <p:cNvGrpSpPr/>
              <p:nvPr/>
            </p:nvGrpSpPr>
            <p:grpSpPr>
              <a:xfrm rot="8478049">
                <a:off x="7456155" y="-397939"/>
                <a:ext cx="900955" cy="172869"/>
                <a:chOff x="3564648" y="628675"/>
                <a:chExt cx="901001" cy="172878"/>
              </a:xfrm>
            </p:grpSpPr>
            <p:sp>
              <p:nvSpPr>
                <p:cNvPr id="110" name="Google Shape;110;p3"/>
                <p:cNvSpPr/>
                <p:nvPr/>
              </p:nvSpPr>
              <p:spPr>
                <a:xfrm>
                  <a:off x="3564648" y="647688"/>
                  <a:ext cx="32631" cy="260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2" h="193" extrusionOk="0">
                      <a:moveTo>
                        <a:pt x="73" y="0"/>
                      </a:moveTo>
                      <a:cubicBezTo>
                        <a:pt x="53" y="0"/>
                        <a:pt x="33" y="10"/>
                        <a:pt x="21" y="28"/>
                      </a:cubicBezTo>
                      <a:cubicBezTo>
                        <a:pt x="0" y="52"/>
                        <a:pt x="4" y="92"/>
                        <a:pt x="33" y="112"/>
                      </a:cubicBezTo>
                      <a:cubicBezTo>
                        <a:pt x="33" y="112"/>
                        <a:pt x="69" y="140"/>
                        <a:pt x="141" y="184"/>
                      </a:cubicBezTo>
                      <a:cubicBezTo>
                        <a:pt x="149" y="188"/>
                        <a:pt x="165" y="192"/>
                        <a:pt x="173" y="192"/>
                      </a:cubicBezTo>
                      <a:cubicBezTo>
                        <a:pt x="193" y="192"/>
                        <a:pt x="213" y="184"/>
                        <a:pt x="225" y="168"/>
                      </a:cubicBezTo>
                      <a:cubicBezTo>
                        <a:pt x="241" y="144"/>
                        <a:pt x="233" y="104"/>
                        <a:pt x="205" y="84"/>
                      </a:cubicBezTo>
                      <a:cubicBezTo>
                        <a:pt x="141" y="40"/>
                        <a:pt x="105" y="11"/>
                        <a:pt x="105" y="11"/>
                      </a:cubicBezTo>
                      <a:cubicBezTo>
                        <a:pt x="96" y="4"/>
                        <a:pt x="84" y="0"/>
                        <a:pt x="73" y="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1" name="Google Shape;111;p3"/>
                <p:cNvSpPr/>
                <p:nvPr/>
              </p:nvSpPr>
              <p:spPr>
                <a:xfrm>
                  <a:off x="3630180" y="628675"/>
                  <a:ext cx="835469" cy="17287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196" h="1282" extrusionOk="0">
                      <a:moveTo>
                        <a:pt x="6121" y="0"/>
                      </a:moveTo>
                      <a:cubicBezTo>
                        <a:pt x="6109" y="0"/>
                        <a:pt x="6097" y="4"/>
                        <a:pt x="6087" y="12"/>
                      </a:cubicBezTo>
                      <a:cubicBezTo>
                        <a:pt x="6023" y="64"/>
                        <a:pt x="5955" y="112"/>
                        <a:pt x="5891" y="160"/>
                      </a:cubicBezTo>
                      <a:cubicBezTo>
                        <a:pt x="5858" y="177"/>
                        <a:pt x="5854" y="213"/>
                        <a:pt x="5875" y="245"/>
                      </a:cubicBezTo>
                      <a:cubicBezTo>
                        <a:pt x="5887" y="261"/>
                        <a:pt x="5907" y="269"/>
                        <a:pt x="5927" y="269"/>
                      </a:cubicBezTo>
                      <a:cubicBezTo>
                        <a:pt x="5943" y="269"/>
                        <a:pt x="5951" y="265"/>
                        <a:pt x="5967" y="261"/>
                      </a:cubicBezTo>
                      <a:cubicBezTo>
                        <a:pt x="6035" y="213"/>
                        <a:pt x="6104" y="165"/>
                        <a:pt x="6168" y="112"/>
                      </a:cubicBezTo>
                      <a:cubicBezTo>
                        <a:pt x="6192" y="88"/>
                        <a:pt x="6196" y="48"/>
                        <a:pt x="6176" y="24"/>
                      </a:cubicBezTo>
                      <a:cubicBezTo>
                        <a:pt x="6161" y="9"/>
                        <a:pt x="6140" y="0"/>
                        <a:pt x="6121" y="0"/>
                      </a:cubicBezTo>
                      <a:close/>
                      <a:moveTo>
                        <a:pt x="5557" y="384"/>
                      </a:moveTo>
                      <a:cubicBezTo>
                        <a:pt x="5546" y="384"/>
                        <a:pt x="5535" y="387"/>
                        <a:pt x="5525" y="394"/>
                      </a:cubicBezTo>
                      <a:lnTo>
                        <a:pt x="5312" y="514"/>
                      </a:lnTo>
                      <a:cubicBezTo>
                        <a:pt x="5284" y="530"/>
                        <a:pt x="5272" y="570"/>
                        <a:pt x="5288" y="602"/>
                      </a:cubicBezTo>
                      <a:cubicBezTo>
                        <a:pt x="5296" y="623"/>
                        <a:pt x="5324" y="631"/>
                        <a:pt x="5344" y="631"/>
                      </a:cubicBezTo>
                      <a:cubicBezTo>
                        <a:pt x="5352" y="631"/>
                        <a:pt x="5364" y="631"/>
                        <a:pt x="5372" y="627"/>
                      </a:cubicBezTo>
                      <a:cubicBezTo>
                        <a:pt x="5445" y="586"/>
                        <a:pt x="5517" y="546"/>
                        <a:pt x="5589" y="502"/>
                      </a:cubicBezTo>
                      <a:cubicBezTo>
                        <a:pt x="5617" y="486"/>
                        <a:pt x="5629" y="446"/>
                        <a:pt x="5609" y="414"/>
                      </a:cubicBezTo>
                      <a:cubicBezTo>
                        <a:pt x="5599" y="395"/>
                        <a:pt x="5578" y="384"/>
                        <a:pt x="5557" y="384"/>
                      </a:cubicBezTo>
                      <a:close/>
                      <a:moveTo>
                        <a:pt x="68" y="434"/>
                      </a:moveTo>
                      <a:cubicBezTo>
                        <a:pt x="45" y="434"/>
                        <a:pt x="25" y="444"/>
                        <a:pt x="17" y="466"/>
                      </a:cubicBezTo>
                      <a:cubicBezTo>
                        <a:pt x="1" y="494"/>
                        <a:pt x="9" y="534"/>
                        <a:pt x="41" y="550"/>
                      </a:cubicBezTo>
                      <a:cubicBezTo>
                        <a:pt x="109" y="590"/>
                        <a:pt x="185" y="631"/>
                        <a:pt x="262" y="667"/>
                      </a:cubicBezTo>
                      <a:cubicBezTo>
                        <a:pt x="266" y="671"/>
                        <a:pt x="278" y="671"/>
                        <a:pt x="286" y="671"/>
                      </a:cubicBezTo>
                      <a:cubicBezTo>
                        <a:pt x="310" y="671"/>
                        <a:pt x="330" y="663"/>
                        <a:pt x="346" y="635"/>
                      </a:cubicBezTo>
                      <a:cubicBezTo>
                        <a:pt x="362" y="602"/>
                        <a:pt x="346" y="566"/>
                        <a:pt x="318" y="550"/>
                      </a:cubicBezTo>
                      <a:cubicBezTo>
                        <a:pt x="246" y="514"/>
                        <a:pt x="169" y="482"/>
                        <a:pt x="101" y="442"/>
                      </a:cubicBezTo>
                      <a:cubicBezTo>
                        <a:pt x="90" y="436"/>
                        <a:pt x="79" y="434"/>
                        <a:pt x="68" y="434"/>
                      </a:cubicBezTo>
                      <a:close/>
                      <a:moveTo>
                        <a:pt x="4947" y="705"/>
                      </a:moveTo>
                      <a:cubicBezTo>
                        <a:pt x="4939" y="705"/>
                        <a:pt x="4930" y="707"/>
                        <a:pt x="4922" y="711"/>
                      </a:cubicBezTo>
                      <a:cubicBezTo>
                        <a:pt x="4846" y="747"/>
                        <a:pt x="4770" y="775"/>
                        <a:pt x="4693" y="807"/>
                      </a:cubicBezTo>
                      <a:cubicBezTo>
                        <a:pt x="4665" y="815"/>
                        <a:pt x="4645" y="856"/>
                        <a:pt x="4661" y="888"/>
                      </a:cubicBezTo>
                      <a:cubicBezTo>
                        <a:pt x="4669" y="912"/>
                        <a:pt x="4693" y="928"/>
                        <a:pt x="4721" y="928"/>
                      </a:cubicBezTo>
                      <a:cubicBezTo>
                        <a:pt x="4729" y="928"/>
                        <a:pt x="4738" y="928"/>
                        <a:pt x="4746" y="920"/>
                      </a:cubicBezTo>
                      <a:cubicBezTo>
                        <a:pt x="4826" y="892"/>
                        <a:pt x="4902" y="860"/>
                        <a:pt x="4975" y="827"/>
                      </a:cubicBezTo>
                      <a:cubicBezTo>
                        <a:pt x="5007" y="811"/>
                        <a:pt x="5023" y="771"/>
                        <a:pt x="5007" y="739"/>
                      </a:cubicBezTo>
                      <a:cubicBezTo>
                        <a:pt x="4995" y="719"/>
                        <a:pt x="4971" y="705"/>
                        <a:pt x="4947" y="705"/>
                      </a:cubicBezTo>
                      <a:close/>
                      <a:moveTo>
                        <a:pt x="694" y="729"/>
                      </a:moveTo>
                      <a:cubicBezTo>
                        <a:pt x="670" y="729"/>
                        <a:pt x="644" y="741"/>
                        <a:pt x="631" y="767"/>
                      </a:cubicBezTo>
                      <a:cubicBezTo>
                        <a:pt x="619" y="795"/>
                        <a:pt x="639" y="831"/>
                        <a:pt x="668" y="848"/>
                      </a:cubicBezTo>
                      <a:cubicBezTo>
                        <a:pt x="744" y="884"/>
                        <a:pt x="824" y="908"/>
                        <a:pt x="901" y="936"/>
                      </a:cubicBezTo>
                      <a:cubicBezTo>
                        <a:pt x="905" y="944"/>
                        <a:pt x="913" y="944"/>
                        <a:pt x="921" y="944"/>
                      </a:cubicBezTo>
                      <a:cubicBezTo>
                        <a:pt x="949" y="944"/>
                        <a:pt x="969" y="924"/>
                        <a:pt x="981" y="896"/>
                      </a:cubicBezTo>
                      <a:cubicBezTo>
                        <a:pt x="989" y="864"/>
                        <a:pt x="969" y="827"/>
                        <a:pt x="941" y="815"/>
                      </a:cubicBezTo>
                      <a:cubicBezTo>
                        <a:pt x="864" y="791"/>
                        <a:pt x="788" y="763"/>
                        <a:pt x="712" y="731"/>
                      </a:cubicBezTo>
                      <a:cubicBezTo>
                        <a:pt x="706" y="729"/>
                        <a:pt x="700" y="729"/>
                        <a:pt x="694" y="729"/>
                      </a:cubicBezTo>
                      <a:close/>
                      <a:moveTo>
                        <a:pt x="1342" y="954"/>
                      </a:moveTo>
                      <a:cubicBezTo>
                        <a:pt x="1316" y="954"/>
                        <a:pt x="1288" y="973"/>
                        <a:pt x="1278" y="1004"/>
                      </a:cubicBezTo>
                      <a:cubicBezTo>
                        <a:pt x="1270" y="1032"/>
                        <a:pt x="1290" y="1069"/>
                        <a:pt x="1326" y="1077"/>
                      </a:cubicBezTo>
                      <a:lnTo>
                        <a:pt x="1567" y="1137"/>
                      </a:lnTo>
                      <a:lnTo>
                        <a:pt x="1580" y="1137"/>
                      </a:lnTo>
                      <a:cubicBezTo>
                        <a:pt x="1612" y="1137"/>
                        <a:pt x="1636" y="1117"/>
                        <a:pt x="1636" y="1093"/>
                      </a:cubicBezTo>
                      <a:cubicBezTo>
                        <a:pt x="1648" y="1056"/>
                        <a:pt x="1628" y="1028"/>
                        <a:pt x="1592" y="1016"/>
                      </a:cubicBezTo>
                      <a:cubicBezTo>
                        <a:pt x="1511" y="996"/>
                        <a:pt x="1435" y="976"/>
                        <a:pt x="1355" y="956"/>
                      </a:cubicBezTo>
                      <a:cubicBezTo>
                        <a:pt x="1350" y="955"/>
                        <a:pt x="1346" y="954"/>
                        <a:pt x="1342" y="954"/>
                      </a:cubicBezTo>
                      <a:close/>
                      <a:moveTo>
                        <a:pt x="4306" y="950"/>
                      </a:moveTo>
                      <a:cubicBezTo>
                        <a:pt x="4300" y="950"/>
                        <a:pt x="4294" y="951"/>
                        <a:pt x="4288" y="952"/>
                      </a:cubicBezTo>
                      <a:cubicBezTo>
                        <a:pt x="4207" y="976"/>
                        <a:pt x="4135" y="996"/>
                        <a:pt x="4054" y="1016"/>
                      </a:cubicBezTo>
                      <a:cubicBezTo>
                        <a:pt x="4018" y="1028"/>
                        <a:pt x="3998" y="1056"/>
                        <a:pt x="4006" y="1093"/>
                      </a:cubicBezTo>
                      <a:cubicBezTo>
                        <a:pt x="4014" y="1117"/>
                        <a:pt x="4038" y="1137"/>
                        <a:pt x="4067" y="1137"/>
                      </a:cubicBezTo>
                      <a:lnTo>
                        <a:pt x="4087" y="1137"/>
                      </a:lnTo>
                      <a:cubicBezTo>
                        <a:pt x="4167" y="1117"/>
                        <a:pt x="4247" y="1097"/>
                        <a:pt x="4328" y="1073"/>
                      </a:cubicBezTo>
                      <a:cubicBezTo>
                        <a:pt x="4360" y="1064"/>
                        <a:pt x="4380" y="1028"/>
                        <a:pt x="4368" y="992"/>
                      </a:cubicBezTo>
                      <a:cubicBezTo>
                        <a:pt x="4361" y="966"/>
                        <a:pt x="4335" y="950"/>
                        <a:pt x="4306" y="950"/>
                      </a:cubicBezTo>
                      <a:close/>
                      <a:moveTo>
                        <a:pt x="2020" y="1096"/>
                      </a:moveTo>
                      <a:cubicBezTo>
                        <a:pt x="1988" y="1096"/>
                        <a:pt x="1961" y="1116"/>
                        <a:pt x="1957" y="1149"/>
                      </a:cubicBezTo>
                      <a:cubicBezTo>
                        <a:pt x="1953" y="1185"/>
                        <a:pt x="1973" y="1213"/>
                        <a:pt x="2009" y="1217"/>
                      </a:cubicBezTo>
                      <a:cubicBezTo>
                        <a:pt x="2090" y="1233"/>
                        <a:pt x="2174" y="1245"/>
                        <a:pt x="2255" y="1253"/>
                      </a:cubicBezTo>
                      <a:lnTo>
                        <a:pt x="2259" y="1253"/>
                      </a:lnTo>
                      <a:cubicBezTo>
                        <a:pt x="2291" y="1253"/>
                        <a:pt x="2319" y="1229"/>
                        <a:pt x="2327" y="1197"/>
                      </a:cubicBezTo>
                      <a:cubicBezTo>
                        <a:pt x="2331" y="1161"/>
                        <a:pt x="2307" y="1133"/>
                        <a:pt x="2271" y="1129"/>
                      </a:cubicBezTo>
                      <a:cubicBezTo>
                        <a:pt x="2190" y="1125"/>
                        <a:pt x="2110" y="1109"/>
                        <a:pt x="2030" y="1097"/>
                      </a:cubicBezTo>
                      <a:cubicBezTo>
                        <a:pt x="2026" y="1096"/>
                        <a:pt x="2023" y="1096"/>
                        <a:pt x="2020" y="1096"/>
                      </a:cubicBezTo>
                      <a:close/>
                      <a:moveTo>
                        <a:pt x="3637" y="1103"/>
                      </a:moveTo>
                      <a:cubicBezTo>
                        <a:pt x="3633" y="1103"/>
                        <a:pt x="3629" y="1104"/>
                        <a:pt x="3625" y="1105"/>
                      </a:cubicBezTo>
                      <a:lnTo>
                        <a:pt x="3384" y="1133"/>
                      </a:lnTo>
                      <a:cubicBezTo>
                        <a:pt x="3351" y="1137"/>
                        <a:pt x="3323" y="1169"/>
                        <a:pt x="3331" y="1205"/>
                      </a:cubicBezTo>
                      <a:cubicBezTo>
                        <a:pt x="3331" y="1233"/>
                        <a:pt x="3359" y="1257"/>
                        <a:pt x="3388" y="1257"/>
                      </a:cubicBezTo>
                      <a:cubicBezTo>
                        <a:pt x="3388" y="1257"/>
                        <a:pt x="3396" y="1257"/>
                        <a:pt x="3400" y="1253"/>
                      </a:cubicBezTo>
                      <a:cubicBezTo>
                        <a:pt x="3480" y="1249"/>
                        <a:pt x="3564" y="1237"/>
                        <a:pt x="3645" y="1225"/>
                      </a:cubicBezTo>
                      <a:cubicBezTo>
                        <a:pt x="3677" y="1217"/>
                        <a:pt x="3701" y="1189"/>
                        <a:pt x="3697" y="1153"/>
                      </a:cubicBezTo>
                      <a:cubicBezTo>
                        <a:pt x="3693" y="1128"/>
                        <a:pt x="3668" y="1103"/>
                        <a:pt x="3637" y="1103"/>
                      </a:cubicBezTo>
                      <a:close/>
                      <a:moveTo>
                        <a:pt x="2709" y="1157"/>
                      </a:moveTo>
                      <a:cubicBezTo>
                        <a:pt x="2672" y="1157"/>
                        <a:pt x="2640" y="1181"/>
                        <a:pt x="2640" y="1217"/>
                      </a:cubicBezTo>
                      <a:cubicBezTo>
                        <a:pt x="2640" y="1253"/>
                        <a:pt x="2668" y="1281"/>
                        <a:pt x="2701" y="1281"/>
                      </a:cubicBezTo>
                      <a:lnTo>
                        <a:pt x="2954" y="1281"/>
                      </a:lnTo>
                      <a:cubicBezTo>
                        <a:pt x="2990" y="1281"/>
                        <a:pt x="3014" y="1253"/>
                        <a:pt x="3014" y="1217"/>
                      </a:cubicBezTo>
                      <a:cubicBezTo>
                        <a:pt x="3014" y="1181"/>
                        <a:pt x="2982" y="1157"/>
                        <a:pt x="2950" y="1157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</p:grpSp>
      <p:grpSp>
        <p:nvGrpSpPr>
          <p:cNvPr id="112" name="Google Shape;112;p3"/>
          <p:cNvGrpSpPr/>
          <p:nvPr/>
        </p:nvGrpSpPr>
        <p:grpSpPr>
          <a:xfrm rot="-2995951">
            <a:off x="4429344" y="513243"/>
            <a:ext cx="4074052" cy="3919122"/>
            <a:chOff x="2032175" y="1682500"/>
            <a:chExt cx="557500" cy="536300"/>
          </a:xfrm>
        </p:grpSpPr>
        <p:sp>
          <p:nvSpPr>
            <p:cNvPr id="113" name="Google Shape;113;p3"/>
            <p:cNvSpPr/>
            <p:nvPr/>
          </p:nvSpPr>
          <p:spPr>
            <a:xfrm>
              <a:off x="2032175" y="1736150"/>
              <a:ext cx="557500" cy="482650"/>
            </a:xfrm>
            <a:custGeom>
              <a:avLst/>
              <a:gdLst/>
              <a:ahLst/>
              <a:cxnLst/>
              <a:rect l="l" t="t" r="r" b="b"/>
              <a:pathLst>
                <a:path w="22300" h="19306" extrusionOk="0">
                  <a:moveTo>
                    <a:pt x="17029" y="1"/>
                  </a:moveTo>
                  <a:cubicBezTo>
                    <a:pt x="15601" y="1"/>
                    <a:pt x="14082" y="330"/>
                    <a:pt x="12862" y="771"/>
                  </a:cubicBezTo>
                  <a:cubicBezTo>
                    <a:pt x="12037" y="1071"/>
                    <a:pt x="11278" y="1177"/>
                    <a:pt x="10540" y="1177"/>
                  </a:cubicBezTo>
                  <a:cubicBezTo>
                    <a:pt x="8763" y="1177"/>
                    <a:pt x="7104" y="563"/>
                    <a:pt x="4920" y="563"/>
                  </a:cubicBezTo>
                  <a:cubicBezTo>
                    <a:pt x="4705" y="563"/>
                    <a:pt x="4485" y="569"/>
                    <a:pt x="4260" y="582"/>
                  </a:cubicBezTo>
                  <a:cubicBezTo>
                    <a:pt x="788" y="783"/>
                    <a:pt x="202" y="4198"/>
                    <a:pt x="1708" y="7372"/>
                  </a:cubicBezTo>
                  <a:cubicBezTo>
                    <a:pt x="3215" y="10546"/>
                    <a:pt x="1" y="13439"/>
                    <a:pt x="1258" y="16798"/>
                  </a:cubicBezTo>
                  <a:cubicBezTo>
                    <a:pt x="1942" y="18629"/>
                    <a:pt x="3846" y="18953"/>
                    <a:pt x="5847" y="18953"/>
                  </a:cubicBezTo>
                  <a:cubicBezTo>
                    <a:pt x="6944" y="18953"/>
                    <a:pt x="8069" y="18856"/>
                    <a:pt x="9039" y="18856"/>
                  </a:cubicBezTo>
                  <a:cubicBezTo>
                    <a:pt x="9546" y="18856"/>
                    <a:pt x="10011" y="18883"/>
                    <a:pt x="10407" y="18964"/>
                  </a:cubicBezTo>
                  <a:cubicBezTo>
                    <a:pt x="11570" y="19200"/>
                    <a:pt x="12633" y="19305"/>
                    <a:pt x="13600" y="19305"/>
                  </a:cubicBezTo>
                  <a:cubicBezTo>
                    <a:pt x="20113" y="19305"/>
                    <a:pt x="22247" y="14514"/>
                    <a:pt x="21247" y="12632"/>
                  </a:cubicBezTo>
                  <a:cubicBezTo>
                    <a:pt x="20090" y="10462"/>
                    <a:pt x="22299" y="6312"/>
                    <a:pt x="21496" y="2796"/>
                  </a:cubicBezTo>
                  <a:cubicBezTo>
                    <a:pt x="21018" y="707"/>
                    <a:pt x="19121" y="1"/>
                    <a:pt x="17029" y="1"/>
                  </a:cubicBezTo>
                  <a:close/>
                </a:path>
              </a:pathLst>
            </a:custGeom>
            <a:solidFill>
              <a:srgbClr val="FF5A78">
                <a:alpha val="225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" name="Google Shape;114;p3"/>
            <p:cNvSpPr/>
            <p:nvPr/>
          </p:nvSpPr>
          <p:spPr>
            <a:xfrm>
              <a:off x="2196000" y="1682500"/>
              <a:ext cx="189675" cy="60225"/>
            </a:xfrm>
            <a:custGeom>
              <a:avLst/>
              <a:gdLst/>
              <a:ahLst/>
              <a:cxnLst/>
              <a:rect l="l" t="t" r="r" b="b"/>
              <a:pathLst>
                <a:path w="7587" h="2409" extrusionOk="0">
                  <a:moveTo>
                    <a:pt x="984" y="1"/>
                  </a:moveTo>
                  <a:cubicBezTo>
                    <a:pt x="635" y="1"/>
                    <a:pt x="382" y="108"/>
                    <a:pt x="294" y="422"/>
                  </a:cubicBezTo>
                  <a:cubicBezTo>
                    <a:pt x="0" y="1457"/>
                    <a:pt x="1858" y="2408"/>
                    <a:pt x="3684" y="2408"/>
                  </a:cubicBezTo>
                  <a:cubicBezTo>
                    <a:pt x="3806" y="2408"/>
                    <a:pt x="3929" y="2404"/>
                    <a:pt x="4051" y="2395"/>
                  </a:cubicBezTo>
                  <a:cubicBezTo>
                    <a:pt x="6642" y="2210"/>
                    <a:pt x="7586" y="981"/>
                    <a:pt x="7325" y="374"/>
                  </a:cubicBezTo>
                  <a:cubicBezTo>
                    <a:pt x="7218" y="124"/>
                    <a:pt x="6925" y="30"/>
                    <a:pt x="6519" y="30"/>
                  </a:cubicBezTo>
                  <a:cubicBezTo>
                    <a:pt x="5946" y="30"/>
                    <a:pt x="5149" y="218"/>
                    <a:pt x="4336" y="422"/>
                  </a:cubicBezTo>
                  <a:cubicBezTo>
                    <a:pt x="4179" y="462"/>
                    <a:pt x="4010" y="479"/>
                    <a:pt x="3833" y="479"/>
                  </a:cubicBezTo>
                  <a:cubicBezTo>
                    <a:pt x="2889" y="479"/>
                    <a:pt x="1721" y="1"/>
                    <a:pt x="984" y="1"/>
                  </a:cubicBezTo>
                  <a:close/>
                </a:path>
              </a:pathLst>
            </a:custGeom>
            <a:solidFill>
              <a:srgbClr val="FF5A78">
                <a:alpha val="225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5" name="Google Shape;115;p3"/>
          <p:cNvSpPr txBox="1">
            <a:spLocks noGrp="1"/>
          </p:cNvSpPr>
          <p:nvPr>
            <p:ph type="title" idx="2" hasCustomPrompt="1"/>
          </p:nvPr>
        </p:nvSpPr>
        <p:spPr>
          <a:xfrm>
            <a:off x="740125" y="831100"/>
            <a:ext cx="3831900" cy="1395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8000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116" name="Google Shape;116;p3"/>
          <p:cNvSpPr txBox="1">
            <a:spLocks noGrp="1"/>
          </p:cNvSpPr>
          <p:nvPr>
            <p:ph type="subTitle" idx="1"/>
          </p:nvPr>
        </p:nvSpPr>
        <p:spPr>
          <a:xfrm>
            <a:off x="1279975" y="3010100"/>
            <a:ext cx="2752200" cy="728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Font typeface="Bellota Text"/>
              <a:buNone/>
              <a:defRPr sz="1600">
                <a:solidFill>
                  <a:schemeClr val="dk1"/>
                </a:solidFill>
                <a:latin typeface="Bellota Text"/>
                <a:ea typeface="Bellota Text"/>
                <a:cs typeface="Bellota Text"/>
                <a:sym typeface="Bellota Text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grpSp>
        <p:nvGrpSpPr>
          <p:cNvPr id="117" name="Google Shape;117;p3"/>
          <p:cNvGrpSpPr/>
          <p:nvPr/>
        </p:nvGrpSpPr>
        <p:grpSpPr>
          <a:xfrm rot="7153394">
            <a:off x="7700648" y="3361727"/>
            <a:ext cx="2039530" cy="1399524"/>
            <a:chOff x="6272659" y="-660615"/>
            <a:chExt cx="2039586" cy="1399562"/>
          </a:xfrm>
        </p:grpSpPr>
        <p:grpSp>
          <p:nvGrpSpPr>
            <p:cNvPr id="118" name="Google Shape;118;p3"/>
            <p:cNvGrpSpPr/>
            <p:nvPr/>
          </p:nvGrpSpPr>
          <p:grpSpPr>
            <a:xfrm rot="8478049">
              <a:off x="7456155" y="-397939"/>
              <a:ext cx="900955" cy="172869"/>
              <a:chOff x="3564648" y="628675"/>
              <a:chExt cx="901001" cy="172878"/>
            </a:xfrm>
          </p:grpSpPr>
          <p:sp>
            <p:nvSpPr>
              <p:cNvPr id="119" name="Google Shape;119;p3"/>
              <p:cNvSpPr/>
              <p:nvPr/>
            </p:nvSpPr>
            <p:spPr>
              <a:xfrm>
                <a:off x="3564648" y="647688"/>
                <a:ext cx="32631" cy="26026"/>
              </a:xfrm>
              <a:custGeom>
                <a:avLst/>
                <a:gdLst/>
                <a:ahLst/>
                <a:cxnLst/>
                <a:rect l="l" t="t" r="r" b="b"/>
                <a:pathLst>
                  <a:path w="242" h="193" extrusionOk="0">
                    <a:moveTo>
                      <a:pt x="73" y="0"/>
                    </a:moveTo>
                    <a:cubicBezTo>
                      <a:pt x="53" y="0"/>
                      <a:pt x="33" y="10"/>
                      <a:pt x="21" y="28"/>
                    </a:cubicBezTo>
                    <a:cubicBezTo>
                      <a:pt x="0" y="52"/>
                      <a:pt x="4" y="92"/>
                      <a:pt x="33" y="112"/>
                    </a:cubicBezTo>
                    <a:cubicBezTo>
                      <a:pt x="33" y="112"/>
                      <a:pt x="69" y="140"/>
                      <a:pt x="141" y="184"/>
                    </a:cubicBezTo>
                    <a:cubicBezTo>
                      <a:pt x="149" y="188"/>
                      <a:pt x="165" y="192"/>
                      <a:pt x="173" y="192"/>
                    </a:cubicBezTo>
                    <a:cubicBezTo>
                      <a:pt x="193" y="192"/>
                      <a:pt x="213" y="184"/>
                      <a:pt x="225" y="168"/>
                    </a:cubicBezTo>
                    <a:cubicBezTo>
                      <a:pt x="241" y="144"/>
                      <a:pt x="233" y="104"/>
                      <a:pt x="205" y="84"/>
                    </a:cubicBezTo>
                    <a:cubicBezTo>
                      <a:pt x="141" y="40"/>
                      <a:pt x="105" y="11"/>
                      <a:pt x="105" y="11"/>
                    </a:cubicBezTo>
                    <a:cubicBezTo>
                      <a:pt x="96" y="4"/>
                      <a:pt x="84" y="0"/>
                      <a:pt x="73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0" name="Google Shape;120;p3"/>
              <p:cNvSpPr/>
              <p:nvPr/>
            </p:nvSpPr>
            <p:spPr>
              <a:xfrm>
                <a:off x="3630180" y="628675"/>
                <a:ext cx="835469" cy="172878"/>
              </a:xfrm>
              <a:custGeom>
                <a:avLst/>
                <a:gdLst/>
                <a:ahLst/>
                <a:cxnLst/>
                <a:rect l="l" t="t" r="r" b="b"/>
                <a:pathLst>
                  <a:path w="6196" h="1282" extrusionOk="0">
                    <a:moveTo>
                      <a:pt x="6121" y="0"/>
                    </a:moveTo>
                    <a:cubicBezTo>
                      <a:pt x="6109" y="0"/>
                      <a:pt x="6097" y="4"/>
                      <a:pt x="6087" y="12"/>
                    </a:cubicBezTo>
                    <a:cubicBezTo>
                      <a:pt x="6023" y="64"/>
                      <a:pt x="5955" y="112"/>
                      <a:pt x="5891" y="160"/>
                    </a:cubicBezTo>
                    <a:cubicBezTo>
                      <a:pt x="5858" y="177"/>
                      <a:pt x="5854" y="213"/>
                      <a:pt x="5875" y="245"/>
                    </a:cubicBezTo>
                    <a:cubicBezTo>
                      <a:pt x="5887" y="261"/>
                      <a:pt x="5907" y="269"/>
                      <a:pt x="5927" y="269"/>
                    </a:cubicBezTo>
                    <a:cubicBezTo>
                      <a:pt x="5943" y="269"/>
                      <a:pt x="5951" y="265"/>
                      <a:pt x="5967" y="261"/>
                    </a:cubicBezTo>
                    <a:cubicBezTo>
                      <a:pt x="6035" y="213"/>
                      <a:pt x="6104" y="165"/>
                      <a:pt x="6168" y="112"/>
                    </a:cubicBezTo>
                    <a:cubicBezTo>
                      <a:pt x="6192" y="88"/>
                      <a:pt x="6196" y="48"/>
                      <a:pt x="6176" y="24"/>
                    </a:cubicBezTo>
                    <a:cubicBezTo>
                      <a:pt x="6161" y="9"/>
                      <a:pt x="6140" y="0"/>
                      <a:pt x="6121" y="0"/>
                    </a:cubicBezTo>
                    <a:close/>
                    <a:moveTo>
                      <a:pt x="5557" y="384"/>
                    </a:moveTo>
                    <a:cubicBezTo>
                      <a:pt x="5546" y="384"/>
                      <a:pt x="5535" y="387"/>
                      <a:pt x="5525" y="394"/>
                    </a:cubicBezTo>
                    <a:lnTo>
                      <a:pt x="5312" y="514"/>
                    </a:lnTo>
                    <a:cubicBezTo>
                      <a:pt x="5284" y="530"/>
                      <a:pt x="5272" y="570"/>
                      <a:pt x="5288" y="602"/>
                    </a:cubicBezTo>
                    <a:cubicBezTo>
                      <a:pt x="5296" y="623"/>
                      <a:pt x="5324" y="631"/>
                      <a:pt x="5344" y="631"/>
                    </a:cubicBezTo>
                    <a:cubicBezTo>
                      <a:pt x="5352" y="631"/>
                      <a:pt x="5364" y="631"/>
                      <a:pt x="5372" y="627"/>
                    </a:cubicBezTo>
                    <a:cubicBezTo>
                      <a:pt x="5445" y="586"/>
                      <a:pt x="5517" y="546"/>
                      <a:pt x="5589" y="502"/>
                    </a:cubicBezTo>
                    <a:cubicBezTo>
                      <a:pt x="5617" y="486"/>
                      <a:pt x="5629" y="446"/>
                      <a:pt x="5609" y="414"/>
                    </a:cubicBezTo>
                    <a:cubicBezTo>
                      <a:pt x="5599" y="395"/>
                      <a:pt x="5578" y="384"/>
                      <a:pt x="5557" y="384"/>
                    </a:cubicBezTo>
                    <a:close/>
                    <a:moveTo>
                      <a:pt x="68" y="434"/>
                    </a:moveTo>
                    <a:cubicBezTo>
                      <a:pt x="45" y="434"/>
                      <a:pt x="25" y="444"/>
                      <a:pt x="17" y="466"/>
                    </a:cubicBezTo>
                    <a:cubicBezTo>
                      <a:pt x="1" y="494"/>
                      <a:pt x="9" y="534"/>
                      <a:pt x="41" y="550"/>
                    </a:cubicBezTo>
                    <a:cubicBezTo>
                      <a:pt x="109" y="590"/>
                      <a:pt x="185" y="631"/>
                      <a:pt x="262" y="667"/>
                    </a:cubicBezTo>
                    <a:cubicBezTo>
                      <a:pt x="266" y="671"/>
                      <a:pt x="278" y="671"/>
                      <a:pt x="286" y="671"/>
                    </a:cubicBezTo>
                    <a:cubicBezTo>
                      <a:pt x="310" y="671"/>
                      <a:pt x="330" y="663"/>
                      <a:pt x="346" y="635"/>
                    </a:cubicBezTo>
                    <a:cubicBezTo>
                      <a:pt x="362" y="602"/>
                      <a:pt x="346" y="566"/>
                      <a:pt x="318" y="550"/>
                    </a:cubicBezTo>
                    <a:cubicBezTo>
                      <a:pt x="246" y="514"/>
                      <a:pt x="169" y="482"/>
                      <a:pt x="101" y="442"/>
                    </a:cubicBezTo>
                    <a:cubicBezTo>
                      <a:pt x="90" y="436"/>
                      <a:pt x="79" y="434"/>
                      <a:pt x="68" y="434"/>
                    </a:cubicBezTo>
                    <a:close/>
                    <a:moveTo>
                      <a:pt x="4947" y="705"/>
                    </a:moveTo>
                    <a:cubicBezTo>
                      <a:pt x="4939" y="705"/>
                      <a:pt x="4930" y="707"/>
                      <a:pt x="4922" y="711"/>
                    </a:cubicBezTo>
                    <a:cubicBezTo>
                      <a:pt x="4846" y="747"/>
                      <a:pt x="4770" y="775"/>
                      <a:pt x="4693" y="807"/>
                    </a:cubicBezTo>
                    <a:cubicBezTo>
                      <a:pt x="4665" y="815"/>
                      <a:pt x="4645" y="856"/>
                      <a:pt x="4661" y="888"/>
                    </a:cubicBezTo>
                    <a:cubicBezTo>
                      <a:pt x="4669" y="912"/>
                      <a:pt x="4693" y="928"/>
                      <a:pt x="4721" y="928"/>
                    </a:cubicBezTo>
                    <a:cubicBezTo>
                      <a:pt x="4729" y="928"/>
                      <a:pt x="4738" y="928"/>
                      <a:pt x="4746" y="920"/>
                    </a:cubicBezTo>
                    <a:cubicBezTo>
                      <a:pt x="4826" y="892"/>
                      <a:pt x="4902" y="860"/>
                      <a:pt x="4975" y="827"/>
                    </a:cubicBezTo>
                    <a:cubicBezTo>
                      <a:pt x="5007" y="811"/>
                      <a:pt x="5023" y="771"/>
                      <a:pt x="5007" y="739"/>
                    </a:cubicBezTo>
                    <a:cubicBezTo>
                      <a:pt x="4995" y="719"/>
                      <a:pt x="4971" y="705"/>
                      <a:pt x="4947" y="705"/>
                    </a:cubicBezTo>
                    <a:close/>
                    <a:moveTo>
                      <a:pt x="694" y="729"/>
                    </a:moveTo>
                    <a:cubicBezTo>
                      <a:pt x="670" y="729"/>
                      <a:pt x="644" y="741"/>
                      <a:pt x="631" y="767"/>
                    </a:cubicBezTo>
                    <a:cubicBezTo>
                      <a:pt x="619" y="795"/>
                      <a:pt x="639" y="831"/>
                      <a:pt x="668" y="848"/>
                    </a:cubicBezTo>
                    <a:cubicBezTo>
                      <a:pt x="744" y="884"/>
                      <a:pt x="824" y="908"/>
                      <a:pt x="901" y="936"/>
                    </a:cubicBezTo>
                    <a:cubicBezTo>
                      <a:pt x="905" y="944"/>
                      <a:pt x="913" y="944"/>
                      <a:pt x="921" y="944"/>
                    </a:cubicBezTo>
                    <a:cubicBezTo>
                      <a:pt x="949" y="944"/>
                      <a:pt x="969" y="924"/>
                      <a:pt x="981" y="896"/>
                    </a:cubicBezTo>
                    <a:cubicBezTo>
                      <a:pt x="989" y="864"/>
                      <a:pt x="969" y="827"/>
                      <a:pt x="941" y="815"/>
                    </a:cubicBezTo>
                    <a:cubicBezTo>
                      <a:pt x="864" y="791"/>
                      <a:pt x="788" y="763"/>
                      <a:pt x="712" y="731"/>
                    </a:cubicBezTo>
                    <a:cubicBezTo>
                      <a:pt x="706" y="729"/>
                      <a:pt x="700" y="729"/>
                      <a:pt x="694" y="729"/>
                    </a:cubicBezTo>
                    <a:close/>
                    <a:moveTo>
                      <a:pt x="1342" y="954"/>
                    </a:moveTo>
                    <a:cubicBezTo>
                      <a:pt x="1316" y="954"/>
                      <a:pt x="1288" y="973"/>
                      <a:pt x="1278" y="1004"/>
                    </a:cubicBezTo>
                    <a:cubicBezTo>
                      <a:pt x="1270" y="1032"/>
                      <a:pt x="1290" y="1069"/>
                      <a:pt x="1326" y="1077"/>
                    </a:cubicBezTo>
                    <a:lnTo>
                      <a:pt x="1567" y="1137"/>
                    </a:lnTo>
                    <a:lnTo>
                      <a:pt x="1580" y="1137"/>
                    </a:lnTo>
                    <a:cubicBezTo>
                      <a:pt x="1612" y="1137"/>
                      <a:pt x="1636" y="1117"/>
                      <a:pt x="1636" y="1093"/>
                    </a:cubicBezTo>
                    <a:cubicBezTo>
                      <a:pt x="1648" y="1056"/>
                      <a:pt x="1628" y="1028"/>
                      <a:pt x="1592" y="1016"/>
                    </a:cubicBezTo>
                    <a:cubicBezTo>
                      <a:pt x="1511" y="996"/>
                      <a:pt x="1435" y="976"/>
                      <a:pt x="1355" y="956"/>
                    </a:cubicBezTo>
                    <a:cubicBezTo>
                      <a:pt x="1350" y="955"/>
                      <a:pt x="1346" y="954"/>
                      <a:pt x="1342" y="954"/>
                    </a:cubicBezTo>
                    <a:close/>
                    <a:moveTo>
                      <a:pt x="4306" y="950"/>
                    </a:moveTo>
                    <a:cubicBezTo>
                      <a:pt x="4300" y="950"/>
                      <a:pt x="4294" y="951"/>
                      <a:pt x="4288" y="952"/>
                    </a:cubicBezTo>
                    <a:cubicBezTo>
                      <a:pt x="4207" y="976"/>
                      <a:pt x="4135" y="996"/>
                      <a:pt x="4054" y="1016"/>
                    </a:cubicBezTo>
                    <a:cubicBezTo>
                      <a:pt x="4018" y="1028"/>
                      <a:pt x="3998" y="1056"/>
                      <a:pt x="4006" y="1093"/>
                    </a:cubicBezTo>
                    <a:cubicBezTo>
                      <a:pt x="4014" y="1117"/>
                      <a:pt x="4038" y="1137"/>
                      <a:pt x="4067" y="1137"/>
                    </a:cubicBezTo>
                    <a:lnTo>
                      <a:pt x="4087" y="1137"/>
                    </a:lnTo>
                    <a:cubicBezTo>
                      <a:pt x="4167" y="1117"/>
                      <a:pt x="4247" y="1097"/>
                      <a:pt x="4328" y="1073"/>
                    </a:cubicBezTo>
                    <a:cubicBezTo>
                      <a:pt x="4360" y="1064"/>
                      <a:pt x="4380" y="1028"/>
                      <a:pt x="4368" y="992"/>
                    </a:cubicBezTo>
                    <a:cubicBezTo>
                      <a:pt x="4361" y="966"/>
                      <a:pt x="4335" y="950"/>
                      <a:pt x="4306" y="950"/>
                    </a:cubicBezTo>
                    <a:close/>
                    <a:moveTo>
                      <a:pt x="2020" y="1096"/>
                    </a:moveTo>
                    <a:cubicBezTo>
                      <a:pt x="1988" y="1096"/>
                      <a:pt x="1961" y="1116"/>
                      <a:pt x="1957" y="1149"/>
                    </a:cubicBezTo>
                    <a:cubicBezTo>
                      <a:pt x="1953" y="1185"/>
                      <a:pt x="1973" y="1213"/>
                      <a:pt x="2009" y="1217"/>
                    </a:cubicBezTo>
                    <a:cubicBezTo>
                      <a:pt x="2090" y="1233"/>
                      <a:pt x="2174" y="1245"/>
                      <a:pt x="2255" y="1253"/>
                    </a:cubicBezTo>
                    <a:lnTo>
                      <a:pt x="2259" y="1253"/>
                    </a:lnTo>
                    <a:cubicBezTo>
                      <a:pt x="2291" y="1253"/>
                      <a:pt x="2319" y="1229"/>
                      <a:pt x="2327" y="1197"/>
                    </a:cubicBezTo>
                    <a:cubicBezTo>
                      <a:pt x="2331" y="1161"/>
                      <a:pt x="2307" y="1133"/>
                      <a:pt x="2271" y="1129"/>
                    </a:cubicBezTo>
                    <a:cubicBezTo>
                      <a:pt x="2190" y="1125"/>
                      <a:pt x="2110" y="1109"/>
                      <a:pt x="2030" y="1097"/>
                    </a:cubicBezTo>
                    <a:cubicBezTo>
                      <a:pt x="2026" y="1096"/>
                      <a:pt x="2023" y="1096"/>
                      <a:pt x="2020" y="1096"/>
                    </a:cubicBezTo>
                    <a:close/>
                    <a:moveTo>
                      <a:pt x="3637" y="1103"/>
                    </a:moveTo>
                    <a:cubicBezTo>
                      <a:pt x="3633" y="1103"/>
                      <a:pt x="3629" y="1104"/>
                      <a:pt x="3625" y="1105"/>
                    </a:cubicBezTo>
                    <a:lnTo>
                      <a:pt x="3384" y="1133"/>
                    </a:lnTo>
                    <a:cubicBezTo>
                      <a:pt x="3351" y="1137"/>
                      <a:pt x="3323" y="1169"/>
                      <a:pt x="3331" y="1205"/>
                    </a:cubicBezTo>
                    <a:cubicBezTo>
                      <a:pt x="3331" y="1233"/>
                      <a:pt x="3359" y="1257"/>
                      <a:pt x="3388" y="1257"/>
                    </a:cubicBezTo>
                    <a:cubicBezTo>
                      <a:pt x="3388" y="1257"/>
                      <a:pt x="3396" y="1257"/>
                      <a:pt x="3400" y="1253"/>
                    </a:cubicBezTo>
                    <a:cubicBezTo>
                      <a:pt x="3480" y="1249"/>
                      <a:pt x="3564" y="1237"/>
                      <a:pt x="3645" y="1225"/>
                    </a:cubicBezTo>
                    <a:cubicBezTo>
                      <a:pt x="3677" y="1217"/>
                      <a:pt x="3701" y="1189"/>
                      <a:pt x="3697" y="1153"/>
                    </a:cubicBezTo>
                    <a:cubicBezTo>
                      <a:pt x="3693" y="1128"/>
                      <a:pt x="3668" y="1103"/>
                      <a:pt x="3637" y="1103"/>
                    </a:cubicBezTo>
                    <a:close/>
                    <a:moveTo>
                      <a:pt x="2709" y="1157"/>
                    </a:moveTo>
                    <a:cubicBezTo>
                      <a:pt x="2672" y="1157"/>
                      <a:pt x="2640" y="1181"/>
                      <a:pt x="2640" y="1217"/>
                    </a:cubicBezTo>
                    <a:cubicBezTo>
                      <a:pt x="2640" y="1253"/>
                      <a:pt x="2668" y="1281"/>
                      <a:pt x="2701" y="1281"/>
                    </a:cubicBezTo>
                    <a:lnTo>
                      <a:pt x="2954" y="1281"/>
                    </a:lnTo>
                    <a:cubicBezTo>
                      <a:pt x="2990" y="1281"/>
                      <a:pt x="3014" y="1253"/>
                      <a:pt x="3014" y="1217"/>
                    </a:cubicBezTo>
                    <a:cubicBezTo>
                      <a:pt x="3014" y="1181"/>
                      <a:pt x="2982" y="1157"/>
                      <a:pt x="2950" y="1157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1" name="Google Shape;121;p3"/>
            <p:cNvGrpSpPr/>
            <p:nvPr/>
          </p:nvGrpSpPr>
          <p:grpSpPr>
            <a:xfrm rot="-1338283">
              <a:off x="6304777" y="70229"/>
              <a:ext cx="1332686" cy="431981"/>
              <a:chOff x="3132849" y="378861"/>
              <a:chExt cx="1332799" cy="432018"/>
            </a:xfrm>
          </p:grpSpPr>
          <p:sp>
            <p:nvSpPr>
              <p:cNvPr id="122" name="Google Shape;122;p3"/>
              <p:cNvSpPr/>
              <p:nvPr/>
            </p:nvSpPr>
            <p:spPr>
              <a:xfrm>
                <a:off x="3564648" y="647688"/>
                <a:ext cx="32631" cy="26026"/>
              </a:xfrm>
              <a:custGeom>
                <a:avLst/>
                <a:gdLst/>
                <a:ahLst/>
                <a:cxnLst/>
                <a:rect l="l" t="t" r="r" b="b"/>
                <a:pathLst>
                  <a:path w="242" h="193" extrusionOk="0">
                    <a:moveTo>
                      <a:pt x="73" y="0"/>
                    </a:moveTo>
                    <a:cubicBezTo>
                      <a:pt x="53" y="0"/>
                      <a:pt x="33" y="10"/>
                      <a:pt x="21" y="28"/>
                    </a:cubicBezTo>
                    <a:cubicBezTo>
                      <a:pt x="0" y="52"/>
                      <a:pt x="4" y="92"/>
                      <a:pt x="33" y="112"/>
                    </a:cubicBezTo>
                    <a:cubicBezTo>
                      <a:pt x="33" y="112"/>
                      <a:pt x="69" y="140"/>
                      <a:pt x="141" y="184"/>
                    </a:cubicBezTo>
                    <a:cubicBezTo>
                      <a:pt x="149" y="188"/>
                      <a:pt x="165" y="192"/>
                      <a:pt x="173" y="192"/>
                    </a:cubicBezTo>
                    <a:cubicBezTo>
                      <a:pt x="193" y="192"/>
                      <a:pt x="213" y="184"/>
                      <a:pt x="225" y="168"/>
                    </a:cubicBezTo>
                    <a:cubicBezTo>
                      <a:pt x="241" y="144"/>
                      <a:pt x="233" y="104"/>
                      <a:pt x="205" y="84"/>
                    </a:cubicBezTo>
                    <a:cubicBezTo>
                      <a:pt x="141" y="40"/>
                      <a:pt x="105" y="11"/>
                      <a:pt x="105" y="11"/>
                    </a:cubicBezTo>
                    <a:cubicBezTo>
                      <a:pt x="96" y="4"/>
                      <a:pt x="84" y="0"/>
                      <a:pt x="73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3" name="Google Shape;123;p3"/>
              <p:cNvSpPr/>
              <p:nvPr/>
            </p:nvSpPr>
            <p:spPr>
              <a:xfrm>
                <a:off x="3630180" y="628675"/>
                <a:ext cx="835469" cy="172878"/>
              </a:xfrm>
              <a:custGeom>
                <a:avLst/>
                <a:gdLst/>
                <a:ahLst/>
                <a:cxnLst/>
                <a:rect l="l" t="t" r="r" b="b"/>
                <a:pathLst>
                  <a:path w="6196" h="1282" extrusionOk="0">
                    <a:moveTo>
                      <a:pt x="6121" y="0"/>
                    </a:moveTo>
                    <a:cubicBezTo>
                      <a:pt x="6109" y="0"/>
                      <a:pt x="6097" y="4"/>
                      <a:pt x="6087" y="12"/>
                    </a:cubicBezTo>
                    <a:cubicBezTo>
                      <a:pt x="6023" y="64"/>
                      <a:pt x="5955" y="112"/>
                      <a:pt x="5891" y="160"/>
                    </a:cubicBezTo>
                    <a:cubicBezTo>
                      <a:pt x="5858" y="177"/>
                      <a:pt x="5854" y="213"/>
                      <a:pt x="5875" y="245"/>
                    </a:cubicBezTo>
                    <a:cubicBezTo>
                      <a:pt x="5887" y="261"/>
                      <a:pt x="5907" y="269"/>
                      <a:pt x="5927" y="269"/>
                    </a:cubicBezTo>
                    <a:cubicBezTo>
                      <a:pt x="5943" y="269"/>
                      <a:pt x="5951" y="265"/>
                      <a:pt x="5967" y="261"/>
                    </a:cubicBezTo>
                    <a:cubicBezTo>
                      <a:pt x="6035" y="213"/>
                      <a:pt x="6104" y="165"/>
                      <a:pt x="6168" y="112"/>
                    </a:cubicBezTo>
                    <a:cubicBezTo>
                      <a:pt x="6192" y="88"/>
                      <a:pt x="6196" y="48"/>
                      <a:pt x="6176" y="24"/>
                    </a:cubicBezTo>
                    <a:cubicBezTo>
                      <a:pt x="6161" y="9"/>
                      <a:pt x="6140" y="0"/>
                      <a:pt x="6121" y="0"/>
                    </a:cubicBezTo>
                    <a:close/>
                    <a:moveTo>
                      <a:pt x="5557" y="384"/>
                    </a:moveTo>
                    <a:cubicBezTo>
                      <a:pt x="5546" y="384"/>
                      <a:pt x="5535" y="387"/>
                      <a:pt x="5525" y="394"/>
                    </a:cubicBezTo>
                    <a:lnTo>
                      <a:pt x="5312" y="514"/>
                    </a:lnTo>
                    <a:cubicBezTo>
                      <a:pt x="5284" y="530"/>
                      <a:pt x="5272" y="570"/>
                      <a:pt x="5288" y="602"/>
                    </a:cubicBezTo>
                    <a:cubicBezTo>
                      <a:pt x="5296" y="623"/>
                      <a:pt x="5324" y="631"/>
                      <a:pt x="5344" y="631"/>
                    </a:cubicBezTo>
                    <a:cubicBezTo>
                      <a:pt x="5352" y="631"/>
                      <a:pt x="5364" y="631"/>
                      <a:pt x="5372" y="627"/>
                    </a:cubicBezTo>
                    <a:cubicBezTo>
                      <a:pt x="5445" y="586"/>
                      <a:pt x="5517" y="546"/>
                      <a:pt x="5589" y="502"/>
                    </a:cubicBezTo>
                    <a:cubicBezTo>
                      <a:pt x="5617" y="486"/>
                      <a:pt x="5629" y="446"/>
                      <a:pt x="5609" y="414"/>
                    </a:cubicBezTo>
                    <a:cubicBezTo>
                      <a:pt x="5599" y="395"/>
                      <a:pt x="5578" y="384"/>
                      <a:pt x="5557" y="384"/>
                    </a:cubicBezTo>
                    <a:close/>
                    <a:moveTo>
                      <a:pt x="68" y="434"/>
                    </a:moveTo>
                    <a:cubicBezTo>
                      <a:pt x="45" y="434"/>
                      <a:pt x="25" y="444"/>
                      <a:pt x="17" y="466"/>
                    </a:cubicBezTo>
                    <a:cubicBezTo>
                      <a:pt x="1" y="494"/>
                      <a:pt x="9" y="534"/>
                      <a:pt x="41" y="550"/>
                    </a:cubicBezTo>
                    <a:cubicBezTo>
                      <a:pt x="109" y="590"/>
                      <a:pt x="185" y="631"/>
                      <a:pt x="262" y="667"/>
                    </a:cubicBezTo>
                    <a:cubicBezTo>
                      <a:pt x="266" y="671"/>
                      <a:pt x="278" y="671"/>
                      <a:pt x="286" y="671"/>
                    </a:cubicBezTo>
                    <a:cubicBezTo>
                      <a:pt x="310" y="671"/>
                      <a:pt x="330" y="663"/>
                      <a:pt x="346" y="635"/>
                    </a:cubicBezTo>
                    <a:cubicBezTo>
                      <a:pt x="362" y="602"/>
                      <a:pt x="346" y="566"/>
                      <a:pt x="318" y="550"/>
                    </a:cubicBezTo>
                    <a:cubicBezTo>
                      <a:pt x="246" y="514"/>
                      <a:pt x="169" y="482"/>
                      <a:pt x="101" y="442"/>
                    </a:cubicBezTo>
                    <a:cubicBezTo>
                      <a:pt x="90" y="436"/>
                      <a:pt x="79" y="434"/>
                      <a:pt x="68" y="434"/>
                    </a:cubicBezTo>
                    <a:close/>
                    <a:moveTo>
                      <a:pt x="4947" y="705"/>
                    </a:moveTo>
                    <a:cubicBezTo>
                      <a:pt x="4939" y="705"/>
                      <a:pt x="4930" y="707"/>
                      <a:pt x="4922" y="711"/>
                    </a:cubicBezTo>
                    <a:cubicBezTo>
                      <a:pt x="4846" y="747"/>
                      <a:pt x="4770" y="775"/>
                      <a:pt x="4693" y="807"/>
                    </a:cubicBezTo>
                    <a:cubicBezTo>
                      <a:pt x="4665" y="815"/>
                      <a:pt x="4645" y="856"/>
                      <a:pt x="4661" y="888"/>
                    </a:cubicBezTo>
                    <a:cubicBezTo>
                      <a:pt x="4669" y="912"/>
                      <a:pt x="4693" y="928"/>
                      <a:pt x="4721" y="928"/>
                    </a:cubicBezTo>
                    <a:cubicBezTo>
                      <a:pt x="4729" y="928"/>
                      <a:pt x="4738" y="928"/>
                      <a:pt x="4746" y="920"/>
                    </a:cubicBezTo>
                    <a:cubicBezTo>
                      <a:pt x="4826" y="892"/>
                      <a:pt x="4902" y="860"/>
                      <a:pt x="4975" y="827"/>
                    </a:cubicBezTo>
                    <a:cubicBezTo>
                      <a:pt x="5007" y="811"/>
                      <a:pt x="5023" y="771"/>
                      <a:pt x="5007" y="739"/>
                    </a:cubicBezTo>
                    <a:cubicBezTo>
                      <a:pt x="4995" y="719"/>
                      <a:pt x="4971" y="705"/>
                      <a:pt x="4947" y="705"/>
                    </a:cubicBezTo>
                    <a:close/>
                    <a:moveTo>
                      <a:pt x="694" y="729"/>
                    </a:moveTo>
                    <a:cubicBezTo>
                      <a:pt x="670" y="729"/>
                      <a:pt x="644" y="741"/>
                      <a:pt x="631" y="767"/>
                    </a:cubicBezTo>
                    <a:cubicBezTo>
                      <a:pt x="619" y="795"/>
                      <a:pt x="639" y="831"/>
                      <a:pt x="668" y="848"/>
                    </a:cubicBezTo>
                    <a:cubicBezTo>
                      <a:pt x="744" y="884"/>
                      <a:pt x="824" y="908"/>
                      <a:pt x="901" y="936"/>
                    </a:cubicBezTo>
                    <a:cubicBezTo>
                      <a:pt x="905" y="944"/>
                      <a:pt x="913" y="944"/>
                      <a:pt x="921" y="944"/>
                    </a:cubicBezTo>
                    <a:cubicBezTo>
                      <a:pt x="949" y="944"/>
                      <a:pt x="969" y="924"/>
                      <a:pt x="981" y="896"/>
                    </a:cubicBezTo>
                    <a:cubicBezTo>
                      <a:pt x="989" y="864"/>
                      <a:pt x="969" y="827"/>
                      <a:pt x="941" y="815"/>
                    </a:cubicBezTo>
                    <a:cubicBezTo>
                      <a:pt x="864" y="791"/>
                      <a:pt x="788" y="763"/>
                      <a:pt x="712" y="731"/>
                    </a:cubicBezTo>
                    <a:cubicBezTo>
                      <a:pt x="706" y="729"/>
                      <a:pt x="700" y="729"/>
                      <a:pt x="694" y="729"/>
                    </a:cubicBezTo>
                    <a:close/>
                    <a:moveTo>
                      <a:pt x="1342" y="954"/>
                    </a:moveTo>
                    <a:cubicBezTo>
                      <a:pt x="1316" y="954"/>
                      <a:pt x="1288" y="973"/>
                      <a:pt x="1278" y="1004"/>
                    </a:cubicBezTo>
                    <a:cubicBezTo>
                      <a:pt x="1270" y="1032"/>
                      <a:pt x="1290" y="1069"/>
                      <a:pt x="1326" y="1077"/>
                    </a:cubicBezTo>
                    <a:lnTo>
                      <a:pt x="1567" y="1137"/>
                    </a:lnTo>
                    <a:lnTo>
                      <a:pt x="1580" y="1137"/>
                    </a:lnTo>
                    <a:cubicBezTo>
                      <a:pt x="1612" y="1137"/>
                      <a:pt x="1636" y="1117"/>
                      <a:pt x="1636" y="1093"/>
                    </a:cubicBezTo>
                    <a:cubicBezTo>
                      <a:pt x="1648" y="1056"/>
                      <a:pt x="1628" y="1028"/>
                      <a:pt x="1592" y="1016"/>
                    </a:cubicBezTo>
                    <a:cubicBezTo>
                      <a:pt x="1511" y="996"/>
                      <a:pt x="1435" y="976"/>
                      <a:pt x="1355" y="956"/>
                    </a:cubicBezTo>
                    <a:cubicBezTo>
                      <a:pt x="1350" y="955"/>
                      <a:pt x="1346" y="954"/>
                      <a:pt x="1342" y="954"/>
                    </a:cubicBezTo>
                    <a:close/>
                    <a:moveTo>
                      <a:pt x="4306" y="950"/>
                    </a:moveTo>
                    <a:cubicBezTo>
                      <a:pt x="4300" y="950"/>
                      <a:pt x="4294" y="951"/>
                      <a:pt x="4288" y="952"/>
                    </a:cubicBezTo>
                    <a:cubicBezTo>
                      <a:pt x="4207" y="976"/>
                      <a:pt x="4135" y="996"/>
                      <a:pt x="4054" y="1016"/>
                    </a:cubicBezTo>
                    <a:cubicBezTo>
                      <a:pt x="4018" y="1028"/>
                      <a:pt x="3998" y="1056"/>
                      <a:pt x="4006" y="1093"/>
                    </a:cubicBezTo>
                    <a:cubicBezTo>
                      <a:pt x="4014" y="1117"/>
                      <a:pt x="4038" y="1137"/>
                      <a:pt x="4067" y="1137"/>
                    </a:cubicBezTo>
                    <a:lnTo>
                      <a:pt x="4087" y="1137"/>
                    </a:lnTo>
                    <a:cubicBezTo>
                      <a:pt x="4167" y="1117"/>
                      <a:pt x="4247" y="1097"/>
                      <a:pt x="4328" y="1073"/>
                    </a:cubicBezTo>
                    <a:cubicBezTo>
                      <a:pt x="4360" y="1064"/>
                      <a:pt x="4380" y="1028"/>
                      <a:pt x="4368" y="992"/>
                    </a:cubicBezTo>
                    <a:cubicBezTo>
                      <a:pt x="4361" y="966"/>
                      <a:pt x="4335" y="950"/>
                      <a:pt x="4306" y="950"/>
                    </a:cubicBezTo>
                    <a:close/>
                    <a:moveTo>
                      <a:pt x="2020" y="1096"/>
                    </a:moveTo>
                    <a:cubicBezTo>
                      <a:pt x="1988" y="1096"/>
                      <a:pt x="1961" y="1116"/>
                      <a:pt x="1957" y="1149"/>
                    </a:cubicBezTo>
                    <a:cubicBezTo>
                      <a:pt x="1953" y="1185"/>
                      <a:pt x="1973" y="1213"/>
                      <a:pt x="2009" y="1217"/>
                    </a:cubicBezTo>
                    <a:cubicBezTo>
                      <a:pt x="2090" y="1233"/>
                      <a:pt x="2174" y="1245"/>
                      <a:pt x="2255" y="1253"/>
                    </a:cubicBezTo>
                    <a:lnTo>
                      <a:pt x="2259" y="1253"/>
                    </a:lnTo>
                    <a:cubicBezTo>
                      <a:pt x="2291" y="1253"/>
                      <a:pt x="2319" y="1229"/>
                      <a:pt x="2327" y="1197"/>
                    </a:cubicBezTo>
                    <a:cubicBezTo>
                      <a:pt x="2331" y="1161"/>
                      <a:pt x="2307" y="1133"/>
                      <a:pt x="2271" y="1129"/>
                    </a:cubicBezTo>
                    <a:cubicBezTo>
                      <a:pt x="2190" y="1125"/>
                      <a:pt x="2110" y="1109"/>
                      <a:pt x="2030" y="1097"/>
                    </a:cubicBezTo>
                    <a:cubicBezTo>
                      <a:pt x="2026" y="1096"/>
                      <a:pt x="2023" y="1096"/>
                      <a:pt x="2020" y="1096"/>
                    </a:cubicBezTo>
                    <a:close/>
                    <a:moveTo>
                      <a:pt x="3637" y="1103"/>
                    </a:moveTo>
                    <a:cubicBezTo>
                      <a:pt x="3633" y="1103"/>
                      <a:pt x="3629" y="1104"/>
                      <a:pt x="3625" y="1105"/>
                    </a:cubicBezTo>
                    <a:lnTo>
                      <a:pt x="3384" y="1133"/>
                    </a:lnTo>
                    <a:cubicBezTo>
                      <a:pt x="3351" y="1137"/>
                      <a:pt x="3323" y="1169"/>
                      <a:pt x="3331" y="1205"/>
                    </a:cubicBezTo>
                    <a:cubicBezTo>
                      <a:pt x="3331" y="1233"/>
                      <a:pt x="3359" y="1257"/>
                      <a:pt x="3388" y="1257"/>
                    </a:cubicBezTo>
                    <a:cubicBezTo>
                      <a:pt x="3388" y="1257"/>
                      <a:pt x="3396" y="1257"/>
                      <a:pt x="3400" y="1253"/>
                    </a:cubicBezTo>
                    <a:cubicBezTo>
                      <a:pt x="3480" y="1249"/>
                      <a:pt x="3564" y="1237"/>
                      <a:pt x="3645" y="1225"/>
                    </a:cubicBezTo>
                    <a:cubicBezTo>
                      <a:pt x="3677" y="1217"/>
                      <a:pt x="3701" y="1189"/>
                      <a:pt x="3697" y="1153"/>
                    </a:cubicBezTo>
                    <a:cubicBezTo>
                      <a:pt x="3693" y="1128"/>
                      <a:pt x="3668" y="1103"/>
                      <a:pt x="3637" y="1103"/>
                    </a:cubicBezTo>
                    <a:close/>
                    <a:moveTo>
                      <a:pt x="2709" y="1157"/>
                    </a:moveTo>
                    <a:cubicBezTo>
                      <a:pt x="2672" y="1157"/>
                      <a:pt x="2640" y="1181"/>
                      <a:pt x="2640" y="1217"/>
                    </a:cubicBezTo>
                    <a:cubicBezTo>
                      <a:pt x="2640" y="1253"/>
                      <a:pt x="2668" y="1281"/>
                      <a:pt x="2701" y="1281"/>
                    </a:cubicBezTo>
                    <a:lnTo>
                      <a:pt x="2954" y="1281"/>
                    </a:lnTo>
                    <a:cubicBezTo>
                      <a:pt x="2990" y="1281"/>
                      <a:pt x="3014" y="1253"/>
                      <a:pt x="3014" y="1217"/>
                    </a:cubicBezTo>
                    <a:cubicBezTo>
                      <a:pt x="3014" y="1181"/>
                      <a:pt x="2982" y="1157"/>
                      <a:pt x="2950" y="1157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4" name="Google Shape;124;p3"/>
              <p:cNvSpPr/>
              <p:nvPr/>
            </p:nvSpPr>
            <p:spPr>
              <a:xfrm>
                <a:off x="3314385" y="432198"/>
                <a:ext cx="22249" cy="64593"/>
              </a:xfrm>
              <a:custGeom>
                <a:avLst/>
                <a:gdLst/>
                <a:ahLst/>
                <a:cxnLst/>
                <a:rect l="l" t="t" r="r" b="b"/>
                <a:pathLst>
                  <a:path w="165" h="479" extrusionOk="0">
                    <a:moveTo>
                      <a:pt x="89" y="1"/>
                    </a:moveTo>
                    <a:cubicBezTo>
                      <a:pt x="65" y="1"/>
                      <a:pt x="35" y="20"/>
                      <a:pt x="28" y="51"/>
                    </a:cubicBezTo>
                    <a:cubicBezTo>
                      <a:pt x="0" y="175"/>
                      <a:pt x="4" y="304"/>
                      <a:pt x="32" y="428"/>
                    </a:cubicBezTo>
                    <a:cubicBezTo>
                      <a:pt x="36" y="459"/>
                      <a:pt x="65" y="478"/>
                      <a:pt x="97" y="478"/>
                    </a:cubicBezTo>
                    <a:cubicBezTo>
                      <a:pt x="102" y="478"/>
                      <a:pt x="107" y="478"/>
                      <a:pt x="113" y="476"/>
                    </a:cubicBezTo>
                    <a:cubicBezTo>
                      <a:pt x="145" y="464"/>
                      <a:pt x="165" y="428"/>
                      <a:pt x="157" y="396"/>
                    </a:cubicBezTo>
                    <a:cubicBezTo>
                      <a:pt x="153" y="380"/>
                      <a:pt x="153" y="364"/>
                      <a:pt x="145" y="356"/>
                    </a:cubicBezTo>
                    <a:cubicBezTo>
                      <a:pt x="145" y="344"/>
                      <a:pt x="141" y="340"/>
                      <a:pt x="141" y="328"/>
                    </a:cubicBezTo>
                    <a:lnTo>
                      <a:pt x="141" y="320"/>
                    </a:lnTo>
                    <a:cubicBezTo>
                      <a:pt x="137" y="296"/>
                      <a:pt x="137" y="264"/>
                      <a:pt x="137" y="239"/>
                    </a:cubicBezTo>
                    <a:cubicBezTo>
                      <a:pt x="137" y="179"/>
                      <a:pt x="141" y="131"/>
                      <a:pt x="149" y="83"/>
                    </a:cubicBezTo>
                    <a:cubicBezTo>
                      <a:pt x="153" y="51"/>
                      <a:pt x="137" y="14"/>
                      <a:pt x="101" y="2"/>
                    </a:cubicBezTo>
                    <a:cubicBezTo>
                      <a:pt x="97" y="1"/>
                      <a:pt x="93" y="1"/>
                      <a:pt x="89" y="1"/>
                    </a:cubicBezTo>
                    <a:close/>
                  </a:path>
                </a:pathLst>
              </a:custGeom>
              <a:solidFill>
                <a:srgbClr val="FFF1F6">
                  <a:alpha val="333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5" name="Google Shape;125;p3"/>
              <p:cNvSpPr/>
              <p:nvPr/>
            </p:nvSpPr>
            <p:spPr>
              <a:xfrm>
                <a:off x="3326790" y="513513"/>
                <a:ext cx="39104" cy="76055"/>
              </a:xfrm>
              <a:custGeom>
                <a:avLst/>
                <a:gdLst/>
                <a:ahLst/>
                <a:cxnLst/>
                <a:rect l="l" t="t" r="r" b="b"/>
                <a:pathLst>
                  <a:path w="290" h="564" extrusionOk="0">
                    <a:moveTo>
                      <a:pt x="70" y="0"/>
                    </a:moveTo>
                    <a:cubicBezTo>
                      <a:pt x="66" y="0"/>
                      <a:pt x="61" y="1"/>
                      <a:pt x="57" y="2"/>
                    </a:cubicBezTo>
                    <a:cubicBezTo>
                      <a:pt x="17" y="14"/>
                      <a:pt x="1" y="50"/>
                      <a:pt x="5" y="82"/>
                    </a:cubicBezTo>
                    <a:cubicBezTo>
                      <a:pt x="29" y="239"/>
                      <a:pt x="85" y="392"/>
                      <a:pt x="161" y="532"/>
                    </a:cubicBezTo>
                    <a:cubicBezTo>
                      <a:pt x="172" y="552"/>
                      <a:pt x="197" y="564"/>
                      <a:pt x="221" y="564"/>
                    </a:cubicBezTo>
                    <a:cubicBezTo>
                      <a:pt x="231" y="564"/>
                      <a:pt x="241" y="561"/>
                      <a:pt x="250" y="556"/>
                    </a:cubicBezTo>
                    <a:cubicBezTo>
                      <a:pt x="282" y="536"/>
                      <a:pt x="290" y="500"/>
                      <a:pt x="278" y="464"/>
                    </a:cubicBezTo>
                    <a:cubicBezTo>
                      <a:pt x="206" y="335"/>
                      <a:pt x="161" y="199"/>
                      <a:pt x="137" y="50"/>
                    </a:cubicBezTo>
                    <a:cubicBezTo>
                      <a:pt x="130" y="19"/>
                      <a:pt x="97" y="0"/>
                      <a:pt x="70" y="0"/>
                    </a:cubicBezTo>
                    <a:close/>
                  </a:path>
                </a:pathLst>
              </a:custGeom>
              <a:solidFill>
                <a:srgbClr val="FFF1F6">
                  <a:alpha val="333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6" name="Google Shape;126;p3"/>
              <p:cNvSpPr/>
              <p:nvPr/>
            </p:nvSpPr>
            <p:spPr>
              <a:xfrm rot="-5563485">
                <a:off x="3094862" y="433994"/>
                <a:ext cx="417195" cy="321752"/>
              </a:xfrm>
              <a:custGeom>
                <a:avLst/>
                <a:gdLst/>
                <a:ahLst/>
                <a:cxnLst/>
                <a:rect l="l" t="t" r="r" b="b"/>
                <a:pathLst>
                  <a:path w="3094" h="2386" extrusionOk="0">
                    <a:moveTo>
                      <a:pt x="761" y="1"/>
                    </a:moveTo>
                    <a:cubicBezTo>
                      <a:pt x="715" y="1"/>
                      <a:pt x="666" y="10"/>
                      <a:pt x="615" y="31"/>
                    </a:cubicBezTo>
                    <a:cubicBezTo>
                      <a:pt x="1" y="280"/>
                      <a:pt x="877" y="2349"/>
                      <a:pt x="1274" y="2385"/>
                    </a:cubicBezTo>
                    <a:cubicBezTo>
                      <a:pt x="1277" y="2386"/>
                      <a:pt x="1281" y="2386"/>
                      <a:pt x="1284" y="2386"/>
                    </a:cubicBezTo>
                    <a:cubicBezTo>
                      <a:pt x="1654" y="2386"/>
                      <a:pt x="3093" y="666"/>
                      <a:pt x="2524" y="216"/>
                    </a:cubicBezTo>
                    <a:cubicBezTo>
                      <a:pt x="2468" y="172"/>
                      <a:pt x="2409" y="153"/>
                      <a:pt x="2348" y="153"/>
                    </a:cubicBezTo>
                    <a:cubicBezTo>
                      <a:pt x="1937" y="153"/>
                      <a:pt x="1467" y="1036"/>
                      <a:pt x="1467" y="1036"/>
                    </a:cubicBezTo>
                    <a:cubicBezTo>
                      <a:pt x="1467" y="1036"/>
                      <a:pt x="1243" y="1"/>
                      <a:pt x="761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7" name="Google Shape;127;p3"/>
              <p:cNvSpPr/>
              <p:nvPr/>
            </p:nvSpPr>
            <p:spPr>
              <a:xfrm rot="-5563485">
                <a:off x="3166434" y="379837"/>
                <a:ext cx="288827" cy="300850"/>
              </a:xfrm>
              <a:custGeom>
                <a:avLst/>
                <a:gdLst/>
                <a:ahLst/>
                <a:cxnLst/>
                <a:rect l="l" t="t" r="r" b="b"/>
                <a:pathLst>
                  <a:path w="2142" h="2231" extrusionOk="0">
                    <a:moveTo>
                      <a:pt x="1403" y="0"/>
                    </a:moveTo>
                    <a:cubicBezTo>
                      <a:pt x="1398" y="0"/>
                      <a:pt x="1392" y="0"/>
                      <a:pt x="1387" y="1"/>
                    </a:cubicBezTo>
                    <a:cubicBezTo>
                      <a:pt x="1009" y="700"/>
                      <a:pt x="535" y="1351"/>
                      <a:pt x="1" y="1941"/>
                    </a:cubicBezTo>
                    <a:cubicBezTo>
                      <a:pt x="113" y="2110"/>
                      <a:pt x="230" y="2222"/>
                      <a:pt x="314" y="2230"/>
                    </a:cubicBezTo>
                    <a:cubicBezTo>
                      <a:pt x="318" y="2231"/>
                      <a:pt x="321" y="2231"/>
                      <a:pt x="324" y="2231"/>
                    </a:cubicBezTo>
                    <a:cubicBezTo>
                      <a:pt x="702" y="2231"/>
                      <a:pt x="2141" y="511"/>
                      <a:pt x="1572" y="61"/>
                    </a:cubicBezTo>
                    <a:cubicBezTo>
                      <a:pt x="1517" y="20"/>
                      <a:pt x="1461" y="0"/>
                      <a:pt x="1403" y="0"/>
                    </a:cubicBezTo>
                    <a:close/>
                  </a:path>
                </a:pathLst>
              </a:custGeom>
              <a:solidFill>
                <a:srgbClr val="FFF1F6">
                  <a:alpha val="333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128" name="Google Shape;128;p3"/>
          <p:cNvSpPr/>
          <p:nvPr/>
        </p:nvSpPr>
        <p:spPr>
          <a:xfrm>
            <a:off x="8082620" y="4542638"/>
            <a:ext cx="215929" cy="199812"/>
          </a:xfrm>
          <a:custGeom>
            <a:avLst/>
            <a:gdLst/>
            <a:ahLst/>
            <a:cxnLst/>
            <a:rect l="l" t="t" r="r" b="b"/>
            <a:pathLst>
              <a:path w="1447" h="1339" extrusionOk="0">
                <a:moveTo>
                  <a:pt x="729" y="0"/>
                </a:moveTo>
                <a:cubicBezTo>
                  <a:pt x="719" y="0"/>
                  <a:pt x="709" y="1"/>
                  <a:pt x="699" y="1"/>
                </a:cubicBezTo>
                <a:cubicBezTo>
                  <a:pt x="486" y="13"/>
                  <a:pt x="286" y="122"/>
                  <a:pt x="161" y="298"/>
                </a:cubicBezTo>
                <a:cubicBezTo>
                  <a:pt x="36" y="475"/>
                  <a:pt x="0" y="692"/>
                  <a:pt x="61" y="893"/>
                </a:cubicBezTo>
                <a:cubicBezTo>
                  <a:pt x="121" y="1082"/>
                  <a:pt x="261" y="1238"/>
                  <a:pt x="458" y="1307"/>
                </a:cubicBezTo>
                <a:cubicBezTo>
                  <a:pt x="511" y="1327"/>
                  <a:pt x="571" y="1339"/>
                  <a:pt x="627" y="1339"/>
                </a:cubicBezTo>
                <a:cubicBezTo>
                  <a:pt x="760" y="1339"/>
                  <a:pt x="872" y="1279"/>
                  <a:pt x="953" y="1166"/>
                </a:cubicBezTo>
                <a:cubicBezTo>
                  <a:pt x="1053" y="1026"/>
                  <a:pt x="1089" y="801"/>
                  <a:pt x="932" y="604"/>
                </a:cubicBezTo>
                <a:cubicBezTo>
                  <a:pt x="860" y="511"/>
                  <a:pt x="744" y="455"/>
                  <a:pt x="631" y="455"/>
                </a:cubicBezTo>
                <a:cubicBezTo>
                  <a:pt x="543" y="455"/>
                  <a:pt x="466" y="495"/>
                  <a:pt x="418" y="563"/>
                </a:cubicBezTo>
                <a:cubicBezTo>
                  <a:pt x="350" y="652"/>
                  <a:pt x="338" y="756"/>
                  <a:pt x="378" y="853"/>
                </a:cubicBezTo>
                <a:cubicBezTo>
                  <a:pt x="418" y="945"/>
                  <a:pt x="507" y="1013"/>
                  <a:pt x="611" y="1026"/>
                </a:cubicBezTo>
                <a:cubicBezTo>
                  <a:pt x="616" y="1026"/>
                  <a:pt x="621" y="1027"/>
                  <a:pt x="626" y="1027"/>
                </a:cubicBezTo>
                <a:cubicBezTo>
                  <a:pt x="667" y="1027"/>
                  <a:pt x="700" y="997"/>
                  <a:pt x="703" y="957"/>
                </a:cubicBezTo>
                <a:cubicBezTo>
                  <a:pt x="707" y="917"/>
                  <a:pt x="679" y="877"/>
                  <a:pt x="639" y="873"/>
                </a:cubicBezTo>
                <a:cubicBezTo>
                  <a:pt x="587" y="865"/>
                  <a:pt x="547" y="837"/>
                  <a:pt x="527" y="797"/>
                </a:cubicBezTo>
                <a:cubicBezTo>
                  <a:pt x="507" y="756"/>
                  <a:pt x="511" y="716"/>
                  <a:pt x="531" y="672"/>
                </a:cubicBezTo>
                <a:cubicBezTo>
                  <a:pt x="551" y="636"/>
                  <a:pt x="583" y="612"/>
                  <a:pt x="623" y="604"/>
                </a:cubicBezTo>
                <a:cubicBezTo>
                  <a:pt x="629" y="603"/>
                  <a:pt x="636" y="602"/>
                  <a:pt x="643" y="602"/>
                </a:cubicBezTo>
                <a:cubicBezTo>
                  <a:pt x="689" y="602"/>
                  <a:pt x="745" y="625"/>
                  <a:pt x="784" y="660"/>
                </a:cubicBezTo>
                <a:cubicBezTo>
                  <a:pt x="860" y="724"/>
                  <a:pt x="900" y="825"/>
                  <a:pt x="892" y="925"/>
                </a:cubicBezTo>
                <a:cubicBezTo>
                  <a:pt x="888" y="1013"/>
                  <a:pt x="848" y="1086"/>
                  <a:pt x="784" y="1138"/>
                </a:cubicBezTo>
                <a:cubicBezTo>
                  <a:pt x="741" y="1170"/>
                  <a:pt x="693" y="1183"/>
                  <a:pt x="644" y="1183"/>
                </a:cubicBezTo>
                <a:cubicBezTo>
                  <a:pt x="516" y="1183"/>
                  <a:pt x="382" y="1092"/>
                  <a:pt x="310" y="1013"/>
                </a:cubicBezTo>
                <a:cubicBezTo>
                  <a:pt x="189" y="881"/>
                  <a:pt x="161" y="696"/>
                  <a:pt x="221" y="519"/>
                </a:cubicBezTo>
                <a:cubicBezTo>
                  <a:pt x="282" y="347"/>
                  <a:pt x="426" y="214"/>
                  <a:pt x="603" y="162"/>
                </a:cubicBezTo>
                <a:cubicBezTo>
                  <a:pt x="644" y="150"/>
                  <a:pt x="686" y="145"/>
                  <a:pt x="727" y="145"/>
                </a:cubicBezTo>
                <a:cubicBezTo>
                  <a:pt x="828" y="145"/>
                  <a:pt x="926" y="179"/>
                  <a:pt x="1009" y="242"/>
                </a:cubicBezTo>
                <a:cubicBezTo>
                  <a:pt x="1133" y="342"/>
                  <a:pt x="1270" y="604"/>
                  <a:pt x="1266" y="829"/>
                </a:cubicBezTo>
                <a:cubicBezTo>
                  <a:pt x="1258" y="945"/>
                  <a:pt x="1226" y="1030"/>
                  <a:pt x="1149" y="1082"/>
                </a:cubicBezTo>
                <a:cubicBezTo>
                  <a:pt x="1125" y="1098"/>
                  <a:pt x="1113" y="1126"/>
                  <a:pt x="1121" y="1150"/>
                </a:cubicBezTo>
                <a:cubicBezTo>
                  <a:pt x="1125" y="1182"/>
                  <a:pt x="1141" y="1206"/>
                  <a:pt x="1165" y="1218"/>
                </a:cubicBezTo>
                <a:cubicBezTo>
                  <a:pt x="1175" y="1221"/>
                  <a:pt x="1184" y="1223"/>
                  <a:pt x="1194" y="1223"/>
                </a:cubicBezTo>
                <a:cubicBezTo>
                  <a:pt x="1209" y="1223"/>
                  <a:pt x="1225" y="1219"/>
                  <a:pt x="1242" y="1206"/>
                </a:cubicBezTo>
                <a:cubicBezTo>
                  <a:pt x="1342" y="1138"/>
                  <a:pt x="1402" y="1021"/>
                  <a:pt x="1415" y="885"/>
                </a:cubicBezTo>
                <a:cubicBezTo>
                  <a:pt x="1447" y="632"/>
                  <a:pt x="1314" y="338"/>
                  <a:pt x="1173" y="178"/>
                </a:cubicBezTo>
                <a:cubicBezTo>
                  <a:pt x="1059" y="67"/>
                  <a:pt x="902" y="0"/>
                  <a:pt x="729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29" name="Google Shape;129;p3"/>
          <p:cNvGrpSpPr/>
          <p:nvPr/>
        </p:nvGrpSpPr>
        <p:grpSpPr>
          <a:xfrm rot="2700000">
            <a:off x="8850543" y="3860238"/>
            <a:ext cx="296110" cy="307950"/>
            <a:chOff x="2402806" y="1534404"/>
            <a:chExt cx="197214" cy="205099"/>
          </a:xfrm>
        </p:grpSpPr>
        <p:sp>
          <p:nvSpPr>
            <p:cNvPr id="130" name="Google Shape;130;p3"/>
            <p:cNvSpPr/>
            <p:nvPr/>
          </p:nvSpPr>
          <p:spPr>
            <a:xfrm>
              <a:off x="2402806" y="1605082"/>
              <a:ext cx="85428" cy="127119"/>
            </a:xfrm>
            <a:custGeom>
              <a:avLst/>
              <a:gdLst/>
              <a:ahLst/>
              <a:cxnLst/>
              <a:rect l="l" t="t" r="r" b="b"/>
              <a:pathLst>
                <a:path w="1170" h="1741" extrusionOk="0">
                  <a:moveTo>
                    <a:pt x="273" y="0"/>
                  </a:moveTo>
                  <a:cubicBezTo>
                    <a:pt x="220" y="0"/>
                    <a:pt x="176" y="36"/>
                    <a:pt x="165" y="85"/>
                  </a:cubicBezTo>
                  <a:cubicBezTo>
                    <a:pt x="0" y="1226"/>
                    <a:pt x="1005" y="1724"/>
                    <a:pt x="1017" y="1728"/>
                  </a:cubicBezTo>
                  <a:cubicBezTo>
                    <a:pt x="1033" y="1732"/>
                    <a:pt x="1045" y="1740"/>
                    <a:pt x="1061" y="1740"/>
                  </a:cubicBezTo>
                  <a:cubicBezTo>
                    <a:pt x="1101" y="1740"/>
                    <a:pt x="1137" y="1720"/>
                    <a:pt x="1145" y="1684"/>
                  </a:cubicBezTo>
                  <a:cubicBezTo>
                    <a:pt x="1169" y="1632"/>
                    <a:pt x="1149" y="1572"/>
                    <a:pt x="1101" y="1548"/>
                  </a:cubicBezTo>
                  <a:cubicBezTo>
                    <a:pt x="1097" y="1544"/>
                    <a:pt x="221" y="1118"/>
                    <a:pt x="366" y="117"/>
                  </a:cubicBezTo>
                  <a:cubicBezTo>
                    <a:pt x="374" y="61"/>
                    <a:pt x="338" y="13"/>
                    <a:pt x="281" y="1"/>
                  </a:cubicBezTo>
                  <a:cubicBezTo>
                    <a:pt x="279" y="1"/>
                    <a:pt x="276" y="0"/>
                    <a:pt x="27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131;p3"/>
            <p:cNvSpPr/>
            <p:nvPr/>
          </p:nvSpPr>
          <p:spPr>
            <a:xfrm>
              <a:off x="2441796" y="1605886"/>
              <a:ext cx="64910" cy="98424"/>
            </a:xfrm>
            <a:custGeom>
              <a:avLst/>
              <a:gdLst/>
              <a:ahLst/>
              <a:cxnLst/>
              <a:rect l="l" t="t" r="r" b="b"/>
              <a:pathLst>
                <a:path w="889" h="1348" extrusionOk="0">
                  <a:moveTo>
                    <a:pt x="113" y="1"/>
                  </a:moveTo>
                  <a:cubicBezTo>
                    <a:pt x="109" y="1"/>
                    <a:pt x="105" y="1"/>
                    <a:pt x="101" y="2"/>
                  </a:cubicBezTo>
                  <a:cubicBezTo>
                    <a:pt x="45" y="6"/>
                    <a:pt x="1" y="50"/>
                    <a:pt x="5" y="106"/>
                  </a:cubicBezTo>
                  <a:cubicBezTo>
                    <a:pt x="5" y="130"/>
                    <a:pt x="57" y="837"/>
                    <a:pt x="712" y="1328"/>
                  </a:cubicBezTo>
                  <a:cubicBezTo>
                    <a:pt x="732" y="1340"/>
                    <a:pt x="752" y="1348"/>
                    <a:pt x="772" y="1348"/>
                  </a:cubicBezTo>
                  <a:cubicBezTo>
                    <a:pt x="804" y="1348"/>
                    <a:pt x="832" y="1332"/>
                    <a:pt x="852" y="1312"/>
                  </a:cubicBezTo>
                  <a:cubicBezTo>
                    <a:pt x="888" y="1267"/>
                    <a:pt x="880" y="1207"/>
                    <a:pt x="832" y="1171"/>
                  </a:cubicBezTo>
                  <a:cubicBezTo>
                    <a:pt x="250" y="737"/>
                    <a:pt x="205" y="106"/>
                    <a:pt x="205" y="94"/>
                  </a:cubicBezTo>
                  <a:cubicBezTo>
                    <a:pt x="202" y="46"/>
                    <a:pt x="164" y="1"/>
                    <a:pt x="11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132;p3"/>
            <p:cNvSpPr/>
            <p:nvPr/>
          </p:nvSpPr>
          <p:spPr>
            <a:xfrm>
              <a:off x="2470272" y="1604206"/>
              <a:ext cx="45561" cy="62866"/>
            </a:xfrm>
            <a:custGeom>
              <a:avLst/>
              <a:gdLst/>
              <a:ahLst/>
              <a:cxnLst/>
              <a:rect l="l" t="t" r="r" b="b"/>
              <a:pathLst>
                <a:path w="624" h="861" extrusionOk="0">
                  <a:moveTo>
                    <a:pt x="175" y="1"/>
                  </a:moveTo>
                  <a:cubicBezTo>
                    <a:pt x="132" y="1"/>
                    <a:pt x="91" y="33"/>
                    <a:pt x="81" y="77"/>
                  </a:cubicBezTo>
                  <a:cubicBezTo>
                    <a:pt x="77" y="97"/>
                    <a:pt x="0" y="479"/>
                    <a:pt x="450" y="840"/>
                  </a:cubicBezTo>
                  <a:cubicBezTo>
                    <a:pt x="466" y="856"/>
                    <a:pt x="494" y="860"/>
                    <a:pt x="515" y="860"/>
                  </a:cubicBezTo>
                  <a:cubicBezTo>
                    <a:pt x="543" y="860"/>
                    <a:pt x="571" y="848"/>
                    <a:pt x="591" y="828"/>
                  </a:cubicBezTo>
                  <a:cubicBezTo>
                    <a:pt x="623" y="788"/>
                    <a:pt x="619" y="720"/>
                    <a:pt x="575" y="688"/>
                  </a:cubicBezTo>
                  <a:cubicBezTo>
                    <a:pt x="229" y="410"/>
                    <a:pt x="273" y="137"/>
                    <a:pt x="277" y="125"/>
                  </a:cubicBezTo>
                  <a:cubicBezTo>
                    <a:pt x="294" y="69"/>
                    <a:pt x="257" y="13"/>
                    <a:pt x="201" y="5"/>
                  </a:cubicBezTo>
                  <a:cubicBezTo>
                    <a:pt x="193" y="2"/>
                    <a:pt x="184" y="1"/>
                    <a:pt x="17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133;p3"/>
            <p:cNvSpPr/>
            <p:nvPr/>
          </p:nvSpPr>
          <p:spPr>
            <a:xfrm>
              <a:off x="2504005" y="1627498"/>
              <a:ext cx="52571" cy="112005"/>
            </a:xfrm>
            <a:custGeom>
              <a:avLst/>
              <a:gdLst/>
              <a:ahLst/>
              <a:cxnLst/>
              <a:rect l="l" t="t" r="r" b="b"/>
              <a:pathLst>
                <a:path w="720" h="1534" extrusionOk="0">
                  <a:moveTo>
                    <a:pt x="409" y="0"/>
                  </a:moveTo>
                  <a:cubicBezTo>
                    <a:pt x="400" y="0"/>
                    <a:pt x="391" y="1"/>
                    <a:pt x="382" y="3"/>
                  </a:cubicBezTo>
                  <a:cubicBezTo>
                    <a:pt x="330" y="19"/>
                    <a:pt x="302" y="79"/>
                    <a:pt x="318" y="132"/>
                  </a:cubicBezTo>
                  <a:cubicBezTo>
                    <a:pt x="318" y="136"/>
                    <a:pt x="494" y="702"/>
                    <a:pt x="32" y="1377"/>
                  </a:cubicBezTo>
                  <a:cubicBezTo>
                    <a:pt x="0" y="1421"/>
                    <a:pt x="12" y="1486"/>
                    <a:pt x="57" y="1518"/>
                  </a:cubicBezTo>
                  <a:cubicBezTo>
                    <a:pt x="73" y="1526"/>
                    <a:pt x="93" y="1534"/>
                    <a:pt x="113" y="1534"/>
                  </a:cubicBezTo>
                  <a:cubicBezTo>
                    <a:pt x="141" y="1534"/>
                    <a:pt x="177" y="1518"/>
                    <a:pt x="197" y="1494"/>
                  </a:cubicBezTo>
                  <a:cubicBezTo>
                    <a:pt x="719" y="734"/>
                    <a:pt x="519" y="96"/>
                    <a:pt x="511" y="71"/>
                  </a:cubicBezTo>
                  <a:cubicBezTo>
                    <a:pt x="497" y="25"/>
                    <a:pt x="453" y="0"/>
                    <a:pt x="40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134;p3"/>
            <p:cNvSpPr/>
            <p:nvPr/>
          </p:nvSpPr>
          <p:spPr>
            <a:xfrm>
              <a:off x="2548909" y="1634508"/>
              <a:ext cx="26431" cy="80682"/>
            </a:xfrm>
            <a:custGeom>
              <a:avLst/>
              <a:gdLst/>
              <a:ahLst/>
              <a:cxnLst/>
              <a:rect l="l" t="t" r="r" b="b"/>
              <a:pathLst>
                <a:path w="362" h="1105" extrusionOk="0">
                  <a:moveTo>
                    <a:pt x="128" y="1"/>
                  </a:moveTo>
                  <a:cubicBezTo>
                    <a:pt x="120" y="1"/>
                    <a:pt x="112" y="2"/>
                    <a:pt x="104" y="4"/>
                  </a:cubicBezTo>
                  <a:cubicBezTo>
                    <a:pt x="56" y="16"/>
                    <a:pt x="20" y="72"/>
                    <a:pt x="36" y="124"/>
                  </a:cubicBezTo>
                  <a:cubicBezTo>
                    <a:pt x="157" y="586"/>
                    <a:pt x="16" y="964"/>
                    <a:pt x="16" y="968"/>
                  </a:cubicBezTo>
                  <a:cubicBezTo>
                    <a:pt x="0" y="1024"/>
                    <a:pt x="24" y="1080"/>
                    <a:pt x="76" y="1100"/>
                  </a:cubicBezTo>
                  <a:cubicBezTo>
                    <a:pt x="84" y="1104"/>
                    <a:pt x="100" y="1104"/>
                    <a:pt x="109" y="1104"/>
                  </a:cubicBezTo>
                  <a:cubicBezTo>
                    <a:pt x="149" y="1104"/>
                    <a:pt x="189" y="1080"/>
                    <a:pt x="197" y="1044"/>
                  </a:cubicBezTo>
                  <a:cubicBezTo>
                    <a:pt x="205" y="1024"/>
                    <a:pt x="362" y="602"/>
                    <a:pt x="225" y="76"/>
                  </a:cubicBezTo>
                  <a:cubicBezTo>
                    <a:pt x="218" y="31"/>
                    <a:pt x="176" y="1"/>
                    <a:pt x="12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135;p3"/>
            <p:cNvSpPr/>
            <p:nvPr/>
          </p:nvSpPr>
          <p:spPr>
            <a:xfrm>
              <a:off x="2577020" y="1637939"/>
              <a:ext cx="23000" cy="51695"/>
            </a:xfrm>
            <a:custGeom>
              <a:avLst/>
              <a:gdLst/>
              <a:ahLst/>
              <a:cxnLst/>
              <a:rect l="l" t="t" r="r" b="b"/>
              <a:pathLst>
                <a:path w="315" h="708" extrusionOk="0">
                  <a:moveTo>
                    <a:pt x="117" y="0"/>
                  </a:moveTo>
                  <a:cubicBezTo>
                    <a:pt x="106" y="0"/>
                    <a:pt x="96" y="2"/>
                    <a:pt x="85" y="5"/>
                  </a:cubicBezTo>
                  <a:cubicBezTo>
                    <a:pt x="33" y="17"/>
                    <a:pt x="1" y="73"/>
                    <a:pt x="17" y="129"/>
                  </a:cubicBezTo>
                  <a:cubicBezTo>
                    <a:pt x="97" y="411"/>
                    <a:pt x="45" y="567"/>
                    <a:pt x="45" y="571"/>
                  </a:cubicBezTo>
                  <a:cubicBezTo>
                    <a:pt x="33" y="627"/>
                    <a:pt x="57" y="680"/>
                    <a:pt x="105" y="700"/>
                  </a:cubicBezTo>
                  <a:cubicBezTo>
                    <a:pt x="117" y="708"/>
                    <a:pt x="133" y="708"/>
                    <a:pt x="141" y="708"/>
                  </a:cubicBezTo>
                  <a:cubicBezTo>
                    <a:pt x="182" y="708"/>
                    <a:pt x="218" y="680"/>
                    <a:pt x="238" y="648"/>
                  </a:cubicBezTo>
                  <a:cubicBezTo>
                    <a:pt x="242" y="619"/>
                    <a:pt x="314" y="427"/>
                    <a:pt x="214" y="73"/>
                  </a:cubicBezTo>
                  <a:cubicBezTo>
                    <a:pt x="201" y="27"/>
                    <a:pt x="161" y="0"/>
                    <a:pt x="11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136;p3"/>
            <p:cNvSpPr/>
            <p:nvPr/>
          </p:nvSpPr>
          <p:spPr>
            <a:xfrm>
              <a:off x="2493710" y="1595664"/>
              <a:ext cx="96307" cy="27089"/>
            </a:xfrm>
            <a:custGeom>
              <a:avLst/>
              <a:gdLst/>
              <a:ahLst/>
              <a:cxnLst/>
              <a:rect l="l" t="t" r="r" b="b"/>
              <a:pathLst>
                <a:path w="1319" h="371" extrusionOk="0">
                  <a:moveTo>
                    <a:pt x="485" y="0"/>
                  </a:moveTo>
                  <a:cubicBezTo>
                    <a:pt x="241" y="0"/>
                    <a:pt x="88" y="59"/>
                    <a:pt x="77" y="65"/>
                  </a:cubicBezTo>
                  <a:cubicBezTo>
                    <a:pt x="29" y="86"/>
                    <a:pt x="1" y="146"/>
                    <a:pt x="21" y="194"/>
                  </a:cubicBezTo>
                  <a:cubicBezTo>
                    <a:pt x="36" y="234"/>
                    <a:pt x="75" y="257"/>
                    <a:pt x="115" y="257"/>
                  </a:cubicBezTo>
                  <a:cubicBezTo>
                    <a:pt x="128" y="257"/>
                    <a:pt x="141" y="255"/>
                    <a:pt x="153" y="250"/>
                  </a:cubicBezTo>
                  <a:cubicBezTo>
                    <a:pt x="156" y="250"/>
                    <a:pt x="281" y="203"/>
                    <a:pt x="487" y="203"/>
                  </a:cubicBezTo>
                  <a:cubicBezTo>
                    <a:pt x="662" y="203"/>
                    <a:pt x="896" y="237"/>
                    <a:pt x="1162" y="363"/>
                  </a:cubicBezTo>
                  <a:cubicBezTo>
                    <a:pt x="1174" y="367"/>
                    <a:pt x="1186" y="371"/>
                    <a:pt x="1202" y="371"/>
                  </a:cubicBezTo>
                  <a:cubicBezTo>
                    <a:pt x="1242" y="371"/>
                    <a:pt x="1278" y="351"/>
                    <a:pt x="1298" y="315"/>
                  </a:cubicBezTo>
                  <a:cubicBezTo>
                    <a:pt x="1319" y="266"/>
                    <a:pt x="1298" y="206"/>
                    <a:pt x="1246" y="182"/>
                  </a:cubicBezTo>
                  <a:cubicBezTo>
                    <a:pt x="950" y="40"/>
                    <a:pt x="687" y="0"/>
                    <a:pt x="48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137;p3"/>
            <p:cNvSpPr/>
            <p:nvPr/>
          </p:nvSpPr>
          <p:spPr>
            <a:xfrm>
              <a:off x="2446469" y="1562077"/>
              <a:ext cx="145300" cy="33733"/>
            </a:xfrm>
            <a:custGeom>
              <a:avLst/>
              <a:gdLst/>
              <a:ahLst/>
              <a:cxnLst/>
              <a:rect l="l" t="t" r="r" b="b"/>
              <a:pathLst>
                <a:path w="1990" h="462" extrusionOk="0">
                  <a:moveTo>
                    <a:pt x="886" y="1"/>
                  </a:moveTo>
                  <a:cubicBezTo>
                    <a:pt x="424" y="1"/>
                    <a:pt x="92" y="145"/>
                    <a:pt x="73" y="152"/>
                  </a:cubicBezTo>
                  <a:cubicBezTo>
                    <a:pt x="21" y="172"/>
                    <a:pt x="1" y="232"/>
                    <a:pt x="21" y="284"/>
                  </a:cubicBezTo>
                  <a:cubicBezTo>
                    <a:pt x="36" y="320"/>
                    <a:pt x="73" y="340"/>
                    <a:pt x="112" y="340"/>
                  </a:cubicBezTo>
                  <a:cubicBezTo>
                    <a:pt x="126" y="340"/>
                    <a:pt x="140" y="338"/>
                    <a:pt x="153" y="333"/>
                  </a:cubicBezTo>
                  <a:cubicBezTo>
                    <a:pt x="158" y="330"/>
                    <a:pt x="460" y="200"/>
                    <a:pt x="883" y="200"/>
                  </a:cubicBezTo>
                  <a:cubicBezTo>
                    <a:pt x="1161" y="200"/>
                    <a:pt x="1492" y="257"/>
                    <a:pt x="1825" y="445"/>
                  </a:cubicBezTo>
                  <a:cubicBezTo>
                    <a:pt x="1841" y="453"/>
                    <a:pt x="1861" y="461"/>
                    <a:pt x="1873" y="461"/>
                  </a:cubicBezTo>
                  <a:cubicBezTo>
                    <a:pt x="1909" y="461"/>
                    <a:pt x="1945" y="445"/>
                    <a:pt x="1966" y="409"/>
                  </a:cubicBezTo>
                  <a:cubicBezTo>
                    <a:pt x="1990" y="365"/>
                    <a:pt x="1974" y="300"/>
                    <a:pt x="1925" y="272"/>
                  </a:cubicBezTo>
                  <a:cubicBezTo>
                    <a:pt x="1557" y="64"/>
                    <a:pt x="1193" y="1"/>
                    <a:pt x="88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138;p3"/>
            <p:cNvSpPr/>
            <p:nvPr/>
          </p:nvSpPr>
          <p:spPr>
            <a:xfrm>
              <a:off x="2495754" y="1534404"/>
              <a:ext cx="76374" cy="23803"/>
            </a:xfrm>
            <a:custGeom>
              <a:avLst/>
              <a:gdLst/>
              <a:ahLst/>
              <a:cxnLst/>
              <a:rect l="l" t="t" r="r" b="b"/>
              <a:pathLst>
                <a:path w="1046" h="326" extrusionOk="0">
                  <a:moveTo>
                    <a:pt x="384" y="1"/>
                  </a:moveTo>
                  <a:cubicBezTo>
                    <a:pt x="213" y="1"/>
                    <a:pt x="95" y="32"/>
                    <a:pt x="85" y="37"/>
                  </a:cubicBezTo>
                  <a:cubicBezTo>
                    <a:pt x="29" y="49"/>
                    <a:pt x="1" y="105"/>
                    <a:pt x="13" y="161"/>
                  </a:cubicBezTo>
                  <a:cubicBezTo>
                    <a:pt x="26" y="207"/>
                    <a:pt x="65" y="234"/>
                    <a:pt x="110" y="234"/>
                  </a:cubicBezTo>
                  <a:cubicBezTo>
                    <a:pt x="120" y="234"/>
                    <a:pt x="131" y="232"/>
                    <a:pt x="141" y="229"/>
                  </a:cubicBezTo>
                  <a:cubicBezTo>
                    <a:pt x="141" y="229"/>
                    <a:pt x="240" y="203"/>
                    <a:pt x="386" y="203"/>
                  </a:cubicBezTo>
                  <a:cubicBezTo>
                    <a:pt x="524" y="203"/>
                    <a:pt x="704" y="226"/>
                    <a:pt x="885" y="318"/>
                  </a:cubicBezTo>
                  <a:cubicBezTo>
                    <a:pt x="897" y="322"/>
                    <a:pt x="913" y="326"/>
                    <a:pt x="929" y="326"/>
                  </a:cubicBezTo>
                  <a:cubicBezTo>
                    <a:pt x="969" y="326"/>
                    <a:pt x="1005" y="302"/>
                    <a:pt x="1017" y="270"/>
                  </a:cubicBezTo>
                  <a:cubicBezTo>
                    <a:pt x="1045" y="221"/>
                    <a:pt x="1025" y="161"/>
                    <a:pt x="973" y="137"/>
                  </a:cubicBezTo>
                  <a:cubicBezTo>
                    <a:pt x="758" y="29"/>
                    <a:pt x="546" y="1"/>
                    <a:pt x="38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9" name="Google Shape;139;p3"/>
          <p:cNvSpPr/>
          <p:nvPr/>
        </p:nvSpPr>
        <p:spPr>
          <a:xfrm flipH="1">
            <a:off x="7326047" y="4041323"/>
            <a:ext cx="285802" cy="287674"/>
          </a:xfrm>
          <a:custGeom>
            <a:avLst/>
            <a:gdLst/>
            <a:ahLst/>
            <a:cxnLst/>
            <a:rect l="l" t="t" r="r" b="b"/>
            <a:pathLst>
              <a:path w="1403" h="1412" extrusionOk="0">
                <a:moveTo>
                  <a:pt x="538" y="1"/>
                </a:moveTo>
                <a:cubicBezTo>
                  <a:pt x="410" y="5"/>
                  <a:pt x="301" y="65"/>
                  <a:pt x="217" y="178"/>
                </a:cubicBezTo>
                <a:cubicBezTo>
                  <a:pt x="56" y="379"/>
                  <a:pt x="0" y="688"/>
                  <a:pt x="36" y="901"/>
                </a:cubicBezTo>
                <a:cubicBezTo>
                  <a:pt x="64" y="1082"/>
                  <a:pt x="165" y="1230"/>
                  <a:pt x="325" y="1323"/>
                </a:cubicBezTo>
                <a:cubicBezTo>
                  <a:pt x="430" y="1383"/>
                  <a:pt x="550" y="1411"/>
                  <a:pt x="671" y="1411"/>
                </a:cubicBezTo>
                <a:cubicBezTo>
                  <a:pt x="763" y="1411"/>
                  <a:pt x="852" y="1395"/>
                  <a:pt x="940" y="1363"/>
                </a:cubicBezTo>
                <a:cubicBezTo>
                  <a:pt x="1141" y="1283"/>
                  <a:pt x="1286" y="1122"/>
                  <a:pt x="1346" y="921"/>
                </a:cubicBezTo>
                <a:cubicBezTo>
                  <a:pt x="1402" y="724"/>
                  <a:pt x="1362" y="519"/>
                  <a:pt x="1242" y="351"/>
                </a:cubicBezTo>
                <a:cubicBezTo>
                  <a:pt x="1150" y="230"/>
                  <a:pt x="1027" y="167"/>
                  <a:pt x="899" y="167"/>
                </a:cubicBezTo>
                <a:cubicBezTo>
                  <a:pt x="848" y="167"/>
                  <a:pt x="795" y="177"/>
                  <a:pt x="743" y="198"/>
                </a:cubicBezTo>
                <a:cubicBezTo>
                  <a:pt x="583" y="258"/>
                  <a:pt x="430" y="435"/>
                  <a:pt x="458" y="684"/>
                </a:cubicBezTo>
                <a:cubicBezTo>
                  <a:pt x="470" y="805"/>
                  <a:pt x="534" y="913"/>
                  <a:pt x="627" y="977"/>
                </a:cubicBezTo>
                <a:cubicBezTo>
                  <a:pt x="673" y="1004"/>
                  <a:pt x="723" y="1018"/>
                  <a:pt x="774" y="1018"/>
                </a:cubicBezTo>
                <a:cubicBezTo>
                  <a:pt x="806" y="1018"/>
                  <a:pt x="839" y="1012"/>
                  <a:pt x="872" y="1001"/>
                </a:cubicBezTo>
                <a:cubicBezTo>
                  <a:pt x="972" y="965"/>
                  <a:pt x="1045" y="881"/>
                  <a:pt x="1061" y="780"/>
                </a:cubicBezTo>
                <a:cubicBezTo>
                  <a:pt x="1081" y="676"/>
                  <a:pt x="1041" y="576"/>
                  <a:pt x="960" y="503"/>
                </a:cubicBezTo>
                <a:cubicBezTo>
                  <a:pt x="944" y="491"/>
                  <a:pt x="924" y="484"/>
                  <a:pt x="905" y="484"/>
                </a:cubicBezTo>
                <a:cubicBezTo>
                  <a:pt x="882" y="484"/>
                  <a:pt x="859" y="494"/>
                  <a:pt x="844" y="511"/>
                </a:cubicBezTo>
                <a:cubicBezTo>
                  <a:pt x="820" y="547"/>
                  <a:pt x="820" y="592"/>
                  <a:pt x="852" y="620"/>
                </a:cubicBezTo>
                <a:cubicBezTo>
                  <a:pt x="892" y="648"/>
                  <a:pt x="912" y="700"/>
                  <a:pt x="908" y="744"/>
                </a:cubicBezTo>
                <a:cubicBezTo>
                  <a:pt x="904" y="788"/>
                  <a:pt x="880" y="825"/>
                  <a:pt x="840" y="845"/>
                </a:cubicBezTo>
                <a:cubicBezTo>
                  <a:pt x="821" y="855"/>
                  <a:pt x="800" y="860"/>
                  <a:pt x="780" y="860"/>
                </a:cubicBezTo>
                <a:cubicBezTo>
                  <a:pt x="762" y="860"/>
                  <a:pt x="744" y="856"/>
                  <a:pt x="727" y="849"/>
                </a:cubicBezTo>
                <a:cubicBezTo>
                  <a:pt x="683" y="829"/>
                  <a:pt x="639" y="772"/>
                  <a:pt x="623" y="712"/>
                </a:cubicBezTo>
                <a:cubicBezTo>
                  <a:pt x="599" y="620"/>
                  <a:pt x="619" y="511"/>
                  <a:pt x="671" y="435"/>
                </a:cubicBezTo>
                <a:cubicBezTo>
                  <a:pt x="723" y="363"/>
                  <a:pt x="792" y="322"/>
                  <a:pt x="880" y="318"/>
                </a:cubicBezTo>
                <a:cubicBezTo>
                  <a:pt x="886" y="318"/>
                  <a:pt x="893" y="318"/>
                  <a:pt x="899" y="318"/>
                </a:cubicBezTo>
                <a:cubicBezTo>
                  <a:pt x="1080" y="318"/>
                  <a:pt x="1186" y="540"/>
                  <a:pt x="1205" y="680"/>
                </a:cubicBezTo>
                <a:cubicBezTo>
                  <a:pt x="1233" y="853"/>
                  <a:pt x="1161" y="1026"/>
                  <a:pt x="1012" y="1142"/>
                </a:cubicBezTo>
                <a:cubicBezTo>
                  <a:pt x="913" y="1216"/>
                  <a:pt x="790" y="1257"/>
                  <a:pt x="668" y="1257"/>
                </a:cubicBezTo>
                <a:cubicBezTo>
                  <a:pt x="611" y="1257"/>
                  <a:pt x="555" y="1248"/>
                  <a:pt x="502" y="1230"/>
                </a:cubicBezTo>
                <a:cubicBezTo>
                  <a:pt x="358" y="1186"/>
                  <a:pt x="249" y="1086"/>
                  <a:pt x="201" y="941"/>
                </a:cubicBezTo>
                <a:cubicBezTo>
                  <a:pt x="149" y="784"/>
                  <a:pt x="181" y="491"/>
                  <a:pt x="305" y="306"/>
                </a:cubicBezTo>
                <a:cubicBezTo>
                  <a:pt x="370" y="210"/>
                  <a:pt x="450" y="162"/>
                  <a:pt x="542" y="158"/>
                </a:cubicBezTo>
                <a:cubicBezTo>
                  <a:pt x="571" y="158"/>
                  <a:pt x="599" y="142"/>
                  <a:pt x="607" y="117"/>
                </a:cubicBezTo>
                <a:cubicBezTo>
                  <a:pt x="623" y="89"/>
                  <a:pt x="619" y="61"/>
                  <a:pt x="603" y="37"/>
                </a:cubicBezTo>
                <a:cubicBezTo>
                  <a:pt x="587" y="17"/>
                  <a:pt x="563" y="1"/>
                  <a:pt x="538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0" name="Google Shape;140;p3"/>
          <p:cNvGrpSpPr/>
          <p:nvPr/>
        </p:nvGrpSpPr>
        <p:grpSpPr>
          <a:xfrm rot="10200497" flipH="1">
            <a:off x="5753905" y="4183465"/>
            <a:ext cx="2029153" cy="1375659"/>
            <a:chOff x="6283024" y="-660615"/>
            <a:chExt cx="2029221" cy="1375705"/>
          </a:xfrm>
        </p:grpSpPr>
        <p:grpSp>
          <p:nvGrpSpPr>
            <p:cNvPr id="141" name="Google Shape;141;p3"/>
            <p:cNvGrpSpPr/>
            <p:nvPr/>
          </p:nvGrpSpPr>
          <p:grpSpPr>
            <a:xfrm rot="8478049">
              <a:off x="7456155" y="-397939"/>
              <a:ext cx="900955" cy="172869"/>
              <a:chOff x="3564648" y="628675"/>
              <a:chExt cx="901001" cy="172878"/>
            </a:xfrm>
          </p:grpSpPr>
          <p:sp>
            <p:nvSpPr>
              <p:cNvPr id="142" name="Google Shape;142;p3"/>
              <p:cNvSpPr/>
              <p:nvPr/>
            </p:nvSpPr>
            <p:spPr>
              <a:xfrm>
                <a:off x="3564648" y="647688"/>
                <a:ext cx="32631" cy="26026"/>
              </a:xfrm>
              <a:custGeom>
                <a:avLst/>
                <a:gdLst/>
                <a:ahLst/>
                <a:cxnLst/>
                <a:rect l="l" t="t" r="r" b="b"/>
                <a:pathLst>
                  <a:path w="242" h="193" extrusionOk="0">
                    <a:moveTo>
                      <a:pt x="73" y="0"/>
                    </a:moveTo>
                    <a:cubicBezTo>
                      <a:pt x="53" y="0"/>
                      <a:pt x="33" y="10"/>
                      <a:pt x="21" y="28"/>
                    </a:cubicBezTo>
                    <a:cubicBezTo>
                      <a:pt x="0" y="52"/>
                      <a:pt x="4" y="92"/>
                      <a:pt x="33" y="112"/>
                    </a:cubicBezTo>
                    <a:cubicBezTo>
                      <a:pt x="33" y="112"/>
                      <a:pt x="69" y="140"/>
                      <a:pt x="141" y="184"/>
                    </a:cubicBezTo>
                    <a:cubicBezTo>
                      <a:pt x="149" y="188"/>
                      <a:pt x="165" y="192"/>
                      <a:pt x="173" y="192"/>
                    </a:cubicBezTo>
                    <a:cubicBezTo>
                      <a:pt x="193" y="192"/>
                      <a:pt x="213" y="184"/>
                      <a:pt x="225" y="168"/>
                    </a:cubicBezTo>
                    <a:cubicBezTo>
                      <a:pt x="241" y="144"/>
                      <a:pt x="233" y="104"/>
                      <a:pt x="205" y="84"/>
                    </a:cubicBezTo>
                    <a:cubicBezTo>
                      <a:pt x="141" y="40"/>
                      <a:pt x="105" y="11"/>
                      <a:pt x="105" y="11"/>
                    </a:cubicBezTo>
                    <a:cubicBezTo>
                      <a:pt x="96" y="4"/>
                      <a:pt x="84" y="0"/>
                      <a:pt x="73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3" name="Google Shape;143;p3"/>
              <p:cNvSpPr/>
              <p:nvPr/>
            </p:nvSpPr>
            <p:spPr>
              <a:xfrm>
                <a:off x="3630180" y="628675"/>
                <a:ext cx="835469" cy="172878"/>
              </a:xfrm>
              <a:custGeom>
                <a:avLst/>
                <a:gdLst/>
                <a:ahLst/>
                <a:cxnLst/>
                <a:rect l="l" t="t" r="r" b="b"/>
                <a:pathLst>
                  <a:path w="6196" h="1282" extrusionOk="0">
                    <a:moveTo>
                      <a:pt x="6121" y="0"/>
                    </a:moveTo>
                    <a:cubicBezTo>
                      <a:pt x="6109" y="0"/>
                      <a:pt x="6097" y="4"/>
                      <a:pt x="6087" y="12"/>
                    </a:cubicBezTo>
                    <a:cubicBezTo>
                      <a:pt x="6023" y="64"/>
                      <a:pt x="5955" y="112"/>
                      <a:pt x="5891" y="160"/>
                    </a:cubicBezTo>
                    <a:cubicBezTo>
                      <a:pt x="5858" y="177"/>
                      <a:pt x="5854" y="213"/>
                      <a:pt x="5875" y="245"/>
                    </a:cubicBezTo>
                    <a:cubicBezTo>
                      <a:pt x="5887" y="261"/>
                      <a:pt x="5907" y="269"/>
                      <a:pt x="5927" y="269"/>
                    </a:cubicBezTo>
                    <a:cubicBezTo>
                      <a:pt x="5943" y="269"/>
                      <a:pt x="5951" y="265"/>
                      <a:pt x="5967" y="261"/>
                    </a:cubicBezTo>
                    <a:cubicBezTo>
                      <a:pt x="6035" y="213"/>
                      <a:pt x="6104" y="165"/>
                      <a:pt x="6168" y="112"/>
                    </a:cubicBezTo>
                    <a:cubicBezTo>
                      <a:pt x="6192" y="88"/>
                      <a:pt x="6196" y="48"/>
                      <a:pt x="6176" y="24"/>
                    </a:cubicBezTo>
                    <a:cubicBezTo>
                      <a:pt x="6161" y="9"/>
                      <a:pt x="6140" y="0"/>
                      <a:pt x="6121" y="0"/>
                    </a:cubicBezTo>
                    <a:close/>
                    <a:moveTo>
                      <a:pt x="5557" y="384"/>
                    </a:moveTo>
                    <a:cubicBezTo>
                      <a:pt x="5546" y="384"/>
                      <a:pt x="5535" y="387"/>
                      <a:pt x="5525" y="394"/>
                    </a:cubicBezTo>
                    <a:lnTo>
                      <a:pt x="5312" y="514"/>
                    </a:lnTo>
                    <a:cubicBezTo>
                      <a:pt x="5284" y="530"/>
                      <a:pt x="5272" y="570"/>
                      <a:pt x="5288" y="602"/>
                    </a:cubicBezTo>
                    <a:cubicBezTo>
                      <a:pt x="5296" y="623"/>
                      <a:pt x="5324" y="631"/>
                      <a:pt x="5344" y="631"/>
                    </a:cubicBezTo>
                    <a:cubicBezTo>
                      <a:pt x="5352" y="631"/>
                      <a:pt x="5364" y="631"/>
                      <a:pt x="5372" y="627"/>
                    </a:cubicBezTo>
                    <a:cubicBezTo>
                      <a:pt x="5445" y="586"/>
                      <a:pt x="5517" y="546"/>
                      <a:pt x="5589" y="502"/>
                    </a:cubicBezTo>
                    <a:cubicBezTo>
                      <a:pt x="5617" y="486"/>
                      <a:pt x="5629" y="446"/>
                      <a:pt x="5609" y="414"/>
                    </a:cubicBezTo>
                    <a:cubicBezTo>
                      <a:pt x="5599" y="395"/>
                      <a:pt x="5578" y="384"/>
                      <a:pt x="5557" y="384"/>
                    </a:cubicBezTo>
                    <a:close/>
                    <a:moveTo>
                      <a:pt x="68" y="434"/>
                    </a:moveTo>
                    <a:cubicBezTo>
                      <a:pt x="45" y="434"/>
                      <a:pt x="25" y="444"/>
                      <a:pt x="17" y="466"/>
                    </a:cubicBezTo>
                    <a:cubicBezTo>
                      <a:pt x="1" y="494"/>
                      <a:pt x="9" y="534"/>
                      <a:pt x="41" y="550"/>
                    </a:cubicBezTo>
                    <a:cubicBezTo>
                      <a:pt x="109" y="590"/>
                      <a:pt x="185" y="631"/>
                      <a:pt x="262" y="667"/>
                    </a:cubicBezTo>
                    <a:cubicBezTo>
                      <a:pt x="266" y="671"/>
                      <a:pt x="278" y="671"/>
                      <a:pt x="286" y="671"/>
                    </a:cubicBezTo>
                    <a:cubicBezTo>
                      <a:pt x="310" y="671"/>
                      <a:pt x="330" y="663"/>
                      <a:pt x="346" y="635"/>
                    </a:cubicBezTo>
                    <a:cubicBezTo>
                      <a:pt x="362" y="602"/>
                      <a:pt x="346" y="566"/>
                      <a:pt x="318" y="550"/>
                    </a:cubicBezTo>
                    <a:cubicBezTo>
                      <a:pt x="246" y="514"/>
                      <a:pt x="169" y="482"/>
                      <a:pt x="101" y="442"/>
                    </a:cubicBezTo>
                    <a:cubicBezTo>
                      <a:pt x="90" y="436"/>
                      <a:pt x="79" y="434"/>
                      <a:pt x="68" y="434"/>
                    </a:cubicBezTo>
                    <a:close/>
                    <a:moveTo>
                      <a:pt x="4947" y="705"/>
                    </a:moveTo>
                    <a:cubicBezTo>
                      <a:pt x="4939" y="705"/>
                      <a:pt x="4930" y="707"/>
                      <a:pt x="4922" y="711"/>
                    </a:cubicBezTo>
                    <a:cubicBezTo>
                      <a:pt x="4846" y="747"/>
                      <a:pt x="4770" y="775"/>
                      <a:pt x="4693" y="807"/>
                    </a:cubicBezTo>
                    <a:cubicBezTo>
                      <a:pt x="4665" y="815"/>
                      <a:pt x="4645" y="856"/>
                      <a:pt x="4661" y="888"/>
                    </a:cubicBezTo>
                    <a:cubicBezTo>
                      <a:pt x="4669" y="912"/>
                      <a:pt x="4693" y="928"/>
                      <a:pt x="4721" y="928"/>
                    </a:cubicBezTo>
                    <a:cubicBezTo>
                      <a:pt x="4729" y="928"/>
                      <a:pt x="4738" y="928"/>
                      <a:pt x="4746" y="920"/>
                    </a:cubicBezTo>
                    <a:cubicBezTo>
                      <a:pt x="4826" y="892"/>
                      <a:pt x="4902" y="860"/>
                      <a:pt x="4975" y="827"/>
                    </a:cubicBezTo>
                    <a:cubicBezTo>
                      <a:pt x="5007" y="811"/>
                      <a:pt x="5023" y="771"/>
                      <a:pt x="5007" y="739"/>
                    </a:cubicBezTo>
                    <a:cubicBezTo>
                      <a:pt x="4995" y="719"/>
                      <a:pt x="4971" y="705"/>
                      <a:pt x="4947" y="705"/>
                    </a:cubicBezTo>
                    <a:close/>
                    <a:moveTo>
                      <a:pt x="694" y="729"/>
                    </a:moveTo>
                    <a:cubicBezTo>
                      <a:pt x="670" y="729"/>
                      <a:pt x="644" y="741"/>
                      <a:pt x="631" y="767"/>
                    </a:cubicBezTo>
                    <a:cubicBezTo>
                      <a:pt x="619" y="795"/>
                      <a:pt x="639" y="831"/>
                      <a:pt x="668" y="848"/>
                    </a:cubicBezTo>
                    <a:cubicBezTo>
                      <a:pt x="744" y="884"/>
                      <a:pt x="824" y="908"/>
                      <a:pt x="901" y="936"/>
                    </a:cubicBezTo>
                    <a:cubicBezTo>
                      <a:pt x="905" y="944"/>
                      <a:pt x="913" y="944"/>
                      <a:pt x="921" y="944"/>
                    </a:cubicBezTo>
                    <a:cubicBezTo>
                      <a:pt x="949" y="944"/>
                      <a:pt x="969" y="924"/>
                      <a:pt x="981" y="896"/>
                    </a:cubicBezTo>
                    <a:cubicBezTo>
                      <a:pt x="989" y="864"/>
                      <a:pt x="969" y="827"/>
                      <a:pt x="941" y="815"/>
                    </a:cubicBezTo>
                    <a:cubicBezTo>
                      <a:pt x="864" y="791"/>
                      <a:pt x="788" y="763"/>
                      <a:pt x="712" y="731"/>
                    </a:cubicBezTo>
                    <a:cubicBezTo>
                      <a:pt x="706" y="729"/>
                      <a:pt x="700" y="729"/>
                      <a:pt x="694" y="729"/>
                    </a:cubicBezTo>
                    <a:close/>
                    <a:moveTo>
                      <a:pt x="1342" y="954"/>
                    </a:moveTo>
                    <a:cubicBezTo>
                      <a:pt x="1316" y="954"/>
                      <a:pt x="1288" y="973"/>
                      <a:pt x="1278" y="1004"/>
                    </a:cubicBezTo>
                    <a:cubicBezTo>
                      <a:pt x="1270" y="1032"/>
                      <a:pt x="1290" y="1069"/>
                      <a:pt x="1326" y="1077"/>
                    </a:cubicBezTo>
                    <a:lnTo>
                      <a:pt x="1567" y="1137"/>
                    </a:lnTo>
                    <a:lnTo>
                      <a:pt x="1580" y="1137"/>
                    </a:lnTo>
                    <a:cubicBezTo>
                      <a:pt x="1612" y="1137"/>
                      <a:pt x="1636" y="1117"/>
                      <a:pt x="1636" y="1093"/>
                    </a:cubicBezTo>
                    <a:cubicBezTo>
                      <a:pt x="1648" y="1056"/>
                      <a:pt x="1628" y="1028"/>
                      <a:pt x="1592" y="1016"/>
                    </a:cubicBezTo>
                    <a:cubicBezTo>
                      <a:pt x="1511" y="996"/>
                      <a:pt x="1435" y="976"/>
                      <a:pt x="1355" y="956"/>
                    </a:cubicBezTo>
                    <a:cubicBezTo>
                      <a:pt x="1350" y="955"/>
                      <a:pt x="1346" y="954"/>
                      <a:pt x="1342" y="954"/>
                    </a:cubicBezTo>
                    <a:close/>
                    <a:moveTo>
                      <a:pt x="4306" y="950"/>
                    </a:moveTo>
                    <a:cubicBezTo>
                      <a:pt x="4300" y="950"/>
                      <a:pt x="4294" y="951"/>
                      <a:pt x="4288" y="952"/>
                    </a:cubicBezTo>
                    <a:cubicBezTo>
                      <a:pt x="4207" y="976"/>
                      <a:pt x="4135" y="996"/>
                      <a:pt x="4054" y="1016"/>
                    </a:cubicBezTo>
                    <a:cubicBezTo>
                      <a:pt x="4018" y="1028"/>
                      <a:pt x="3998" y="1056"/>
                      <a:pt x="4006" y="1093"/>
                    </a:cubicBezTo>
                    <a:cubicBezTo>
                      <a:pt x="4014" y="1117"/>
                      <a:pt x="4038" y="1137"/>
                      <a:pt x="4067" y="1137"/>
                    </a:cubicBezTo>
                    <a:lnTo>
                      <a:pt x="4087" y="1137"/>
                    </a:lnTo>
                    <a:cubicBezTo>
                      <a:pt x="4167" y="1117"/>
                      <a:pt x="4247" y="1097"/>
                      <a:pt x="4328" y="1073"/>
                    </a:cubicBezTo>
                    <a:cubicBezTo>
                      <a:pt x="4360" y="1064"/>
                      <a:pt x="4380" y="1028"/>
                      <a:pt x="4368" y="992"/>
                    </a:cubicBezTo>
                    <a:cubicBezTo>
                      <a:pt x="4361" y="966"/>
                      <a:pt x="4335" y="950"/>
                      <a:pt x="4306" y="950"/>
                    </a:cubicBezTo>
                    <a:close/>
                    <a:moveTo>
                      <a:pt x="2020" y="1096"/>
                    </a:moveTo>
                    <a:cubicBezTo>
                      <a:pt x="1988" y="1096"/>
                      <a:pt x="1961" y="1116"/>
                      <a:pt x="1957" y="1149"/>
                    </a:cubicBezTo>
                    <a:cubicBezTo>
                      <a:pt x="1953" y="1185"/>
                      <a:pt x="1973" y="1213"/>
                      <a:pt x="2009" y="1217"/>
                    </a:cubicBezTo>
                    <a:cubicBezTo>
                      <a:pt x="2090" y="1233"/>
                      <a:pt x="2174" y="1245"/>
                      <a:pt x="2255" y="1253"/>
                    </a:cubicBezTo>
                    <a:lnTo>
                      <a:pt x="2259" y="1253"/>
                    </a:lnTo>
                    <a:cubicBezTo>
                      <a:pt x="2291" y="1253"/>
                      <a:pt x="2319" y="1229"/>
                      <a:pt x="2327" y="1197"/>
                    </a:cubicBezTo>
                    <a:cubicBezTo>
                      <a:pt x="2331" y="1161"/>
                      <a:pt x="2307" y="1133"/>
                      <a:pt x="2271" y="1129"/>
                    </a:cubicBezTo>
                    <a:cubicBezTo>
                      <a:pt x="2190" y="1125"/>
                      <a:pt x="2110" y="1109"/>
                      <a:pt x="2030" y="1097"/>
                    </a:cubicBezTo>
                    <a:cubicBezTo>
                      <a:pt x="2026" y="1096"/>
                      <a:pt x="2023" y="1096"/>
                      <a:pt x="2020" y="1096"/>
                    </a:cubicBezTo>
                    <a:close/>
                    <a:moveTo>
                      <a:pt x="3637" y="1103"/>
                    </a:moveTo>
                    <a:cubicBezTo>
                      <a:pt x="3633" y="1103"/>
                      <a:pt x="3629" y="1104"/>
                      <a:pt x="3625" y="1105"/>
                    </a:cubicBezTo>
                    <a:lnTo>
                      <a:pt x="3384" y="1133"/>
                    </a:lnTo>
                    <a:cubicBezTo>
                      <a:pt x="3351" y="1137"/>
                      <a:pt x="3323" y="1169"/>
                      <a:pt x="3331" y="1205"/>
                    </a:cubicBezTo>
                    <a:cubicBezTo>
                      <a:pt x="3331" y="1233"/>
                      <a:pt x="3359" y="1257"/>
                      <a:pt x="3388" y="1257"/>
                    </a:cubicBezTo>
                    <a:cubicBezTo>
                      <a:pt x="3388" y="1257"/>
                      <a:pt x="3396" y="1257"/>
                      <a:pt x="3400" y="1253"/>
                    </a:cubicBezTo>
                    <a:cubicBezTo>
                      <a:pt x="3480" y="1249"/>
                      <a:pt x="3564" y="1237"/>
                      <a:pt x="3645" y="1225"/>
                    </a:cubicBezTo>
                    <a:cubicBezTo>
                      <a:pt x="3677" y="1217"/>
                      <a:pt x="3701" y="1189"/>
                      <a:pt x="3697" y="1153"/>
                    </a:cubicBezTo>
                    <a:cubicBezTo>
                      <a:pt x="3693" y="1128"/>
                      <a:pt x="3668" y="1103"/>
                      <a:pt x="3637" y="1103"/>
                    </a:cubicBezTo>
                    <a:close/>
                    <a:moveTo>
                      <a:pt x="2709" y="1157"/>
                    </a:moveTo>
                    <a:cubicBezTo>
                      <a:pt x="2672" y="1157"/>
                      <a:pt x="2640" y="1181"/>
                      <a:pt x="2640" y="1217"/>
                    </a:cubicBezTo>
                    <a:cubicBezTo>
                      <a:pt x="2640" y="1253"/>
                      <a:pt x="2668" y="1281"/>
                      <a:pt x="2701" y="1281"/>
                    </a:cubicBezTo>
                    <a:lnTo>
                      <a:pt x="2954" y="1281"/>
                    </a:lnTo>
                    <a:cubicBezTo>
                      <a:pt x="2990" y="1281"/>
                      <a:pt x="3014" y="1253"/>
                      <a:pt x="3014" y="1217"/>
                    </a:cubicBezTo>
                    <a:cubicBezTo>
                      <a:pt x="3014" y="1181"/>
                      <a:pt x="2982" y="1157"/>
                      <a:pt x="2950" y="1157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4" name="Google Shape;144;p3"/>
            <p:cNvGrpSpPr/>
            <p:nvPr/>
          </p:nvGrpSpPr>
          <p:grpSpPr>
            <a:xfrm rot="-1338283">
              <a:off x="6334133" y="-30863"/>
              <a:ext cx="1282386" cy="522134"/>
              <a:chOff x="3183154" y="283548"/>
              <a:chExt cx="1282495" cy="522178"/>
            </a:xfrm>
          </p:grpSpPr>
          <p:sp>
            <p:nvSpPr>
              <p:cNvPr id="145" name="Google Shape;145;p3"/>
              <p:cNvSpPr/>
              <p:nvPr/>
            </p:nvSpPr>
            <p:spPr>
              <a:xfrm>
                <a:off x="3564648" y="647688"/>
                <a:ext cx="32631" cy="26026"/>
              </a:xfrm>
              <a:custGeom>
                <a:avLst/>
                <a:gdLst/>
                <a:ahLst/>
                <a:cxnLst/>
                <a:rect l="l" t="t" r="r" b="b"/>
                <a:pathLst>
                  <a:path w="242" h="193" extrusionOk="0">
                    <a:moveTo>
                      <a:pt x="73" y="0"/>
                    </a:moveTo>
                    <a:cubicBezTo>
                      <a:pt x="53" y="0"/>
                      <a:pt x="33" y="10"/>
                      <a:pt x="21" y="28"/>
                    </a:cubicBezTo>
                    <a:cubicBezTo>
                      <a:pt x="0" y="52"/>
                      <a:pt x="4" y="92"/>
                      <a:pt x="33" y="112"/>
                    </a:cubicBezTo>
                    <a:cubicBezTo>
                      <a:pt x="33" y="112"/>
                      <a:pt x="69" y="140"/>
                      <a:pt x="141" y="184"/>
                    </a:cubicBezTo>
                    <a:cubicBezTo>
                      <a:pt x="149" y="188"/>
                      <a:pt x="165" y="192"/>
                      <a:pt x="173" y="192"/>
                    </a:cubicBezTo>
                    <a:cubicBezTo>
                      <a:pt x="193" y="192"/>
                      <a:pt x="213" y="184"/>
                      <a:pt x="225" y="168"/>
                    </a:cubicBezTo>
                    <a:cubicBezTo>
                      <a:pt x="241" y="144"/>
                      <a:pt x="233" y="104"/>
                      <a:pt x="205" y="84"/>
                    </a:cubicBezTo>
                    <a:cubicBezTo>
                      <a:pt x="141" y="40"/>
                      <a:pt x="105" y="11"/>
                      <a:pt x="105" y="11"/>
                    </a:cubicBezTo>
                    <a:cubicBezTo>
                      <a:pt x="96" y="4"/>
                      <a:pt x="84" y="0"/>
                      <a:pt x="73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6" name="Google Shape;146;p3"/>
              <p:cNvSpPr/>
              <p:nvPr/>
            </p:nvSpPr>
            <p:spPr>
              <a:xfrm>
                <a:off x="3630180" y="628675"/>
                <a:ext cx="835469" cy="172878"/>
              </a:xfrm>
              <a:custGeom>
                <a:avLst/>
                <a:gdLst/>
                <a:ahLst/>
                <a:cxnLst/>
                <a:rect l="l" t="t" r="r" b="b"/>
                <a:pathLst>
                  <a:path w="6196" h="1282" extrusionOk="0">
                    <a:moveTo>
                      <a:pt x="6121" y="0"/>
                    </a:moveTo>
                    <a:cubicBezTo>
                      <a:pt x="6109" y="0"/>
                      <a:pt x="6097" y="4"/>
                      <a:pt x="6087" y="12"/>
                    </a:cubicBezTo>
                    <a:cubicBezTo>
                      <a:pt x="6023" y="64"/>
                      <a:pt x="5955" y="112"/>
                      <a:pt x="5891" y="160"/>
                    </a:cubicBezTo>
                    <a:cubicBezTo>
                      <a:pt x="5858" y="177"/>
                      <a:pt x="5854" y="213"/>
                      <a:pt x="5875" y="245"/>
                    </a:cubicBezTo>
                    <a:cubicBezTo>
                      <a:pt x="5887" y="261"/>
                      <a:pt x="5907" y="269"/>
                      <a:pt x="5927" y="269"/>
                    </a:cubicBezTo>
                    <a:cubicBezTo>
                      <a:pt x="5943" y="269"/>
                      <a:pt x="5951" y="265"/>
                      <a:pt x="5967" y="261"/>
                    </a:cubicBezTo>
                    <a:cubicBezTo>
                      <a:pt x="6035" y="213"/>
                      <a:pt x="6104" y="165"/>
                      <a:pt x="6168" y="112"/>
                    </a:cubicBezTo>
                    <a:cubicBezTo>
                      <a:pt x="6192" y="88"/>
                      <a:pt x="6196" y="48"/>
                      <a:pt x="6176" y="24"/>
                    </a:cubicBezTo>
                    <a:cubicBezTo>
                      <a:pt x="6161" y="9"/>
                      <a:pt x="6140" y="0"/>
                      <a:pt x="6121" y="0"/>
                    </a:cubicBezTo>
                    <a:close/>
                    <a:moveTo>
                      <a:pt x="5557" y="384"/>
                    </a:moveTo>
                    <a:cubicBezTo>
                      <a:pt x="5546" y="384"/>
                      <a:pt x="5535" y="387"/>
                      <a:pt x="5525" y="394"/>
                    </a:cubicBezTo>
                    <a:lnTo>
                      <a:pt x="5312" y="514"/>
                    </a:lnTo>
                    <a:cubicBezTo>
                      <a:pt x="5284" y="530"/>
                      <a:pt x="5272" y="570"/>
                      <a:pt x="5288" y="602"/>
                    </a:cubicBezTo>
                    <a:cubicBezTo>
                      <a:pt x="5296" y="623"/>
                      <a:pt x="5324" y="631"/>
                      <a:pt x="5344" y="631"/>
                    </a:cubicBezTo>
                    <a:cubicBezTo>
                      <a:pt x="5352" y="631"/>
                      <a:pt x="5364" y="631"/>
                      <a:pt x="5372" y="627"/>
                    </a:cubicBezTo>
                    <a:cubicBezTo>
                      <a:pt x="5445" y="586"/>
                      <a:pt x="5517" y="546"/>
                      <a:pt x="5589" y="502"/>
                    </a:cubicBezTo>
                    <a:cubicBezTo>
                      <a:pt x="5617" y="486"/>
                      <a:pt x="5629" y="446"/>
                      <a:pt x="5609" y="414"/>
                    </a:cubicBezTo>
                    <a:cubicBezTo>
                      <a:pt x="5599" y="395"/>
                      <a:pt x="5578" y="384"/>
                      <a:pt x="5557" y="384"/>
                    </a:cubicBezTo>
                    <a:close/>
                    <a:moveTo>
                      <a:pt x="68" y="434"/>
                    </a:moveTo>
                    <a:cubicBezTo>
                      <a:pt x="45" y="434"/>
                      <a:pt x="25" y="444"/>
                      <a:pt x="17" y="466"/>
                    </a:cubicBezTo>
                    <a:cubicBezTo>
                      <a:pt x="1" y="494"/>
                      <a:pt x="9" y="534"/>
                      <a:pt x="41" y="550"/>
                    </a:cubicBezTo>
                    <a:cubicBezTo>
                      <a:pt x="109" y="590"/>
                      <a:pt x="185" y="631"/>
                      <a:pt x="262" y="667"/>
                    </a:cubicBezTo>
                    <a:cubicBezTo>
                      <a:pt x="266" y="671"/>
                      <a:pt x="278" y="671"/>
                      <a:pt x="286" y="671"/>
                    </a:cubicBezTo>
                    <a:cubicBezTo>
                      <a:pt x="310" y="671"/>
                      <a:pt x="330" y="663"/>
                      <a:pt x="346" y="635"/>
                    </a:cubicBezTo>
                    <a:cubicBezTo>
                      <a:pt x="362" y="602"/>
                      <a:pt x="346" y="566"/>
                      <a:pt x="318" y="550"/>
                    </a:cubicBezTo>
                    <a:cubicBezTo>
                      <a:pt x="246" y="514"/>
                      <a:pt x="169" y="482"/>
                      <a:pt x="101" y="442"/>
                    </a:cubicBezTo>
                    <a:cubicBezTo>
                      <a:pt x="90" y="436"/>
                      <a:pt x="79" y="434"/>
                      <a:pt x="68" y="434"/>
                    </a:cubicBezTo>
                    <a:close/>
                    <a:moveTo>
                      <a:pt x="4947" y="705"/>
                    </a:moveTo>
                    <a:cubicBezTo>
                      <a:pt x="4939" y="705"/>
                      <a:pt x="4930" y="707"/>
                      <a:pt x="4922" y="711"/>
                    </a:cubicBezTo>
                    <a:cubicBezTo>
                      <a:pt x="4846" y="747"/>
                      <a:pt x="4770" y="775"/>
                      <a:pt x="4693" y="807"/>
                    </a:cubicBezTo>
                    <a:cubicBezTo>
                      <a:pt x="4665" y="815"/>
                      <a:pt x="4645" y="856"/>
                      <a:pt x="4661" y="888"/>
                    </a:cubicBezTo>
                    <a:cubicBezTo>
                      <a:pt x="4669" y="912"/>
                      <a:pt x="4693" y="928"/>
                      <a:pt x="4721" y="928"/>
                    </a:cubicBezTo>
                    <a:cubicBezTo>
                      <a:pt x="4729" y="928"/>
                      <a:pt x="4738" y="928"/>
                      <a:pt x="4746" y="920"/>
                    </a:cubicBezTo>
                    <a:cubicBezTo>
                      <a:pt x="4826" y="892"/>
                      <a:pt x="4902" y="860"/>
                      <a:pt x="4975" y="827"/>
                    </a:cubicBezTo>
                    <a:cubicBezTo>
                      <a:pt x="5007" y="811"/>
                      <a:pt x="5023" y="771"/>
                      <a:pt x="5007" y="739"/>
                    </a:cubicBezTo>
                    <a:cubicBezTo>
                      <a:pt x="4995" y="719"/>
                      <a:pt x="4971" y="705"/>
                      <a:pt x="4947" y="705"/>
                    </a:cubicBezTo>
                    <a:close/>
                    <a:moveTo>
                      <a:pt x="694" y="729"/>
                    </a:moveTo>
                    <a:cubicBezTo>
                      <a:pt x="670" y="729"/>
                      <a:pt x="644" y="741"/>
                      <a:pt x="631" y="767"/>
                    </a:cubicBezTo>
                    <a:cubicBezTo>
                      <a:pt x="619" y="795"/>
                      <a:pt x="639" y="831"/>
                      <a:pt x="668" y="848"/>
                    </a:cubicBezTo>
                    <a:cubicBezTo>
                      <a:pt x="744" y="884"/>
                      <a:pt x="824" y="908"/>
                      <a:pt x="901" y="936"/>
                    </a:cubicBezTo>
                    <a:cubicBezTo>
                      <a:pt x="905" y="944"/>
                      <a:pt x="913" y="944"/>
                      <a:pt x="921" y="944"/>
                    </a:cubicBezTo>
                    <a:cubicBezTo>
                      <a:pt x="949" y="944"/>
                      <a:pt x="969" y="924"/>
                      <a:pt x="981" y="896"/>
                    </a:cubicBezTo>
                    <a:cubicBezTo>
                      <a:pt x="989" y="864"/>
                      <a:pt x="969" y="827"/>
                      <a:pt x="941" y="815"/>
                    </a:cubicBezTo>
                    <a:cubicBezTo>
                      <a:pt x="864" y="791"/>
                      <a:pt x="788" y="763"/>
                      <a:pt x="712" y="731"/>
                    </a:cubicBezTo>
                    <a:cubicBezTo>
                      <a:pt x="706" y="729"/>
                      <a:pt x="700" y="729"/>
                      <a:pt x="694" y="729"/>
                    </a:cubicBezTo>
                    <a:close/>
                    <a:moveTo>
                      <a:pt x="1342" y="954"/>
                    </a:moveTo>
                    <a:cubicBezTo>
                      <a:pt x="1316" y="954"/>
                      <a:pt x="1288" y="973"/>
                      <a:pt x="1278" y="1004"/>
                    </a:cubicBezTo>
                    <a:cubicBezTo>
                      <a:pt x="1270" y="1032"/>
                      <a:pt x="1290" y="1069"/>
                      <a:pt x="1326" y="1077"/>
                    </a:cubicBezTo>
                    <a:lnTo>
                      <a:pt x="1567" y="1137"/>
                    </a:lnTo>
                    <a:lnTo>
                      <a:pt x="1580" y="1137"/>
                    </a:lnTo>
                    <a:cubicBezTo>
                      <a:pt x="1612" y="1137"/>
                      <a:pt x="1636" y="1117"/>
                      <a:pt x="1636" y="1093"/>
                    </a:cubicBezTo>
                    <a:cubicBezTo>
                      <a:pt x="1648" y="1056"/>
                      <a:pt x="1628" y="1028"/>
                      <a:pt x="1592" y="1016"/>
                    </a:cubicBezTo>
                    <a:cubicBezTo>
                      <a:pt x="1511" y="996"/>
                      <a:pt x="1435" y="976"/>
                      <a:pt x="1355" y="956"/>
                    </a:cubicBezTo>
                    <a:cubicBezTo>
                      <a:pt x="1350" y="955"/>
                      <a:pt x="1346" y="954"/>
                      <a:pt x="1342" y="954"/>
                    </a:cubicBezTo>
                    <a:close/>
                    <a:moveTo>
                      <a:pt x="4306" y="950"/>
                    </a:moveTo>
                    <a:cubicBezTo>
                      <a:pt x="4300" y="950"/>
                      <a:pt x="4294" y="951"/>
                      <a:pt x="4288" y="952"/>
                    </a:cubicBezTo>
                    <a:cubicBezTo>
                      <a:pt x="4207" y="976"/>
                      <a:pt x="4135" y="996"/>
                      <a:pt x="4054" y="1016"/>
                    </a:cubicBezTo>
                    <a:cubicBezTo>
                      <a:pt x="4018" y="1028"/>
                      <a:pt x="3998" y="1056"/>
                      <a:pt x="4006" y="1093"/>
                    </a:cubicBezTo>
                    <a:cubicBezTo>
                      <a:pt x="4014" y="1117"/>
                      <a:pt x="4038" y="1137"/>
                      <a:pt x="4067" y="1137"/>
                    </a:cubicBezTo>
                    <a:lnTo>
                      <a:pt x="4087" y="1137"/>
                    </a:lnTo>
                    <a:cubicBezTo>
                      <a:pt x="4167" y="1117"/>
                      <a:pt x="4247" y="1097"/>
                      <a:pt x="4328" y="1073"/>
                    </a:cubicBezTo>
                    <a:cubicBezTo>
                      <a:pt x="4360" y="1064"/>
                      <a:pt x="4380" y="1028"/>
                      <a:pt x="4368" y="992"/>
                    </a:cubicBezTo>
                    <a:cubicBezTo>
                      <a:pt x="4361" y="966"/>
                      <a:pt x="4335" y="950"/>
                      <a:pt x="4306" y="950"/>
                    </a:cubicBezTo>
                    <a:close/>
                    <a:moveTo>
                      <a:pt x="2020" y="1096"/>
                    </a:moveTo>
                    <a:cubicBezTo>
                      <a:pt x="1988" y="1096"/>
                      <a:pt x="1961" y="1116"/>
                      <a:pt x="1957" y="1149"/>
                    </a:cubicBezTo>
                    <a:cubicBezTo>
                      <a:pt x="1953" y="1185"/>
                      <a:pt x="1973" y="1213"/>
                      <a:pt x="2009" y="1217"/>
                    </a:cubicBezTo>
                    <a:cubicBezTo>
                      <a:pt x="2090" y="1233"/>
                      <a:pt x="2174" y="1245"/>
                      <a:pt x="2255" y="1253"/>
                    </a:cubicBezTo>
                    <a:lnTo>
                      <a:pt x="2259" y="1253"/>
                    </a:lnTo>
                    <a:cubicBezTo>
                      <a:pt x="2291" y="1253"/>
                      <a:pt x="2319" y="1229"/>
                      <a:pt x="2327" y="1197"/>
                    </a:cubicBezTo>
                    <a:cubicBezTo>
                      <a:pt x="2331" y="1161"/>
                      <a:pt x="2307" y="1133"/>
                      <a:pt x="2271" y="1129"/>
                    </a:cubicBezTo>
                    <a:cubicBezTo>
                      <a:pt x="2190" y="1125"/>
                      <a:pt x="2110" y="1109"/>
                      <a:pt x="2030" y="1097"/>
                    </a:cubicBezTo>
                    <a:cubicBezTo>
                      <a:pt x="2026" y="1096"/>
                      <a:pt x="2023" y="1096"/>
                      <a:pt x="2020" y="1096"/>
                    </a:cubicBezTo>
                    <a:close/>
                    <a:moveTo>
                      <a:pt x="3637" y="1103"/>
                    </a:moveTo>
                    <a:cubicBezTo>
                      <a:pt x="3633" y="1103"/>
                      <a:pt x="3629" y="1104"/>
                      <a:pt x="3625" y="1105"/>
                    </a:cubicBezTo>
                    <a:lnTo>
                      <a:pt x="3384" y="1133"/>
                    </a:lnTo>
                    <a:cubicBezTo>
                      <a:pt x="3351" y="1137"/>
                      <a:pt x="3323" y="1169"/>
                      <a:pt x="3331" y="1205"/>
                    </a:cubicBezTo>
                    <a:cubicBezTo>
                      <a:pt x="3331" y="1233"/>
                      <a:pt x="3359" y="1257"/>
                      <a:pt x="3388" y="1257"/>
                    </a:cubicBezTo>
                    <a:cubicBezTo>
                      <a:pt x="3388" y="1257"/>
                      <a:pt x="3396" y="1257"/>
                      <a:pt x="3400" y="1253"/>
                    </a:cubicBezTo>
                    <a:cubicBezTo>
                      <a:pt x="3480" y="1249"/>
                      <a:pt x="3564" y="1237"/>
                      <a:pt x="3645" y="1225"/>
                    </a:cubicBezTo>
                    <a:cubicBezTo>
                      <a:pt x="3677" y="1217"/>
                      <a:pt x="3701" y="1189"/>
                      <a:pt x="3697" y="1153"/>
                    </a:cubicBezTo>
                    <a:cubicBezTo>
                      <a:pt x="3693" y="1128"/>
                      <a:pt x="3668" y="1103"/>
                      <a:pt x="3637" y="1103"/>
                    </a:cubicBezTo>
                    <a:close/>
                    <a:moveTo>
                      <a:pt x="2709" y="1157"/>
                    </a:moveTo>
                    <a:cubicBezTo>
                      <a:pt x="2672" y="1157"/>
                      <a:pt x="2640" y="1181"/>
                      <a:pt x="2640" y="1217"/>
                    </a:cubicBezTo>
                    <a:cubicBezTo>
                      <a:pt x="2640" y="1253"/>
                      <a:pt x="2668" y="1281"/>
                      <a:pt x="2701" y="1281"/>
                    </a:cubicBezTo>
                    <a:lnTo>
                      <a:pt x="2954" y="1281"/>
                    </a:lnTo>
                    <a:cubicBezTo>
                      <a:pt x="2990" y="1281"/>
                      <a:pt x="3014" y="1253"/>
                      <a:pt x="3014" y="1217"/>
                    </a:cubicBezTo>
                    <a:cubicBezTo>
                      <a:pt x="3014" y="1181"/>
                      <a:pt x="2982" y="1157"/>
                      <a:pt x="2950" y="1157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7" name="Google Shape;147;p3"/>
              <p:cNvSpPr/>
              <p:nvPr/>
            </p:nvSpPr>
            <p:spPr>
              <a:xfrm>
                <a:off x="3314385" y="432198"/>
                <a:ext cx="22249" cy="64593"/>
              </a:xfrm>
              <a:custGeom>
                <a:avLst/>
                <a:gdLst/>
                <a:ahLst/>
                <a:cxnLst/>
                <a:rect l="l" t="t" r="r" b="b"/>
                <a:pathLst>
                  <a:path w="165" h="479" extrusionOk="0">
                    <a:moveTo>
                      <a:pt x="89" y="1"/>
                    </a:moveTo>
                    <a:cubicBezTo>
                      <a:pt x="65" y="1"/>
                      <a:pt x="35" y="20"/>
                      <a:pt x="28" y="51"/>
                    </a:cubicBezTo>
                    <a:cubicBezTo>
                      <a:pt x="0" y="175"/>
                      <a:pt x="4" y="304"/>
                      <a:pt x="32" y="428"/>
                    </a:cubicBezTo>
                    <a:cubicBezTo>
                      <a:pt x="36" y="459"/>
                      <a:pt x="65" y="478"/>
                      <a:pt x="97" y="478"/>
                    </a:cubicBezTo>
                    <a:cubicBezTo>
                      <a:pt x="102" y="478"/>
                      <a:pt x="107" y="478"/>
                      <a:pt x="113" y="476"/>
                    </a:cubicBezTo>
                    <a:cubicBezTo>
                      <a:pt x="145" y="464"/>
                      <a:pt x="165" y="428"/>
                      <a:pt x="157" y="396"/>
                    </a:cubicBezTo>
                    <a:cubicBezTo>
                      <a:pt x="153" y="380"/>
                      <a:pt x="153" y="364"/>
                      <a:pt x="145" y="356"/>
                    </a:cubicBezTo>
                    <a:cubicBezTo>
                      <a:pt x="145" y="344"/>
                      <a:pt x="141" y="340"/>
                      <a:pt x="141" y="328"/>
                    </a:cubicBezTo>
                    <a:lnTo>
                      <a:pt x="141" y="320"/>
                    </a:lnTo>
                    <a:cubicBezTo>
                      <a:pt x="137" y="296"/>
                      <a:pt x="137" y="264"/>
                      <a:pt x="137" y="239"/>
                    </a:cubicBezTo>
                    <a:cubicBezTo>
                      <a:pt x="137" y="179"/>
                      <a:pt x="141" y="131"/>
                      <a:pt x="149" y="83"/>
                    </a:cubicBezTo>
                    <a:cubicBezTo>
                      <a:pt x="153" y="51"/>
                      <a:pt x="137" y="14"/>
                      <a:pt x="101" y="2"/>
                    </a:cubicBezTo>
                    <a:cubicBezTo>
                      <a:pt x="97" y="1"/>
                      <a:pt x="93" y="1"/>
                      <a:pt x="89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8" name="Google Shape;148;p3"/>
              <p:cNvSpPr/>
              <p:nvPr/>
            </p:nvSpPr>
            <p:spPr>
              <a:xfrm>
                <a:off x="3326790" y="513513"/>
                <a:ext cx="39104" cy="76055"/>
              </a:xfrm>
              <a:custGeom>
                <a:avLst/>
                <a:gdLst/>
                <a:ahLst/>
                <a:cxnLst/>
                <a:rect l="l" t="t" r="r" b="b"/>
                <a:pathLst>
                  <a:path w="290" h="564" extrusionOk="0">
                    <a:moveTo>
                      <a:pt x="70" y="0"/>
                    </a:moveTo>
                    <a:cubicBezTo>
                      <a:pt x="66" y="0"/>
                      <a:pt x="61" y="1"/>
                      <a:pt x="57" y="2"/>
                    </a:cubicBezTo>
                    <a:cubicBezTo>
                      <a:pt x="17" y="14"/>
                      <a:pt x="1" y="50"/>
                      <a:pt x="5" y="82"/>
                    </a:cubicBezTo>
                    <a:cubicBezTo>
                      <a:pt x="29" y="239"/>
                      <a:pt x="85" y="392"/>
                      <a:pt x="161" y="532"/>
                    </a:cubicBezTo>
                    <a:cubicBezTo>
                      <a:pt x="172" y="552"/>
                      <a:pt x="197" y="564"/>
                      <a:pt x="221" y="564"/>
                    </a:cubicBezTo>
                    <a:cubicBezTo>
                      <a:pt x="231" y="564"/>
                      <a:pt x="241" y="561"/>
                      <a:pt x="250" y="556"/>
                    </a:cubicBezTo>
                    <a:cubicBezTo>
                      <a:pt x="282" y="536"/>
                      <a:pt x="290" y="500"/>
                      <a:pt x="278" y="464"/>
                    </a:cubicBezTo>
                    <a:cubicBezTo>
                      <a:pt x="206" y="335"/>
                      <a:pt x="161" y="199"/>
                      <a:pt x="137" y="50"/>
                    </a:cubicBezTo>
                    <a:cubicBezTo>
                      <a:pt x="130" y="19"/>
                      <a:pt x="97" y="0"/>
                      <a:pt x="7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9" name="Google Shape;149;p3"/>
              <p:cNvSpPr/>
              <p:nvPr/>
            </p:nvSpPr>
            <p:spPr>
              <a:xfrm rot="7199998">
                <a:off x="3218177" y="383762"/>
                <a:ext cx="417195" cy="321750"/>
              </a:xfrm>
              <a:custGeom>
                <a:avLst/>
                <a:gdLst/>
                <a:ahLst/>
                <a:cxnLst/>
                <a:rect l="l" t="t" r="r" b="b"/>
                <a:pathLst>
                  <a:path w="3094" h="2386" extrusionOk="0">
                    <a:moveTo>
                      <a:pt x="761" y="1"/>
                    </a:moveTo>
                    <a:cubicBezTo>
                      <a:pt x="715" y="1"/>
                      <a:pt x="666" y="10"/>
                      <a:pt x="615" y="31"/>
                    </a:cubicBezTo>
                    <a:cubicBezTo>
                      <a:pt x="1" y="280"/>
                      <a:pt x="877" y="2349"/>
                      <a:pt x="1274" y="2385"/>
                    </a:cubicBezTo>
                    <a:cubicBezTo>
                      <a:pt x="1277" y="2386"/>
                      <a:pt x="1281" y="2386"/>
                      <a:pt x="1284" y="2386"/>
                    </a:cubicBezTo>
                    <a:cubicBezTo>
                      <a:pt x="1654" y="2386"/>
                      <a:pt x="3093" y="666"/>
                      <a:pt x="2524" y="216"/>
                    </a:cubicBezTo>
                    <a:cubicBezTo>
                      <a:pt x="2468" y="172"/>
                      <a:pt x="2409" y="153"/>
                      <a:pt x="2348" y="153"/>
                    </a:cubicBezTo>
                    <a:cubicBezTo>
                      <a:pt x="1937" y="153"/>
                      <a:pt x="1467" y="1036"/>
                      <a:pt x="1467" y="1036"/>
                    </a:cubicBezTo>
                    <a:cubicBezTo>
                      <a:pt x="1467" y="1036"/>
                      <a:pt x="1243" y="1"/>
                      <a:pt x="761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0" name="Google Shape;150;p3"/>
              <p:cNvSpPr/>
              <p:nvPr/>
            </p:nvSpPr>
            <p:spPr>
              <a:xfrm rot="7199998">
                <a:off x="3241218" y="444572"/>
                <a:ext cx="288828" cy="300848"/>
              </a:xfrm>
              <a:custGeom>
                <a:avLst/>
                <a:gdLst/>
                <a:ahLst/>
                <a:cxnLst/>
                <a:rect l="l" t="t" r="r" b="b"/>
                <a:pathLst>
                  <a:path w="2142" h="2231" extrusionOk="0">
                    <a:moveTo>
                      <a:pt x="1403" y="0"/>
                    </a:moveTo>
                    <a:cubicBezTo>
                      <a:pt x="1398" y="0"/>
                      <a:pt x="1392" y="0"/>
                      <a:pt x="1387" y="1"/>
                    </a:cubicBezTo>
                    <a:cubicBezTo>
                      <a:pt x="1009" y="700"/>
                      <a:pt x="535" y="1351"/>
                      <a:pt x="1" y="1941"/>
                    </a:cubicBezTo>
                    <a:cubicBezTo>
                      <a:pt x="113" y="2110"/>
                      <a:pt x="230" y="2222"/>
                      <a:pt x="314" y="2230"/>
                    </a:cubicBezTo>
                    <a:cubicBezTo>
                      <a:pt x="318" y="2231"/>
                      <a:pt x="321" y="2231"/>
                      <a:pt x="324" y="2231"/>
                    </a:cubicBezTo>
                    <a:cubicBezTo>
                      <a:pt x="702" y="2231"/>
                      <a:pt x="2141" y="511"/>
                      <a:pt x="1572" y="61"/>
                    </a:cubicBezTo>
                    <a:cubicBezTo>
                      <a:pt x="1517" y="20"/>
                      <a:pt x="1461" y="0"/>
                      <a:pt x="1403" y="0"/>
                    </a:cubicBezTo>
                    <a:close/>
                  </a:path>
                </a:pathLst>
              </a:custGeom>
              <a:solidFill>
                <a:srgbClr val="FFF1F6">
                  <a:alpha val="333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1" name="Google Shape;151;p3"/>
          <p:cNvGrpSpPr/>
          <p:nvPr/>
        </p:nvGrpSpPr>
        <p:grpSpPr>
          <a:xfrm rot="8887361">
            <a:off x="330669" y="108279"/>
            <a:ext cx="513893" cy="363699"/>
            <a:chOff x="3334703" y="-568655"/>
            <a:chExt cx="703624" cy="497978"/>
          </a:xfrm>
        </p:grpSpPr>
        <p:sp>
          <p:nvSpPr>
            <p:cNvPr id="152" name="Google Shape;152;p3"/>
            <p:cNvSpPr/>
            <p:nvPr/>
          </p:nvSpPr>
          <p:spPr>
            <a:xfrm>
              <a:off x="3439701" y="-356018"/>
              <a:ext cx="493979" cy="285342"/>
            </a:xfrm>
            <a:custGeom>
              <a:avLst/>
              <a:gdLst/>
              <a:ahLst/>
              <a:cxnLst/>
              <a:rect l="l" t="t" r="r" b="b"/>
              <a:pathLst>
                <a:path w="5796" h="3348" extrusionOk="0">
                  <a:moveTo>
                    <a:pt x="2897" y="1"/>
                  </a:moveTo>
                  <a:cubicBezTo>
                    <a:pt x="2551" y="1"/>
                    <a:pt x="2205" y="118"/>
                    <a:pt x="1920" y="352"/>
                  </a:cubicBezTo>
                  <a:cubicBezTo>
                    <a:pt x="1785" y="461"/>
                    <a:pt x="1661" y="585"/>
                    <a:pt x="1540" y="714"/>
                  </a:cubicBezTo>
                  <a:cubicBezTo>
                    <a:pt x="1287" y="981"/>
                    <a:pt x="936" y="1107"/>
                    <a:pt x="635" y="1307"/>
                  </a:cubicBezTo>
                  <a:cubicBezTo>
                    <a:pt x="74" y="1682"/>
                    <a:pt x="0" y="2447"/>
                    <a:pt x="471" y="2943"/>
                  </a:cubicBezTo>
                  <a:cubicBezTo>
                    <a:pt x="728" y="3212"/>
                    <a:pt x="1078" y="3347"/>
                    <a:pt x="1442" y="3347"/>
                  </a:cubicBezTo>
                  <a:cubicBezTo>
                    <a:pt x="1511" y="3347"/>
                    <a:pt x="1581" y="3343"/>
                    <a:pt x="1650" y="3333"/>
                  </a:cubicBezTo>
                  <a:cubicBezTo>
                    <a:pt x="1877" y="3302"/>
                    <a:pt x="2081" y="3208"/>
                    <a:pt x="2287" y="3119"/>
                  </a:cubicBezTo>
                  <a:cubicBezTo>
                    <a:pt x="2482" y="3036"/>
                    <a:pt x="2689" y="2995"/>
                    <a:pt x="2896" y="2995"/>
                  </a:cubicBezTo>
                  <a:cubicBezTo>
                    <a:pt x="3103" y="2995"/>
                    <a:pt x="3311" y="3036"/>
                    <a:pt x="3507" y="3119"/>
                  </a:cubicBezTo>
                  <a:cubicBezTo>
                    <a:pt x="3713" y="3204"/>
                    <a:pt x="3917" y="3300"/>
                    <a:pt x="4143" y="3333"/>
                  </a:cubicBezTo>
                  <a:cubicBezTo>
                    <a:pt x="4213" y="3343"/>
                    <a:pt x="4282" y="3347"/>
                    <a:pt x="4351" y="3347"/>
                  </a:cubicBezTo>
                  <a:cubicBezTo>
                    <a:pt x="4715" y="3347"/>
                    <a:pt x="5062" y="3212"/>
                    <a:pt x="5322" y="2943"/>
                  </a:cubicBezTo>
                  <a:cubicBezTo>
                    <a:pt x="5795" y="2447"/>
                    <a:pt x="5722" y="1685"/>
                    <a:pt x="5159" y="1307"/>
                  </a:cubicBezTo>
                  <a:cubicBezTo>
                    <a:pt x="4857" y="1107"/>
                    <a:pt x="4506" y="981"/>
                    <a:pt x="4253" y="714"/>
                  </a:cubicBezTo>
                  <a:cubicBezTo>
                    <a:pt x="4133" y="585"/>
                    <a:pt x="4006" y="461"/>
                    <a:pt x="3874" y="352"/>
                  </a:cubicBezTo>
                  <a:cubicBezTo>
                    <a:pt x="3589" y="118"/>
                    <a:pt x="3244" y="1"/>
                    <a:pt x="289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153;p3"/>
            <p:cNvSpPr/>
            <p:nvPr/>
          </p:nvSpPr>
          <p:spPr>
            <a:xfrm>
              <a:off x="3334703" y="-424284"/>
              <a:ext cx="126648" cy="125881"/>
            </a:xfrm>
            <a:custGeom>
              <a:avLst/>
              <a:gdLst/>
              <a:ahLst/>
              <a:cxnLst/>
              <a:rect l="l" t="t" r="r" b="b"/>
              <a:pathLst>
                <a:path w="1486" h="1477" extrusionOk="0">
                  <a:moveTo>
                    <a:pt x="677" y="0"/>
                  </a:moveTo>
                  <a:cubicBezTo>
                    <a:pt x="613" y="0"/>
                    <a:pt x="549" y="11"/>
                    <a:pt x="488" y="34"/>
                  </a:cubicBezTo>
                  <a:cubicBezTo>
                    <a:pt x="155" y="152"/>
                    <a:pt x="0" y="566"/>
                    <a:pt x="141" y="956"/>
                  </a:cubicBezTo>
                  <a:cubicBezTo>
                    <a:pt x="254" y="1273"/>
                    <a:pt x="529" y="1476"/>
                    <a:pt x="806" y="1476"/>
                  </a:cubicBezTo>
                  <a:cubicBezTo>
                    <a:pt x="870" y="1476"/>
                    <a:pt x="934" y="1466"/>
                    <a:pt x="995" y="1443"/>
                  </a:cubicBezTo>
                  <a:cubicBezTo>
                    <a:pt x="1328" y="1323"/>
                    <a:pt x="1485" y="911"/>
                    <a:pt x="1344" y="521"/>
                  </a:cubicBezTo>
                  <a:cubicBezTo>
                    <a:pt x="1230" y="204"/>
                    <a:pt x="954" y="0"/>
                    <a:pt x="67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154;p3"/>
            <p:cNvSpPr/>
            <p:nvPr/>
          </p:nvSpPr>
          <p:spPr>
            <a:xfrm>
              <a:off x="3505069" y="-568655"/>
              <a:ext cx="135853" cy="141989"/>
            </a:xfrm>
            <a:custGeom>
              <a:avLst/>
              <a:gdLst/>
              <a:ahLst/>
              <a:cxnLst/>
              <a:rect l="l" t="t" r="r" b="b"/>
              <a:pathLst>
                <a:path w="1594" h="1666" extrusionOk="0">
                  <a:moveTo>
                    <a:pt x="751" y="1"/>
                  </a:moveTo>
                  <a:cubicBezTo>
                    <a:pt x="708" y="1"/>
                    <a:pt x="665" y="5"/>
                    <a:pt x="622" y="14"/>
                  </a:cubicBezTo>
                  <a:cubicBezTo>
                    <a:pt x="237" y="98"/>
                    <a:pt x="0" y="530"/>
                    <a:pt x="96" y="981"/>
                  </a:cubicBezTo>
                  <a:cubicBezTo>
                    <a:pt x="181" y="1384"/>
                    <a:pt x="499" y="1665"/>
                    <a:pt x="841" y="1665"/>
                  </a:cubicBezTo>
                  <a:cubicBezTo>
                    <a:pt x="883" y="1665"/>
                    <a:pt x="926" y="1661"/>
                    <a:pt x="969" y="1652"/>
                  </a:cubicBezTo>
                  <a:cubicBezTo>
                    <a:pt x="1357" y="1571"/>
                    <a:pt x="1593" y="1136"/>
                    <a:pt x="1497" y="685"/>
                  </a:cubicBezTo>
                  <a:cubicBezTo>
                    <a:pt x="1412" y="282"/>
                    <a:pt x="1093" y="1"/>
                    <a:pt x="75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155;p3"/>
            <p:cNvSpPr/>
            <p:nvPr/>
          </p:nvSpPr>
          <p:spPr>
            <a:xfrm>
              <a:off x="3911679" y="-424965"/>
              <a:ext cx="126648" cy="125966"/>
            </a:xfrm>
            <a:custGeom>
              <a:avLst/>
              <a:gdLst/>
              <a:ahLst/>
              <a:cxnLst/>
              <a:rect l="l" t="t" r="r" b="b"/>
              <a:pathLst>
                <a:path w="1486" h="1478" extrusionOk="0">
                  <a:moveTo>
                    <a:pt x="810" y="1"/>
                  </a:moveTo>
                  <a:cubicBezTo>
                    <a:pt x="532" y="1"/>
                    <a:pt x="256" y="205"/>
                    <a:pt x="141" y="521"/>
                  </a:cubicBezTo>
                  <a:cubicBezTo>
                    <a:pt x="0" y="911"/>
                    <a:pt x="157" y="1325"/>
                    <a:pt x="490" y="1445"/>
                  </a:cubicBezTo>
                  <a:cubicBezTo>
                    <a:pt x="551" y="1467"/>
                    <a:pt x="614" y="1477"/>
                    <a:pt x="677" y="1477"/>
                  </a:cubicBezTo>
                  <a:cubicBezTo>
                    <a:pt x="955" y="1477"/>
                    <a:pt x="1232" y="1273"/>
                    <a:pt x="1347" y="955"/>
                  </a:cubicBezTo>
                  <a:cubicBezTo>
                    <a:pt x="1485" y="566"/>
                    <a:pt x="1330" y="154"/>
                    <a:pt x="998" y="33"/>
                  </a:cubicBezTo>
                  <a:cubicBezTo>
                    <a:pt x="936" y="11"/>
                    <a:pt x="873" y="1"/>
                    <a:pt x="81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156;p3"/>
            <p:cNvSpPr/>
            <p:nvPr/>
          </p:nvSpPr>
          <p:spPr>
            <a:xfrm>
              <a:off x="3732450" y="-567802"/>
              <a:ext cx="135853" cy="141819"/>
            </a:xfrm>
            <a:custGeom>
              <a:avLst/>
              <a:gdLst/>
              <a:ahLst/>
              <a:cxnLst/>
              <a:rect l="l" t="t" r="r" b="b"/>
              <a:pathLst>
                <a:path w="1594" h="1664" extrusionOk="0">
                  <a:moveTo>
                    <a:pt x="841" y="1"/>
                  </a:moveTo>
                  <a:cubicBezTo>
                    <a:pt x="499" y="1"/>
                    <a:pt x="181" y="282"/>
                    <a:pt x="96" y="683"/>
                  </a:cubicBezTo>
                  <a:cubicBezTo>
                    <a:pt x="0" y="1136"/>
                    <a:pt x="237" y="1569"/>
                    <a:pt x="622" y="1650"/>
                  </a:cubicBezTo>
                  <a:cubicBezTo>
                    <a:pt x="665" y="1659"/>
                    <a:pt x="708" y="1664"/>
                    <a:pt x="751" y="1664"/>
                  </a:cubicBezTo>
                  <a:cubicBezTo>
                    <a:pt x="1093" y="1664"/>
                    <a:pt x="1412" y="1382"/>
                    <a:pt x="1498" y="981"/>
                  </a:cubicBezTo>
                  <a:cubicBezTo>
                    <a:pt x="1593" y="528"/>
                    <a:pt x="1357" y="96"/>
                    <a:pt x="969" y="14"/>
                  </a:cubicBezTo>
                  <a:cubicBezTo>
                    <a:pt x="926" y="5"/>
                    <a:pt x="883" y="1"/>
                    <a:pt x="84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7" name="Google Shape;157;p3"/>
          <p:cNvGrpSpPr/>
          <p:nvPr/>
        </p:nvGrpSpPr>
        <p:grpSpPr>
          <a:xfrm rot="10412789">
            <a:off x="132756" y="630259"/>
            <a:ext cx="428195" cy="303047"/>
            <a:chOff x="3334703" y="-568655"/>
            <a:chExt cx="703624" cy="497978"/>
          </a:xfrm>
        </p:grpSpPr>
        <p:sp>
          <p:nvSpPr>
            <p:cNvPr id="158" name="Google Shape;158;p3"/>
            <p:cNvSpPr/>
            <p:nvPr/>
          </p:nvSpPr>
          <p:spPr>
            <a:xfrm>
              <a:off x="3439701" y="-356018"/>
              <a:ext cx="493979" cy="285342"/>
            </a:xfrm>
            <a:custGeom>
              <a:avLst/>
              <a:gdLst/>
              <a:ahLst/>
              <a:cxnLst/>
              <a:rect l="l" t="t" r="r" b="b"/>
              <a:pathLst>
                <a:path w="5796" h="3348" extrusionOk="0">
                  <a:moveTo>
                    <a:pt x="2897" y="1"/>
                  </a:moveTo>
                  <a:cubicBezTo>
                    <a:pt x="2551" y="1"/>
                    <a:pt x="2205" y="118"/>
                    <a:pt x="1920" y="352"/>
                  </a:cubicBezTo>
                  <a:cubicBezTo>
                    <a:pt x="1785" y="461"/>
                    <a:pt x="1661" y="585"/>
                    <a:pt x="1540" y="714"/>
                  </a:cubicBezTo>
                  <a:cubicBezTo>
                    <a:pt x="1287" y="981"/>
                    <a:pt x="936" y="1107"/>
                    <a:pt x="635" y="1307"/>
                  </a:cubicBezTo>
                  <a:cubicBezTo>
                    <a:pt x="74" y="1682"/>
                    <a:pt x="0" y="2447"/>
                    <a:pt x="471" y="2943"/>
                  </a:cubicBezTo>
                  <a:cubicBezTo>
                    <a:pt x="728" y="3212"/>
                    <a:pt x="1078" y="3347"/>
                    <a:pt x="1442" y="3347"/>
                  </a:cubicBezTo>
                  <a:cubicBezTo>
                    <a:pt x="1511" y="3347"/>
                    <a:pt x="1581" y="3343"/>
                    <a:pt x="1650" y="3333"/>
                  </a:cubicBezTo>
                  <a:cubicBezTo>
                    <a:pt x="1877" y="3302"/>
                    <a:pt x="2081" y="3208"/>
                    <a:pt x="2287" y="3119"/>
                  </a:cubicBezTo>
                  <a:cubicBezTo>
                    <a:pt x="2482" y="3036"/>
                    <a:pt x="2689" y="2995"/>
                    <a:pt x="2896" y="2995"/>
                  </a:cubicBezTo>
                  <a:cubicBezTo>
                    <a:pt x="3103" y="2995"/>
                    <a:pt x="3311" y="3036"/>
                    <a:pt x="3507" y="3119"/>
                  </a:cubicBezTo>
                  <a:cubicBezTo>
                    <a:pt x="3713" y="3204"/>
                    <a:pt x="3917" y="3300"/>
                    <a:pt x="4143" y="3333"/>
                  </a:cubicBezTo>
                  <a:cubicBezTo>
                    <a:pt x="4213" y="3343"/>
                    <a:pt x="4282" y="3347"/>
                    <a:pt x="4351" y="3347"/>
                  </a:cubicBezTo>
                  <a:cubicBezTo>
                    <a:pt x="4715" y="3347"/>
                    <a:pt x="5062" y="3212"/>
                    <a:pt x="5322" y="2943"/>
                  </a:cubicBezTo>
                  <a:cubicBezTo>
                    <a:pt x="5795" y="2447"/>
                    <a:pt x="5722" y="1685"/>
                    <a:pt x="5159" y="1307"/>
                  </a:cubicBezTo>
                  <a:cubicBezTo>
                    <a:pt x="4857" y="1107"/>
                    <a:pt x="4506" y="981"/>
                    <a:pt x="4253" y="714"/>
                  </a:cubicBezTo>
                  <a:cubicBezTo>
                    <a:pt x="4133" y="585"/>
                    <a:pt x="4006" y="461"/>
                    <a:pt x="3874" y="352"/>
                  </a:cubicBezTo>
                  <a:cubicBezTo>
                    <a:pt x="3589" y="118"/>
                    <a:pt x="3244" y="1"/>
                    <a:pt x="289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159;p3"/>
            <p:cNvSpPr/>
            <p:nvPr/>
          </p:nvSpPr>
          <p:spPr>
            <a:xfrm>
              <a:off x="3334703" y="-424284"/>
              <a:ext cx="126648" cy="125881"/>
            </a:xfrm>
            <a:custGeom>
              <a:avLst/>
              <a:gdLst/>
              <a:ahLst/>
              <a:cxnLst/>
              <a:rect l="l" t="t" r="r" b="b"/>
              <a:pathLst>
                <a:path w="1486" h="1477" extrusionOk="0">
                  <a:moveTo>
                    <a:pt x="677" y="0"/>
                  </a:moveTo>
                  <a:cubicBezTo>
                    <a:pt x="613" y="0"/>
                    <a:pt x="549" y="11"/>
                    <a:pt x="488" y="34"/>
                  </a:cubicBezTo>
                  <a:cubicBezTo>
                    <a:pt x="155" y="152"/>
                    <a:pt x="0" y="566"/>
                    <a:pt x="141" y="956"/>
                  </a:cubicBezTo>
                  <a:cubicBezTo>
                    <a:pt x="254" y="1273"/>
                    <a:pt x="529" y="1476"/>
                    <a:pt x="806" y="1476"/>
                  </a:cubicBezTo>
                  <a:cubicBezTo>
                    <a:pt x="870" y="1476"/>
                    <a:pt x="934" y="1466"/>
                    <a:pt x="995" y="1443"/>
                  </a:cubicBezTo>
                  <a:cubicBezTo>
                    <a:pt x="1328" y="1323"/>
                    <a:pt x="1485" y="911"/>
                    <a:pt x="1344" y="521"/>
                  </a:cubicBezTo>
                  <a:cubicBezTo>
                    <a:pt x="1230" y="204"/>
                    <a:pt x="954" y="0"/>
                    <a:pt x="67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160;p3"/>
            <p:cNvSpPr/>
            <p:nvPr/>
          </p:nvSpPr>
          <p:spPr>
            <a:xfrm>
              <a:off x="3505069" y="-568655"/>
              <a:ext cx="135853" cy="141989"/>
            </a:xfrm>
            <a:custGeom>
              <a:avLst/>
              <a:gdLst/>
              <a:ahLst/>
              <a:cxnLst/>
              <a:rect l="l" t="t" r="r" b="b"/>
              <a:pathLst>
                <a:path w="1594" h="1666" extrusionOk="0">
                  <a:moveTo>
                    <a:pt x="751" y="1"/>
                  </a:moveTo>
                  <a:cubicBezTo>
                    <a:pt x="708" y="1"/>
                    <a:pt x="665" y="5"/>
                    <a:pt x="622" y="14"/>
                  </a:cubicBezTo>
                  <a:cubicBezTo>
                    <a:pt x="237" y="98"/>
                    <a:pt x="0" y="530"/>
                    <a:pt x="96" y="981"/>
                  </a:cubicBezTo>
                  <a:cubicBezTo>
                    <a:pt x="181" y="1384"/>
                    <a:pt x="499" y="1665"/>
                    <a:pt x="841" y="1665"/>
                  </a:cubicBezTo>
                  <a:cubicBezTo>
                    <a:pt x="883" y="1665"/>
                    <a:pt x="926" y="1661"/>
                    <a:pt x="969" y="1652"/>
                  </a:cubicBezTo>
                  <a:cubicBezTo>
                    <a:pt x="1357" y="1571"/>
                    <a:pt x="1593" y="1136"/>
                    <a:pt x="1497" y="685"/>
                  </a:cubicBezTo>
                  <a:cubicBezTo>
                    <a:pt x="1412" y="282"/>
                    <a:pt x="1093" y="1"/>
                    <a:pt x="75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161;p3"/>
            <p:cNvSpPr/>
            <p:nvPr/>
          </p:nvSpPr>
          <p:spPr>
            <a:xfrm>
              <a:off x="3911679" y="-424965"/>
              <a:ext cx="126648" cy="125966"/>
            </a:xfrm>
            <a:custGeom>
              <a:avLst/>
              <a:gdLst/>
              <a:ahLst/>
              <a:cxnLst/>
              <a:rect l="l" t="t" r="r" b="b"/>
              <a:pathLst>
                <a:path w="1486" h="1478" extrusionOk="0">
                  <a:moveTo>
                    <a:pt x="810" y="1"/>
                  </a:moveTo>
                  <a:cubicBezTo>
                    <a:pt x="532" y="1"/>
                    <a:pt x="256" y="205"/>
                    <a:pt x="141" y="521"/>
                  </a:cubicBezTo>
                  <a:cubicBezTo>
                    <a:pt x="0" y="911"/>
                    <a:pt x="157" y="1325"/>
                    <a:pt x="490" y="1445"/>
                  </a:cubicBezTo>
                  <a:cubicBezTo>
                    <a:pt x="551" y="1467"/>
                    <a:pt x="614" y="1477"/>
                    <a:pt x="677" y="1477"/>
                  </a:cubicBezTo>
                  <a:cubicBezTo>
                    <a:pt x="955" y="1477"/>
                    <a:pt x="1232" y="1273"/>
                    <a:pt x="1347" y="955"/>
                  </a:cubicBezTo>
                  <a:cubicBezTo>
                    <a:pt x="1485" y="566"/>
                    <a:pt x="1330" y="154"/>
                    <a:pt x="998" y="33"/>
                  </a:cubicBezTo>
                  <a:cubicBezTo>
                    <a:pt x="936" y="11"/>
                    <a:pt x="873" y="1"/>
                    <a:pt x="81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162;p3"/>
            <p:cNvSpPr/>
            <p:nvPr/>
          </p:nvSpPr>
          <p:spPr>
            <a:xfrm>
              <a:off x="3732450" y="-567802"/>
              <a:ext cx="135853" cy="141819"/>
            </a:xfrm>
            <a:custGeom>
              <a:avLst/>
              <a:gdLst/>
              <a:ahLst/>
              <a:cxnLst/>
              <a:rect l="l" t="t" r="r" b="b"/>
              <a:pathLst>
                <a:path w="1594" h="1664" extrusionOk="0">
                  <a:moveTo>
                    <a:pt x="841" y="1"/>
                  </a:moveTo>
                  <a:cubicBezTo>
                    <a:pt x="499" y="1"/>
                    <a:pt x="181" y="282"/>
                    <a:pt x="96" y="683"/>
                  </a:cubicBezTo>
                  <a:cubicBezTo>
                    <a:pt x="0" y="1136"/>
                    <a:pt x="237" y="1569"/>
                    <a:pt x="622" y="1650"/>
                  </a:cubicBezTo>
                  <a:cubicBezTo>
                    <a:pt x="665" y="1659"/>
                    <a:pt x="708" y="1664"/>
                    <a:pt x="751" y="1664"/>
                  </a:cubicBezTo>
                  <a:cubicBezTo>
                    <a:pt x="1093" y="1664"/>
                    <a:pt x="1412" y="1382"/>
                    <a:pt x="1498" y="981"/>
                  </a:cubicBezTo>
                  <a:cubicBezTo>
                    <a:pt x="1593" y="528"/>
                    <a:pt x="1357" y="96"/>
                    <a:pt x="969" y="14"/>
                  </a:cubicBezTo>
                  <a:cubicBezTo>
                    <a:pt x="926" y="5"/>
                    <a:pt x="883" y="1"/>
                    <a:pt x="84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270509335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1_Section header"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3"/>
          <p:cNvSpPr txBox="1">
            <a:spLocks noGrp="1"/>
          </p:cNvSpPr>
          <p:nvPr>
            <p:ph type="title"/>
          </p:nvPr>
        </p:nvSpPr>
        <p:spPr>
          <a:xfrm>
            <a:off x="740125" y="2150850"/>
            <a:ext cx="38319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0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grpSp>
        <p:nvGrpSpPr>
          <p:cNvPr id="96" name="Google Shape;96;p3"/>
          <p:cNvGrpSpPr/>
          <p:nvPr/>
        </p:nvGrpSpPr>
        <p:grpSpPr>
          <a:xfrm rot="6435516" flipH="1">
            <a:off x="-745474" y="-911974"/>
            <a:ext cx="2184639" cy="2096635"/>
            <a:chOff x="2054181" y="1682500"/>
            <a:chExt cx="557500" cy="535042"/>
          </a:xfrm>
        </p:grpSpPr>
        <p:sp>
          <p:nvSpPr>
            <p:cNvPr id="97" name="Google Shape;97;p3"/>
            <p:cNvSpPr/>
            <p:nvPr/>
          </p:nvSpPr>
          <p:spPr>
            <a:xfrm>
              <a:off x="2054181" y="1734892"/>
              <a:ext cx="557500" cy="482650"/>
            </a:xfrm>
            <a:custGeom>
              <a:avLst/>
              <a:gdLst/>
              <a:ahLst/>
              <a:cxnLst/>
              <a:rect l="l" t="t" r="r" b="b"/>
              <a:pathLst>
                <a:path w="22300" h="19306" extrusionOk="0">
                  <a:moveTo>
                    <a:pt x="17029" y="1"/>
                  </a:moveTo>
                  <a:cubicBezTo>
                    <a:pt x="15601" y="1"/>
                    <a:pt x="14082" y="330"/>
                    <a:pt x="12862" y="771"/>
                  </a:cubicBezTo>
                  <a:cubicBezTo>
                    <a:pt x="12037" y="1071"/>
                    <a:pt x="11278" y="1177"/>
                    <a:pt x="10540" y="1177"/>
                  </a:cubicBezTo>
                  <a:cubicBezTo>
                    <a:pt x="8763" y="1177"/>
                    <a:pt x="7104" y="563"/>
                    <a:pt x="4920" y="563"/>
                  </a:cubicBezTo>
                  <a:cubicBezTo>
                    <a:pt x="4705" y="563"/>
                    <a:pt x="4485" y="569"/>
                    <a:pt x="4260" y="582"/>
                  </a:cubicBezTo>
                  <a:cubicBezTo>
                    <a:pt x="788" y="783"/>
                    <a:pt x="202" y="4198"/>
                    <a:pt x="1708" y="7372"/>
                  </a:cubicBezTo>
                  <a:cubicBezTo>
                    <a:pt x="3215" y="10546"/>
                    <a:pt x="1" y="13439"/>
                    <a:pt x="1258" y="16798"/>
                  </a:cubicBezTo>
                  <a:cubicBezTo>
                    <a:pt x="1942" y="18629"/>
                    <a:pt x="3846" y="18953"/>
                    <a:pt x="5847" y="18953"/>
                  </a:cubicBezTo>
                  <a:cubicBezTo>
                    <a:pt x="6944" y="18953"/>
                    <a:pt x="8069" y="18856"/>
                    <a:pt x="9039" y="18856"/>
                  </a:cubicBezTo>
                  <a:cubicBezTo>
                    <a:pt x="9546" y="18856"/>
                    <a:pt x="10011" y="18883"/>
                    <a:pt x="10407" y="18964"/>
                  </a:cubicBezTo>
                  <a:cubicBezTo>
                    <a:pt x="11570" y="19200"/>
                    <a:pt x="12633" y="19305"/>
                    <a:pt x="13600" y="19305"/>
                  </a:cubicBezTo>
                  <a:cubicBezTo>
                    <a:pt x="20113" y="19305"/>
                    <a:pt x="22247" y="14514"/>
                    <a:pt x="21247" y="12632"/>
                  </a:cubicBezTo>
                  <a:cubicBezTo>
                    <a:pt x="20090" y="10462"/>
                    <a:pt x="22299" y="6312"/>
                    <a:pt x="21496" y="2796"/>
                  </a:cubicBezTo>
                  <a:cubicBezTo>
                    <a:pt x="21018" y="707"/>
                    <a:pt x="19121" y="1"/>
                    <a:pt x="17029" y="1"/>
                  </a:cubicBezTo>
                  <a:close/>
                </a:path>
              </a:pathLst>
            </a:custGeom>
            <a:solidFill>
              <a:srgbClr val="B87CCF">
                <a:alpha val="529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" name="Google Shape;98;p3"/>
            <p:cNvSpPr/>
            <p:nvPr/>
          </p:nvSpPr>
          <p:spPr>
            <a:xfrm>
              <a:off x="2196000" y="1682500"/>
              <a:ext cx="189675" cy="60225"/>
            </a:xfrm>
            <a:custGeom>
              <a:avLst/>
              <a:gdLst/>
              <a:ahLst/>
              <a:cxnLst/>
              <a:rect l="l" t="t" r="r" b="b"/>
              <a:pathLst>
                <a:path w="7587" h="2409" extrusionOk="0">
                  <a:moveTo>
                    <a:pt x="984" y="1"/>
                  </a:moveTo>
                  <a:cubicBezTo>
                    <a:pt x="635" y="1"/>
                    <a:pt x="382" y="108"/>
                    <a:pt x="294" y="422"/>
                  </a:cubicBezTo>
                  <a:cubicBezTo>
                    <a:pt x="0" y="1457"/>
                    <a:pt x="1858" y="2408"/>
                    <a:pt x="3684" y="2408"/>
                  </a:cubicBezTo>
                  <a:cubicBezTo>
                    <a:pt x="3806" y="2408"/>
                    <a:pt x="3929" y="2404"/>
                    <a:pt x="4051" y="2395"/>
                  </a:cubicBezTo>
                  <a:cubicBezTo>
                    <a:pt x="6642" y="2210"/>
                    <a:pt x="7586" y="981"/>
                    <a:pt x="7325" y="374"/>
                  </a:cubicBezTo>
                  <a:cubicBezTo>
                    <a:pt x="7218" y="124"/>
                    <a:pt x="6925" y="30"/>
                    <a:pt x="6519" y="30"/>
                  </a:cubicBezTo>
                  <a:cubicBezTo>
                    <a:pt x="5946" y="30"/>
                    <a:pt x="5149" y="218"/>
                    <a:pt x="4336" y="422"/>
                  </a:cubicBezTo>
                  <a:cubicBezTo>
                    <a:pt x="4179" y="462"/>
                    <a:pt x="4010" y="479"/>
                    <a:pt x="3833" y="479"/>
                  </a:cubicBezTo>
                  <a:cubicBezTo>
                    <a:pt x="2889" y="479"/>
                    <a:pt x="1721" y="1"/>
                    <a:pt x="984" y="1"/>
                  </a:cubicBezTo>
                  <a:close/>
                </a:path>
              </a:pathLst>
            </a:custGeom>
            <a:solidFill>
              <a:srgbClr val="B87CCF">
                <a:alpha val="529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9" name="Google Shape;99;p3"/>
          <p:cNvSpPr/>
          <p:nvPr/>
        </p:nvSpPr>
        <p:spPr>
          <a:xfrm flipH="1">
            <a:off x="579829" y="1476575"/>
            <a:ext cx="215929" cy="199812"/>
          </a:xfrm>
          <a:custGeom>
            <a:avLst/>
            <a:gdLst/>
            <a:ahLst/>
            <a:cxnLst/>
            <a:rect l="l" t="t" r="r" b="b"/>
            <a:pathLst>
              <a:path w="1447" h="1339" extrusionOk="0">
                <a:moveTo>
                  <a:pt x="729" y="0"/>
                </a:moveTo>
                <a:cubicBezTo>
                  <a:pt x="719" y="0"/>
                  <a:pt x="709" y="1"/>
                  <a:pt x="699" y="1"/>
                </a:cubicBezTo>
                <a:cubicBezTo>
                  <a:pt x="486" y="13"/>
                  <a:pt x="286" y="122"/>
                  <a:pt x="161" y="298"/>
                </a:cubicBezTo>
                <a:cubicBezTo>
                  <a:pt x="36" y="475"/>
                  <a:pt x="0" y="692"/>
                  <a:pt x="61" y="893"/>
                </a:cubicBezTo>
                <a:cubicBezTo>
                  <a:pt x="121" y="1082"/>
                  <a:pt x="261" y="1238"/>
                  <a:pt x="458" y="1307"/>
                </a:cubicBezTo>
                <a:cubicBezTo>
                  <a:pt x="511" y="1327"/>
                  <a:pt x="571" y="1339"/>
                  <a:pt x="627" y="1339"/>
                </a:cubicBezTo>
                <a:cubicBezTo>
                  <a:pt x="760" y="1339"/>
                  <a:pt x="872" y="1279"/>
                  <a:pt x="953" y="1166"/>
                </a:cubicBezTo>
                <a:cubicBezTo>
                  <a:pt x="1053" y="1026"/>
                  <a:pt x="1089" y="801"/>
                  <a:pt x="932" y="604"/>
                </a:cubicBezTo>
                <a:cubicBezTo>
                  <a:pt x="860" y="511"/>
                  <a:pt x="744" y="455"/>
                  <a:pt x="631" y="455"/>
                </a:cubicBezTo>
                <a:cubicBezTo>
                  <a:pt x="543" y="455"/>
                  <a:pt x="466" y="495"/>
                  <a:pt x="418" y="563"/>
                </a:cubicBezTo>
                <a:cubicBezTo>
                  <a:pt x="350" y="652"/>
                  <a:pt x="338" y="756"/>
                  <a:pt x="378" y="853"/>
                </a:cubicBezTo>
                <a:cubicBezTo>
                  <a:pt x="418" y="945"/>
                  <a:pt x="507" y="1013"/>
                  <a:pt x="611" y="1026"/>
                </a:cubicBezTo>
                <a:cubicBezTo>
                  <a:pt x="616" y="1026"/>
                  <a:pt x="621" y="1027"/>
                  <a:pt x="626" y="1027"/>
                </a:cubicBezTo>
                <a:cubicBezTo>
                  <a:pt x="667" y="1027"/>
                  <a:pt x="700" y="997"/>
                  <a:pt x="703" y="957"/>
                </a:cubicBezTo>
                <a:cubicBezTo>
                  <a:pt x="707" y="917"/>
                  <a:pt x="679" y="877"/>
                  <a:pt x="639" y="873"/>
                </a:cubicBezTo>
                <a:cubicBezTo>
                  <a:pt x="587" y="865"/>
                  <a:pt x="547" y="837"/>
                  <a:pt x="527" y="797"/>
                </a:cubicBezTo>
                <a:cubicBezTo>
                  <a:pt x="507" y="756"/>
                  <a:pt x="511" y="716"/>
                  <a:pt x="531" y="672"/>
                </a:cubicBezTo>
                <a:cubicBezTo>
                  <a:pt x="551" y="636"/>
                  <a:pt x="583" y="612"/>
                  <a:pt x="623" y="604"/>
                </a:cubicBezTo>
                <a:cubicBezTo>
                  <a:pt x="629" y="603"/>
                  <a:pt x="636" y="602"/>
                  <a:pt x="643" y="602"/>
                </a:cubicBezTo>
                <a:cubicBezTo>
                  <a:pt x="689" y="602"/>
                  <a:pt x="745" y="625"/>
                  <a:pt x="784" y="660"/>
                </a:cubicBezTo>
                <a:cubicBezTo>
                  <a:pt x="860" y="724"/>
                  <a:pt x="900" y="825"/>
                  <a:pt x="892" y="925"/>
                </a:cubicBezTo>
                <a:cubicBezTo>
                  <a:pt x="888" y="1013"/>
                  <a:pt x="848" y="1086"/>
                  <a:pt x="784" y="1138"/>
                </a:cubicBezTo>
                <a:cubicBezTo>
                  <a:pt x="741" y="1170"/>
                  <a:pt x="693" y="1183"/>
                  <a:pt x="644" y="1183"/>
                </a:cubicBezTo>
                <a:cubicBezTo>
                  <a:pt x="516" y="1183"/>
                  <a:pt x="382" y="1092"/>
                  <a:pt x="310" y="1013"/>
                </a:cubicBezTo>
                <a:cubicBezTo>
                  <a:pt x="189" y="881"/>
                  <a:pt x="161" y="696"/>
                  <a:pt x="221" y="519"/>
                </a:cubicBezTo>
                <a:cubicBezTo>
                  <a:pt x="282" y="347"/>
                  <a:pt x="426" y="214"/>
                  <a:pt x="603" y="162"/>
                </a:cubicBezTo>
                <a:cubicBezTo>
                  <a:pt x="644" y="150"/>
                  <a:pt x="686" y="145"/>
                  <a:pt x="727" y="145"/>
                </a:cubicBezTo>
                <a:cubicBezTo>
                  <a:pt x="828" y="145"/>
                  <a:pt x="926" y="179"/>
                  <a:pt x="1009" y="242"/>
                </a:cubicBezTo>
                <a:cubicBezTo>
                  <a:pt x="1133" y="342"/>
                  <a:pt x="1270" y="604"/>
                  <a:pt x="1266" y="829"/>
                </a:cubicBezTo>
                <a:cubicBezTo>
                  <a:pt x="1258" y="945"/>
                  <a:pt x="1226" y="1030"/>
                  <a:pt x="1149" y="1082"/>
                </a:cubicBezTo>
                <a:cubicBezTo>
                  <a:pt x="1125" y="1098"/>
                  <a:pt x="1113" y="1126"/>
                  <a:pt x="1121" y="1150"/>
                </a:cubicBezTo>
                <a:cubicBezTo>
                  <a:pt x="1125" y="1182"/>
                  <a:pt x="1141" y="1206"/>
                  <a:pt x="1165" y="1218"/>
                </a:cubicBezTo>
                <a:cubicBezTo>
                  <a:pt x="1175" y="1221"/>
                  <a:pt x="1184" y="1223"/>
                  <a:pt x="1194" y="1223"/>
                </a:cubicBezTo>
                <a:cubicBezTo>
                  <a:pt x="1209" y="1223"/>
                  <a:pt x="1225" y="1219"/>
                  <a:pt x="1242" y="1206"/>
                </a:cubicBezTo>
                <a:cubicBezTo>
                  <a:pt x="1342" y="1138"/>
                  <a:pt x="1402" y="1021"/>
                  <a:pt x="1415" y="885"/>
                </a:cubicBezTo>
                <a:cubicBezTo>
                  <a:pt x="1447" y="632"/>
                  <a:pt x="1314" y="338"/>
                  <a:pt x="1173" y="178"/>
                </a:cubicBezTo>
                <a:cubicBezTo>
                  <a:pt x="1059" y="67"/>
                  <a:pt x="902" y="0"/>
                  <a:pt x="729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0;p3"/>
          <p:cNvSpPr/>
          <p:nvPr/>
        </p:nvSpPr>
        <p:spPr>
          <a:xfrm flipH="1">
            <a:off x="1766005" y="18188"/>
            <a:ext cx="232399" cy="236323"/>
          </a:xfrm>
          <a:custGeom>
            <a:avLst/>
            <a:gdLst/>
            <a:ahLst/>
            <a:cxnLst/>
            <a:rect l="l" t="t" r="r" b="b"/>
            <a:pathLst>
              <a:path w="1411" h="1435" extrusionOk="0">
                <a:moveTo>
                  <a:pt x="698" y="0"/>
                </a:moveTo>
                <a:cubicBezTo>
                  <a:pt x="487" y="0"/>
                  <a:pt x="299" y="92"/>
                  <a:pt x="169" y="254"/>
                </a:cubicBezTo>
                <a:cubicBezTo>
                  <a:pt x="45" y="410"/>
                  <a:pt x="1" y="615"/>
                  <a:pt x="49" y="816"/>
                </a:cubicBezTo>
                <a:cubicBezTo>
                  <a:pt x="101" y="1017"/>
                  <a:pt x="250" y="1146"/>
                  <a:pt x="447" y="1150"/>
                </a:cubicBezTo>
                <a:cubicBezTo>
                  <a:pt x="450" y="1150"/>
                  <a:pt x="453" y="1150"/>
                  <a:pt x="456" y="1150"/>
                </a:cubicBezTo>
                <a:cubicBezTo>
                  <a:pt x="623" y="1150"/>
                  <a:pt x="829" y="1045"/>
                  <a:pt x="897" y="812"/>
                </a:cubicBezTo>
                <a:cubicBezTo>
                  <a:pt x="933" y="696"/>
                  <a:pt x="913" y="567"/>
                  <a:pt x="852" y="475"/>
                </a:cubicBezTo>
                <a:cubicBezTo>
                  <a:pt x="804" y="406"/>
                  <a:pt x="728" y="366"/>
                  <a:pt x="635" y="362"/>
                </a:cubicBezTo>
                <a:cubicBezTo>
                  <a:pt x="628" y="362"/>
                  <a:pt x="621" y="361"/>
                  <a:pt x="614" y="361"/>
                </a:cubicBezTo>
                <a:cubicBezTo>
                  <a:pt x="518" y="361"/>
                  <a:pt x="430" y="412"/>
                  <a:pt x="374" y="491"/>
                </a:cubicBezTo>
                <a:cubicBezTo>
                  <a:pt x="322" y="583"/>
                  <a:pt x="314" y="692"/>
                  <a:pt x="366" y="784"/>
                </a:cubicBezTo>
                <a:cubicBezTo>
                  <a:pt x="380" y="811"/>
                  <a:pt x="407" y="826"/>
                  <a:pt x="435" y="826"/>
                </a:cubicBezTo>
                <a:cubicBezTo>
                  <a:pt x="448" y="826"/>
                  <a:pt x="462" y="823"/>
                  <a:pt x="475" y="816"/>
                </a:cubicBezTo>
                <a:cubicBezTo>
                  <a:pt x="515" y="796"/>
                  <a:pt x="527" y="752"/>
                  <a:pt x="507" y="716"/>
                </a:cubicBezTo>
                <a:cubicBezTo>
                  <a:pt x="483" y="672"/>
                  <a:pt x="483" y="623"/>
                  <a:pt x="507" y="583"/>
                </a:cubicBezTo>
                <a:cubicBezTo>
                  <a:pt x="527" y="543"/>
                  <a:pt x="567" y="523"/>
                  <a:pt x="611" y="515"/>
                </a:cubicBezTo>
                <a:cubicBezTo>
                  <a:pt x="615" y="514"/>
                  <a:pt x="620" y="514"/>
                  <a:pt x="624" y="514"/>
                </a:cubicBezTo>
                <a:cubicBezTo>
                  <a:pt x="659" y="514"/>
                  <a:pt x="690" y="529"/>
                  <a:pt x="712" y="551"/>
                </a:cubicBezTo>
                <a:cubicBezTo>
                  <a:pt x="748" y="587"/>
                  <a:pt x="768" y="651"/>
                  <a:pt x="756" y="716"/>
                </a:cubicBezTo>
                <a:cubicBezTo>
                  <a:pt x="744" y="816"/>
                  <a:pt x="688" y="909"/>
                  <a:pt x="603" y="957"/>
                </a:cubicBezTo>
                <a:cubicBezTo>
                  <a:pt x="557" y="988"/>
                  <a:pt x="506" y="1002"/>
                  <a:pt x="453" y="1002"/>
                </a:cubicBezTo>
                <a:cubicBezTo>
                  <a:pt x="424" y="1002"/>
                  <a:pt x="395" y="998"/>
                  <a:pt x="366" y="989"/>
                </a:cubicBezTo>
                <a:cubicBezTo>
                  <a:pt x="181" y="925"/>
                  <a:pt x="165" y="672"/>
                  <a:pt x="201" y="531"/>
                </a:cubicBezTo>
                <a:cubicBezTo>
                  <a:pt x="242" y="354"/>
                  <a:pt x="374" y="226"/>
                  <a:pt x="551" y="181"/>
                </a:cubicBezTo>
                <a:cubicBezTo>
                  <a:pt x="600" y="168"/>
                  <a:pt x="651" y="161"/>
                  <a:pt x="701" y="161"/>
                </a:cubicBezTo>
                <a:cubicBezTo>
                  <a:pt x="832" y="161"/>
                  <a:pt x="961" y="206"/>
                  <a:pt x="1057" y="290"/>
                </a:cubicBezTo>
                <a:cubicBezTo>
                  <a:pt x="1174" y="386"/>
                  <a:pt x="1234" y="527"/>
                  <a:pt x="1222" y="672"/>
                </a:cubicBezTo>
                <a:cubicBezTo>
                  <a:pt x="1214" y="836"/>
                  <a:pt x="1073" y="1093"/>
                  <a:pt x="884" y="1214"/>
                </a:cubicBezTo>
                <a:cubicBezTo>
                  <a:pt x="818" y="1258"/>
                  <a:pt x="752" y="1279"/>
                  <a:pt x="690" y="1279"/>
                </a:cubicBezTo>
                <a:cubicBezTo>
                  <a:pt x="661" y="1279"/>
                  <a:pt x="634" y="1275"/>
                  <a:pt x="607" y="1266"/>
                </a:cubicBezTo>
                <a:cubicBezTo>
                  <a:pt x="598" y="1262"/>
                  <a:pt x="588" y="1259"/>
                  <a:pt x="578" y="1259"/>
                </a:cubicBezTo>
                <a:cubicBezTo>
                  <a:pt x="561" y="1259"/>
                  <a:pt x="543" y="1266"/>
                  <a:pt x="531" y="1278"/>
                </a:cubicBezTo>
                <a:cubicBezTo>
                  <a:pt x="511" y="1302"/>
                  <a:pt x="495" y="1330"/>
                  <a:pt x="507" y="1355"/>
                </a:cubicBezTo>
                <a:cubicBezTo>
                  <a:pt x="511" y="1379"/>
                  <a:pt x="531" y="1403"/>
                  <a:pt x="555" y="1411"/>
                </a:cubicBezTo>
                <a:cubicBezTo>
                  <a:pt x="603" y="1427"/>
                  <a:pt x="647" y="1435"/>
                  <a:pt x="692" y="1435"/>
                </a:cubicBezTo>
                <a:cubicBezTo>
                  <a:pt x="768" y="1435"/>
                  <a:pt x="844" y="1415"/>
                  <a:pt x="917" y="1375"/>
                </a:cubicBezTo>
                <a:cubicBezTo>
                  <a:pt x="1146" y="1254"/>
                  <a:pt x="1314" y="985"/>
                  <a:pt x="1367" y="776"/>
                </a:cubicBezTo>
                <a:cubicBezTo>
                  <a:pt x="1411" y="603"/>
                  <a:pt x="1371" y="422"/>
                  <a:pt x="1258" y="274"/>
                </a:cubicBezTo>
                <a:cubicBezTo>
                  <a:pt x="1134" y="105"/>
                  <a:pt x="929" y="5"/>
                  <a:pt x="712" y="1"/>
                </a:cubicBezTo>
                <a:cubicBezTo>
                  <a:pt x="707" y="0"/>
                  <a:pt x="703" y="0"/>
                  <a:pt x="698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01" name="Google Shape;101;p3"/>
          <p:cNvGrpSpPr/>
          <p:nvPr/>
        </p:nvGrpSpPr>
        <p:grpSpPr>
          <a:xfrm flipH="1">
            <a:off x="-799476" y="306354"/>
            <a:ext cx="1459675" cy="2094679"/>
            <a:chOff x="8328491" y="505017"/>
            <a:chExt cx="1459675" cy="2094679"/>
          </a:xfrm>
        </p:grpSpPr>
        <p:grpSp>
          <p:nvGrpSpPr>
            <p:cNvPr id="102" name="Google Shape;102;p3"/>
            <p:cNvGrpSpPr/>
            <p:nvPr/>
          </p:nvGrpSpPr>
          <p:grpSpPr>
            <a:xfrm>
              <a:off x="8328491" y="2037929"/>
              <a:ext cx="580943" cy="561766"/>
              <a:chOff x="8328491" y="2037929"/>
              <a:chExt cx="580943" cy="561766"/>
            </a:xfrm>
          </p:grpSpPr>
          <p:sp>
            <p:nvSpPr>
              <p:cNvPr id="103" name="Google Shape;103;p3"/>
              <p:cNvSpPr/>
              <p:nvPr/>
            </p:nvSpPr>
            <p:spPr>
              <a:xfrm rot="1978064">
                <a:off x="8396332" y="2128457"/>
                <a:ext cx="445374" cy="380712"/>
              </a:xfrm>
              <a:custGeom>
                <a:avLst/>
                <a:gdLst/>
                <a:ahLst/>
                <a:cxnLst/>
                <a:rect l="l" t="t" r="r" b="b"/>
                <a:pathLst>
                  <a:path w="4601" h="3933" extrusionOk="0">
                    <a:moveTo>
                      <a:pt x="3465" y="0"/>
                    </a:moveTo>
                    <a:cubicBezTo>
                      <a:pt x="2561" y="0"/>
                      <a:pt x="2644" y="1918"/>
                      <a:pt x="2644" y="1918"/>
                    </a:cubicBezTo>
                    <a:cubicBezTo>
                      <a:pt x="2644" y="1918"/>
                      <a:pt x="1691" y="910"/>
                      <a:pt x="1051" y="910"/>
                    </a:cubicBezTo>
                    <a:cubicBezTo>
                      <a:pt x="902" y="910"/>
                      <a:pt x="770" y="964"/>
                      <a:pt x="671" y="1098"/>
                    </a:cubicBezTo>
                    <a:cubicBezTo>
                      <a:pt x="0" y="1996"/>
                      <a:pt x="2711" y="3932"/>
                      <a:pt x="3431" y="3932"/>
                    </a:cubicBezTo>
                    <a:cubicBezTo>
                      <a:pt x="3465" y="3932"/>
                      <a:pt x="3495" y="3928"/>
                      <a:pt x="3520" y="3919"/>
                    </a:cubicBezTo>
                    <a:cubicBezTo>
                      <a:pt x="4110" y="3698"/>
                      <a:pt x="4601" y="138"/>
                      <a:pt x="3548" y="6"/>
                    </a:cubicBezTo>
                    <a:cubicBezTo>
                      <a:pt x="3519" y="2"/>
                      <a:pt x="3492" y="0"/>
                      <a:pt x="3465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4" name="Google Shape;104;p3"/>
              <p:cNvSpPr/>
              <p:nvPr/>
            </p:nvSpPr>
            <p:spPr>
              <a:xfrm rot="1978064">
                <a:off x="8377767" y="2190279"/>
                <a:ext cx="376550" cy="292528"/>
              </a:xfrm>
              <a:custGeom>
                <a:avLst/>
                <a:gdLst/>
                <a:ahLst/>
                <a:cxnLst/>
                <a:rect l="l" t="t" r="r" b="b"/>
                <a:pathLst>
                  <a:path w="3890" h="3022" extrusionOk="0">
                    <a:moveTo>
                      <a:pt x="1050" y="1"/>
                    </a:moveTo>
                    <a:cubicBezTo>
                      <a:pt x="902" y="1"/>
                      <a:pt x="770" y="56"/>
                      <a:pt x="671" y="187"/>
                    </a:cubicBezTo>
                    <a:cubicBezTo>
                      <a:pt x="0" y="1088"/>
                      <a:pt x="2707" y="3021"/>
                      <a:pt x="3427" y="3021"/>
                    </a:cubicBezTo>
                    <a:cubicBezTo>
                      <a:pt x="3461" y="3021"/>
                      <a:pt x="3491" y="3017"/>
                      <a:pt x="3516" y="3008"/>
                    </a:cubicBezTo>
                    <a:cubicBezTo>
                      <a:pt x="3652" y="2956"/>
                      <a:pt x="3777" y="2735"/>
                      <a:pt x="3889" y="2425"/>
                    </a:cubicBezTo>
                    <a:cubicBezTo>
                      <a:pt x="3733" y="2345"/>
                      <a:pt x="3576" y="2248"/>
                      <a:pt x="3427" y="2152"/>
                    </a:cubicBezTo>
                    <a:cubicBezTo>
                      <a:pt x="2564" y="1594"/>
                      <a:pt x="1840" y="870"/>
                      <a:pt x="1266" y="35"/>
                    </a:cubicBezTo>
                    <a:cubicBezTo>
                      <a:pt x="1192" y="13"/>
                      <a:pt x="1119" y="1"/>
                      <a:pt x="1050" y="1"/>
                    </a:cubicBezTo>
                    <a:close/>
                  </a:path>
                </a:pathLst>
              </a:custGeom>
              <a:solidFill>
                <a:srgbClr val="FFF1F6">
                  <a:alpha val="333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05" name="Google Shape;105;p3"/>
            <p:cNvGrpSpPr/>
            <p:nvPr/>
          </p:nvGrpSpPr>
          <p:grpSpPr>
            <a:xfrm rot="-5889459" flipH="1">
              <a:off x="8298512" y="743391"/>
              <a:ext cx="1545354" cy="1227090"/>
              <a:chOff x="6766920" y="-660615"/>
              <a:chExt cx="1545325" cy="1227067"/>
            </a:xfrm>
          </p:grpSpPr>
          <p:grpSp>
            <p:nvGrpSpPr>
              <p:cNvPr id="106" name="Google Shape;106;p3"/>
              <p:cNvGrpSpPr/>
              <p:nvPr/>
            </p:nvGrpSpPr>
            <p:grpSpPr>
              <a:xfrm rot="-1338283">
                <a:off x="6766019" y="229092"/>
                <a:ext cx="900924" cy="172863"/>
                <a:chOff x="3564648" y="628675"/>
                <a:chExt cx="901001" cy="172878"/>
              </a:xfrm>
            </p:grpSpPr>
            <p:sp>
              <p:nvSpPr>
                <p:cNvPr id="107" name="Google Shape;107;p3"/>
                <p:cNvSpPr/>
                <p:nvPr/>
              </p:nvSpPr>
              <p:spPr>
                <a:xfrm>
                  <a:off x="3564648" y="647688"/>
                  <a:ext cx="32631" cy="260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2" h="193" extrusionOk="0">
                      <a:moveTo>
                        <a:pt x="73" y="0"/>
                      </a:moveTo>
                      <a:cubicBezTo>
                        <a:pt x="53" y="0"/>
                        <a:pt x="33" y="10"/>
                        <a:pt x="21" y="28"/>
                      </a:cubicBezTo>
                      <a:cubicBezTo>
                        <a:pt x="0" y="52"/>
                        <a:pt x="4" y="92"/>
                        <a:pt x="33" y="112"/>
                      </a:cubicBezTo>
                      <a:cubicBezTo>
                        <a:pt x="33" y="112"/>
                        <a:pt x="69" y="140"/>
                        <a:pt x="141" y="184"/>
                      </a:cubicBezTo>
                      <a:cubicBezTo>
                        <a:pt x="149" y="188"/>
                        <a:pt x="165" y="192"/>
                        <a:pt x="173" y="192"/>
                      </a:cubicBezTo>
                      <a:cubicBezTo>
                        <a:pt x="193" y="192"/>
                        <a:pt x="213" y="184"/>
                        <a:pt x="225" y="168"/>
                      </a:cubicBezTo>
                      <a:cubicBezTo>
                        <a:pt x="241" y="144"/>
                        <a:pt x="233" y="104"/>
                        <a:pt x="205" y="84"/>
                      </a:cubicBezTo>
                      <a:cubicBezTo>
                        <a:pt x="141" y="40"/>
                        <a:pt x="105" y="11"/>
                        <a:pt x="105" y="11"/>
                      </a:cubicBezTo>
                      <a:cubicBezTo>
                        <a:pt x="96" y="4"/>
                        <a:pt x="84" y="0"/>
                        <a:pt x="73" y="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8" name="Google Shape;108;p3"/>
                <p:cNvSpPr/>
                <p:nvPr/>
              </p:nvSpPr>
              <p:spPr>
                <a:xfrm>
                  <a:off x="3630180" y="628675"/>
                  <a:ext cx="835469" cy="17287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196" h="1282" extrusionOk="0">
                      <a:moveTo>
                        <a:pt x="6121" y="0"/>
                      </a:moveTo>
                      <a:cubicBezTo>
                        <a:pt x="6109" y="0"/>
                        <a:pt x="6097" y="4"/>
                        <a:pt x="6087" y="12"/>
                      </a:cubicBezTo>
                      <a:cubicBezTo>
                        <a:pt x="6023" y="64"/>
                        <a:pt x="5955" y="112"/>
                        <a:pt x="5891" y="160"/>
                      </a:cubicBezTo>
                      <a:cubicBezTo>
                        <a:pt x="5858" y="177"/>
                        <a:pt x="5854" y="213"/>
                        <a:pt x="5875" y="245"/>
                      </a:cubicBezTo>
                      <a:cubicBezTo>
                        <a:pt x="5887" y="261"/>
                        <a:pt x="5907" y="269"/>
                        <a:pt x="5927" y="269"/>
                      </a:cubicBezTo>
                      <a:cubicBezTo>
                        <a:pt x="5943" y="269"/>
                        <a:pt x="5951" y="265"/>
                        <a:pt x="5967" y="261"/>
                      </a:cubicBezTo>
                      <a:cubicBezTo>
                        <a:pt x="6035" y="213"/>
                        <a:pt x="6104" y="165"/>
                        <a:pt x="6168" y="112"/>
                      </a:cubicBezTo>
                      <a:cubicBezTo>
                        <a:pt x="6192" y="88"/>
                        <a:pt x="6196" y="48"/>
                        <a:pt x="6176" y="24"/>
                      </a:cubicBezTo>
                      <a:cubicBezTo>
                        <a:pt x="6161" y="9"/>
                        <a:pt x="6140" y="0"/>
                        <a:pt x="6121" y="0"/>
                      </a:cubicBezTo>
                      <a:close/>
                      <a:moveTo>
                        <a:pt x="5557" y="384"/>
                      </a:moveTo>
                      <a:cubicBezTo>
                        <a:pt x="5546" y="384"/>
                        <a:pt x="5535" y="387"/>
                        <a:pt x="5525" y="394"/>
                      </a:cubicBezTo>
                      <a:lnTo>
                        <a:pt x="5312" y="514"/>
                      </a:lnTo>
                      <a:cubicBezTo>
                        <a:pt x="5284" y="530"/>
                        <a:pt x="5272" y="570"/>
                        <a:pt x="5288" y="602"/>
                      </a:cubicBezTo>
                      <a:cubicBezTo>
                        <a:pt x="5296" y="623"/>
                        <a:pt x="5324" y="631"/>
                        <a:pt x="5344" y="631"/>
                      </a:cubicBezTo>
                      <a:cubicBezTo>
                        <a:pt x="5352" y="631"/>
                        <a:pt x="5364" y="631"/>
                        <a:pt x="5372" y="627"/>
                      </a:cubicBezTo>
                      <a:cubicBezTo>
                        <a:pt x="5445" y="586"/>
                        <a:pt x="5517" y="546"/>
                        <a:pt x="5589" y="502"/>
                      </a:cubicBezTo>
                      <a:cubicBezTo>
                        <a:pt x="5617" y="486"/>
                        <a:pt x="5629" y="446"/>
                        <a:pt x="5609" y="414"/>
                      </a:cubicBezTo>
                      <a:cubicBezTo>
                        <a:pt x="5599" y="395"/>
                        <a:pt x="5578" y="384"/>
                        <a:pt x="5557" y="384"/>
                      </a:cubicBezTo>
                      <a:close/>
                      <a:moveTo>
                        <a:pt x="68" y="434"/>
                      </a:moveTo>
                      <a:cubicBezTo>
                        <a:pt x="45" y="434"/>
                        <a:pt x="25" y="444"/>
                        <a:pt x="17" y="466"/>
                      </a:cubicBezTo>
                      <a:cubicBezTo>
                        <a:pt x="1" y="494"/>
                        <a:pt x="9" y="534"/>
                        <a:pt x="41" y="550"/>
                      </a:cubicBezTo>
                      <a:cubicBezTo>
                        <a:pt x="109" y="590"/>
                        <a:pt x="185" y="631"/>
                        <a:pt x="262" y="667"/>
                      </a:cubicBezTo>
                      <a:cubicBezTo>
                        <a:pt x="266" y="671"/>
                        <a:pt x="278" y="671"/>
                        <a:pt x="286" y="671"/>
                      </a:cubicBezTo>
                      <a:cubicBezTo>
                        <a:pt x="310" y="671"/>
                        <a:pt x="330" y="663"/>
                        <a:pt x="346" y="635"/>
                      </a:cubicBezTo>
                      <a:cubicBezTo>
                        <a:pt x="362" y="602"/>
                        <a:pt x="346" y="566"/>
                        <a:pt x="318" y="550"/>
                      </a:cubicBezTo>
                      <a:cubicBezTo>
                        <a:pt x="246" y="514"/>
                        <a:pt x="169" y="482"/>
                        <a:pt x="101" y="442"/>
                      </a:cubicBezTo>
                      <a:cubicBezTo>
                        <a:pt x="90" y="436"/>
                        <a:pt x="79" y="434"/>
                        <a:pt x="68" y="434"/>
                      </a:cubicBezTo>
                      <a:close/>
                      <a:moveTo>
                        <a:pt x="4947" y="705"/>
                      </a:moveTo>
                      <a:cubicBezTo>
                        <a:pt x="4939" y="705"/>
                        <a:pt x="4930" y="707"/>
                        <a:pt x="4922" y="711"/>
                      </a:cubicBezTo>
                      <a:cubicBezTo>
                        <a:pt x="4846" y="747"/>
                        <a:pt x="4770" y="775"/>
                        <a:pt x="4693" y="807"/>
                      </a:cubicBezTo>
                      <a:cubicBezTo>
                        <a:pt x="4665" y="815"/>
                        <a:pt x="4645" y="856"/>
                        <a:pt x="4661" y="888"/>
                      </a:cubicBezTo>
                      <a:cubicBezTo>
                        <a:pt x="4669" y="912"/>
                        <a:pt x="4693" y="928"/>
                        <a:pt x="4721" y="928"/>
                      </a:cubicBezTo>
                      <a:cubicBezTo>
                        <a:pt x="4729" y="928"/>
                        <a:pt x="4738" y="928"/>
                        <a:pt x="4746" y="920"/>
                      </a:cubicBezTo>
                      <a:cubicBezTo>
                        <a:pt x="4826" y="892"/>
                        <a:pt x="4902" y="860"/>
                        <a:pt x="4975" y="827"/>
                      </a:cubicBezTo>
                      <a:cubicBezTo>
                        <a:pt x="5007" y="811"/>
                        <a:pt x="5023" y="771"/>
                        <a:pt x="5007" y="739"/>
                      </a:cubicBezTo>
                      <a:cubicBezTo>
                        <a:pt x="4995" y="719"/>
                        <a:pt x="4971" y="705"/>
                        <a:pt x="4947" y="705"/>
                      </a:cubicBezTo>
                      <a:close/>
                      <a:moveTo>
                        <a:pt x="694" y="729"/>
                      </a:moveTo>
                      <a:cubicBezTo>
                        <a:pt x="670" y="729"/>
                        <a:pt x="644" y="741"/>
                        <a:pt x="631" y="767"/>
                      </a:cubicBezTo>
                      <a:cubicBezTo>
                        <a:pt x="619" y="795"/>
                        <a:pt x="639" y="831"/>
                        <a:pt x="668" y="848"/>
                      </a:cubicBezTo>
                      <a:cubicBezTo>
                        <a:pt x="744" y="884"/>
                        <a:pt x="824" y="908"/>
                        <a:pt x="901" y="936"/>
                      </a:cubicBezTo>
                      <a:cubicBezTo>
                        <a:pt x="905" y="944"/>
                        <a:pt x="913" y="944"/>
                        <a:pt x="921" y="944"/>
                      </a:cubicBezTo>
                      <a:cubicBezTo>
                        <a:pt x="949" y="944"/>
                        <a:pt x="969" y="924"/>
                        <a:pt x="981" y="896"/>
                      </a:cubicBezTo>
                      <a:cubicBezTo>
                        <a:pt x="989" y="864"/>
                        <a:pt x="969" y="827"/>
                        <a:pt x="941" y="815"/>
                      </a:cubicBezTo>
                      <a:cubicBezTo>
                        <a:pt x="864" y="791"/>
                        <a:pt x="788" y="763"/>
                        <a:pt x="712" y="731"/>
                      </a:cubicBezTo>
                      <a:cubicBezTo>
                        <a:pt x="706" y="729"/>
                        <a:pt x="700" y="729"/>
                        <a:pt x="694" y="729"/>
                      </a:cubicBezTo>
                      <a:close/>
                      <a:moveTo>
                        <a:pt x="1342" y="954"/>
                      </a:moveTo>
                      <a:cubicBezTo>
                        <a:pt x="1316" y="954"/>
                        <a:pt x="1288" y="973"/>
                        <a:pt x="1278" y="1004"/>
                      </a:cubicBezTo>
                      <a:cubicBezTo>
                        <a:pt x="1270" y="1032"/>
                        <a:pt x="1290" y="1069"/>
                        <a:pt x="1326" y="1077"/>
                      </a:cubicBezTo>
                      <a:lnTo>
                        <a:pt x="1567" y="1137"/>
                      </a:lnTo>
                      <a:lnTo>
                        <a:pt x="1580" y="1137"/>
                      </a:lnTo>
                      <a:cubicBezTo>
                        <a:pt x="1612" y="1137"/>
                        <a:pt x="1636" y="1117"/>
                        <a:pt x="1636" y="1093"/>
                      </a:cubicBezTo>
                      <a:cubicBezTo>
                        <a:pt x="1648" y="1056"/>
                        <a:pt x="1628" y="1028"/>
                        <a:pt x="1592" y="1016"/>
                      </a:cubicBezTo>
                      <a:cubicBezTo>
                        <a:pt x="1511" y="996"/>
                        <a:pt x="1435" y="976"/>
                        <a:pt x="1355" y="956"/>
                      </a:cubicBezTo>
                      <a:cubicBezTo>
                        <a:pt x="1350" y="955"/>
                        <a:pt x="1346" y="954"/>
                        <a:pt x="1342" y="954"/>
                      </a:cubicBezTo>
                      <a:close/>
                      <a:moveTo>
                        <a:pt x="4306" y="950"/>
                      </a:moveTo>
                      <a:cubicBezTo>
                        <a:pt x="4300" y="950"/>
                        <a:pt x="4294" y="951"/>
                        <a:pt x="4288" y="952"/>
                      </a:cubicBezTo>
                      <a:cubicBezTo>
                        <a:pt x="4207" y="976"/>
                        <a:pt x="4135" y="996"/>
                        <a:pt x="4054" y="1016"/>
                      </a:cubicBezTo>
                      <a:cubicBezTo>
                        <a:pt x="4018" y="1028"/>
                        <a:pt x="3998" y="1056"/>
                        <a:pt x="4006" y="1093"/>
                      </a:cubicBezTo>
                      <a:cubicBezTo>
                        <a:pt x="4014" y="1117"/>
                        <a:pt x="4038" y="1137"/>
                        <a:pt x="4067" y="1137"/>
                      </a:cubicBezTo>
                      <a:lnTo>
                        <a:pt x="4087" y="1137"/>
                      </a:lnTo>
                      <a:cubicBezTo>
                        <a:pt x="4167" y="1117"/>
                        <a:pt x="4247" y="1097"/>
                        <a:pt x="4328" y="1073"/>
                      </a:cubicBezTo>
                      <a:cubicBezTo>
                        <a:pt x="4360" y="1064"/>
                        <a:pt x="4380" y="1028"/>
                        <a:pt x="4368" y="992"/>
                      </a:cubicBezTo>
                      <a:cubicBezTo>
                        <a:pt x="4361" y="966"/>
                        <a:pt x="4335" y="950"/>
                        <a:pt x="4306" y="950"/>
                      </a:cubicBezTo>
                      <a:close/>
                      <a:moveTo>
                        <a:pt x="2020" y="1096"/>
                      </a:moveTo>
                      <a:cubicBezTo>
                        <a:pt x="1988" y="1096"/>
                        <a:pt x="1961" y="1116"/>
                        <a:pt x="1957" y="1149"/>
                      </a:cubicBezTo>
                      <a:cubicBezTo>
                        <a:pt x="1953" y="1185"/>
                        <a:pt x="1973" y="1213"/>
                        <a:pt x="2009" y="1217"/>
                      </a:cubicBezTo>
                      <a:cubicBezTo>
                        <a:pt x="2090" y="1233"/>
                        <a:pt x="2174" y="1245"/>
                        <a:pt x="2255" y="1253"/>
                      </a:cubicBezTo>
                      <a:lnTo>
                        <a:pt x="2259" y="1253"/>
                      </a:lnTo>
                      <a:cubicBezTo>
                        <a:pt x="2291" y="1253"/>
                        <a:pt x="2319" y="1229"/>
                        <a:pt x="2327" y="1197"/>
                      </a:cubicBezTo>
                      <a:cubicBezTo>
                        <a:pt x="2331" y="1161"/>
                        <a:pt x="2307" y="1133"/>
                        <a:pt x="2271" y="1129"/>
                      </a:cubicBezTo>
                      <a:cubicBezTo>
                        <a:pt x="2190" y="1125"/>
                        <a:pt x="2110" y="1109"/>
                        <a:pt x="2030" y="1097"/>
                      </a:cubicBezTo>
                      <a:cubicBezTo>
                        <a:pt x="2026" y="1096"/>
                        <a:pt x="2023" y="1096"/>
                        <a:pt x="2020" y="1096"/>
                      </a:cubicBezTo>
                      <a:close/>
                      <a:moveTo>
                        <a:pt x="3637" y="1103"/>
                      </a:moveTo>
                      <a:cubicBezTo>
                        <a:pt x="3633" y="1103"/>
                        <a:pt x="3629" y="1104"/>
                        <a:pt x="3625" y="1105"/>
                      </a:cubicBezTo>
                      <a:lnTo>
                        <a:pt x="3384" y="1133"/>
                      </a:lnTo>
                      <a:cubicBezTo>
                        <a:pt x="3351" y="1137"/>
                        <a:pt x="3323" y="1169"/>
                        <a:pt x="3331" y="1205"/>
                      </a:cubicBezTo>
                      <a:cubicBezTo>
                        <a:pt x="3331" y="1233"/>
                        <a:pt x="3359" y="1257"/>
                        <a:pt x="3388" y="1257"/>
                      </a:cubicBezTo>
                      <a:cubicBezTo>
                        <a:pt x="3388" y="1257"/>
                        <a:pt x="3396" y="1257"/>
                        <a:pt x="3400" y="1253"/>
                      </a:cubicBezTo>
                      <a:cubicBezTo>
                        <a:pt x="3480" y="1249"/>
                        <a:pt x="3564" y="1237"/>
                        <a:pt x="3645" y="1225"/>
                      </a:cubicBezTo>
                      <a:cubicBezTo>
                        <a:pt x="3677" y="1217"/>
                        <a:pt x="3701" y="1189"/>
                        <a:pt x="3697" y="1153"/>
                      </a:cubicBezTo>
                      <a:cubicBezTo>
                        <a:pt x="3693" y="1128"/>
                        <a:pt x="3668" y="1103"/>
                        <a:pt x="3637" y="1103"/>
                      </a:cubicBezTo>
                      <a:close/>
                      <a:moveTo>
                        <a:pt x="2709" y="1157"/>
                      </a:moveTo>
                      <a:cubicBezTo>
                        <a:pt x="2672" y="1157"/>
                        <a:pt x="2640" y="1181"/>
                        <a:pt x="2640" y="1217"/>
                      </a:cubicBezTo>
                      <a:cubicBezTo>
                        <a:pt x="2640" y="1253"/>
                        <a:pt x="2668" y="1281"/>
                        <a:pt x="2701" y="1281"/>
                      </a:cubicBezTo>
                      <a:lnTo>
                        <a:pt x="2954" y="1281"/>
                      </a:lnTo>
                      <a:cubicBezTo>
                        <a:pt x="2990" y="1281"/>
                        <a:pt x="3014" y="1253"/>
                        <a:pt x="3014" y="1217"/>
                      </a:cubicBezTo>
                      <a:cubicBezTo>
                        <a:pt x="3014" y="1181"/>
                        <a:pt x="2982" y="1157"/>
                        <a:pt x="2950" y="1157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109" name="Google Shape;109;p3"/>
              <p:cNvGrpSpPr/>
              <p:nvPr/>
            </p:nvGrpSpPr>
            <p:grpSpPr>
              <a:xfrm rot="8478049">
                <a:off x="7456155" y="-397939"/>
                <a:ext cx="900955" cy="172869"/>
                <a:chOff x="3564648" y="628675"/>
                <a:chExt cx="901001" cy="172878"/>
              </a:xfrm>
            </p:grpSpPr>
            <p:sp>
              <p:nvSpPr>
                <p:cNvPr id="110" name="Google Shape;110;p3"/>
                <p:cNvSpPr/>
                <p:nvPr/>
              </p:nvSpPr>
              <p:spPr>
                <a:xfrm>
                  <a:off x="3564648" y="647688"/>
                  <a:ext cx="32631" cy="260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2" h="193" extrusionOk="0">
                      <a:moveTo>
                        <a:pt x="73" y="0"/>
                      </a:moveTo>
                      <a:cubicBezTo>
                        <a:pt x="53" y="0"/>
                        <a:pt x="33" y="10"/>
                        <a:pt x="21" y="28"/>
                      </a:cubicBezTo>
                      <a:cubicBezTo>
                        <a:pt x="0" y="52"/>
                        <a:pt x="4" y="92"/>
                        <a:pt x="33" y="112"/>
                      </a:cubicBezTo>
                      <a:cubicBezTo>
                        <a:pt x="33" y="112"/>
                        <a:pt x="69" y="140"/>
                        <a:pt x="141" y="184"/>
                      </a:cubicBezTo>
                      <a:cubicBezTo>
                        <a:pt x="149" y="188"/>
                        <a:pt x="165" y="192"/>
                        <a:pt x="173" y="192"/>
                      </a:cubicBezTo>
                      <a:cubicBezTo>
                        <a:pt x="193" y="192"/>
                        <a:pt x="213" y="184"/>
                        <a:pt x="225" y="168"/>
                      </a:cubicBezTo>
                      <a:cubicBezTo>
                        <a:pt x="241" y="144"/>
                        <a:pt x="233" y="104"/>
                        <a:pt x="205" y="84"/>
                      </a:cubicBezTo>
                      <a:cubicBezTo>
                        <a:pt x="141" y="40"/>
                        <a:pt x="105" y="11"/>
                        <a:pt x="105" y="11"/>
                      </a:cubicBezTo>
                      <a:cubicBezTo>
                        <a:pt x="96" y="4"/>
                        <a:pt x="84" y="0"/>
                        <a:pt x="73" y="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1" name="Google Shape;111;p3"/>
                <p:cNvSpPr/>
                <p:nvPr/>
              </p:nvSpPr>
              <p:spPr>
                <a:xfrm>
                  <a:off x="3630180" y="628675"/>
                  <a:ext cx="835469" cy="17287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196" h="1282" extrusionOk="0">
                      <a:moveTo>
                        <a:pt x="6121" y="0"/>
                      </a:moveTo>
                      <a:cubicBezTo>
                        <a:pt x="6109" y="0"/>
                        <a:pt x="6097" y="4"/>
                        <a:pt x="6087" y="12"/>
                      </a:cubicBezTo>
                      <a:cubicBezTo>
                        <a:pt x="6023" y="64"/>
                        <a:pt x="5955" y="112"/>
                        <a:pt x="5891" y="160"/>
                      </a:cubicBezTo>
                      <a:cubicBezTo>
                        <a:pt x="5858" y="177"/>
                        <a:pt x="5854" y="213"/>
                        <a:pt x="5875" y="245"/>
                      </a:cubicBezTo>
                      <a:cubicBezTo>
                        <a:pt x="5887" y="261"/>
                        <a:pt x="5907" y="269"/>
                        <a:pt x="5927" y="269"/>
                      </a:cubicBezTo>
                      <a:cubicBezTo>
                        <a:pt x="5943" y="269"/>
                        <a:pt x="5951" y="265"/>
                        <a:pt x="5967" y="261"/>
                      </a:cubicBezTo>
                      <a:cubicBezTo>
                        <a:pt x="6035" y="213"/>
                        <a:pt x="6104" y="165"/>
                        <a:pt x="6168" y="112"/>
                      </a:cubicBezTo>
                      <a:cubicBezTo>
                        <a:pt x="6192" y="88"/>
                        <a:pt x="6196" y="48"/>
                        <a:pt x="6176" y="24"/>
                      </a:cubicBezTo>
                      <a:cubicBezTo>
                        <a:pt x="6161" y="9"/>
                        <a:pt x="6140" y="0"/>
                        <a:pt x="6121" y="0"/>
                      </a:cubicBezTo>
                      <a:close/>
                      <a:moveTo>
                        <a:pt x="5557" y="384"/>
                      </a:moveTo>
                      <a:cubicBezTo>
                        <a:pt x="5546" y="384"/>
                        <a:pt x="5535" y="387"/>
                        <a:pt x="5525" y="394"/>
                      </a:cubicBezTo>
                      <a:lnTo>
                        <a:pt x="5312" y="514"/>
                      </a:lnTo>
                      <a:cubicBezTo>
                        <a:pt x="5284" y="530"/>
                        <a:pt x="5272" y="570"/>
                        <a:pt x="5288" y="602"/>
                      </a:cubicBezTo>
                      <a:cubicBezTo>
                        <a:pt x="5296" y="623"/>
                        <a:pt x="5324" y="631"/>
                        <a:pt x="5344" y="631"/>
                      </a:cubicBezTo>
                      <a:cubicBezTo>
                        <a:pt x="5352" y="631"/>
                        <a:pt x="5364" y="631"/>
                        <a:pt x="5372" y="627"/>
                      </a:cubicBezTo>
                      <a:cubicBezTo>
                        <a:pt x="5445" y="586"/>
                        <a:pt x="5517" y="546"/>
                        <a:pt x="5589" y="502"/>
                      </a:cubicBezTo>
                      <a:cubicBezTo>
                        <a:pt x="5617" y="486"/>
                        <a:pt x="5629" y="446"/>
                        <a:pt x="5609" y="414"/>
                      </a:cubicBezTo>
                      <a:cubicBezTo>
                        <a:pt x="5599" y="395"/>
                        <a:pt x="5578" y="384"/>
                        <a:pt x="5557" y="384"/>
                      </a:cubicBezTo>
                      <a:close/>
                      <a:moveTo>
                        <a:pt x="68" y="434"/>
                      </a:moveTo>
                      <a:cubicBezTo>
                        <a:pt x="45" y="434"/>
                        <a:pt x="25" y="444"/>
                        <a:pt x="17" y="466"/>
                      </a:cubicBezTo>
                      <a:cubicBezTo>
                        <a:pt x="1" y="494"/>
                        <a:pt x="9" y="534"/>
                        <a:pt x="41" y="550"/>
                      </a:cubicBezTo>
                      <a:cubicBezTo>
                        <a:pt x="109" y="590"/>
                        <a:pt x="185" y="631"/>
                        <a:pt x="262" y="667"/>
                      </a:cubicBezTo>
                      <a:cubicBezTo>
                        <a:pt x="266" y="671"/>
                        <a:pt x="278" y="671"/>
                        <a:pt x="286" y="671"/>
                      </a:cubicBezTo>
                      <a:cubicBezTo>
                        <a:pt x="310" y="671"/>
                        <a:pt x="330" y="663"/>
                        <a:pt x="346" y="635"/>
                      </a:cubicBezTo>
                      <a:cubicBezTo>
                        <a:pt x="362" y="602"/>
                        <a:pt x="346" y="566"/>
                        <a:pt x="318" y="550"/>
                      </a:cubicBezTo>
                      <a:cubicBezTo>
                        <a:pt x="246" y="514"/>
                        <a:pt x="169" y="482"/>
                        <a:pt x="101" y="442"/>
                      </a:cubicBezTo>
                      <a:cubicBezTo>
                        <a:pt x="90" y="436"/>
                        <a:pt x="79" y="434"/>
                        <a:pt x="68" y="434"/>
                      </a:cubicBezTo>
                      <a:close/>
                      <a:moveTo>
                        <a:pt x="4947" y="705"/>
                      </a:moveTo>
                      <a:cubicBezTo>
                        <a:pt x="4939" y="705"/>
                        <a:pt x="4930" y="707"/>
                        <a:pt x="4922" y="711"/>
                      </a:cubicBezTo>
                      <a:cubicBezTo>
                        <a:pt x="4846" y="747"/>
                        <a:pt x="4770" y="775"/>
                        <a:pt x="4693" y="807"/>
                      </a:cubicBezTo>
                      <a:cubicBezTo>
                        <a:pt x="4665" y="815"/>
                        <a:pt x="4645" y="856"/>
                        <a:pt x="4661" y="888"/>
                      </a:cubicBezTo>
                      <a:cubicBezTo>
                        <a:pt x="4669" y="912"/>
                        <a:pt x="4693" y="928"/>
                        <a:pt x="4721" y="928"/>
                      </a:cubicBezTo>
                      <a:cubicBezTo>
                        <a:pt x="4729" y="928"/>
                        <a:pt x="4738" y="928"/>
                        <a:pt x="4746" y="920"/>
                      </a:cubicBezTo>
                      <a:cubicBezTo>
                        <a:pt x="4826" y="892"/>
                        <a:pt x="4902" y="860"/>
                        <a:pt x="4975" y="827"/>
                      </a:cubicBezTo>
                      <a:cubicBezTo>
                        <a:pt x="5007" y="811"/>
                        <a:pt x="5023" y="771"/>
                        <a:pt x="5007" y="739"/>
                      </a:cubicBezTo>
                      <a:cubicBezTo>
                        <a:pt x="4995" y="719"/>
                        <a:pt x="4971" y="705"/>
                        <a:pt x="4947" y="705"/>
                      </a:cubicBezTo>
                      <a:close/>
                      <a:moveTo>
                        <a:pt x="694" y="729"/>
                      </a:moveTo>
                      <a:cubicBezTo>
                        <a:pt x="670" y="729"/>
                        <a:pt x="644" y="741"/>
                        <a:pt x="631" y="767"/>
                      </a:cubicBezTo>
                      <a:cubicBezTo>
                        <a:pt x="619" y="795"/>
                        <a:pt x="639" y="831"/>
                        <a:pt x="668" y="848"/>
                      </a:cubicBezTo>
                      <a:cubicBezTo>
                        <a:pt x="744" y="884"/>
                        <a:pt x="824" y="908"/>
                        <a:pt x="901" y="936"/>
                      </a:cubicBezTo>
                      <a:cubicBezTo>
                        <a:pt x="905" y="944"/>
                        <a:pt x="913" y="944"/>
                        <a:pt x="921" y="944"/>
                      </a:cubicBezTo>
                      <a:cubicBezTo>
                        <a:pt x="949" y="944"/>
                        <a:pt x="969" y="924"/>
                        <a:pt x="981" y="896"/>
                      </a:cubicBezTo>
                      <a:cubicBezTo>
                        <a:pt x="989" y="864"/>
                        <a:pt x="969" y="827"/>
                        <a:pt x="941" y="815"/>
                      </a:cubicBezTo>
                      <a:cubicBezTo>
                        <a:pt x="864" y="791"/>
                        <a:pt x="788" y="763"/>
                        <a:pt x="712" y="731"/>
                      </a:cubicBezTo>
                      <a:cubicBezTo>
                        <a:pt x="706" y="729"/>
                        <a:pt x="700" y="729"/>
                        <a:pt x="694" y="729"/>
                      </a:cubicBezTo>
                      <a:close/>
                      <a:moveTo>
                        <a:pt x="1342" y="954"/>
                      </a:moveTo>
                      <a:cubicBezTo>
                        <a:pt x="1316" y="954"/>
                        <a:pt x="1288" y="973"/>
                        <a:pt x="1278" y="1004"/>
                      </a:cubicBezTo>
                      <a:cubicBezTo>
                        <a:pt x="1270" y="1032"/>
                        <a:pt x="1290" y="1069"/>
                        <a:pt x="1326" y="1077"/>
                      </a:cubicBezTo>
                      <a:lnTo>
                        <a:pt x="1567" y="1137"/>
                      </a:lnTo>
                      <a:lnTo>
                        <a:pt x="1580" y="1137"/>
                      </a:lnTo>
                      <a:cubicBezTo>
                        <a:pt x="1612" y="1137"/>
                        <a:pt x="1636" y="1117"/>
                        <a:pt x="1636" y="1093"/>
                      </a:cubicBezTo>
                      <a:cubicBezTo>
                        <a:pt x="1648" y="1056"/>
                        <a:pt x="1628" y="1028"/>
                        <a:pt x="1592" y="1016"/>
                      </a:cubicBezTo>
                      <a:cubicBezTo>
                        <a:pt x="1511" y="996"/>
                        <a:pt x="1435" y="976"/>
                        <a:pt x="1355" y="956"/>
                      </a:cubicBezTo>
                      <a:cubicBezTo>
                        <a:pt x="1350" y="955"/>
                        <a:pt x="1346" y="954"/>
                        <a:pt x="1342" y="954"/>
                      </a:cubicBezTo>
                      <a:close/>
                      <a:moveTo>
                        <a:pt x="4306" y="950"/>
                      </a:moveTo>
                      <a:cubicBezTo>
                        <a:pt x="4300" y="950"/>
                        <a:pt x="4294" y="951"/>
                        <a:pt x="4288" y="952"/>
                      </a:cubicBezTo>
                      <a:cubicBezTo>
                        <a:pt x="4207" y="976"/>
                        <a:pt x="4135" y="996"/>
                        <a:pt x="4054" y="1016"/>
                      </a:cubicBezTo>
                      <a:cubicBezTo>
                        <a:pt x="4018" y="1028"/>
                        <a:pt x="3998" y="1056"/>
                        <a:pt x="4006" y="1093"/>
                      </a:cubicBezTo>
                      <a:cubicBezTo>
                        <a:pt x="4014" y="1117"/>
                        <a:pt x="4038" y="1137"/>
                        <a:pt x="4067" y="1137"/>
                      </a:cubicBezTo>
                      <a:lnTo>
                        <a:pt x="4087" y="1137"/>
                      </a:lnTo>
                      <a:cubicBezTo>
                        <a:pt x="4167" y="1117"/>
                        <a:pt x="4247" y="1097"/>
                        <a:pt x="4328" y="1073"/>
                      </a:cubicBezTo>
                      <a:cubicBezTo>
                        <a:pt x="4360" y="1064"/>
                        <a:pt x="4380" y="1028"/>
                        <a:pt x="4368" y="992"/>
                      </a:cubicBezTo>
                      <a:cubicBezTo>
                        <a:pt x="4361" y="966"/>
                        <a:pt x="4335" y="950"/>
                        <a:pt x="4306" y="950"/>
                      </a:cubicBezTo>
                      <a:close/>
                      <a:moveTo>
                        <a:pt x="2020" y="1096"/>
                      </a:moveTo>
                      <a:cubicBezTo>
                        <a:pt x="1988" y="1096"/>
                        <a:pt x="1961" y="1116"/>
                        <a:pt x="1957" y="1149"/>
                      </a:cubicBezTo>
                      <a:cubicBezTo>
                        <a:pt x="1953" y="1185"/>
                        <a:pt x="1973" y="1213"/>
                        <a:pt x="2009" y="1217"/>
                      </a:cubicBezTo>
                      <a:cubicBezTo>
                        <a:pt x="2090" y="1233"/>
                        <a:pt x="2174" y="1245"/>
                        <a:pt x="2255" y="1253"/>
                      </a:cubicBezTo>
                      <a:lnTo>
                        <a:pt x="2259" y="1253"/>
                      </a:lnTo>
                      <a:cubicBezTo>
                        <a:pt x="2291" y="1253"/>
                        <a:pt x="2319" y="1229"/>
                        <a:pt x="2327" y="1197"/>
                      </a:cubicBezTo>
                      <a:cubicBezTo>
                        <a:pt x="2331" y="1161"/>
                        <a:pt x="2307" y="1133"/>
                        <a:pt x="2271" y="1129"/>
                      </a:cubicBezTo>
                      <a:cubicBezTo>
                        <a:pt x="2190" y="1125"/>
                        <a:pt x="2110" y="1109"/>
                        <a:pt x="2030" y="1097"/>
                      </a:cubicBezTo>
                      <a:cubicBezTo>
                        <a:pt x="2026" y="1096"/>
                        <a:pt x="2023" y="1096"/>
                        <a:pt x="2020" y="1096"/>
                      </a:cubicBezTo>
                      <a:close/>
                      <a:moveTo>
                        <a:pt x="3637" y="1103"/>
                      </a:moveTo>
                      <a:cubicBezTo>
                        <a:pt x="3633" y="1103"/>
                        <a:pt x="3629" y="1104"/>
                        <a:pt x="3625" y="1105"/>
                      </a:cubicBezTo>
                      <a:lnTo>
                        <a:pt x="3384" y="1133"/>
                      </a:lnTo>
                      <a:cubicBezTo>
                        <a:pt x="3351" y="1137"/>
                        <a:pt x="3323" y="1169"/>
                        <a:pt x="3331" y="1205"/>
                      </a:cubicBezTo>
                      <a:cubicBezTo>
                        <a:pt x="3331" y="1233"/>
                        <a:pt x="3359" y="1257"/>
                        <a:pt x="3388" y="1257"/>
                      </a:cubicBezTo>
                      <a:cubicBezTo>
                        <a:pt x="3388" y="1257"/>
                        <a:pt x="3396" y="1257"/>
                        <a:pt x="3400" y="1253"/>
                      </a:cubicBezTo>
                      <a:cubicBezTo>
                        <a:pt x="3480" y="1249"/>
                        <a:pt x="3564" y="1237"/>
                        <a:pt x="3645" y="1225"/>
                      </a:cubicBezTo>
                      <a:cubicBezTo>
                        <a:pt x="3677" y="1217"/>
                        <a:pt x="3701" y="1189"/>
                        <a:pt x="3697" y="1153"/>
                      </a:cubicBezTo>
                      <a:cubicBezTo>
                        <a:pt x="3693" y="1128"/>
                        <a:pt x="3668" y="1103"/>
                        <a:pt x="3637" y="1103"/>
                      </a:cubicBezTo>
                      <a:close/>
                      <a:moveTo>
                        <a:pt x="2709" y="1157"/>
                      </a:moveTo>
                      <a:cubicBezTo>
                        <a:pt x="2672" y="1157"/>
                        <a:pt x="2640" y="1181"/>
                        <a:pt x="2640" y="1217"/>
                      </a:cubicBezTo>
                      <a:cubicBezTo>
                        <a:pt x="2640" y="1253"/>
                        <a:pt x="2668" y="1281"/>
                        <a:pt x="2701" y="1281"/>
                      </a:cubicBezTo>
                      <a:lnTo>
                        <a:pt x="2954" y="1281"/>
                      </a:lnTo>
                      <a:cubicBezTo>
                        <a:pt x="2990" y="1281"/>
                        <a:pt x="3014" y="1253"/>
                        <a:pt x="3014" y="1217"/>
                      </a:cubicBezTo>
                      <a:cubicBezTo>
                        <a:pt x="3014" y="1181"/>
                        <a:pt x="2982" y="1157"/>
                        <a:pt x="2950" y="1157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</p:grpSp>
      <p:grpSp>
        <p:nvGrpSpPr>
          <p:cNvPr id="112" name="Google Shape;112;p3"/>
          <p:cNvGrpSpPr/>
          <p:nvPr/>
        </p:nvGrpSpPr>
        <p:grpSpPr>
          <a:xfrm rot="-2995951">
            <a:off x="4429344" y="513243"/>
            <a:ext cx="4074052" cy="3919122"/>
            <a:chOff x="2032175" y="1682500"/>
            <a:chExt cx="557500" cy="536300"/>
          </a:xfrm>
        </p:grpSpPr>
        <p:sp>
          <p:nvSpPr>
            <p:cNvPr id="113" name="Google Shape;113;p3"/>
            <p:cNvSpPr/>
            <p:nvPr/>
          </p:nvSpPr>
          <p:spPr>
            <a:xfrm>
              <a:off x="2032175" y="1736150"/>
              <a:ext cx="557500" cy="482650"/>
            </a:xfrm>
            <a:custGeom>
              <a:avLst/>
              <a:gdLst/>
              <a:ahLst/>
              <a:cxnLst/>
              <a:rect l="l" t="t" r="r" b="b"/>
              <a:pathLst>
                <a:path w="22300" h="19306" extrusionOk="0">
                  <a:moveTo>
                    <a:pt x="17029" y="1"/>
                  </a:moveTo>
                  <a:cubicBezTo>
                    <a:pt x="15601" y="1"/>
                    <a:pt x="14082" y="330"/>
                    <a:pt x="12862" y="771"/>
                  </a:cubicBezTo>
                  <a:cubicBezTo>
                    <a:pt x="12037" y="1071"/>
                    <a:pt x="11278" y="1177"/>
                    <a:pt x="10540" y="1177"/>
                  </a:cubicBezTo>
                  <a:cubicBezTo>
                    <a:pt x="8763" y="1177"/>
                    <a:pt x="7104" y="563"/>
                    <a:pt x="4920" y="563"/>
                  </a:cubicBezTo>
                  <a:cubicBezTo>
                    <a:pt x="4705" y="563"/>
                    <a:pt x="4485" y="569"/>
                    <a:pt x="4260" y="582"/>
                  </a:cubicBezTo>
                  <a:cubicBezTo>
                    <a:pt x="788" y="783"/>
                    <a:pt x="202" y="4198"/>
                    <a:pt x="1708" y="7372"/>
                  </a:cubicBezTo>
                  <a:cubicBezTo>
                    <a:pt x="3215" y="10546"/>
                    <a:pt x="1" y="13439"/>
                    <a:pt x="1258" y="16798"/>
                  </a:cubicBezTo>
                  <a:cubicBezTo>
                    <a:pt x="1942" y="18629"/>
                    <a:pt x="3846" y="18953"/>
                    <a:pt x="5847" y="18953"/>
                  </a:cubicBezTo>
                  <a:cubicBezTo>
                    <a:pt x="6944" y="18953"/>
                    <a:pt x="8069" y="18856"/>
                    <a:pt x="9039" y="18856"/>
                  </a:cubicBezTo>
                  <a:cubicBezTo>
                    <a:pt x="9546" y="18856"/>
                    <a:pt x="10011" y="18883"/>
                    <a:pt x="10407" y="18964"/>
                  </a:cubicBezTo>
                  <a:cubicBezTo>
                    <a:pt x="11570" y="19200"/>
                    <a:pt x="12633" y="19305"/>
                    <a:pt x="13600" y="19305"/>
                  </a:cubicBezTo>
                  <a:cubicBezTo>
                    <a:pt x="20113" y="19305"/>
                    <a:pt x="22247" y="14514"/>
                    <a:pt x="21247" y="12632"/>
                  </a:cubicBezTo>
                  <a:cubicBezTo>
                    <a:pt x="20090" y="10462"/>
                    <a:pt x="22299" y="6312"/>
                    <a:pt x="21496" y="2796"/>
                  </a:cubicBezTo>
                  <a:cubicBezTo>
                    <a:pt x="21018" y="707"/>
                    <a:pt x="19121" y="1"/>
                    <a:pt x="17029" y="1"/>
                  </a:cubicBezTo>
                  <a:close/>
                </a:path>
              </a:pathLst>
            </a:custGeom>
            <a:solidFill>
              <a:srgbClr val="FF5A78">
                <a:alpha val="225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" name="Google Shape;114;p3"/>
            <p:cNvSpPr/>
            <p:nvPr/>
          </p:nvSpPr>
          <p:spPr>
            <a:xfrm>
              <a:off x="2196000" y="1682500"/>
              <a:ext cx="189675" cy="60225"/>
            </a:xfrm>
            <a:custGeom>
              <a:avLst/>
              <a:gdLst/>
              <a:ahLst/>
              <a:cxnLst/>
              <a:rect l="l" t="t" r="r" b="b"/>
              <a:pathLst>
                <a:path w="7587" h="2409" extrusionOk="0">
                  <a:moveTo>
                    <a:pt x="984" y="1"/>
                  </a:moveTo>
                  <a:cubicBezTo>
                    <a:pt x="635" y="1"/>
                    <a:pt x="382" y="108"/>
                    <a:pt x="294" y="422"/>
                  </a:cubicBezTo>
                  <a:cubicBezTo>
                    <a:pt x="0" y="1457"/>
                    <a:pt x="1858" y="2408"/>
                    <a:pt x="3684" y="2408"/>
                  </a:cubicBezTo>
                  <a:cubicBezTo>
                    <a:pt x="3806" y="2408"/>
                    <a:pt x="3929" y="2404"/>
                    <a:pt x="4051" y="2395"/>
                  </a:cubicBezTo>
                  <a:cubicBezTo>
                    <a:pt x="6642" y="2210"/>
                    <a:pt x="7586" y="981"/>
                    <a:pt x="7325" y="374"/>
                  </a:cubicBezTo>
                  <a:cubicBezTo>
                    <a:pt x="7218" y="124"/>
                    <a:pt x="6925" y="30"/>
                    <a:pt x="6519" y="30"/>
                  </a:cubicBezTo>
                  <a:cubicBezTo>
                    <a:pt x="5946" y="30"/>
                    <a:pt x="5149" y="218"/>
                    <a:pt x="4336" y="422"/>
                  </a:cubicBezTo>
                  <a:cubicBezTo>
                    <a:pt x="4179" y="462"/>
                    <a:pt x="4010" y="479"/>
                    <a:pt x="3833" y="479"/>
                  </a:cubicBezTo>
                  <a:cubicBezTo>
                    <a:pt x="2889" y="479"/>
                    <a:pt x="1721" y="1"/>
                    <a:pt x="984" y="1"/>
                  </a:cubicBezTo>
                  <a:close/>
                </a:path>
              </a:pathLst>
            </a:custGeom>
            <a:solidFill>
              <a:srgbClr val="FF5A78">
                <a:alpha val="225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5" name="Google Shape;115;p3"/>
          <p:cNvSpPr txBox="1">
            <a:spLocks noGrp="1"/>
          </p:cNvSpPr>
          <p:nvPr>
            <p:ph type="title" idx="2" hasCustomPrompt="1"/>
          </p:nvPr>
        </p:nvSpPr>
        <p:spPr>
          <a:xfrm>
            <a:off x="740125" y="831100"/>
            <a:ext cx="3831900" cy="1395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8000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116" name="Google Shape;116;p3"/>
          <p:cNvSpPr txBox="1">
            <a:spLocks noGrp="1"/>
          </p:cNvSpPr>
          <p:nvPr>
            <p:ph type="subTitle" idx="1"/>
          </p:nvPr>
        </p:nvSpPr>
        <p:spPr>
          <a:xfrm>
            <a:off x="1279975" y="3010100"/>
            <a:ext cx="2752200" cy="728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Font typeface="Bellota Text"/>
              <a:buNone/>
              <a:defRPr sz="1600">
                <a:solidFill>
                  <a:schemeClr val="dk1"/>
                </a:solidFill>
                <a:latin typeface="Bellota Text"/>
                <a:ea typeface="Bellota Text"/>
                <a:cs typeface="Bellota Text"/>
                <a:sym typeface="Bellota Text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grpSp>
        <p:nvGrpSpPr>
          <p:cNvPr id="117" name="Google Shape;117;p3"/>
          <p:cNvGrpSpPr/>
          <p:nvPr/>
        </p:nvGrpSpPr>
        <p:grpSpPr>
          <a:xfrm rot="7153394">
            <a:off x="7700648" y="3361727"/>
            <a:ext cx="2039530" cy="1399524"/>
            <a:chOff x="6272659" y="-660615"/>
            <a:chExt cx="2039586" cy="1399562"/>
          </a:xfrm>
        </p:grpSpPr>
        <p:grpSp>
          <p:nvGrpSpPr>
            <p:cNvPr id="118" name="Google Shape;118;p3"/>
            <p:cNvGrpSpPr/>
            <p:nvPr/>
          </p:nvGrpSpPr>
          <p:grpSpPr>
            <a:xfrm rot="8478049">
              <a:off x="7456155" y="-397939"/>
              <a:ext cx="900955" cy="172869"/>
              <a:chOff x="3564648" y="628675"/>
              <a:chExt cx="901001" cy="172878"/>
            </a:xfrm>
          </p:grpSpPr>
          <p:sp>
            <p:nvSpPr>
              <p:cNvPr id="119" name="Google Shape;119;p3"/>
              <p:cNvSpPr/>
              <p:nvPr/>
            </p:nvSpPr>
            <p:spPr>
              <a:xfrm>
                <a:off x="3564648" y="647688"/>
                <a:ext cx="32631" cy="26026"/>
              </a:xfrm>
              <a:custGeom>
                <a:avLst/>
                <a:gdLst/>
                <a:ahLst/>
                <a:cxnLst/>
                <a:rect l="l" t="t" r="r" b="b"/>
                <a:pathLst>
                  <a:path w="242" h="193" extrusionOk="0">
                    <a:moveTo>
                      <a:pt x="73" y="0"/>
                    </a:moveTo>
                    <a:cubicBezTo>
                      <a:pt x="53" y="0"/>
                      <a:pt x="33" y="10"/>
                      <a:pt x="21" y="28"/>
                    </a:cubicBezTo>
                    <a:cubicBezTo>
                      <a:pt x="0" y="52"/>
                      <a:pt x="4" y="92"/>
                      <a:pt x="33" y="112"/>
                    </a:cubicBezTo>
                    <a:cubicBezTo>
                      <a:pt x="33" y="112"/>
                      <a:pt x="69" y="140"/>
                      <a:pt x="141" y="184"/>
                    </a:cubicBezTo>
                    <a:cubicBezTo>
                      <a:pt x="149" y="188"/>
                      <a:pt x="165" y="192"/>
                      <a:pt x="173" y="192"/>
                    </a:cubicBezTo>
                    <a:cubicBezTo>
                      <a:pt x="193" y="192"/>
                      <a:pt x="213" y="184"/>
                      <a:pt x="225" y="168"/>
                    </a:cubicBezTo>
                    <a:cubicBezTo>
                      <a:pt x="241" y="144"/>
                      <a:pt x="233" y="104"/>
                      <a:pt x="205" y="84"/>
                    </a:cubicBezTo>
                    <a:cubicBezTo>
                      <a:pt x="141" y="40"/>
                      <a:pt x="105" y="11"/>
                      <a:pt x="105" y="11"/>
                    </a:cubicBezTo>
                    <a:cubicBezTo>
                      <a:pt x="96" y="4"/>
                      <a:pt x="84" y="0"/>
                      <a:pt x="73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0" name="Google Shape;120;p3"/>
              <p:cNvSpPr/>
              <p:nvPr/>
            </p:nvSpPr>
            <p:spPr>
              <a:xfrm>
                <a:off x="3630180" y="628675"/>
                <a:ext cx="835469" cy="172878"/>
              </a:xfrm>
              <a:custGeom>
                <a:avLst/>
                <a:gdLst/>
                <a:ahLst/>
                <a:cxnLst/>
                <a:rect l="l" t="t" r="r" b="b"/>
                <a:pathLst>
                  <a:path w="6196" h="1282" extrusionOk="0">
                    <a:moveTo>
                      <a:pt x="6121" y="0"/>
                    </a:moveTo>
                    <a:cubicBezTo>
                      <a:pt x="6109" y="0"/>
                      <a:pt x="6097" y="4"/>
                      <a:pt x="6087" y="12"/>
                    </a:cubicBezTo>
                    <a:cubicBezTo>
                      <a:pt x="6023" y="64"/>
                      <a:pt x="5955" y="112"/>
                      <a:pt x="5891" y="160"/>
                    </a:cubicBezTo>
                    <a:cubicBezTo>
                      <a:pt x="5858" y="177"/>
                      <a:pt x="5854" y="213"/>
                      <a:pt x="5875" y="245"/>
                    </a:cubicBezTo>
                    <a:cubicBezTo>
                      <a:pt x="5887" y="261"/>
                      <a:pt x="5907" y="269"/>
                      <a:pt x="5927" y="269"/>
                    </a:cubicBezTo>
                    <a:cubicBezTo>
                      <a:pt x="5943" y="269"/>
                      <a:pt x="5951" y="265"/>
                      <a:pt x="5967" y="261"/>
                    </a:cubicBezTo>
                    <a:cubicBezTo>
                      <a:pt x="6035" y="213"/>
                      <a:pt x="6104" y="165"/>
                      <a:pt x="6168" y="112"/>
                    </a:cubicBezTo>
                    <a:cubicBezTo>
                      <a:pt x="6192" y="88"/>
                      <a:pt x="6196" y="48"/>
                      <a:pt x="6176" y="24"/>
                    </a:cubicBezTo>
                    <a:cubicBezTo>
                      <a:pt x="6161" y="9"/>
                      <a:pt x="6140" y="0"/>
                      <a:pt x="6121" y="0"/>
                    </a:cubicBezTo>
                    <a:close/>
                    <a:moveTo>
                      <a:pt x="5557" y="384"/>
                    </a:moveTo>
                    <a:cubicBezTo>
                      <a:pt x="5546" y="384"/>
                      <a:pt x="5535" y="387"/>
                      <a:pt x="5525" y="394"/>
                    </a:cubicBezTo>
                    <a:lnTo>
                      <a:pt x="5312" y="514"/>
                    </a:lnTo>
                    <a:cubicBezTo>
                      <a:pt x="5284" y="530"/>
                      <a:pt x="5272" y="570"/>
                      <a:pt x="5288" y="602"/>
                    </a:cubicBezTo>
                    <a:cubicBezTo>
                      <a:pt x="5296" y="623"/>
                      <a:pt x="5324" y="631"/>
                      <a:pt x="5344" y="631"/>
                    </a:cubicBezTo>
                    <a:cubicBezTo>
                      <a:pt x="5352" y="631"/>
                      <a:pt x="5364" y="631"/>
                      <a:pt x="5372" y="627"/>
                    </a:cubicBezTo>
                    <a:cubicBezTo>
                      <a:pt x="5445" y="586"/>
                      <a:pt x="5517" y="546"/>
                      <a:pt x="5589" y="502"/>
                    </a:cubicBezTo>
                    <a:cubicBezTo>
                      <a:pt x="5617" y="486"/>
                      <a:pt x="5629" y="446"/>
                      <a:pt x="5609" y="414"/>
                    </a:cubicBezTo>
                    <a:cubicBezTo>
                      <a:pt x="5599" y="395"/>
                      <a:pt x="5578" y="384"/>
                      <a:pt x="5557" y="384"/>
                    </a:cubicBezTo>
                    <a:close/>
                    <a:moveTo>
                      <a:pt x="68" y="434"/>
                    </a:moveTo>
                    <a:cubicBezTo>
                      <a:pt x="45" y="434"/>
                      <a:pt x="25" y="444"/>
                      <a:pt x="17" y="466"/>
                    </a:cubicBezTo>
                    <a:cubicBezTo>
                      <a:pt x="1" y="494"/>
                      <a:pt x="9" y="534"/>
                      <a:pt x="41" y="550"/>
                    </a:cubicBezTo>
                    <a:cubicBezTo>
                      <a:pt x="109" y="590"/>
                      <a:pt x="185" y="631"/>
                      <a:pt x="262" y="667"/>
                    </a:cubicBezTo>
                    <a:cubicBezTo>
                      <a:pt x="266" y="671"/>
                      <a:pt x="278" y="671"/>
                      <a:pt x="286" y="671"/>
                    </a:cubicBezTo>
                    <a:cubicBezTo>
                      <a:pt x="310" y="671"/>
                      <a:pt x="330" y="663"/>
                      <a:pt x="346" y="635"/>
                    </a:cubicBezTo>
                    <a:cubicBezTo>
                      <a:pt x="362" y="602"/>
                      <a:pt x="346" y="566"/>
                      <a:pt x="318" y="550"/>
                    </a:cubicBezTo>
                    <a:cubicBezTo>
                      <a:pt x="246" y="514"/>
                      <a:pt x="169" y="482"/>
                      <a:pt x="101" y="442"/>
                    </a:cubicBezTo>
                    <a:cubicBezTo>
                      <a:pt x="90" y="436"/>
                      <a:pt x="79" y="434"/>
                      <a:pt x="68" y="434"/>
                    </a:cubicBezTo>
                    <a:close/>
                    <a:moveTo>
                      <a:pt x="4947" y="705"/>
                    </a:moveTo>
                    <a:cubicBezTo>
                      <a:pt x="4939" y="705"/>
                      <a:pt x="4930" y="707"/>
                      <a:pt x="4922" y="711"/>
                    </a:cubicBezTo>
                    <a:cubicBezTo>
                      <a:pt x="4846" y="747"/>
                      <a:pt x="4770" y="775"/>
                      <a:pt x="4693" y="807"/>
                    </a:cubicBezTo>
                    <a:cubicBezTo>
                      <a:pt x="4665" y="815"/>
                      <a:pt x="4645" y="856"/>
                      <a:pt x="4661" y="888"/>
                    </a:cubicBezTo>
                    <a:cubicBezTo>
                      <a:pt x="4669" y="912"/>
                      <a:pt x="4693" y="928"/>
                      <a:pt x="4721" y="928"/>
                    </a:cubicBezTo>
                    <a:cubicBezTo>
                      <a:pt x="4729" y="928"/>
                      <a:pt x="4738" y="928"/>
                      <a:pt x="4746" y="920"/>
                    </a:cubicBezTo>
                    <a:cubicBezTo>
                      <a:pt x="4826" y="892"/>
                      <a:pt x="4902" y="860"/>
                      <a:pt x="4975" y="827"/>
                    </a:cubicBezTo>
                    <a:cubicBezTo>
                      <a:pt x="5007" y="811"/>
                      <a:pt x="5023" y="771"/>
                      <a:pt x="5007" y="739"/>
                    </a:cubicBezTo>
                    <a:cubicBezTo>
                      <a:pt x="4995" y="719"/>
                      <a:pt x="4971" y="705"/>
                      <a:pt x="4947" y="705"/>
                    </a:cubicBezTo>
                    <a:close/>
                    <a:moveTo>
                      <a:pt x="694" y="729"/>
                    </a:moveTo>
                    <a:cubicBezTo>
                      <a:pt x="670" y="729"/>
                      <a:pt x="644" y="741"/>
                      <a:pt x="631" y="767"/>
                    </a:cubicBezTo>
                    <a:cubicBezTo>
                      <a:pt x="619" y="795"/>
                      <a:pt x="639" y="831"/>
                      <a:pt x="668" y="848"/>
                    </a:cubicBezTo>
                    <a:cubicBezTo>
                      <a:pt x="744" y="884"/>
                      <a:pt x="824" y="908"/>
                      <a:pt x="901" y="936"/>
                    </a:cubicBezTo>
                    <a:cubicBezTo>
                      <a:pt x="905" y="944"/>
                      <a:pt x="913" y="944"/>
                      <a:pt x="921" y="944"/>
                    </a:cubicBezTo>
                    <a:cubicBezTo>
                      <a:pt x="949" y="944"/>
                      <a:pt x="969" y="924"/>
                      <a:pt x="981" y="896"/>
                    </a:cubicBezTo>
                    <a:cubicBezTo>
                      <a:pt x="989" y="864"/>
                      <a:pt x="969" y="827"/>
                      <a:pt x="941" y="815"/>
                    </a:cubicBezTo>
                    <a:cubicBezTo>
                      <a:pt x="864" y="791"/>
                      <a:pt x="788" y="763"/>
                      <a:pt x="712" y="731"/>
                    </a:cubicBezTo>
                    <a:cubicBezTo>
                      <a:pt x="706" y="729"/>
                      <a:pt x="700" y="729"/>
                      <a:pt x="694" y="729"/>
                    </a:cubicBezTo>
                    <a:close/>
                    <a:moveTo>
                      <a:pt x="1342" y="954"/>
                    </a:moveTo>
                    <a:cubicBezTo>
                      <a:pt x="1316" y="954"/>
                      <a:pt x="1288" y="973"/>
                      <a:pt x="1278" y="1004"/>
                    </a:cubicBezTo>
                    <a:cubicBezTo>
                      <a:pt x="1270" y="1032"/>
                      <a:pt x="1290" y="1069"/>
                      <a:pt x="1326" y="1077"/>
                    </a:cubicBezTo>
                    <a:lnTo>
                      <a:pt x="1567" y="1137"/>
                    </a:lnTo>
                    <a:lnTo>
                      <a:pt x="1580" y="1137"/>
                    </a:lnTo>
                    <a:cubicBezTo>
                      <a:pt x="1612" y="1137"/>
                      <a:pt x="1636" y="1117"/>
                      <a:pt x="1636" y="1093"/>
                    </a:cubicBezTo>
                    <a:cubicBezTo>
                      <a:pt x="1648" y="1056"/>
                      <a:pt x="1628" y="1028"/>
                      <a:pt x="1592" y="1016"/>
                    </a:cubicBezTo>
                    <a:cubicBezTo>
                      <a:pt x="1511" y="996"/>
                      <a:pt x="1435" y="976"/>
                      <a:pt x="1355" y="956"/>
                    </a:cubicBezTo>
                    <a:cubicBezTo>
                      <a:pt x="1350" y="955"/>
                      <a:pt x="1346" y="954"/>
                      <a:pt x="1342" y="954"/>
                    </a:cubicBezTo>
                    <a:close/>
                    <a:moveTo>
                      <a:pt x="4306" y="950"/>
                    </a:moveTo>
                    <a:cubicBezTo>
                      <a:pt x="4300" y="950"/>
                      <a:pt x="4294" y="951"/>
                      <a:pt x="4288" y="952"/>
                    </a:cubicBezTo>
                    <a:cubicBezTo>
                      <a:pt x="4207" y="976"/>
                      <a:pt x="4135" y="996"/>
                      <a:pt x="4054" y="1016"/>
                    </a:cubicBezTo>
                    <a:cubicBezTo>
                      <a:pt x="4018" y="1028"/>
                      <a:pt x="3998" y="1056"/>
                      <a:pt x="4006" y="1093"/>
                    </a:cubicBezTo>
                    <a:cubicBezTo>
                      <a:pt x="4014" y="1117"/>
                      <a:pt x="4038" y="1137"/>
                      <a:pt x="4067" y="1137"/>
                    </a:cubicBezTo>
                    <a:lnTo>
                      <a:pt x="4087" y="1137"/>
                    </a:lnTo>
                    <a:cubicBezTo>
                      <a:pt x="4167" y="1117"/>
                      <a:pt x="4247" y="1097"/>
                      <a:pt x="4328" y="1073"/>
                    </a:cubicBezTo>
                    <a:cubicBezTo>
                      <a:pt x="4360" y="1064"/>
                      <a:pt x="4380" y="1028"/>
                      <a:pt x="4368" y="992"/>
                    </a:cubicBezTo>
                    <a:cubicBezTo>
                      <a:pt x="4361" y="966"/>
                      <a:pt x="4335" y="950"/>
                      <a:pt x="4306" y="950"/>
                    </a:cubicBezTo>
                    <a:close/>
                    <a:moveTo>
                      <a:pt x="2020" y="1096"/>
                    </a:moveTo>
                    <a:cubicBezTo>
                      <a:pt x="1988" y="1096"/>
                      <a:pt x="1961" y="1116"/>
                      <a:pt x="1957" y="1149"/>
                    </a:cubicBezTo>
                    <a:cubicBezTo>
                      <a:pt x="1953" y="1185"/>
                      <a:pt x="1973" y="1213"/>
                      <a:pt x="2009" y="1217"/>
                    </a:cubicBezTo>
                    <a:cubicBezTo>
                      <a:pt x="2090" y="1233"/>
                      <a:pt x="2174" y="1245"/>
                      <a:pt x="2255" y="1253"/>
                    </a:cubicBezTo>
                    <a:lnTo>
                      <a:pt x="2259" y="1253"/>
                    </a:lnTo>
                    <a:cubicBezTo>
                      <a:pt x="2291" y="1253"/>
                      <a:pt x="2319" y="1229"/>
                      <a:pt x="2327" y="1197"/>
                    </a:cubicBezTo>
                    <a:cubicBezTo>
                      <a:pt x="2331" y="1161"/>
                      <a:pt x="2307" y="1133"/>
                      <a:pt x="2271" y="1129"/>
                    </a:cubicBezTo>
                    <a:cubicBezTo>
                      <a:pt x="2190" y="1125"/>
                      <a:pt x="2110" y="1109"/>
                      <a:pt x="2030" y="1097"/>
                    </a:cubicBezTo>
                    <a:cubicBezTo>
                      <a:pt x="2026" y="1096"/>
                      <a:pt x="2023" y="1096"/>
                      <a:pt x="2020" y="1096"/>
                    </a:cubicBezTo>
                    <a:close/>
                    <a:moveTo>
                      <a:pt x="3637" y="1103"/>
                    </a:moveTo>
                    <a:cubicBezTo>
                      <a:pt x="3633" y="1103"/>
                      <a:pt x="3629" y="1104"/>
                      <a:pt x="3625" y="1105"/>
                    </a:cubicBezTo>
                    <a:lnTo>
                      <a:pt x="3384" y="1133"/>
                    </a:lnTo>
                    <a:cubicBezTo>
                      <a:pt x="3351" y="1137"/>
                      <a:pt x="3323" y="1169"/>
                      <a:pt x="3331" y="1205"/>
                    </a:cubicBezTo>
                    <a:cubicBezTo>
                      <a:pt x="3331" y="1233"/>
                      <a:pt x="3359" y="1257"/>
                      <a:pt x="3388" y="1257"/>
                    </a:cubicBezTo>
                    <a:cubicBezTo>
                      <a:pt x="3388" y="1257"/>
                      <a:pt x="3396" y="1257"/>
                      <a:pt x="3400" y="1253"/>
                    </a:cubicBezTo>
                    <a:cubicBezTo>
                      <a:pt x="3480" y="1249"/>
                      <a:pt x="3564" y="1237"/>
                      <a:pt x="3645" y="1225"/>
                    </a:cubicBezTo>
                    <a:cubicBezTo>
                      <a:pt x="3677" y="1217"/>
                      <a:pt x="3701" y="1189"/>
                      <a:pt x="3697" y="1153"/>
                    </a:cubicBezTo>
                    <a:cubicBezTo>
                      <a:pt x="3693" y="1128"/>
                      <a:pt x="3668" y="1103"/>
                      <a:pt x="3637" y="1103"/>
                    </a:cubicBezTo>
                    <a:close/>
                    <a:moveTo>
                      <a:pt x="2709" y="1157"/>
                    </a:moveTo>
                    <a:cubicBezTo>
                      <a:pt x="2672" y="1157"/>
                      <a:pt x="2640" y="1181"/>
                      <a:pt x="2640" y="1217"/>
                    </a:cubicBezTo>
                    <a:cubicBezTo>
                      <a:pt x="2640" y="1253"/>
                      <a:pt x="2668" y="1281"/>
                      <a:pt x="2701" y="1281"/>
                    </a:cubicBezTo>
                    <a:lnTo>
                      <a:pt x="2954" y="1281"/>
                    </a:lnTo>
                    <a:cubicBezTo>
                      <a:pt x="2990" y="1281"/>
                      <a:pt x="3014" y="1253"/>
                      <a:pt x="3014" y="1217"/>
                    </a:cubicBezTo>
                    <a:cubicBezTo>
                      <a:pt x="3014" y="1181"/>
                      <a:pt x="2982" y="1157"/>
                      <a:pt x="2950" y="1157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1" name="Google Shape;121;p3"/>
            <p:cNvGrpSpPr/>
            <p:nvPr/>
          </p:nvGrpSpPr>
          <p:grpSpPr>
            <a:xfrm rot="-1338283">
              <a:off x="6304777" y="70229"/>
              <a:ext cx="1332686" cy="431981"/>
              <a:chOff x="3132849" y="378861"/>
              <a:chExt cx="1332799" cy="432018"/>
            </a:xfrm>
          </p:grpSpPr>
          <p:sp>
            <p:nvSpPr>
              <p:cNvPr id="122" name="Google Shape;122;p3"/>
              <p:cNvSpPr/>
              <p:nvPr/>
            </p:nvSpPr>
            <p:spPr>
              <a:xfrm>
                <a:off x="3564648" y="647688"/>
                <a:ext cx="32631" cy="26026"/>
              </a:xfrm>
              <a:custGeom>
                <a:avLst/>
                <a:gdLst/>
                <a:ahLst/>
                <a:cxnLst/>
                <a:rect l="l" t="t" r="r" b="b"/>
                <a:pathLst>
                  <a:path w="242" h="193" extrusionOk="0">
                    <a:moveTo>
                      <a:pt x="73" y="0"/>
                    </a:moveTo>
                    <a:cubicBezTo>
                      <a:pt x="53" y="0"/>
                      <a:pt x="33" y="10"/>
                      <a:pt x="21" y="28"/>
                    </a:cubicBezTo>
                    <a:cubicBezTo>
                      <a:pt x="0" y="52"/>
                      <a:pt x="4" y="92"/>
                      <a:pt x="33" y="112"/>
                    </a:cubicBezTo>
                    <a:cubicBezTo>
                      <a:pt x="33" y="112"/>
                      <a:pt x="69" y="140"/>
                      <a:pt x="141" y="184"/>
                    </a:cubicBezTo>
                    <a:cubicBezTo>
                      <a:pt x="149" y="188"/>
                      <a:pt x="165" y="192"/>
                      <a:pt x="173" y="192"/>
                    </a:cubicBezTo>
                    <a:cubicBezTo>
                      <a:pt x="193" y="192"/>
                      <a:pt x="213" y="184"/>
                      <a:pt x="225" y="168"/>
                    </a:cubicBezTo>
                    <a:cubicBezTo>
                      <a:pt x="241" y="144"/>
                      <a:pt x="233" y="104"/>
                      <a:pt x="205" y="84"/>
                    </a:cubicBezTo>
                    <a:cubicBezTo>
                      <a:pt x="141" y="40"/>
                      <a:pt x="105" y="11"/>
                      <a:pt x="105" y="11"/>
                    </a:cubicBezTo>
                    <a:cubicBezTo>
                      <a:pt x="96" y="4"/>
                      <a:pt x="84" y="0"/>
                      <a:pt x="73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3" name="Google Shape;123;p3"/>
              <p:cNvSpPr/>
              <p:nvPr/>
            </p:nvSpPr>
            <p:spPr>
              <a:xfrm>
                <a:off x="3630180" y="628675"/>
                <a:ext cx="835469" cy="172878"/>
              </a:xfrm>
              <a:custGeom>
                <a:avLst/>
                <a:gdLst/>
                <a:ahLst/>
                <a:cxnLst/>
                <a:rect l="l" t="t" r="r" b="b"/>
                <a:pathLst>
                  <a:path w="6196" h="1282" extrusionOk="0">
                    <a:moveTo>
                      <a:pt x="6121" y="0"/>
                    </a:moveTo>
                    <a:cubicBezTo>
                      <a:pt x="6109" y="0"/>
                      <a:pt x="6097" y="4"/>
                      <a:pt x="6087" y="12"/>
                    </a:cubicBezTo>
                    <a:cubicBezTo>
                      <a:pt x="6023" y="64"/>
                      <a:pt x="5955" y="112"/>
                      <a:pt x="5891" y="160"/>
                    </a:cubicBezTo>
                    <a:cubicBezTo>
                      <a:pt x="5858" y="177"/>
                      <a:pt x="5854" y="213"/>
                      <a:pt x="5875" y="245"/>
                    </a:cubicBezTo>
                    <a:cubicBezTo>
                      <a:pt x="5887" y="261"/>
                      <a:pt x="5907" y="269"/>
                      <a:pt x="5927" y="269"/>
                    </a:cubicBezTo>
                    <a:cubicBezTo>
                      <a:pt x="5943" y="269"/>
                      <a:pt x="5951" y="265"/>
                      <a:pt x="5967" y="261"/>
                    </a:cubicBezTo>
                    <a:cubicBezTo>
                      <a:pt x="6035" y="213"/>
                      <a:pt x="6104" y="165"/>
                      <a:pt x="6168" y="112"/>
                    </a:cubicBezTo>
                    <a:cubicBezTo>
                      <a:pt x="6192" y="88"/>
                      <a:pt x="6196" y="48"/>
                      <a:pt x="6176" y="24"/>
                    </a:cubicBezTo>
                    <a:cubicBezTo>
                      <a:pt x="6161" y="9"/>
                      <a:pt x="6140" y="0"/>
                      <a:pt x="6121" y="0"/>
                    </a:cubicBezTo>
                    <a:close/>
                    <a:moveTo>
                      <a:pt x="5557" y="384"/>
                    </a:moveTo>
                    <a:cubicBezTo>
                      <a:pt x="5546" y="384"/>
                      <a:pt x="5535" y="387"/>
                      <a:pt x="5525" y="394"/>
                    </a:cubicBezTo>
                    <a:lnTo>
                      <a:pt x="5312" y="514"/>
                    </a:lnTo>
                    <a:cubicBezTo>
                      <a:pt x="5284" y="530"/>
                      <a:pt x="5272" y="570"/>
                      <a:pt x="5288" y="602"/>
                    </a:cubicBezTo>
                    <a:cubicBezTo>
                      <a:pt x="5296" y="623"/>
                      <a:pt x="5324" y="631"/>
                      <a:pt x="5344" y="631"/>
                    </a:cubicBezTo>
                    <a:cubicBezTo>
                      <a:pt x="5352" y="631"/>
                      <a:pt x="5364" y="631"/>
                      <a:pt x="5372" y="627"/>
                    </a:cubicBezTo>
                    <a:cubicBezTo>
                      <a:pt x="5445" y="586"/>
                      <a:pt x="5517" y="546"/>
                      <a:pt x="5589" y="502"/>
                    </a:cubicBezTo>
                    <a:cubicBezTo>
                      <a:pt x="5617" y="486"/>
                      <a:pt x="5629" y="446"/>
                      <a:pt x="5609" y="414"/>
                    </a:cubicBezTo>
                    <a:cubicBezTo>
                      <a:pt x="5599" y="395"/>
                      <a:pt x="5578" y="384"/>
                      <a:pt x="5557" y="384"/>
                    </a:cubicBezTo>
                    <a:close/>
                    <a:moveTo>
                      <a:pt x="68" y="434"/>
                    </a:moveTo>
                    <a:cubicBezTo>
                      <a:pt x="45" y="434"/>
                      <a:pt x="25" y="444"/>
                      <a:pt x="17" y="466"/>
                    </a:cubicBezTo>
                    <a:cubicBezTo>
                      <a:pt x="1" y="494"/>
                      <a:pt x="9" y="534"/>
                      <a:pt x="41" y="550"/>
                    </a:cubicBezTo>
                    <a:cubicBezTo>
                      <a:pt x="109" y="590"/>
                      <a:pt x="185" y="631"/>
                      <a:pt x="262" y="667"/>
                    </a:cubicBezTo>
                    <a:cubicBezTo>
                      <a:pt x="266" y="671"/>
                      <a:pt x="278" y="671"/>
                      <a:pt x="286" y="671"/>
                    </a:cubicBezTo>
                    <a:cubicBezTo>
                      <a:pt x="310" y="671"/>
                      <a:pt x="330" y="663"/>
                      <a:pt x="346" y="635"/>
                    </a:cubicBezTo>
                    <a:cubicBezTo>
                      <a:pt x="362" y="602"/>
                      <a:pt x="346" y="566"/>
                      <a:pt x="318" y="550"/>
                    </a:cubicBezTo>
                    <a:cubicBezTo>
                      <a:pt x="246" y="514"/>
                      <a:pt x="169" y="482"/>
                      <a:pt x="101" y="442"/>
                    </a:cubicBezTo>
                    <a:cubicBezTo>
                      <a:pt x="90" y="436"/>
                      <a:pt x="79" y="434"/>
                      <a:pt x="68" y="434"/>
                    </a:cubicBezTo>
                    <a:close/>
                    <a:moveTo>
                      <a:pt x="4947" y="705"/>
                    </a:moveTo>
                    <a:cubicBezTo>
                      <a:pt x="4939" y="705"/>
                      <a:pt x="4930" y="707"/>
                      <a:pt x="4922" y="711"/>
                    </a:cubicBezTo>
                    <a:cubicBezTo>
                      <a:pt x="4846" y="747"/>
                      <a:pt x="4770" y="775"/>
                      <a:pt x="4693" y="807"/>
                    </a:cubicBezTo>
                    <a:cubicBezTo>
                      <a:pt x="4665" y="815"/>
                      <a:pt x="4645" y="856"/>
                      <a:pt x="4661" y="888"/>
                    </a:cubicBezTo>
                    <a:cubicBezTo>
                      <a:pt x="4669" y="912"/>
                      <a:pt x="4693" y="928"/>
                      <a:pt x="4721" y="928"/>
                    </a:cubicBezTo>
                    <a:cubicBezTo>
                      <a:pt x="4729" y="928"/>
                      <a:pt x="4738" y="928"/>
                      <a:pt x="4746" y="920"/>
                    </a:cubicBezTo>
                    <a:cubicBezTo>
                      <a:pt x="4826" y="892"/>
                      <a:pt x="4902" y="860"/>
                      <a:pt x="4975" y="827"/>
                    </a:cubicBezTo>
                    <a:cubicBezTo>
                      <a:pt x="5007" y="811"/>
                      <a:pt x="5023" y="771"/>
                      <a:pt x="5007" y="739"/>
                    </a:cubicBezTo>
                    <a:cubicBezTo>
                      <a:pt x="4995" y="719"/>
                      <a:pt x="4971" y="705"/>
                      <a:pt x="4947" y="705"/>
                    </a:cubicBezTo>
                    <a:close/>
                    <a:moveTo>
                      <a:pt x="694" y="729"/>
                    </a:moveTo>
                    <a:cubicBezTo>
                      <a:pt x="670" y="729"/>
                      <a:pt x="644" y="741"/>
                      <a:pt x="631" y="767"/>
                    </a:cubicBezTo>
                    <a:cubicBezTo>
                      <a:pt x="619" y="795"/>
                      <a:pt x="639" y="831"/>
                      <a:pt x="668" y="848"/>
                    </a:cubicBezTo>
                    <a:cubicBezTo>
                      <a:pt x="744" y="884"/>
                      <a:pt x="824" y="908"/>
                      <a:pt x="901" y="936"/>
                    </a:cubicBezTo>
                    <a:cubicBezTo>
                      <a:pt x="905" y="944"/>
                      <a:pt x="913" y="944"/>
                      <a:pt x="921" y="944"/>
                    </a:cubicBezTo>
                    <a:cubicBezTo>
                      <a:pt x="949" y="944"/>
                      <a:pt x="969" y="924"/>
                      <a:pt x="981" y="896"/>
                    </a:cubicBezTo>
                    <a:cubicBezTo>
                      <a:pt x="989" y="864"/>
                      <a:pt x="969" y="827"/>
                      <a:pt x="941" y="815"/>
                    </a:cubicBezTo>
                    <a:cubicBezTo>
                      <a:pt x="864" y="791"/>
                      <a:pt x="788" y="763"/>
                      <a:pt x="712" y="731"/>
                    </a:cubicBezTo>
                    <a:cubicBezTo>
                      <a:pt x="706" y="729"/>
                      <a:pt x="700" y="729"/>
                      <a:pt x="694" y="729"/>
                    </a:cubicBezTo>
                    <a:close/>
                    <a:moveTo>
                      <a:pt x="1342" y="954"/>
                    </a:moveTo>
                    <a:cubicBezTo>
                      <a:pt x="1316" y="954"/>
                      <a:pt x="1288" y="973"/>
                      <a:pt x="1278" y="1004"/>
                    </a:cubicBezTo>
                    <a:cubicBezTo>
                      <a:pt x="1270" y="1032"/>
                      <a:pt x="1290" y="1069"/>
                      <a:pt x="1326" y="1077"/>
                    </a:cubicBezTo>
                    <a:lnTo>
                      <a:pt x="1567" y="1137"/>
                    </a:lnTo>
                    <a:lnTo>
                      <a:pt x="1580" y="1137"/>
                    </a:lnTo>
                    <a:cubicBezTo>
                      <a:pt x="1612" y="1137"/>
                      <a:pt x="1636" y="1117"/>
                      <a:pt x="1636" y="1093"/>
                    </a:cubicBezTo>
                    <a:cubicBezTo>
                      <a:pt x="1648" y="1056"/>
                      <a:pt x="1628" y="1028"/>
                      <a:pt x="1592" y="1016"/>
                    </a:cubicBezTo>
                    <a:cubicBezTo>
                      <a:pt x="1511" y="996"/>
                      <a:pt x="1435" y="976"/>
                      <a:pt x="1355" y="956"/>
                    </a:cubicBezTo>
                    <a:cubicBezTo>
                      <a:pt x="1350" y="955"/>
                      <a:pt x="1346" y="954"/>
                      <a:pt x="1342" y="954"/>
                    </a:cubicBezTo>
                    <a:close/>
                    <a:moveTo>
                      <a:pt x="4306" y="950"/>
                    </a:moveTo>
                    <a:cubicBezTo>
                      <a:pt x="4300" y="950"/>
                      <a:pt x="4294" y="951"/>
                      <a:pt x="4288" y="952"/>
                    </a:cubicBezTo>
                    <a:cubicBezTo>
                      <a:pt x="4207" y="976"/>
                      <a:pt x="4135" y="996"/>
                      <a:pt x="4054" y="1016"/>
                    </a:cubicBezTo>
                    <a:cubicBezTo>
                      <a:pt x="4018" y="1028"/>
                      <a:pt x="3998" y="1056"/>
                      <a:pt x="4006" y="1093"/>
                    </a:cubicBezTo>
                    <a:cubicBezTo>
                      <a:pt x="4014" y="1117"/>
                      <a:pt x="4038" y="1137"/>
                      <a:pt x="4067" y="1137"/>
                    </a:cubicBezTo>
                    <a:lnTo>
                      <a:pt x="4087" y="1137"/>
                    </a:lnTo>
                    <a:cubicBezTo>
                      <a:pt x="4167" y="1117"/>
                      <a:pt x="4247" y="1097"/>
                      <a:pt x="4328" y="1073"/>
                    </a:cubicBezTo>
                    <a:cubicBezTo>
                      <a:pt x="4360" y="1064"/>
                      <a:pt x="4380" y="1028"/>
                      <a:pt x="4368" y="992"/>
                    </a:cubicBezTo>
                    <a:cubicBezTo>
                      <a:pt x="4361" y="966"/>
                      <a:pt x="4335" y="950"/>
                      <a:pt x="4306" y="950"/>
                    </a:cubicBezTo>
                    <a:close/>
                    <a:moveTo>
                      <a:pt x="2020" y="1096"/>
                    </a:moveTo>
                    <a:cubicBezTo>
                      <a:pt x="1988" y="1096"/>
                      <a:pt x="1961" y="1116"/>
                      <a:pt x="1957" y="1149"/>
                    </a:cubicBezTo>
                    <a:cubicBezTo>
                      <a:pt x="1953" y="1185"/>
                      <a:pt x="1973" y="1213"/>
                      <a:pt x="2009" y="1217"/>
                    </a:cubicBezTo>
                    <a:cubicBezTo>
                      <a:pt x="2090" y="1233"/>
                      <a:pt x="2174" y="1245"/>
                      <a:pt x="2255" y="1253"/>
                    </a:cubicBezTo>
                    <a:lnTo>
                      <a:pt x="2259" y="1253"/>
                    </a:lnTo>
                    <a:cubicBezTo>
                      <a:pt x="2291" y="1253"/>
                      <a:pt x="2319" y="1229"/>
                      <a:pt x="2327" y="1197"/>
                    </a:cubicBezTo>
                    <a:cubicBezTo>
                      <a:pt x="2331" y="1161"/>
                      <a:pt x="2307" y="1133"/>
                      <a:pt x="2271" y="1129"/>
                    </a:cubicBezTo>
                    <a:cubicBezTo>
                      <a:pt x="2190" y="1125"/>
                      <a:pt x="2110" y="1109"/>
                      <a:pt x="2030" y="1097"/>
                    </a:cubicBezTo>
                    <a:cubicBezTo>
                      <a:pt x="2026" y="1096"/>
                      <a:pt x="2023" y="1096"/>
                      <a:pt x="2020" y="1096"/>
                    </a:cubicBezTo>
                    <a:close/>
                    <a:moveTo>
                      <a:pt x="3637" y="1103"/>
                    </a:moveTo>
                    <a:cubicBezTo>
                      <a:pt x="3633" y="1103"/>
                      <a:pt x="3629" y="1104"/>
                      <a:pt x="3625" y="1105"/>
                    </a:cubicBezTo>
                    <a:lnTo>
                      <a:pt x="3384" y="1133"/>
                    </a:lnTo>
                    <a:cubicBezTo>
                      <a:pt x="3351" y="1137"/>
                      <a:pt x="3323" y="1169"/>
                      <a:pt x="3331" y="1205"/>
                    </a:cubicBezTo>
                    <a:cubicBezTo>
                      <a:pt x="3331" y="1233"/>
                      <a:pt x="3359" y="1257"/>
                      <a:pt x="3388" y="1257"/>
                    </a:cubicBezTo>
                    <a:cubicBezTo>
                      <a:pt x="3388" y="1257"/>
                      <a:pt x="3396" y="1257"/>
                      <a:pt x="3400" y="1253"/>
                    </a:cubicBezTo>
                    <a:cubicBezTo>
                      <a:pt x="3480" y="1249"/>
                      <a:pt x="3564" y="1237"/>
                      <a:pt x="3645" y="1225"/>
                    </a:cubicBezTo>
                    <a:cubicBezTo>
                      <a:pt x="3677" y="1217"/>
                      <a:pt x="3701" y="1189"/>
                      <a:pt x="3697" y="1153"/>
                    </a:cubicBezTo>
                    <a:cubicBezTo>
                      <a:pt x="3693" y="1128"/>
                      <a:pt x="3668" y="1103"/>
                      <a:pt x="3637" y="1103"/>
                    </a:cubicBezTo>
                    <a:close/>
                    <a:moveTo>
                      <a:pt x="2709" y="1157"/>
                    </a:moveTo>
                    <a:cubicBezTo>
                      <a:pt x="2672" y="1157"/>
                      <a:pt x="2640" y="1181"/>
                      <a:pt x="2640" y="1217"/>
                    </a:cubicBezTo>
                    <a:cubicBezTo>
                      <a:pt x="2640" y="1253"/>
                      <a:pt x="2668" y="1281"/>
                      <a:pt x="2701" y="1281"/>
                    </a:cubicBezTo>
                    <a:lnTo>
                      <a:pt x="2954" y="1281"/>
                    </a:lnTo>
                    <a:cubicBezTo>
                      <a:pt x="2990" y="1281"/>
                      <a:pt x="3014" y="1253"/>
                      <a:pt x="3014" y="1217"/>
                    </a:cubicBezTo>
                    <a:cubicBezTo>
                      <a:pt x="3014" y="1181"/>
                      <a:pt x="2982" y="1157"/>
                      <a:pt x="2950" y="1157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4" name="Google Shape;124;p3"/>
              <p:cNvSpPr/>
              <p:nvPr/>
            </p:nvSpPr>
            <p:spPr>
              <a:xfrm>
                <a:off x="3314385" y="432198"/>
                <a:ext cx="22249" cy="64593"/>
              </a:xfrm>
              <a:custGeom>
                <a:avLst/>
                <a:gdLst/>
                <a:ahLst/>
                <a:cxnLst/>
                <a:rect l="l" t="t" r="r" b="b"/>
                <a:pathLst>
                  <a:path w="165" h="479" extrusionOk="0">
                    <a:moveTo>
                      <a:pt x="89" y="1"/>
                    </a:moveTo>
                    <a:cubicBezTo>
                      <a:pt x="65" y="1"/>
                      <a:pt x="35" y="20"/>
                      <a:pt x="28" y="51"/>
                    </a:cubicBezTo>
                    <a:cubicBezTo>
                      <a:pt x="0" y="175"/>
                      <a:pt x="4" y="304"/>
                      <a:pt x="32" y="428"/>
                    </a:cubicBezTo>
                    <a:cubicBezTo>
                      <a:pt x="36" y="459"/>
                      <a:pt x="65" y="478"/>
                      <a:pt x="97" y="478"/>
                    </a:cubicBezTo>
                    <a:cubicBezTo>
                      <a:pt x="102" y="478"/>
                      <a:pt x="107" y="478"/>
                      <a:pt x="113" y="476"/>
                    </a:cubicBezTo>
                    <a:cubicBezTo>
                      <a:pt x="145" y="464"/>
                      <a:pt x="165" y="428"/>
                      <a:pt x="157" y="396"/>
                    </a:cubicBezTo>
                    <a:cubicBezTo>
                      <a:pt x="153" y="380"/>
                      <a:pt x="153" y="364"/>
                      <a:pt x="145" y="356"/>
                    </a:cubicBezTo>
                    <a:cubicBezTo>
                      <a:pt x="145" y="344"/>
                      <a:pt x="141" y="340"/>
                      <a:pt x="141" y="328"/>
                    </a:cubicBezTo>
                    <a:lnTo>
                      <a:pt x="141" y="320"/>
                    </a:lnTo>
                    <a:cubicBezTo>
                      <a:pt x="137" y="296"/>
                      <a:pt x="137" y="264"/>
                      <a:pt x="137" y="239"/>
                    </a:cubicBezTo>
                    <a:cubicBezTo>
                      <a:pt x="137" y="179"/>
                      <a:pt x="141" y="131"/>
                      <a:pt x="149" y="83"/>
                    </a:cubicBezTo>
                    <a:cubicBezTo>
                      <a:pt x="153" y="51"/>
                      <a:pt x="137" y="14"/>
                      <a:pt x="101" y="2"/>
                    </a:cubicBezTo>
                    <a:cubicBezTo>
                      <a:pt x="97" y="1"/>
                      <a:pt x="93" y="1"/>
                      <a:pt x="89" y="1"/>
                    </a:cubicBezTo>
                    <a:close/>
                  </a:path>
                </a:pathLst>
              </a:custGeom>
              <a:solidFill>
                <a:srgbClr val="FFF1F6">
                  <a:alpha val="333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5" name="Google Shape;125;p3"/>
              <p:cNvSpPr/>
              <p:nvPr/>
            </p:nvSpPr>
            <p:spPr>
              <a:xfrm>
                <a:off x="3326790" y="513513"/>
                <a:ext cx="39104" cy="76055"/>
              </a:xfrm>
              <a:custGeom>
                <a:avLst/>
                <a:gdLst/>
                <a:ahLst/>
                <a:cxnLst/>
                <a:rect l="l" t="t" r="r" b="b"/>
                <a:pathLst>
                  <a:path w="290" h="564" extrusionOk="0">
                    <a:moveTo>
                      <a:pt x="70" y="0"/>
                    </a:moveTo>
                    <a:cubicBezTo>
                      <a:pt x="66" y="0"/>
                      <a:pt x="61" y="1"/>
                      <a:pt x="57" y="2"/>
                    </a:cubicBezTo>
                    <a:cubicBezTo>
                      <a:pt x="17" y="14"/>
                      <a:pt x="1" y="50"/>
                      <a:pt x="5" y="82"/>
                    </a:cubicBezTo>
                    <a:cubicBezTo>
                      <a:pt x="29" y="239"/>
                      <a:pt x="85" y="392"/>
                      <a:pt x="161" y="532"/>
                    </a:cubicBezTo>
                    <a:cubicBezTo>
                      <a:pt x="172" y="552"/>
                      <a:pt x="197" y="564"/>
                      <a:pt x="221" y="564"/>
                    </a:cubicBezTo>
                    <a:cubicBezTo>
                      <a:pt x="231" y="564"/>
                      <a:pt x="241" y="561"/>
                      <a:pt x="250" y="556"/>
                    </a:cubicBezTo>
                    <a:cubicBezTo>
                      <a:pt x="282" y="536"/>
                      <a:pt x="290" y="500"/>
                      <a:pt x="278" y="464"/>
                    </a:cubicBezTo>
                    <a:cubicBezTo>
                      <a:pt x="206" y="335"/>
                      <a:pt x="161" y="199"/>
                      <a:pt x="137" y="50"/>
                    </a:cubicBezTo>
                    <a:cubicBezTo>
                      <a:pt x="130" y="19"/>
                      <a:pt x="97" y="0"/>
                      <a:pt x="70" y="0"/>
                    </a:cubicBezTo>
                    <a:close/>
                  </a:path>
                </a:pathLst>
              </a:custGeom>
              <a:solidFill>
                <a:srgbClr val="FFF1F6">
                  <a:alpha val="333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6" name="Google Shape;126;p3"/>
              <p:cNvSpPr/>
              <p:nvPr/>
            </p:nvSpPr>
            <p:spPr>
              <a:xfrm rot="-5563485">
                <a:off x="3094862" y="433994"/>
                <a:ext cx="417195" cy="321752"/>
              </a:xfrm>
              <a:custGeom>
                <a:avLst/>
                <a:gdLst/>
                <a:ahLst/>
                <a:cxnLst/>
                <a:rect l="l" t="t" r="r" b="b"/>
                <a:pathLst>
                  <a:path w="3094" h="2386" extrusionOk="0">
                    <a:moveTo>
                      <a:pt x="761" y="1"/>
                    </a:moveTo>
                    <a:cubicBezTo>
                      <a:pt x="715" y="1"/>
                      <a:pt x="666" y="10"/>
                      <a:pt x="615" y="31"/>
                    </a:cubicBezTo>
                    <a:cubicBezTo>
                      <a:pt x="1" y="280"/>
                      <a:pt x="877" y="2349"/>
                      <a:pt x="1274" y="2385"/>
                    </a:cubicBezTo>
                    <a:cubicBezTo>
                      <a:pt x="1277" y="2386"/>
                      <a:pt x="1281" y="2386"/>
                      <a:pt x="1284" y="2386"/>
                    </a:cubicBezTo>
                    <a:cubicBezTo>
                      <a:pt x="1654" y="2386"/>
                      <a:pt x="3093" y="666"/>
                      <a:pt x="2524" y="216"/>
                    </a:cubicBezTo>
                    <a:cubicBezTo>
                      <a:pt x="2468" y="172"/>
                      <a:pt x="2409" y="153"/>
                      <a:pt x="2348" y="153"/>
                    </a:cubicBezTo>
                    <a:cubicBezTo>
                      <a:pt x="1937" y="153"/>
                      <a:pt x="1467" y="1036"/>
                      <a:pt x="1467" y="1036"/>
                    </a:cubicBezTo>
                    <a:cubicBezTo>
                      <a:pt x="1467" y="1036"/>
                      <a:pt x="1243" y="1"/>
                      <a:pt x="761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7" name="Google Shape;127;p3"/>
              <p:cNvSpPr/>
              <p:nvPr/>
            </p:nvSpPr>
            <p:spPr>
              <a:xfrm rot="-5563485">
                <a:off x="3166434" y="379837"/>
                <a:ext cx="288827" cy="300850"/>
              </a:xfrm>
              <a:custGeom>
                <a:avLst/>
                <a:gdLst/>
                <a:ahLst/>
                <a:cxnLst/>
                <a:rect l="l" t="t" r="r" b="b"/>
                <a:pathLst>
                  <a:path w="2142" h="2231" extrusionOk="0">
                    <a:moveTo>
                      <a:pt x="1403" y="0"/>
                    </a:moveTo>
                    <a:cubicBezTo>
                      <a:pt x="1398" y="0"/>
                      <a:pt x="1392" y="0"/>
                      <a:pt x="1387" y="1"/>
                    </a:cubicBezTo>
                    <a:cubicBezTo>
                      <a:pt x="1009" y="700"/>
                      <a:pt x="535" y="1351"/>
                      <a:pt x="1" y="1941"/>
                    </a:cubicBezTo>
                    <a:cubicBezTo>
                      <a:pt x="113" y="2110"/>
                      <a:pt x="230" y="2222"/>
                      <a:pt x="314" y="2230"/>
                    </a:cubicBezTo>
                    <a:cubicBezTo>
                      <a:pt x="318" y="2231"/>
                      <a:pt x="321" y="2231"/>
                      <a:pt x="324" y="2231"/>
                    </a:cubicBezTo>
                    <a:cubicBezTo>
                      <a:pt x="702" y="2231"/>
                      <a:pt x="2141" y="511"/>
                      <a:pt x="1572" y="61"/>
                    </a:cubicBezTo>
                    <a:cubicBezTo>
                      <a:pt x="1517" y="20"/>
                      <a:pt x="1461" y="0"/>
                      <a:pt x="1403" y="0"/>
                    </a:cubicBezTo>
                    <a:close/>
                  </a:path>
                </a:pathLst>
              </a:custGeom>
              <a:solidFill>
                <a:srgbClr val="FFF1F6">
                  <a:alpha val="333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128" name="Google Shape;128;p3"/>
          <p:cNvSpPr/>
          <p:nvPr/>
        </p:nvSpPr>
        <p:spPr>
          <a:xfrm>
            <a:off x="8082620" y="4542638"/>
            <a:ext cx="215929" cy="199812"/>
          </a:xfrm>
          <a:custGeom>
            <a:avLst/>
            <a:gdLst/>
            <a:ahLst/>
            <a:cxnLst/>
            <a:rect l="l" t="t" r="r" b="b"/>
            <a:pathLst>
              <a:path w="1447" h="1339" extrusionOk="0">
                <a:moveTo>
                  <a:pt x="729" y="0"/>
                </a:moveTo>
                <a:cubicBezTo>
                  <a:pt x="719" y="0"/>
                  <a:pt x="709" y="1"/>
                  <a:pt x="699" y="1"/>
                </a:cubicBezTo>
                <a:cubicBezTo>
                  <a:pt x="486" y="13"/>
                  <a:pt x="286" y="122"/>
                  <a:pt x="161" y="298"/>
                </a:cubicBezTo>
                <a:cubicBezTo>
                  <a:pt x="36" y="475"/>
                  <a:pt x="0" y="692"/>
                  <a:pt x="61" y="893"/>
                </a:cubicBezTo>
                <a:cubicBezTo>
                  <a:pt x="121" y="1082"/>
                  <a:pt x="261" y="1238"/>
                  <a:pt x="458" y="1307"/>
                </a:cubicBezTo>
                <a:cubicBezTo>
                  <a:pt x="511" y="1327"/>
                  <a:pt x="571" y="1339"/>
                  <a:pt x="627" y="1339"/>
                </a:cubicBezTo>
                <a:cubicBezTo>
                  <a:pt x="760" y="1339"/>
                  <a:pt x="872" y="1279"/>
                  <a:pt x="953" y="1166"/>
                </a:cubicBezTo>
                <a:cubicBezTo>
                  <a:pt x="1053" y="1026"/>
                  <a:pt x="1089" y="801"/>
                  <a:pt x="932" y="604"/>
                </a:cubicBezTo>
                <a:cubicBezTo>
                  <a:pt x="860" y="511"/>
                  <a:pt x="744" y="455"/>
                  <a:pt x="631" y="455"/>
                </a:cubicBezTo>
                <a:cubicBezTo>
                  <a:pt x="543" y="455"/>
                  <a:pt x="466" y="495"/>
                  <a:pt x="418" y="563"/>
                </a:cubicBezTo>
                <a:cubicBezTo>
                  <a:pt x="350" y="652"/>
                  <a:pt x="338" y="756"/>
                  <a:pt x="378" y="853"/>
                </a:cubicBezTo>
                <a:cubicBezTo>
                  <a:pt x="418" y="945"/>
                  <a:pt x="507" y="1013"/>
                  <a:pt x="611" y="1026"/>
                </a:cubicBezTo>
                <a:cubicBezTo>
                  <a:pt x="616" y="1026"/>
                  <a:pt x="621" y="1027"/>
                  <a:pt x="626" y="1027"/>
                </a:cubicBezTo>
                <a:cubicBezTo>
                  <a:pt x="667" y="1027"/>
                  <a:pt x="700" y="997"/>
                  <a:pt x="703" y="957"/>
                </a:cubicBezTo>
                <a:cubicBezTo>
                  <a:pt x="707" y="917"/>
                  <a:pt x="679" y="877"/>
                  <a:pt x="639" y="873"/>
                </a:cubicBezTo>
                <a:cubicBezTo>
                  <a:pt x="587" y="865"/>
                  <a:pt x="547" y="837"/>
                  <a:pt x="527" y="797"/>
                </a:cubicBezTo>
                <a:cubicBezTo>
                  <a:pt x="507" y="756"/>
                  <a:pt x="511" y="716"/>
                  <a:pt x="531" y="672"/>
                </a:cubicBezTo>
                <a:cubicBezTo>
                  <a:pt x="551" y="636"/>
                  <a:pt x="583" y="612"/>
                  <a:pt x="623" y="604"/>
                </a:cubicBezTo>
                <a:cubicBezTo>
                  <a:pt x="629" y="603"/>
                  <a:pt x="636" y="602"/>
                  <a:pt x="643" y="602"/>
                </a:cubicBezTo>
                <a:cubicBezTo>
                  <a:pt x="689" y="602"/>
                  <a:pt x="745" y="625"/>
                  <a:pt x="784" y="660"/>
                </a:cubicBezTo>
                <a:cubicBezTo>
                  <a:pt x="860" y="724"/>
                  <a:pt x="900" y="825"/>
                  <a:pt x="892" y="925"/>
                </a:cubicBezTo>
                <a:cubicBezTo>
                  <a:pt x="888" y="1013"/>
                  <a:pt x="848" y="1086"/>
                  <a:pt x="784" y="1138"/>
                </a:cubicBezTo>
                <a:cubicBezTo>
                  <a:pt x="741" y="1170"/>
                  <a:pt x="693" y="1183"/>
                  <a:pt x="644" y="1183"/>
                </a:cubicBezTo>
                <a:cubicBezTo>
                  <a:pt x="516" y="1183"/>
                  <a:pt x="382" y="1092"/>
                  <a:pt x="310" y="1013"/>
                </a:cubicBezTo>
                <a:cubicBezTo>
                  <a:pt x="189" y="881"/>
                  <a:pt x="161" y="696"/>
                  <a:pt x="221" y="519"/>
                </a:cubicBezTo>
                <a:cubicBezTo>
                  <a:pt x="282" y="347"/>
                  <a:pt x="426" y="214"/>
                  <a:pt x="603" y="162"/>
                </a:cubicBezTo>
                <a:cubicBezTo>
                  <a:pt x="644" y="150"/>
                  <a:pt x="686" y="145"/>
                  <a:pt x="727" y="145"/>
                </a:cubicBezTo>
                <a:cubicBezTo>
                  <a:pt x="828" y="145"/>
                  <a:pt x="926" y="179"/>
                  <a:pt x="1009" y="242"/>
                </a:cubicBezTo>
                <a:cubicBezTo>
                  <a:pt x="1133" y="342"/>
                  <a:pt x="1270" y="604"/>
                  <a:pt x="1266" y="829"/>
                </a:cubicBezTo>
                <a:cubicBezTo>
                  <a:pt x="1258" y="945"/>
                  <a:pt x="1226" y="1030"/>
                  <a:pt x="1149" y="1082"/>
                </a:cubicBezTo>
                <a:cubicBezTo>
                  <a:pt x="1125" y="1098"/>
                  <a:pt x="1113" y="1126"/>
                  <a:pt x="1121" y="1150"/>
                </a:cubicBezTo>
                <a:cubicBezTo>
                  <a:pt x="1125" y="1182"/>
                  <a:pt x="1141" y="1206"/>
                  <a:pt x="1165" y="1218"/>
                </a:cubicBezTo>
                <a:cubicBezTo>
                  <a:pt x="1175" y="1221"/>
                  <a:pt x="1184" y="1223"/>
                  <a:pt x="1194" y="1223"/>
                </a:cubicBezTo>
                <a:cubicBezTo>
                  <a:pt x="1209" y="1223"/>
                  <a:pt x="1225" y="1219"/>
                  <a:pt x="1242" y="1206"/>
                </a:cubicBezTo>
                <a:cubicBezTo>
                  <a:pt x="1342" y="1138"/>
                  <a:pt x="1402" y="1021"/>
                  <a:pt x="1415" y="885"/>
                </a:cubicBezTo>
                <a:cubicBezTo>
                  <a:pt x="1447" y="632"/>
                  <a:pt x="1314" y="338"/>
                  <a:pt x="1173" y="178"/>
                </a:cubicBezTo>
                <a:cubicBezTo>
                  <a:pt x="1059" y="67"/>
                  <a:pt x="902" y="0"/>
                  <a:pt x="729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29" name="Google Shape;129;p3"/>
          <p:cNvGrpSpPr/>
          <p:nvPr/>
        </p:nvGrpSpPr>
        <p:grpSpPr>
          <a:xfrm rot="2700000">
            <a:off x="8850543" y="3860238"/>
            <a:ext cx="296110" cy="307950"/>
            <a:chOff x="2402806" y="1534404"/>
            <a:chExt cx="197214" cy="205099"/>
          </a:xfrm>
        </p:grpSpPr>
        <p:sp>
          <p:nvSpPr>
            <p:cNvPr id="130" name="Google Shape;130;p3"/>
            <p:cNvSpPr/>
            <p:nvPr/>
          </p:nvSpPr>
          <p:spPr>
            <a:xfrm>
              <a:off x="2402806" y="1605082"/>
              <a:ext cx="85428" cy="127119"/>
            </a:xfrm>
            <a:custGeom>
              <a:avLst/>
              <a:gdLst/>
              <a:ahLst/>
              <a:cxnLst/>
              <a:rect l="l" t="t" r="r" b="b"/>
              <a:pathLst>
                <a:path w="1170" h="1741" extrusionOk="0">
                  <a:moveTo>
                    <a:pt x="273" y="0"/>
                  </a:moveTo>
                  <a:cubicBezTo>
                    <a:pt x="220" y="0"/>
                    <a:pt x="176" y="36"/>
                    <a:pt x="165" y="85"/>
                  </a:cubicBezTo>
                  <a:cubicBezTo>
                    <a:pt x="0" y="1226"/>
                    <a:pt x="1005" y="1724"/>
                    <a:pt x="1017" y="1728"/>
                  </a:cubicBezTo>
                  <a:cubicBezTo>
                    <a:pt x="1033" y="1732"/>
                    <a:pt x="1045" y="1740"/>
                    <a:pt x="1061" y="1740"/>
                  </a:cubicBezTo>
                  <a:cubicBezTo>
                    <a:pt x="1101" y="1740"/>
                    <a:pt x="1137" y="1720"/>
                    <a:pt x="1145" y="1684"/>
                  </a:cubicBezTo>
                  <a:cubicBezTo>
                    <a:pt x="1169" y="1632"/>
                    <a:pt x="1149" y="1572"/>
                    <a:pt x="1101" y="1548"/>
                  </a:cubicBezTo>
                  <a:cubicBezTo>
                    <a:pt x="1097" y="1544"/>
                    <a:pt x="221" y="1118"/>
                    <a:pt x="366" y="117"/>
                  </a:cubicBezTo>
                  <a:cubicBezTo>
                    <a:pt x="374" y="61"/>
                    <a:pt x="338" y="13"/>
                    <a:pt x="281" y="1"/>
                  </a:cubicBezTo>
                  <a:cubicBezTo>
                    <a:pt x="279" y="1"/>
                    <a:pt x="276" y="0"/>
                    <a:pt x="27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131;p3"/>
            <p:cNvSpPr/>
            <p:nvPr/>
          </p:nvSpPr>
          <p:spPr>
            <a:xfrm>
              <a:off x="2441796" y="1605886"/>
              <a:ext cx="64910" cy="98424"/>
            </a:xfrm>
            <a:custGeom>
              <a:avLst/>
              <a:gdLst/>
              <a:ahLst/>
              <a:cxnLst/>
              <a:rect l="l" t="t" r="r" b="b"/>
              <a:pathLst>
                <a:path w="889" h="1348" extrusionOk="0">
                  <a:moveTo>
                    <a:pt x="113" y="1"/>
                  </a:moveTo>
                  <a:cubicBezTo>
                    <a:pt x="109" y="1"/>
                    <a:pt x="105" y="1"/>
                    <a:pt x="101" y="2"/>
                  </a:cubicBezTo>
                  <a:cubicBezTo>
                    <a:pt x="45" y="6"/>
                    <a:pt x="1" y="50"/>
                    <a:pt x="5" y="106"/>
                  </a:cubicBezTo>
                  <a:cubicBezTo>
                    <a:pt x="5" y="130"/>
                    <a:pt x="57" y="837"/>
                    <a:pt x="712" y="1328"/>
                  </a:cubicBezTo>
                  <a:cubicBezTo>
                    <a:pt x="732" y="1340"/>
                    <a:pt x="752" y="1348"/>
                    <a:pt x="772" y="1348"/>
                  </a:cubicBezTo>
                  <a:cubicBezTo>
                    <a:pt x="804" y="1348"/>
                    <a:pt x="832" y="1332"/>
                    <a:pt x="852" y="1312"/>
                  </a:cubicBezTo>
                  <a:cubicBezTo>
                    <a:pt x="888" y="1267"/>
                    <a:pt x="880" y="1207"/>
                    <a:pt x="832" y="1171"/>
                  </a:cubicBezTo>
                  <a:cubicBezTo>
                    <a:pt x="250" y="737"/>
                    <a:pt x="205" y="106"/>
                    <a:pt x="205" y="94"/>
                  </a:cubicBezTo>
                  <a:cubicBezTo>
                    <a:pt x="202" y="46"/>
                    <a:pt x="164" y="1"/>
                    <a:pt x="11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132;p3"/>
            <p:cNvSpPr/>
            <p:nvPr/>
          </p:nvSpPr>
          <p:spPr>
            <a:xfrm>
              <a:off x="2470272" y="1604206"/>
              <a:ext cx="45561" cy="62866"/>
            </a:xfrm>
            <a:custGeom>
              <a:avLst/>
              <a:gdLst/>
              <a:ahLst/>
              <a:cxnLst/>
              <a:rect l="l" t="t" r="r" b="b"/>
              <a:pathLst>
                <a:path w="624" h="861" extrusionOk="0">
                  <a:moveTo>
                    <a:pt x="175" y="1"/>
                  </a:moveTo>
                  <a:cubicBezTo>
                    <a:pt x="132" y="1"/>
                    <a:pt x="91" y="33"/>
                    <a:pt x="81" y="77"/>
                  </a:cubicBezTo>
                  <a:cubicBezTo>
                    <a:pt x="77" y="97"/>
                    <a:pt x="0" y="479"/>
                    <a:pt x="450" y="840"/>
                  </a:cubicBezTo>
                  <a:cubicBezTo>
                    <a:pt x="466" y="856"/>
                    <a:pt x="494" y="860"/>
                    <a:pt x="515" y="860"/>
                  </a:cubicBezTo>
                  <a:cubicBezTo>
                    <a:pt x="543" y="860"/>
                    <a:pt x="571" y="848"/>
                    <a:pt x="591" y="828"/>
                  </a:cubicBezTo>
                  <a:cubicBezTo>
                    <a:pt x="623" y="788"/>
                    <a:pt x="619" y="720"/>
                    <a:pt x="575" y="688"/>
                  </a:cubicBezTo>
                  <a:cubicBezTo>
                    <a:pt x="229" y="410"/>
                    <a:pt x="273" y="137"/>
                    <a:pt x="277" y="125"/>
                  </a:cubicBezTo>
                  <a:cubicBezTo>
                    <a:pt x="294" y="69"/>
                    <a:pt x="257" y="13"/>
                    <a:pt x="201" y="5"/>
                  </a:cubicBezTo>
                  <a:cubicBezTo>
                    <a:pt x="193" y="2"/>
                    <a:pt x="184" y="1"/>
                    <a:pt x="17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133;p3"/>
            <p:cNvSpPr/>
            <p:nvPr/>
          </p:nvSpPr>
          <p:spPr>
            <a:xfrm>
              <a:off x="2504005" y="1627498"/>
              <a:ext cx="52571" cy="112005"/>
            </a:xfrm>
            <a:custGeom>
              <a:avLst/>
              <a:gdLst/>
              <a:ahLst/>
              <a:cxnLst/>
              <a:rect l="l" t="t" r="r" b="b"/>
              <a:pathLst>
                <a:path w="720" h="1534" extrusionOk="0">
                  <a:moveTo>
                    <a:pt x="409" y="0"/>
                  </a:moveTo>
                  <a:cubicBezTo>
                    <a:pt x="400" y="0"/>
                    <a:pt x="391" y="1"/>
                    <a:pt x="382" y="3"/>
                  </a:cubicBezTo>
                  <a:cubicBezTo>
                    <a:pt x="330" y="19"/>
                    <a:pt x="302" y="79"/>
                    <a:pt x="318" y="132"/>
                  </a:cubicBezTo>
                  <a:cubicBezTo>
                    <a:pt x="318" y="136"/>
                    <a:pt x="494" y="702"/>
                    <a:pt x="32" y="1377"/>
                  </a:cubicBezTo>
                  <a:cubicBezTo>
                    <a:pt x="0" y="1421"/>
                    <a:pt x="12" y="1486"/>
                    <a:pt x="57" y="1518"/>
                  </a:cubicBezTo>
                  <a:cubicBezTo>
                    <a:pt x="73" y="1526"/>
                    <a:pt x="93" y="1534"/>
                    <a:pt x="113" y="1534"/>
                  </a:cubicBezTo>
                  <a:cubicBezTo>
                    <a:pt x="141" y="1534"/>
                    <a:pt x="177" y="1518"/>
                    <a:pt x="197" y="1494"/>
                  </a:cubicBezTo>
                  <a:cubicBezTo>
                    <a:pt x="719" y="734"/>
                    <a:pt x="519" y="96"/>
                    <a:pt x="511" y="71"/>
                  </a:cubicBezTo>
                  <a:cubicBezTo>
                    <a:pt x="497" y="25"/>
                    <a:pt x="453" y="0"/>
                    <a:pt x="40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134;p3"/>
            <p:cNvSpPr/>
            <p:nvPr/>
          </p:nvSpPr>
          <p:spPr>
            <a:xfrm>
              <a:off x="2548909" y="1634508"/>
              <a:ext cx="26431" cy="80682"/>
            </a:xfrm>
            <a:custGeom>
              <a:avLst/>
              <a:gdLst/>
              <a:ahLst/>
              <a:cxnLst/>
              <a:rect l="l" t="t" r="r" b="b"/>
              <a:pathLst>
                <a:path w="362" h="1105" extrusionOk="0">
                  <a:moveTo>
                    <a:pt x="128" y="1"/>
                  </a:moveTo>
                  <a:cubicBezTo>
                    <a:pt x="120" y="1"/>
                    <a:pt x="112" y="2"/>
                    <a:pt x="104" y="4"/>
                  </a:cubicBezTo>
                  <a:cubicBezTo>
                    <a:pt x="56" y="16"/>
                    <a:pt x="20" y="72"/>
                    <a:pt x="36" y="124"/>
                  </a:cubicBezTo>
                  <a:cubicBezTo>
                    <a:pt x="157" y="586"/>
                    <a:pt x="16" y="964"/>
                    <a:pt x="16" y="968"/>
                  </a:cubicBezTo>
                  <a:cubicBezTo>
                    <a:pt x="0" y="1024"/>
                    <a:pt x="24" y="1080"/>
                    <a:pt x="76" y="1100"/>
                  </a:cubicBezTo>
                  <a:cubicBezTo>
                    <a:pt x="84" y="1104"/>
                    <a:pt x="100" y="1104"/>
                    <a:pt x="109" y="1104"/>
                  </a:cubicBezTo>
                  <a:cubicBezTo>
                    <a:pt x="149" y="1104"/>
                    <a:pt x="189" y="1080"/>
                    <a:pt x="197" y="1044"/>
                  </a:cubicBezTo>
                  <a:cubicBezTo>
                    <a:pt x="205" y="1024"/>
                    <a:pt x="362" y="602"/>
                    <a:pt x="225" y="76"/>
                  </a:cubicBezTo>
                  <a:cubicBezTo>
                    <a:pt x="218" y="31"/>
                    <a:pt x="176" y="1"/>
                    <a:pt x="12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135;p3"/>
            <p:cNvSpPr/>
            <p:nvPr/>
          </p:nvSpPr>
          <p:spPr>
            <a:xfrm>
              <a:off x="2577020" y="1637939"/>
              <a:ext cx="23000" cy="51695"/>
            </a:xfrm>
            <a:custGeom>
              <a:avLst/>
              <a:gdLst/>
              <a:ahLst/>
              <a:cxnLst/>
              <a:rect l="l" t="t" r="r" b="b"/>
              <a:pathLst>
                <a:path w="315" h="708" extrusionOk="0">
                  <a:moveTo>
                    <a:pt x="117" y="0"/>
                  </a:moveTo>
                  <a:cubicBezTo>
                    <a:pt x="106" y="0"/>
                    <a:pt x="96" y="2"/>
                    <a:pt x="85" y="5"/>
                  </a:cubicBezTo>
                  <a:cubicBezTo>
                    <a:pt x="33" y="17"/>
                    <a:pt x="1" y="73"/>
                    <a:pt x="17" y="129"/>
                  </a:cubicBezTo>
                  <a:cubicBezTo>
                    <a:pt x="97" y="411"/>
                    <a:pt x="45" y="567"/>
                    <a:pt x="45" y="571"/>
                  </a:cubicBezTo>
                  <a:cubicBezTo>
                    <a:pt x="33" y="627"/>
                    <a:pt x="57" y="680"/>
                    <a:pt x="105" y="700"/>
                  </a:cubicBezTo>
                  <a:cubicBezTo>
                    <a:pt x="117" y="708"/>
                    <a:pt x="133" y="708"/>
                    <a:pt x="141" y="708"/>
                  </a:cubicBezTo>
                  <a:cubicBezTo>
                    <a:pt x="182" y="708"/>
                    <a:pt x="218" y="680"/>
                    <a:pt x="238" y="648"/>
                  </a:cubicBezTo>
                  <a:cubicBezTo>
                    <a:pt x="242" y="619"/>
                    <a:pt x="314" y="427"/>
                    <a:pt x="214" y="73"/>
                  </a:cubicBezTo>
                  <a:cubicBezTo>
                    <a:pt x="201" y="27"/>
                    <a:pt x="161" y="0"/>
                    <a:pt x="11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136;p3"/>
            <p:cNvSpPr/>
            <p:nvPr/>
          </p:nvSpPr>
          <p:spPr>
            <a:xfrm>
              <a:off x="2493710" y="1595664"/>
              <a:ext cx="96307" cy="27089"/>
            </a:xfrm>
            <a:custGeom>
              <a:avLst/>
              <a:gdLst/>
              <a:ahLst/>
              <a:cxnLst/>
              <a:rect l="l" t="t" r="r" b="b"/>
              <a:pathLst>
                <a:path w="1319" h="371" extrusionOk="0">
                  <a:moveTo>
                    <a:pt x="485" y="0"/>
                  </a:moveTo>
                  <a:cubicBezTo>
                    <a:pt x="241" y="0"/>
                    <a:pt x="88" y="59"/>
                    <a:pt x="77" y="65"/>
                  </a:cubicBezTo>
                  <a:cubicBezTo>
                    <a:pt x="29" y="86"/>
                    <a:pt x="1" y="146"/>
                    <a:pt x="21" y="194"/>
                  </a:cubicBezTo>
                  <a:cubicBezTo>
                    <a:pt x="36" y="234"/>
                    <a:pt x="75" y="257"/>
                    <a:pt x="115" y="257"/>
                  </a:cubicBezTo>
                  <a:cubicBezTo>
                    <a:pt x="128" y="257"/>
                    <a:pt x="141" y="255"/>
                    <a:pt x="153" y="250"/>
                  </a:cubicBezTo>
                  <a:cubicBezTo>
                    <a:pt x="156" y="250"/>
                    <a:pt x="281" y="203"/>
                    <a:pt x="487" y="203"/>
                  </a:cubicBezTo>
                  <a:cubicBezTo>
                    <a:pt x="662" y="203"/>
                    <a:pt x="896" y="237"/>
                    <a:pt x="1162" y="363"/>
                  </a:cubicBezTo>
                  <a:cubicBezTo>
                    <a:pt x="1174" y="367"/>
                    <a:pt x="1186" y="371"/>
                    <a:pt x="1202" y="371"/>
                  </a:cubicBezTo>
                  <a:cubicBezTo>
                    <a:pt x="1242" y="371"/>
                    <a:pt x="1278" y="351"/>
                    <a:pt x="1298" y="315"/>
                  </a:cubicBezTo>
                  <a:cubicBezTo>
                    <a:pt x="1319" y="266"/>
                    <a:pt x="1298" y="206"/>
                    <a:pt x="1246" y="182"/>
                  </a:cubicBezTo>
                  <a:cubicBezTo>
                    <a:pt x="950" y="40"/>
                    <a:pt x="687" y="0"/>
                    <a:pt x="48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137;p3"/>
            <p:cNvSpPr/>
            <p:nvPr/>
          </p:nvSpPr>
          <p:spPr>
            <a:xfrm>
              <a:off x="2446469" y="1562077"/>
              <a:ext cx="145300" cy="33733"/>
            </a:xfrm>
            <a:custGeom>
              <a:avLst/>
              <a:gdLst/>
              <a:ahLst/>
              <a:cxnLst/>
              <a:rect l="l" t="t" r="r" b="b"/>
              <a:pathLst>
                <a:path w="1990" h="462" extrusionOk="0">
                  <a:moveTo>
                    <a:pt x="886" y="1"/>
                  </a:moveTo>
                  <a:cubicBezTo>
                    <a:pt x="424" y="1"/>
                    <a:pt x="92" y="145"/>
                    <a:pt x="73" y="152"/>
                  </a:cubicBezTo>
                  <a:cubicBezTo>
                    <a:pt x="21" y="172"/>
                    <a:pt x="1" y="232"/>
                    <a:pt x="21" y="284"/>
                  </a:cubicBezTo>
                  <a:cubicBezTo>
                    <a:pt x="36" y="320"/>
                    <a:pt x="73" y="340"/>
                    <a:pt x="112" y="340"/>
                  </a:cubicBezTo>
                  <a:cubicBezTo>
                    <a:pt x="126" y="340"/>
                    <a:pt x="140" y="338"/>
                    <a:pt x="153" y="333"/>
                  </a:cubicBezTo>
                  <a:cubicBezTo>
                    <a:pt x="158" y="330"/>
                    <a:pt x="460" y="200"/>
                    <a:pt x="883" y="200"/>
                  </a:cubicBezTo>
                  <a:cubicBezTo>
                    <a:pt x="1161" y="200"/>
                    <a:pt x="1492" y="257"/>
                    <a:pt x="1825" y="445"/>
                  </a:cubicBezTo>
                  <a:cubicBezTo>
                    <a:pt x="1841" y="453"/>
                    <a:pt x="1861" y="461"/>
                    <a:pt x="1873" y="461"/>
                  </a:cubicBezTo>
                  <a:cubicBezTo>
                    <a:pt x="1909" y="461"/>
                    <a:pt x="1945" y="445"/>
                    <a:pt x="1966" y="409"/>
                  </a:cubicBezTo>
                  <a:cubicBezTo>
                    <a:pt x="1990" y="365"/>
                    <a:pt x="1974" y="300"/>
                    <a:pt x="1925" y="272"/>
                  </a:cubicBezTo>
                  <a:cubicBezTo>
                    <a:pt x="1557" y="64"/>
                    <a:pt x="1193" y="1"/>
                    <a:pt x="88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138;p3"/>
            <p:cNvSpPr/>
            <p:nvPr/>
          </p:nvSpPr>
          <p:spPr>
            <a:xfrm>
              <a:off x="2495754" y="1534404"/>
              <a:ext cx="76374" cy="23803"/>
            </a:xfrm>
            <a:custGeom>
              <a:avLst/>
              <a:gdLst/>
              <a:ahLst/>
              <a:cxnLst/>
              <a:rect l="l" t="t" r="r" b="b"/>
              <a:pathLst>
                <a:path w="1046" h="326" extrusionOk="0">
                  <a:moveTo>
                    <a:pt x="384" y="1"/>
                  </a:moveTo>
                  <a:cubicBezTo>
                    <a:pt x="213" y="1"/>
                    <a:pt x="95" y="32"/>
                    <a:pt x="85" y="37"/>
                  </a:cubicBezTo>
                  <a:cubicBezTo>
                    <a:pt x="29" y="49"/>
                    <a:pt x="1" y="105"/>
                    <a:pt x="13" y="161"/>
                  </a:cubicBezTo>
                  <a:cubicBezTo>
                    <a:pt x="26" y="207"/>
                    <a:pt x="65" y="234"/>
                    <a:pt x="110" y="234"/>
                  </a:cubicBezTo>
                  <a:cubicBezTo>
                    <a:pt x="120" y="234"/>
                    <a:pt x="131" y="232"/>
                    <a:pt x="141" y="229"/>
                  </a:cubicBezTo>
                  <a:cubicBezTo>
                    <a:pt x="141" y="229"/>
                    <a:pt x="240" y="203"/>
                    <a:pt x="386" y="203"/>
                  </a:cubicBezTo>
                  <a:cubicBezTo>
                    <a:pt x="524" y="203"/>
                    <a:pt x="704" y="226"/>
                    <a:pt x="885" y="318"/>
                  </a:cubicBezTo>
                  <a:cubicBezTo>
                    <a:pt x="897" y="322"/>
                    <a:pt x="913" y="326"/>
                    <a:pt x="929" y="326"/>
                  </a:cubicBezTo>
                  <a:cubicBezTo>
                    <a:pt x="969" y="326"/>
                    <a:pt x="1005" y="302"/>
                    <a:pt x="1017" y="270"/>
                  </a:cubicBezTo>
                  <a:cubicBezTo>
                    <a:pt x="1045" y="221"/>
                    <a:pt x="1025" y="161"/>
                    <a:pt x="973" y="137"/>
                  </a:cubicBezTo>
                  <a:cubicBezTo>
                    <a:pt x="758" y="29"/>
                    <a:pt x="546" y="1"/>
                    <a:pt x="38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9" name="Google Shape;139;p3"/>
          <p:cNvSpPr/>
          <p:nvPr/>
        </p:nvSpPr>
        <p:spPr>
          <a:xfrm flipH="1">
            <a:off x="7326047" y="4041323"/>
            <a:ext cx="285802" cy="287674"/>
          </a:xfrm>
          <a:custGeom>
            <a:avLst/>
            <a:gdLst/>
            <a:ahLst/>
            <a:cxnLst/>
            <a:rect l="l" t="t" r="r" b="b"/>
            <a:pathLst>
              <a:path w="1403" h="1412" extrusionOk="0">
                <a:moveTo>
                  <a:pt x="538" y="1"/>
                </a:moveTo>
                <a:cubicBezTo>
                  <a:pt x="410" y="5"/>
                  <a:pt x="301" y="65"/>
                  <a:pt x="217" y="178"/>
                </a:cubicBezTo>
                <a:cubicBezTo>
                  <a:pt x="56" y="379"/>
                  <a:pt x="0" y="688"/>
                  <a:pt x="36" y="901"/>
                </a:cubicBezTo>
                <a:cubicBezTo>
                  <a:pt x="64" y="1082"/>
                  <a:pt x="165" y="1230"/>
                  <a:pt x="325" y="1323"/>
                </a:cubicBezTo>
                <a:cubicBezTo>
                  <a:pt x="430" y="1383"/>
                  <a:pt x="550" y="1411"/>
                  <a:pt x="671" y="1411"/>
                </a:cubicBezTo>
                <a:cubicBezTo>
                  <a:pt x="763" y="1411"/>
                  <a:pt x="852" y="1395"/>
                  <a:pt x="940" y="1363"/>
                </a:cubicBezTo>
                <a:cubicBezTo>
                  <a:pt x="1141" y="1283"/>
                  <a:pt x="1286" y="1122"/>
                  <a:pt x="1346" y="921"/>
                </a:cubicBezTo>
                <a:cubicBezTo>
                  <a:pt x="1402" y="724"/>
                  <a:pt x="1362" y="519"/>
                  <a:pt x="1242" y="351"/>
                </a:cubicBezTo>
                <a:cubicBezTo>
                  <a:pt x="1150" y="230"/>
                  <a:pt x="1027" y="167"/>
                  <a:pt x="899" y="167"/>
                </a:cubicBezTo>
                <a:cubicBezTo>
                  <a:pt x="848" y="167"/>
                  <a:pt x="795" y="177"/>
                  <a:pt x="743" y="198"/>
                </a:cubicBezTo>
                <a:cubicBezTo>
                  <a:pt x="583" y="258"/>
                  <a:pt x="430" y="435"/>
                  <a:pt x="458" y="684"/>
                </a:cubicBezTo>
                <a:cubicBezTo>
                  <a:pt x="470" y="805"/>
                  <a:pt x="534" y="913"/>
                  <a:pt x="627" y="977"/>
                </a:cubicBezTo>
                <a:cubicBezTo>
                  <a:pt x="673" y="1004"/>
                  <a:pt x="723" y="1018"/>
                  <a:pt x="774" y="1018"/>
                </a:cubicBezTo>
                <a:cubicBezTo>
                  <a:pt x="806" y="1018"/>
                  <a:pt x="839" y="1012"/>
                  <a:pt x="872" y="1001"/>
                </a:cubicBezTo>
                <a:cubicBezTo>
                  <a:pt x="972" y="965"/>
                  <a:pt x="1045" y="881"/>
                  <a:pt x="1061" y="780"/>
                </a:cubicBezTo>
                <a:cubicBezTo>
                  <a:pt x="1081" y="676"/>
                  <a:pt x="1041" y="576"/>
                  <a:pt x="960" y="503"/>
                </a:cubicBezTo>
                <a:cubicBezTo>
                  <a:pt x="944" y="491"/>
                  <a:pt x="924" y="484"/>
                  <a:pt x="905" y="484"/>
                </a:cubicBezTo>
                <a:cubicBezTo>
                  <a:pt x="882" y="484"/>
                  <a:pt x="859" y="494"/>
                  <a:pt x="844" y="511"/>
                </a:cubicBezTo>
                <a:cubicBezTo>
                  <a:pt x="820" y="547"/>
                  <a:pt x="820" y="592"/>
                  <a:pt x="852" y="620"/>
                </a:cubicBezTo>
                <a:cubicBezTo>
                  <a:pt x="892" y="648"/>
                  <a:pt x="912" y="700"/>
                  <a:pt x="908" y="744"/>
                </a:cubicBezTo>
                <a:cubicBezTo>
                  <a:pt x="904" y="788"/>
                  <a:pt x="880" y="825"/>
                  <a:pt x="840" y="845"/>
                </a:cubicBezTo>
                <a:cubicBezTo>
                  <a:pt x="821" y="855"/>
                  <a:pt x="800" y="860"/>
                  <a:pt x="780" y="860"/>
                </a:cubicBezTo>
                <a:cubicBezTo>
                  <a:pt x="762" y="860"/>
                  <a:pt x="744" y="856"/>
                  <a:pt x="727" y="849"/>
                </a:cubicBezTo>
                <a:cubicBezTo>
                  <a:pt x="683" y="829"/>
                  <a:pt x="639" y="772"/>
                  <a:pt x="623" y="712"/>
                </a:cubicBezTo>
                <a:cubicBezTo>
                  <a:pt x="599" y="620"/>
                  <a:pt x="619" y="511"/>
                  <a:pt x="671" y="435"/>
                </a:cubicBezTo>
                <a:cubicBezTo>
                  <a:pt x="723" y="363"/>
                  <a:pt x="792" y="322"/>
                  <a:pt x="880" y="318"/>
                </a:cubicBezTo>
                <a:cubicBezTo>
                  <a:pt x="886" y="318"/>
                  <a:pt x="893" y="318"/>
                  <a:pt x="899" y="318"/>
                </a:cubicBezTo>
                <a:cubicBezTo>
                  <a:pt x="1080" y="318"/>
                  <a:pt x="1186" y="540"/>
                  <a:pt x="1205" y="680"/>
                </a:cubicBezTo>
                <a:cubicBezTo>
                  <a:pt x="1233" y="853"/>
                  <a:pt x="1161" y="1026"/>
                  <a:pt x="1012" y="1142"/>
                </a:cubicBezTo>
                <a:cubicBezTo>
                  <a:pt x="913" y="1216"/>
                  <a:pt x="790" y="1257"/>
                  <a:pt x="668" y="1257"/>
                </a:cubicBezTo>
                <a:cubicBezTo>
                  <a:pt x="611" y="1257"/>
                  <a:pt x="555" y="1248"/>
                  <a:pt x="502" y="1230"/>
                </a:cubicBezTo>
                <a:cubicBezTo>
                  <a:pt x="358" y="1186"/>
                  <a:pt x="249" y="1086"/>
                  <a:pt x="201" y="941"/>
                </a:cubicBezTo>
                <a:cubicBezTo>
                  <a:pt x="149" y="784"/>
                  <a:pt x="181" y="491"/>
                  <a:pt x="305" y="306"/>
                </a:cubicBezTo>
                <a:cubicBezTo>
                  <a:pt x="370" y="210"/>
                  <a:pt x="450" y="162"/>
                  <a:pt x="542" y="158"/>
                </a:cubicBezTo>
                <a:cubicBezTo>
                  <a:pt x="571" y="158"/>
                  <a:pt x="599" y="142"/>
                  <a:pt x="607" y="117"/>
                </a:cubicBezTo>
                <a:cubicBezTo>
                  <a:pt x="623" y="89"/>
                  <a:pt x="619" y="61"/>
                  <a:pt x="603" y="37"/>
                </a:cubicBezTo>
                <a:cubicBezTo>
                  <a:pt x="587" y="17"/>
                  <a:pt x="563" y="1"/>
                  <a:pt x="538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0" name="Google Shape;140;p3"/>
          <p:cNvGrpSpPr/>
          <p:nvPr/>
        </p:nvGrpSpPr>
        <p:grpSpPr>
          <a:xfrm rot="10200497" flipH="1">
            <a:off x="5753905" y="4183465"/>
            <a:ext cx="2029153" cy="1375659"/>
            <a:chOff x="6283024" y="-660615"/>
            <a:chExt cx="2029221" cy="1375705"/>
          </a:xfrm>
        </p:grpSpPr>
        <p:grpSp>
          <p:nvGrpSpPr>
            <p:cNvPr id="141" name="Google Shape;141;p3"/>
            <p:cNvGrpSpPr/>
            <p:nvPr/>
          </p:nvGrpSpPr>
          <p:grpSpPr>
            <a:xfrm rot="8478049">
              <a:off x="7456155" y="-397939"/>
              <a:ext cx="900955" cy="172869"/>
              <a:chOff x="3564648" y="628675"/>
              <a:chExt cx="901001" cy="172878"/>
            </a:xfrm>
          </p:grpSpPr>
          <p:sp>
            <p:nvSpPr>
              <p:cNvPr id="142" name="Google Shape;142;p3"/>
              <p:cNvSpPr/>
              <p:nvPr/>
            </p:nvSpPr>
            <p:spPr>
              <a:xfrm>
                <a:off x="3564648" y="647688"/>
                <a:ext cx="32631" cy="26026"/>
              </a:xfrm>
              <a:custGeom>
                <a:avLst/>
                <a:gdLst/>
                <a:ahLst/>
                <a:cxnLst/>
                <a:rect l="l" t="t" r="r" b="b"/>
                <a:pathLst>
                  <a:path w="242" h="193" extrusionOk="0">
                    <a:moveTo>
                      <a:pt x="73" y="0"/>
                    </a:moveTo>
                    <a:cubicBezTo>
                      <a:pt x="53" y="0"/>
                      <a:pt x="33" y="10"/>
                      <a:pt x="21" y="28"/>
                    </a:cubicBezTo>
                    <a:cubicBezTo>
                      <a:pt x="0" y="52"/>
                      <a:pt x="4" y="92"/>
                      <a:pt x="33" y="112"/>
                    </a:cubicBezTo>
                    <a:cubicBezTo>
                      <a:pt x="33" y="112"/>
                      <a:pt x="69" y="140"/>
                      <a:pt x="141" y="184"/>
                    </a:cubicBezTo>
                    <a:cubicBezTo>
                      <a:pt x="149" y="188"/>
                      <a:pt x="165" y="192"/>
                      <a:pt x="173" y="192"/>
                    </a:cubicBezTo>
                    <a:cubicBezTo>
                      <a:pt x="193" y="192"/>
                      <a:pt x="213" y="184"/>
                      <a:pt x="225" y="168"/>
                    </a:cubicBezTo>
                    <a:cubicBezTo>
                      <a:pt x="241" y="144"/>
                      <a:pt x="233" y="104"/>
                      <a:pt x="205" y="84"/>
                    </a:cubicBezTo>
                    <a:cubicBezTo>
                      <a:pt x="141" y="40"/>
                      <a:pt x="105" y="11"/>
                      <a:pt x="105" y="11"/>
                    </a:cubicBezTo>
                    <a:cubicBezTo>
                      <a:pt x="96" y="4"/>
                      <a:pt x="84" y="0"/>
                      <a:pt x="73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3" name="Google Shape;143;p3"/>
              <p:cNvSpPr/>
              <p:nvPr/>
            </p:nvSpPr>
            <p:spPr>
              <a:xfrm>
                <a:off x="3630180" y="628675"/>
                <a:ext cx="835469" cy="172878"/>
              </a:xfrm>
              <a:custGeom>
                <a:avLst/>
                <a:gdLst/>
                <a:ahLst/>
                <a:cxnLst/>
                <a:rect l="l" t="t" r="r" b="b"/>
                <a:pathLst>
                  <a:path w="6196" h="1282" extrusionOk="0">
                    <a:moveTo>
                      <a:pt x="6121" y="0"/>
                    </a:moveTo>
                    <a:cubicBezTo>
                      <a:pt x="6109" y="0"/>
                      <a:pt x="6097" y="4"/>
                      <a:pt x="6087" y="12"/>
                    </a:cubicBezTo>
                    <a:cubicBezTo>
                      <a:pt x="6023" y="64"/>
                      <a:pt x="5955" y="112"/>
                      <a:pt x="5891" y="160"/>
                    </a:cubicBezTo>
                    <a:cubicBezTo>
                      <a:pt x="5858" y="177"/>
                      <a:pt x="5854" y="213"/>
                      <a:pt x="5875" y="245"/>
                    </a:cubicBezTo>
                    <a:cubicBezTo>
                      <a:pt x="5887" y="261"/>
                      <a:pt x="5907" y="269"/>
                      <a:pt x="5927" y="269"/>
                    </a:cubicBezTo>
                    <a:cubicBezTo>
                      <a:pt x="5943" y="269"/>
                      <a:pt x="5951" y="265"/>
                      <a:pt x="5967" y="261"/>
                    </a:cubicBezTo>
                    <a:cubicBezTo>
                      <a:pt x="6035" y="213"/>
                      <a:pt x="6104" y="165"/>
                      <a:pt x="6168" y="112"/>
                    </a:cubicBezTo>
                    <a:cubicBezTo>
                      <a:pt x="6192" y="88"/>
                      <a:pt x="6196" y="48"/>
                      <a:pt x="6176" y="24"/>
                    </a:cubicBezTo>
                    <a:cubicBezTo>
                      <a:pt x="6161" y="9"/>
                      <a:pt x="6140" y="0"/>
                      <a:pt x="6121" y="0"/>
                    </a:cubicBezTo>
                    <a:close/>
                    <a:moveTo>
                      <a:pt x="5557" y="384"/>
                    </a:moveTo>
                    <a:cubicBezTo>
                      <a:pt x="5546" y="384"/>
                      <a:pt x="5535" y="387"/>
                      <a:pt x="5525" y="394"/>
                    </a:cubicBezTo>
                    <a:lnTo>
                      <a:pt x="5312" y="514"/>
                    </a:lnTo>
                    <a:cubicBezTo>
                      <a:pt x="5284" y="530"/>
                      <a:pt x="5272" y="570"/>
                      <a:pt x="5288" y="602"/>
                    </a:cubicBezTo>
                    <a:cubicBezTo>
                      <a:pt x="5296" y="623"/>
                      <a:pt x="5324" y="631"/>
                      <a:pt x="5344" y="631"/>
                    </a:cubicBezTo>
                    <a:cubicBezTo>
                      <a:pt x="5352" y="631"/>
                      <a:pt x="5364" y="631"/>
                      <a:pt x="5372" y="627"/>
                    </a:cubicBezTo>
                    <a:cubicBezTo>
                      <a:pt x="5445" y="586"/>
                      <a:pt x="5517" y="546"/>
                      <a:pt x="5589" y="502"/>
                    </a:cubicBezTo>
                    <a:cubicBezTo>
                      <a:pt x="5617" y="486"/>
                      <a:pt x="5629" y="446"/>
                      <a:pt x="5609" y="414"/>
                    </a:cubicBezTo>
                    <a:cubicBezTo>
                      <a:pt x="5599" y="395"/>
                      <a:pt x="5578" y="384"/>
                      <a:pt x="5557" y="384"/>
                    </a:cubicBezTo>
                    <a:close/>
                    <a:moveTo>
                      <a:pt x="68" y="434"/>
                    </a:moveTo>
                    <a:cubicBezTo>
                      <a:pt x="45" y="434"/>
                      <a:pt x="25" y="444"/>
                      <a:pt x="17" y="466"/>
                    </a:cubicBezTo>
                    <a:cubicBezTo>
                      <a:pt x="1" y="494"/>
                      <a:pt x="9" y="534"/>
                      <a:pt x="41" y="550"/>
                    </a:cubicBezTo>
                    <a:cubicBezTo>
                      <a:pt x="109" y="590"/>
                      <a:pt x="185" y="631"/>
                      <a:pt x="262" y="667"/>
                    </a:cubicBezTo>
                    <a:cubicBezTo>
                      <a:pt x="266" y="671"/>
                      <a:pt x="278" y="671"/>
                      <a:pt x="286" y="671"/>
                    </a:cubicBezTo>
                    <a:cubicBezTo>
                      <a:pt x="310" y="671"/>
                      <a:pt x="330" y="663"/>
                      <a:pt x="346" y="635"/>
                    </a:cubicBezTo>
                    <a:cubicBezTo>
                      <a:pt x="362" y="602"/>
                      <a:pt x="346" y="566"/>
                      <a:pt x="318" y="550"/>
                    </a:cubicBezTo>
                    <a:cubicBezTo>
                      <a:pt x="246" y="514"/>
                      <a:pt x="169" y="482"/>
                      <a:pt x="101" y="442"/>
                    </a:cubicBezTo>
                    <a:cubicBezTo>
                      <a:pt x="90" y="436"/>
                      <a:pt x="79" y="434"/>
                      <a:pt x="68" y="434"/>
                    </a:cubicBezTo>
                    <a:close/>
                    <a:moveTo>
                      <a:pt x="4947" y="705"/>
                    </a:moveTo>
                    <a:cubicBezTo>
                      <a:pt x="4939" y="705"/>
                      <a:pt x="4930" y="707"/>
                      <a:pt x="4922" y="711"/>
                    </a:cubicBezTo>
                    <a:cubicBezTo>
                      <a:pt x="4846" y="747"/>
                      <a:pt x="4770" y="775"/>
                      <a:pt x="4693" y="807"/>
                    </a:cubicBezTo>
                    <a:cubicBezTo>
                      <a:pt x="4665" y="815"/>
                      <a:pt x="4645" y="856"/>
                      <a:pt x="4661" y="888"/>
                    </a:cubicBezTo>
                    <a:cubicBezTo>
                      <a:pt x="4669" y="912"/>
                      <a:pt x="4693" y="928"/>
                      <a:pt x="4721" y="928"/>
                    </a:cubicBezTo>
                    <a:cubicBezTo>
                      <a:pt x="4729" y="928"/>
                      <a:pt x="4738" y="928"/>
                      <a:pt x="4746" y="920"/>
                    </a:cubicBezTo>
                    <a:cubicBezTo>
                      <a:pt x="4826" y="892"/>
                      <a:pt x="4902" y="860"/>
                      <a:pt x="4975" y="827"/>
                    </a:cubicBezTo>
                    <a:cubicBezTo>
                      <a:pt x="5007" y="811"/>
                      <a:pt x="5023" y="771"/>
                      <a:pt x="5007" y="739"/>
                    </a:cubicBezTo>
                    <a:cubicBezTo>
                      <a:pt x="4995" y="719"/>
                      <a:pt x="4971" y="705"/>
                      <a:pt x="4947" y="705"/>
                    </a:cubicBezTo>
                    <a:close/>
                    <a:moveTo>
                      <a:pt x="694" y="729"/>
                    </a:moveTo>
                    <a:cubicBezTo>
                      <a:pt x="670" y="729"/>
                      <a:pt x="644" y="741"/>
                      <a:pt x="631" y="767"/>
                    </a:cubicBezTo>
                    <a:cubicBezTo>
                      <a:pt x="619" y="795"/>
                      <a:pt x="639" y="831"/>
                      <a:pt x="668" y="848"/>
                    </a:cubicBezTo>
                    <a:cubicBezTo>
                      <a:pt x="744" y="884"/>
                      <a:pt x="824" y="908"/>
                      <a:pt x="901" y="936"/>
                    </a:cubicBezTo>
                    <a:cubicBezTo>
                      <a:pt x="905" y="944"/>
                      <a:pt x="913" y="944"/>
                      <a:pt x="921" y="944"/>
                    </a:cubicBezTo>
                    <a:cubicBezTo>
                      <a:pt x="949" y="944"/>
                      <a:pt x="969" y="924"/>
                      <a:pt x="981" y="896"/>
                    </a:cubicBezTo>
                    <a:cubicBezTo>
                      <a:pt x="989" y="864"/>
                      <a:pt x="969" y="827"/>
                      <a:pt x="941" y="815"/>
                    </a:cubicBezTo>
                    <a:cubicBezTo>
                      <a:pt x="864" y="791"/>
                      <a:pt x="788" y="763"/>
                      <a:pt x="712" y="731"/>
                    </a:cubicBezTo>
                    <a:cubicBezTo>
                      <a:pt x="706" y="729"/>
                      <a:pt x="700" y="729"/>
                      <a:pt x="694" y="729"/>
                    </a:cubicBezTo>
                    <a:close/>
                    <a:moveTo>
                      <a:pt x="1342" y="954"/>
                    </a:moveTo>
                    <a:cubicBezTo>
                      <a:pt x="1316" y="954"/>
                      <a:pt x="1288" y="973"/>
                      <a:pt x="1278" y="1004"/>
                    </a:cubicBezTo>
                    <a:cubicBezTo>
                      <a:pt x="1270" y="1032"/>
                      <a:pt x="1290" y="1069"/>
                      <a:pt x="1326" y="1077"/>
                    </a:cubicBezTo>
                    <a:lnTo>
                      <a:pt x="1567" y="1137"/>
                    </a:lnTo>
                    <a:lnTo>
                      <a:pt x="1580" y="1137"/>
                    </a:lnTo>
                    <a:cubicBezTo>
                      <a:pt x="1612" y="1137"/>
                      <a:pt x="1636" y="1117"/>
                      <a:pt x="1636" y="1093"/>
                    </a:cubicBezTo>
                    <a:cubicBezTo>
                      <a:pt x="1648" y="1056"/>
                      <a:pt x="1628" y="1028"/>
                      <a:pt x="1592" y="1016"/>
                    </a:cubicBezTo>
                    <a:cubicBezTo>
                      <a:pt x="1511" y="996"/>
                      <a:pt x="1435" y="976"/>
                      <a:pt x="1355" y="956"/>
                    </a:cubicBezTo>
                    <a:cubicBezTo>
                      <a:pt x="1350" y="955"/>
                      <a:pt x="1346" y="954"/>
                      <a:pt x="1342" y="954"/>
                    </a:cubicBezTo>
                    <a:close/>
                    <a:moveTo>
                      <a:pt x="4306" y="950"/>
                    </a:moveTo>
                    <a:cubicBezTo>
                      <a:pt x="4300" y="950"/>
                      <a:pt x="4294" y="951"/>
                      <a:pt x="4288" y="952"/>
                    </a:cubicBezTo>
                    <a:cubicBezTo>
                      <a:pt x="4207" y="976"/>
                      <a:pt x="4135" y="996"/>
                      <a:pt x="4054" y="1016"/>
                    </a:cubicBezTo>
                    <a:cubicBezTo>
                      <a:pt x="4018" y="1028"/>
                      <a:pt x="3998" y="1056"/>
                      <a:pt x="4006" y="1093"/>
                    </a:cubicBezTo>
                    <a:cubicBezTo>
                      <a:pt x="4014" y="1117"/>
                      <a:pt x="4038" y="1137"/>
                      <a:pt x="4067" y="1137"/>
                    </a:cubicBezTo>
                    <a:lnTo>
                      <a:pt x="4087" y="1137"/>
                    </a:lnTo>
                    <a:cubicBezTo>
                      <a:pt x="4167" y="1117"/>
                      <a:pt x="4247" y="1097"/>
                      <a:pt x="4328" y="1073"/>
                    </a:cubicBezTo>
                    <a:cubicBezTo>
                      <a:pt x="4360" y="1064"/>
                      <a:pt x="4380" y="1028"/>
                      <a:pt x="4368" y="992"/>
                    </a:cubicBezTo>
                    <a:cubicBezTo>
                      <a:pt x="4361" y="966"/>
                      <a:pt x="4335" y="950"/>
                      <a:pt x="4306" y="950"/>
                    </a:cubicBezTo>
                    <a:close/>
                    <a:moveTo>
                      <a:pt x="2020" y="1096"/>
                    </a:moveTo>
                    <a:cubicBezTo>
                      <a:pt x="1988" y="1096"/>
                      <a:pt x="1961" y="1116"/>
                      <a:pt x="1957" y="1149"/>
                    </a:cubicBezTo>
                    <a:cubicBezTo>
                      <a:pt x="1953" y="1185"/>
                      <a:pt x="1973" y="1213"/>
                      <a:pt x="2009" y="1217"/>
                    </a:cubicBezTo>
                    <a:cubicBezTo>
                      <a:pt x="2090" y="1233"/>
                      <a:pt x="2174" y="1245"/>
                      <a:pt x="2255" y="1253"/>
                    </a:cubicBezTo>
                    <a:lnTo>
                      <a:pt x="2259" y="1253"/>
                    </a:lnTo>
                    <a:cubicBezTo>
                      <a:pt x="2291" y="1253"/>
                      <a:pt x="2319" y="1229"/>
                      <a:pt x="2327" y="1197"/>
                    </a:cubicBezTo>
                    <a:cubicBezTo>
                      <a:pt x="2331" y="1161"/>
                      <a:pt x="2307" y="1133"/>
                      <a:pt x="2271" y="1129"/>
                    </a:cubicBezTo>
                    <a:cubicBezTo>
                      <a:pt x="2190" y="1125"/>
                      <a:pt x="2110" y="1109"/>
                      <a:pt x="2030" y="1097"/>
                    </a:cubicBezTo>
                    <a:cubicBezTo>
                      <a:pt x="2026" y="1096"/>
                      <a:pt x="2023" y="1096"/>
                      <a:pt x="2020" y="1096"/>
                    </a:cubicBezTo>
                    <a:close/>
                    <a:moveTo>
                      <a:pt x="3637" y="1103"/>
                    </a:moveTo>
                    <a:cubicBezTo>
                      <a:pt x="3633" y="1103"/>
                      <a:pt x="3629" y="1104"/>
                      <a:pt x="3625" y="1105"/>
                    </a:cubicBezTo>
                    <a:lnTo>
                      <a:pt x="3384" y="1133"/>
                    </a:lnTo>
                    <a:cubicBezTo>
                      <a:pt x="3351" y="1137"/>
                      <a:pt x="3323" y="1169"/>
                      <a:pt x="3331" y="1205"/>
                    </a:cubicBezTo>
                    <a:cubicBezTo>
                      <a:pt x="3331" y="1233"/>
                      <a:pt x="3359" y="1257"/>
                      <a:pt x="3388" y="1257"/>
                    </a:cubicBezTo>
                    <a:cubicBezTo>
                      <a:pt x="3388" y="1257"/>
                      <a:pt x="3396" y="1257"/>
                      <a:pt x="3400" y="1253"/>
                    </a:cubicBezTo>
                    <a:cubicBezTo>
                      <a:pt x="3480" y="1249"/>
                      <a:pt x="3564" y="1237"/>
                      <a:pt x="3645" y="1225"/>
                    </a:cubicBezTo>
                    <a:cubicBezTo>
                      <a:pt x="3677" y="1217"/>
                      <a:pt x="3701" y="1189"/>
                      <a:pt x="3697" y="1153"/>
                    </a:cubicBezTo>
                    <a:cubicBezTo>
                      <a:pt x="3693" y="1128"/>
                      <a:pt x="3668" y="1103"/>
                      <a:pt x="3637" y="1103"/>
                    </a:cubicBezTo>
                    <a:close/>
                    <a:moveTo>
                      <a:pt x="2709" y="1157"/>
                    </a:moveTo>
                    <a:cubicBezTo>
                      <a:pt x="2672" y="1157"/>
                      <a:pt x="2640" y="1181"/>
                      <a:pt x="2640" y="1217"/>
                    </a:cubicBezTo>
                    <a:cubicBezTo>
                      <a:pt x="2640" y="1253"/>
                      <a:pt x="2668" y="1281"/>
                      <a:pt x="2701" y="1281"/>
                    </a:cubicBezTo>
                    <a:lnTo>
                      <a:pt x="2954" y="1281"/>
                    </a:lnTo>
                    <a:cubicBezTo>
                      <a:pt x="2990" y="1281"/>
                      <a:pt x="3014" y="1253"/>
                      <a:pt x="3014" y="1217"/>
                    </a:cubicBezTo>
                    <a:cubicBezTo>
                      <a:pt x="3014" y="1181"/>
                      <a:pt x="2982" y="1157"/>
                      <a:pt x="2950" y="1157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4" name="Google Shape;144;p3"/>
            <p:cNvGrpSpPr/>
            <p:nvPr/>
          </p:nvGrpSpPr>
          <p:grpSpPr>
            <a:xfrm rot="-1338283">
              <a:off x="6334133" y="-30863"/>
              <a:ext cx="1282386" cy="522134"/>
              <a:chOff x="3183154" y="283548"/>
              <a:chExt cx="1282495" cy="522178"/>
            </a:xfrm>
          </p:grpSpPr>
          <p:sp>
            <p:nvSpPr>
              <p:cNvPr id="145" name="Google Shape;145;p3"/>
              <p:cNvSpPr/>
              <p:nvPr/>
            </p:nvSpPr>
            <p:spPr>
              <a:xfrm>
                <a:off x="3564648" y="647688"/>
                <a:ext cx="32631" cy="26026"/>
              </a:xfrm>
              <a:custGeom>
                <a:avLst/>
                <a:gdLst/>
                <a:ahLst/>
                <a:cxnLst/>
                <a:rect l="l" t="t" r="r" b="b"/>
                <a:pathLst>
                  <a:path w="242" h="193" extrusionOk="0">
                    <a:moveTo>
                      <a:pt x="73" y="0"/>
                    </a:moveTo>
                    <a:cubicBezTo>
                      <a:pt x="53" y="0"/>
                      <a:pt x="33" y="10"/>
                      <a:pt x="21" y="28"/>
                    </a:cubicBezTo>
                    <a:cubicBezTo>
                      <a:pt x="0" y="52"/>
                      <a:pt x="4" y="92"/>
                      <a:pt x="33" y="112"/>
                    </a:cubicBezTo>
                    <a:cubicBezTo>
                      <a:pt x="33" y="112"/>
                      <a:pt x="69" y="140"/>
                      <a:pt x="141" y="184"/>
                    </a:cubicBezTo>
                    <a:cubicBezTo>
                      <a:pt x="149" y="188"/>
                      <a:pt x="165" y="192"/>
                      <a:pt x="173" y="192"/>
                    </a:cubicBezTo>
                    <a:cubicBezTo>
                      <a:pt x="193" y="192"/>
                      <a:pt x="213" y="184"/>
                      <a:pt x="225" y="168"/>
                    </a:cubicBezTo>
                    <a:cubicBezTo>
                      <a:pt x="241" y="144"/>
                      <a:pt x="233" y="104"/>
                      <a:pt x="205" y="84"/>
                    </a:cubicBezTo>
                    <a:cubicBezTo>
                      <a:pt x="141" y="40"/>
                      <a:pt x="105" y="11"/>
                      <a:pt x="105" y="11"/>
                    </a:cubicBezTo>
                    <a:cubicBezTo>
                      <a:pt x="96" y="4"/>
                      <a:pt x="84" y="0"/>
                      <a:pt x="73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6" name="Google Shape;146;p3"/>
              <p:cNvSpPr/>
              <p:nvPr/>
            </p:nvSpPr>
            <p:spPr>
              <a:xfrm>
                <a:off x="3630180" y="628675"/>
                <a:ext cx="835469" cy="172878"/>
              </a:xfrm>
              <a:custGeom>
                <a:avLst/>
                <a:gdLst/>
                <a:ahLst/>
                <a:cxnLst/>
                <a:rect l="l" t="t" r="r" b="b"/>
                <a:pathLst>
                  <a:path w="6196" h="1282" extrusionOk="0">
                    <a:moveTo>
                      <a:pt x="6121" y="0"/>
                    </a:moveTo>
                    <a:cubicBezTo>
                      <a:pt x="6109" y="0"/>
                      <a:pt x="6097" y="4"/>
                      <a:pt x="6087" y="12"/>
                    </a:cubicBezTo>
                    <a:cubicBezTo>
                      <a:pt x="6023" y="64"/>
                      <a:pt x="5955" y="112"/>
                      <a:pt x="5891" y="160"/>
                    </a:cubicBezTo>
                    <a:cubicBezTo>
                      <a:pt x="5858" y="177"/>
                      <a:pt x="5854" y="213"/>
                      <a:pt x="5875" y="245"/>
                    </a:cubicBezTo>
                    <a:cubicBezTo>
                      <a:pt x="5887" y="261"/>
                      <a:pt x="5907" y="269"/>
                      <a:pt x="5927" y="269"/>
                    </a:cubicBezTo>
                    <a:cubicBezTo>
                      <a:pt x="5943" y="269"/>
                      <a:pt x="5951" y="265"/>
                      <a:pt x="5967" y="261"/>
                    </a:cubicBezTo>
                    <a:cubicBezTo>
                      <a:pt x="6035" y="213"/>
                      <a:pt x="6104" y="165"/>
                      <a:pt x="6168" y="112"/>
                    </a:cubicBezTo>
                    <a:cubicBezTo>
                      <a:pt x="6192" y="88"/>
                      <a:pt x="6196" y="48"/>
                      <a:pt x="6176" y="24"/>
                    </a:cubicBezTo>
                    <a:cubicBezTo>
                      <a:pt x="6161" y="9"/>
                      <a:pt x="6140" y="0"/>
                      <a:pt x="6121" y="0"/>
                    </a:cubicBezTo>
                    <a:close/>
                    <a:moveTo>
                      <a:pt x="5557" y="384"/>
                    </a:moveTo>
                    <a:cubicBezTo>
                      <a:pt x="5546" y="384"/>
                      <a:pt x="5535" y="387"/>
                      <a:pt x="5525" y="394"/>
                    </a:cubicBezTo>
                    <a:lnTo>
                      <a:pt x="5312" y="514"/>
                    </a:lnTo>
                    <a:cubicBezTo>
                      <a:pt x="5284" y="530"/>
                      <a:pt x="5272" y="570"/>
                      <a:pt x="5288" y="602"/>
                    </a:cubicBezTo>
                    <a:cubicBezTo>
                      <a:pt x="5296" y="623"/>
                      <a:pt x="5324" y="631"/>
                      <a:pt x="5344" y="631"/>
                    </a:cubicBezTo>
                    <a:cubicBezTo>
                      <a:pt x="5352" y="631"/>
                      <a:pt x="5364" y="631"/>
                      <a:pt x="5372" y="627"/>
                    </a:cubicBezTo>
                    <a:cubicBezTo>
                      <a:pt x="5445" y="586"/>
                      <a:pt x="5517" y="546"/>
                      <a:pt x="5589" y="502"/>
                    </a:cubicBezTo>
                    <a:cubicBezTo>
                      <a:pt x="5617" y="486"/>
                      <a:pt x="5629" y="446"/>
                      <a:pt x="5609" y="414"/>
                    </a:cubicBezTo>
                    <a:cubicBezTo>
                      <a:pt x="5599" y="395"/>
                      <a:pt x="5578" y="384"/>
                      <a:pt x="5557" y="384"/>
                    </a:cubicBezTo>
                    <a:close/>
                    <a:moveTo>
                      <a:pt x="68" y="434"/>
                    </a:moveTo>
                    <a:cubicBezTo>
                      <a:pt x="45" y="434"/>
                      <a:pt x="25" y="444"/>
                      <a:pt x="17" y="466"/>
                    </a:cubicBezTo>
                    <a:cubicBezTo>
                      <a:pt x="1" y="494"/>
                      <a:pt x="9" y="534"/>
                      <a:pt x="41" y="550"/>
                    </a:cubicBezTo>
                    <a:cubicBezTo>
                      <a:pt x="109" y="590"/>
                      <a:pt x="185" y="631"/>
                      <a:pt x="262" y="667"/>
                    </a:cubicBezTo>
                    <a:cubicBezTo>
                      <a:pt x="266" y="671"/>
                      <a:pt x="278" y="671"/>
                      <a:pt x="286" y="671"/>
                    </a:cubicBezTo>
                    <a:cubicBezTo>
                      <a:pt x="310" y="671"/>
                      <a:pt x="330" y="663"/>
                      <a:pt x="346" y="635"/>
                    </a:cubicBezTo>
                    <a:cubicBezTo>
                      <a:pt x="362" y="602"/>
                      <a:pt x="346" y="566"/>
                      <a:pt x="318" y="550"/>
                    </a:cubicBezTo>
                    <a:cubicBezTo>
                      <a:pt x="246" y="514"/>
                      <a:pt x="169" y="482"/>
                      <a:pt x="101" y="442"/>
                    </a:cubicBezTo>
                    <a:cubicBezTo>
                      <a:pt x="90" y="436"/>
                      <a:pt x="79" y="434"/>
                      <a:pt x="68" y="434"/>
                    </a:cubicBezTo>
                    <a:close/>
                    <a:moveTo>
                      <a:pt x="4947" y="705"/>
                    </a:moveTo>
                    <a:cubicBezTo>
                      <a:pt x="4939" y="705"/>
                      <a:pt x="4930" y="707"/>
                      <a:pt x="4922" y="711"/>
                    </a:cubicBezTo>
                    <a:cubicBezTo>
                      <a:pt x="4846" y="747"/>
                      <a:pt x="4770" y="775"/>
                      <a:pt x="4693" y="807"/>
                    </a:cubicBezTo>
                    <a:cubicBezTo>
                      <a:pt x="4665" y="815"/>
                      <a:pt x="4645" y="856"/>
                      <a:pt x="4661" y="888"/>
                    </a:cubicBezTo>
                    <a:cubicBezTo>
                      <a:pt x="4669" y="912"/>
                      <a:pt x="4693" y="928"/>
                      <a:pt x="4721" y="928"/>
                    </a:cubicBezTo>
                    <a:cubicBezTo>
                      <a:pt x="4729" y="928"/>
                      <a:pt x="4738" y="928"/>
                      <a:pt x="4746" y="920"/>
                    </a:cubicBezTo>
                    <a:cubicBezTo>
                      <a:pt x="4826" y="892"/>
                      <a:pt x="4902" y="860"/>
                      <a:pt x="4975" y="827"/>
                    </a:cubicBezTo>
                    <a:cubicBezTo>
                      <a:pt x="5007" y="811"/>
                      <a:pt x="5023" y="771"/>
                      <a:pt x="5007" y="739"/>
                    </a:cubicBezTo>
                    <a:cubicBezTo>
                      <a:pt x="4995" y="719"/>
                      <a:pt x="4971" y="705"/>
                      <a:pt x="4947" y="705"/>
                    </a:cubicBezTo>
                    <a:close/>
                    <a:moveTo>
                      <a:pt x="694" y="729"/>
                    </a:moveTo>
                    <a:cubicBezTo>
                      <a:pt x="670" y="729"/>
                      <a:pt x="644" y="741"/>
                      <a:pt x="631" y="767"/>
                    </a:cubicBezTo>
                    <a:cubicBezTo>
                      <a:pt x="619" y="795"/>
                      <a:pt x="639" y="831"/>
                      <a:pt x="668" y="848"/>
                    </a:cubicBezTo>
                    <a:cubicBezTo>
                      <a:pt x="744" y="884"/>
                      <a:pt x="824" y="908"/>
                      <a:pt x="901" y="936"/>
                    </a:cubicBezTo>
                    <a:cubicBezTo>
                      <a:pt x="905" y="944"/>
                      <a:pt x="913" y="944"/>
                      <a:pt x="921" y="944"/>
                    </a:cubicBezTo>
                    <a:cubicBezTo>
                      <a:pt x="949" y="944"/>
                      <a:pt x="969" y="924"/>
                      <a:pt x="981" y="896"/>
                    </a:cubicBezTo>
                    <a:cubicBezTo>
                      <a:pt x="989" y="864"/>
                      <a:pt x="969" y="827"/>
                      <a:pt x="941" y="815"/>
                    </a:cubicBezTo>
                    <a:cubicBezTo>
                      <a:pt x="864" y="791"/>
                      <a:pt x="788" y="763"/>
                      <a:pt x="712" y="731"/>
                    </a:cubicBezTo>
                    <a:cubicBezTo>
                      <a:pt x="706" y="729"/>
                      <a:pt x="700" y="729"/>
                      <a:pt x="694" y="729"/>
                    </a:cubicBezTo>
                    <a:close/>
                    <a:moveTo>
                      <a:pt x="1342" y="954"/>
                    </a:moveTo>
                    <a:cubicBezTo>
                      <a:pt x="1316" y="954"/>
                      <a:pt x="1288" y="973"/>
                      <a:pt x="1278" y="1004"/>
                    </a:cubicBezTo>
                    <a:cubicBezTo>
                      <a:pt x="1270" y="1032"/>
                      <a:pt x="1290" y="1069"/>
                      <a:pt x="1326" y="1077"/>
                    </a:cubicBezTo>
                    <a:lnTo>
                      <a:pt x="1567" y="1137"/>
                    </a:lnTo>
                    <a:lnTo>
                      <a:pt x="1580" y="1137"/>
                    </a:lnTo>
                    <a:cubicBezTo>
                      <a:pt x="1612" y="1137"/>
                      <a:pt x="1636" y="1117"/>
                      <a:pt x="1636" y="1093"/>
                    </a:cubicBezTo>
                    <a:cubicBezTo>
                      <a:pt x="1648" y="1056"/>
                      <a:pt x="1628" y="1028"/>
                      <a:pt x="1592" y="1016"/>
                    </a:cubicBezTo>
                    <a:cubicBezTo>
                      <a:pt x="1511" y="996"/>
                      <a:pt x="1435" y="976"/>
                      <a:pt x="1355" y="956"/>
                    </a:cubicBezTo>
                    <a:cubicBezTo>
                      <a:pt x="1350" y="955"/>
                      <a:pt x="1346" y="954"/>
                      <a:pt x="1342" y="954"/>
                    </a:cubicBezTo>
                    <a:close/>
                    <a:moveTo>
                      <a:pt x="4306" y="950"/>
                    </a:moveTo>
                    <a:cubicBezTo>
                      <a:pt x="4300" y="950"/>
                      <a:pt x="4294" y="951"/>
                      <a:pt x="4288" y="952"/>
                    </a:cubicBezTo>
                    <a:cubicBezTo>
                      <a:pt x="4207" y="976"/>
                      <a:pt x="4135" y="996"/>
                      <a:pt x="4054" y="1016"/>
                    </a:cubicBezTo>
                    <a:cubicBezTo>
                      <a:pt x="4018" y="1028"/>
                      <a:pt x="3998" y="1056"/>
                      <a:pt x="4006" y="1093"/>
                    </a:cubicBezTo>
                    <a:cubicBezTo>
                      <a:pt x="4014" y="1117"/>
                      <a:pt x="4038" y="1137"/>
                      <a:pt x="4067" y="1137"/>
                    </a:cubicBezTo>
                    <a:lnTo>
                      <a:pt x="4087" y="1137"/>
                    </a:lnTo>
                    <a:cubicBezTo>
                      <a:pt x="4167" y="1117"/>
                      <a:pt x="4247" y="1097"/>
                      <a:pt x="4328" y="1073"/>
                    </a:cubicBezTo>
                    <a:cubicBezTo>
                      <a:pt x="4360" y="1064"/>
                      <a:pt x="4380" y="1028"/>
                      <a:pt x="4368" y="992"/>
                    </a:cubicBezTo>
                    <a:cubicBezTo>
                      <a:pt x="4361" y="966"/>
                      <a:pt x="4335" y="950"/>
                      <a:pt x="4306" y="950"/>
                    </a:cubicBezTo>
                    <a:close/>
                    <a:moveTo>
                      <a:pt x="2020" y="1096"/>
                    </a:moveTo>
                    <a:cubicBezTo>
                      <a:pt x="1988" y="1096"/>
                      <a:pt x="1961" y="1116"/>
                      <a:pt x="1957" y="1149"/>
                    </a:cubicBezTo>
                    <a:cubicBezTo>
                      <a:pt x="1953" y="1185"/>
                      <a:pt x="1973" y="1213"/>
                      <a:pt x="2009" y="1217"/>
                    </a:cubicBezTo>
                    <a:cubicBezTo>
                      <a:pt x="2090" y="1233"/>
                      <a:pt x="2174" y="1245"/>
                      <a:pt x="2255" y="1253"/>
                    </a:cubicBezTo>
                    <a:lnTo>
                      <a:pt x="2259" y="1253"/>
                    </a:lnTo>
                    <a:cubicBezTo>
                      <a:pt x="2291" y="1253"/>
                      <a:pt x="2319" y="1229"/>
                      <a:pt x="2327" y="1197"/>
                    </a:cubicBezTo>
                    <a:cubicBezTo>
                      <a:pt x="2331" y="1161"/>
                      <a:pt x="2307" y="1133"/>
                      <a:pt x="2271" y="1129"/>
                    </a:cubicBezTo>
                    <a:cubicBezTo>
                      <a:pt x="2190" y="1125"/>
                      <a:pt x="2110" y="1109"/>
                      <a:pt x="2030" y="1097"/>
                    </a:cubicBezTo>
                    <a:cubicBezTo>
                      <a:pt x="2026" y="1096"/>
                      <a:pt x="2023" y="1096"/>
                      <a:pt x="2020" y="1096"/>
                    </a:cubicBezTo>
                    <a:close/>
                    <a:moveTo>
                      <a:pt x="3637" y="1103"/>
                    </a:moveTo>
                    <a:cubicBezTo>
                      <a:pt x="3633" y="1103"/>
                      <a:pt x="3629" y="1104"/>
                      <a:pt x="3625" y="1105"/>
                    </a:cubicBezTo>
                    <a:lnTo>
                      <a:pt x="3384" y="1133"/>
                    </a:lnTo>
                    <a:cubicBezTo>
                      <a:pt x="3351" y="1137"/>
                      <a:pt x="3323" y="1169"/>
                      <a:pt x="3331" y="1205"/>
                    </a:cubicBezTo>
                    <a:cubicBezTo>
                      <a:pt x="3331" y="1233"/>
                      <a:pt x="3359" y="1257"/>
                      <a:pt x="3388" y="1257"/>
                    </a:cubicBezTo>
                    <a:cubicBezTo>
                      <a:pt x="3388" y="1257"/>
                      <a:pt x="3396" y="1257"/>
                      <a:pt x="3400" y="1253"/>
                    </a:cubicBezTo>
                    <a:cubicBezTo>
                      <a:pt x="3480" y="1249"/>
                      <a:pt x="3564" y="1237"/>
                      <a:pt x="3645" y="1225"/>
                    </a:cubicBezTo>
                    <a:cubicBezTo>
                      <a:pt x="3677" y="1217"/>
                      <a:pt x="3701" y="1189"/>
                      <a:pt x="3697" y="1153"/>
                    </a:cubicBezTo>
                    <a:cubicBezTo>
                      <a:pt x="3693" y="1128"/>
                      <a:pt x="3668" y="1103"/>
                      <a:pt x="3637" y="1103"/>
                    </a:cubicBezTo>
                    <a:close/>
                    <a:moveTo>
                      <a:pt x="2709" y="1157"/>
                    </a:moveTo>
                    <a:cubicBezTo>
                      <a:pt x="2672" y="1157"/>
                      <a:pt x="2640" y="1181"/>
                      <a:pt x="2640" y="1217"/>
                    </a:cubicBezTo>
                    <a:cubicBezTo>
                      <a:pt x="2640" y="1253"/>
                      <a:pt x="2668" y="1281"/>
                      <a:pt x="2701" y="1281"/>
                    </a:cubicBezTo>
                    <a:lnTo>
                      <a:pt x="2954" y="1281"/>
                    </a:lnTo>
                    <a:cubicBezTo>
                      <a:pt x="2990" y="1281"/>
                      <a:pt x="3014" y="1253"/>
                      <a:pt x="3014" y="1217"/>
                    </a:cubicBezTo>
                    <a:cubicBezTo>
                      <a:pt x="3014" y="1181"/>
                      <a:pt x="2982" y="1157"/>
                      <a:pt x="2950" y="1157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7" name="Google Shape;147;p3"/>
              <p:cNvSpPr/>
              <p:nvPr/>
            </p:nvSpPr>
            <p:spPr>
              <a:xfrm>
                <a:off x="3314385" y="432198"/>
                <a:ext cx="22249" cy="64593"/>
              </a:xfrm>
              <a:custGeom>
                <a:avLst/>
                <a:gdLst/>
                <a:ahLst/>
                <a:cxnLst/>
                <a:rect l="l" t="t" r="r" b="b"/>
                <a:pathLst>
                  <a:path w="165" h="479" extrusionOk="0">
                    <a:moveTo>
                      <a:pt x="89" y="1"/>
                    </a:moveTo>
                    <a:cubicBezTo>
                      <a:pt x="65" y="1"/>
                      <a:pt x="35" y="20"/>
                      <a:pt x="28" y="51"/>
                    </a:cubicBezTo>
                    <a:cubicBezTo>
                      <a:pt x="0" y="175"/>
                      <a:pt x="4" y="304"/>
                      <a:pt x="32" y="428"/>
                    </a:cubicBezTo>
                    <a:cubicBezTo>
                      <a:pt x="36" y="459"/>
                      <a:pt x="65" y="478"/>
                      <a:pt x="97" y="478"/>
                    </a:cubicBezTo>
                    <a:cubicBezTo>
                      <a:pt x="102" y="478"/>
                      <a:pt x="107" y="478"/>
                      <a:pt x="113" y="476"/>
                    </a:cubicBezTo>
                    <a:cubicBezTo>
                      <a:pt x="145" y="464"/>
                      <a:pt x="165" y="428"/>
                      <a:pt x="157" y="396"/>
                    </a:cubicBezTo>
                    <a:cubicBezTo>
                      <a:pt x="153" y="380"/>
                      <a:pt x="153" y="364"/>
                      <a:pt x="145" y="356"/>
                    </a:cubicBezTo>
                    <a:cubicBezTo>
                      <a:pt x="145" y="344"/>
                      <a:pt x="141" y="340"/>
                      <a:pt x="141" y="328"/>
                    </a:cubicBezTo>
                    <a:lnTo>
                      <a:pt x="141" y="320"/>
                    </a:lnTo>
                    <a:cubicBezTo>
                      <a:pt x="137" y="296"/>
                      <a:pt x="137" y="264"/>
                      <a:pt x="137" y="239"/>
                    </a:cubicBezTo>
                    <a:cubicBezTo>
                      <a:pt x="137" y="179"/>
                      <a:pt x="141" y="131"/>
                      <a:pt x="149" y="83"/>
                    </a:cubicBezTo>
                    <a:cubicBezTo>
                      <a:pt x="153" y="51"/>
                      <a:pt x="137" y="14"/>
                      <a:pt x="101" y="2"/>
                    </a:cubicBezTo>
                    <a:cubicBezTo>
                      <a:pt x="97" y="1"/>
                      <a:pt x="93" y="1"/>
                      <a:pt x="89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8" name="Google Shape;148;p3"/>
              <p:cNvSpPr/>
              <p:nvPr/>
            </p:nvSpPr>
            <p:spPr>
              <a:xfrm>
                <a:off x="3326790" y="513513"/>
                <a:ext cx="39104" cy="76055"/>
              </a:xfrm>
              <a:custGeom>
                <a:avLst/>
                <a:gdLst/>
                <a:ahLst/>
                <a:cxnLst/>
                <a:rect l="l" t="t" r="r" b="b"/>
                <a:pathLst>
                  <a:path w="290" h="564" extrusionOk="0">
                    <a:moveTo>
                      <a:pt x="70" y="0"/>
                    </a:moveTo>
                    <a:cubicBezTo>
                      <a:pt x="66" y="0"/>
                      <a:pt x="61" y="1"/>
                      <a:pt x="57" y="2"/>
                    </a:cubicBezTo>
                    <a:cubicBezTo>
                      <a:pt x="17" y="14"/>
                      <a:pt x="1" y="50"/>
                      <a:pt x="5" y="82"/>
                    </a:cubicBezTo>
                    <a:cubicBezTo>
                      <a:pt x="29" y="239"/>
                      <a:pt x="85" y="392"/>
                      <a:pt x="161" y="532"/>
                    </a:cubicBezTo>
                    <a:cubicBezTo>
                      <a:pt x="172" y="552"/>
                      <a:pt x="197" y="564"/>
                      <a:pt x="221" y="564"/>
                    </a:cubicBezTo>
                    <a:cubicBezTo>
                      <a:pt x="231" y="564"/>
                      <a:pt x="241" y="561"/>
                      <a:pt x="250" y="556"/>
                    </a:cubicBezTo>
                    <a:cubicBezTo>
                      <a:pt x="282" y="536"/>
                      <a:pt x="290" y="500"/>
                      <a:pt x="278" y="464"/>
                    </a:cubicBezTo>
                    <a:cubicBezTo>
                      <a:pt x="206" y="335"/>
                      <a:pt x="161" y="199"/>
                      <a:pt x="137" y="50"/>
                    </a:cubicBezTo>
                    <a:cubicBezTo>
                      <a:pt x="130" y="19"/>
                      <a:pt x="97" y="0"/>
                      <a:pt x="7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9" name="Google Shape;149;p3"/>
              <p:cNvSpPr/>
              <p:nvPr/>
            </p:nvSpPr>
            <p:spPr>
              <a:xfrm rot="7199998">
                <a:off x="3218177" y="383762"/>
                <a:ext cx="417195" cy="321750"/>
              </a:xfrm>
              <a:custGeom>
                <a:avLst/>
                <a:gdLst/>
                <a:ahLst/>
                <a:cxnLst/>
                <a:rect l="l" t="t" r="r" b="b"/>
                <a:pathLst>
                  <a:path w="3094" h="2386" extrusionOk="0">
                    <a:moveTo>
                      <a:pt x="761" y="1"/>
                    </a:moveTo>
                    <a:cubicBezTo>
                      <a:pt x="715" y="1"/>
                      <a:pt x="666" y="10"/>
                      <a:pt x="615" y="31"/>
                    </a:cubicBezTo>
                    <a:cubicBezTo>
                      <a:pt x="1" y="280"/>
                      <a:pt x="877" y="2349"/>
                      <a:pt x="1274" y="2385"/>
                    </a:cubicBezTo>
                    <a:cubicBezTo>
                      <a:pt x="1277" y="2386"/>
                      <a:pt x="1281" y="2386"/>
                      <a:pt x="1284" y="2386"/>
                    </a:cubicBezTo>
                    <a:cubicBezTo>
                      <a:pt x="1654" y="2386"/>
                      <a:pt x="3093" y="666"/>
                      <a:pt x="2524" y="216"/>
                    </a:cubicBezTo>
                    <a:cubicBezTo>
                      <a:pt x="2468" y="172"/>
                      <a:pt x="2409" y="153"/>
                      <a:pt x="2348" y="153"/>
                    </a:cubicBezTo>
                    <a:cubicBezTo>
                      <a:pt x="1937" y="153"/>
                      <a:pt x="1467" y="1036"/>
                      <a:pt x="1467" y="1036"/>
                    </a:cubicBezTo>
                    <a:cubicBezTo>
                      <a:pt x="1467" y="1036"/>
                      <a:pt x="1243" y="1"/>
                      <a:pt x="761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0" name="Google Shape;150;p3"/>
              <p:cNvSpPr/>
              <p:nvPr/>
            </p:nvSpPr>
            <p:spPr>
              <a:xfrm rot="7199998">
                <a:off x="3241218" y="444572"/>
                <a:ext cx="288828" cy="300848"/>
              </a:xfrm>
              <a:custGeom>
                <a:avLst/>
                <a:gdLst/>
                <a:ahLst/>
                <a:cxnLst/>
                <a:rect l="l" t="t" r="r" b="b"/>
                <a:pathLst>
                  <a:path w="2142" h="2231" extrusionOk="0">
                    <a:moveTo>
                      <a:pt x="1403" y="0"/>
                    </a:moveTo>
                    <a:cubicBezTo>
                      <a:pt x="1398" y="0"/>
                      <a:pt x="1392" y="0"/>
                      <a:pt x="1387" y="1"/>
                    </a:cubicBezTo>
                    <a:cubicBezTo>
                      <a:pt x="1009" y="700"/>
                      <a:pt x="535" y="1351"/>
                      <a:pt x="1" y="1941"/>
                    </a:cubicBezTo>
                    <a:cubicBezTo>
                      <a:pt x="113" y="2110"/>
                      <a:pt x="230" y="2222"/>
                      <a:pt x="314" y="2230"/>
                    </a:cubicBezTo>
                    <a:cubicBezTo>
                      <a:pt x="318" y="2231"/>
                      <a:pt x="321" y="2231"/>
                      <a:pt x="324" y="2231"/>
                    </a:cubicBezTo>
                    <a:cubicBezTo>
                      <a:pt x="702" y="2231"/>
                      <a:pt x="2141" y="511"/>
                      <a:pt x="1572" y="61"/>
                    </a:cubicBezTo>
                    <a:cubicBezTo>
                      <a:pt x="1517" y="20"/>
                      <a:pt x="1461" y="0"/>
                      <a:pt x="1403" y="0"/>
                    </a:cubicBezTo>
                    <a:close/>
                  </a:path>
                </a:pathLst>
              </a:custGeom>
              <a:solidFill>
                <a:srgbClr val="FFF1F6">
                  <a:alpha val="333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1" name="Google Shape;151;p3"/>
          <p:cNvGrpSpPr/>
          <p:nvPr/>
        </p:nvGrpSpPr>
        <p:grpSpPr>
          <a:xfrm rot="8887361">
            <a:off x="330669" y="108279"/>
            <a:ext cx="513893" cy="363699"/>
            <a:chOff x="3334703" y="-568655"/>
            <a:chExt cx="703624" cy="497978"/>
          </a:xfrm>
        </p:grpSpPr>
        <p:sp>
          <p:nvSpPr>
            <p:cNvPr id="152" name="Google Shape;152;p3"/>
            <p:cNvSpPr/>
            <p:nvPr/>
          </p:nvSpPr>
          <p:spPr>
            <a:xfrm>
              <a:off x="3439701" y="-356018"/>
              <a:ext cx="493979" cy="285342"/>
            </a:xfrm>
            <a:custGeom>
              <a:avLst/>
              <a:gdLst/>
              <a:ahLst/>
              <a:cxnLst/>
              <a:rect l="l" t="t" r="r" b="b"/>
              <a:pathLst>
                <a:path w="5796" h="3348" extrusionOk="0">
                  <a:moveTo>
                    <a:pt x="2897" y="1"/>
                  </a:moveTo>
                  <a:cubicBezTo>
                    <a:pt x="2551" y="1"/>
                    <a:pt x="2205" y="118"/>
                    <a:pt x="1920" y="352"/>
                  </a:cubicBezTo>
                  <a:cubicBezTo>
                    <a:pt x="1785" y="461"/>
                    <a:pt x="1661" y="585"/>
                    <a:pt x="1540" y="714"/>
                  </a:cubicBezTo>
                  <a:cubicBezTo>
                    <a:pt x="1287" y="981"/>
                    <a:pt x="936" y="1107"/>
                    <a:pt x="635" y="1307"/>
                  </a:cubicBezTo>
                  <a:cubicBezTo>
                    <a:pt x="74" y="1682"/>
                    <a:pt x="0" y="2447"/>
                    <a:pt x="471" y="2943"/>
                  </a:cubicBezTo>
                  <a:cubicBezTo>
                    <a:pt x="728" y="3212"/>
                    <a:pt x="1078" y="3347"/>
                    <a:pt x="1442" y="3347"/>
                  </a:cubicBezTo>
                  <a:cubicBezTo>
                    <a:pt x="1511" y="3347"/>
                    <a:pt x="1581" y="3343"/>
                    <a:pt x="1650" y="3333"/>
                  </a:cubicBezTo>
                  <a:cubicBezTo>
                    <a:pt x="1877" y="3302"/>
                    <a:pt x="2081" y="3208"/>
                    <a:pt x="2287" y="3119"/>
                  </a:cubicBezTo>
                  <a:cubicBezTo>
                    <a:pt x="2482" y="3036"/>
                    <a:pt x="2689" y="2995"/>
                    <a:pt x="2896" y="2995"/>
                  </a:cubicBezTo>
                  <a:cubicBezTo>
                    <a:pt x="3103" y="2995"/>
                    <a:pt x="3311" y="3036"/>
                    <a:pt x="3507" y="3119"/>
                  </a:cubicBezTo>
                  <a:cubicBezTo>
                    <a:pt x="3713" y="3204"/>
                    <a:pt x="3917" y="3300"/>
                    <a:pt x="4143" y="3333"/>
                  </a:cubicBezTo>
                  <a:cubicBezTo>
                    <a:pt x="4213" y="3343"/>
                    <a:pt x="4282" y="3347"/>
                    <a:pt x="4351" y="3347"/>
                  </a:cubicBezTo>
                  <a:cubicBezTo>
                    <a:pt x="4715" y="3347"/>
                    <a:pt x="5062" y="3212"/>
                    <a:pt x="5322" y="2943"/>
                  </a:cubicBezTo>
                  <a:cubicBezTo>
                    <a:pt x="5795" y="2447"/>
                    <a:pt x="5722" y="1685"/>
                    <a:pt x="5159" y="1307"/>
                  </a:cubicBezTo>
                  <a:cubicBezTo>
                    <a:pt x="4857" y="1107"/>
                    <a:pt x="4506" y="981"/>
                    <a:pt x="4253" y="714"/>
                  </a:cubicBezTo>
                  <a:cubicBezTo>
                    <a:pt x="4133" y="585"/>
                    <a:pt x="4006" y="461"/>
                    <a:pt x="3874" y="352"/>
                  </a:cubicBezTo>
                  <a:cubicBezTo>
                    <a:pt x="3589" y="118"/>
                    <a:pt x="3244" y="1"/>
                    <a:pt x="289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153;p3"/>
            <p:cNvSpPr/>
            <p:nvPr/>
          </p:nvSpPr>
          <p:spPr>
            <a:xfrm>
              <a:off x="3334703" y="-424284"/>
              <a:ext cx="126648" cy="125881"/>
            </a:xfrm>
            <a:custGeom>
              <a:avLst/>
              <a:gdLst/>
              <a:ahLst/>
              <a:cxnLst/>
              <a:rect l="l" t="t" r="r" b="b"/>
              <a:pathLst>
                <a:path w="1486" h="1477" extrusionOk="0">
                  <a:moveTo>
                    <a:pt x="677" y="0"/>
                  </a:moveTo>
                  <a:cubicBezTo>
                    <a:pt x="613" y="0"/>
                    <a:pt x="549" y="11"/>
                    <a:pt x="488" y="34"/>
                  </a:cubicBezTo>
                  <a:cubicBezTo>
                    <a:pt x="155" y="152"/>
                    <a:pt x="0" y="566"/>
                    <a:pt x="141" y="956"/>
                  </a:cubicBezTo>
                  <a:cubicBezTo>
                    <a:pt x="254" y="1273"/>
                    <a:pt x="529" y="1476"/>
                    <a:pt x="806" y="1476"/>
                  </a:cubicBezTo>
                  <a:cubicBezTo>
                    <a:pt x="870" y="1476"/>
                    <a:pt x="934" y="1466"/>
                    <a:pt x="995" y="1443"/>
                  </a:cubicBezTo>
                  <a:cubicBezTo>
                    <a:pt x="1328" y="1323"/>
                    <a:pt x="1485" y="911"/>
                    <a:pt x="1344" y="521"/>
                  </a:cubicBezTo>
                  <a:cubicBezTo>
                    <a:pt x="1230" y="204"/>
                    <a:pt x="954" y="0"/>
                    <a:pt x="67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154;p3"/>
            <p:cNvSpPr/>
            <p:nvPr/>
          </p:nvSpPr>
          <p:spPr>
            <a:xfrm>
              <a:off x="3505069" y="-568655"/>
              <a:ext cx="135853" cy="141989"/>
            </a:xfrm>
            <a:custGeom>
              <a:avLst/>
              <a:gdLst/>
              <a:ahLst/>
              <a:cxnLst/>
              <a:rect l="l" t="t" r="r" b="b"/>
              <a:pathLst>
                <a:path w="1594" h="1666" extrusionOk="0">
                  <a:moveTo>
                    <a:pt x="751" y="1"/>
                  </a:moveTo>
                  <a:cubicBezTo>
                    <a:pt x="708" y="1"/>
                    <a:pt x="665" y="5"/>
                    <a:pt x="622" y="14"/>
                  </a:cubicBezTo>
                  <a:cubicBezTo>
                    <a:pt x="237" y="98"/>
                    <a:pt x="0" y="530"/>
                    <a:pt x="96" y="981"/>
                  </a:cubicBezTo>
                  <a:cubicBezTo>
                    <a:pt x="181" y="1384"/>
                    <a:pt x="499" y="1665"/>
                    <a:pt x="841" y="1665"/>
                  </a:cubicBezTo>
                  <a:cubicBezTo>
                    <a:pt x="883" y="1665"/>
                    <a:pt x="926" y="1661"/>
                    <a:pt x="969" y="1652"/>
                  </a:cubicBezTo>
                  <a:cubicBezTo>
                    <a:pt x="1357" y="1571"/>
                    <a:pt x="1593" y="1136"/>
                    <a:pt x="1497" y="685"/>
                  </a:cubicBezTo>
                  <a:cubicBezTo>
                    <a:pt x="1412" y="282"/>
                    <a:pt x="1093" y="1"/>
                    <a:pt x="75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155;p3"/>
            <p:cNvSpPr/>
            <p:nvPr/>
          </p:nvSpPr>
          <p:spPr>
            <a:xfrm>
              <a:off x="3911679" y="-424965"/>
              <a:ext cx="126648" cy="125966"/>
            </a:xfrm>
            <a:custGeom>
              <a:avLst/>
              <a:gdLst/>
              <a:ahLst/>
              <a:cxnLst/>
              <a:rect l="l" t="t" r="r" b="b"/>
              <a:pathLst>
                <a:path w="1486" h="1478" extrusionOk="0">
                  <a:moveTo>
                    <a:pt x="810" y="1"/>
                  </a:moveTo>
                  <a:cubicBezTo>
                    <a:pt x="532" y="1"/>
                    <a:pt x="256" y="205"/>
                    <a:pt x="141" y="521"/>
                  </a:cubicBezTo>
                  <a:cubicBezTo>
                    <a:pt x="0" y="911"/>
                    <a:pt x="157" y="1325"/>
                    <a:pt x="490" y="1445"/>
                  </a:cubicBezTo>
                  <a:cubicBezTo>
                    <a:pt x="551" y="1467"/>
                    <a:pt x="614" y="1477"/>
                    <a:pt x="677" y="1477"/>
                  </a:cubicBezTo>
                  <a:cubicBezTo>
                    <a:pt x="955" y="1477"/>
                    <a:pt x="1232" y="1273"/>
                    <a:pt x="1347" y="955"/>
                  </a:cubicBezTo>
                  <a:cubicBezTo>
                    <a:pt x="1485" y="566"/>
                    <a:pt x="1330" y="154"/>
                    <a:pt x="998" y="33"/>
                  </a:cubicBezTo>
                  <a:cubicBezTo>
                    <a:pt x="936" y="11"/>
                    <a:pt x="873" y="1"/>
                    <a:pt x="81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156;p3"/>
            <p:cNvSpPr/>
            <p:nvPr/>
          </p:nvSpPr>
          <p:spPr>
            <a:xfrm>
              <a:off x="3732450" y="-567802"/>
              <a:ext cx="135853" cy="141819"/>
            </a:xfrm>
            <a:custGeom>
              <a:avLst/>
              <a:gdLst/>
              <a:ahLst/>
              <a:cxnLst/>
              <a:rect l="l" t="t" r="r" b="b"/>
              <a:pathLst>
                <a:path w="1594" h="1664" extrusionOk="0">
                  <a:moveTo>
                    <a:pt x="841" y="1"/>
                  </a:moveTo>
                  <a:cubicBezTo>
                    <a:pt x="499" y="1"/>
                    <a:pt x="181" y="282"/>
                    <a:pt x="96" y="683"/>
                  </a:cubicBezTo>
                  <a:cubicBezTo>
                    <a:pt x="0" y="1136"/>
                    <a:pt x="237" y="1569"/>
                    <a:pt x="622" y="1650"/>
                  </a:cubicBezTo>
                  <a:cubicBezTo>
                    <a:pt x="665" y="1659"/>
                    <a:pt x="708" y="1664"/>
                    <a:pt x="751" y="1664"/>
                  </a:cubicBezTo>
                  <a:cubicBezTo>
                    <a:pt x="1093" y="1664"/>
                    <a:pt x="1412" y="1382"/>
                    <a:pt x="1498" y="981"/>
                  </a:cubicBezTo>
                  <a:cubicBezTo>
                    <a:pt x="1593" y="528"/>
                    <a:pt x="1357" y="96"/>
                    <a:pt x="969" y="14"/>
                  </a:cubicBezTo>
                  <a:cubicBezTo>
                    <a:pt x="926" y="5"/>
                    <a:pt x="883" y="1"/>
                    <a:pt x="84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7" name="Google Shape;157;p3"/>
          <p:cNvGrpSpPr/>
          <p:nvPr/>
        </p:nvGrpSpPr>
        <p:grpSpPr>
          <a:xfrm rot="10412789">
            <a:off x="132756" y="630259"/>
            <a:ext cx="428195" cy="303047"/>
            <a:chOff x="3334703" y="-568655"/>
            <a:chExt cx="703624" cy="497978"/>
          </a:xfrm>
        </p:grpSpPr>
        <p:sp>
          <p:nvSpPr>
            <p:cNvPr id="158" name="Google Shape;158;p3"/>
            <p:cNvSpPr/>
            <p:nvPr/>
          </p:nvSpPr>
          <p:spPr>
            <a:xfrm>
              <a:off x="3439701" y="-356018"/>
              <a:ext cx="493979" cy="285342"/>
            </a:xfrm>
            <a:custGeom>
              <a:avLst/>
              <a:gdLst/>
              <a:ahLst/>
              <a:cxnLst/>
              <a:rect l="l" t="t" r="r" b="b"/>
              <a:pathLst>
                <a:path w="5796" h="3348" extrusionOk="0">
                  <a:moveTo>
                    <a:pt x="2897" y="1"/>
                  </a:moveTo>
                  <a:cubicBezTo>
                    <a:pt x="2551" y="1"/>
                    <a:pt x="2205" y="118"/>
                    <a:pt x="1920" y="352"/>
                  </a:cubicBezTo>
                  <a:cubicBezTo>
                    <a:pt x="1785" y="461"/>
                    <a:pt x="1661" y="585"/>
                    <a:pt x="1540" y="714"/>
                  </a:cubicBezTo>
                  <a:cubicBezTo>
                    <a:pt x="1287" y="981"/>
                    <a:pt x="936" y="1107"/>
                    <a:pt x="635" y="1307"/>
                  </a:cubicBezTo>
                  <a:cubicBezTo>
                    <a:pt x="74" y="1682"/>
                    <a:pt x="0" y="2447"/>
                    <a:pt x="471" y="2943"/>
                  </a:cubicBezTo>
                  <a:cubicBezTo>
                    <a:pt x="728" y="3212"/>
                    <a:pt x="1078" y="3347"/>
                    <a:pt x="1442" y="3347"/>
                  </a:cubicBezTo>
                  <a:cubicBezTo>
                    <a:pt x="1511" y="3347"/>
                    <a:pt x="1581" y="3343"/>
                    <a:pt x="1650" y="3333"/>
                  </a:cubicBezTo>
                  <a:cubicBezTo>
                    <a:pt x="1877" y="3302"/>
                    <a:pt x="2081" y="3208"/>
                    <a:pt x="2287" y="3119"/>
                  </a:cubicBezTo>
                  <a:cubicBezTo>
                    <a:pt x="2482" y="3036"/>
                    <a:pt x="2689" y="2995"/>
                    <a:pt x="2896" y="2995"/>
                  </a:cubicBezTo>
                  <a:cubicBezTo>
                    <a:pt x="3103" y="2995"/>
                    <a:pt x="3311" y="3036"/>
                    <a:pt x="3507" y="3119"/>
                  </a:cubicBezTo>
                  <a:cubicBezTo>
                    <a:pt x="3713" y="3204"/>
                    <a:pt x="3917" y="3300"/>
                    <a:pt x="4143" y="3333"/>
                  </a:cubicBezTo>
                  <a:cubicBezTo>
                    <a:pt x="4213" y="3343"/>
                    <a:pt x="4282" y="3347"/>
                    <a:pt x="4351" y="3347"/>
                  </a:cubicBezTo>
                  <a:cubicBezTo>
                    <a:pt x="4715" y="3347"/>
                    <a:pt x="5062" y="3212"/>
                    <a:pt x="5322" y="2943"/>
                  </a:cubicBezTo>
                  <a:cubicBezTo>
                    <a:pt x="5795" y="2447"/>
                    <a:pt x="5722" y="1685"/>
                    <a:pt x="5159" y="1307"/>
                  </a:cubicBezTo>
                  <a:cubicBezTo>
                    <a:pt x="4857" y="1107"/>
                    <a:pt x="4506" y="981"/>
                    <a:pt x="4253" y="714"/>
                  </a:cubicBezTo>
                  <a:cubicBezTo>
                    <a:pt x="4133" y="585"/>
                    <a:pt x="4006" y="461"/>
                    <a:pt x="3874" y="352"/>
                  </a:cubicBezTo>
                  <a:cubicBezTo>
                    <a:pt x="3589" y="118"/>
                    <a:pt x="3244" y="1"/>
                    <a:pt x="289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159;p3"/>
            <p:cNvSpPr/>
            <p:nvPr/>
          </p:nvSpPr>
          <p:spPr>
            <a:xfrm>
              <a:off x="3334703" y="-424284"/>
              <a:ext cx="126648" cy="125881"/>
            </a:xfrm>
            <a:custGeom>
              <a:avLst/>
              <a:gdLst/>
              <a:ahLst/>
              <a:cxnLst/>
              <a:rect l="l" t="t" r="r" b="b"/>
              <a:pathLst>
                <a:path w="1486" h="1477" extrusionOk="0">
                  <a:moveTo>
                    <a:pt x="677" y="0"/>
                  </a:moveTo>
                  <a:cubicBezTo>
                    <a:pt x="613" y="0"/>
                    <a:pt x="549" y="11"/>
                    <a:pt x="488" y="34"/>
                  </a:cubicBezTo>
                  <a:cubicBezTo>
                    <a:pt x="155" y="152"/>
                    <a:pt x="0" y="566"/>
                    <a:pt x="141" y="956"/>
                  </a:cubicBezTo>
                  <a:cubicBezTo>
                    <a:pt x="254" y="1273"/>
                    <a:pt x="529" y="1476"/>
                    <a:pt x="806" y="1476"/>
                  </a:cubicBezTo>
                  <a:cubicBezTo>
                    <a:pt x="870" y="1476"/>
                    <a:pt x="934" y="1466"/>
                    <a:pt x="995" y="1443"/>
                  </a:cubicBezTo>
                  <a:cubicBezTo>
                    <a:pt x="1328" y="1323"/>
                    <a:pt x="1485" y="911"/>
                    <a:pt x="1344" y="521"/>
                  </a:cubicBezTo>
                  <a:cubicBezTo>
                    <a:pt x="1230" y="204"/>
                    <a:pt x="954" y="0"/>
                    <a:pt x="67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160;p3"/>
            <p:cNvSpPr/>
            <p:nvPr/>
          </p:nvSpPr>
          <p:spPr>
            <a:xfrm>
              <a:off x="3505069" y="-568655"/>
              <a:ext cx="135853" cy="141989"/>
            </a:xfrm>
            <a:custGeom>
              <a:avLst/>
              <a:gdLst/>
              <a:ahLst/>
              <a:cxnLst/>
              <a:rect l="l" t="t" r="r" b="b"/>
              <a:pathLst>
                <a:path w="1594" h="1666" extrusionOk="0">
                  <a:moveTo>
                    <a:pt x="751" y="1"/>
                  </a:moveTo>
                  <a:cubicBezTo>
                    <a:pt x="708" y="1"/>
                    <a:pt x="665" y="5"/>
                    <a:pt x="622" y="14"/>
                  </a:cubicBezTo>
                  <a:cubicBezTo>
                    <a:pt x="237" y="98"/>
                    <a:pt x="0" y="530"/>
                    <a:pt x="96" y="981"/>
                  </a:cubicBezTo>
                  <a:cubicBezTo>
                    <a:pt x="181" y="1384"/>
                    <a:pt x="499" y="1665"/>
                    <a:pt x="841" y="1665"/>
                  </a:cubicBezTo>
                  <a:cubicBezTo>
                    <a:pt x="883" y="1665"/>
                    <a:pt x="926" y="1661"/>
                    <a:pt x="969" y="1652"/>
                  </a:cubicBezTo>
                  <a:cubicBezTo>
                    <a:pt x="1357" y="1571"/>
                    <a:pt x="1593" y="1136"/>
                    <a:pt x="1497" y="685"/>
                  </a:cubicBezTo>
                  <a:cubicBezTo>
                    <a:pt x="1412" y="282"/>
                    <a:pt x="1093" y="1"/>
                    <a:pt x="75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161;p3"/>
            <p:cNvSpPr/>
            <p:nvPr/>
          </p:nvSpPr>
          <p:spPr>
            <a:xfrm>
              <a:off x="3911679" y="-424965"/>
              <a:ext cx="126648" cy="125966"/>
            </a:xfrm>
            <a:custGeom>
              <a:avLst/>
              <a:gdLst/>
              <a:ahLst/>
              <a:cxnLst/>
              <a:rect l="l" t="t" r="r" b="b"/>
              <a:pathLst>
                <a:path w="1486" h="1478" extrusionOk="0">
                  <a:moveTo>
                    <a:pt x="810" y="1"/>
                  </a:moveTo>
                  <a:cubicBezTo>
                    <a:pt x="532" y="1"/>
                    <a:pt x="256" y="205"/>
                    <a:pt x="141" y="521"/>
                  </a:cubicBezTo>
                  <a:cubicBezTo>
                    <a:pt x="0" y="911"/>
                    <a:pt x="157" y="1325"/>
                    <a:pt x="490" y="1445"/>
                  </a:cubicBezTo>
                  <a:cubicBezTo>
                    <a:pt x="551" y="1467"/>
                    <a:pt x="614" y="1477"/>
                    <a:pt x="677" y="1477"/>
                  </a:cubicBezTo>
                  <a:cubicBezTo>
                    <a:pt x="955" y="1477"/>
                    <a:pt x="1232" y="1273"/>
                    <a:pt x="1347" y="955"/>
                  </a:cubicBezTo>
                  <a:cubicBezTo>
                    <a:pt x="1485" y="566"/>
                    <a:pt x="1330" y="154"/>
                    <a:pt x="998" y="33"/>
                  </a:cubicBezTo>
                  <a:cubicBezTo>
                    <a:pt x="936" y="11"/>
                    <a:pt x="873" y="1"/>
                    <a:pt x="81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162;p3"/>
            <p:cNvSpPr/>
            <p:nvPr/>
          </p:nvSpPr>
          <p:spPr>
            <a:xfrm>
              <a:off x="3732450" y="-567802"/>
              <a:ext cx="135853" cy="141819"/>
            </a:xfrm>
            <a:custGeom>
              <a:avLst/>
              <a:gdLst/>
              <a:ahLst/>
              <a:cxnLst/>
              <a:rect l="l" t="t" r="r" b="b"/>
              <a:pathLst>
                <a:path w="1594" h="1664" extrusionOk="0">
                  <a:moveTo>
                    <a:pt x="841" y="1"/>
                  </a:moveTo>
                  <a:cubicBezTo>
                    <a:pt x="499" y="1"/>
                    <a:pt x="181" y="282"/>
                    <a:pt x="96" y="683"/>
                  </a:cubicBezTo>
                  <a:cubicBezTo>
                    <a:pt x="0" y="1136"/>
                    <a:pt x="237" y="1569"/>
                    <a:pt x="622" y="1650"/>
                  </a:cubicBezTo>
                  <a:cubicBezTo>
                    <a:pt x="665" y="1659"/>
                    <a:pt x="708" y="1664"/>
                    <a:pt x="751" y="1664"/>
                  </a:cubicBezTo>
                  <a:cubicBezTo>
                    <a:pt x="1093" y="1664"/>
                    <a:pt x="1412" y="1382"/>
                    <a:pt x="1498" y="981"/>
                  </a:cubicBezTo>
                  <a:cubicBezTo>
                    <a:pt x="1593" y="528"/>
                    <a:pt x="1357" y="96"/>
                    <a:pt x="969" y="14"/>
                  </a:cubicBezTo>
                  <a:cubicBezTo>
                    <a:pt x="926" y="5"/>
                    <a:pt x="883" y="1"/>
                    <a:pt x="84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345310041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1_Section header"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3"/>
          <p:cNvSpPr txBox="1">
            <a:spLocks noGrp="1"/>
          </p:cNvSpPr>
          <p:nvPr>
            <p:ph type="title"/>
          </p:nvPr>
        </p:nvSpPr>
        <p:spPr>
          <a:xfrm>
            <a:off x="740125" y="2150850"/>
            <a:ext cx="38319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0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grpSp>
        <p:nvGrpSpPr>
          <p:cNvPr id="96" name="Google Shape;96;p3"/>
          <p:cNvGrpSpPr/>
          <p:nvPr/>
        </p:nvGrpSpPr>
        <p:grpSpPr>
          <a:xfrm rot="6435516" flipH="1">
            <a:off x="-745474" y="-911974"/>
            <a:ext cx="2184639" cy="2096635"/>
            <a:chOff x="2054181" y="1682500"/>
            <a:chExt cx="557500" cy="535042"/>
          </a:xfrm>
        </p:grpSpPr>
        <p:sp>
          <p:nvSpPr>
            <p:cNvPr id="97" name="Google Shape;97;p3"/>
            <p:cNvSpPr/>
            <p:nvPr/>
          </p:nvSpPr>
          <p:spPr>
            <a:xfrm>
              <a:off x="2054181" y="1734892"/>
              <a:ext cx="557500" cy="482650"/>
            </a:xfrm>
            <a:custGeom>
              <a:avLst/>
              <a:gdLst/>
              <a:ahLst/>
              <a:cxnLst/>
              <a:rect l="l" t="t" r="r" b="b"/>
              <a:pathLst>
                <a:path w="22300" h="19306" extrusionOk="0">
                  <a:moveTo>
                    <a:pt x="17029" y="1"/>
                  </a:moveTo>
                  <a:cubicBezTo>
                    <a:pt x="15601" y="1"/>
                    <a:pt x="14082" y="330"/>
                    <a:pt x="12862" y="771"/>
                  </a:cubicBezTo>
                  <a:cubicBezTo>
                    <a:pt x="12037" y="1071"/>
                    <a:pt x="11278" y="1177"/>
                    <a:pt x="10540" y="1177"/>
                  </a:cubicBezTo>
                  <a:cubicBezTo>
                    <a:pt x="8763" y="1177"/>
                    <a:pt x="7104" y="563"/>
                    <a:pt x="4920" y="563"/>
                  </a:cubicBezTo>
                  <a:cubicBezTo>
                    <a:pt x="4705" y="563"/>
                    <a:pt x="4485" y="569"/>
                    <a:pt x="4260" y="582"/>
                  </a:cubicBezTo>
                  <a:cubicBezTo>
                    <a:pt x="788" y="783"/>
                    <a:pt x="202" y="4198"/>
                    <a:pt x="1708" y="7372"/>
                  </a:cubicBezTo>
                  <a:cubicBezTo>
                    <a:pt x="3215" y="10546"/>
                    <a:pt x="1" y="13439"/>
                    <a:pt x="1258" y="16798"/>
                  </a:cubicBezTo>
                  <a:cubicBezTo>
                    <a:pt x="1942" y="18629"/>
                    <a:pt x="3846" y="18953"/>
                    <a:pt x="5847" y="18953"/>
                  </a:cubicBezTo>
                  <a:cubicBezTo>
                    <a:pt x="6944" y="18953"/>
                    <a:pt x="8069" y="18856"/>
                    <a:pt x="9039" y="18856"/>
                  </a:cubicBezTo>
                  <a:cubicBezTo>
                    <a:pt x="9546" y="18856"/>
                    <a:pt x="10011" y="18883"/>
                    <a:pt x="10407" y="18964"/>
                  </a:cubicBezTo>
                  <a:cubicBezTo>
                    <a:pt x="11570" y="19200"/>
                    <a:pt x="12633" y="19305"/>
                    <a:pt x="13600" y="19305"/>
                  </a:cubicBezTo>
                  <a:cubicBezTo>
                    <a:pt x="20113" y="19305"/>
                    <a:pt x="22247" y="14514"/>
                    <a:pt x="21247" y="12632"/>
                  </a:cubicBezTo>
                  <a:cubicBezTo>
                    <a:pt x="20090" y="10462"/>
                    <a:pt x="22299" y="6312"/>
                    <a:pt x="21496" y="2796"/>
                  </a:cubicBezTo>
                  <a:cubicBezTo>
                    <a:pt x="21018" y="707"/>
                    <a:pt x="19121" y="1"/>
                    <a:pt x="17029" y="1"/>
                  </a:cubicBezTo>
                  <a:close/>
                </a:path>
              </a:pathLst>
            </a:custGeom>
            <a:solidFill>
              <a:srgbClr val="B87CCF">
                <a:alpha val="529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" name="Google Shape;98;p3"/>
            <p:cNvSpPr/>
            <p:nvPr/>
          </p:nvSpPr>
          <p:spPr>
            <a:xfrm>
              <a:off x="2196000" y="1682500"/>
              <a:ext cx="189675" cy="60225"/>
            </a:xfrm>
            <a:custGeom>
              <a:avLst/>
              <a:gdLst/>
              <a:ahLst/>
              <a:cxnLst/>
              <a:rect l="l" t="t" r="r" b="b"/>
              <a:pathLst>
                <a:path w="7587" h="2409" extrusionOk="0">
                  <a:moveTo>
                    <a:pt x="984" y="1"/>
                  </a:moveTo>
                  <a:cubicBezTo>
                    <a:pt x="635" y="1"/>
                    <a:pt x="382" y="108"/>
                    <a:pt x="294" y="422"/>
                  </a:cubicBezTo>
                  <a:cubicBezTo>
                    <a:pt x="0" y="1457"/>
                    <a:pt x="1858" y="2408"/>
                    <a:pt x="3684" y="2408"/>
                  </a:cubicBezTo>
                  <a:cubicBezTo>
                    <a:pt x="3806" y="2408"/>
                    <a:pt x="3929" y="2404"/>
                    <a:pt x="4051" y="2395"/>
                  </a:cubicBezTo>
                  <a:cubicBezTo>
                    <a:pt x="6642" y="2210"/>
                    <a:pt x="7586" y="981"/>
                    <a:pt x="7325" y="374"/>
                  </a:cubicBezTo>
                  <a:cubicBezTo>
                    <a:pt x="7218" y="124"/>
                    <a:pt x="6925" y="30"/>
                    <a:pt x="6519" y="30"/>
                  </a:cubicBezTo>
                  <a:cubicBezTo>
                    <a:pt x="5946" y="30"/>
                    <a:pt x="5149" y="218"/>
                    <a:pt x="4336" y="422"/>
                  </a:cubicBezTo>
                  <a:cubicBezTo>
                    <a:pt x="4179" y="462"/>
                    <a:pt x="4010" y="479"/>
                    <a:pt x="3833" y="479"/>
                  </a:cubicBezTo>
                  <a:cubicBezTo>
                    <a:pt x="2889" y="479"/>
                    <a:pt x="1721" y="1"/>
                    <a:pt x="984" y="1"/>
                  </a:cubicBezTo>
                  <a:close/>
                </a:path>
              </a:pathLst>
            </a:custGeom>
            <a:solidFill>
              <a:srgbClr val="B87CCF">
                <a:alpha val="529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9" name="Google Shape;99;p3"/>
          <p:cNvSpPr/>
          <p:nvPr/>
        </p:nvSpPr>
        <p:spPr>
          <a:xfrm flipH="1">
            <a:off x="579829" y="1476575"/>
            <a:ext cx="215929" cy="199812"/>
          </a:xfrm>
          <a:custGeom>
            <a:avLst/>
            <a:gdLst/>
            <a:ahLst/>
            <a:cxnLst/>
            <a:rect l="l" t="t" r="r" b="b"/>
            <a:pathLst>
              <a:path w="1447" h="1339" extrusionOk="0">
                <a:moveTo>
                  <a:pt x="729" y="0"/>
                </a:moveTo>
                <a:cubicBezTo>
                  <a:pt x="719" y="0"/>
                  <a:pt x="709" y="1"/>
                  <a:pt x="699" y="1"/>
                </a:cubicBezTo>
                <a:cubicBezTo>
                  <a:pt x="486" y="13"/>
                  <a:pt x="286" y="122"/>
                  <a:pt x="161" y="298"/>
                </a:cubicBezTo>
                <a:cubicBezTo>
                  <a:pt x="36" y="475"/>
                  <a:pt x="0" y="692"/>
                  <a:pt x="61" y="893"/>
                </a:cubicBezTo>
                <a:cubicBezTo>
                  <a:pt x="121" y="1082"/>
                  <a:pt x="261" y="1238"/>
                  <a:pt x="458" y="1307"/>
                </a:cubicBezTo>
                <a:cubicBezTo>
                  <a:pt x="511" y="1327"/>
                  <a:pt x="571" y="1339"/>
                  <a:pt x="627" y="1339"/>
                </a:cubicBezTo>
                <a:cubicBezTo>
                  <a:pt x="760" y="1339"/>
                  <a:pt x="872" y="1279"/>
                  <a:pt x="953" y="1166"/>
                </a:cubicBezTo>
                <a:cubicBezTo>
                  <a:pt x="1053" y="1026"/>
                  <a:pt x="1089" y="801"/>
                  <a:pt x="932" y="604"/>
                </a:cubicBezTo>
                <a:cubicBezTo>
                  <a:pt x="860" y="511"/>
                  <a:pt x="744" y="455"/>
                  <a:pt x="631" y="455"/>
                </a:cubicBezTo>
                <a:cubicBezTo>
                  <a:pt x="543" y="455"/>
                  <a:pt x="466" y="495"/>
                  <a:pt x="418" y="563"/>
                </a:cubicBezTo>
                <a:cubicBezTo>
                  <a:pt x="350" y="652"/>
                  <a:pt x="338" y="756"/>
                  <a:pt x="378" y="853"/>
                </a:cubicBezTo>
                <a:cubicBezTo>
                  <a:pt x="418" y="945"/>
                  <a:pt x="507" y="1013"/>
                  <a:pt x="611" y="1026"/>
                </a:cubicBezTo>
                <a:cubicBezTo>
                  <a:pt x="616" y="1026"/>
                  <a:pt x="621" y="1027"/>
                  <a:pt x="626" y="1027"/>
                </a:cubicBezTo>
                <a:cubicBezTo>
                  <a:pt x="667" y="1027"/>
                  <a:pt x="700" y="997"/>
                  <a:pt x="703" y="957"/>
                </a:cubicBezTo>
                <a:cubicBezTo>
                  <a:pt x="707" y="917"/>
                  <a:pt x="679" y="877"/>
                  <a:pt x="639" y="873"/>
                </a:cubicBezTo>
                <a:cubicBezTo>
                  <a:pt x="587" y="865"/>
                  <a:pt x="547" y="837"/>
                  <a:pt x="527" y="797"/>
                </a:cubicBezTo>
                <a:cubicBezTo>
                  <a:pt x="507" y="756"/>
                  <a:pt x="511" y="716"/>
                  <a:pt x="531" y="672"/>
                </a:cubicBezTo>
                <a:cubicBezTo>
                  <a:pt x="551" y="636"/>
                  <a:pt x="583" y="612"/>
                  <a:pt x="623" y="604"/>
                </a:cubicBezTo>
                <a:cubicBezTo>
                  <a:pt x="629" y="603"/>
                  <a:pt x="636" y="602"/>
                  <a:pt x="643" y="602"/>
                </a:cubicBezTo>
                <a:cubicBezTo>
                  <a:pt x="689" y="602"/>
                  <a:pt x="745" y="625"/>
                  <a:pt x="784" y="660"/>
                </a:cubicBezTo>
                <a:cubicBezTo>
                  <a:pt x="860" y="724"/>
                  <a:pt x="900" y="825"/>
                  <a:pt x="892" y="925"/>
                </a:cubicBezTo>
                <a:cubicBezTo>
                  <a:pt x="888" y="1013"/>
                  <a:pt x="848" y="1086"/>
                  <a:pt x="784" y="1138"/>
                </a:cubicBezTo>
                <a:cubicBezTo>
                  <a:pt x="741" y="1170"/>
                  <a:pt x="693" y="1183"/>
                  <a:pt x="644" y="1183"/>
                </a:cubicBezTo>
                <a:cubicBezTo>
                  <a:pt x="516" y="1183"/>
                  <a:pt x="382" y="1092"/>
                  <a:pt x="310" y="1013"/>
                </a:cubicBezTo>
                <a:cubicBezTo>
                  <a:pt x="189" y="881"/>
                  <a:pt x="161" y="696"/>
                  <a:pt x="221" y="519"/>
                </a:cubicBezTo>
                <a:cubicBezTo>
                  <a:pt x="282" y="347"/>
                  <a:pt x="426" y="214"/>
                  <a:pt x="603" y="162"/>
                </a:cubicBezTo>
                <a:cubicBezTo>
                  <a:pt x="644" y="150"/>
                  <a:pt x="686" y="145"/>
                  <a:pt x="727" y="145"/>
                </a:cubicBezTo>
                <a:cubicBezTo>
                  <a:pt x="828" y="145"/>
                  <a:pt x="926" y="179"/>
                  <a:pt x="1009" y="242"/>
                </a:cubicBezTo>
                <a:cubicBezTo>
                  <a:pt x="1133" y="342"/>
                  <a:pt x="1270" y="604"/>
                  <a:pt x="1266" y="829"/>
                </a:cubicBezTo>
                <a:cubicBezTo>
                  <a:pt x="1258" y="945"/>
                  <a:pt x="1226" y="1030"/>
                  <a:pt x="1149" y="1082"/>
                </a:cubicBezTo>
                <a:cubicBezTo>
                  <a:pt x="1125" y="1098"/>
                  <a:pt x="1113" y="1126"/>
                  <a:pt x="1121" y="1150"/>
                </a:cubicBezTo>
                <a:cubicBezTo>
                  <a:pt x="1125" y="1182"/>
                  <a:pt x="1141" y="1206"/>
                  <a:pt x="1165" y="1218"/>
                </a:cubicBezTo>
                <a:cubicBezTo>
                  <a:pt x="1175" y="1221"/>
                  <a:pt x="1184" y="1223"/>
                  <a:pt x="1194" y="1223"/>
                </a:cubicBezTo>
                <a:cubicBezTo>
                  <a:pt x="1209" y="1223"/>
                  <a:pt x="1225" y="1219"/>
                  <a:pt x="1242" y="1206"/>
                </a:cubicBezTo>
                <a:cubicBezTo>
                  <a:pt x="1342" y="1138"/>
                  <a:pt x="1402" y="1021"/>
                  <a:pt x="1415" y="885"/>
                </a:cubicBezTo>
                <a:cubicBezTo>
                  <a:pt x="1447" y="632"/>
                  <a:pt x="1314" y="338"/>
                  <a:pt x="1173" y="178"/>
                </a:cubicBezTo>
                <a:cubicBezTo>
                  <a:pt x="1059" y="67"/>
                  <a:pt x="902" y="0"/>
                  <a:pt x="729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0;p3"/>
          <p:cNvSpPr/>
          <p:nvPr/>
        </p:nvSpPr>
        <p:spPr>
          <a:xfrm flipH="1">
            <a:off x="1766005" y="18188"/>
            <a:ext cx="232399" cy="236323"/>
          </a:xfrm>
          <a:custGeom>
            <a:avLst/>
            <a:gdLst/>
            <a:ahLst/>
            <a:cxnLst/>
            <a:rect l="l" t="t" r="r" b="b"/>
            <a:pathLst>
              <a:path w="1411" h="1435" extrusionOk="0">
                <a:moveTo>
                  <a:pt x="698" y="0"/>
                </a:moveTo>
                <a:cubicBezTo>
                  <a:pt x="487" y="0"/>
                  <a:pt x="299" y="92"/>
                  <a:pt x="169" y="254"/>
                </a:cubicBezTo>
                <a:cubicBezTo>
                  <a:pt x="45" y="410"/>
                  <a:pt x="1" y="615"/>
                  <a:pt x="49" y="816"/>
                </a:cubicBezTo>
                <a:cubicBezTo>
                  <a:pt x="101" y="1017"/>
                  <a:pt x="250" y="1146"/>
                  <a:pt x="447" y="1150"/>
                </a:cubicBezTo>
                <a:cubicBezTo>
                  <a:pt x="450" y="1150"/>
                  <a:pt x="453" y="1150"/>
                  <a:pt x="456" y="1150"/>
                </a:cubicBezTo>
                <a:cubicBezTo>
                  <a:pt x="623" y="1150"/>
                  <a:pt x="829" y="1045"/>
                  <a:pt x="897" y="812"/>
                </a:cubicBezTo>
                <a:cubicBezTo>
                  <a:pt x="933" y="696"/>
                  <a:pt x="913" y="567"/>
                  <a:pt x="852" y="475"/>
                </a:cubicBezTo>
                <a:cubicBezTo>
                  <a:pt x="804" y="406"/>
                  <a:pt x="728" y="366"/>
                  <a:pt x="635" y="362"/>
                </a:cubicBezTo>
                <a:cubicBezTo>
                  <a:pt x="628" y="362"/>
                  <a:pt x="621" y="361"/>
                  <a:pt x="614" y="361"/>
                </a:cubicBezTo>
                <a:cubicBezTo>
                  <a:pt x="518" y="361"/>
                  <a:pt x="430" y="412"/>
                  <a:pt x="374" y="491"/>
                </a:cubicBezTo>
                <a:cubicBezTo>
                  <a:pt x="322" y="583"/>
                  <a:pt x="314" y="692"/>
                  <a:pt x="366" y="784"/>
                </a:cubicBezTo>
                <a:cubicBezTo>
                  <a:pt x="380" y="811"/>
                  <a:pt x="407" y="826"/>
                  <a:pt x="435" y="826"/>
                </a:cubicBezTo>
                <a:cubicBezTo>
                  <a:pt x="448" y="826"/>
                  <a:pt x="462" y="823"/>
                  <a:pt x="475" y="816"/>
                </a:cubicBezTo>
                <a:cubicBezTo>
                  <a:pt x="515" y="796"/>
                  <a:pt x="527" y="752"/>
                  <a:pt x="507" y="716"/>
                </a:cubicBezTo>
                <a:cubicBezTo>
                  <a:pt x="483" y="672"/>
                  <a:pt x="483" y="623"/>
                  <a:pt x="507" y="583"/>
                </a:cubicBezTo>
                <a:cubicBezTo>
                  <a:pt x="527" y="543"/>
                  <a:pt x="567" y="523"/>
                  <a:pt x="611" y="515"/>
                </a:cubicBezTo>
                <a:cubicBezTo>
                  <a:pt x="615" y="514"/>
                  <a:pt x="620" y="514"/>
                  <a:pt x="624" y="514"/>
                </a:cubicBezTo>
                <a:cubicBezTo>
                  <a:pt x="659" y="514"/>
                  <a:pt x="690" y="529"/>
                  <a:pt x="712" y="551"/>
                </a:cubicBezTo>
                <a:cubicBezTo>
                  <a:pt x="748" y="587"/>
                  <a:pt x="768" y="651"/>
                  <a:pt x="756" y="716"/>
                </a:cubicBezTo>
                <a:cubicBezTo>
                  <a:pt x="744" y="816"/>
                  <a:pt x="688" y="909"/>
                  <a:pt x="603" y="957"/>
                </a:cubicBezTo>
                <a:cubicBezTo>
                  <a:pt x="557" y="988"/>
                  <a:pt x="506" y="1002"/>
                  <a:pt x="453" y="1002"/>
                </a:cubicBezTo>
                <a:cubicBezTo>
                  <a:pt x="424" y="1002"/>
                  <a:pt x="395" y="998"/>
                  <a:pt x="366" y="989"/>
                </a:cubicBezTo>
                <a:cubicBezTo>
                  <a:pt x="181" y="925"/>
                  <a:pt x="165" y="672"/>
                  <a:pt x="201" y="531"/>
                </a:cubicBezTo>
                <a:cubicBezTo>
                  <a:pt x="242" y="354"/>
                  <a:pt x="374" y="226"/>
                  <a:pt x="551" y="181"/>
                </a:cubicBezTo>
                <a:cubicBezTo>
                  <a:pt x="600" y="168"/>
                  <a:pt x="651" y="161"/>
                  <a:pt x="701" y="161"/>
                </a:cubicBezTo>
                <a:cubicBezTo>
                  <a:pt x="832" y="161"/>
                  <a:pt x="961" y="206"/>
                  <a:pt x="1057" y="290"/>
                </a:cubicBezTo>
                <a:cubicBezTo>
                  <a:pt x="1174" y="386"/>
                  <a:pt x="1234" y="527"/>
                  <a:pt x="1222" y="672"/>
                </a:cubicBezTo>
                <a:cubicBezTo>
                  <a:pt x="1214" y="836"/>
                  <a:pt x="1073" y="1093"/>
                  <a:pt x="884" y="1214"/>
                </a:cubicBezTo>
                <a:cubicBezTo>
                  <a:pt x="818" y="1258"/>
                  <a:pt x="752" y="1279"/>
                  <a:pt x="690" y="1279"/>
                </a:cubicBezTo>
                <a:cubicBezTo>
                  <a:pt x="661" y="1279"/>
                  <a:pt x="634" y="1275"/>
                  <a:pt x="607" y="1266"/>
                </a:cubicBezTo>
                <a:cubicBezTo>
                  <a:pt x="598" y="1262"/>
                  <a:pt x="588" y="1259"/>
                  <a:pt x="578" y="1259"/>
                </a:cubicBezTo>
                <a:cubicBezTo>
                  <a:pt x="561" y="1259"/>
                  <a:pt x="543" y="1266"/>
                  <a:pt x="531" y="1278"/>
                </a:cubicBezTo>
                <a:cubicBezTo>
                  <a:pt x="511" y="1302"/>
                  <a:pt x="495" y="1330"/>
                  <a:pt x="507" y="1355"/>
                </a:cubicBezTo>
                <a:cubicBezTo>
                  <a:pt x="511" y="1379"/>
                  <a:pt x="531" y="1403"/>
                  <a:pt x="555" y="1411"/>
                </a:cubicBezTo>
                <a:cubicBezTo>
                  <a:pt x="603" y="1427"/>
                  <a:pt x="647" y="1435"/>
                  <a:pt x="692" y="1435"/>
                </a:cubicBezTo>
                <a:cubicBezTo>
                  <a:pt x="768" y="1435"/>
                  <a:pt x="844" y="1415"/>
                  <a:pt x="917" y="1375"/>
                </a:cubicBezTo>
                <a:cubicBezTo>
                  <a:pt x="1146" y="1254"/>
                  <a:pt x="1314" y="985"/>
                  <a:pt x="1367" y="776"/>
                </a:cubicBezTo>
                <a:cubicBezTo>
                  <a:pt x="1411" y="603"/>
                  <a:pt x="1371" y="422"/>
                  <a:pt x="1258" y="274"/>
                </a:cubicBezTo>
                <a:cubicBezTo>
                  <a:pt x="1134" y="105"/>
                  <a:pt x="929" y="5"/>
                  <a:pt x="712" y="1"/>
                </a:cubicBezTo>
                <a:cubicBezTo>
                  <a:pt x="707" y="0"/>
                  <a:pt x="703" y="0"/>
                  <a:pt x="698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01" name="Google Shape;101;p3"/>
          <p:cNvGrpSpPr/>
          <p:nvPr/>
        </p:nvGrpSpPr>
        <p:grpSpPr>
          <a:xfrm flipH="1">
            <a:off x="-799476" y="306354"/>
            <a:ext cx="1459675" cy="2094679"/>
            <a:chOff x="8328491" y="505017"/>
            <a:chExt cx="1459675" cy="2094679"/>
          </a:xfrm>
        </p:grpSpPr>
        <p:grpSp>
          <p:nvGrpSpPr>
            <p:cNvPr id="102" name="Google Shape;102;p3"/>
            <p:cNvGrpSpPr/>
            <p:nvPr/>
          </p:nvGrpSpPr>
          <p:grpSpPr>
            <a:xfrm>
              <a:off x="8328491" y="2037929"/>
              <a:ext cx="580943" cy="561766"/>
              <a:chOff x="8328491" y="2037929"/>
              <a:chExt cx="580943" cy="561766"/>
            </a:xfrm>
          </p:grpSpPr>
          <p:sp>
            <p:nvSpPr>
              <p:cNvPr id="103" name="Google Shape;103;p3"/>
              <p:cNvSpPr/>
              <p:nvPr/>
            </p:nvSpPr>
            <p:spPr>
              <a:xfrm rot="1978064">
                <a:off x="8396332" y="2128457"/>
                <a:ext cx="445374" cy="380712"/>
              </a:xfrm>
              <a:custGeom>
                <a:avLst/>
                <a:gdLst/>
                <a:ahLst/>
                <a:cxnLst/>
                <a:rect l="l" t="t" r="r" b="b"/>
                <a:pathLst>
                  <a:path w="4601" h="3933" extrusionOk="0">
                    <a:moveTo>
                      <a:pt x="3465" y="0"/>
                    </a:moveTo>
                    <a:cubicBezTo>
                      <a:pt x="2561" y="0"/>
                      <a:pt x="2644" y="1918"/>
                      <a:pt x="2644" y="1918"/>
                    </a:cubicBezTo>
                    <a:cubicBezTo>
                      <a:pt x="2644" y="1918"/>
                      <a:pt x="1691" y="910"/>
                      <a:pt x="1051" y="910"/>
                    </a:cubicBezTo>
                    <a:cubicBezTo>
                      <a:pt x="902" y="910"/>
                      <a:pt x="770" y="964"/>
                      <a:pt x="671" y="1098"/>
                    </a:cubicBezTo>
                    <a:cubicBezTo>
                      <a:pt x="0" y="1996"/>
                      <a:pt x="2711" y="3932"/>
                      <a:pt x="3431" y="3932"/>
                    </a:cubicBezTo>
                    <a:cubicBezTo>
                      <a:pt x="3465" y="3932"/>
                      <a:pt x="3495" y="3928"/>
                      <a:pt x="3520" y="3919"/>
                    </a:cubicBezTo>
                    <a:cubicBezTo>
                      <a:pt x="4110" y="3698"/>
                      <a:pt x="4601" y="138"/>
                      <a:pt x="3548" y="6"/>
                    </a:cubicBezTo>
                    <a:cubicBezTo>
                      <a:pt x="3519" y="2"/>
                      <a:pt x="3492" y="0"/>
                      <a:pt x="3465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4" name="Google Shape;104;p3"/>
              <p:cNvSpPr/>
              <p:nvPr/>
            </p:nvSpPr>
            <p:spPr>
              <a:xfrm rot="1978064">
                <a:off x="8377767" y="2190279"/>
                <a:ext cx="376550" cy="292528"/>
              </a:xfrm>
              <a:custGeom>
                <a:avLst/>
                <a:gdLst/>
                <a:ahLst/>
                <a:cxnLst/>
                <a:rect l="l" t="t" r="r" b="b"/>
                <a:pathLst>
                  <a:path w="3890" h="3022" extrusionOk="0">
                    <a:moveTo>
                      <a:pt x="1050" y="1"/>
                    </a:moveTo>
                    <a:cubicBezTo>
                      <a:pt x="902" y="1"/>
                      <a:pt x="770" y="56"/>
                      <a:pt x="671" y="187"/>
                    </a:cubicBezTo>
                    <a:cubicBezTo>
                      <a:pt x="0" y="1088"/>
                      <a:pt x="2707" y="3021"/>
                      <a:pt x="3427" y="3021"/>
                    </a:cubicBezTo>
                    <a:cubicBezTo>
                      <a:pt x="3461" y="3021"/>
                      <a:pt x="3491" y="3017"/>
                      <a:pt x="3516" y="3008"/>
                    </a:cubicBezTo>
                    <a:cubicBezTo>
                      <a:pt x="3652" y="2956"/>
                      <a:pt x="3777" y="2735"/>
                      <a:pt x="3889" y="2425"/>
                    </a:cubicBezTo>
                    <a:cubicBezTo>
                      <a:pt x="3733" y="2345"/>
                      <a:pt x="3576" y="2248"/>
                      <a:pt x="3427" y="2152"/>
                    </a:cubicBezTo>
                    <a:cubicBezTo>
                      <a:pt x="2564" y="1594"/>
                      <a:pt x="1840" y="870"/>
                      <a:pt x="1266" y="35"/>
                    </a:cubicBezTo>
                    <a:cubicBezTo>
                      <a:pt x="1192" y="13"/>
                      <a:pt x="1119" y="1"/>
                      <a:pt x="1050" y="1"/>
                    </a:cubicBezTo>
                    <a:close/>
                  </a:path>
                </a:pathLst>
              </a:custGeom>
              <a:solidFill>
                <a:srgbClr val="FFF1F6">
                  <a:alpha val="333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05" name="Google Shape;105;p3"/>
            <p:cNvGrpSpPr/>
            <p:nvPr/>
          </p:nvGrpSpPr>
          <p:grpSpPr>
            <a:xfrm rot="-5889459" flipH="1">
              <a:off x="8298512" y="743391"/>
              <a:ext cx="1545354" cy="1227090"/>
              <a:chOff x="6766920" y="-660615"/>
              <a:chExt cx="1545325" cy="1227067"/>
            </a:xfrm>
          </p:grpSpPr>
          <p:grpSp>
            <p:nvGrpSpPr>
              <p:cNvPr id="106" name="Google Shape;106;p3"/>
              <p:cNvGrpSpPr/>
              <p:nvPr/>
            </p:nvGrpSpPr>
            <p:grpSpPr>
              <a:xfrm rot="-1338283">
                <a:off x="6766019" y="229092"/>
                <a:ext cx="900924" cy="172863"/>
                <a:chOff x="3564648" y="628675"/>
                <a:chExt cx="901001" cy="172878"/>
              </a:xfrm>
            </p:grpSpPr>
            <p:sp>
              <p:nvSpPr>
                <p:cNvPr id="107" name="Google Shape;107;p3"/>
                <p:cNvSpPr/>
                <p:nvPr/>
              </p:nvSpPr>
              <p:spPr>
                <a:xfrm>
                  <a:off x="3564648" y="647688"/>
                  <a:ext cx="32631" cy="260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2" h="193" extrusionOk="0">
                      <a:moveTo>
                        <a:pt x="73" y="0"/>
                      </a:moveTo>
                      <a:cubicBezTo>
                        <a:pt x="53" y="0"/>
                        <a:pt x="33" y="10"/>
                        <a:pt x="21" y="28"/>
                      </a:cubicBezTo>
                      <a:cubicBezTo>
                        <a:pt x="0" y="52"/>
                        <a:pt x="4" y="92"/>
                        <a:pt x="33" y="112"/>
                      </a:cubicBezTo>
                      <a:cubicBezTo>
                        <a:pt x="33" y="112"/>
                        <a:pt x="69" y="140"/>
                        <a:pt x="141" y="184"/>
                      </a:cubicBezTo>
                      <a:cubicBezTo>
                        <a:pt x="149" y="188"/>
                        <a:pt x="165" y="192"/>
                        <a:pt x="173" y="192"/>
                      </a:cubicBezTo>
                      <a:cubicBezTo>
                        <a:pt x="193" y="192"/>
                        <a:pt x="213" y="184"/>
                        <a:pt x="225" y="168"/>
                      </a:cubicBezTo>
                      <a:cubicBezTo>
                        <a:pt x="241" y="144"/>
                        <a:pt x="233" y="104"/>
                        <a:pt x="205" y="84"/>
                      </a:cubicBezTo>
                      <a:cubicBezTo>
                        <a:pt x="141" y="40"/>
                        <a:pt x="105" y="11"/>
                        <a:pt x="105" y="11"/>
                      </a:cubicBezTo>
                      <a:cubicBezTo>
                        <a:pt x="96" y="4"/>
                        <a:pt x="84" y="0"/>
                        <a:pt x="73" y="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8" name="Google Shape;108;p3"/>
                <p:cNvSpPr/>
                <p:nvPr/>
              </p:nvSpPr>
              <p:spPr>
                <a:xfrm>
                  <a:off x="3630180" y="628675"/>
                  <a:ext cx="835469" cy="17287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196" h="1282" extrusionOk="0">
                      <a:moveTo>
                        <a:pt x="6121" y="0"/>
                      </a:moveTo>
                      <a:cubicBezTo>
                        <a:pt x="6109" y="0"/>
                        <a:pt x="6097" y="4"/>
                        <a:pt x="6087" y="12"/>
                      </a:cubicBezTo>
                      <a:cubicBezTo>
                        <a:pt x="6023" y="64"/>
                        <a:pt x="5955" y="112"/>
                        <a:pt x="5891" y="160"/>
                      </a:cubicBezTo>
                      <a:cubicBezTo>
                        <a:pt x="5858" y="177"/>
                        <a:pt x="5854" y="213"/>
                        <a:pt x="5875" y="245"/>
                      </a:cubicBezTo>
                      <a:cubicBezTo>
                        <a:pt x="5887" y="261"/>
                        <a:pt x="5907" y="269"/>
                        <a:pt x="5927" y="269"/>
                      </a:cubicBezTo>
                      <a:cubicBezTo>
                        <a:pt x="5943" y="269"/>
                        <a:pt x="5951" y="265"/>
                        <a:pt x="5967" y="261"/>
                      </a:cubicBezTo>
                      <a:cubicBezTo>
                        <a:pt x="6035" y="213"/>
                        <a:pt x="6104" y="165"/>
                        <a:pt x="6168" y="112"/>
                      </a:cubicBezTo>
                      <a:cubicBezTo>
                        <a:pt x="6192" y="88"/>
                        <a:pt x="6196" y="48"/>
                        <a:pt x="6176" y="24"/>
                      </a:cubicBezTo>
                      <a:cubicBezTo>
                        <a:pt x="6161" y="9"/>
                        <a:pt x="6140" y="0"/>
                        <a:pt x="6121" y="0"/>
                      </a:cubicBezTo>
                      <a:close/>
                      <a:moveTo>
                        <a:pt x="5557" y="384"/>
                      </a:moveTo>
                      <a:cubicBezTo>
                        <a:pt x="5546" y="384"/>
                        <a:pt x="5535" y="387"/>
                        <a:pt x="5525" y="394"/>
                      </a:cubicBezTo>
                      <a:lnTo>
                        <a:pt x="5312" y="514"/>
                      </a:lnTo>
                      <a:cubicBezTo>
                        <a:pt x="5284" y="530"/>
                        <a:pt x="5272" y="570"/>
                        <a:pt x="5288" y="602"/>
                      </a:cubicBezTo>
                      <a:cubicBezTo>
                        <a:pt x="5296" y="623"/>
                        <a:pt x="5324" y="631"/>
                        <a:pt x="5344" y="631"/>
                      </a:cubicBezTo>
                      <a:cubicBezTo>
                        <a:pt x="5352" y="631"/>
                        <a:pt x="5364" y="631"/>
                        <a:pt x="5372" y="627"/>
                      </a:cubicBezTo>
                      <a:cubicBezTo>
                        <a:pt x="5445" y="586"/>
                        <a:pt x="5517" y="546"/>
                        <a:pt x="5589" y="502"/>
                      </a:cubicBezTo>
                      <a:cubicBezTo>
                        <a:pt x="5617" y="486"/>
                        <a:pt x="5629" y="446"/>
                        <a:pt x="5609" y="414"/>
                      </a:cubicBezTo>
                      <a:cubicBezTo>
                        <a:pt x="5599" y="395"/>
                        <a:pt x="5578" y="384"/>
                        <a:pt x="5557" y="384"/>
                      </a:cubicBezTo>
                      <a:close/>
                      <a:moveTo>
                        <a:pt x="68" y="434"/>
                      </a:moveTo>
                      <a:cubicBezTo>
                        <a:pt x="45" y="434"/>
                        <a:pt x="25" y="444"/>
                        <a:pt x="17" y="466"/>
                      </a:cubicBezTo>
                      <a:cubicBezTo>
                        <a:pt x="1" y="494"/>
                        <a:pt x="9" y="534"/>
                        <a:pt x="41" y="550"/>
                      </a:cubicBezTo>
                      <a:cubicBezTo>
                        <a:pt x="109" y="590"/>
                        <a:pt x="185" y="631"/>
                        <a:pt x="262" y="667"/>
                      </a:cubicBezTo>
                      <a:cubicBezTo>
                        <a:pt x="266" y="671"/>
                        <a:pt x="278" y="671"/>
                        <a:pt x="286" y="671"/>
                      </a:cubicBezTo>
                      <a:cubicBezTo>
                        <a:pt x="310" y="671"/>
                        <a:pt x="330" y="663"/>
                        <a:pt x="346" y="635"/>
                      </a:cubicBezTo>
                      <a:cubicBezTo>
                        <a:pt x="362" y="602"/>
                        <a:pt x="346" y="566"/>
                        <a:pt x="318" y="550"/>
                      </a:cubicBezTo>
                      <a:cubicBezTo>
                        <a:pt x="246" y="514"/>
                        <a:pt x="169" y="482"/>
                        <a:pt x="101" y="442"/>
                      </a:cubicBezTo>
                      <a:cubicBezTo>
                        <a:pt x="90" y="436"/>
                        <a:pt x="79" y="434"/>
                        <a:pt x="68" y="434"/>
                      </a:cubicBezTo>
                      <a:close/>
                      <a:moveTo>
                        <a:pt x="4947" y="705"/>
                      </a:moveTo>
                      <a:cubicBezTo>
                        <a:pt x="4939" y="705"/>
                        <a:pt x="4930" y="707"/>
                        <a:pt x="4922" y="711"/>
                      </a:cubicBezTo>
                      <a:cubicBezTo>
                        <a:pt x="4846" y="747"/>
                        <a:pt x="4770" y="775"/>
                        <a:pt x="4693" y="807"/>
                      </a:cubicBezTo>
                      <a:cubicBezTo>
                        <a:pt x="4665" y="815"/>
                        <a:pt x="4645" y="856"/>
                        <a:pt x="4661" y="888"/>
                      </a:cubicBezTo>
                      <a:cubicBezTo>
                        <a:pt x="4669" y="912"/>
                        <a:pt x="4693" y="928"/>
                        <a:pt x="4721" y="928"/>
                      </a:cubicBezTo>
                      <a:cubicBezTo>
                        <a:pt x="4729" y="928"/>
                        <a:pt x="4738" y="928"/>
                        <a:pt x="4746" y="920"/>
                      </a:cubicBezTo>
                      <a:cubicBezTo>
                        <a:pt x="4826" y="892"/>
                        <a:pt x="4902" y="860"/>
                        <a:pt x="4975" y="827"/>
                      </a:cubicBezTo>
                      <a:cubicBezTo>
                        <a:pt x="5007" y="811"/>
                        <a:pt x="5023" y="771"/>
                        <a:pt x="5007" y="739"/>
                      </a:cubicBezTo>
                      <a:cubicBezTo>
                        <a:pt x="4995" y="719"/>
                        <a:pt x="4971" y="705"/>
                        <a:pt x="4947" y="705"/>
                      </a:cubicBezTo>
                      <a:close/>
                      <a:moveTo>
                        <a:pt x="694" y="729"/>
                      </a:moveTo>
                      <a:cubicBezTo>
                        <a:pt x="670" y="729"/>
                        <a:pt x="644" y="741"/>
                        <a:pt x="631" y="767"/>
                      </a:cubicBezTo>
                      <a:cubicBezTo>
                        <a:pt x="619" y="795"/>
                        <a:pt x="639" y="831"/>
                        <a:pt x="668" y="848"/>
                      </a:cubicBezTo>
                      <a:cubicBezTo>
                        <a:pt x="744" y="884"/>
                        <a:pt x="824" y="908"/>
                        <a:pt x="901" y="936"/>
                      </a:cubicBezTo>
                      <a:cubicBezTo>
                        <a:pt x="905" y="944"/>
                        <a:pt x="913" y="944"/>
                        <a:pt x="921" y="944"/>
                      </a:cubicBezTo>
                      <a:cubicBezTo>
                        <a:pt x="949" y="944"/>
                        <a:pt x="969" y="924"/>
                        <a:pt x="981" y="896"/>
                      </a:cubicBezTo>
                      <a:cubicBezTo>
                        <a:pt x="989" y="864"/>
                        <a:pt x="969" y="827"/>
                        <a:pt x="941" y="815"/>
                      </a:cubicBezTo>
                      <a:cubicBezTo>
                        <a:pt x="864" y="791"/>
                        <a:pt x="788" y="763"/>
                        <a:pt x="712" y="731"/>
                      </a:cubicBezTo>
                      <a:cubicBezTo>
                        <a:pt x="706" y="729"/>
                        <a:pt x="700" y="729"/>
                        <a:pt x="694" y="729"/>
                      </a:cubicBezTo>
                      <a:close/>
                      <a:moveTo>
                        <a:pt x="1342" y="954"/>
                      </a:moveTo>
                      <a:cubicBezTo>
                        <a:pt x="1316" y="954"/>
                        <a:pt x="1288" y="973"/>
                        <a:pt x="1278" y="1004"/>
                      </a:cubicBezTo>
                      <a:cubicBezTo>
                        <a:pt x="1270" y="1032"/>
                        <a:pt x="1290" y="1069"/>
                        <a:pt x="1326" y="1077"/>
                      </a:cubicBezTo>
                      <a:lnTo>
                        <a:pt x="1567" y="1137"/>
                      </a:lnTo>
                      <a:lnTo>
                        <a:pt x="1580" y="1137"/>
                      </a:lnTo>
                      <a:cubicBezTo>
                        <a:pt x="1612" y="1137"/>
                        <a:pt x="1636" y="1117"/>
                        <a:pt x="1636" y="1093"/>
                      </a:cubicBezTo>
                      <a:cubicBezTo>
                        <a:pt x="1648" y="1056"/>
                        <a:pt x="1628" y="1028"/>
                        <a:pt x="1592" y="1016"/>
                      </a:cubicBezTo>
                      <a:cubicBezTo>
                        <a:pt x="1511" y="996"/>
                        <a:pt x="1435" y="976"/>
                        <a:pt x="1355" y="956"/>
                      </a:cubicBezTo>
                      <a:cubicBezTo>
                        <a:pt x="1350" y="955"/>
                        <a:pt x="1346" y="954"/>
                        <a:pt x="1342" y="954"/>
                      </a:cubicBezTo>
                      <a:close/>
                      <a:moveTo>
                        <a:pt x="4306" y="950"/>
                      </a:moveTo>
                      <a:cubicBezTo>
                        <a:pt x="4300" y="950"/>
                        <a:pt x="4294" y="951"/>
                        <a:pt x="4288" y="952"/>
                      </a:cubicBezTo>
                      <a:cubicBezTo>
                        <a:pt x="4207" y="976"/>
                        <a:pt x="4135" y="996"/>
                        <a:pt x="4054" y="1016"/>
                      </a:cubicBezTo>
                      <a:cubicBezTo>
                        <a:pt x="4018" y="1028"/>
                        <a:pt x="3998" y="1056"/>
                        <a:pt x="4006" y="1093"/>
                      </a:cubicBezTo>
                      <a:cubicBezTo>
                        <a:pt x="4014" y="1117"/>
                        <a:pt x="4038" y="1137"/>
                        <a:pt x="4067" y="1137"/>
                      </a:cubicBezTo>
                      <a:lnTo>
                        <a:pt x="4087" y="1137"/>
                      </a:lnTo>
                      <a:cubicBezTo>
                        <a:pt x="4167" y="1117"/>
                        <a:pt x="4247" y="1097"/>
                        <a:pt x="4328" y="1073"/>
                      </a:cubicBezTo>
                      <a:cubicBezTo>
                        <a:pt x="4360" y="1064"/>
                        <a:pt x="4380" y="1028"/>
                        <a:pt x="4368" y="992"/>
                      </a:cubicBezTo>
                      <a:cubicBezTo>
                        <a:pt x="4361" y="966"/>
                        <a:pt x="4335" y="950"/>
                        <a:pt x="4306" y="950"/>
                      </a:cubicBezTo>
                      <a:close/>
                      <a:moveTo>
                        <a:pt x="2020" y="1096"/>
                      </a:moveTo>
                      <a:cubicBezTo>
                        <a:pt x="1988" y="1096"/>
                        <a:pt x="1961" y="1116"/>
                        <a:pt x="1957" y="1149"/>
                      </a:cubicBezTo>
                      <a:cubicBezTo>
                        <a:pt x="1953" y="1185"/>
                        <a:pt x="1973" y="1213"/>
                        <a:pt x="2009" y="1217"/>
                      </a:cubicBezTo>
                      <a:cubicBezTo>
                        <a:pt x="2090" y="1233"/>
                        <a:pt x="2174" y="1245"/>
                        <a:pt x="2255" y="1253"/>
                      </a:cubicBezTo>
                      <a:lnTo>
                        <a:pt x="2259" y="1253"/>
                      </a:lnTo>
                      <a:cubicBezTo>
                        <a:pt x="2291" y="1253"/>
                        <a:pt x="2319" y="1229"/>
                        <a:pt x="2327" y="1197"/>
                      </a:cubicBezTo>
                      <a:cubicBezTo>
                        <a:pt x="2331" y="1161"/>
                        <a:pt x="2307" y="1133"/>
                        <a:pt x="2271" y="1129"/>
                      </a:cubicBezTo>
                      <a:cubicBezTo>
                        <a:pt x="2190" y="1125"/>
                        <a:pt x="2110" y="1109"/>
                        <a:pt x="2030" y="1097"/>
                      </a:cubicBezTo>
                      <a:cubicBezTo>
                        <a:pt x="2026" y="1096"/>
                        <a:pt x="2023" y="1096"/>
                        <a:pt x="2020" y="1096"/>
                      </a:cubicBezTo>
                      <a:close/>
                      <a:moveTo>
                        <a:pt x="3637" y="1103"/>
                      </a:moveTo>
                      <a:cubicBezTo>
                        <a:pt x="3633" y="1103"/>
                        <a:pt x="3629" y="1104"/>
                        <a:pt x="3625" y="1105"/>
                      </a:cubicBezTo>
                      <a:lnTo>
                        <a:pt x="3384" y="1133"/>
                      </a:lnTo>
                      <a:cubicBezTo>
                        <a:pt x="3351" y="1137"/>
                        <a:pt x="3323" y="1169"/>
                        <a:pt x="3331" y="1205"/>
                      </a:cubicBezTo>
                      <a:cubicBezTo>
                        <a:pt x="3331" y="1233"/>
                        <a:pt x="3359" y="1257"/>
                        <a:pt x="3388" y="1257"/>
                      </a:cubicBezTo>
                      <a:cubicBezTo>
                        <a:pt x="3388" y="1257"/>
                        <a:pt x="3396" y="1257"/>
                        <a:pt x="3400" y="1253"/>
                      </a:cubicBezTo>
                      <a:cubicBezTo>
                        <a:pt x="3480" y="1249"/>
                        <a:pt x="3564" y="1237"/>
                        <a:pt x="3645" y="1225"/>
                      </a:cubicBezTo>
                      <a:cubicBezTo>
                        <a:pt x="3677" y="1217"/>
                        <a:pt x="3701" y="1189"/>
                        <a:pt x="3697" y="1153"/>
                      </a:cubicBezTo>
                      <a:cubicBezTo>
                        <a:pt x="3693" y="1128"/>
                        <a:pt x="3668" y="1103"/>
                        <a:pt x="3637" y="1103"/>
                      </a:cubicBezTo>
                      <a:close/>
                      <a:moveTo>
                        <a:pt x="2709" y="1157"/>
                      </a:moveTo>
                      <a:cubicBezTo>
                        <a:pt x="2672" y="1157"/>
                        <a:pt x="2640" y="1181"/>
                        <a:pt x="2640" y="1217"/>
                      </a:cubicBezTo>
                      <a:cubicBezTo>
                        <a:pt x="2640" y="1253"/>
                        <a:pt x="2668" y="1281"/>
                        <a:pt x="2701" y="1281"/>
                      </a:cubicBezTo>
                      <a:lnTo>
                        <a:pt x="2954" y="1281"/>
                      </a:lnTo>
                      <a:cubicBezTo>
                        <a:pt x="2990" y="1281"/>
                        <a:pt x="3014" y="1253"/>
                        <a:pt x="3014" y="1217"/>
                      </a:cubicBezTo>
                      <a:cubicBezTo>
                        <a:pt x="3014" y="1181"/>
                        <a:pt x="2982" y="1157"/>
                        <a:pt x="2950" y="1157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109" name="Google Shape;109;p3"/>
              <p:cNvGrpSpPr/>
              <p:nvPr/>
            </p:nvGrpSpPr>
            <p:grpSpPr>
              <a:xfrm rot="8478049">
                <a:off x="7456155" y="-397939"/>
                <a:ext cx="900955" cy="172869"/>
                <a:chOff x="3564648" y="628675"/>
                <a:chExt cx="901001" cy="172878"/>
              </a:xfrm>
            </p:grpSpPr>
            <p:sp>
              <p:nvSpPr>
                <p:cNvPr id="110" name="Google Shape;110;p3"/>
                <p:cNvSpPr/>
                <p:nvPr/>
              </p:nvSpPr>
              <p:spPr>
                <a:xfrm>
                  <a:off x="3564648" y="647688"/>
                  <a:ext cx="32631" cy="260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2" h="193" extrusionOk="0">
                      <a:moveTo>
                        <a:pt x="73" y="0"/>
                      </a:moveTo>
                      <a:cubicBezTo>
                        <a:pt x="53" y="0"/>
                        <a:pt x="33" y="10"/>
                        <a:pt x="21" y="28"/>
                      </a:cubicBezTo>
                      <a:cubicBezTo>
                        <a:pt x="0" y="52"/>
                        <a:pt x="4" y="92"/>
                        <a:pt x="33" y="112"/>
                      </a:cubicBezTo>
                      <a:cubicBezTo>
                        <a:pt x="33" y="112"/>
                        <a:pt x="69" y="140"/>
                        <a:pt x="141" y="184"/>
                      </a:cubicBezTo>
                      <a:cubicBezTo>
                        <a:pt x="149" y="188"/>
                        <a:pt x="165" y="192"/>
                        <a:pt x="173" y="192"/>
                      </a:cubicBezTo>
                      <a:cubicBezTo>
                        <a:pt x="193" y="192"/>
                        <a:pt x="213" y="184"/>
                        <a:pt x="225" y="168"/>
                      </a:cubicBezTo>
                      <a:cubicBezTo>
                        <a:pt x="241" y="144"/>
                        <a:pt x="233" y="104"/>
                        <a:pt x="205" y="84"/>
                      </a:cubicBezTo>
                      <a:cubicBezTo>
                        <a:pt x="141" y="40"/>
                        <a:pt x="105" y="11"/>
                        <a:pt x="105" y="11"/>
                      </a:cubicBezTo>
                      <a:cubicBezTo>
                        <a:pt x="96" y="4"/>
                        <a:pt x="84" y="0"/>
                        <a:pt x="73" y="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1" name="Google Shape;111;p3"/>
                <p:cNvSpPr/>
                <p:nvPr/>
              </p:nvSpPr>
              <p:spPr>
                <a:xfrm>
                  <a:off x="3630180" y="628675"/>
                  <a:ext cx="835469" cy="17287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196" h="1282" extrusionOk="0">
                      <a:moveTo>
                        <a:pt x="6121" y="0"/>
                      </a:moveTo>
                      <a:cubicBezTo>
                        <a:pt x="6109" y="0"/>
                        <a:pt x="6097" y="4"/>
                        <a:pt x="6087" y="12"/>
                      </a:cubicBezTo>
                      <a:cubicBezTo>
                        <a:pt x="6023" y="64"/>
                        <a:pt x="5955" y="112"/>
                        <a:pt x="5891" y="160"/>
                      </a:cubicBezTo>
                      <a:cubicBezTo>
                        <a:pt x="5858" y="177"/>
                        <a:pt x="5854" y="213"/>
                        <a:pt x="5875" y="245"/>
                      </a:cubicBezTo>
                      <a:cubicBezTo>
                        <a:pt x="5887" y="261"/>
                        <a:pt x="5907" y="269"/>
                        <a:pt x="5927" y="269"/>
                      </a:cubicBezTo>
                      <a:cubicBezTo>
                        <a:pt x="5943" y="269"/>
                        <a:pt x="5951" y="265"/>
                        <a:pt x="5967" y="261"/>
                      </a:cubicBezTo>
                      <a:cubicBezTo>
                        <a:pt x="6035" y="213"/>
                        <a:pt x="6104" y="165"/>
                        <a:pt x="6168" y="112"/>
                      </a:cubicBezTo>
                      <a:cubicBezTo>
                        <a:pt x="6192" y="88"/>
                        <a:pt x="6196" y="48"/>
                        <a:pt x="6176" y="24"/>
                      </a:cubicBezTo>
                      <a:cubicBezTo>
                        <a:pt x="6161" y="9"/>
                        <a:pt x="6140" y="0"/>
                        <a:pt x="6121" y="0"/>
                      </a:cubicBezTo>
                      <a:close/>
                      <a:moveTo>
                        <a:pt x="5557" y="384"/>
                      </a:moveTo>
                      <a:cubicBezTo>
                        <a:pt x="5546" y="384"/>
                        <a:pt x="5535" y="387"/>
                        <a:pt x="5525" y="394"/>
                      </a:cubicBezTo>
                      <a:lnTo>
                        <a:pt x="5312" y="514"/>
                      </a:lnTo>
                      <a:cubicBezTo>
                        <a:pt x="5284" y="530"/>
                        <a:pt x="5272" y="570"/>
                        <a:pt x="5288" y="602"/>
                      </a:cubicBezTo>
                      <a:cubicBezTo>
                        <a:pt x="5296" y="623"/>
                        <a:pt x="5324" y="631"/>
                        <a:pt x="5344" y="631"/>
                      </a:cubicBezTo>
                      <a:cubicBezTo>
                        <a:pt x="5352" y="631"/>
                        <a:pt x="5364" y="631"/>
                        <a:pt x="5372" y="627"/>
                      </a:cubicBezTo>
                      <a:cubicBezTo>
                        <a:pt x="5445" y="586"/>
                        <a:pt x="5517" y="546"/>
                        <a:pt x="5589" y="502"/>
                      </a:cubicBezTo>
                      <a:cubicBezTo>
                        <a:pt x="5617" y="486"/>
                        <a:pt x="5629" y="446"/>
                        <a:pt x="5609" y="414"/>
                      </a:cubicBezTo>
                      <a:cubicBezTo>
                        <a:pt x="5599" y="395"/>
                        <a:pt x="5578" y="384"/>
                        <a:pt x="5557" y="384"/>
                      </a:cubicBezTo>
                      <a:close/>
                      <a:moveTo>
                        <a:pt x="68" y="434"/>
                      </a:moveTo>
                      <a:cubicBezTo>
                        <a:pt x="45" y="434"/>
                        <a:pt x="25" y="444"/>
                        <a:pt x="17" y="466"/>
                      </a:cubicBezTo>
                      <a:cubicBezTo>
                        <a:pt x="1" y="494"/>
                        <a:pt x="9" y="534"/>
                        <a:pt x="41" y="550"/>
                      </a:cubicBezTo>
                      <a:cubicBezTo>
                        <a:pt x="109" y="590"/>
                        <a:pt x="185" y="631"/>
                        <a:pt x="262" y="667"/>
                      </a:cubicBezTo>
                      <a:cubicBezTo>
                        <a:pt x="266" y="671"/>
                        <a:pt x="278" y="671"/>
                        <a:pt x="286" y="671"/>
                      </a:cubicBezTo>
                      <a:cubicBezTo>
                        <a:pt x="310" y="671"/>
                        <a:pt x="330" y="663"/>
                        <a:pt x="346" y="635"/>
                      </a:cubicBezTo>
                      <a:cubicBezTo>
                        <a:pt x="362" y="602"/>
                        <a:pt x="346" y="566"/>
                        <a:pt x="318" y="550"/>
                      </a:cubicBezTo>
                      <a:cubicBezTo>
                        <a:pt x="246" y="514"/>
                        <a:pt x="169" y="482"/>
                        <a:pt x="101" y="442"/>
                      </a:cubicBezTo>
                      <a:cubicBezTo>
                        <a:pt x="90" y="436"/>
                        <a:pt x="79" y="434"/>
                        <a:pt x="68" y="434"/>
                      </a:cubicBezTo>
                      <a:close/>
                      <a:moveTo>
                        <a:pt x="4947" y="705"/>
                      </a:moveTo>
                      <a:cubicBezTo>
                        <a:pt x="4939" y="705"/>
                        <a:pt x="4930" y="707"/>
                        <a:pt x="4922" y="711"/>
                      </a:cubicBezTo>
                      <a:cubicBezTo>
                        <a:pt x="4846" y="747"/>
                        <a:pt x="4770" y="775"/>
                        <a:pt x="4693" y="807"/>
                      </a:cubicBezTo>
                      <a:cubicBezTo>
                        <a:pt x="4665" y="815"/>
                        <a:pt x="4645" y="856"/>
                        <a:pt x="4661" y="888"/>
                      </a:cubicBezTo>
                      <a:cubicBezTo>
                        <a:pt x="4669" y="912"/>
                        <a:pt x="4693" y="928"/>
                        <a:pt x="4721" y="928"/>
                      </a:cubicBezTo>
                      <a:cubicBezTo>
                        <a:pt x="4729" y="928"/>
                        <a:pt x="4738" y="928"/>
                        <a:pt x="4746" y="920"/>
                      </a:cubicBezTo>
                      <a:cubicBezTo>
                        <a:pt x="4826" y="892"/>
                        <a:pt x="4902" y="860"/>
                        <a:pt x="4975" y="827"/>
                      </a:cubicBezTo>
                      <a:cubicBezTo>
                        <a:pt x="5007" y="811"/>
                        <a:pt x="5023" y="771"/>
                        <a:pt x="5007" y="739"/>
                      </a:cubicBezTo>
                      <a:cubicBezTo>
                        <a:pt x="4995" y="719"/>
                        <a:pt x="4971" y="705"/>
                        <a:pt x="4947" y="705"/>
                      </a:cubicBezTo>
                      <a:close/>
                      <a:moveTo>
                        <a:pt x="694" y="729"/>
                      </a:moveTo>
                      <a:cubicBezTo>
                        <a:pt x="670" y="729"/>
                        <a:pt x="644" y="741"/>
                        <a:pt x="631" y="767"/>
                      </a:cubicBezTo>
                      <a:cubicBezTo>
                        <a:pt x="619" y="795"/>
                        <a:pt x="639" y="831"/>
                        <a:pt x="668" y="848"/>
                      </a:cubicBezTo>
                      <a:cubicBezTo>
                        <a:pt x="744" y="884"/>
                        <a:pt x="824" y="908"/>
                        <a:pt x="901" y="936"/>
                      </a:cubicBezTo>
                      <a:cubicBezTo>
                        <a:pt x="905" y="944"/>
                        <a:pt x="913" y="944"/>
                        <a:pt x="921" y="944"/>
                      </a:cubicBezTo>
                      <a:cubicBezTo>
                        <a:pt x="949" y="944"/>
                        <a:pt x="969" y="924"/>
                        <a:pt x="981" y="896"/>
                      </a:cubicBezTo>
                      <a:cubicBezTo>
                        <a:pt x="989" y="864"/>
                        <a:pt x="969" y="827"/>
                        <a:pt x="941" y="815"/>
                      </a:cubicBezTo>
                      <a:cubicBezTo>
                        <a:pt x="864" y="791"/>
                        <a:pt x="788" y="763"/>
                        <a:pt x="712" y="731"/>
                      </a:cubicBezTo>
                      <a:cubicBezTo>
                        <a:pt x="706" y="729"/>
                        <a:pt x="700" y="729"/>
                        <a:pt x="694" y="729"/>
                      </a:cubicBezTo>
                      <a:close/>
                      <a:moveTo>
                        <a:pt x="1342" y="954"/>
                      </a:moveTo>
                      <a:cubicBezTo>
                        <a:pt x="1316" y="954"/>
                        <a:pt x="1288" y="973"/>
                        <a:pt x="1278" y="1004"/>
                      </a:cubicBezTo>
                      <a:cubicBezTo>
                        <a:pt x="1270" y="1032"/>
                        <a:pt x="1290" y="1069"/>
                        <a:pt x="1326" y="1077"/>
                      </a:cubicBezTo>
                      <a:lnTo>
                        <a:pt x="1567" y="1137"/>
                      </a:lnTo>
                      <a:lnTo>
                        <a:pt x="1580" y="1137"/>
                      </a:lnTo>
                      <a:cubicBezTo>
                        <a:pt x="1612" y="1137"/>
                        <a:pt x="1636" y="1117"/>
                        <a:pt x="1636" y="1093"/>
                      </a:cubicBezTo>
                      <a:cubicBezTo>
                        <a:pt x="1648" y="1056"/>
                        <a:pt x="1628" y="1028"/>
                        <a:pt x="1592" y="1016"/>
                      </a:cubicBezTo>
                      <a:cubicBezTo>
                        <a:pt x="1511" y="996"/>
                        <a:pt x="1435" y="976"/>
                        <a:pt x="1355" y="956"/>
                      </a:cubicBezTo>
                      <a:cubicBezTo>
                        <a:pt x="1350" y="955"/>
                        <a:pt x="1346" y="954"/>
                        <a:pt x="1342" y="954"/>
                      </a:cubicBezTo>
                      <a:close/>
                      <a:moveTo>
                        <a:pt x="4306" y="950"/>
                      </a:moveTo>
                      <a:cubicBezTo>
                        <a:pt x="4300" y="950"/>
                        <a:pt x="4294" y="951"/>
                        <a:pt x="4288" y="952"/>
                      </a:cubicBezTo>
                      <a:cubicBezTo>
                        <a:pt x="4207" y="976"/>
                        <a:pt x="4135" y="996"/>
                        <a:pt x="4054" y="1016"/>
                      </a:cubicBezTo>
                      <a:cubicBezTo>
                        <a:pt x="4018" y="1028"/>
                        <a:pt x="3998" y="1056"/>
                        <a:pt x="4006" y="1093"/>
                      </a:cubicBezTo>
                      <a:cubicBezTo>
                        <a:pt x="4014" y="1117"/>
                        <a:pt x="4038" y="1137"/>
                        <a:pt x="4067" y="1137"/>
                      </a:cubicBezTo>
                      <a:lnTo>
                        <a:pt x="4087" y="1137"/>
                      </a:lnTo>
                      <a:cubicBezTo>
                        <a:pt x="4167" y="1117"/>
                        <a:pt x="4247" y="1097"/>
                        <a:pt x="4328" y="1073"/>
                      </a:cubicBezTo>
                      <a:cubicBezTo>
                        <a:pt x="4360" y="1064"/>
                        <a:pt x="4380" y="1028"/>
                        <a:pt x="4368" y="992"/>
                      </a:cubicBezTo>
                      <a:cubicBezTo>
                        <a:pt x="4361" y="966"/>
                        <a:pt x="4335" y="950"/>
                        <a:pt x="4306" y="950"/>
                      </a:cubicBezTo>
                      <a:close/>
                      <a:moveTo>
                        <a:pt x="2020" y="1096"/>
                      </a:moveTo>
                      <a:cubicBezTo>
                        <a:pt x="1988" y="1096"/>
                        <a:pt x="1961" y="1116"/>
                        <a:pt x="1957" y="1149"/>
                      </a:cubicBezTo>
                      <a:cubicBezTo>
                        <a:pt x="1953" y="1185"/>
                        <a:pt x="1973" y="1213"/>
                        <a:pt x="2009" y="1217"/>
                      </a:cubicBezTo>
                      <a:cubicBezTo>
                        <a:pt x="2090" y="1233"/>
                        <a:pt x="2174" y="1245"/>
                        <a:pt x="2255" y="1253"/>
                      </a:cubicBezTo>
                      <a:lnTo>
                        <a:pt x="2259" y="1253"/>
                      </a:lnTo>
                      <a:cubicBezTo>
                        <a:pt x="2291" y="1253"/>
                        <a:pt x="2319" y="1229"/>
                        <a:pt x="2327" y="1197"/>
                      </a:cubicBezTo>
                      <a:cubicBezTo>
                        <a:pt x="2331" y="1161"/>
                        <a:pt x="2307" y="1133"/>
                        <a:pt x="2271" y="1129"/>
                      </a:cubicBezTo>
                      <a:cubicBezTo>
                        <a:pt x="2190" y="1125"/>
                        <a:pt x="2110" y="1109"/>
                        <a:pt x="2030" y="1097"/>
                      </a:cubicBezTo>
                      <a:cubicBezTo>
                        <a:pt x="2026" y="1096"/>
                        <a:pt x="2023" y="1096"/>
                        <a:pt x="2020" y="1096"/>
                      </a:cubicBezTo>
                      <a:close/>
                      <a:moveTo>
                        <a:pt x="3637" y="1103"/>
                      </a:moveTo>
                      <a:cubicBezTo>
                        <a:pt x="3633" y="1103"/>
                        <a:pt x="3629" y="1104"/>
                        <a:pt x="3625" y="1105"/>
                      </a:cubicBezTo>
                      <a:lnTo>
                        <a:pt x="3384" y="1133"/>
                      </a:lnTo>
                      <a:cubicBezTo>
                        <a:pt x="3351" y="1137"/>
                        <a:pt x="3323" y="1169"/>
                        <a:pt x="3331" y="1205"/>
                      </a:cubicBezTo>
                      <a:cubicBezTo>
                        <a:pt x="3331" y="1233"/>
                        <a:pt x="3359" y="1257"/>
                        <a:pt x="3388" y="1257"/>
                      </a:cubicBezTo>
                      <a:cubicBezTo>
                        <a:pt x="3388" y="1257"/>
                        <a:pt x="3396" y="1257"/>
                        <a:pt x="3400" y="1253"/>
                      </a:cubicBezTo>
                      <a:cubicBezTo>
                        <a:pt x="3480" y="1249"/>
                        <a:pt x="3564" y="1237"/>
                        <a:pt x="3645" y="1225"/>
                      </a:cubicBezTo>
                      <a:cubicBezTo>
                        <a:pt x="3677" y="1217"/>
                        <a:pt x="3701" y="1189"/>
                        <a:pt x="3697" y="1153"/>
                      </a:cubicBezTo>
                      <a:cubicBezTo>
                        <a:pt x="3693" y="1128"/>
                        <a:pt x="3668" y="1103"/>
                        <a:pt x="3637" y="1103"/>
                      </a:cubicBezTo>
                      <a:close/>
                      <a:moveTo>
                        <a:pt x="2709" y="1157"/>
                      </a:moveTo>
                      <a:cubicBezTo>
                        <a:pt x="2672" y="1157"/>
                        <a:pt x="2640" y="1181"/>
                        <a:pt x="2640" y="1217"/>
                      </a:cubicBezTo>
                      <a:cubicBezTo>
                        <a:pt x="2640" y="1253"/>
                        <a:pt x="2668" y="1281"/>
                        <a:pt x="2701" y="1281"/>
                      </a:cubicBezTo>
                      <a:lnTo>
                        <a:pt x="2954" y="1281"/>
                      </a:lnTo>
                      <a:cubicBezTo>
                        <a:pt x="2990" y="1281"/>
                        <a:pt x="3014" y="1253"/>
                        <a:pt x="3014" y="1217"/>
                      </a:cubicBezTo>
                      <a:cubicBezTo>
                        <a:pt x="3014" y="1181"/>
                        <a:pt x="2982" y="1157"/>
                        <a:pt x="2950" y="1157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</p:grpSp>
      <p:grpSp>
        <p:nvGrpSpPr>
          <p:cNvPr id="112" name="Google Shape;112;p3"/>
          <p:cNvGrpSpPr/>
          <p:nvPr/>
        </p:nvGrpSpPr>
        <p:grpSpPr>
          <a:xfrm rot="-2995951">
            <a:off x="4429344" y="513243"/>
            <a:ext cx="4074052" cy="3919122"/>
            <a:chOff x="2032175" y="1682500"/>
            <a:chExt cx="557500" cy="536300"/>
          </a:xfrm>
        </p:grpSpPr>
        <p:sp>
          <p:nvSpPr>
            <p:cNvPr id="113" name="Google Shape;113;p3"/>
            <p:cNvSpPr/>
            <p:nvPr/>
          </p:nvSpPr>
          <p:spPr>
            <a:xfrm>
              <a:off x="2032175" y="1736150"/>
              <a:ext cx="557500" cy="482650"/>
            </a:xfrm>
            <a:custGeom>
              <a:avLst/>
              <a:gdLst/>
              <a:ahLst/>
              <a:cxnLst/>
              <a:rect l="l" t="t" r="r" b="b"/>
              <a:pathLst>
                <a:path w="22300" h="19306" extrusionOk="0">
                  <a:moveTo>
                    <a:pt x="17029" y="1"/>
                  </a:moveTo>
                  <a:cubicBezTo>
                    <a:pt x="15601" y="1"/>
                    <a:pt x="14082" y="330"/>
                    <a:pt x="12862" y="771"/>
                  </a:cubicBezTo>
                  <a:cubicBezTo>
                    <a:pt x="12037" y="1071"/>
                    <a:pt x="11278" y="1177"/>
                    <a:pt x="10540" y="1177"/>
                  </a:cubicBezTo>
                  <a:cubicBezTo>
                    <a:pt x="8763" y="1177"/>
                    <a:pt x="7104" y="563"/>
                    <a:pt x="4920" y="563"/>
                  </a:cubicBezTo>
                  <a:cubicBezTo>
                    <a:pt x="4705" y="563"/>
                    <a:pt x="4485" y="569"/>
                    <a:pt x="4260" y="582"/>
                  </a:cubicBezTo>
                  <a:cubicBezTo>
                    <a:pt x="788" y="783"/>
                    <a:pt x="202" y="4198"/>
                    <a:pt x="1708" y="7372"/>
                  </a:cubicBezTo>
                  <a:cubicBezTo>
                    <a:pt x="3215" y="10546"/>
                    <a:pt x="1" y="13439"/>
                    <a:pt x="1258" y="16798"/>
                  </a:cubicBezTo>
                  <a:cubicBezTo>
                    <a:pt x="1942" y="18629"/>
                    <a:pt x="3846" y="18953"/>
                    <a:pt x="5847" y="18953"/>
                  </a:cubicBezTo>
                  <a:cubicBezTo>
                    <a:pt x="6944" y="18953"/>
                    <a:pt x="8069" y="18856"/>
                    <a:pt x="9039" y="18856"/>
                  </a:cubicBezTo>
                  <a:cubicBezTo>
                    <a:pt x="9546" y="18856"/>
                    <a:pt x="10011" y="18883"/>
                    <a:pt x="10407" y="18964"/>
                  </a:cubicBezTo>
                  <a:cubicBezTo>
                    <a:pt x="11570" y="19200"/>
                    <a:pt x="12633" y="19305"/>
                    <a:pt x="13600" y="19305"/>
                  </a:cubicBezTo>
                  <a:cubicBezTo>
                    <a:pt x="20113" y="19305"/>
                    <a:pt x="22247" y="14514"/>
                    <a:pt x="21247" y="12632"/>
                  </a:cubicBezTo>
                  <a:cubicBezTo>
                    <a:pt x="20090" y="10462"/>
                    <a:pt x="22299" y="6312"/>
                    <a:pt x="21496" y="2796"/>
                  </a:cubicBezTo>
                  <a:cubicBezTo>
                    <a:pt x="21018" y="707"/>
                    <a:pt x="19121" y="1"/>
                    <a:pt x="17029" y="1"/>
                  </a:cubicBezTo>
                  <a:close/>
                </a:path>
              </a:pathLst>
            </a:custGeom>
            <a:solidFill>
              <a:srgbClr val="FF5A78">
                <a:alpha val="225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" name="Google Shape;114;p3"/>
            <p:cNvSpPr/>
            <p:nvPr/>
          </p:nvSpPr>
          <p:spPr>
            <a:xfrm>
              <a:off x="2196000" y="1682500"/>
              <a:ext cx="189675" cy="60225"/>
            </a:xfrm>
            <a:custGeom>
              <a:avLst/>
              <a:gdLst/>
              <a:ahLst/>
              <a:cxnLst/>
              <a:rect l="l" t="t" r="r" b="b"/>
              <a:pathLst>
                <a:path w="7587" h="2409" extrusionOk="0">
                  <a:moveTo>
                    <a:pt x="984" y="1"/>
                  </a:moveTo>
                  <a:cubicBezTo>
                    <a:pt x="635" y="1"/>
                    <a:pt x="382" y="108"/>
                    <a:pt x="294" y="422"/>
                  </a:cubicBezTo>
                  <a:cubicBezTo>
                    <a:pt x="0" y="1457"/>
                    <a:pt x="1858" y="2408"/>
                    <a:pt x="3684" y="2408"/>
                  </a:cubicBezTo>
                  <a:cubicBezTo>
                    <a:pt x="3806" y="2408"/>
                    <a:pt x="3929" y="2404"/>
                    <a:pt x="4051" y="2395"/>
                  </a:cubicBezTo>
                  <a:cubicBezTo>
                    <a:pt x="6642" y="2210"/>
                    <a:pt x="7586" y="981"/>
                    <a:pt x="7325" y="374"/>
                  </a:cubicBezTo>
                  <a:cubicBezTo>
                    <a:pt x="7218" y="124"/>
                    <a:pt x="6925" y="30"/>
                    <a:pt x="6519" y="30"/>
                  </a:cubicBezTo>
                  <a:cubicBezTo>
                    <a:pt x="5946" y="30"/>
                    <a:pt x="5149" y="218"/>
                    <a:pt x="4336" y="422"/>
                  </a:cubicBezTo>
                  <a:cubicBezTo>
                    <a:pt x="4179" y="462"/>
                    <a:pt x="4010" y="479"/>
                    <a:pt x="3833" y="479"/>
                  </a:cubicBezTo>
                  <a:cubicBezTo>
                    <a:pt x="2889" y="479"/>
                    <a:pt x="1721" y="1"/>
                    <a:pt x="984" y="1"/>
                  </a:cubicBezTo>
                  <a:close/>
                </a:path>
              </a:pathLst>
            </a:custGeom>
            <a:solidFill>
              <a:srgbClr val="FF5A78">
                <a:alpha val="225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5" name="Google Shape;115;p3"/>
          <p:cNvSpPr txBox="1">
            <a:spLocks noGrp="1"/>
          </p:cNvSpPr>
          <p:nvPr>
            <p:ph type="title" idx="2" hasCustomPrompt="1"/>
          </p:nvPr>
        </p:nvSpPr>
        <p:spPr>
          <a:xfrm>
            <a:off x="740125" y="831100"/>
            <a:ext cx="3831900" cy="1395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8000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116" name="Google Shape;116;p3"/>
          <p:cNvSpPr txBox="1">
            <a:spLocks noGrp="1"/>
          </p:cNvSpPr>
          <p:nvPr>
            <p:ph type="subTitle" idx="1"/>
          </p:nvPr>
        </p:nvSpPr>
        <p:spPr>
          <a:xfrm>
            <a:off x="1279975" y="3010100"/>
            <a:ext cx="2752200" cy="728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Font typeface="Bellota Text"/>
              <a:buNone/>
              <a:defRPr sz="1600">
                <a:solidFill>
                  <a:schemeClr val="dk1"/>
                </a:solidFill>
                <a:latin typeface="Bellota Text"/>
                <a:ea typeface="Bellota Text"/>
                <a:cs typeface="Bellota Text"/>
                <a:sym typeface="Bellota Text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grpSp>
        <p:nvGrpSpPr>
          <p:cNvPr id="117" name="Google Shape;117;p3"/>
          <p:cNvGrpSpPr/>
          <p:nvPr/>
        </p:nvGrpSpPr>
        <p:grpSpPr>
          <a:xfrm rot="7153394">
            <a:off x="7700648" y="3361727"/>
            <a:ext cx="2039530" cy="1399524"/>
            <a:chOff x="6272659" y="-660615"/>
            <a:chExt cx="2039586" cy="1399562"/>
          </a:xfrm>
        </p:grpSpPr>
        <p:grpSp>
          <p:nvGrpSpPr>
            <p:cNvPr id="118" name="Google Shape;118;p3"/>
            <p:cNvGrpSpPr/>
            <p:nvPr/>
          </p:nvGrpSpPr>
          <p:grpSpPr>
            <a:xfrm rot="8478049">
              <a:off x="7456155" y="-397939"/>
              <a:ext cx="900955" cy="172869"/>
              <a:chOff x="3564648" y="628675"/>
              <a:chExt cx="901001" cy="172878"/>
            </a:xfrm>
          </p:grpSpPr>
          <p:sp>
            <p:nvSpPr>
              <p:cNvPr id="119" name="Google Shape;119;p3"/>
              <p:cNvSpPr/>
              <p:nvPr/>
            </p:nvSpPr>
            <p:spPr>
              <a:xfrm>
                <a:off x="3564648" y="647688"/>
                <a:ext cx="32631" cy="26026"/>
              </a:xfrm>
              <a:custGeom>
                <a:avLst/>
                <a:gdLst/>
                <a:ahLst/>
                <a:cxnLst/>
                <a:rect l="l" t="t" r="r" b="b"/>
                <a:pathLst>
                  <a:path w="242" h="193" extrusionOk="0">
                    <a:moveTo>
                      <a:pt x="73" y="0"/>
                    </a:moveTo>
                    <a:cubicBezTo>
                      <a:pt x="53" y="0"/>
                      <a:pt x="33" y="10"/>
                      <a:pt x="21" y="28"/>
                    </a:cubicBezTo>
                    <a:cubicBezTo>
                      <a:pt x="0" y="52"/>
                      <a:pt x="4" y="92"/>
                      <a:pt x="33" y="112"/>
                    </a:cubicBezTo>
                    <a:cubicBezTo>
                      <a:pt x="33" y="112"/>
                      <a:pt x="69" y="140"/>
                      <a:pt x="141" y="184"/>
                    </a:cubicBezTo>
                    <a:cubicBezTo>
                      <a:pt x="149" y="188"/>
                      <a:pt x="165" y="192"/>
                      <a:pt x="173" y="192"/>
                    </a:cubicBezTo>
                    <a:cubicBezTo>
                      <a:pt x="193" y="192"/>
                      <a:pt x="213" y="184"/>
                      <a:pt x="225" y="168"/>
                    </a:cubicBezTo>
                    <a:cubicBezTo>
                      <a:pt x="241" y="144"/>
                      <a:pt x="233" y="104"/>
                      <a:pt x="205" y="84"/>
                    </a:cubicBezTo>
                    <a:cubicBezTo>
                      <a:pt x="141" y="40"/>
                      <a:pt x="105" y="11"/>
                      <a:pt x="105" y="11"/>
                    </a:cubicBezTo>
                    <a:cubicBezTo>
                      <a:pt x="96" y="4"/>
                      <a:pt x="84" y="0"/>
                      <a:pt x="73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0" name="Google Shape;120;p3"/>
              <p:cNvSpPr/>
              <p:nvPr/>
            </p:nvSpPr>
            <p:spPr>
              <a:xfrm>
                <a:off x="3630180" y="628675"/>
                <a:ext cx="835469" cy="172878"/>
              </a:xfrm>
              <a:custGeom>
                <a:avLst/>
                <a:gdLst/>
                <a:ahLst/>
                <a:cxnLst/>
                <a:rect l="l" t="t" r="r" b="b"/>
                <a:pathLst>
                  <a:path w="6196" h="1282" extrusionOk="0">
                    <a:moveTo>
                      <a:pt x="6121" y="0"/>
                    </a:moveTo>
                    <a:cubicBezTo>
                      <a:pt x="6109" y="0"/>
                      <a:pt x="6097" y="4"/>
                      <a:pt x="6087" y="12"/>
                    </a:cubicBezTo>
                    <a:cubicBezTo>
                      <a:pt x="6023" y="64"/>
                      <a:pt x="5955" y="112"/>
                      <a:pt x="5891" y="160"/>
                    </a:cubicBezTo>
                    <a:cubicBezTo>
                      <a:pt x="5858" y="177"/>
                      <a:pt x="5854" y="213"/>
                      <a:pt x="5875" y="245"/>
                    </a:cubicBezTo>
                    <a:cubicBezTo>
                      <a:pt x="5887" y="261"/>
                      <a:pt x="5907" y="269"/>
                      <a:pt x="5927" y="269"/>
                    </a:cubicBezTo>
                    <a:cubicBezTo>
                      <a:pt x="5943" y="269"/>
                      <a:pt x="5951" y="265"/>
                      <a:pt x="5967" y="261"/>
                    </a:cubicBezTo>
                    <a:cubicBezTo>
                      <a:pt x="6035" y="213"/>
                      <a:pt x="6104" y="165"/>
                      <a:pt x="6168" y="112"/>
                    </a:cubicBezTo>
                    <a:cubicBezTo>
                      <a:pt x="6192" y="88"/>
                      <a:pt x="6196" y="48"/>
                      <a:pt x="6176" y="24"/>
                    </a:cubicBezTo>
                    <a:cubicBezTo>
                      <a:pt x="6161" y="9"/>
                      <a:pt x="6140" y="0"/>
                      <a:pt x="6121" y="0"/>
                    </a:cubicBezTo>
                    <a:close/>
                    <a:moveTo>
                      <a:pt x="5557" y="384"/>
                    </a:moveTo>
                    <a:cubicBezTo>
                      <a:pt x="5546" y="384"/>
                      <a:pt x="5535" y="387"/>
                      <a:pt x="5525" y="394"/>
                    </a:cubicBezTo>
                    <a:lnTo>
                      <a:pt x="5312" y="514"/>
                    </a:lnTo>
                    <a:cubicBezTo>
                      <a:pt x="5284" y="530"/>
                      <a:pt x="5272" y="570"/>
                      <a:pt x="5288" y="602"/>
                    </a:cubicBezTo>
                    <a:cubicBezTo>
                      <a:pt x="5296" y="623"/>
                      <a:pt x="5324" y="631"/>
                      <a:pt x="5344" y="631"/>
                    </a:cubicBezTo>
                    <a:cubicBezTo>
                      <a:pt x="5352" y="631"/>
                      <a:pt x="5364" y="631"/>
                      <a:pt x="5372" y="627"/>
                    </a:cubicBezTo>
                    <a:cubicBezTo>
                      <a:pt x="5445" y="586"/>
                      <a:pt x="5517" y="546"/>
                      <a:pt x="5589" y="502"/>
                    </a:cubicBezTo>
                    <a:cubicBezTo>
                      <a:pt x="5617" y="486"/>
                      <a:pt x="5629" y="446"/>
                      <a:pt x="5609" y="414"/>
                    </a:cubicBezTo>
                    <a:cubicBezTo>
                      <a:pt x="5599" y="395"/>
                      <a:pt x="5578" y="384"/>
                      <a:pt x="5557" y="384"/>
                    </a:cubicBezTo>
                    <a:close/>
                    <a:moveTo>
                      <a:pt x="68" y="434"/>
                    </a:moveTo>
                    <a:cubicBezTo>
                      <a:pt x="45" y="434"/>
                      <a:pt x="25" y="444"/>
                      <a:pt x="17" y="466"/>
                    </a:cubicBezTo>
                    <a:cubicBezTo>
                      <a:pt x="1" y="494"/>
                      <a:pt x="9" y="534"/>
                      <a:pt x="41" y="550"/>
                    </a:cubicBezTo>
                    <a:cubicBezTo>
                      <a:pt x="109" y="590"/>
                      <a:pt x="185" y="631"/>
                      <a:pt x="262" y="667"/>
                    </a:cubicBezTo>
                    <a:cubicBezTo>
                      <a:pt x="266" y="671"/>
                      <a:pt x="278" y="671"/>
                      <a:pt x="286" y="671"/>
                    </a:cubicBezTo>
                    <a:cubicBezTo>
                      <a:pt x="310" y="671"/>
                      <a:pt x="330" y="663"/>
                      <a:pt x="346" y="635"/>
                    </a:cubicBezTo>
                    <a:cubicBezTo>
                      <a:pt x="362" y="602"/>
                      <a:pt x="346" y="566"/>
                      <a:pt x="318" y="550"/>
                    </a:cubicBezTo>
                    <a:cubicBezTo>
                      <a:pt x="246" y="514"/>
                      <a:pt x="169" y="482"/>
                      <a:pt x="101" y="442"/>
                    </a:cubicBezTo>
                    <a:cubicBezTo>
                      <a:pt x="90" y="436"/>
                      <a:pt x="79" y="434"/>
                      <a:pt x="68" y="434"/>
                    </a:cubicBezTo>
                    <a:close/>
                    <a:moveTo>
                      <a:pt x="4947" y="705"/>
                    </a:moveTo>
                    <a:cubicBezTo>
                      <a:pt x="4939" y="705"/>
                      <a:pt x="4930" y="707"/>
                      <a:pt x="4922" y="711"/>
                    </a:cubicBezTo>
                    <a:cubicBezTo>
                      <a:pt x="4846" y="747"/>
                      <a:pt x="4770" y="775"/>
                      <a:pt x="4693" y="807"/>
                    </a:cubicBezTo>
                    <a:cubicBezTo>
                      <a:pt x="4665" y="815"/>
                      <a:pt x="4645" y="856"/>
                      <a:pt x="4661" y="888"/>
                    </a:cubicBezTo>
                    <a:cubicBezTo>
                      <a:pt x="4669" y="912"/>
                      <a:pt x="4693" y="928"/>
                      <a:pt x="4721" y="928"/>
                    </a:cubicBezTo>
                    <a:cubicBezTo>
                      <a:pt x="4729" y="928"/>
                      <a:pt x="4738" y="928"/>
                      <a:pt x="4746" y="920"/>
                    </a:cubicBezTo>
                    <a:cubicBezTo>
                      <a:pt x="4826" y="892"/>
                      <a:pt x="4902" y="860"/>
                      <a:pt x="4975" y="827"/>
                    </a:cubicBezTo>
                    <a:cubicBezTo>
                      <a:pt x="5007" y="811"/>
                      <a:pt x="5023" y="771"/>
                      <a:pt x="5007" y="739"/>
                    </a:cubicBezTo>
                    <a:cubicBezTo>
                      <a:pt x="4995" y="719"/>
                      <a:pt x="4971" y="705"/>
                      <a:pt x="4947" y="705"/>
                    </a:cubicBezTo>
                    <a:close/>
                    <a:moveTo>
                      <a:pt x="694" y="729"/>
                    </a:moveTo>
                    <a:cubicBezTo>
                      <a:pt x="670" y="729"/>
                      <a:pt x="644" y="741"/>
                      <a:pt x="631" y="767"/>
                    </a:cubicBezTo>
                    <a:cubicBezTo>
                      <a:pt x="619" y="795"/>
                      <a:pt x="639" y="831"/>
                      <a:pt x="668" y="848"/>
                    </a:cubicBezTo>
                    <a:cubicBezTo>
                      <a:pt x="744" y="884"/>
                      <a:pt x="824" y="908"/>
                      <a:pt x="901" y="936"/>
                    </a:cubicBezTo>
                    <a:cubicBezTo>
                      <a:pt x="905" y="944"/>
                      <a:pt x="913" y="944"/>
                      <a:pt x="921" y="944"/>
                    </a:cubicBezTo>
                    <a:cubicBezTo>
                      <a:pt x="949" y="944"/>
                      <a:pt x="969" y="924"/>
                      <a:pt x="981" y="896"/>
                    </a:cubicBezTo>
                    <a:cubicBezTo>
                      <a:pt x="989" y="864"/>
                      <a:pt x="969" y="827"/>
                      <a:pt x="941" y="815"/>
                    </a:cubicBezTo>
                    <a:cubicBezTo>
                      <a:pt x="864" y="791"/>
                      <a:pt x="788" y="763"/>
                      <a:pt x="712" y="731"/>
                    </a:cubicBezTo>
                    <a:cubicBezTo>
                      <a:pt x="706" y="729"/>
                      <a:pt x="700" y="729"/>
                      <a:pt x="694" y="729"/>
                    </a:cubicBezTo>
                    <a:close/>
                    <a:moveTo>
                      <a:pt x="1342" y="954"/>
                    </a:moveTo>
                    <a:cubicBezTo>
                      <a:pt x="1316" y="954"/>
                      <a:pt x="1288" y="973"/>
                      <a:pt x="1278" y="1004"/>
                    </a:cubicBezTo>
                    <a:cubicBezTo>
                      <a:pt x="1270" y="1032"/>
                      <a:pt x="1290" y="1069"/>
                      <a:pt x="1326" y="1077"/>
                    </a:cubicBezTo>
                    <a:lnTo>
                      <a:pt x="1567" y="1137"/>
                    </a:lnTo>
                    <a:lnTo>
                      <a:pt x="1580" y="1137"/>
                    </a:lnTo>
                    <a:cubicBezTo>
                      <a:pt x="1612" y="1137"/>
                      <a:pt x="1636" y="1117"/>
                      <a:pt x="1636" y="1093"/>
                    </a:cubicBezTo>
                    <a:cubicBezTo>
                      <a:pt x="1648" y="1056"/>
                      <a:pt x="1628" y="1028"/>
                      <a:pt x="1592" y="1016"/>
                    </a:cubicBezTo>
                    <a:cubicBezTo>
                      <a:pt x="1511" y="996"/>
                      <a:pt x="1435" y="976"/>
                      <a:pt x="1355" y="956"/>
                    </a:cubicBezTo>
                    <a:cubicBezTo>
                      <a:pt x="1350" y="955"/>
                      <a:pt x="1346" y="954"/>
                      <a:pt x="1342" y="954"/>
                    </a:cubicBezTo>
                    <a:close/>
                    <a:moveTo>
                      <a:pt x="4306" y="950"/>
                    </a:moveTo>
                    <a:cubicBezTo>
                      <a:pt x="4300" y="950"/>
                      <a:pt x="4294" y="951"/>
                      <a:pt x="4288" y="952"/>
                    </a:cubicBezTo>
                    <a:cubicBezTo>
                      <a:pt x="4207" y="976"/>
                      <a:pt x="4135" y="996"/>
                      <a:pt x="4054" y="1016"/>
                    </a:cubicBezTo>
                    <a:cubicBezTo>
                      <a:pt x="4018" y="1028"/>
                      <a:pt x="3998" y="1056"/>
                      <a:pt x="4006" y="1093"/>
                    </a:cubicBezTo>
                    <a:cubicBezTo>
                      <a:pt x="4014" y="1117"/>
                      <a:pt x="4038" y="1137"/>
                      <a:pt x="4067" y="1137"/>
                    </a:cubicBezTo>
                    <a:lnTo>
                      <a:pt x="4087" y="1137"/>
                    </a:lnTo>
                    <a:cubicBezTo>
                      <a:pt x="4167" y="1117"/>
                      <a:pt x="4247" y="1097"/>
                      <a:pt x="4328" y="1073"/>
                    </a:cubicBezTo>
                    <a:cubicBezTo>
                      <a:pt x="4360" y="1064"/>
                      <a:pt x="4380" y="1028"/>
                      <a:pt x="4368" y="992"/>
                    </a:cubicBezTo>
                    <a:cubicBezTo>
                      <a:pt x="4361" y="966"/>
                      <a:pt x="4335" y="950"/>
                      <a:pt x="4306" y="950"/>
                    </a:cubicBezTo>
                    <a:close/>
                    <a:moveTo>
                      <a:pt x="2020" y="1096"/>
                    </a:moveTo>
                    <a:cubicBezTo>
                      <a:pt x="1988" y="1096"/>
                      <a:pt x="1961" y="1116"/>
                      <a:pt x="1957" y="1149"/>
                    </a:cubicBezTo>
                    <a:cubicBezTo>
                      <a:pt x="1953" y="1185"/>
                      <a:pt x="1973" y="1213"/>
                      <a:pt x="2009" y="1217"/>
                    </a:cubicBezTo>
                    <a:cubicBezTo>
                      <a:pt x="2090" y="1233"/>
                      <a:pt x="2174" y="1245"/>
                      <a:pt x="2255" y="1253"/>
                    </a:cubicBezTo>
                    <a:lnTo>
                      <a:pt x="2259" y="1253"/>
                    </a:lnTo>
                    <a:cubicBezTo>
                      <a:pt x="2291" y="1253"/>
                      <a:pt x="2319" y="1229"/>
                      <a:pt x="2327" y="1197"/>
                    </a:cubicBezTo>
                    <a:cubicBezTo>
                      <a:pt x="2331" y="1161"/>
                      <a:pt x="2307" y="1133"/>
                      <a:pt x="2271" y="1129"/>
                    </a:cubicBezTo>
                    <a:cubicBezTo>
                      <a:pt x="2190" y="1125"/>
                      <a:pt x="2110" y="1109"/>
                      <a:pt x="2030" y="1097"/>
                    </a:cubicBezTo>
                    <a:cubicBezTo>
                      <a:pt x="2026" y="1096"/>
                      <a:pt x="2023" y="1096"/>
                      <a:pt x="2020" y="1096"/>
                    </a:cubicBezTo>
                    <a:close/>
                    <a:moveTo>
                      <a:pt x="3637" y="1103"/>
                    </a:moveTo>
                    <a:cubicBezTo>
                      <a:pt x="3633" y="1103"/>
                      <a:pt x="3629" y="1104"/>
                      <a:pt x="3625" y="1105"/>
                    </a:cubicBezTo>
                    <a:lnTo>
                      <a:pt x="3384" y="1133"/>
                    </a:lnTo>
                    <a:cubicBezTo>
                      <a:pt x="3351" y="1137"/>
                      <a:pt x="3323" y="1169"/>
                      <a:pt x="3331" y="1205"/>
                    </a:cubicBezTo>
                    <a:cubicBezTo>
                      <a:pt x="3331" y="1233"/>
                      <a:pt x="3359" y="1257"/>
                      <a:pt x="3388" y="1257"/>
                    </a:cubicBezTo>
                    <a:cubicBezTo>
                      <a:pt x="3388" y="1257"/>
                      <a:pt x="3396" y="1257"/>
                      <a:pt x="3400" y="1253"/>
                    </a:cubicBezTo>
                    <a:cubicBezTo>
                      <a:pt x="3480" y="1249"/>
                      <a:pt x="3564" y="1237"/>
                      <a:pt x="3645" y="1225"/>
                    </a:cubicBezTo>
                    <a:cubicBezTo>
                      <a:pt x="3677" y="1217"/>
                      <a:pt x="3701" y="1189"/>
                      <a:pt x="3697" y="1153"/>
                    </a:cubicBezTo>
                    <a:cubicBezTo>
                      <a:pt x="3693" y="1128"/>
                      <a:pt x="3668" y="1103"/>
                      <a:pt x="3637" y="1103"/>
                    </a:cubicBezTo>
                    <a:close/>
                    <a:moveTo>
                      <a:pt x="2709" y="1157"/>
                    </a:moveTo>
                    <a:cubicBezTo>
                      <a:pt x="2672" y="1157"/>
                      <a:pt x="2640" y="1181"/>
                      <a:pt x="2640" y="1217"/>
                    </a:cubicBezTo>
                    <a:cubicBezTo>
                      <a:pt x="2640" y="1253"/>
                      <a:pt x="2668" y="1281"/>
                      <a:pt x="2701" y="1281"/>
                    </a:cubicBezTo>
                    <a:lnTo>
                      <a:pt x="2954" y="1281"/>
                    </a:lnTo>
                    <a:cubicBezTo>
                      <a:pt x="2990" y="1281"/>
                      <a:pt x="3014" y="1253"/>
                      <a:pt x="3014" y="1217"/>
                    </a:cubicBezTo>
                    <a:cubicBezTo>
                      <a:pt x="3014" y="1181"/>
                      <a:pt x="2982" y="1157"/>
                      <a:pt x="2950" y="1157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1" name="Google Shape;121;p3"/>
            <p:cNvGrpSpPr/>
            <p:nvPr/>
          </p:nvGrpSpPr>
          <p:grpSpPr>
            <a:xfrm rot="-1338283">
              <a:off x="6304777" y="70229"/>
              <a:ext cx="1332686" cy="431981"/>
              <a:chOff x="3132849" y="378861"/>
              <a:chExt cx="1332799" cy="432018"/>
            </a:xfrm>
          </p:grpSpPr>
          <p:sp>
            <p:nvSpPr>
              <p:cNvPr id="122" name="Google Shape;122;p3"/>
              <p:cNvSpPr/>
              <p:nvPr/>
            </p:nvSpPr>
            <p:spPr>
              <a:xfrm>
                <a:off x="3564648" y="647688"/>
                <a:ext cx="32631" cy="26026"/>
              </a:xfrm>
              <a:custGeom>
                <a:avLst/>
                <a:gdLst/>
                <a:ahLst/>
                <a:cxnLst/>
                <a:rect l="l" t="t" r="r" b="b"/>
                <a:pathLst>
                  <a:path w="242" h="193" extrusionOk="0">
                    <a:moveTo>
                      <a:pt x="73" y="0"/>
                    </a:moveTo>
                    <a:cubicBezTo>
                      <a:pt x="53" y="0"/>
                      <a:pt x="33" y="10"/>
                      <a:pt x="21" y="28"/>
                    </a:cubicBezTo>
                    <a:cubicBezTo>
                      <a:pt x="0" y="52"/>
                      <a:pt x="4" y="92"/>
                      <a:pt x="33" y="112"/>
                    </a:cubicBezTo>
                    <a:cubicBezTo>
                      <a:pt x="33" y="112"/>
                      <a:pt x="69" y="140"/>
                      <a:pt x="141" y="184"/>
                    </a:cubicBezTo>
                    <a:cubicBezTo>
                      <a:pt x="149" y="188"/>
                      <a:pt x="165" y="192"/>
                      <a:pt x="173" y="192"/>
                    </a:cubicBezTo>
                    <a:cubicBezTo>
                      <a:pt x="193" y="192"/>
                      <a:pt x="213" y="184"/>
                      <a:pt x="225" y="168"/>
                    </a:cubicBezTo>
                    <a:cubicBezTo>
                      <a:pt x="241" y="144"/>
                      <a:pt x="233" y="104"/>
                      <a:pt x="205" y="84"/>
                    </a:cubicBezTo>
                    <a:cubicBezTo>
                      <a:pt x="141" y="40"/>
                      <a:pt x="105" y="11"/>
                      <a:pt x="105" y="11"/>
                    </a:cubicBezTo>
                    <a:cubicBezTo>
                      <a:pt x="96" y="4"/>
                      <a:pt x="84" y="0"/>
                      <a:pt x="73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3" name="Google Shape;123;p3"/>
              <p:cNvSpPr/>
              <p:nvPr/>
            </p:nvSpPr>
            <p:spPr>
              <a:xfrm>
                <a:off x="3630180" y="628675"/>
                <a:ext cx="835469" cy="172878"/>
              </a:xfrm>
              <a:custGeom>
                <a:avLst/>
                <a:gdLst/>
                <a:ahLst/>
                <a:cxnLst/>
                <a:rect l="l" t="t" r="r" b="b"/>
                <a:pathLst>
                  <a:path w="6196" h="1282" extrusionOk="0">
                    <a:moveTo>
                      <a:pt x="6121" y="0"/>
                    </a:moveTo>
                    <a:cubicBezTo>
                      <a:pt x="6109" y="0"/>
                      <a:pt x="6097" y="4"/>
                      <a:pt x="6087" y="12"/>
                    </a:cubicBezTo>
                    <a:cubicBezTo>
                      <a:pt x="6023" y="64"/>
                      <a:pt x="5955" y="112"/>
                      <a:pt x="5891" y="160"/>
                    </a:cubicBezTo>
                    <a:cubicBezTo>
                      <a:pt x="5858" y="177"/>
                      <a:pt x="5854" y="213"/>
                      <a:pt x="5875" y="245"/>
                    </a:cubicBezTo>
                    <a:cubicBezTo>
                      <a:pt x="5887" y="261"/>
                      <a:pt x="5907" y="269"/>
                      <a:pt x="5927" y="269"/>
                    </a:cubicBezTo>
                    <a:cubicBezTo>
                      <a:pt x="5943" y="269"/>
                      <a:pt x="5951" y="265"/>
                      <a:pt x="5967" y="261"/>
                    </a:cubicBezTo>
                    <a:cubicBezTo>
                      <a:pt x="6035" y="213"/>
                      <a:pt x="6104" y="165"/>
                      <a:pt x="6168" y="112"/>
                    </a:cubicBezTo>
                    <a:cubicBezTo>
                      <a:pt x="6192" y="88"/>
                      <a:pt x="6196" y="48"/>
                      <a:pt x="6176" y="24"/>
                    </a:cubicBezTo>
                    <a:cubicBezTo>
                      <a:pt x="6161" y="9"/>
                      <a:pt x="6140" y="0"/>
                      <a:pt x="6121" y="0"/>
                    </a:cubicBezTo>
                    <a:close/>
                    <a:moveTo>
                      <a:pt x="5557" y="384"/>
                    </a:moveTo>
                    <a:cubicBezTo>
                      <a:pt x="5546" y="384"/>
                      <a:pt x="5535" y="387"/>
                      <a:pt x="5525" y="394"/>
                    </a:cubicBezTo>
                    <a:lnTo>
                      <a:pt x="5312" y="514"/>
                    </a:lnTo>
                    <a:cubicBezTo>
                      <a:pt x="5284" y="530"/>
                      <a:pt x="5272" y="570"/>
                      <a:pt x="5288" y="602"/>
                    </a:cubicBezTo>
                    <a:cubicBezTo>
                      <a:pt x="5296" y="623"/>
                      <a:pt x="5324" y="631"/>
                      <a:pt x="5344" y="631"/>
                    </a:cubicBezTo>
                    <a:cubicBezTo>
                      <a:pt x="5352" y="631"/>
                      <a:pt x="5364" y="631"/>
                      <a:pt x="5372" y="627"/>
                    </a:cubicBezTo>
                    <a:cubicBezTo>
                      <a:pt x="5445" y="586"/>
                      <a:pt x="5517" y="546"/>
                      <a:pt x="5589" y="502"/>
                    </a:cubicBezTo>
                    <a:cubicBezTo>
                      <a:pt x="5617" y="486"/>
                      <a:pt x="5629" y="446"/>
                      <a:pt x="5609" y="414"/>
                    </a:cubicBezTo>
                    <a:cubicBezTo>
                      <a:pt x="5599" y="395"/>
                      <a:pt x="5578" y="384"/>
                      <a:pt x="5557" y="384"/>
                    </a:cubicBezTo>
                    <a:close/>
                    <a:moveTo>
                      <a:pt x="68" y="434"/>
                    </a:moveTo>
                    <a:cubicBezTo>
                      <a:pt x="45" y="434"/>
                      <a:pt x="25" y="444"/>
                      <a:pt x="17" y="466"/>
                    </a:cubicBezTo>
                    <a:cubicBezTo>
                      <a:pt x="1" y="494"/>
                      <a:pt x="9" y="534"/>
                      <a:pt x="41" y="550"/>
                    </a:cubicBezTo>
                    <a:cubicBezTo>
                      <a:pt x="109" y="590"/>
                      <a:pt x="185" y="631"/>
                      <a:pt x="262" y="667"/>
                    </a:cubicBezTo>
                    <a:cubicBezTo>
                      <a:pt x="266" y="671"/>
                      <a:pt x="278" y="671"/>
                      <a:pt x="286" y="671"/>
                    </a:cubicBezTo>
                    <a:cubicBezTo>
                      <a:pt x="310" y="671"/>
                      <a:pt x="330" y="663"/>
                      <a:pt x="346" y="635"/>
                    </a:cubicBezTo>
                    <a:cubicBezTo>
                      <a:pt x="362" y="602"/>
                      <a:pt x="346" y="566"/>
                      <a:pt x="318" y="550"/>
                    </a:cubicBezTo>
                    <a:cubicBezTo>
                      <a:pt x="246" y="514"/>
                      <a:pt x="169" y="482"/>
                      <a:pt x="101" y="442"/>
                    </a:cubicBezTo>
                    <a:cubicBezTo>
                      <a:pt x="90" y="436"/>
                      <a:pt x="79" y="434"/>
                      <a:pt x="68" y="434"/>
                    </a:cubicBezTo>
                    <a:close/>
                    <a:moveTo>
                      <a:pt x="4947" y="705"/>
                    </a:moveTo>
                    <a:cubicBezTo>
                      <a:pt x="4939" y="705"/>
                      <a:pt x="4930" y="707"/>
                      <a:pt x="4922" y="711"/>
                    </a:cubicBezTo>
                    <a:cubicBezTo>
                      <a:pt x="4846" y="747"/>
                      <a:pt x="4770" y="775"/>
                      <a:pt x="4693" y="807"/>
                    </a:cubicBezTo>
                    <a:cubicBezTo>
                      <a:pt x="4665" y="815"/>
                      <a:pt x="4645" y="856"/>
                      <a:pt x="4661" y="888"/>
                    </a:cubicBezTo>
                    <a:cubicBezTo>
                      <a:pt x="4669" y="912"/>
                      <a:pt x="4693" y="928"/>
                      <a:pt x="4721" y="928"/>
                    </a:cubicBezTo>
                    <a:cubicBezTo>
                      <a:pt x="4729" y="928"/>
                      <a:pt x="4738" y="928"/>
                      <a:pt x="4746" y="920"/>
                    </a:cubicBezTo>
                    <a:cubicBezTo>
                      <a:pt x="4826" y="892"/>
                      <a:pt x="4902" y="860"/>
                      <a:pt x="4975" y="827"/>
                    </a:cubicBezTo>
                    <a:cubicBezTo>
                      <a:pt x="5007" y="811"/>
                      <a:pt x="5023" y="771"/>
                      <a:pt x="5007" y="739"/>
                    </a:cubicBezTo>
                    <a:cubicBezTo>
                      <a:pt x="4995" y="719"/>
                      <a:pt x="4971" y="705"/>
                      <a:pt x="4947" y="705"/>
                    </a:cubicBezTo>
                    <a:close/>
                    <a:moveTo>
                      <a:pt x="694" y="729"/>
                    </a:moveTo>
                    <a:cubicBezTo>
                      <a:pt x="670" y="729"/>
                      <a:pt x="644" y="741"/>
                      <a:pt x="631" y="767"/>
                    </a:cubicBezTo>
                    <a:cubicBezTo>
                      <a:pt x="619" y="795"/>
                      <a:pt x="639" y="831"/>
                      <a:pt x="668" y="848"/>
                    </a:cubicBezTo>
                    <a:cubicBezTo>
                      <a:pt x="744" y="884"/>
                      <a:pt x="824" y="908"/>
                      <a:pt x="901" y="936"/>
                    </a:cubicBezTo>
                    <a:cubicBezTo>
                      <a:pt x="905" y="944"/>
                      <a:pt x="913" y="944"/>
                      <a:pt x="921" y="944"/>
                    </a:cubicBezTo>
                    <a:cubicBezTo>
                      <a:pt x="949" y="944"/>
                      <a:pt x="969" y="924"/>
                      <a:pt x="981" y="896"/>
                    </a:cubicBezTo>
                    <a:cubicBezTo>
                      <a:pt x="989" y="864"/>
                      <a:pt x="969" y="827"/>
                      <a:pt x="941" y="815"/>
                    </a:cubicBezTo>
                    <a:cubicBezTo>
                      <a:pt x="864" y="791"/>
                      <a:pt x="788" y="763"/>
                      <a:pt x="712" y="731"/>
                    </a:cubicBezTo>
                    <a:cubicBezTo>
                      <a:pt x="706" y="729"/>
                      <a:pt x="700" y="729"/>
                      <a:pt x="694" y="729"/>
                    </a:cubicBezTo>
                    <a:close/>
                    <a:moveTo>
                      <a:pt x="1342" y="954"/>
                    </a:moveTo>
                    <a:cubicBezTo>
                      <a:pt x="1316" y="954"/>
                      <a:pt x="1288" y="973"/>
                      <a:pt x="1278" y="1004"/>
                    </a:cubicBezTo>
                    <a:cubicBezTo>
                      <a:pt x="1270" y="1032"/>
                      <a:pt x="1290" y="1069"/>
                      <a:pt x="1326" y="1077"/>
                    </a:cubicBezTo>
                    <a:lnTo>
                      <a:pt x="1567" y="1137"/>
                    </a:lnTo>
                    <a:lnTo>
                      <a:pt x="1580" y="1137"/>
                    </a:lnTo>
                    <a:cubicBezTo>
                      <a:pt x="1612" y="1137"/>
                      <a:pt x="1636" y="1117"/>
                      <a:pt x="1636" y="1093"/>
                    </a:cubicBezTo>
                    <a:cubicBezTo>
                      <a:pt x="1648" y="1056"/>
                      <a:pt x="1628" y="1028"/>
                      <a:pt x="1592" y="1016"/>
                    </a:cubicBezTo>
                    <a:cubicBezTo>
                      <a:pt x="1511" y="996"/>
                      <a:pt x="1435" y="976"/>
                      <a:pt x="1355" y="956"/>
                    </a:cubicBezTo>
                    <a:cubicBezTo>
                      <a:pt x="1350" y="955"/>
                      <a:pt x="1346" y="954"/>
                      <a:pt x="1342" y="954"/>
                    </a:cubicBezTo>
                    <a:close/>
                    <a:moveTo>
                      <a:pt x="4306" y="950"/>
                    </a:moveTo>
                    <a:cubicBezTo>
                      <a:pt x="4300" y="950"/>
                      <a:pt x="4294" y="951"/>
                      <a:pt x="4288" y="952"/>
                    </a:cubicBezTo>
                    <a:cubicBezTo>
                      <a:pt x="4207" y="976"/>
                      <a:pt x="4135" y="996"/>
                      <a:pt x="4054" y="1016"/>
                    </a:cubicBezTo>
                    <a:cubicBezTo>
                      <a:pt x="4018" y="1028"/>
                      <a:pt x="3998" y="1056"/>
                      <a:pt x="4006" y="1093"/>
                    </a:cubicBezTo>
                    <a:cubicBezTo>
                      <a:pt x="4014" y="1117"/>
                      <a:pt x="4038" y="1137"/>
                      <a:pt x="4067" y="1137"/>
                    </a:cubicBezTo>
                    <a:lnTo>
                      <a:pt x="4087" y="1137"/>
                    </a:lnTo>
                    <a:cubicBezTo>
                      <a:pt x="4167" y="1117"/>
                      <a:pt x="4247" y="1097"/>
                      <a:pt x="4328" y="1073"/>
                    </a:cubicBezTo>
                    <a:cubicBezTo>
                      <a:pt x="4360" y="1064"/>
                      <a:pt x="4380" y="1028"/>
                      <a:pt x="4368" y="992"/>
                    </a:cubicBezTo>
                    <a:cubicBezTo>
                      <a:pt x="4361" y="966"/>
                      <a:pt x="4335" y="950"/>
                      <a:pt x="4306" y="950"/>
                    </a:cubicBezTo>
                    <a:close/>
                    <a:moveTo>
                      <a:pt x="2020" y="1096"/>
                    </a:moveTo>
                    <a:cubicBezTo>
                      <a:pt x="1988" y="1096"/>
                      <a:pt x="1961" y="1116"/>
                      <a:pt x="1957" y="1149"/>
                    </a:cubicBezTo>
                    <a:cubicBezTo>
                      <a:pt x="1953" y="1185"/>
                      <a:pt x="1973" y="1213"/>
                      <a:pt x="2009" y="1217"/>
                    </a:cubicBezTo>
                    <a:cubicBezTo>
                      <a:pt x="2090" y="1233"/>
                      <a:pt x="2174" y="1245"/>
                      <a:pt x="2255" y="1253"/>
                    </a:cubicBezTo>
                    <a:lnTo>
                      <a:pt x="2259" y="1253"/>
                    </a:lnTo>
                    <a:cubicBezTo>
                      <a:pt x="2291" y="1253"/>
                      <a:pt x="2319" y="1229"/>
                      <a:pt x="2327" y="1197"/>
                    </a:cubicBezTo>
                    <a:cubicBezTo>
                      <a:pt x="2331" y="1161"/>
                      <a:pt x="2307" y="1133"/>
                      <a:pt x="2271" y="1129"/>
                    </a:cubicBezTo>
                    <a:cubicBezTo>
                      <a:pt x="2190" y="1125"/>
                      <a:pt x="2110" y="1109"/>
                      <a:pt x="2030" y="1097"/>
                    </a:cubicBezTo>
                    <a:cubicBezTo>
                      <a:pt x="2026" y="1096"/>
                      <a:pt x="2023" y="1096"/>
                      <a:pt x="2020" y="1096"/>
                    </a:cubicBezTo>
                    <a:close/>
                    <a:moveTo>
                      <a:pt x="3637" y="1103"/>
                    </a:moveTo>
                    <a:cubicBezTo>
                      <a:pt x="3633" y="1103"/>
                      <a:pt x="3629" y="1104"/>
                      <a:pt x="3625" y="1105"/>
                    </a:cubicBezTo>
                    <a:lnTo>
                      <a:pt x="3384" y="1133"/>
                    </a:lnTo>
                    <a:cubicBezTo>
                      <a:pt x="3351" y="1137"/>
                      <a:pt x="3323" y="1169"/>
                      <a:pt x="3331" y="1205"/>
                    </a:cubicBezTo>
                    <a:cubicBezTo>
                      <a:pt x="3331" y="1233"/>
                      <a:pt x="3359" y="1257"/>
                      <a:pt x="3388" y="1257"/>
                    </a:cubicBezTo>
                    <a:cubicBezTo>
                      <a:pt x="3388" y="1257"/>
                      <a:pt x="3396" y="1257"/>
                      <a:pt x="3400" y="1253"/>
                    </a:cubicBezTo>
                    <a:cubicBezTo>
                      <a:pt x="3480" y="1249"/>
                      <a:pt x="3564" y="1237"/>
                      <a:pt x="3645" y="1225"/>
                    </a:cubicBezTo>
                    <a:cubicBezTo>
                      <a:pt x="3677" y="1217"/>
                      <a:pt x="3701" y="1189"/>
                      <a:pt x="3697" y="1153"/>
                    </a:cubicBezTo>
                    <a:cubicBezTo>
                      <a:pt x="3693" y="1128"/>
                      <a:pt x="3668" y="1103"/>
                      <a:pt x="3637" y="1103"/>
                    </a:cubicBezTo>
                    <a:close/>
                    <a:moveTo>
                      <a:pt x="2709" y="1157"/>
                    </a:moveTo>
                    <a:cubicBezTo>
                      <a:pt x="2672" y="1157"/>
                      <a:pt x="2640" y="1181"/>
                      <a:pt x="2640" y="1217"/>
                    </a:cubicBezTo>
                    <a:cubicBezTo>
                      <a:pt x="2640" y="1253"/>
                      <a:pt x="2668" y="1281"/>
                      <a:pt x="2701" y="1281"/>
                    </a:cubicBezTo>
                    <a:lnTo>
                      <a:pt x="2954" y="1281"/>
                    </a:lnTo>
                    <a:cubicBezTo>
                      <a:pt x="2990" y="1281"/>
                      <a:pt x="3014" y="1253"/>
                      <a:pt x="3014" y="1217"/>
                    </a:cubicBezTo>
                    <a:cubicBezTo>
                      <a:pt x="3014" y="1181"/>
                      <a:pt x="2982" y="1157"/>
                      <a:pt x="2950" y="1157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4" name="Google Shape;124;p3"/>
              <p:cNvSpPr/>
              <p:nvPr/>
            </p:nvSpPr>
            <p:spPr>
              <a:xfrm>
                <a:off x="3314385" y="432198"/>
                <a:ext cx="22249" cy="64593"/>
              </a:xfrm>
              <a:custGeom>
                <a:avLst/>
                <a:gdLst/>
                <a:ahLst/>
                <a:cxnLst/>
                <a:rect l="l" t="t" r="r" b="b"/>
                <a:pathLst>
                  <a:path w="165" h="479" extrusionOk="0">
                    <a:moveTo>
                      <a:pt x="89" y="1"/>
                    </a:moveTo>
                    <a:cubicBezTo>
                      <a:pt x="65" y="1"/>
                      <a:pt x="35" y="20"/>
                      <a:pt x="28" y="51"/>
                    </a:cubicBezTo>
                    <a:cubicBezTo>
                      <a:pt x="0" y="175"/>
                      <a:pt x="4" y="304"/>
                      <a:pt x="32" y="428"/>
                    </a:cubicBezTo>
                    <a:cubicBezTo>
                      <a:pt x="36" y="459"/>
                      <a:pt x="65" y="478"/>
                      <a:pt x="97" y="478"/>
                    </a:cubicBezTo>
                    <a:cubicBezTo>
                      <a:pt x="102" y="478"/>
                      <a:pt x="107" y="478"/>
                      <a:pt x="113" y="476"/>
                    </a:cubicBezTo>
                    <a:cubicBezTo>
                      <a:pt x="145" y="464"/>
                      <a:pt x="165" y="428"/>
                      <a:pt x="157" y="396"/>
                    </a:cubicBezTo>
                    <a:cubicBezTo>
                      <a:pt x="153" y="380"/>
                      <a:pt x="153" y="364"/>
                      <a:pt x="145" y="356"/>
                    </a:cubicBezTo>
                    <a:cubicBezTo>
                      <a:pt x="145" y="344"/>
                      <a:pt x="141" y="340"/>
                      <a:pt x="141" y="328"/>
                    </a:cubicBezTo>
                    <a:lnTo>
                      <a:pt x="141" y="320"/>
                    </a:lnTo>
                    <a:cubicBezTo>
                      <a:pt x="137" y="296"/>
                      <a:pt x="137" y="264"/>
                      <a:pt x="137" y="239"/>
                    </a:cubicBezTo>
                    <a:cubicBezTo>
                      <a:pt x="137" y="179"/>
                      <a:pt x="141" y="131"/>
                      <a:pt x="149" y="83"/>
                    </a:cubicBezTo>
                    <a:cubicBezTo>
                      <a:pt x="153" y="51"/>
                      <a:pt x="137" y="14"/>
                      <a:pt x="101" y="2"/>
                    </a:cubicBezTo>
                    <a:cubicBezTo>
                      <a:pt x="97" y="1"/>
                      <a:pt x="93" y="1"/>
                      <a:pt x="89" y="1"/>
                    </a:cubicBezTo>
                    <a:close/>
                  </a:path>
                </a:pathLst>
              </a:custGeom>
              <a:solidFill>
                <a:srgbClr val="FFF1F6">
                  <a:alpha val="333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5" name="Google Shape;125;p3"/>
              <p:cNvSpPr/>
              <p:nvPr/>
            </p:nvSpPr>
            <p:spPr>
              <a:xfrm>
                <a:off x="3326790" y="513513"/>
                <a:ext cx="39104" cy="76055"/>
              </a:xfrm>
              <a:custGeom>
                <a:avLst/>
                <a:gdLst/>
                <a:ahLst/>
                <a:cxnLst/>
                <a:rect l="l" t="t" r="r" b="b"/>
                <a:pathLst>
                  <a:path w="290" h="564" extrusionOk="0">
                    <a:moveTo>
                      <a:pt x="70" y="0"/>
                    </a:moveTo>
                    <a:cubicBezTo>
                      <a:pt x="66" y="0"/>
                      <a:pt x="61" y="1"/>
                      <a:pt x="57" y="2"/>
                    </a:cubicBezTo>
                    <a:cubicBezTo>
                      <a:pt x="17" y="14"/>
                      <a:pt x="1" y="50"/>
                      <a:pt x="5" y="82"/>
                    </a:cubicBezTo>
                    <a:cubicBezTo>
                      <a:pt x="29" y="239"/>
                      <a:pt x="85" y="392"/>
                      <a:pt x="161" y="532"/>
                    </a:cubicBezTo>
                    <a:cubicBezTo>
                      <a:pt x="172" y="552"/>
                      <a:pt x="197" y="564"/>
                      <a:pt x="221" y="564"/>
                    </a:cubicBezTo>
                    <a:cubicBezTo>
                      <a:pt x="231" y="564"/>
                      <a:pt x="241" y="561"/>
                      <a:pt x="250" y="556"/>
                    </a:cubicBezTo>
                    <a:cubicBezTo>
                      <a:pt x="282" y="536"/>
                      <a:pt x="290" y="500"/>
                      <a:pt x="278" y="464"/>
                    </a:cubicBezTo>
                    <a:cubicBezTo>
                      <a:pt x="206" y="335"/>
                      <a:pt x="161" y="199"/>
                      <a:pt x="137" y="50"/>
                    </a:cubicBezTo>
                    <a:cubicBezTo>
                      <a:pt x="130" y="19"/>
                      <a:pt x="97" y="0"/>
                      <a:pt x="70" y="0"/>
                    </a:cubicBezTo>
                    <a:close/>
                  </a:path>
                </a:pathLst>
              </a:custGeom>
              <a:solidFill>
                <a:srgbClr val="FFF1F6">
                  <a:alpha val="333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6" name="Google Shape;126;p3"/>
              <p:cNvSpPr/>
              <p:nvPr/>
            </p:nvSpPr>
            <p:spPr>
              <a:xfrm rot="-5563485">
                <a:off x="3094862" y="433994"/>
                <a:ext cx="417195" cy="321752"/>
              </a:xfrm>
              <a:custGeom>
                <a:avLst/>
                <a:gdLst/>
                <a:ahLst/>
                <a:cxnLst/>
                <a:rect l="l" t="t" r="r" b="b"/>
                <a:pathLst>
                  <a:path w="3094" h="2386" extrusionOk="0">
                    <a:moveTo>
                      <a:pt x="761" y="1"/>
                    </a:moveTo>
                    <a:cubicBezTo>
                      <a:pt x="715" y="1"/>
                      <a:pt x="666" y="10"/>
                      <a:pt x="615" y="31"/>
                    </a:cubicBezTo>
                    <a:cubicBezTo>
                      <a:pt x="1" y="280"/>
                      <a:pt x="877" y="2349"/>
                      <a:pt x="1274" y="2385"/>
                    </a:cubicBezTo>
                    <a:cubicBezTo>
                      <a:pt x="1277" y="2386"/>
                      <a:pt x="1281" y="2386"/>
                      <a:pt x="1284" y="2386"/>
                    </a:cubicBezTo>
                    <a:cubicBezTo>
                      <a:pt x="1654" y="2386"/>
                      <a:pt x="3093" y="666"/>
                      <a:pt x="2524" y="216"/>
                    </a:cubicBezTo>
                    <a:cubicBezTo>
                      <a:pt x="2468" y="172"/>
                      <a:pt x="2409" y="153"/>
                      <a:pt x="2348" y="153"/>
                    </a:cubicBezTo>
                    <a:cubicBezTo>
                      <a:pt x="1937" y="153"/>
                      <a:pt x="1467" y="1036"/>
                      <a:pt x="1467" y="1036"/>
                    </a:cubicBezTo>
                    <a:cubicBezTo>
                      <a:pt x="1467" y="1036"/>
                      <a:pt x="1243" y="1"/>
                      <a:pt x="761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7" name="Google Shape;127;p3"/>
              <p:cNvSpPr/>
              <p:nvPr/>
            </p:nvSpPr>
            <p:spPr>
              <a:xfrm rot="-5563485">
                <a:off x="3166434" y="379837"/>
                <a:ext cx="288827" cy="300850"/>
              </a:xfrm>
              <a:custGeom>
                <a:avLst/>
                <a:gdLst/>
                <a:ahLst/>
                <a:cxnLst/>
                <a:rect l="l" t="t" r="r" b="b"/>
                <a:pathLst>
                  <a:path w="2142" h="2231" extrusionOk="0">
                    <a:moveTo>
                      <a:pt x="1403" y="0"/>
                    </a:moveTo>
                    <a:cubicBezTo>
                      <a:pt x="1398" y="0"/>
                      <a:pt x="1392" y="0"/>
                      <a:pt x="1387" y="1"/>
                    </a:cubicBezTo>
                    <a:cubicBezTo>
                      <a:pt x="1009" y="700"/>
                      <a:pt x="535" y="1351"/>
                      <a:pt x="1" y="1941"/>
                    </a:cubicBezTo>
                    <a:cubicBezTo>
                      <a:pt x="113" y="2110"/>
                      <a:pt x="230" y="2222"/>
                      <a:pt x="314" y="2230"/>
                    </a:cubicBezTo>
                    <a:cubicBezTo>
                      <a:pt x="318" y="2231"/>
                      <a:pt x="321" y="2231"/>
                      <a:pt x="324" y="2231"/>
                    </a:cubicBezTo>
                    <a:cubicBezTo>
                      <a:pt x="702" y="2231"/>
                      <a:pt x="2141" y="511"/>
                      <a:pt x="1572" y="61"/>
                    </a:cubicBezTo>
                    <a:cubicBezTo>
                      <a:pt x="1517" y="20"/>
                      <a:pt x="1461" y="0"/>
                      <a:pt x="1403" y="0"/>
                    </a:cubicBezTo>
                    <a:close/>
                  </a:path>
                </a:pathLst>
              </a:custGeom>
              <a:solidFill>
                <a:srgbClr val="FFF1F6">
                  <a:alpha val="333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128" name="Google Shape;128;p3"/>
          <p:cNvSpPr/>
          <p:nvPr/>
        </p:nvSpPr>
        <p:spPr>
          <a:xfrm>
            <a:off x="8082620" y="4542638"/>
            <a:ext cx="215929" cy="199812"/>
          </a:xfrm>
          <a:custGeom>
            <a:avLst/>
            <a:gdLst/>
            <a:ahLst/>
            <a:cxnLst/>
            <a:rect l="l" t="t" r="r" b="b"/>
            <a:pathLst>
              <a:path w="1447" h="1339" extrusionOk="0">
                <a:moveTo>
                  <a:pt x="729" y="0"/>
                </a:moveTo>
                <a:cubicBezTo>
                  <a:pt x="719" y="0"/>
                  <a:pt x="709" y="1"/>
                  <a:pt x="699" y="1"/>
                </a:cubicBezTo>
                <a:cubicBezTo>
                  <a:pt x="486" y="13"/>
                  <a:pt x="286" y="122"/>
                  <a:pt x="161" y="298"/>
                </a:cubicBezTo>
                <a:cubicBezTo>
                  <a:pt x="36" y="475"/>
                  <a:pt x="0" y="692"/>
                  <a:pt x="61" y="893"/>
                </a:cubicBezTo>
                <a:cubicBezTo>
                  <a:pt x="121" y="1082"/>
                  <a:pt x="261" y="1238"/>
                  <a:pt x="458" y="1307"/>
                </a:cubicBezTo>
                <a:cubicBezTo>
                  <a:pt x="511" y="1327"/>
                  <a:pt x="571" y="1339"/>
                  <a:pt x="627" y="1339"/>
                </a:cubicBezTo>
                <a:cubicBezTo>
                  <a:pt x="760" y="1339"/>
                  <a:pt x="872" y="1279"/>
                  <a:pt x="953" y="1166"/>
                </a:cubicBezTo>
                <a:cubicBezTo>
                  <a:pt x="1053" y="1026"/>
                  <a:pt x="1089" y="801"/>
                  <a:pt x="932" y="604"/>
                </a:cubicBezTo>
                <a:cubicBezTo>
                  <a:pt x="860" y="511"/>
                  <a:pt x="744" y="455"/>
                  <a:pt x="631" y="455"/>
                </a:cubicBezTo>
                <a:cubicBezTo>
                  <a:pt x="543" y="455"/>
                  <a:pt x="466" y="495"/>
                  <a:pt x="418" y="563"/>
                </a:cubicBezTo>
                <a:cubicBezTo>
                  <a:pt x="350" y="652"/>
                  <a:pt x="338" y="756"/>
                  <a:pt x="378" y="853"/>
                </a:cubicBezTo>
                <a:cubicBezTo>
                  <a:pt x="418" y="945"/>
                  <a:pt x="507" y="1013"/>
                  <a:pt x="611" y="1026"/>
                </a:cubicBezTo>
                <a:cubicBezTo>
                  <a:pt x="616" y="1026"/>
                  <a:pt x="621" y="1027"/>
                  <a:pt x="626" y="1027"/>
                </a:cubicBezTo>
                <a:cubicBezTo>
                  <a:pt x="667" y="1027"/>
                  <a:pt x="700" y="997"/>
                  <a:pt x="703" y="957"/>
                </a:cubicBezTo>
                <a:cubicBezTo>
                  <a:pt x="707" y="917"/>
                  <a:pt x="679" y="877"/>
                  <a:pt x="639" y="873"/>
                </a:cubicBezTo>
                <a:cubicBezTo>
                  <a:pt x="587" y="865"/>
                  <a:pt x="547" y="837"/>
                  <a:pt x="527" y="797"/>
                </a:cubicBezTo>
                <a:cubicBezTo>
                  <a:pt x="507" y="756"/>
                  <a:pt x="511" y="716"/>
                  <a:pt x="531" y="672"/>
                </a:cubicBezTo>
                <a:cubicBezTo>
                  <a:pt x="551" y="636"/>
                  <a:pt x="583" y="612"/>
                  <a:pt x="623" y="604"/>
                </a:cubicBezTo>
                <a:cubicBezTo>
                  <a:pt x="629" y="603"/>
                  <a:pt x="636" y="602"/>
                  <a:pt x="643" y="602"/>
                </a:cubicBezTo>
                <a:cubicBezTo>
                  <a:pt x="689" y="602"/>
                  <a:pt x="745" y="625"/>
                  <a:pt x="784" y="660"/>
                </a:cubicBezTo>
                <a:cubicBezTo>
                  <a:pt x="860" y="724"/>
                  <a:pt x="900" y="825"/>
                  <a:pt x="892" y="925"/>
                </a:cubicBezTo>
                <a:cubicBezTo>
                  <a:pt x="888" y="1013"/>
                  <a:pt x="848" y="1086"/>
                  <a:pt x="784" y="1138"/>
                </a:cubicBezTo>
                <a:cubicBezTo>
                  <a:pt x="741" y="1170"/>
                  <a:pt x="693" y="1183"/>
                  <a:pt x="644" y="1183"/>
                </a:cubicBezTo>
                <a:cubicBezTo>
                  <a:pt x="516" y="1183"/>
                  <a:pt x="382" y="1092"/>
                  <a:pt x="310" y="1013"/>
                </a:cubicBezTo>
                <a:cubicBezTo>
                  <a:pt x="189" y="881"/>
                  <a:pt x="161" y="696"/>
                  <a:pt x="221" y="519"/>
                </a:cubicBezTo>
                <a:cubicBezTo>
                  <a:pt x="282" y="347"/>
                  <a:pt x="426" y="214"/>
                  <a:pt x="603" y="162"/>
                </a:cubicBezTo>
                <a:cubicBezTo>
                  <a:pt x="644" y="150"/>
                  <a:pt x="686" y="145"/>
                  <a:pt x="727" y="145"/>
                </a:cubicBezTo>
                <a:cubicBezTo>
                  <a:pt x="828" y="145"/>
                  <a:pt x="926" y="179"/>
                  <a:pt x="1009" y="242"/>
                </a:cubicBezTo>
                <a:cubicBezTo>
                  <a:pt x="1133" y="342"/>
                  <a:pt x="1270" y="604"/>
                  <a:pt x="1266" y="829"/>
                </a:cubicBezTo>
                <a:cubicBezTo>
                  <a:pt x="1258" y="945"/>
                  <a:pt x="1226" y="1030"/>
                  <a:pt x="1149" y="1082"/>
                </a:cubicBezTo>
                <a:cubicBezTo>
                  <a:pt x="1125" y="1098"/>
                  <a:pt x="1113" y="1126"/>
                  <a:pt x="1121" y="1150"/>
                </a:cubicBezTo>
                <a:cubicBezTo>
                  <a:pt x="1125" y="1182"/>
                  <a:pt x="1141" y="1206"/>
                  <a:pt x="1165" y="1218"/>
                </a:cubicBezTo>
                <a:cubicBezTo>
                  <a:pt x="1175" y="1221"/>
                  <a:pt x="1184" y="1223"/>
                  <a:pt x="1194" y="1223"/>
                </a:cubicBezTo>
                <a:cubicBezTo>
                  <a:pt x="1209" y="1223"/>
                  <a:pt x="1225" y="1219"/>
                  <a:pt x="1242" y="1206"/>
                </a:cubicBezTo>
                <a:cubicBezTo>
                  <a:pt x="1342" y="1138"/>
                  <a:pt x="1402" y="1021"/>
                  <a:pt x="1415" y="885"/>
                </a:cubicBezTo>
                <a:cubicBezTo>
                  <a:pt x="1447" y="632"/>
                  <a:pt x="1314" y="338"/>
                  <a:pt x="1173" y="178"/>
                </a:cubicBezTo>
                <a:cubicBezTo>
                  <a:pt x="1059" y="67"/>
                  <a:pt x="902" y="0"/>
                  <a:pt x="729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29" name="Google Shape;129;p3"/>
          <p:cNvGrpSpPr/>
          <p:nvPr/>
        </p:nvGrpSpPr>
        <p:grpSpPr>
          <a:xfrm rot="2700000">
            <a:off x="8850543" y="3860238"/>
            <a:ext cx="296110" cy="307950"/>
            <a:chOff x="2402806" y="1534404"/>
            <a:chExt cx="197214" cy="205099"/>
          </a:xfrm>
        </p:grpSpPr>
        <p:sp>
          <p:nvSpPr>
            <p:cNvPr id="130" name="Google Shape;130;p3"/>
            <p:cNvSpPr/>
            <p:nvPr/>
          </p:nvSpPr>
          <p:spPr>
            <a:xfrm>
              <a:off x="2402806" y="1605082"/>
              <a:ext cx="85428" cy="127119"/>
            </a:xfrm>
            <a:custGeom>
              <a:avLst/>
              <a:gdLst/>
              <a:ahLst/>
              <a:cxnLst/>
              <a:rect l="l" t="t" r="r" b="b"/>
              <a:pathLst>
                <a:path w="1170" h="1741" extrusionOk="0">
                  <a:moveTo>
                    <a:pt x="273" y="0"/>
                  </a:moveTo>
                  <a:cubicBezTo>
                    <a:pt x="220" y="0"/>
                    <a:pt x="176" y="36"/>
                    <a:pt x="165" y="85"/>
                  </a:cubicBezTo>
                  <a:cubicBezTo>
                    <a:pt x="0" y="1226"/>
                    <a:pt x="1005" y="1724"/>
                    <a:pt x="1017" y="1728"/>
                  </a:cubicBezTo>
                  <a:cubicBezTo>
                    <a:pt x="1033" y="1732"/>
                    <a:pt x="1045" y="1740"/>
                    <a:pt x="1061" y="1740"/>
                  </a:cubicBezTo>
                  <a:cubicBezTo>
                    <a:pt x="1101" y="1740"/>
                    <a:pt x="1137" y="1720"/>
                    <a:pt x="1145" y="1684"/>
                  </a:cubicBezTo>
                  <a:cubicBezTo>
                    <a:pt x="1169" y="1632"/>
                    <a:pt x="1149" y="1572"/>
                    <a:pt x="1101" y="1548"/>
                  </a:cubicBezTo>
                  <a:cubicBezTo>
                    <a:pt x="1097" y="1544"/>
                    <a:pt x="221" y="1118"/>
                    <a:pt x="366" y="117"/>
                  </a:cubicBezTo>
                  <a:cubicBezTo>
                    <a:pt x="374" y="61"/>
                    <a:pt x="338" y="13"/>
                    <a:pt x="281" y="1"/>
                  </a:cubicBezTo>
                  <a:cubicBezTo>
                    <a:pt x="279" y="1"/>
                    <a:pt x="276" y="0"/>
                    <a:pt x="27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131;p3"/>
            <p:cNvSpPr/>
            <p:nvPr/>
          </p:nvSpPr>
          <p:spPr>
            <a:xfrm>
              <a:off x="2441796" y="1605886"/>
              <a:ext cx="64910" cy="98424"/>
            </a:xfrm>
            <a:custGeom>
              <a:avLst/>
              <a:gdLst/>
              <a:ahLst/>
              <a:cxnLst/>
              <a:rect l="l" t="t" r="r" b="b"/>
              <a:pathLst>
                <a:path w="889" h="1348" extrusionOk="0">
                  <a:moveTo>
                    <a:pt x="113" y="1"/>
                  </a:moveTo>
                  <a:cubicBezTo>
                    <a:pt x="109" y="1"/>
                    <a:pt x="105" y="1"/>
                    <a:pt x="101" y="2"/>
                  </a:cubicBezTo>
                  <a:cubicBezTo>
                    <a:pt x="45" y="6"/>
                    <a:pt x="1" y="50"/>
                    <a:pt x="5" y="106"/>
                  </a:cubicBezTo>
                  <a:cubicBezTo>
                    <a:pt x="5" y="130"/>
                    <a:pt x="57" y="837"/>
                    <a:pt x="712" y="1328"/>
                  </a:cubicBezTo>
                  <a:cubicBezTo>
                    <a:pt x="732" y="1340"/>
                    <a:pt x="752" y="1348"/>
                    <a:pt x="772" y="1348"/>
                  </a:cubicBezTo>
                  <a:cubicBezTo>
                    <a:pt x="804" y="1348"/>
                    <a:pt x="832" y="1332"/>
                    <a:pt x="852" y="1312"/>
                  </a:cubicBezTo>
                  <a:cubicBezTo>
                    <a:pt x="888" y="1267"/>
                    <a:pt x="880" y="1207"/>
                    <a:pt x="832" y="1171"/>
                  </a:cubicBezTo>
                  <a:cubicBezTo>
                    <a:pt x="250" y="737"/>
                    <a:pt x="205" y="106"/>
                    <a:pt x="205" y="94"/>
                  </a:cubicBezTo>
                  <a:cubicBezTo>
                    <a:pt x="202" y="46"/>
                    <a:pt x="164" y="1"/>
                    <a:pt x="11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132;p3"/>
            <p:cNvSpPr/>
            <p:nvPr/>
          </p:nvSpPr>
          <p:spPr>
            <a:xfrm>
              <a:off x="2470272" y="1604206"/>
              <a:ext cx="45561" cy="62866"/>
            </a:xfrm>
            <a:custGeom>
              <a:avLst/>
              <a:gdLst/>
              <a:ahLst/>
              <a:cxnLst/>
              <a:rect l="l" t="t" r="r" b="b"/>
              <a:pathLst>
                <a:path w="624" h="861" extrusionOk="0">
                  <a:moveTo>
                    <a:pt x="175" y="1"/>
                  </a:moveTo>
                  <a:cubicBezTo>
                    <a:pt x="132" y="1"/>
                    <a:pt x="91" y="33"/>
                    <a:pt x="81" y="77"/>
                  </a:cubicBezTo>
                  <a:cubicBezTo>
                    <a:pt x="77" y="97"/>
                    <a:pt x="0" y="479"/>
                    <a:pt x="450" y="840"/>
                  </a:cubicBezTo>
                  <a:cubicBezTo>
                    <a:pt x="466" y="856"/>
                    <a:pt x="494" y="860"/>
                    <a:pt x="515" y="860"/>
                  </a:cubicBezTo>
                  <a:cubicBezTo>
                    <a:pt x="543" y="860"/>
                    <a:pt x="571" y="848"/>
                    <a:pt x="591" y="828"/>
                  </a:cubicBezTo>
                  <a:cubicBezTo>
                    <a:pt x="623" y="788"/>
                    <a:pt x="619" y="720"/>
                    <a:pt x="575" y="688"/>
                  </a:cubicBezTo>
                  <a:cubicBezTo>
                    <a:pt x="229" y="410"/>
                    <a:pt x="273" y="137"/>
                    <a:pt x="277" y="125"/>
                  </a:cubicBezTo>
                  <a:cubicBezTo>
                    <a:pt x="294" y="69"/>
                    <a:pt x="257" y="13"/>
                    <a:pt x="201" y="5"/>
                  </a:cubicBezTo>
                  <a:cubicBezTo>
                    <a:pt x="193" y="2"/>
                    <a:pt x="184" y="1"/>
                    <a:pt x="17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133;p3"/>
            <p:cNvSpPr/>
            <p:nvPr/>
          </p:nvSpPr>
          <p:spPr>
            <a:xfrm>
              <a:off x="2504005" y="1627498"/>
              <a:ext cx="52571" cy="112005"/>
            </a:xfrm>
            <a:custGeom>
              <a:avLst/>
              <a:gdLst/>
              <a:ahLst/>
              <a:cxnLst/>
              <a:rect l="l" t="t" r="r" b="b"/>
              <a:pathLst>
                <a:path w="720" h="1534" extrusionOk="0">
                  <a:moveTo>
                    <a:pt x="409" y="0"/>
                  </a:moveTo>
                  <a:cubicBezTo>
                    <a:pt x="400" y="0"/>
                    <a:pt x="391" y="1"/>
                    <a:pt x="382" y="3"/>
                  </a:cubicBezTo>
                  <a:cubicBezTo>
                    <a:pt x="330" y="19"/>
                    <a:pt x="302" y="79"/>
                    <a:pt x="318" y="132"/>
                  </a:cubicBezTo>
                  <a:cubicBezTo>
                    <a:pt x="318" y="136"/>
                    <a:pt x="494" y="702"/>
                    <a:pt x="32" y="1377"/>
                  </a:cubicBezTo>
                  <a:cubicBezTo>
                    <a:pt x="0" y="1421"/>
                    <a:pt x="12" y="1486"/>
                    <a:pt x="57" y="1518"/>
                  </a:cubicBezTo>
                  <a:cubicBezTo>
                    <a:pt x="73" y="1526"/>
                    <a:pt x="93" y="1534"/>
                    <a:pt x="113" y="1534"/>
                  </a:cubicBezTo>
                  <a:cubicBezTo>
                    <a:pt x="141" y="1534"/>
                    <a:pt x="177" y="1518"/>
                    <a:pt x="197" y="1494"/>
                  </a:cubicBezTo>
                  <a:cubicBezTo>
                    <a:pt x="719" y="734"/>
                    <a:pt x="519" y="96"/>
                    <a:pt x="511" y="71"/>
                  </a:cubicBezTo>
                  <a:cubicBezTo>
                    <a:pt x="497" y="25"/>
                    <a:pt x="453" y="0"/>
                    <a:pt x="40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134;p3"/>
            <p:cNvSpPr/>
            <p:nvPr/>
          </p:nvSpPr>
          <p:spPr>
            <a:xfrm>
              <a:off x="2548909" y="1634508"/>
              <a:ext cx="26431" cy="80682"/>
            </a:xfrm>
            <a:custGeom>
              <a:avLst/>
              <a:gdLst/>
              <a:ahLst/>
              <a:cxnLst/>
              <a:rect l="l" t="t" r="r" b="b"/>
              <a:pathLst>
                <a:path w="362" h="1105" extrusionOk="0">
                  <a:moveTo>
                    <a:pt x="128" y="1"/>
                  </a:moveTo>
                  <a:cubicBezTo>
                    <a:pt x="120" y="1"/>
                    <a:pt x="112" y="2"/>
                    <a:pt x="104" y="4"/>
                  </a:cubicBezTo>
                  <a:cubicBezTo>
                    <a:pt x="56" y="16"/>
                    <a:pt x="20" y="72"/>
                    <a:pt x="36" y="124"/>
                  </a:cubicBezTo>
                  <a:cubicBezTo>
                    <a:pt x="157" y="586"/>
                    <a:pt x="16" y="964"/>
                    <a:pt x="16" y="968"/>
                  </a:cubicBezTo>
                  <a:cubicBezTo>
                    <a:pt x="0" y="1024"/>
                    <a:pt x="24" y="1080"/>
                    <a:pt x="76" y="1100"/>
                  </a:cubicBezTo>
                  <a:cubicBezTo>
                    <a:pt x="84" y="1104"/>
                    <a:pt x="100" y="1104"/>
                    <a:pt x="109" y="1104"/>
                  </a:cubicBezTo>
                  <a:cubicBezTo>
                    <a:pt x="149" y="1104"/>
                    <a:pt x="189" y="1080"/>
                    <a:pt x="197" y="1044"/>
                  </a:cubicBezTo>
                  <a:cubicBezTo>
                    <a:pt x="205" y="1024"/>
                    <a:pt x="362" y="602"/>
                    <a:pt x="225" y="76"/>
                  </a:cubicBezTo>
                  <a:cubicBezTo>
                    <a:pt x="218" y="31"/>
                    <a:pt x="176" y="1"/>
                    <a:pt x="12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135;p3"/>
            <p:cNvSpPr/>
            <p:nvPr/>
          </p:nvSpPr>
          <p:spPr>
            <a:xfrm>
              <a:off x="2577020" y="1637939"/>
              <a:ext cx="23000" cy="51695"/>
            </a:xfrm>
            <a:custGeom>
              <a:avLst/>
              <a:gdLst/>
              <a:ahLst/>
              <a:cxnLst/>
              <a:rect l="l" t="t" r="r" b="b"/>
              <a:pathLst>
                <a:path w="315" h="708" extrusionOk="0">
                  <a:moveTo>
                    <a:pt x="117" y="0"/>
                  </a:moveTo>
                  <a:cubicBezTo>
                    <a:pt x="106" y="0"/>
                    <a:pt x="96" y="2"/>
                    <a:pt x="85" y="5"/>
                  </a:cubicBezTo>
                  <a:cubicBezTo>
                    <a:pt x="33" y="17"/>
                    <a:pt x="1" y="73"/>
                    <a:pt x="17" y="129"/>
                  </a:cubicBezTo>
                  <a:cubicBezTo>
                    <a:pt x="97" y="411"/>
                    <a:pt x="45" y="567"/>
                    <a:pt x="45" y="571"/>
                  </a:cubicBezTo>
                  <a:cubicBezTo>
                    <a:pt x="33" y="627"/>
                    <a:pt x="57" y="680"/>
                    <a:pt x="105" y="700"/>
                  </a:cubicBezTo>
                  <a:cubicBezTo>
                    <a:pt x="117" y="708"/>
                    <a:pt x="133" y="708"/>
                    <a:pt x="141" y="708"/>
                  </a:cubicBezTo>
                  <a:cubicBezTo>
                    <a:pt x="182" y="708"/>
                    <a:pt x="218" y="680"/>
                    <a:pt x="238" y="648"/>
                  </a:cubicBezTo>
                  <a:cubicBezTo>
                    <a:pt x="242" y="619"/>
                    <a:pt x="314" y="427"/>
                    <a:pt x="214" y="73"/>
                  </a:cubicBezTo>
                  <a:cubicBezTo>
                    <a:pt x="201" y="27"/>
                    <a:pt x="161" y="0"/>
                    <a:pt x="11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136;p3"/>
            <p:cNvSpPr/>
            <p:nvPr/>
          </p:nvSpPr>
          <p:spPr>
            <a:xfrm>
              <a:off x="2493710" y="1595664"/>
              <a:ext cx="96307" cy="27089"/>
            </a:xfrm>
            <a:custGeom>
              <a:avLst/>
              <a:gdLst/>
              <a:ahLst/>
              <a:cxnLst/>
              <a:rect l="l" t="t" r="r" b="b"/>
              <a:pathLst>
                <a:path w="1319" h="371" extrusionOk="0">
                  <a:moveTo>
                    <a:pt x="485" y="0"/>
                  </a:moveTo>
                  <a:cubicBezTo>
                    <a:pt x="241" y="0"/>
                    <a:pt x="88" y="59"/>
                    <a:pt x="77" y="65"/>
                  </a:cubicBezTo>
                  <a:cubicBezTo>
                    <a:pt x="29" y="86"/>
                    <a:pt x="1" y="146"/>
                    <a:pt x="21" y="194"/>
                  </a:cubicBezTo>
                  <a:cubicBezTo>
                    <a:pt x="36" y="234"/>
                    <a:pt x="75" y="257"/>
                    <a:pt x="115" y="257"/>
                  </a:cubicBezTo>
                  <a:cubicBezTo>
                    <a:pt x="128" y="257"/>
                    <a:pt x="141" y="255"/>
                    <a:pt x="153" y="250"/>
                  </a:cubicBezTo>
                  <a:cubicBezTo>
                    <a:pt x="156" y="250"/>
                    <a:pt x="281" y="203"/>
                    <a:pt x="487" y="203"/>
                  </a:cubicBezTo>
                  <a:cubicBezTo>
                    <a:pt x="662" y="203"/>
                    <a:pt x="896" y="237"/>
                    <a:pt x="1162" y="363"/>
                  </a:cubicBezTo>
                  <a:cubicBezTo>
                    <a:pt x="1174" y="367"/>
                    <a:pt x="1186" y="371"/>
                    <a:pt x="1202" y="371"/>
                  </a:cubicBezTo>
                  <a:cubicBezTo>
                    <a:pt x="1242" y="371"/>
                    <a:pt x="1278" y="351"/>
                    <a:pt x="1298" y="315"/>
                  </a:cubicBezTo>
                  <a:cubicBezTo>
                    <a:pt x="1319" y="266"/>
                    <a:pt x="1298" y="206"/>
                    <a:pt x="1246" y="182"/>
                  </a:cubicBezTo>
                  <a:cubicBezTo>
                    <a:pt x="950" y="40"/>
                    <a:pt x="687" y="0"/>
                    <a:pt x="48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137;p3"/>
            <p:cNvSpPr/>
            <p:nvPr/>
          </p:nvSpPr>
          <p:spPr>
            <a:xfrm>
              <a:off x="2446469" y="1562077"/>
              <a:ext cx="145300" cy="33733"/>
            </a:xfrm>
            <a:custGeom>
              <a:avLst/>
              <a:gdLst/>
              <a:ahLst/>
              <a:cxnLst/>
              <a:rect l="l" t="t" r="r" b="b"/>
              <a:pathLst>
                <a:path w="1990" h="462" extrusionOk="0">
                  <a:moveTo>
                    <a:pt x="886" y="1"/>
                  </a:moveTo>
                  <a:cubicBezTo>
                    <a:pt x="424" y="1"/>
                    <a:pt x="92" y="145"/>
                    <a:pt x="73" y="152"/>
                  </a:cubicBezTo>
                  <a:cubicBezTo>
                    <a:pt x="21" y="172"/>
                    <a:pt x="1" y="232"/>
                    <a:pt x="21" y="284"/>
                  </a:cubicBezTo>
                  <a:cubicBezTo>
                    <a:pt x="36" y="320"/>
                    <a:pt x="73" y="340"/>
                    <a:pt x="112" y="340"/>
                  </a:cubicBezTo>
                  <a:cubicBezTo>
                    <a:pt x="126" y="340"/>
                    <a:pt x="140" y="338"/>
                    <a:pt x="153" y="333"/>
                  </a:cubicBezTo>
                  <a:cubicBezTo>
                    <a:pt x="158" y="330"/>
                    <a:pt x="460" y="200"/>
                    <a:pt x="883" y="200"/>
                  </a:cubicBezTo>
                  <a:cubicBezTo>
                    <a:pt x="1161" y="200"/>
                    <a:pt x="1492" y="257"/>
                    <a:pt x="1825" y="445"/>
                  </a:cubicBezTo>
                  <a:cubicBezTo>
                    <a:pt x="1841" y="453"/>
                    <a:pt x="1861" y="461"/>
                    <a:pt x="1873" y="461"/>
                  </a:cubicBezTo>
                  <a:cubicBezTo>
                    <a:pt x="1909" y="461"/>
                    <a:pt x="1945" y="445"/>
                    <a:pt x="1966" y="409"/>
                  </a:cubicBezTo>
                  <a:cubicBezTo>
                    <a:pt x="1990" y="365"/>
                    <a:pt x="1974" y="300"/>
                    <a:pt x="1925" y="272"/>
                  </a:cubicBezTo>
                  <a:cubicBezTo>
                    <a:pt x="1557" y="64"/>
                    <a:pt x="1193" y="1"/>
                    <a:pt x="88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138;p3"/>
            <p:cNvSpPr/>
            <p:nvPr/>
          </p:nvSpPr>
          <p:spPr>
            <a:xfrm>
              <a:off x="2495754" y="1534404"/>
              <a:ext cx="76374" cy="23803"/>
            </a:xfrm>
            <a:custGeom>
              <a:avLst/>
              <a:gdLst/>
              <a:ahLst/>
              <a:cxnLst/>
              <a:rect l="l" t="t" r="r" b="b"/>
              <a:pathLst>
                <a:path w="1046" h="326" extrusionOk="0">
                  <a:moveTo>
                    <a:pt x="384" y="1"/>
                  </a:moveTo>
                  <a:cubicBezTo>
                    <a:pt x="213" y="1"/>
                    <a:pt x="95" y="32"/>
                    <a:pt x="85" y="37"/>
                  </a:cubicBezTo>
                  <a:cubicBezTo>
                    <a:pt x="29" y="49"/>
                    <a:pt x="1" y="105"/>
                    <a:pt x="13" y="161"/>
                  </a:cubicBezTo>
                  <a:cubicBezTo>
                    <a:pt x="26" y="207"/>
                    <a:pt x="65" y="234"/>
                    <a:pt x="110" y="234"/>
                  </a:cubicBezTo>
                  <a:cubicBezTo>
                    <a:pt x="120" y="234"/>
                    <a:pt x="131" y="232"/>
                    <a:pt x="141" y="229"/>
                  </a:cubicBezTo>
                  <a:cubicBezTo>
                    <a:pt x="141" y="229"/>
                    <a:pt x="240" y="203"/>
                    <a:pt x="386" y="203"/>
                  </a:cubicBezTo>
                  <a:cubicBezTo>
                    <a:pt x="524" y="203"/>
                    <a:pt x="704" y="226"/>
                    <a:pt x="885" y="318"/>
                  </a:cubicBezTo>
                  <a:cubicBezTo>
                    <a:pt x="897" y="322"/>
                    <a:pt x="913" y="326"/>
                    <a:pt x="929" y="326"/>
                  </a:cubicBezTo>
                  <a:cubicBezTo>
                    <a:pt x="969" y="326"/>
                    <a:pt x="1005" y="302"/>
                    <a:pt x="1017" y="270"/>
                  </a:cubicBezTo>
                  <a:cubicBezTo>
                    <a:pt x="1045" y="221"/>
                    <a:pt x="1025" y="161"/>
                    <a:pt x="973" y="137"/>
                  </a:cubicBezTo>
                  <a:cubicBezTo>
                    <a:pt x="758" y="29"/>
                    <a:pt x="546" y="1"/>
                    <a:pt x="38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9" name="Google Shape;139;p3"/>
          <p:cNvSpPr/>
          <p:nvPr/>
        </p:nvSpPr>
        <p:spPr>
          <a:xfrm flipH="1">
            <a:off x="7326047" y="4041323"/>
            <a:ext cx="285802" cy="287674"/>
          </a:xfrm>
          <a:custGeom>
            <a:avLst/>
            <a:gdLst/>
            <a:ahLst/>
            <a:cxnLst/>
            <a:rect l="l" t="t" r="r" b="b"/>
            <a:pathLst>
              <a:path w="1403" h="1412" extrusionOk="0">
                <a:moveTo>
                  <a:pt x="538" y="1"/>
                </a:moveTo>
                <a:cubicBezTo>
                  <a:pt x="410" y="5"/>
                  <a:pt x="301" y="65"/>
                  <a:pt x="217" y="178"/>
                </a:cubicBezTo>
                <a:cubicBezTo>
                  <a:pt x="56" y="379"/>
                  <a:pt x="0" y="688"/>
                  <a:pt x="36" y="901"/>
                </a:cubicBezTo>
                <a:cubicBezTo>
                  <a:pt x="64" y="1082"/>
                  <a:pt x="165" y="1230"/>
                  <a:pt x="325" y="1323"/>
                </a:cubicBezTo>
                <a:cubicBezTo>
                  <a:pt x="430" y="1383"/>
                  <a:pt x="550" y="1411"/>
                  <a:pt x="671" y="1411"/>
                </a:cubicBezTo>
                <a:cubicBezTo>
                  <a:pt x="763" y="1411"/>
                  <a:pt x="852" y="1395"/>
                  <a:pt x="940" y="1363"/>
                </a:cubicBezTo>
                <a:cubicBezTo>
                  <a:pt x="1141" y="1283"/>
                  <a:pt x="1286" y="1122"/>
                  <a:pt x="1346" y="921"/>
                </a:cubicBezTo>
                <a:cubicBezTo>
                  <a:pt x="1402" y="724"/>
                  <a:pt x="1362" y="519"/>
                  <a:pt x="1242" y="351"/>
                </a:cubicBezTo>
                <a:cubicBezTo>
                  <a:pt x="1150" y="230"/>
                  <a:pt x="1027" y="167"/>
                  <a:pt x="899" y="167"/>
                </a:cubicBezTo>
                <a:cubicBezTo>
                  <a:pt x="848" y="167"/>
                  <a:pt x="795" y="177"/>
                  <a:pt x="743" y="198"/>
                </a:cubicBezTo>
                <a:cubicBezTo>
                  <a:pt x="583" y="258"/>
                  <a:pt x="430" y="435"/>
                  <a:pt x="458" y="684"/>
                </a:cubicBezTo>
                <a:cubicBezTo>
                  <a:pt x="470" y="805"/>
                  <a:pt x="534" y="913"/>
                  <a:pt x="627" y="977"/>
                </a:cubicBezTo>
                <a:cubicBezTo>
                  <a:pt x="673" y="1004"/>
                  <a:pt x="723" y="1018"/>
                  <a:pt x="774" y="1018"/>
                </a:cubicBezTo>
                <a:cubicBezTo>
                  <a:pt x="806" y="1018"/>
                  <a:pt x="839" y="1012"/>
                  <a:pt x="872" y="1001"/>
                </a:cubicBezTo>
                <a:cubicBezTo>
                  <a:pt x="972" y="965"/>
                  <a:pt x="1045" y="881"/>
                  <a:pt x="1061" y="780"/>
                </a:cubicBezTo>
                <a:cubicBezTo>
                  <a:pt x="1081" y="676"/>
                  <a:pt x="1041" y="576"/>
                  <a:pt x="960" y="503"/>
                </a:cubicBezTo>
                <a:cubicBezTo>
                  <a:pt x="944" y="491"/>
                  <a:pt x="924" y="484"/>
                  <a:pt x="905" y="484"/>
                </a:cubicBezTo>
                <a:cubicBezTo>
                  <a:pt x="882" y="484"/>
                  <a:pt x="859" y="494"/>
                  <a:pt x="844" y="511"/>
                </a:cubicBezTo>
                <a:cubicBezTo>
                  <a:pt x="820" y="547"/>
                  <a:pt x="820" y="592"/>
                  <a:pt x="852" y="620"/>
                </a:cubicBezTo>
                <a:cubicBezTo>
                  <a:pt x="892" y="648"/>
                  <a:pt x="912" y="700"/>
                  <a:pt x="908" y="744"/>
                </a:cubicBezTo>
                <a:cubicBezTo>
                  <a:pt x="904" y="788"/>
                  <a:pt x="880" y="825"/>
                  <a:pt x="840" y="845"/>
                </a:cubicBezTo>
                <a:cubicBezTo>
                  <a:pt x="821" y="855"/>
                  <a:pt x="800" y="860"/>
                  <a:pt x="780" y="860"/>
                </a:cubicBezTo>
                <a:cubicBezTo>
                  <a:pt x="762" y="860"/>
                  <a:pt x="744" y="856"/>
                  <a:pt x="727" y="849"/>
                </a:cubicBezTo>
                <a:cubicBezTo>
                  <a:pt x="683" y="829"/>
                  <a:pt x="639" y="772"/>
                  <a:pt x="623" y="712"/>
                </a:cubicBezTo>
                <a:cubicBezTo>
                  <a:pt x="599" y="620"/>
                  <a:pt x="619" y="511"/>
                  <a:pt x="671" y="435"/>
                </a:cubicBezTo>
                <a:cubicBezTo>
                  <a:pt x="723" y="363"/>
                  <a:pt x="792" y="322"/>
                  <a:pt x="880" y="318"/>
                </a:cubicBezTo>
                <a:cubicBezTo>
                  <a:pt x="886" y="318"/>
                  <a:pt x="893" y="318"/>
                  <a:pt x="899" y="318"/>
                </a:cubicBezTo>
                <a:cubicBezTo>
                  <a:pt x="1080" y="318"/>
                  <a:pt x="1186" y="540"/>
                  <a:pt x="1205" y="680"/>
                </a:cubicBezTo>
                <a:cubicBezTo>
                  <a:pt x="1233" y="853"/>
                  <a:pt x="1161" y="1026"/>
                  <a:pt x="1012" y="1142"/>
                </a:cubicBezTo>
                <a:cubicBezTo>
                  <a:pt x="913" y="1216"/>
                  <a:pt x="790" y="1257"/>
                  <a:pt x="668" y="1257"/>
                </a:cubicBezTo>
                <a:cubicBezTo>
                  <a:pt x="611" y="1257"/>
                  <a:pt x="555" y="1248"/>
                  <a:pt x="502" y="1230"/>
                </a:cubicBezTo>
                <a:cubicBezTo>
                  <a:pt x="358" y="1186"/>
                  <a:pt x="249" y="1086"/>
                  <a:pt x="201" y="941"/>
                </a:cubicBezTo>
                <a:cubicBezTo>
                  <a:pt x="149" y="784"/>
                  <a:pt x="181" y="491"/>
                  <a:pt x="305" y="306"/>
                </a:cubicBezTo>
                <a:cubicBezTo>
                  <a:pt x="370" y="210"/>
                  <a:pt x="450" y="162"/>
                  <a:pt x="542" y="158"/>
                </a:cubicBezTo>
                <a:cubicBezTo>
                  <a:pt x="571" y="158"/>
                  <a:pt x="599" y="142"/>
                  <a:pt x="607" y="117"/>
                </a:cubicBezTo>
                <a:cubicBezTo>
                  <a:pt x="623" y="89"/>
                  <a:pt x="619" y="61"/>
                  <a:pt x="603" y="37"/>
                </a:cubicBezTo>
                <a:cubicBezTo>
                  <a:pt x="587" y="17"/>
                  <a:pt x="563" y="1"/>
                  <a:pt x="538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0" name="Google Shape;140;p3"/>
          <p:cNvGrpSpPr/>
          <p:nvPr/>
        </p:nvGrpSpPr>
        <p:grpSpPr>
          <a:xfrm rot="10200497" flipH="1">
            <a:off x="5753905" y="4183465"/>
            <a:ext cx="2029153" cy="1375659"/>
            <a:chOff x="6283024" y="-660615"/>
            <a:chExt cx="2029221" cy="1375705"/>
          </a:xfrm>
        </p:grpSpPr>
        <p:grpSp>
          <p:nvGrpSpPr>
            <p:cNvPr id="141" name="Google Shape;141;p3"/>
            <p:cNvGrpSpPr/>
            <p:nvPr/>
          </p:nvGrpSpPr>
          <p:grpSpPr>
            <a:xfrm rot="8478049">
              <a:off x="7456155" y="-397939"/>
              <a:ext cx="900955" cy="172869"/>
              <a:chOff x="3564648" y="628675"/>
              <a:chExt cx="901001" cy="172878"/>
            </a:xfrm>
          </p:grpSpPr>
          <p:sp>
            <p:nvSpPr>
              <p:cNvPr id="142" name="Google Shape;142;p3"/>
              <p:cNvSpPr/>
              <p:nvPr/>
            </p:nvSpPr>
            <p:spPr>
              <a:xfrm>
                <a:off x="3564648" y="647688"/>
                <a:ext cx="32631" cy="26026"/>
              </a:xfrm>
              <a:custGeom>
                <a:avLst/>
                <a:gdLst/>
                <a:ahLst/>
                <a:cxnLst/>
                <a:rect l="l" t="t" r="r" b="b"/>
                <a:pathLst>
                  <a:path w="242" h="193" extrusionOk="0">
                    <a:moveTo>
                      <a:pt x="73" y="0"/>
                    </a:moveTo>
                    <a:cubicBezTo>
                      <a:pt x="53" y="0"/>
                      <a:pt x="33" y="10"/>
                      <a:pt x="21" y="28"/>
                    </a:cubicBezTo>
                    <a:cubicBezTo>
                      <a:pt x="0" y="52"/>
                      <a:pt x="4" y="92"/>
                      <a:pt x="33" y="112"/>
                    </a:cubicBezTo>
                    <a:cubicBezTo>
                      <a:pt x="33" y="112"/>
                      <a:pt x="69" y="140"/>
                      <a:pt x="141" y="184"/>
                    </a:cubicBezTo>
                    <a:cubicBezTo>
                      <a:pt x="149" y="188"/>
                      <a:pt x="165" y="192"/>
                      <a:pt x="173" y="192"/>
                    </a:cubicBezTo>
                    <a:cubicBezTo>
                      <a:pt x="193" y="192"/>
                      <a:pt x="213" y="184"/>
                      <a:pt x="225" y="168"/>
                    </a:cubicBezTo>
                    <a:cubicBezTo>
                      <a:pt x="241" y="144"/>
                      <a:pt x="233" y="104"/>
                      <a:pt x="205" y="84"/>
                    </a:cubicBezTo>
                    <a:cubicBezTo>
                      <a:pt x="141" y="40"/>
                      <a:pt x="105" y="11"/>
                      <a:pt x="105" y="11"/>
                    </a:cubicBezTo>
                    <a:cubicBezTo>
                      <a:pt x="96" y="4"/>
                      <a:pt x="84" y="0"/>
                      <a:pt x="73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3" name="Google Shape;143;p3"/>
              <p:cNvSpPr/>
              <p:nvPr/>
            </p:nvSpPr>
            <p:spPr>
              <a:xfrm>
                <a:off x="3630180" y="628675"/>
                <a:ext cx="835469" cy="172878"/>
              </a:xfrm>
              <a:custGeom>
                <a:avLst/>
                <a:gdLst/>
                <a:ahLst/>
                <a:cxnLst/>
                <a:rect l="l" t="t" r="r" b="b"/>
                <a:pathLst>
                  <a:path w="6196" h="1282" extrusionOk="0">
                    <a:moveTo>
                      <a:pt x="6121" y="0"/>
                    </a:moveTo>
                    <a:cubicBezTo>
                      <a:pt x="6109" y="0"/>
                      <a:pt x="6097" y="4"/>
                      <a:pt x="6087" y="12"/>
                    </a:cubicBezTo>
                    <a:cubicBezTo>
                      <a:pt x="6023" y="64"/>
                      <a:pt x="5955" y="112"/>
                      <a:pt x="5891" y="160"/>
                    </a:cubicBezTo>
                    <a:cubicBezTo>
                      <a:pt x="5858" y="177"/>
                      <a:pt x="5854" y="213"/>
                      <a:pt x="5875" y="245"/>
                    </a:cubicBezTo>
                    <a:cubicBezTo>
                      <a:pt x="5887" y="261"/>
                      <a:pt x="5907" y="269"/>
                      <a:pt x="5927" y="269"/>
                    </a:cubicBezTo>
                    <a:cubicBezTo>
                      <a:pt x="5943" y="269"/>
                      <a:pt x="5951" y="265"/>
                      <a:pt x="5967" y="261"/>
                    </a:cubicBezTo>
                    <a:cubicBezTo>
                      <a:pt x="6035" y="213"/>
                      <a:pt x="6104" y="165"/>
                      <a:pt x="6168" y="112"/>
                    </a:cubicBezTo>
                    <a:cubicBezTo>
                      <a:pt x="6192" y="88"/>
                      <a:pt x="6196" y="48"/>
                      <a:pt x="6176" y="24"/>
                    </a:cubicBezTo>
                    <a:cubicBezTo>
                      <a:pt x="6161" y="9"/>
                      <a:pt x="6140" y="0"/>
                      <a:pt x="6121" y="0"/>
                    </a:cubicBezTo>
                    <a:close/>
                    <a:moveTo>
                      <a:pt x="5557" y="384"/>
                    </a:moveTo>
                    <a:cubicBezTo>
                      <a:pt x="5546" y="384"/>
                      <a:pt x="5535" y="387"/>
                      <a:pt x="5525" y="394"/>
                    </a:cubicBezTo>
                    <a:lnTo>
                      <a:pt x="5312" y="514"/>
                    </a:lnTo>
                    <a:cubicBezTo>
                      <a:pt x="5284" y="530"/>
                      <a:pt x="5272" y="570"/>
                      <a:pt x="5288" y="602"/>
                    </a:cubicBezTo>
                    <a:cubicBezTo>
                      <a:pt x="5296" y="623"/>
                      <a:pt x="5324" y="631"/>
                      <a:pt x="5344" y="631"/>
                    </a:cubicBezTo>
                    <a:cubicBezTo>
                      <a:pt x="5352" y="631"/>
                      <a:pt x="5364" y="631"/>
                      <a:pt x="5372" y="627"/>
                    </a:cubicBezTo>
                    <a:cubicBezTo>
                      <a:pt x="5445" y="586"/>
                      <a:pt x="5517" y="546"/>
                      <a:pt x="5589" y="502"/>
                    </a:cubicBezTo>
                    <a:cubicBezTo>
                      <a:pt x="5617" y="486"/>
                      <a:pt x="5629" y="446"/>
                      <a:pt x="5609" y="414"/>
                    </a:cubicBezTo>
                    <a:cubicBezTo>
                      <a:pt x="5599" y="395"/>
                      <a:pt x="5578" y="384"/>
                      <a:pt x="5557" y="384"/>
                    </a:cubicBezTo>
                    <a:close/>
                    <a:moveTo>
                      <a:pt x="68" y="434"/>
                    </a:moveTo>
                    <a:cubicBezTo>
                      <a:pt x="45" y="434"/>
                      <a:pt x="25" y="444"/>
                      <a:pt x="17" y="466"/>
                    </a:cubicBezTo>
                    <a:cubicBezTo>
                      <a:pt x="1" y="494"/>
                      <a:pt x="9" y="534"/>
                      <a:pt x="41" y="550"/>
                    </a:cubicBezTo>
                    <a:cubicBezTo>
                      <a:pt x="109" y="590"/>
                      <a:pt x="185" y="631"/>
                      <a:pt x="262" y="667"/>
                    </a:cubicBezTo>
                    <a:cubicBezTo>
                      <a:pt x="266" y="671"/>
                      <a:pt x="278" y="671"/>
                      <a:pt x="286" y="671"/>
                    </a:cubicBezTo>
                    <a:cubicBezTo>
                      <a:pt x="310" y="671"/>
                      <a:pt x="330" y="663"/>
                      <a:pt x="346" y="635"/>
                    </a:cubicBezTo>
                    <a:cubicBezTo>
                      <a:pt x="362" y="602"/>
                      <a:pt x="346" y="566"/>
                      <a:pt x="318" y="550"/>
                    </a:cubicBezTo>
                    <a:cubicBezTo>
                      <a:pt x="246" y="514"/>
                      <a:pt x="169" y="482"/>
                      <a:pt x="101" y="442"/>
                    </a:cubicBezTo>
                    <a:cubicBezTo>
                      <a:pt x="90" y="436"/>
                      <a:pt x="79" y="434"/>
                      <a:pt x="68" y="434"/>
                    </a:cubicBezTo>
                    <a:close/>
                    <a:moveTo>
                      <a:pt x="4947" y="705"/>
                    </a:moveTo>
                    <a:cubicBezTo>
                      <a:pt x="4939" y="705"/>
                      <a:pt x="4930" y="707"/>
                      <a:pt x="4922" y="711"/>
                    </a:cubicBezTo>
                    <a:cubicBezTo>
                      <a:pt x="4846" y="747"/>
                      <a:pt x="4770" y="775"/>
                      <a:pt x="4693" y="807"/>
                    </a:cubicBezTo>
                    <a:cubicBezTo>
                      <a:pt x="4665" y="815"/>
                      <a:pt x="4645" y="856"/>
                      <a:pt x="4661" y="888"/>
                    </a:cubicBezTo>
                    <a:cubicBezTo>
                      <a:pt x="4669" y="912"/>
                      <a:pt x="4693" y="928"/>
                      <a:pt x="4721" y="928"/>
                    </a:cubicBezTo>
                    <a:cubicBezTo>
                      <a:pt x="4729" y="928"/>
                      <a:pt x="4738" y="928"/>
                      <a:pt x="4746" y="920"/>
                    </a:cubicBezTo>
                    <a:cubicBezTo>
                      <a:pt x="4826" y="892"/>
                      <a:pt x="4902" y="860"/>
                      <a:pt x="4975" y="827"/>
                    </a:cubicBezTo>
                    <a:cubicBezTo>
                      <a:pt x="5007" y="811"/>
                      <a:pt x="5023" y="771"/>
                      <a:pt x="5007" y="739"/>
                    </a:cubicBezTo>
                    <a:cubicBezTo>
                      <a:pt x="4995" y="719"/>
                      <a:pt x="4971" y="705"/>
                      <a:pt x="4947" y="705"/>
                    </a:cubicBezTo>
                    <a:close/>
                    <a:moveTo>
                      <a:pt x="694" y="729"/>
                    </a:moveTo>
                    <a:cubicBezTo>
                      <a:pt x="670" y="729"/>
                      <a:pt x="644" y="741"/>
                      <a:pt x="631" y="767"/>
                    </a:cubicBezTo>
                    <a:cubicBezTo>
                      <a:pt x="619" y="795"/>
                      <a:pt x="639" y="831"/>
                      <a:pt x="668" y="848"/>
                    </a:cubicBezTo>
                    <a:cubicBezTo>
                      <a:pt x="744" y="884"/>
                      <a:pt x="824" y="908"/>
                      <a:pt x="901" y="936"/>
                    </a:cubicBezTo>
                    <a:cubicBezTo>
                      <a:pt x="905" y="944"/>
                      <a:pt x="913" y="944"/>
                      <a:pt x="921" y="944"/>
                    </a:cubicBezTo>
                    <a:cubicBezTo>
                      <a:pt x="949" y="944"/>
                      <a:pt x="969" y="924"/>
                      <a:pt x="981" y="896"/>
                    </a:cubicBezTo>
                    <a:cubicBezTo>
                      <a:pt x="989" y="864"/>
                      <a:pt x="969" y="827"/>
                      <a:pt x="941" y="815"/>
                    </a:cubicBezTo>
                    <a:cubicBezTo>
                      <a:pt x="864" y="791"/>
                      <a:pt x="788" y="763"/>
                      <a:pt x="712" y="731"/>
                    </a:cubicBezTo>
                    <a:cubicBezTo>
                      <a:pt x="706" y="729"/>
                      <a:pt x="700" y="729"/>
                      <a:pt x="694" y="729"/>
                    </a:cubicBezTo>
                    <a:close/>
                    <a:moveTo>
                      <a:pt x="1342" y="954"/>
                    </a:moveTo>
                    <a:cubicBezTo>
                      <a:pt x="1316" y="954"/>
                      <a:pt x="1288" y="973"/>
                      <a:pt x="1278" y="1004"/>
                    </a:cubicBezTo>
                    <a:cubicBezTo>
                      <a:pt x="1270" y="1032"/>
                      <a:pt x="1290" y="1069"/>
                      <a:pt x="1326" y="1077"/>
                    </a:cubicBezTo>
                    <a:lnTo>
                      <a:pt x="1567" y="1137"/>
                    </a:lnTo>
                    <a:lnTo>
                      <a:pt x="1580" y="1137"/>
                    </a:lnTo>
                    <a:cubicBezTo>
                      <a:pt x="1612" y="1137"/>
                      <a:pt x="1636" y="1117"/>
                      <a:pt x="1636" y="1093"/>
                    </a:cubicBezTo>
                    <a:cubicBezTo>
                      <a:pt x="1648" y="1056"/>
                      <a:pt x="1628" y="1028"/>
                      <a:pt x="1592" y="1016"/>
                    </a:cubicBezTo>
                    <a:cubicBezTo>
                      <a:pt x="1511" y="996"/>
                      <a:pt x="1435" y="976"/>
                      <a:pt x="1355" y="956"/>
                    </a:cubicBezTo>
                    <a:cubicBezTo>
                      <a:pt x="1350" y="955"/>
                      <a:pt x="1346" y="954"/>
                      <a:pt x="1342" y="954"/>
                    </a:cubicBezTo>
                    <a:close/>
                    <a:moveTo>
                      <a:pt x="4306" y="950"/>
                    </a:moveTo>
                    <a:cubicBezTo>
                      <a:pt x="4300" y="950"/>
                      <a:pt x="4294" y="951"/>
                      <a:pt x="4288" y="952"/>
                    </a:cubicBezTo>
                    <a:cubicBezTo>
                      <a:pt x="4207" y="976"/>
                      <a:pt x="4135" y="996"/>
                      <a:pt x="4054" y="1016"/>
                    </a:cubicBezTo>
                    <a:cubicBezTo>
                      <a:pt x="4018" y="1028"/>
                      <a:pt x="3998" y="1056"/>
                      <a:pt x="4006" y="1093"/>
                    </a:cubicBezTo>
                    <a:cubicBezTo>
                      <a:pt x="4014" y="1117"/>
                      <a:pt x="4038" y="1137"/>
                      <a:pt x="4067" y="1137"/>
                    </a:cubicBezTo>
                    <a:lnTo>
                      <a:pt x="4087" y="1137"/>
                    </a:lnTo>
                    <a:cubicBezTo>
                      <a:pt x="4167" y="1117"/>
                      <a:pt x="4247" y="1097"/>
                      <a:pt x="4328" y="1073"/>
                    </a:cubicBezTo>
                    <a:cubicBezTo>
                      <a:pt x="4360" y="1064"/>
                      <a:pt x="4380" y="1028"/>
                      <a:pt x="4368" y="992"/>
                    </a:cubicBezTo>
                    <a:cubicBezTo>
                      <a:pt x="4361" y="966"/>
                      <a:pt x="4335" y="950"/>
                      <a:pt x="4306" y="950"/>
                    </a:cubicBezTo>
                    <a:close/>
                    <a:moveTo>
                      <a:pt x="2020" y="1096"/>
                    </a:moveTo>
                    <a:cubicBezTo>
                      <a:pt x="1988" y="1096"/>
                      <a:pt x="1961" y="1116"/>
                      <a:pt x="1957" y="1149"/>
                    </a:cubicBezTo>
                    <a:cubicBezTo>
                      <a:pt x="1953" y="1185"/>
                      <a:pt x="1973" y="1213"/>
                      <a:pt x="2009" y="1217"/>
                    </a:cubicBezTo>
                    <a:cubicBezTo>
                      <a:pt x="2090" y="1233"/>
                      <a:pt x="2174" y="1245"/>
                      <a:pt x="2255" y="1253"/>
                    </a:cubicBezTo>
                    <a:lnTo>
                      <a:pt x="2259" y="1253"/>
                    </a:lnTo>
                    <a:cubicBezTo>
                      <a:pt x="2291" y="1253"/>
                      <a:pt x="2319" y="1229"/>
                      <a:pt x="2327" y="1197"/>
                    </a:cubicBezTo>
                    <a:cubicBezTo>
                      <a:pt x="2331" y="1161"/>
                      <a:pt x="2307" y="1133"/>
                      <a:pt x="2271" y="1129"/>
                    </a:cubicBezTo>
                    <a:cubicBezTo>
                      <a:pt x="2190" y="1125"/>
                      <a:pt x="2110" y="1109"/>
                      <a:pt x="2030" y="1097"/>
                    </a:cubicBezTo>
                    <a:cubicBezTo>
                      <a:pt x="2026" y="1096"/>
                      <a:pt x="2023" y="1096"/>
                      <a:pt x="2020" y="1096"/>
                    </a:cubicBezTo>
                    <a:close/>
                    <a:moveTo>
                      <a:pt x="3637" y="1103"/>
                    </a:moveTo>
                    <a:cubicBezTo>
                      <a:pt x="3633" y="1103"/>
                      <a:pt x="3629" y="1104"/>
                      <a:pt x="3625" y="1105"/>
                    </a:cubicBezTo>
                    <a:lnTo>
                      <a:pt x="3384" y="1133"/>
                    </a:lnTo>
                    <a:cubicBezTo>
                      <a:pt x="3351" y="1137"/>
                      <a:pt x="3323" y="1169"/>
                      <a:pt x="3331" y="1205"/>
                    </a:cubicBezTo>
                    <a:cubicBezTo>
                      <a:pt x="3331" y="1233"/>
                      <a:pt x="3359" y="1257"/>
                      <a:pt x="3388" y="1257"/>
                    </a:cubicBezTo>
                    <a:cubicBezTo>
                      <a:pt x="3388" y="1257"/>
                      <a:pt x="3396" y="1257"/>
                      <a:pt x="3400" y="1253"/>
                    </a:cubicBezTo>
                    <a:cubicBezTo>
                      <a:pt x="3480" y="1249"/>
                      <a:pt x="3564" y="1237"/>
                      <a:pt x="3645" y="1225"/>
                    </a:cubicBezTo>
                    <a:cubicBezTo>
                      <a:pt x="3677" y="1217"/>
                      <a:pt x="3701" y="1189"/>
                      <a:pt x="3697" y="1153"/>
                    </a:cubicBezTo>
                    <a:cubicBezTo>
                      <a:pt x="3693" y="1128"/>
                      <a:pt x="3668" y="1103"/>
                      <a:pt x="3637" y="1103"/>
                    </a:cubicBezTo>
                    <a:close/>
                    <a:moveTo>
                      <a:pt x="2709" y="1157"/>
                    </a:moveTo>
                    <a:cubicBezTo>
                      <a:pt x="2672" y="1157"/>
                      <a:pt x="2640" y="1181"/>
                      <a:pt x="2640" y="1217"/>
                    </a:cubicBezTo>
                    <a:cubicBezTo>
                      <a:pt x="2640" y="1253"/>
                      <a:pt x="2668" y="1281"/>
                      <a:pt x="2701" y="1281"/>
                    </a:cubicBezTo>
                    <a:lnTo>
                      <a:pt x="2954" y="1281"/>
                    </a:lnTo>
                    <a:cubicBezTo>
                      <a:pt x="2990" y="1281"/>
                      <a:pt x="3014" y="1253"/>
                      <a:pt x="3014" y="1217"/>
                    </a:cubicBezTo>
                    <a:cubicBezTo>
                      <a:pt x="3014" y="1181"/>
                      <a:pt x="2982" y="1157"/>
                      <a:pt x="2950" y="1157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4" name="Google Shape;144;p3"/>
            <p:cNvGrpSpPr/>
            <p:nvPr/>
          </p:nvGrpSpPr>
          <p:grpSpPr>
            <a:xfrm rot="-1338283">
              <a:off x="6334133" y="-30863"/>
              <a:ext cx="1282386" cy="522134"/>
              <a:chOff x="3183154" y="283548"/>
              <a:chExt cx="1282495" cy="522178"/>
            </a:xfrm>
          </p:grpSpPr>
          <p:sp>
            <p:nvSpPr>
              <p:cNvPr id="145" name="Google Shape;145;p3"/>
              <p:cNvSpPr/>
              <p:nvPr/>
            </p:nvSpPr>
            <p:spPr>
              <a:xfrm>
                <a:off x="3564648" y="647688"/>
                <a:ext cx="32631" cy="26026"/>
              </a:xfrm>
              <a:custGeom>
                <a:avLst/>
                <a:gdLst/>
                <a:ahLst/>
                <a:cxnLst/>
                <a:rect l="l" t="t" r="r" b="b"/>
                <a:pathLst>
                  <a:path w="242" h="193" extrusionOk="0">
                    <a:moveTo>
                      <a:pt x="73" y="0"/>
                    </a:moveTo>
                    <a:cubicBezTo>
                      <a:pt x="53" y="0"/>
                      <a:pt x="33" y="10"/>
                      <a:pt x="21" y="28"/>
                    </a:cubicBezTo>
                    <a:cubicBezTo>
                      <a:pt x="0" y="52"/>
                      <a:pt x="4" y="92"/>
                      <a:pt x="33" y="112"/>
                    </a:cubicBezTo>
                    <a:cubicBezTo>
                      <a:pt x="33" y="112"/>
                      <a:pt x="69" y="140"/>
                      <a:pt x="141" y="184"/>
                    </a:cubicBezTo>
                    <a:cubicBezTo>
                      <a:pt x="149" y="188"/>
                      <a:pt x="165" y="192"/>
                      <a:pt x="173" y="192"/>
                    </a:cubicBezTo>
                    <a:cubicBezTo>
                      <a:pt x="193" y="192"/>
                      <a:pt x="213" y="184"/>
                      <a:pt x="225" y="168"/>
                    </a:cubicBezTo>
                    <a:cubicBezTo>
                      <a:pt x="241" y="144"/>
                      <a:pt x="233" y="104"/>
                      <a:pt x="205" y="84"/>
                    </a:cubicBezTo>
                    <a:cubicBezTo>
                      <a:pt x="141" y="40"/>
                      <a:pt x="105" y="11"/>
                      <a:pt x="105" y="11"/>
                    </a:cubicBezTo>
                    <a:cubicBezTo>
                      <a:pt x="96" y="4"/>
                      <a:pt x="84" y="0"/>
                      <a:pt x="73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6" name="Google Shape;146;p3"/>
              <p:cNvSpPr/>
              <p:nvPr/>
            </p:nvSpPr>
            <p:spPr>
              <a:xfrm>
                <a:off x="3630180" y="628675"/>
                <a:ext cx="835469" cy="172878"/>
              </a:xfrm>
              <a:custGeom>
                <a:avLst/>
                <a:gdLst/>
                <a:ahLst/>
                <a:cxnLst/>
                <a:rect l="l" t="t" r="r" b="b"/>
                <a:pathLst>
                  <a:path w="6196" h="1282" extrusionOk="0">
                    <a:moveTo>
                      <a:pt x="6121" y="0"/>
                    </a:moveTo>
                    <a:cubicBezTo>
                      <a:pt x="6109" y="0"/>
                      <a:pt x="6097" y="4"/>
                      <a:pt x="6087" y="12"/>
                    </a:cubicBezTo>
                    <a:cubicBezTo>
                      <a:pt x="6023" y="64"/>
                      <a:pt x="5955" y="112"/>
                      <a:pt x="5891" y="160"/>
                    </a:cubicBezTo>
                    <a:cubicBezTo>
                      <a:pt x="5858" y="177"/>
                      <a:pt x="5854" y="213"/>
                      <a:pt x="5875" y="245"/>
                    </a:cubicBezTo>
                    <a:cubicBezTo>
                      <a:pt x="5887" y="261"/>
                      <a:pt x="5907" y="269"/>
                      <a:pt x="5927" y="269"/>
                    </a:cubicBezTo>
                    <a:cubicBezTo>
                      <a:pt x="5943" y="269"/>
                      <a:pt x="5951" y="265"/>
                      <a:pt x="5967" y="261"/>
                    </a:cubicBezTo>
                    <a:cubicBezTo>
                      <a:pt x="6035" y="213"/>
                      <a:pt x="6104" y="165"/>
                      <a:pt x="6168" y="112"/>
                    </a:cubicBezTo>
                    <a:cubicBezTo>
                      <a:pt x="6192" y="88"/>
                      <a:pt x="6196" y="48"/>
                      <a:pt x="6176" y="24"/>
                    </a:cubicBezTo>
                    <a:cubicBezTo>
                      <a:pt x="6161" y="9"/>
                      <a:pt x="6140" y="0"/>
                      <a:pt x="6121" y="0"/>
                    </a:cubicBezTo>
                    <a:close/>
                    <a:moveTo>
                      <a:pt x="5557" y="384"/>
                    </a:moveTo>
                    <a:cubicBezTo>
                      <a:pt x="5546" y="384"/>
                      <a:pt x="5535" y="387"/>
                      <a:pt x="5525" y="394"/>
                    </a:cubicBezTo>
                    <a:lnTo>
                      <a:pt x="5312" y="514"/>
                    </a:lnTo>
                    <a:cubicBezTo>
                      <a:pt x="5284" y="530"/>
                      <a:pt x="5272" y="570"/>
                      <a:pt x="5288" y="602"/>
                    </a:cubicBezTo>
                    <a:cubicBezTo>
                      <a:pt x="5296" y="623"/>
                      <a:pt x="5324" y="631"/>
                      <a:pt x="5344" y="631"/>
                    </a:cubicBezTo>
                    <a:cubicBezTo>
                      <a:pt x="5352" y="631"/>
                      <a:pt x="5364" y="631"/>
                      <a:pt x="5372" y="627"/>
                    </a:cubicBezTo>
                    <a:cubicBezTo>
                      <a:pt x="5445" y="586"/>
                      <a:pt x="5517" y="546"/>
                      <a:pt x="5589" y="502"/>
                    </a:cubicBezTo>
                    <a:cubicBezTo>
                      <a:pt x="5617" y="486"/>
                      <a:pt x="5629" y="446"/>
                      <a:pt x="5609" y="414"/>
                    </a:cubicBezTo>
                    <a:cubicBezTo>
                      <a:pt x="5599" y="395"/>
                      <a:pt x="5578" y="384"/>
                      <a:pt x="5557" y="384"/>
                    </a:cubicBezTo>
                    <a:close/>
                    <a:moveTo>
                      <a:pt x="68" y="434"/>
                    </a:moveTo>
                    <a:cubicBezTo>
                      <a:pt x="45" y="434"/>
                      <a:pt x="25" y="444"/>
                      <a:pt x="17" y="466"/>
                    </a:cubicBezTo>
                    <a:cubicBezTo>
                      <a:pt x="1" y="494"/>
                      <a:pt x="9" y="534"/>
                      <a:pt x="41" y="550"/>
                    </a:cubicBezTo>
                    <a:cubicBezTo>
                      <a:pt x="109" y="590"/>
                      <a:pt x="185" y="631"/>
                      <a:pt x="262" y="667"/>
                    </a:cubicBezTo>
                    <a:cubicBezTo>
                      <a:pt x="266" y="671"/>
                      <a:pt x="278" y="671"/>
                      <a:pt x="286" y="671"/>
                    </a:cubicBezTo>
                    <a:cubicBezTo>
                      <a:pt x="310" y="671"/>
                      <a:pt x="330" y="663"/>
                      <a:pt x="346" y="635"/>
                    </a:cubicBezTo>
                    <a:cubicBezTo>
                      <a:pt x="362" y="602"/>
                      <a:pt x="346" y="566"/>
                      <a:pt x="318" y="550"/>
                    </a:cubicBezTo>
                    <a:cubicBezTo>
                      <a:pt x="246" y="514"/>
                      <a:pt x="169" y="482"/>
                      <a:pt x="101" y="442"/>
                    </a:cubicBezTo>
                    <a:cubicBezTo>
                      <a:pt x="90" y="436"/>
                      <a:pt x="79" y="434"/>
                      <a:pt x="68" y="434"/>
                    </a:cubicBezTo>
                    <a:close/>
                    <a:moveTo>
                      <a:pt x="4947" y="705"/>
                    </a:moveTo>
                    <a:cubicBezTo>
                      <a:pt x="4939" y="705"/>
                      <a:pt x="4930" y="707"/>
                      <a:pt x="4922" y="711"/>
                    </a:cubicBezTo>
                    <a:cubicBezTo>
                      <a:pt x="4846" y="747"/>
                      <a:pt x="4770" y="775"/>
                      <a:pt x="4693" y="807"/>
                    </a:cubicBezTo>
                    <a:cubicBezTo>
                      <a:pt x="4665" y="815"/>
                      <a:pt x="4645" y="856"/>
                      <a:pt x="4661" y="888"/>
                    </a:cubicBezTo>
                    <a:cubicBezTo>
                      <a:pt x="4669" y="912"/>
                      <a:pt x="4693" y="928"/>
                      <a:pt x="4721" y="928"/>
                    </a:cubicBezTo>
                    <a:cubicBezTo>
                      <a:pt x="4729" y="928"/>
                      <a:pt x="4738" y="928"/>
                      <a:pt x="4746" y="920"/>
                    </a:cubicBezTo>
                    <a:cubicBezTo>
                      <a:pt x="4826" y="892"/>
                      <a:pt x="4902" y="860"/>
                      <a:pt x="4975" y="827"/>
                    </a:cubicBezTo>
                    <a:cubicBezTo>
                      <a:pt x="5007" y="811"/>
                      <a:pt x="5023" y="771"/>
                      <a:pt x="5007" y="739"/>
                    </a:cubicBezTo>
                    <a:cubicBezTo>
                      <a:pt x="4995" y="719"/>
                      <a:pt x="4971" y="705"/>
                      <a:pt x="4947" y="705"/>
                    </a:cubicBezTo>
                    <a:close/>
                    <a:moveTo>
                      <a:pt x="694" y="729"/>
                    </a:moveTo>
                    <a:cubicBezTo>
                      <a:pt x="670" y="729"/>
                      <a:pt x="644" y="741"/>
                      <a:pt x="631" y="767"/>
                    </a:cubicBezTo>
                    <a:cubicBezTo>
                      <a:pt x="619" y="795"/>
                      <a:pt x="639" y="831"/>
                      <a:pt x="668" y="848"/>
                    </a:cubicBezTo>
                    <a:cubicBezTo>
                      <a:pt x="744" y="884"/>
                      <a:pt x="824" y="908"/>
                      <a:pt x="901" y="936"/>
                    </a:cubicBezTo>
                    <a:cubicBezTo>
                      <a:pt x="905" y="944"/>
                      <a:pt x="913" y="944"/>
                      <a:pt x="921" y="944"/>
                    </a:cubicBezTo>
                    <a:cubicBezTo>
                      <a:pt x="949" y="944"/>
                      <a:pt x="969" y="924"/>
                      <a:pt x="981" y="896"/>
                    </a:cubicBezTo>
                    <a:cubicBezTo>
                      <a:pt x="989" y="864"/>
                      <a:pt x="969" y="827"/>
                      <a:pt x="941" y="815"/>
                    </a:cubicBezTo>
                    <a:cubicBezTo>
                      <a:pt x="864" y="791"/>
                      <a:pt x="788" y="763"/>
                      <a:pt x="712" y="731"/>
                    </a:cubicBezTo>
                    <a:cubicBezTo>
                      <a:pt x="706" y="729"/>
                      <a:pt x="700" y="729"/>
                      <a:pt x="694" y="729"/>
                    </a:cubicBezTo>
                    <a:close/>
                    <a:moveTo>
                      <a:pt x="1342" y="954"/>
                    </a:moveTo>
                    <a:cubicBezTo>
                      <a:pt x="1316" y="954"/>
                      <a:pt x="1288" y="973"/>
                      <a:pt x="1278" y="1004"/>
                    </a:cubicBezTo>
                    <a:cubicBezTo>
                      <a:pt x="1270" y="1032"/>
                      <a:pt x="1290" y="1069"/>
                      <a:pt x="1326" y="1077"/>
                    </a:cubicBezTo>
                    <a:lnTo>
                      <a:pt x="1567" y="1137"/>
                    </a:lnTo>
                    <a:lnTo>
                      <a:pt x="1580" y="1137"/>
                    </a:lnTo>
                    <a:cubicBezTo>
                      <a:pt x="1612" y="1137"/>
                      <a:pt x="1636" y="1117"/>
                      <a:pt x="1636" y="1093"/>
                    </a:cubicBezTo>
                    <a:cubicBezTo>
                      <a:pt x="1648" y="1056"/>
                      <a:pt x="1628" y="1028"/>
                      <a:pt x="1592" y="1016"/>
                    </a:cubicBezTo>
                    <a:cubicBezTo>
                      <a:pt x="1511" y="996"/>
                      <a:pt x="1435" y="976"/>
                      <a:pt x="1355" y="956"/>
                    </a:cubicBezTo>
                    <a:cubicBezTo>
                      <a:pt x="1350" y="955"/>
                      <a:pt x="1346" y="954"/>
                      <a:pt x="1342" y="954"/>
                    </a:cubicBezTo>
                    <a:close/>
                    <a:moveTo>
                      <a:pt x="4306" y="950"/>
                    </a:moveTo>
                    <a:cubicBezTo>
                      <a:pt x="4300" y="950"/>
                      <a:pt x="4294" y="951"/>
                      <a:pt x="4288" y="952"/>
                    </a:cubicBezTo>
                    <a:cubicBezTo>
                      <a:pt x="4207" y="976"/>
                      <a:pt x="4135" y="996"/>
                      <a:pt x="4054" y="1016"/>
                    </a:cubicBezTo>
                    <a:cubicBezTo>
                      <a:pt x="4018" y="1028"/>
                      <a:pt x="3998" y="1056"/>
                      <a:pt x="4006" y="1093"/>
                    </a:cubicBezTo>
                    <a:cubicBezTo>
                      <a:pt x="4014" y="1117"/>
                      <a:pt x="4038" y="1137"/>
                      <a:pt x="4067" y="1137"/>
                    </a:cubicBezTo>
                    <a:lnTo>
                      <a:pt x="4087" y="1137"/>
                    </a:lnTo>
                    <a:cubicBezTo>
                      <a:pt x="4167" y="1117"/>
                      <a:pt x="4247" y="1097"/>
                      <a:pt x="4328" y="1073"/>
                    </a:cubicBezTo>
                    <a:cubicBezTo>
                      <a:pt x="4360" y="1064"/>
                      <a:pt x="4380" y="1028"/>
                      <a:pt x="4368" y="992"/>
                    </a:cubicBezTo>
                    <a:cubicBezTo>
                      <a:pt x="4361" y="966"/>
                      <a:pt x="4335" y="950"/>
                      <a:pt x="4306" y="950"/>
                    </a:cubicBezTo>
                    <a:close/>
                    <a:moveTo>
                      <a:pt x="2020" y="1096"/>
                    </a:moveTo>
                    <a:cubicBezTo>
                      <a:pt x="1988" y="1096"/>
                      <a:pt x="1961" y="1116"/>
                      <a:pt x="1957" y="1149"/>
                    </a:cubicBezTo>
                    <a:cubicBezTo>
                      <a:pt x="1953" y="1185"/>
                      <a:pt x="1973" y="1213"/>
                      <a:pt x="2009" y="1217"/>
                    </a:cubicBezTo>
                    <a:cubicBezTo>
                      <a:pt x="2090" y="1233"/>
                      <a:pt x="2174" y="1245"/>
                      <a:pt x="2255" y="1253"/>
                    </a:cubicBezTo>
                    <a:lnTo>
                      <a:pt x="2259" y="1253"/>
                    </a:lnTo>
                    <a:cubicBezTo>
                      <a:pt x="2291" y="1253"/>
                      <a:pt x="2319" y="1229"/>
                      <a:pt x="2327" y="1197"/>
                    </a:cubicBezTo>
                    <a:cubicBezTo>
                      <a:pt x="2331" y="1161"/>
                      <a:pt x="2307" y="1133"/>
                      <a:pt x="2271" y="1129"/>
                    </a:cubicBezTo>
                    <a:cubicBezTo>
                      <a:pt x="2190" y="1125"/>
                      <a:pt x="2110" y="1109"/>
                      <a:pt x="2030" y="1097"/>
                    </a:cubicBezTo>
                    <a:cubicBezTo>
                      <a:pt x="2026" y="1096"/>
                      <a:pt x="2023" y="1096"/>
                      <a:pt x="2020" y="1096"/>
                    </a:cubicBezTo>
                    <a:close/>
                    <a:moveTo>
                      <a:pt x="3637" y="1103"/>
                    </a:moveTo>
                    <a:cubicBezTo>
                      <a:pt x="3633" y="1103"/>
                      <a:pt x="3629" y="1104"/>
                      <a:pt x="3625" y="1105"/>
                    </a:cubicBezTo>
                    <a:lnTo>
                      <a:pt x="3384" y="1133"/>
                    </a:lnTo>
                    <a:cubicBezTo>
                      <a:pt x="3351" y="1137"/>
                      <a:pt x="3323" y="1169"/>
                      <a:pt x="3331" y="1205"/>
                    </a:cubicBezTo>
                    <a:cubicBezTo>
                      <a:pt x="3331" y="1233"/>
                      <a:pt x="3359" y="1257"/>
                      <a:pt x="3388" y="1257"/>
                    </a:cubicBezTo>
                    <a:cubicBezTo>
                      <a:pt x="3388" y="1257"/>
                      <a:pt x="3396" y="1257"/>
                      <a:pt x="3400" y="1253"/>
                    </a:cubicBezTo>
                    <a:cubicBezTo>
                      <a:pt x="3480" y="1249"/>
                      <a:pt x="3564" y="1237"/>
                      <a:pt x="3645" y="1225"/>
                    </a:cubicBezTo>
                    <a:cubicBezTo>
                      <a:pt x="3677" y="1217"/>
                      <a:pt x="3701" y="1189"/>
                      <a:pt x="3697" y="1153"/>
                    </a:cubicBezTo>
                    <a:cubicBezTo>
                      <a:pt x="3693" y="1128"/>
                      <a:pt x="3668" y="1103"/>
                      <a:pt x="3637" y="1103"/>
                    </a:cubicBezTo>
                    <a:close/>
                    <a:moveTo>
                      <a:pt x="2709" y="1157"/>
                    </a:moveTo>
                    <a:cubicBezTo>
                      <a:pt x="2672" y="1157"/>
                      <a:pt x="2640" y="1181"/>
                      <a:pt x="2640" y="1217"/>
                    </a:cubicBezTo>
                    <a:cubicBezTo>
                      <a:pt x="2640" y="1253"/>
                      <a:pt x="2668" y="1281"/>
                      <a:pt x="2701" y="1281"/>
                    </a:cubicBezTo>
                    <a:lnTo>
                      <a:pt x="2954" y="1281"/>
                    </a:lnTo>
                    <a:cubicBezTo>
                      <a:pt x="2990" y="1281"/>
                      <a:pt x="3014" y="1253"/>
                      <a:pt x="3014" y="1217"/>
                    </a:cubicBezTo>
                    <a:cubicBezTo>
                      <a:pt x="3014" y="1181"/>
                      <a:pt x="2982" y="1157"/>
                      <a:pt x="2950" y="1157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7" name="Google Shape;147;p3"/>
              <p:cNvSpPr/>
              <p:nvPr/>
            </p:nvSpPr>
            <p:spPr>
              <a:xfrm>
                <a:off x="3314385" y="432198"/>
                <a:ext cx="22249" cy="64593"/>
              </a:xfrm>
              <a:custGeom>
                <a:avLst/>
                <a:gdLst/>
                <a:ahLst/>
                <a:cxnLst/>
                <a:rect l="l" t="t" r="r" b="b"/>
                <a:pathLst>
                  <a:path w="165" h="479" extrusionOk="0">
                    <a:moveTo>
                      <a:pt x="89" y="1"/>
                    </a:moveTo>
                    <a:cubicBezTo>
                      <a:pt x="65" y="1"/>
                      <a:pt x="35" y="20"/>
                      <a:pt x="28" y="51"/>
                    </a:cubicBezTo>
                    <a:cubicBezTo>
                      <a:pt x="0" y="175"/>
                      <a:pt x="4" y="304"/>
                      <a:pt x="32" y="428"/>
                    </a:cubicBezTo>
                    <a:cubicBezTo>
                      <a:pt x="36" y="459"/>
                      <a:pt x="65" y="478"/>
                      <a:pt x="97" y="478"/>
                    </a:cubicBezTo>
                    <a:cubicBezTo>
                      <a:pt x="102" y="478"/>
                      <a:pt x="107" y="478"/>
                      <a:pt x="113" y="476"/>
                    </a:cubicBezTo>
                    <a:cubicBezTo>
                      <a:pt x="145" y="464"/>
                      <a:pt x="165" y="428"/>
                      <a:pt x="157" y="396"/>
                    </a:cubicBezTo>
                    <a:cubicBezTo>
                      <a:pt x="153" y="380"/>
                      <a:pt x="153" y="364"/>
                      <a:pt x="145" y="356"/>
                    </a:cubicBezTo>
                    <a:cubicBezTo>
                      <a:pt x="145" y="344"/>
                      <a:pt x="141" y="340"/>
                      <a:pt x="141" y="328"/>
                    </a:cubicBezTo>
                    <a:lnTo>
                      <a:pt x="141" y="320"/>
                    </a:lnTo>
                    <a:cubicBezTo>
                      <a:pt x="137" y="296"/>
                      <a:pt x="137" y="264"/>
                      <a:pt x="137" y="239"/>
                    </a:cubicBezTo>
                    <a:cubicBezTo>
                      <a:pt x="137" y="179"/>
                      <a:pt x="141" y="131"/>
                      <a:pt x="149" y="83"/>
                    </a:cubicBezTo>
                    <a:cubicBezTo>
                      <a:pt x="153" y="51"/>
                      <a:pt x="137" y="14"/>
                      <a:pt x="101" y="2"/>
                    </a:cubicBezTo>
                    <a:cubicBezTo>
                      <a:pt x="97" y="1"/>
                      <a:pt x="93" y="1"/>
                      <a:pt x="89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8" name="Google Shape;148;p3"/>
              <p:cNvSpPr/>
              <p:nvPr/>
            </p:nvSpPr>
            <p:spPr>
              <a:xfrm>
                <a:off x="3326790" y="513513"/>
                <a:ext cx="39104" cy="76055"/>
              </a:xfrm>
              <a:custGeom>
                <a:avLst/>
                <a:gdLst/>
                <a:ahLst/>
                <a:cxnLst/>
                <a:rect l="l" t="t" r="r" b="b"/>
                <a:pathLst>
                  <a:path w="290" h="564" extrusionOk="0">
                    <a:moveTo>
                      <a:pt x="70" y="0"/>
                    </a:moveTo>
                    <a:cubicBezTo>
                      <a:pt x="66" y="0"/>
                      <a:pt x="61" y="1"/>
                      <a:pt x="57" y="2"/>
                    </a:cubicBezTo>
                    <a:cubicBezTo>
                      <a:pt x="17" y="14"/>
                      <a:pt x="1" y="50"/>
                      <a:pt x="5" y="82"/>
                    </a:cubicBezTo>
                    <a:cubicBezTo>
                      <a:pt x="29" y="239"/>
                      <a:pt x="85" y="392"/>
                      <a:pt x="161" y="532"/>
                    </a:cubicBezTo>
                    <a:cubicBezTo>
                      <a:pt x="172" y="552"/>
                      <a:pt x="197" y="564"/>
                      <a:pt x="221" y="564"/>
                    </a:cubicBezTo>
                    <a:cubicBezTo>
                      <a:pt x="231" y="564"/>
                      <a:pt x="241" y="561"/>
                      <a:pt x="250" y="556"/>
                    </a:cubicBezTo>
                    <a:cubicBezTo>
                      <a:pt x="282" y="536"/>
                      <a:pt x="290" y="500"/>
                      <a:pt x="278" y="464"/>
                    </a:cubicBezTo>
                    <a:cubicBezTo>
                      <a:pt x="206" y="335"/>
                      <a:pt x="161" y="199"/>
                      <a:pt x="137" y="50"/>
                    </a:cubicBezTo>
                    <a:cubicBezTo>
                      <a:pt x="130" y="19"/>
                      <a:pt x="97" y="0"/>
                      <a:pt x="7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9" name="Google Shape;149;p3"/>
              <p:cNvSpPr/>
              <p:nvPr/>
            </p:nvSpPr>
            <p:spPr>
              <a:xfrm rot="7199998">
                <a:off x="3218177" y="383762"/>
                <a:ext cx="417195" cy="321750"/>
              </a:xfrm>
              <a:custGeom>
                <a:avLst/>
                <a:gdLst/>
                <a:ahLst/>
                <a:cxnLst/>
                <a:rect l="l" t="t" r="r" b="b"/>
                <a:pathLst>
                  <a:path w="3094" h="2386" extrusionOk="0">
                    <a:moveTo>
                      <a:pt x="761" y="1"/>
                    </a:moveTo>
                    <a:cubicBezTo>
                      <a:pt x="715" y="1"/>
                      <a:pt x="666" y="10"/>
                      <a:pt x="615" y="31"/>
                    </a:cubicBezTo>
                    <a:cubicBezTo>
                      <a:pt x="1" y="280"/>
                      <a:pt x="877" y="2349"/>
                      <a:pt x="1274" y="2385"/>
                    </a:cubicBezTo>
                    <a:cubicBezTo>
                      <a:pt x="1277" y="2386"/>
                      <a:pt x="1281" y="2386"/>
                      <a:pt x="1284" y="2386"/>
                    </a:cubicBezTo>
                    <a:cubicBezTo>
                      <a:pt x="1654" y="2386"/>
                      <a:pt x="3093" y="666"/>
                      <a:pt x="2524" y="216"/>
                    </a:cubicBezTo>
                    <a:cubicBezTo>
                      <a:pt x="2468" y="172"/>
                      <a:pt x="2409" y="153"/>
                      <a:pt x="2348" y="153"/>
                    </a:cubicBezTo>
                    <a:cubicBezTo>
                      <a:pt x="1937" y="153"/>
                      <a:pt x="1467" y="1036"/>
                      <a:pt x="1467" y="1036"/>
                    </a:cubicBezTo>
                    <a:cubicBezTo>
                      <a:pt x="1467" y="1036"/>
                      <a:pt x="1243" y="1"/>
                      <a:pt x="761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0" name="Google Shape;150;p3"/>
              <p:cNvSpPr/>
              <p:nvPr/>
            </p:nvSpPr>
            <p:spPr>
              <a:xfrm rot="7199998">
                <a:off x="3241218" y="444572"/>
                <a:ext cx="288828" cy="300848"/>
              </a:xfrm>
              <a:custGeom>
                <a:avLst/>
                <a:gdLst/>
                <a:ahLst/>
                <a:cxnLst/>
                <a:rect l="l" t="t" r="r" b="b"/>
                <a:pathLst>
                  <a:path w="2142" h="2231" extrusionOk="0">
                    <a:moveTo>
                      <a:pt x="1403" y="0"/>
                    </a:moveTo>
                    <a:cubicBezTo>
                      <a:pt x="1398" y="0"/>
                      <a:pt x="1392" y="0"/>
                      <a:pt x="1387" y="1"/>
                    </a:cubicBezTo>
                    <a:cubicBezTo>
                      <a:pt x="1009" y="700"/>
                      <a:pt x="535" y="1351"/>
                      <a:pt x="1" y="1941"/>
                    </a:cubicBezTo>
                    <a:cubicBezTo>
                      <a:pt x="113" y="2110"/>
                      <a:pt x="230" y="2222"/>
                      <a:pt x="314" y="2230"/>
                    </a:cubicBezTo>
                    <a:cubicBezTo>
                      <a:pt x="318" y="2231"/>
                      <a:pt x="321" y="2231"/>
                      <a:pt x="324" y="2231"/>
                    </a:cubicBezTo>
                    <a:cubicBezTo>
                      <a:pt x="702" y="2231"/>
                      <a:pt x="2141" y="511"/>
                      <a:pt x="1572" y="61"/>
                    </a:cubicBezTo>
                    <a:cubicBezTo>
                      <a:pt x="1517" y="20"/>
                      <a:pt x="1461" y="0"/>
                      <a:pt x="1403" y="0"/>
                    </a:cubicBezTo>
                    <a:close/>
                  </a:path>
                </a:pathLst>
              </a:custGeom>
              <a:solidFill>
                <a:srgbClr val="FFF1F6">
                  <a:alpha val="333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1" name="Google Shape;151;p3"/>
          <p:cNvGrpSpPr/>
          <p:nvPr/>
        </p:nvGrpSpPr>
        <p:grpSpPr>
          <a:xfrm rot="8887361">
            <a:off x="330669" y="108279"/>
            <a:ext cx="513893" cy="363699"/>
            <a:chOff x="3334703" y="-568655"/>
            <a:chExt cx="703624" cy="497978"/>
          </a:xfrm>
        </p:grpSpPr>
        <p:sp>
          <p:nvSpPr>
            <p:cNvPr id="152" name="Google Shape;152;p3"/>
            <p:cNvSpPr/>
            <p:nvPr/>
          </p:nvSpPr>
          <p:spPr>
            <a:xfrm>
              <a:off x="3439701" y="-356018"/>
              <a:ext cx="493979" cy="285342"/>
            </a:xfrm>
            <a:custGeom>
              <a:avLst/>
              <a:gdLst/>
              <a:ahLst/>
              <a:cxnLst/>
              <a:rect l="l" t="t" r="r" b="b"/>
              <a:pathLst>
                <a:path w="5796" h="3348" extrusionOk="0">
                  <a:moveTo>
                    <a:pt x="2897" y="1"/>
                  </a:moveTo>
                  <a:cubicBezTo>
                    <a:pt x="2551" y="1"/>
                    <a:pt x="2205" y="118"/>
                    <a:pt x="1920" y="352"/>
                  </a:cubicBezTo>
                  <a:cubicBezTo>
                    <a:pt x="1785" y="461"/>
                    <a:pt x="1661" y="585"/>
                    <a:pt x="1540" y="714"/>
                  </a:cubicBezTo>
                  <a:cubicBezTo>
                    <a:pt x="1287" y="981"/>
                    <a:pt x="936" y="1107"/>
                    <a:pt x="635" y="1307"/>
                  </a:cubicBezTo>
                  <a:cubicBezTo>
                    <a:pt x="74" y="1682"/>
                    <a:pt x="0" y="2447"/>
                    <a:pt x="471" y="2943"/>
                  </a:cubicBezTo>
                  <a:cubicBezTo>
                    <a:pt x="728" y="3212"/>
                    <a:pt x="1078" y="3347"/>
                    <a:pt x="1442" y="3347"/>
                  </a:cubicBezTo>
                  <a:cubicBezTo>
                    <a:pt x="1511" y="3347"/>
                    <a:pt x="1581" y="3343"/>
                    <a:pt x="1650" y="3333"/>
                  </a:cubicBezTo>
                  <a:cubicBezTo>
                    <a:pt x="1877" y="3302"/>
                    <a:pt x="2081" y="3208"/>
                    <a:pt x="2287" y="3119"/>
                  </a:cubicBezTo>
                  <a:cubicBezTo>
                    <a:pt x="2482" y="3036"/>
                    <a:pt x="2689" y="2995"/>
                    <a:pt x="2896" y="2995"/>
                  </a:cubicBezTo>
                  <a:cubicBezTo>
                    <a:pt x="3103" y="2995"/>
                    <a:pt x="3311" y="3036"/>
                    <a:pt x="3507" y="3119"/>
                  </a:cubicBezTo>
                  <a:cubicBezTo>
                    <a:pt x="3713" y="3204"/>
                    <a:pt x="3917" y="3300"/>
                    <a:pt x="4143" y="3333"/>
                  </a:cubicBezTo>
                  <a:cubicBezTo>
                    <a:pt x="4213" y="3343"/>
                    <a:pt x="4282" y="3347"/>
                    <a:pt x="4351" y="3347"/>
                  </a:cubicBezTo>
                  <a:cubicBezTo>
                    <a:pt x="4715" y="3347"/>
                    <a:pt x="5062" y="3212"/>
                    <a:pt x="5322" y="2943"/>
                  </a:cubicBezTo>
                  <a:cubicBezTo>
                    <a:pt x="5795" y="2447"/>
                    <a:pt x="5722" y="1685"/>
                    <a:pt x="5159" y="1307"/>
                  </a:cubicBezTo>
                  <a:cubicBezTo>
                    <a:pt x="4857" y="1107"/>
                    <a:pt x="4506" y="981"/>
                    <a:pt x="4253" y="714"/>
                  </a:cubicBezTo>
                  <a:cubicBezTo>
                    <a:pt x="4133" y="585"/>
                    <a:pt x="4006" y="461"/>
                    <a:pt x="3874" y="352"/>
                  </a:cubicBezTo>
                  <a:cubicBezTo>
                    <a:pt x="3589" y="118"/>
                    <a:pt x="3244" y="1"/>
                    <a:pt x="289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153;p3"/>
            <p:cNvSpPr/>
            <p:nvPr/>
          </p:nvSpPr>
          <p:spPr>
            <a:xfrm>
              <a:off x="3334703" y="-424284"/>
              <a:ext cx="126648" cy="125881"/>
            </a:xfrm>
            <a:custGeom>
              <a:avLst/>
              <a:gdLst/>
              <a:ahLst/>
              <a:cxnLst/>
              <a:rect l="l" t="t" r="r" b="b"/>
              <a:pathLst>
                <a:path w="1486" h="1477" extrusionOk="0">
                  <a:moveTo>
                    <a:pt x="677" y="0"/>
                  </a:moveTo>
                  <a:cubicBezTo>
                    <a:pt x="613" y="0"/>
                    <a:pt x="549" y="11"/>
                    <a:pt x="488" y="34"/>
                  </a:cubicBezTo>
                  <a:cubicBezTo>
                    <a:pt x="155" y="152"/>
                    <a:pt x="0" y="566"/>
                    <a:pt x="141" y="956"/>
                  </a:cubicBezTo>
                  <a:cubicBezTo>
                    <a:pt x="254" y="1273"/>
                    <a:pt x="529" y="1476"/>
                    <a:pt x="806" y="1476"/>
                  </a:cubicBezTo>
                  <a:cubicBezTo>
                    <a:pt x="870" y="1476"/>
                    <a:pt x="934" y="1466"/>
                    <a:pt x="995" y="1443"/>
                  </a:cubicBezTo>
                  <a:cubicBezTo>
                    <a:pt x="1328" y="1323"/>
                    <a:pt x="1485" y="911"/>
                    <a:pt x="1344" y="521"/>
                  </a:cubicBezTo>
                  <a:cubicBezTo>
                    <a:pt x="1230" y="204"/>
                    <a:pt x="954" y="0"/>
                    <a:pt x="67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154;p3"/>
            <p:cNvSpPr/>
            <p:nvPr/>
          </p:nvSpPr>
          <p:spPr>
            <a:xfrm>
              <a:off x="3505069" y="-568655"/>
              <a:ext cx="135853" cy="141989"/>
            </a:xfrm>
            <a:custGeom>
              <a:avLst/>
              <a:gdLst/>
              <a:ahLst/>
              <a:cxnLst/>
              <a:rect l="l" t="t" r="r" b="b"/>
              <a:pathLst>
                <a:path w="1594" h="1666" extrusionOk="0">
                  <a:moveTo>
                    <a:pt x="751" y="1"/>
                  </a:moveTo>
                  <a:cubicBezTo>
                    <a:pt x="708" y="1"/>
                    <a:pt x="665" y="5"/>
                    <a:pt x="622" y="14"/>
                  </a:cubicBezTo>
                  <a:cubicBezTo>
                    <a:pt x="237" y="98"/>
                    <a:pt x="0" y="530"/>
                    <a:pt x="96" y="981"/>
                  </a:cubicBezTo>
                  <a:cubicBezTo>
                    <a:pt x="181" y="1384"/>
                    <a:pt x="499" y="1665"/>
                    <a:pt x="841" y="1665"/>
                  </a:cubicBezTo>
                  <a:cubicBezTo>
                    <a:pt x="883" y="1665"/>
                    <a:pt x="926" y="1661"/>
                    <a:pt x="969" y="1652"/>
                  </a:cubicBezTo>
                  <a:cubicBezTo>
                    <a:pt x="1357" y="1571"/>
                    <a:pt x="1593" y="1136"/>
                    <a:pt x="1497" y="685"/>
                  </a:cubicBezTo>
                  <a:cubicBezTo>
                    <a:pt x="1412" y="282"/>
                    <a:pt x="1093" y="1"/>
                    <a:pt x="75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155;p3"/>
            <p:cNvSpPr/>
            <p:nvPr/>
          </p:nvSpPr>
          <p:spPr>
            <a:xfrm>
              <a:off x="3911679" y="-424965"/>
              <a:ext cx="126648" cy="125966"/>
            </a:xfrm>
            <a:custGeom>
              <a:avLst/>
              <a:gdLst/>
              <a:ahLst/>
              <a:cxnLst/>
              <a:rect l="l" t="t" r="r" b="b"/>
              <a:pathLst>
                <a:path w="1486" h="1478" extrusionOk="0">
                  <a:moveTo>
                    <a:pt x="810" y="1"/>
                  </a:moveTo>
                  <a:cubicBezTo>
                    <a:pt x="532" y="1"/>
                    <a:pt x="256" y="205"/>
                    <a:pt x="141" y="521"/>
                  </a:cubicBezTo>
                  <a:cubicBezTo>
                    <a:pt x="0" y="911"/>
                    <a:pt x="157" y="1325"/>
                    <a:pt x="490" y="1445"/>
                  </a:cubicBezTo>
                  <a:cubicBezTo>
                    <a:pt x="551" y="1467"/>
                    <a:pt x="614" y="1477"/>
                    <a:pt x="677" y="1477"/>
                  </a:cubicBezTo>
                  <a:cubicBezTo>
                    <a:pt x="955" y="1477"/>
                    <a:pt x="1232" y="1273"/>
                    <a:pt x="1347" y="955"/>
                  </a:cubicBezTo>
                  <a:cubicBezTo>
                    <a:pt x="1485" y="566"/>
                    <a:pt x="1330" y="154"/>
                    <a:pt x="998" y="33"/>
                  </a:cubicBezTo>
                  <a:cubicBezTo>
                    <a:pt x="936" y="11"/>
                    <a:pt x="873" y="1"/>
                    <a:pt x="81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156;p3"/>
            <p:cNvSpPr/>
            <p:nvPr/>
          </p:nvSpPr>
          <p:spPr>
            <a:xfrm>
              <a:off x="3732450" y="-567802"/>
              <a:ext cx="135853" cy="141819"/>
            </a:xfrm>
            <a:custGeom>
              <a:avLst/>
              <a:gdLst/>
              <a:ahLst/>
              <a:cxnLst/>
              <a:rect l="l" t="t" r="r" b="b"/>
              <a:pathLst>
                <a:path w="1594" h="1664" extrusionOk="0">
                  <a:moveTo>
                    <a:pt x="841" y="1"/>
                  </a:moveTo>
                  <a:cubicBezTo>
                    <a:pt x="499" y="1"/>
                    <a:pt x="181" y="282"/>
                    <a:pt x="96" y="683"/>
                  </a:cubicBezTo>
                  <a:cubicBezTo>
                    <a:pt x="0" y="1136"/>
                    <a:pt x="237" y="1569"/>
                    <a:pt x="622" y="1650"/>
                  </a:cubicBezTo>
                  <a:cubicBezTo>
                    <a:pt x="665" y="1659"/>
                    <a:pt x="708" y="1664"/>
                    <a:pt x="751" y="1664"/>
                  </a:cubicBezTo>
                  <a:cubicBezTo>
                    <a:pt x="1093" y="1664"/>
                    <a:pt x="1412" y="1382"/>
                    <a:pt x="1498" y="981"/>
                  </a:cubicBezTo>
                  <a:cubicBezTo>
                    <a:pt x="1593" y="528"/>
                    <a:pt x="1357" y="96"/>
                    <a:pt x="969" y="14"/>
                  </a:cubicBezTo>
                  <a:cubicBezTo>
                    <a:pt x="926" y="5"/>
                    <a:pt x="883" y="1"/>
                    <a:pt x="84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7" name="Google Shape;157;p3"/>
          <p:cNvGrpSpPr/>
          <p:nvPr/>
        </p:nvGrpSpPr>
        <p:grpSpPr>
          <a:xfrm rot="10412789">
            <a:off x="132756" y="630259"/>
            <a:ext cx="428195" cy="303047"/>
            <a:chOff x="3334703" y="-568655"/>
            <a:chExt cx="703624" cy="497978"/>
          </a:xfrm>
        </p:grpSpPr>
        <p:sp>
          <p:nvSpPr>
            <p:cNvPr id="158" name="Google Shape;158;p3"/>
            <p:cNvSpPr/>
            <p:nvPr/>
          </p:nvSpPr>
          <p:spPr>
            <a:xfrm>
              <a:off x="3439701" y="-356018"/>
              <a:ext cx="493979" cy="285342"/>
            </a:xfrm>
            <a:custGeom>
              <a:avLst/>
              <a:gdLst/>
              <a:ahLst/>
              <a:cxnLst/>
              <a:rect l="l" t="t" r="r" b="b"/>
              <a:pathLst>
                <a:path w="5796" h="3348" extrusionOk="0">
                  <a:moveTo>
                    <a:pt x="2897" y="1"/>
                  </a:moveTo>
                  <a:cubicBezTo>
                    <a:pt x="2551" y="1"/>
                    <a:pt x="2205" y="118"/>
                    <a:pt x="1920" y="352"/>
                  </a:cubicBezTo>
                  <a:cubicBezTo>
                    <a:pt x="1785" y="461"/>
                    <a:pt x="1661" y="585"/>
                    <a:pt x="1540" y="714"/>
                  </a:cubicBezTo>
                  <a:cubicBezTo>
                    <a:pt x="1287" y="981"/>
                    <a:pt x="936" y="1107"/>
                    <a:pt x="635" y="1307"/>
                  </a:cubicBezTo>
                  <a:cubicBezTo>
                    <a:pt x="74" y="1682"/>
                    <a:pt x="0" y="2447"/>
                    <a:pt x="471" y="2943"/>
                  </a:cubicBezTo>
                  <a:cubicBezTo>
                    <a:pt x="728" y="3212"/>
                    <a:pt x="1078" y="3347"/>
                    <a:pt x="1442" y="3347"/>
                  </a:cubicBezTo>
                  <a:cubicBezTo>
                    <a:pt x="1511" y="3347"/>
                    <a:pt x="1581" y="3343"/>
                    <a:pt x="1650" y="3333"/>
                  </a:cubicBezTo>
                  <a:cubicBezTo>
                    <a:pt x="1877" y="3302"/>
                    <a:pt x="2081" y="3208"/>
                    <a:pt x="2287" y="3119"/>
                  </a:cubicBezTo>
                  <a:cubicBezTo>
                    <a:pt x="2482" y="3036"/>
                    <a:pt x="2689" y="2995"/>
                    <a:pt x="2896" y="2995"/>
                  </a:cubicBezTo>
                  <a:cubicBezTo>
                    <a:pt x="3103" y="2995"/>
                    <a:pt x="3311" y="3036"/>
                    <a:pt x="3507" y="3119"/>
                  </a:cubicBezTo>
                  <a:cubicBezTo>
                    <a:pt x="3713" y="3204"/>
                    <a:pt x="3917" y="3300"/>
                    <a:pt x="4143" y="3333"/>
                  </a:cubicBezTo>
                  <a:cubicBezTo>
                    <a:pt x="4213" y="3343"/>
                    <a:pt x="4282" y="3347"/>
                    <a:pt x="4351" y="3347"/>
                  </a:cubicBezTo>
                  <a:cubicBezTo>
                    <a:pt x="4715" y="3347"/>
                    <a:pt x="5062" y="3212"/>
                    <a:pt x="5322" y="2943"/>
                  </a:cubicBezTo>
                  <a:cubicBezTo>
                    <a:pt x="5795" y="2447"/>
                    <a:pt x="5722" y="1685"/>
                    <a:pt x="5159" y="1307"/>
                  </a:cubicBezTo>
                  <a:cubicBezTo>
                    <a:pt x="4857" y="1107"/>
                    <a:pt x="4506" y="981"/>
                    <a:pt x="4253" y="714"/>
                  </a:cubicBezTo>
                  <a:cubicBezTo>
                    <a:pt x="4133" y="585"/>
                    <a:pt x="4006" y="461"/>
                    <a:pt x="3874" y="352"/>
                  </a:cubicBezTo>
                  <a:cubicBezTo>
                    <a:pt x="3589" y="118"/>
                    <a:pt x="3244" y="1"/>
                    <a:pt x="289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159;p3"/>
            <p:cNvSpPr/>
            <p:nvPr/>
          </p:nvSpPr>
          <p:spPr>
            <a:xfrm>
              <a:off x="3334703" y="-424284"/>
              <a:ext cx="126648" cy="125881"/>
            </a:xfrm>
            <a:custGeom>
              <a:avLst/>
              <a:gdLst/>
              <a:ahLst/>
              <a:cxnLst/>
              <a:rect l="l" t="t" r="r" b="b"/>
              <a:pathLst>
                <a:path w="1486" h="1477" extrusionOk="0">
                  <a:moveTo>
                    <a:pt x="677" y="0"/>
                  </a:moveTo>
                  <a:cubicBezTo>
                    <a:pt x="613" y="0"/>
                    <a:pt x="549" y="11"/>
                    <a:pt x="488" y="34"/>
                  </a:cubicBezTo>
                  <a:cubicBezTo>
                    <a:pt x="155" y="152"/>
                    <a:pt x="0" y="566"/>
                    <a:pt x="141" y="956"/>
                  </a:cubicBezTo>
                  <a:cubicBezTo>
                    <a:pt x="254" y="1273"/>
                    <a:pt x="529" y="1476"/>
                    <a:pt x="806" y="1476"/>
                  </a:cubicBezTo>
                  <a:cubicBezTo>
                    <a:pt x="870" y="1476"/>
                    <a:pt x="934" y="1466"/>
                    <a:pt x="995" y="1443"/>
                  </a:cubicBezTo>
                  <a:cubicBezTo>
                    <a:pt x="1328" y="1323"/>
                    <a:pt x="1485" y="911"/>
                    <a:pt x="1344" y="521"/>
                  </a:cubicBezTo>
                  <a:cubicBezTo>
                    <a:pt x="1230" y="204"/>
                    <a:pt x="954" y="0"/>
                    <a:pt x="67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160;p3"/>
            <p:cNvSpPr/>
            <p:nvPr/>
          </p:nvSpPr>
          <p:spPr>
            <a:xfrm>
              <a:off x="3505069" y="-568655"/>
              <a:ext cx="135853" cy="141989"/>
            </a:xfrm>
            <a:custGeom>
              <a:avLst/>
              <a:gdLst/>
              <a:ahLst/>
              <a:cxnLst/>
              <a:rect l="l" t="t" r="r" b="b"/>
              <a:pathLst>
                <a:path w="1594" h="1666" extrusionOk="0">
                  <a:moveTo>
                    <a:pt x="751" y="1"/>
                  </a:moveTo>
                  <a:cubicBezTo>
                    <a:pt x="708" y="1"/>
                    <a:pt x="665" y="5"/>
                    <a:pt x="622" y="14"/>
                  </a:cubicBezTo>
                  <a:cubicBezTo>
                    <a:pt x="237" y="98"/>
                    <a:pt x="0" y="530"/>
                    <a:pt x="96" y="981"/>
                  </a:cubicBezTo>
                  <a:cubicBezTo>
                    <a:pt x="181" y="1384"/>
                    <a:pt x="499" y="1665"/>
                    <a:pt x="841" y="1665"/>
                  </a:cubicBezTo>
                  <a:cubicBezTo>
                    <a:pt x="883" y="1665"/>
                    <a:pt x="926" y="1661"/>
                    <a:pt x="969" y="1652"/>
                  </a:cubicBezTo>
                  <a:cubicBezTo>
                    <a:pt x="1357" y="1571"/>
                    <a:pt x="1593" y="1136"/>
                    <a:pt x="1497" y="685"/>
                  </a:cubicBezTo>
                  <a:cubicBezTo>
                    <a:pt x="1412" y="282"/>
                    <a:pt x="1093" y="1"/>
                    <a:pt x="75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161;p3"/>
            <p:cNvSpPr/>
            <p:nvPr/>
          </p:nvSpPr>
          <p:spPr>
            <a:xfrm>
              <a:off x="3911679" y="-424965"/>
              <a:ext cx="126648" cy="125966"/>
            </a:xfrm>
            <a:custGeom>
              <a:avLst/>
              <a:gdLst/>
              <a:ahLst/>
              <a:cxnLst/>
              <a:rect l="l" t="t" r="r" b="b"/>
              <a:pathLst>
                <a:path w="1486" h="1478" extrusionOk="0">
                  <a:moveTo>
                    <a:pt x="810" y="1"/>
                  </a:moveTo>
                  <a:cubicBezTo>
                    <a:pt x="532" y="1"/>
                    <a:pt x="256" y="205"/>
                    <a:pt x="141" y="521"/>
                  </a:cubicBezTo>
                  <a:cubicBezTo>
                    <a:pt x="0" y="911"/>
                    <a:pt x="157" y="1325"/>
                    <a:pt x="490" y="1445"/>
                  </a:cubicBezTo>
                  <a:cubicBezTo>
                    <a:pt x="551" y="1467"/>
                    <a:pt x="614" y="1477"/>
                    <a:pt x="677" y="1477"/>
                  </a:cubicBezTo>
                  <a:cubicBezTo>
                    <a:pt x="955" y="1477"/>
                    <a:pt x="1232" y="1273"/>
                    <a:pt x="1347" y="955"/>
                  </a:cubicBezTo>
                  <a:cubicBezTo>
                    <a:pt x="1485" y="566"/>
                    <a:pt x="1330" y="154"/>
                    <a:pt x="998" y="33"/>
                  </a:cubicBezTo>
                  <a:cubicBezTo>
                    <a:pt x="936" y="11"/>
                    <a:pt x="873" y="1"/>
                    <a:pt x="81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162;p3"/>
            <p:cNvSpPr/>
            <p:nvPr/>
          </p:nvSpPr>
          <p:spPr>
            <a:xfrm>
              <a:off x="3732450" y="-567802"/>
              <a:ext cx="135853" cy="141819"/>
            </a:xfrm>
            <a:custGeom>
              <a:avLst/>
              <a:gdLst/>
              <a:ahLst/>
              <a:cxnLst/>
              <a:rect l="l" t="t" r="r" b="b"/>
              <a:pathLst>
                <a:path w="1594" h="1664" extrusionOk="0">
                  <a:moveTo>
                    <a:pt x="841" y="1"/>
                  </a:moveTo>
                  <a:cubicBezTo>
                    <a:pt x="499" y="1"/>
                    <a:pt x="181" y="282"/>
                    <a:pt x="96" y="683"/>
                  </a:cubicBezTo>
                  <a:cubicBezTo>
                    <a:pt x="0" y="1136"/>
                    <a:pt x="237" y="1569"/>
                    <a:pt x="622" y="1650"/>
                  </a:cubicBezTo>
                  <a:cubicBezTo>
                    <a:pt x="665" y="1659"/>
                    <a:pt x="708" y="1664"/>
                    <a:pt x="751" y="1664"/>
                  </a:cubicBezTo>
                  <a:cubicBezTo>
                    <a:pt x="1093" y="1664"/>
                    <a:pt x="1412" y="1382"/>
                    <a:pt x="1498" y="981"/>
                  </a:cubicBezTo>
                  <a:cubicBezTo>
                    <a:pt x="1593" y="528"/>
                    <a:pt x="1357" y="96"/>
                    <a:pt x="969" y="14"/>
                  </a:cubicBezTo>
                  <a:cubicBezTo>
                    <a:pt x="926" y="5"/>
                    <a:pt x="883" y="1"/>
                    <a:pt x="84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21392317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1_Section header"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3"/>
          <p:cNvSpPr txBox="1">
            <a:spLocks noGrp="1"/>
          </p:cNvSpPr>
          <p:nvPr>
            <p:ph type="title"/>
          </p:nvPr>
        </p:nvSpPr>
        <p:spPr>
          <a:xfrm>
            <a:off x="740125" y="2150850"/>
            <a:ext cx="38319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0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grpSp>
        <p:nvGrpSpPr>
          <p:cNvPr id="96" name="Google Shape;96;p3"/>
          <p:cNvGrpSpPr/>
          <p:nvPr/>
        </p:nvGrpSpPr>
        <p:grpSpPr>
          <a:xfrm rot="6435516" flipH="1">
            <a:off x="-745474" y="-911974"/>
            <a:ext cx="2184639" cy="2096635"/>
            <a:chOff x="2054181" y="1682500"/>
            <a:chExt cx="557500" cy="535042"/>
          </a:xfrm>
        </p:grpSpPr>
        <p:sp>
          <p:nvSpPr>
            <p:cNvPr id="97" name="Google Shape;97;p3"/>
            <p:cNvSpPr/>
            <p:nvPr/>
          </p:nvSpPr>
          <p:spPr>
            <a:xfrm>
              <a:off x="2054181" y="1734892"/>
              <a:ext cx="557500" cy="482650"/>
            </a:xfrm>
            <a:custGeom>
              <a:avLst/>
              <a:gdLst/>
              <a:ahLst/>
              <a:cxnLst/>
              <a:rect l="l" t="t" r="r" b="b"/>
              <a:pathLst>
                <a:path w="22300" h="19306" extrusionOk="0">
                  <a:moveTo>
                    <a:pt x="17029" y="1"/>
                  </a:moveTo>
                  <a:cubicBezTo>
                    <a:pt x="15601" y="1"/>
                    <a:pt x="14082" y="330"/>
                    <a:pt x="12862" y="771"/>
                  </a:cubicBezTo>
                  <a:cubicBezTo>
                    <a:pt x="12037" y="1071"/>
                    <a:pt x="11278" y="1177"/>
                    <a:pt x="10540" y="1177"/>
                  </a:cubicBezTo>
                  <a:cubicBezTo>
                    <a:pt x="8763" y="1177"/>
                    <a:pt x="7104" y="563"/>
                    <a:pt x="4920" y="563"/>
                  </a:cubicBezTo>
                  <a:cubicBezTo>
                    <a:pt x="4705" y="563"/>
                    <a:pt x="4485" y="569"/>
                    <a:pt x="4260" y="582"/>
                  </a:cubicBezTo>
                  <a:cubicBezTo>
                    <a:pt x="788" y="783"/>
                    <a:pt x="202" y="4198"/>
                    <a:pt x="1708" y="7372"/>
                  </a:cubicBezTo>
                  <a:cubicBezTo>
                    <a:pt x="3215" y="10546"/>
                    <a:pt x="1" y="13439"/>
                    <a:pt x="1258" y="16798"/>
                  </a:cubicBezTo>
                  <a:cubicBezTo>
                    <a:pt x="1942" y="18629"/>
                    <a:pt x="3846" y="18953"/>
                    <a:pt x="5847" y="18953"/>
                  </a:cubicBezTo>
                  <a:cubicBezTo>
                    <a:pt x="6944" y="18953"/>
                    <a:pt x="8069" y="18856"/>
                    <a:pt x="9039" y="18856"/>
                  </a:cubicBezTo>
                  <a:cubicBezTo>
                    <a:pt x="9546" y="18856"/>
                    <a:pt x="10011" y="18883"/>
                    <a:pt x="10407" y="18964"/>
                  </a:cubicBezTo>
                  <a:cubicBezTo>
                    <a:pt x="11570" y="19200"/>
                    <a:pt x="12633" y="19305"/>
                    <a:pt x="13600" y="19305"/>
                  </a:cubicBezTo>
                  <a:cubicBezTo>
                    <a:pt x="20113" y="19305"/>
                    <a:pt x="22247" y="14514"/>
                    <a:pt x="21247" y="12632"/>
                  </a:cubicBezTo>
                  <a:cubicBezTo>
                    <a:pt x="20090" y="10462"/>
                    <a:pt x="22299" y="6312"/>
                    <a:pt x="21496" y="2796"/>
                  </a:cubicBezTo>
                  <a:cubicBezTo>
                    <a:pt x="21018" y="707"/>
                    <a:pt x="19121" y="1"/>
                    <a:pt x="17029" y="1"/>
                  </a:cubicBezTo>
                  <a:close/>
                </a:path>
              </a:pathLst>
            </a:custGeom>
            <a:solidFill>
              <a:srgbClr val="B87CCF">
                <a:alpha val="529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" name="Google Shape;98;p3"/>
            <p:cNvSpPr/>
            <p:nvPr/>
          </p:nvSpPr>
          <p:spPr>
            <a:xfrm>
              <a:off x="2196000" y="1682500"/>
              <a:ext cx="189675" cy="60225"/>
            </a:xfrm>
            <a:custGeom>
              <a:avLst/>
              <a:gdLst/>
              <a:ahLst/>
              <a:cxnLst/>
              <a:rect l="l" t="t" r="r" b="b"/>
              <a:pathLst>
                <a:path w="7587" h="2409" extrusionOk="0">
                  <a:moveTo>
                    <a:pt x="984" y="1"/>
                  </a:moveTo>
                  <a:cubicBezTo>
                    <a:pt x="635" y="1"/>
                    <a:pt x="382" y="108"/>
                    <a:pt x="294" y="422"/>
                  </a:cubicBezTo>
                  <a:cubicBezTo>
                    <a:pt x="0" y="1457"/>
                    <a:pt x="1858" y="2408"/>
                    <a:pt x="3684" y="2408"/>
                  </a:cubicBezTo>
                  <a:cubicBezTo>
                    <a:pt x="3806" y="2408"/>
                    <a:pt x="3929" y="2404"/>
                    <a:pt x="4051" y="2395"/>
                  </a:cubicBezTo>
                  <a:cubicBezTo>
                    <a:pt x="6642" y="2210"/>
                    <a:pt x="7586" y="981"/>
                    <a:pt x="7325" y="374"/>
                  </a:cubicBezTo>
                  <a:cubicBezTo>
                    <a:pt x="7218" y="124"/>
                    <a:pt x="6925" y="30"/>
                    <a:pt x="6519" y="30"/>
                  </a:cubicBezTo>
                  <a:cubicBezTo>
                    <a:pt x="5946" y="30"/>
                    <a:pt x="5149" y="218"/>
                    <a:pt x="4336" y="422"/>
                  </a:cubicBezTo>
                  <a:cubicBezTo>
                    <a:pt x="4179" y="462"/>
                    <a:pt x="4010" y="479"/>
                    <a:pt x="3833" y="479"/>
                  </a:cubicBezTo>
                  <a:cubicBezTo>
                    <a:pt x="2889" y="479"/>
                    <a:pt x="1721" y="1"/>
                    <a:pt x="984" y="1"/>
                  </a:cubicBezTo>
                  <a:close/>
                </a:path>
              </a:pathLst>
            </a:custGeom>
            <a:solidFill>
              <a:srgbClr val="B87CCF">
                <a:alpha val="529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9" name="Google Shape;99;p3"/>
          <p:cNvSpPr/>
          <p:nvPr/>
        </p:nvSpPr>
        <p:spPr>
          <a:xfrm flipH="1">
            <a:off x="579829" y="1476575"/>
            <a:ext cx="215929" cy="199812"/>
          </a:xfrm>
          <a:custGeom>
            <a:avLst/>
            <a:gdLst/>
            <a:ahLst/>
            <a:cxnLst/>
            <a:rect l="l" t="t" r="r" b="b"/>
            <a:pathLst>
              <a:path w="1447" h="1339" extrusionOk="0">
                <a:moveTo>
                  <a:pt x="729" y="0"/>
                </a:moveTo>
                <a:cubicBezTo>
                  <a:pt x="719" y="0"/>
                  <a:pt x="709" y="1"/>
                  <a:pt x="699" y="1"/>
                </a:cubicBezTo>
                <a:cubicBezTo>
                  <a:pt x="486" y="13"/>
                  <a:pt x="286" y="122"/>
                  <a:pt x="161" y="298"/>
                </a:cubicBezTo>
                <a:cubicBezTo>
                  <a:pt x="36" y="475"/>
                  <a:pt x="0" y="692"/>
                  <a:pt x="61" y="893"/>
                </a:cubicBezTo>
                <a:cubicBezTo>
                  <a:pt x="121" y="1082"/>
                  <a:pt x="261" y="1238"/>
                  <a:pt x="458" y="1307"/>
                </a:cubicBezTo>
                <a:cubicBezTo>
                  <a:pt x="511" y="1327"/>
                  <a:pt x="571" y="1339"/>
                  <a:pt x="627" y="1339"/>
                </a:cubicBezTo>
                <a:cubicBezTo>
                  <a:pt x="760" y="1339"/>
                  <a:pt x="872" y="1279"/>
                  <a:pt x="953" y="1166"/>
                </a:cubicBezTo>
                <a:cubicBezTo>
                  <a:pt x="1053" y="1026"/>
                  <a:pt x="1089" y="801"/>
                  <a:pt x="932" y="604"/>
                </a:cubicBezTo>
                <a:cubicBezTo>
                  <a:pt x="860" y="511"/>
                  <a:pt x="744" y="455"/>
                  <a:pt x="631" y="455"/>
                </a:cubicBezTo>
                <a:cubicBezTo>
                  <a:pt x="543" y="455"/>
                  <a:pt x="466" y="495"/>
                  <a:pt x="418" y="563"/>
                </a:cubicBezTo>
                <a:cubicBezTo>
                  <a:pt x="350" y="652"/>
                  <a:pt x="338" y="756"/>
                  <a:pt x="378" y="853"/>
                </a:cubicBezTo>
                <a:cubicBezTo>
                  <a:pt x="418" y="945"/>
                  <a:pt x="507" y="1013"/>
                  <a:pt x="611" y="1026"/>
                </a:cubicBezTo>
                <a:cubicBezTo>
                  <a:pt x="616" y="1026"/>
                  <a:pt x="621" y="1027"/>
                  <a:pt x="626" y="1027"/>
                </a:cubicBezTo>
                <a:cubicBezTo>
                  <a:pt x="667" y="1027"/>
                  <a:pt x="700" y="997"/>
                  <a:pt x="703" y="957"/>
                </a:cubicBezTo>
                <a:cubicBezTo>
                  <a:pt x="707" y="917"/>
                  <a:pt x="679" y="877"/>
                  <a:pt x="639" y="873"/>
                </a:cubicBezTo>
                <a:cubicBezTo>
                  <a:pt x="587" y="865"/>
                  <a:pt x="547" y="837"/>
                  <a:pt x="527" y="797"/>
                </a:cubicBezTo>
                <a:cubicBezTo>
                  <a:pt x="507" y="756"/>
                  <a:pt x="511" y="716"/>
                  <a:pt x="531" y="672"/>
                </a:cubicBezTo>
                <a:cubicBezTo>
                  <a:pt x="551" y="636"/>
                  <a:pt x="583" y="612"/>
                  <a:pt x="623" y="604"/>
                </a:cubicBezTo>
                <a:cubicBezTo>
                  <a:pt x="629" y="603"/>
                  <a:pt x="636" y="602"/>
                  <a:pt x="643" y="602"/>
                </a:cubicBezTo>
                <a:cubicBezTo>
                  <a:pt x="689" y="602"/>
                  <a:pt x="745" y="625"/>
                  <a:pt x="784" y="660"/>
                </a:cubicBezTo>
                <a:cubicBezTo>
                  <a:pt x="860" y="724"/>
                  <a:pt x="900" y="825"/>
                  <a:pt x="892" y="925"/>
                </a:cubicBezTo>
                <a:cubicBezTo>
                  <a:pt x="888" y="1013"/>
                  <a:pt x="848" y="1086"/>
                  <a:pt x="784" y="1138"/>
                </a:cubicBezTo>
                <a:cubicBezTo>
                  <a:pt x="741" y="1170"/>
                  <a:pt x="693" y="1183"/>
                  <a:pt x="644" y="1183"/>
                </a:cubicBezTo>
                <a:cubicBezTo>
                  <a:pt x="516" y="1183"/>
                  <a:pt x="382" y="1092"/>
                  <a:pt x="310" y="1013"/>
                </a:cubicBezTo>
                <a:cubicBezTo>
                  <a:pt x="189" y="881"/>
                  <a:pt x="161" y="696"/>
                  <a:pt x="221" y="519"/>
                </a:cubicBezTo>
                <a:cubicBezTo>
                  <a:pt x="282" y="347"/>
                  <a:pt x="426" y="214"/>
                  <a:pt x="603" y="162"/>
                </a:cubicBezTo>
                <a:cubicBezTo>
                  <a:pt x="644" y="150"/>
                  <a:pt x="686" y="145"/>
                  <a:pt x="727" y="145"/>
                </a:cubicBezTo>
                <a:cubicBezTo>
                  <a:pt x="828" y="145"/>
                  <a:pt x="926" y="179"/>
                  <a:pt x="1009" y="242"/>
                </a:cubicBezTo>
                <a:cubicBezTo>
                  <a:pt x="1133" y="342"/>
                  <a:pt x="1270" y="604"/>
                  <a:pt x="1266" y="829"/>
                </a:cubicBezTo>
                <a:cubicBezTo>
                  <a:pt x="1258" y="945"/>
                  <a:pt x="1226" y="1030"/>
                  <a:pt x="1149" y="1082"/>
                </a:cubicBezTo>
                <a:cubicBezTo>
                  <a:pt x="1125" y="1098"/>
                  <a:pt x="1113" y="1126"/>
                  <a:pt x="1121" y="1150"/>
                </a:cubicBezTo>
                <a:cubicBezTo>
                  <a:pt x="1125" y="1182"/>
                  <a:pt x="1141" y="1206"/>
                  <a:pt x="1165" y="1218"/>
                </a:cubicBezTo>
                <a:cubicBezTo>
                  <a:pt x="1175" y="1221"/>
                  <a:pt x="1184" y="1223"/>
                  <a:pt x="1194" y="1223"/>
                </a:cubicBezTo>
                <a:cubicBezTo>
                  <a:pt x="1209" y="1223"/>
                  <a:pt x="1225" y="1219"/>
                  <a:pt x="1242" y="1206"/>
                </a:cubicBezTo>
                <a:cubicBezTo>
                  <a:pt x="1342" y="1138"/>
                  <a:pt x="1402" y="1021"/>
                  <a:pt x="1415" y="885"/>
                </a:cubicBezTo>
                <a:cubicBezTo>
                  <a:pt x="1447" y="632"/>
                  <a:pt x="1314" y="338"/>
                  <a:pt x="1173" y="178"/>
                </a:cubicBezTo>
                <a:cubicBezTo>
                  <a:pt x="1059" y="67"/>
                  <a:pt x="902" y="0"/>
                  <a:pt x="729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0;p3"/>
          <p:cNvSpPr/>
          <p:nvPr/>
        </p:nvSpPr>
        <p:spPr>
          <a:xfrm flipH="1">
            <a:off x="1766005" y="18188"/>
            <a:ext cx="232399" cy="236323"/>
          </a:xfrm>
          <a:custGeom>
            <a:avLst/>
            <a:gdLst/>
            <a:ahLst/>
            <a:cxnLst/>
            <a:rect l="l" t="t" r="r" b="b"/>
            <a:pathLst>
              <a:path w="1411" h="1435" extrusionOk="0">
                <a:moveTo>
                  <a:pt x="698" y="0"/>
                </a:moveTo>
                <a:cubicBezTo>
                  <a:pt x="487" y="0"/>
                  <a:pt x="299" y="92"/>
                  <a:pt x="169" y="254"/>
                </a:cubicBezTo>
                <a:cubicBezTo>
                  <a:pt x="45" y="410"/>
                  <a:pt x="1" y="615"/>
                  <a:pt x="49" y="816"/>
                </a:cubicBezTo>
                <a:cubicBezTo>
                  <a:pt x="101" y="1017"/>
                  <a:pt x="250" y="1146"/>
                  <a:pt x="447" y="1150"/>
                </a:cubicBezTo>
                <a:cubicBezTo>
                  <a:pt x="450" y="1150"/>
                  <a:pt x="453" y="1150"/>
                  <a:pt x="456" y="1150"/>
                </a:cubicBezTo>
                <a:cubicBezTo>
                  <a:pt x="623" y="1150"/>
                  <a:pt x="829" y="1045"/>
                  <a:pt x="897" y="812"/>
                </a:cubicBezTo>
                <a:cubicBezTo>
                  <a:pt x="933" y="696"/>
                  <a:pt x="913" y="567"/>
                  <a:pt x="852" y="475"/>
                </a:cubicBezTo>
                <a:cubicBezTo>
                  <a:pt x="804" y="406"/>
                  <a:pt x="728" y="366"/>
                  <a:pt x="635" y="362"/>
                </a:cubicBezTo>
                <a:cubicBezTo>
                  <a:pt x="628" y="362"/>
                  <a:pt x="621" y="361"/>
                  <a:pt x="614" y="361"/>
                </a:cubicBezTo>
                <a:cubicBezTo>
                  <a:pt x="518" y="361"/>
                  <a:pt x="430" y="412"/>
                  <a:pt x="374" y="491"/>
                </a:cubicBezTo>
                <a:cubicBezTo>
                  <a:pt x="322" y="583"/>
                  <a:pt x="314" y="692"/>
                  <a:pt x="366" y="784"/>
                </a:cubicBezTo>
                <a:cubicBezTo>
                  <a:pt x="380" y="811"/>
                  <a:pt x="407" y="826"/>
                  <a:pt x="435" y="826"/>
                </a:cubicBezTo>
                <a:cubicBezTo>
                  <a:pt x="448" y="826"/>
                  <a:pt x="462" y="823"/>
                  <a:pt x="475" y="816"/>
                </a:cubicBezTo>
                <a:cubicBezTo>
                  <a:pt x="515" y="796"/>
                  <a:pt x="527" y="752"/>
                  <a:pt x="507" y="716"/>
                </a:cubicBezTo>
                <a:cubicBezTo>
                  <a:pt x="483" y="672"/>
                  <a:pt x="483" y="623"/>
                  <a:pt x="507" y="583"/>
                </a:cubicBezTo>
                <a:cubicBezTo>
                  <a:pt x="527" y="543"/>
                  <a:pt x="567" y="523"/>
                  <a:pt x="611" y="515"/>
                </a:cubicBezTo>
                <a:cubicBezTo>
                  <a:pt x="615" y="514"/>
                  <a:pt x="620" y="514"/>
                  <a:pt x="624" y="514"/>
                </a:cubicBezTo>
                <a:cubicBezTo>
                  <a:pt x="659" y="514"/>
                  <a:pt x="690" y="529"/>
                  <a:pt x="712" y="551"/>
                </a:cubicBezTo>
                <a:cubicBezTo>
                  <a:pt x="748" y="587"/>
                  <a:pt x="768" y="651"/>
                  <a:pt x="756" y="716"/>
                </a:cubicBezTo>
                <a:cubicBezTo>
                  <a:pt x="744" y="816"/>
                  <a:pt x="688" y="909"/>
                  <a:pt x="603" y="957"/>
                </a:cubicBezTo>
                <a:cubicBezTo>
                  <a:pt x="557" y="988"/>
                  <a:pt x="506" y="1002"/>
                  <a:pt x="453" y="1002"/>
                </a:cubicBezTo>
                <a:cubicBezTo>
                  <a:pt x="424" y="1002"/>
                  <a:pt x="395" y="998"/>
                  <a:pt x="366" y="989"/>
                </a:cubicBezTo>
                <a:cubicBezTo>
                  <a:pt x="181" y="925"/>
                  <a:pt x="165" y="672"/>
                  <a:pt x="201" y="531"/>
                </a:cubicBezTo>
                <a:cubicBezTo>
                  <a:pt x="242" y="354"/>
                  <a:pt x="374" y="226"/>
                  <a:pt x="551" y="181"/>
                </a:cubicBezTo>
                <a:cubicBezTo>
                  <a:pt x="600" y="168"/>
                  <a:pt x="651" y="161"/>
                  <a:pt x="701" y="161"/>
                </a:cubicBezTo>
                <a:cubicBezTo>
                  <a:pt x="832" y="161"/>
                  <a:pt x="961" y="206"/>
                  <a:pt x="1057" y="290"/>
                </a:cubicBezTo>
                <a:cubicBezTo>
                  <a:pt x="1174" y="386"/>
                  <a:pt x="1234" y="527"/>
                  <a:pt x="1222" y="672"/>
                </a:cubicBezTo>
                <a:cubicBezTo>
                  <a:pt x="1214" y="836"/>
                  <a:pt x="1073" y="1093"/>
                  <a:pt x="884" y="1214"/>
                </a:cubicBezTo>
                <a:cubicBezTo>
                  <a:pt x="818" y="1258"/>
                  <a:pt x="752" y="1279"/>
                  <a:pt x="690" y="1279"/>
                </a:cubicBezTo>
                <a:cubicBezTo>
                  <a:pt x="661" y="1279"/>
                  <a:pt x="634" y="1275"/>
                  <a:pt x="607" y="1266"/>
                </a:cubicBezTo>
                <a:cubicBezTo>
                  <a:pt x="598" y="1262"/>
                  <a:pt x="588" y="1259"/>
                  <a:pt x="578" y="1259"/>
                </a:cubicBezTo>
                <a:cubicBezTo>
                  <a:pt x="561" y="1259"/>
                  <a:pt x="543" y="1266"/>
                  <a:pt x="531" y="1278"/>
                </a:cubicBezTo>
                <a:cubicBezTo>
                  <a:pt x="511" y="1302"/>
                  <a:pt x="495" y="1330"/>
                  <a:pt x="507" y="1355"/>
                </a:cubicBezTo>
                <a:cubicBezTo>
                  <a:pt x="511" y="1379"/>
                  <a:pt x="531" y="1403"/>
                  <a:pt x="555" y="1411"/>
                </a:cubicBezTo>
                <a:cubicBezTo>
                  <a:pt x="603" y="1427"/>
                  <a:pt x="647" y="1435"/>
                  <a:pt x="692" y="1435"/>
                </a:cubicBezTo>
                <a:cubicBezTo>
                  <a:pt x="768" y="1435"/>
                  <a:pt x="844" y="1415"/>
                  <a:pt x="917" y="1375"/>
                </a:cubicBezTo>
                <a:cubicBezTo>
                  <a:pt x="1146" y="1254"/>
                  <a:pt x="1314" y="985"/>
                  <a:pt x="1367" y="776"/>
                </a:cubicBezTo>
                <a:cubicBezTo>
                  <a:pt x="1411" y="603"/>
                  <a:pt x="1371" y="422"/>
                  <a:pt x="1258" y="274"/>
                </a:cubicBezTo>
                <a:cubicBezTo>
                  <a:pt x="1134" y="105"/>
                  <a:pt x="929" y="5"/>
                  <a:pt x="712" y="1"/>
                </a:cubicBezTo>
                <a:cubicBezTo>
                  <a:pt x="707" y="0"/>
                  <a:pt x="703" y="0"/>
                  <a:pt x="698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01" name="Google Shape;101;p3"/>
          <p:cNvGrpSpPr/>
          <p:nvPr/>
        </p:nvGrpSpPr>
        <p:grpSpPr>
          <a:xfrm flipH="1">
            <a:off x="-799476" y="306354"/>
            <a:ext cx="1459675" cy="2094679"/>
            <a:chOff x="8328491" y="505017"/>
            <a:chExt cx="1459675" cy="2094679"/>
          </a:xfrm>
        </p:grpSpPr>
        <p:grpSp>
          <p:nvGrpSpPr>
            <p:cNvPr id="102" name="Google Shape;102;p3"/>
            <p:cNvGrpSpPr/>
            <p:nvPr/>
          </p:nvGrpSpPr>
          <p:grpSpPr>
            <a:xfrm>
              <a:off x="8328491" y="2037929"/>
              <a:ext cx="580943" cy="561766"/>
              <a:chOff x="8328491" y="2037929"/>
              <a:chExt cx="580943" cy="561766"/>
            </a:xfrm>
          </p:grpSpPr>
          <p:sp>
            <p:nvSpPr>
              <p:cNvPr id="103" name="Google Shape;103;p3"/>
              <p:cNvSpPr/>
              <p:nvPr/>
            </p:nvSpPr>
            <p:spPr>
              <a:xfrm rot="1978064">
                <a:off x="8396332" y="2128457"/>
                <a:ext cx="445374" cy="380712"/>
              </a:xfrm>
              <a:custGeom>
                <a:avLst/>
                <a:gdLst/>
                <a:ahLst/>
                <a:cxnLst/>
                <a:rect l="l" t="t" r="r" b="b"/>
                <a:pathLst>
                  <a:path w="4601" h="3933" extrusionOk="0">
                    <a:moveTo>
                      <a:pt x="3465" y="0"/>
                    </a:moveTo>
                    <a:cubicBezTo>
                      <a:pt x="2561" y="0"/>
                      <a:pt x="2644" y="1918"/>
                      <a:pt x="2644" y="1918"/>
                    </a:cubicBezTo>
                    <a:cubicBezTo>
                      <a:pt x="2644" y="1918"/>
                      <a:pt x="1691" y="910"/>
                      <a:pt x="1051" y="910"/>
                    </a:cubicBezTo>
                    <a:cubicBezTo>
                      <a:pt x="902" y="910"/>
                      <a:pt x="770" y="964"/>
                      <a:pt x="671" y="1098"/>
                    </a:cubicBezTo>
                    <a:cubicBezTo>
                      <a:pt x="0" y="1996"/>
                      <a:pt x="2711" y="3932"/>
                      <a:pt x="3431" y="3932"/>
                    </a:cubicBezTo>
                    <a:cubicBezTo>
                      <a:pt x="3465" y="3932"/>
                      <a:pt x="3495" y="3928"/>
                      <a:pt x="3520" y="3919"/>
                    </a:cubicBezTo>
                    <a:cubicBezTo>
                      <a:pt x="4110" y="3698"/>
                      <a:pt x="4601" y="138"/>
                      <a:pt x="3548" y="6"/>
                    </a:cubicBezTo>
                    <a:cubicBezTo>
                      <a:pt x="3519" y="2"/>
                      <a:pt x="3492" y="0"/>
                      <a:pt x="3465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4" name="Google Shape;104;p3"/>
              <p:cNvSpPr/>
              <p:nvPr/>
            </p:nvSpPr>
            <p:spPr>
              <a:xfrm rot="1978064">
                <a:off x="8377767" y="2190279"/>
                <a:ext cx="376550" cy="292528"/>
              </a:xfrm>
              <a:custGeom>
                <a:avLst/>
                <a:gdLst/>
                <a:ahLst/>
                <a:cxnLst/>
                <a:rect l="l" t="t" r="r" b="b"/>
                <a:pathLst>
                  <a:path w="3890" h="3022" extrusionOk="0">
                    <a:moveTo>
                      <a:pt x="1050" y="1"/>
                    </a:moveTo>
                    <a:cubicBezTo>
                      <a:pt x="902" y="1"/>
                      <a:pt x="770" y="56"/>
                      <a:pt x="671" y="187"/>
                    </a:cubicBezTo>
                    <a:cubicBezTo>
                      <a:pt x="0" y="1088"/>
                      <a:pt x="2707" y="3021"/>
                      <a:pt x="3427" y="3021"/>
                    </a:cubicBezTo>
                    <a:cubicBezTo>
                      <a:pt x="3461" y="3021"/>
                      <a:pt x="3491" y="3017"/>
                      <a:pt x="3516" y="3008"/>
                    </a:cubicBezTo>
                    <a:cubicBezTo>
                      <a:pt x="3652" y="2956"/>
                      <a:pt x="3777" y="2735"/>
                      <a:pt x="3889" y="2425"/>
                    </a:cubicBezTo>
                    <a:cubicBezTo>
                      <a:pt x="3733" y="2345"/>
                      <a:pt x="3576" y="2248"/>
                      <a:pt x="3427" y="2152"/>
                    </a:cubicBezTo>
                    <a:cubicBezTo>
                      <a:pt x="2564" y="1594"/>
                      <a:pt x="1840" y="870"/>
                      <a:pt x="1266" y="35"/>
                    </a:cubicBezTo>
                    <a:cubicBezTo>
                      <a:pt x="1192" y="13"/>
                      <a:pt x="1119" y="1"/>
                      <a:pt x="1050" y="1"/>
                    </a:cubicBezTo>
                    <a:close/>
                  </a:path>
                </a:pathLst>
              </a:custGeom>
              <a:solidFill>
                <a:srgbClr val="FFF1F6">
                  <a:alpha val="333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05" name="Google Shape;105;p3"/>
            <p:cNvGrpSpPr/>
            <p:nvPr/>
          </p:nvGrpSpPr>
          <p:grpSpPr>
            <a:xfrm rot="-5889459" flipH="1">
              <a:off x="8298512" y="743391"/>
              <a:ext cx="1545354" cy="1227090"/>
              <a:chOff x="6766920" y="-660615"/>
              <a:chExt cx="1545325" cy="1227067"/>
            </a:xfrm>
          </p:grpSpPr>
          <p:grpSp>
            <p:nvGrpSpPr>
              <p:cNvPr id="106" name="Google Shape;106;p3"/>
              <p:cNvGrpSpPr/>
              <p:nvPr/>
            </p:nvGrpSpPr>
            <p:grpSpPr>
              <a:xfrm rot="-1338283">
                <a:off x="6766019" y="229092"/>
                <a:ext cx="900924" cy="172863"/>
                <a:chOff x="3564648" y="628675"/>
                <a:chExt cx="901001" cy="172878"/>
              </a:xfrm>
            </p:grpSpPr>
            <p:sp>
              <p:nvSpPr>
                <p:cNvPr id="107" name="Google Shape;107;p3"/>
                <p:cNvSpPr/>
                <p:nvPr/>
              </p:nvSpPr>
              <p:spPr>
                <a:xfrm>
                  <a:off x="3564648" y="647688"/>
                  <a:ext cx="32631" cy="260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2" h="193" extrusionOk="0">
                      <a:moveTo>
                        <a:pt x="73" y="0"/>
                      </a:moveTo>
                      <a:cubicBezTo>
                        <a:pt x="53" y="0"/>
                        <a:pt x="33" y="10"/>
                        <a:pt x="21" y="28"/>
                      </a:cubicBezTo>
                      <a:cubicBezTo>
                        <a:pt x="0" y="52"/>
                        <a:pt x="4" y="92"/>
                        <a:pt x="33" y="112"/>
                      </a:cubicBezTo>
                      <a:cubicBezTo>
                        <a:pt x="33" y="112"/>
                        <a:pt x="69" y="140"/>
                        <a:pt x="141" y="184"/>
                      </a:cubicBezTo>
                      <a:cubicBezTo>
                        <a:pt x="149" y="188"/>
                        <a:pt x="165" y="192"/>
                        <a:pt x="173" y="192"/>
                      </a:cubicBezTo>
                      <a:cubicBezTo>
                        <a:pt x="193" y="192"/>
                        <a:pt x="213" y="184"/>
                        <a:pt x="225" y="168"/>
                      </a:cubicBezTo>
                      <a:cubicBezTo>
                        <a:pt x="241" y="144"/>
                        <a:pt x="233" y="104"/>
                        <a:pt x="205" y="84"/>
                      </a:cubicBezTo>
                      <a:cubicBezTo>
                        <a:pt x="141" y="40"/>
                        <a:pt x="105" y="11"/>
                        <a:pt x="105" y="11"/>
                      </a:cubicBezTo>
                      <a:cubicBezTo>
                        <a:pt x="96" y="4"/>
                        <a:pt x="84" y="0"/>
                        <a:pt x="73" y="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8" name="Google Shape;108;p3"/>
                <p:cNvSpPr/>
                <p:nvPr/>
              </p:nvSpPr>
              <p:spPr>
                <a:xfrm>
                  <a:off x="3630180" y="628675"/>
                  <a:ext cx="835469" cy="17287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196" h="1282" extrusionOk="0">
                      <a:moveTo>
                        <a:pt x="6121" y="0"/>
                      </a:moveTo>
                      <a:cubicBezTo>
                        <a:pt x="6109" y="0"/>
                        <a:pt x="6097" y="4"/>
                        <a:pt x="6087" y="12"/>
                      </a:cubicBezTo>
                      <a:cubicBezTo>
                        <a:pt x="6023" y="64"/>
                        <a:pt x="5955" y="112"/>
                        <a:pt x="5891" y="160"/>
                      </a:cubicBezTo>
                      <a:cubicBezTo>
                        <a:pt x="5858" y="177"/>
                        <a:pt x="5854" y="213"/>
                        <a:pt x="5875" y="245"/>
                      </a:cubicBezTo>
                      <a:cubicBezTo>
                        <a:pt x="5887" y="261"/>
                        <a:pt x="5907" y="269"/>
                        <a:pt x="5927" y="269"/>
                      </a:cubicBezTo>
                      <a:cubicBezTo>
                        <a:pt x="5943" y="269"/>
                        <a:pt x="5951" y="265"/>
                        <a:pt x="5967" y="261"/>
                      </a:cubicBezTo>
                      <a:cubicBezTo>
                        <a:pt x="6035" y="213"/>
                        <a:pt x="6104" y="165"/>
                        <a:pt x="6168" y="112"/>
                      </a:cubicBezTo>
                      <a:cubicBezTo>
                        <a:pt x="6192" y="88"/>
                        <a:pt x="6196" y="48"/>
                        <a:pt x="6176" y="24"/>
                      </a:cubicBezTo>
                      <a:cubicBezTo>
                        <a:pt x="6161" y="9"/>
                        <a:pt x="6140" y="0"/>
                        <a:pt x="6121" y="0"/>
                      </a:cubicBezTo>
                      <a:close/>
                      <a:moveTo>
                        <a:pt x="5557" y="384"/>
                      </a:moveTo>
                      <a:cubicBezTo>
                        <a:pt x="5546" y="384"/>
                        <a:pt x="5535" y="387"/>
                        <a:pt x="5525" y="394"/>
                      </a:cubicBezTo>
                      <a:lnTo>
                        <a:pt x="5312" y="514"/>
                      </a:lnTo>
                      <a:cubicBezTo>
                        <a:pt x="5284" y="530"/>
                        <a:pt x="5272" y="570"/>
                        <a:pt x="5288" y="602"/>
                      </a:cubicBezTo>
                      <a:cubicBezTo>
                        <a:pt x="5296" y="623"/>
                        <a:pt x="5324" y="631"/>
                        <a:pt x="5344" y="631"/>
                      </a:cubicBezTo>
                      <a:cubicBezTo>
                        <a:pt x="5352" y="631"/>
                        <a:pt x="5364" y="631"/>
                        <a:pt x="5372" y="627"/>
                      </a:cubicBezTo>
                      <a:cubicBezTo>
                        <a:pt x="5445" y="586"/>
                        <a:pt x="5517" y="546"/>
                        <a:pt x="5589" y="502"/>
                      </a:cubicBezTo>
                      <a:cubicBezTo>
                        <a:pt x="5617" y="486"/>
                        <a:pt x="5629" y="446"/>
                        <a:pt x="5609" y="414"/>
                      </a:cubicBezTo>
                      <a:cubicBezTo>
                        <a:pt x="5599" y="395"/>
                        <a:pt x="5578" y="384"/>
                        <a:pt x="5557" y="384"/>
                      </a:cubicBezTo>
                      <a:close/>
                      <a:moveTo>
                        <a:pt x="68" y="434"/>
                      </a:moveTo>
                      <a:cubicBezTo>
                        <a:pt x="45" y="434"/>
                        <a:pt x="25" y="444"/>
                        <a:pt x="17" y="466"/>
                      </a:cubicBezTo>
                      <a:cubicBezTo>
                        <a:pt x="1" y="494"/>
                        <a:pt x="9" y="534"/>
                        <a:pt x="41" y="550"/>
                      </a:cubicBezTo>
                      <a:cubicBezTo>
                        <a:pt x="109" y="590"/>
                        <a:pt x="185" y="631"/>
                        <a:pt x="262" y="667"/>
                      </a:cubicBezTo>
                      <a:cubicBezTo>
                        <a:pt x="266" y="671"/>
                        <a:pt x="278" y="671"/>
                        <a:pt x="286" y="671"/>
                      </a:cubicBezTo>
                      <a:cubicBezTo>
                        <a:pt x="310" y="671"/>
                        <a:pt x="330" y="663"/>
                        <a:pt x="346" y="635"/>
                      </a:cubicBezTo>
                      <a:cubicBezTo>
                        <a:pt x="362" y="602"/>
                        <a:pt x="346" y="566"/>
                        <a:pt x="318" y="550"/>
                      </a:cubicBezTo>
                      <a:cubicBezTo>
                        <a:pt x="246" y="514"/>
                        <a:pt x="169" y="482"/>
                        <a:pt x="101" y="442"/>
                      </a:cubicBezTo>
                      <a:cubicBezTo>
                        <a:pt x="90" y="436"/>
                        <a:pt x="79" y="434"/>
                        <a:pt x="68" y="434"/>
                      </a:cubicBezTo>
                      <a:close/>
                      <a:moveTo>
                        <a:pt x="4947" y="705"/>
                      </a:moveTo>
                      <a:cubicBezTo>
                        <a:pt x="4939" y="705"/>
                        <a:pt x="4930" y="707"/>
                        <a:pt x="4922" y="711"/>
                      </a:cubicBezTo>
                      <a:cubicBezTo>
                        <a:pt x="4846" y="747"/>
                        <a:pt x="4770" y="775"/>
                        <a:pt x="4693" y="807"/>
                      </a:cubicBezTo>
                      <a:cubicBezTo>
                        <a:pt x="4665" y="815"/>
                        <a:pt x="4645" y="856"/>
                        <a:pt x="4661" y="888"/>
                      </a:cubicBezTo>
                      <a:cubicBezTo>
                        <a:pt x="4669" y="912"/>
                        <a:pt x="4693" y="928"/>
                        <a:pt x="4721" y="928"/>
                      </a:cubicBezTo>
                      <a:cubicBezTo>
                        <a:pt x="4729" y="928"/>
                        <a:pt x="4738" y="928"/>
                        <a:pt x="4746" y="920"/>
                      </a:cubicBezTo>
                      <a:cubicBezTo>
                        <a:pt x="4826" y="892"/>
                        <a:pt x="4902" y="860"/>
                        <a:pt x="4975" y="827"/>
                      </a:cubicBezTo>
                      <a:cubicBezTo>
                        <a:pt x="5007" y="811"/>
                        <a:pt x="5023" y="771"/>
                        <a:pt x="5007" y="739"/>
                      </a:cubicBezTo>
                      <a:cubicBezTo>
                        <a:pt x="4995" y="719"/>
                        <a:pt x="4971" y="705"/>
                        <a:pt x="4947" y="705"/>
                      </a:cubicBezTo>
                      <a:close/>
                      <a:moveTo>
                        <a:pt x="694" y="729"/>
                      </a:moveTo>
                      <a:cubicBezTo>
                        <a:pt x="670" y="729"/>
                        <a:pt x="644" y="741"/>
                        <a:pt x="631" y="767"/>
                      </a:cubicBezTo>
                      <a:cubicBezTo>
                        <a:pt x="619" y="795"/>
                        <a:pt x="639" y="831"/>
                        <a:pt x="668" y="848"/>
                      </a:cubicBezTo>
                      <a:cubicBezTo>
                        <a:pt x="744" y="884"/>
                        <a:pt x="824" y="908"/>
                        <a:pt x="901" y="936"/>
                      </a:cubicBezTo>
                      <a:cubicBezTo>
                        <a:pt x="905" y="944"/>
                        <a:pt x="913" y="944"/>
                        <a:pt x="921" y="944"/>
                      </a:cubicBezTo>
                      <a:cubicBezTo>
                        <a:pt x="949" y="944"/>
                        <a:pt x="969" y="924"/>
                        <a:pt x="981" y="896"/>
                      </a:cubicBezTo>
                      <a:cubicBezTo>
                        <a:pt x="989" y="864"/>
                        <a:pt x="969" y="827"/>
                        <a:pt x="941" y="815"/>
                      </a:cubicBezTo>
                      <a:cubicBezTo>
                        <a:pt x="864" y="791"/>
                        <a:pt x="788" y="763"/>
                        <a:pt x="712" y="731"/>
                      </a:cubicBezTo>
                      <a:cubicBezTo>
                        <a:pt x="706" y="729"/>
                        <a:pt x="700" y="729"/>
                        <a:pt x="694" y="729"/>
                      </a:cubicBezTo>
                      <a:close/>
                      <a:moveTo>
                        <a:pt x="1342" y="954"/>
                      </a:moveTo>
                      <a:cubicBezTo>
                        <a:pt x="1316" y="954"/>
                        <a:pt x="1288" y="973"/>
                        <a:pt x="1278" y="1004"/>
                      </a:cubicBezTo>
                      <a:cubicBezTo>
                        <a:pt x="1270" y="1032"/>
                        <a:pt x="1290" y="1069"/>
                        <a:pt x="1326" y="1077"/>
                      </a:cubicBezTo>
                      <a:lnTo>
                        <a:pt x="1567" y="1137"/>
                      </a:lnTo>
                      <a:lnTo>
                        <a:pt x="1580" y="1137"/>
                      </a:lnTo>
                      <a:cubicBezTo>
                        <a:pt x="1612" y="1137"/>
                        <a:pt x="1636" y="1117"/>
                        <a:pt x="1636" y="1093"/>
                      </a:cubicBezTo>
                      <a:cubicBezTo>
                        <a:pt x="1648" y="1056"/>
                        <a:pt x="1628" y="1028"/>
                        <a:pt x="1592" y="1016"/>
                      </a:cubicBezTo>
                      <a:cubicBezTo>
                        <a:pt x="1511" y="996"/>
                        <a:pt x="1435" y="976"/>
                        <a:pt x="1355" y="956"/>
                      </a:cubicBezTo>
                      <a:cubicBezTo>
                        <a:pt x="1350" y="955"/>
                        <a:pt x="1346" y="954"/>
                        <a:pt x="1342" y="954"/>
                      </a:cubicBezTo>
                      <a:close/>
                      <a:moveTo>
                        <a:pt x="4306" y="950"/>
                      </a:moveTo>
                      <a:cubicBezTo>
                        <a:pt x="4300" y="950"/>
                        <a:pt x="4294" y="951"/>
                        <a:pt x="4288" y="952"/>
                      </a:cubicBezTo>
                      <a:cubicBezTo>
                        <a:pt x="4207" y="976"/>
                        <a:pt x="4135" y="996"/>
                        <a:pt x="4054" y="1016"/>
                      </a:cubicBezTo>
                      <a:cubicBezTo>
                        <a:pt x="4018" y="1028"/>
                        <a:pt x="3998" y="1056"/>
                        <a:pt x="4006" y="1093"/>
                      </a:cubicBezTo>
                      <a:cubicBezTo>
                        <a:pt x="4014" y="1117"/>
                        <a:pt x="4038" y="1137"/>
                        <a:pt x="4067" y="1137"/>
                      </a:cubicBezTo>
                      <a:lnTo>
                        <a:pt x="4087" y="1137"/>
                      </a:lnTo>
                      <a:cubicBezTo>
                        <a:pt x="4167" y="1117"/>
                        <a:pt x="4247" y="1097"/>
                        <a:pt x="4328" y="1073"/>
                      </a:cubicBezTo>
                      <a:cubicBezTo>
                        <a:pt x="4360" y="1064"/>
                        <a:pt x="4380" y="1028"/>
                        <a:pt x="4368" y="992"/>
                      </a:cubicBezTo>
                      <a:cubicBezTo>
                        <a:pt x="4361" y="966"/>
                        <a:pt x="4335" y="950"/>
                        <a:pt x="4306" y="950"/>
                      </a:cubicBezTo>
                      <a:close/>
                      <a:moveTo>
                        <a:pt x="2020" y="1096"/>
                      </a:moveTo>
                      <a:cubicBezTo>
                        <a:pt x="1988" y="1096"/>
                        <a:pt x="1961" y="1116"/>
                        <a:pt x="1957" y="1149"/>
                      </a:cubicBezTo>
                      <a:cubicBezTo>
                        <a:pt x="1953" y="1185"/>
                        <a:pt x="1973" y="1213"/>
                        <a:pt x="2009" y="1217"/>
                      </a:cubicBezTo>
                      <a:cubicBezTo>
                        <a:pt x="2090" y="1233"/>
                        <a:pt x="2174" y="1245"/>
                        <a:pt x="2255" y="1253"/>
                      </a:cubicBezTo>
                      <a:lnTo>
                        <a:pt x="2259" y="1253"/>
                      </a:lnTo>
                      <a:cubicBezTo>
                        <a:pt x="2291" y="1253"/>
                        <a:pt x="2319" y="1229"/>
                        <a:pt x="2327" y="1197"/>
                      </a:cubicBezTo>
                      <a:cubicBezTo>
                        <a:pt x="2331" y="1161"/>
                        <a:pt x="2307" y="1133"/>
                        <a:pt x="2271" y="1129"/>
                      </a:cubicBezTo>
                      <a:cubicBezTo>
                        <a:pt x="2190" y="1125"/>
                        <a:pt x="2110" y="1109"/>
                        <a:pt x="2030" y="1097"/>
                      </a:cubicBezTo>
                      <a:cubicBezTo>
                        <a:pt x="2026" y="1096"/>
                        <a:pt x="2023" y="1096"/>
                        <a:pt x="2020" y="1096"/>
                      </a:cubicBezTo>
                      <a:close/>
                      <a:moveTo>
                        <a:pt x="3637" y="1103"/>
                      </a:moveTo>
                      <a:cubicBezTo>
                        <a:pt x="3633" y="1103"/>
                        <a:pt x="3629" y="1104"/>
                        <a:pt x="3625" y="1105"/>
                      </a:cubicBezTo>
                      <a:lnTo>
                        <a:pt x="3384" y="1133"/>
                      </a:lnTo>
                      <a:cubicBezTo>
                        <a:pt x="3351" y="1137"/>
                        <a:pt x="3323" y="1169"/>
                        <a:pt x="3331" y="1205"/>
                      </a:cubicBezTo>
                      <a:cubicBezTo>
                        <a:pt x="3331" y="1233"/>
                        <a:pt x="3359" y="1257"/>
                        <a:pt x="3388" y="1257"/>
                      </a:cubicBezTo>
                      <a:cubicBezTo>
                        <a:pt x="3388" y="1257"/>
                        <a:pt x="3396" y="1257"/>
                        <a:pt x="3400" y="1253"/>
                      </a:cubicBezTo>
                      <a:cubicBezTo>
                        <a:pt x="3480" y="1249"/>
                        <a:pt x="3564" y="1237"/>
                        <a:pt x="3645" y="1225"/>
                      </a:cubicBezTo>
                      <a:cubicBezTo>
                        <a:pt x="3677" y="1217"/>
                        <a:pt x="3701" y="1189"/>
                        <a:pt x="3697" y="1153"/>
                      </a:cubicBezTo>
                      <a:cubicBezTo>
                        <a:pt x="3693" y="1128"/>
                        <a:pt x="3668" y="1103"/>
                        <a:pt x="3637" y="1103"/>
                      </a:cubicBezTo>
                      <a:close/>
                      <a:moveTo>
                        <a:pt x="2709" y="1157"/>
                      </a:moveTo>
                      <a:cubicBezTo>
                        <a:pt x="2672" y="1157"/>
                        <a:pt x="2640" y="1181"/>
                        <a:pt x="2640" y="1217"/>
                      </a:cubicBezTo>
                      <a:cubicBezTo>
                        <a:pt x="2640" y="1253"/>
                        <a:pt x="2668" y="1281"/>
                        <a:pt x="2701" y="1281"/>
                      </a:cubicBezTo>
                      <a:lnTo>
                        <a:pt x="2954" y="1281"/>
                      </a:lnTo>
                      <a:cubicBezTo>
                        <a:pt x="2990" y="1281"/>
                        <a:pt x="3014" y="1253"/>
                        <a:pt x="3014" y="1217"/>
                      </a:cubicBezTo>
                      <a:cubicBezTo>
                        <a:pt x="3014" y="1181"/>
                        <a:pt x="2982" y="1157"/>
                        <a:pt x="2950" y="1157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109" name="Google Shape;109;p3"/>
              <p:cNvGrpSpPr/>
              <p:nvPr/>
            </p:nvGrpSpPr>
            <p:grpSpPr>
              <a:xfrm rot="8478049">
                <a:off x="7456155" y="-397939"/>
                <a:ext cx="900955" cy="172869"/>
                <a:chOff x="3564648" y="628675"/>
                <a:chExt cx="901001" cy="172878"/>
              </a:xfrm>
            </p:grpSpPr>
            <p:sp>
              <p:nvSpPr>
                <p:cNvPr id="110" name="Google Shape;110;p3"/>
                <p:cNvSpPr/>
                <p:nvPr/>
              </p:nvSpPr>
              <p:spPr>
                <a:xfrm>
                  <a:off x="3564648" y="647688"/>
                  <a:ext cx="32631" cy="260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2" h="193" extrusionOk="0">
                      <a:moveTo>
                        <a:pt x="73" y="0"/>
                      </a:moveTo>
                      <a:cubicBezTo>
                        <a:pt x="53" y="0"/>
                        <a:pt x="33" y="10"/>
                        <a:pt x="21" y="28"/>
                      </a:cubicBezTo>
                      <a:cubicBezTo>
                        <a:pt x="0" y="52"/>
                        <a:pt x="4" y="92"/>
                        <a:pt x="33" y="112"/>
                      </a:cubicBezTo>
                      <a:cubicBezTo>
                        <a:pt x="33" y="112"/>
                        <a:pt x="69" y="140"/>
                        <a:pt x="141" y="184"/>
                      </a:cubicBezTo>
                      <a:cubicBezTo>
                        <a:pt x="149" y="188"/>
                        <a:pt x="165" y="192"/>
                        <a:pt x="173" y="192"/>
                      </a:cubicBezTo>
                      <a:cubicBezTo>
                        <a:pt x="193" y="192"/>
                        <a:pt x="213" y="184"/>
                        <a:pt x="225" y="168"/>
                      </a:cubicBezTo>
                      <a:cubicBezTo>
                        <a:pt x="241" y="144"/>
                        <a:pt x="233" y="104"/>
                        <a:pt x="205" y="84"/>
                      </a:cubicBezTo>
                      <a:cubicBezTo>
                        <a:pt x="141" y="40"/>
                        <a:pt x="105" y="11"/>
                        <a:pt x="105" y="11"/>
                      </a:cubicBezTo>
                      <a:cubicBezTo>
                        <a:pt x="96" y="4"/>
                        <a:pt x="84" y="0"/>
                        <a:pt x="73" y="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1" name="Google Shape;111;p3"/>
                <p:cNvSpPr/>
                <p:nvPr/>
              </p:nvSpPr>
              <p:spPr>
                <a:xfrm>
                  <a:off x="3630180" y="628675"/>
                  <a:ext cx="835469" cy="17287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196" h="1282" extrusionOk="0">
                      <a:moveTo>
                        <a:pt x="6121" y="0"/>
                      </a:moveTo>
                      <a:cubicBezTo>
                        <a:pt x="6109" y="0"/>
                        <a:pt x="6097" y="4"/>
                        <a:pt x="6087" y="12"/>
                      </a:cubicBezTo>
                      <a:cubicBezTo>
                        <a:pt x="6023" y="64"/>
                        <a:pt x="5955" y="112"/>
                        <a:pt x="5891" y="160"/>
                      </a:cubicBezTo>
                      <a:cubicBezTo>
                        <a:pt x="5858" y="177"/>
                        <a:pt x="5854" y="213"/>
                        <a:pt x="5875" y="245"/>
                      </a:cubicBezTo>
                      <a:cubicBezTo>
                        <a:pt x="5887" y="261"/>
                        <a:pt x="5907" y="269"/>
                        <a:pt x="5927" y="269"/>
                      </a:cubicBezTo>
                      <a:cubicBezTo>
                        <a:pt x="5943" y="269"/>
                        <a:pt x="5951" y="265"/>
                        <a:pt x="5967" y="261"/>
                      </a:cubicBezTo>
                      <a:cubicBezTo>
                        <a:pt x="6035" y="213"/>
                        <a:pt x="6104" y="165"/>
                        <a:pt x="6168" y="112"/>
                      </a:cubicBezTo>
                      <a:cubicBezTo>
                        <a:pt x="6192" y="88"/>
                        <a:pt x="6196" y="48"/>
                        <a:pt x="6176" y="24"/>
                      </a:cubicBezTo>
                      <a:cubicBezTo>
                        <a:pt x="6161" y="9"/>
                        <a:pt x="6140" y="0"/>
                        <a:pt x="6121" y="0"/>
                      </a:cubicBezTo>
                      <a:close/>
                      <a:moveTo>
                        <a:pt x="5557" y="384"/>
                      </a:moveTo>
                      <a:cubicBezTo>
                        <a:pt x="5546" y="384"/>
                        <a:pt x="5535" y="387"/>
                        <a:pt x="5525" y="394"/>
                      </a:cubicBezTo>
                      <a:lnTo>
                        <a:pt x="5312" y="514"/>
                      </a:lnTo>
                      <a:cubicBezTo>
                        <a:pt x="5284" y="530"/>
                        <a:pt x="5272" y="570"/>
                        <a:pt x="5288" y="602"/>
                      </a:cubicBezTo>
                      <a:cubicBezTo>
                        <a:pt x="5296" y="623"/>
                        <a:pt x="5324" y="631"/>
                        <a:pt x="5344" y="631"/>
                      </a:cubicBezTo>
                      <a:cubicBezTo>
                        <a:pt x="5352" y="631"/>
                        <a:pt x="5364" y="631"/>
                        <a:pt x="5372" y="627"/>
                      </a:cubicBezTo>
                      <a:cubicBezTo>
                        <a:pt x="5445" y="586"/>
                        <a:pt x="5517" y="546"/>
                        <a:pt x="5589" y="502"/>
                      </a:cubicBezTo>
                      <a:cubicBezTo>
                        <a:pt x="5617" y="486"/>
                        <a:pt x="5629" y="446"/>
                        <a:pt x="5609" y="414"/>
                      </a:cubicBezTo>
                      <a:cubicBezTo>
                        <a:pt x="5599" y="395"/>
                        <a:pt x="5578" y="384"/>
                        <a:pt x="5557" y="384"/>
                      </a:cubicBezTo>
                      <a:close/>
                      <a:moveTo>
                        <a:pt x="68" y="434"/>
                      </a:moveTo>
                      <a:cubicBezTo>
                        <a:pt x="45" y="434"/>
                        <a:pt x="25" y="444"/>
                        <a:pt x="17" y="466"/>
                      </a:cubicBezTo>
                      <a:cubicBezTo>
                        <a:pt x="1" y="494"/>
                        <a:pt x="9" y="534"/>
                        <a:pt x="41" y="550"/>
                      </a:cubicBezTo>
                      <a:cubicBezTo>
                        <a:pt x="109" y="590"/>
                        <a:pt x="185" y="631"/>
                        <a:pt x="262" y="667"/>
                      </a:cubicBezTo>
                      <a:cubicBezTo>
                        <a:pt x="266" y="671"/>
                        <a:pt x="278" y="671"/>
                        <a:pt x="286" y="671"/>
                      </a:cubicBezTo>
                      <a:cubicBezTo>
                        <a:pt x="310" y="671"/>
                        <a:pt x="330" y="663"/>
                        <a:pt x="346" y="635"/>
                      </a:cubicBezTo>
                      <a:cubicBezTo>
                        <a:pt x="362" y="602"/>
                        <a:pt x="346" y="566"/>
                        <a:pt x="318" y="550"/>
                      </a:cubicBezTo>
                      <a:cubicBezTo>
                        <a:pt x="246" y="514"/>
                        <a:pt x="169" y="482"/>
                        <a:pt x="101" y="442"/>
                      </a:cubicBezTo>
                      <a:cubicBezTo>
                        <a:pt x="90" y="436"/>
                        <a:pt x="79" y="434"/>
                        <a:pt x="68" y="434"/>
                      </a:cubicBezTo>
                      <a:close/>
                      <a:moveTo>
                        <a:pt x="4947" y="705"/>
                      </a:moveTo>
                      <a:cubicBezTo>
                        <a:pt x="4939" y="705"/>
                        <a:pt x="4930" y="707"/>
                        <a:pt x="4922" y="711"/>
                      </a:cubicBezTo>
                      <a:cubicBezTo>
                        <a:pt x="4846" y="747"/>
                        <a:pt x="4770" y="775"/>
                        <a:pt x="4693" y="807"/>
                      </a:cubicBezTo>
                      <a:cubicBezTo>
                        <a:pt x="4665" y="815"/>
                        <a:pt x="4645" y="856"/>
                        <a:pt x="4661" y="888"/>
                      </a:cubicBezTo>
                      <a:cubicBezTo>
                        <a:pt x="4669" y="912"/>
                        <a:pt x="4693" y="928"/>
                        <a:pt x="4721" y="928"/>
                      </a:cubicBezTo>
                      <a:cubicBezTo>
                        <a:pt x="4729" y="928"/>
                        <a:pt x="4738" y="928"/>
                        <a:pt x="4746" y="920"/>
                      </a:cubicBezTo>
                      <a:cubicBezTo>
                        <a:pt x="4826" y="892"/>
                        <a:pt x="4902" y="860"/>
                        <a:pt x="4975" y="827"/>
                      </a:cubicBezTo>
                      <a:cubicBezTo>
                        <a:pt x="5007" y="811"/>
                        <a:pt x="5023" y="771"/>
                        <a:pt x="5007" y="739"/>
                      </a:cubicBezTo>
                      <a:cubicBezTo>
                        <a:pt x="4995" y="719"/>
                        <a:pt x="4971" y="705"/>
                        <a:pt x="4947" y="705"/>
                      </a:cubicBezTo>
                      <a:close/>
                      <a:moveTo>
                        <a:pt x="694" y="729"/>
                      </a:moveTo>
                      <a:cubicBezTo>
                        <a:pt x="670" y="729"/>
                        <a:pt x="644" y="741"/>
                        <a:pt x="631" y="767"/>
                      </a:cubicBezTo>
                      <a:cubicBezTo>
                        <a:pt x="619" y="795"/>
                        <a:pt x="639" y="831"/>
                        <a:pt x="668" y="848"/>
                      </a:cubicBezTo>
                      <a:cubicBezTo>
                        <a:pt x="744" y="884"/>
                        <a:pt x="824" y="908"/>
                        <a:pt x="901" y="936"/>
                      </a:cubicBezTo>
                      <a:cubicBezTo>
                        <a:pt x="905" y="944"/>
                        <a:pt x="913" y="944"/>
                        <a:pt x="921" y="944"/>
                      </a:cubicBezTo>
                      <a:cubicBezTo>
                        <a:pt x="949" y="944"/>
                        <a:pt x="969" y="924"/>
                        <a:pt x="981" y="896"/>
                      </a:cubicBezTo>
                      <a:cubicBezTo>
                        <a:pt x="989" y="864"/>
                        <a:pt x="969" y="827"/>
                        <a:pt x="941" y="815"/>
                      </a:cubicBezTo>
                      <a:cubicBezTo>
                        <a:pt x="864" y="791"/>
                        <a:pt x="788" y="763"/>
                        <a:pt x="712" y="731"/>
                      </a:cubicBezTo>
                      <a:cubicBezTo>
                        <a:pt x="706" y="729"/>
                        <a:pt x="700" y="729"/>
                        <a:pt x="694" y="729"/>
                      </a:cubicBezTo>
                      <a:close/>
                      <a:moveTo>
                        <a:pt x="1342" y="954"/>
                      </a:moveTo>
                      <a:cubicBezTo>
                        <a:pt x="1316" y="954"/>
                        <a:pt x="1288" y="973"/>
                        <a:pt x="1278" y="1004"/>
                      </a:cubicBezTo>
                      <a:cubicBezTo>
                        <a:pt x="1270" y="1032"/>
                        <a:pt x="1290" y="1069"/>
                        <a:pt x="1326" y="1077"/>
                      </a:cubicBezTo>
                      <a:lnTo>
                        <a:pt x="1567" y="1137"/>
                      </a:lnTo>
                      <a:lnTo>
                        <a:pt x="1580" y="1137"/>
                      </a:lnTo>
                      <a:cubicBezTo>
                        <a:pt x="1612" y="1137"/>
                        <a:pt x="1636" y="1117"/>
                        <a:pt x="1636" y="1093"/>
                      </a:cubicBezTo>
                      <a:cubicBezTo>
                        <a:pt x="1648" y="1056"/>
                        <a:pt x="1628" y="1028"/>
                        <a:pt x="1592" y="1016"/>
                      </a:cubicBezTo>
                      <a:cubicBezTo>
                        <a:pt x="1511" y="996"/>
                        <a:pt x="1435" y="976"/>
                        <a:pt x="1355" y="956"/>
                      </a:cubicBezTo>
                      <a:cubicBezTo>
                        <a:pt x="1350" y="955"/>
                        <a:pt x="1346" y="954"/>
                        <a:pt x="1342" y="954"/>
                      </a:cubicBezTo>
                      <a:close/>
                      <a:moveTo>
                        <a:pt x="4306" y="950"/>
                      </a:moveTo>
                      <a:cubicBezTo>
                        <a:pt x="4300" y="950"/>
                        <a:pt x="4294" y="951"/>
                        <a:pt x="4288" y="952"/>
                      </a:cubicBezTo>
                      <a:cubicBezTo>
                        <a:pt x="4207" y="976"/>
                        <a:pt x="4135" y="996"/>
                        <a:pt x="4054" y="1016"/>
                      </a:cubicBezTo>
                      <a:cubicBezTo>
                        <a:pt x="4018" y="1028"/>
                        <a:pt x="3998" y="1056"/>
                        <a:pt x="4006" y="1093"/>
                      </a:cubicBezTo>
                      <a:cubicBezTo>
                        <a:pt x="4014" y="1117"/>
                        <a:pt x="4038" y="1137"/>
                        <a:pt x="4067" y="1137"/>
                      </a:cubicBezTo>
                      <a:lnTo>
                        <a:pt x="4087" y="1137"/>
                      </a:lnTo>
                      <a:cubicBezTo>
                        <a:pt x="4167" y="1117"/>
                        <a:pt x="4247" y="1097"/>
                        <a:pt x="4328" y="1073"/>
                      </a:cubicBezTo>
                      <a:cubicBezTo>
                        <a:pt x="4360" y="1064"/>
                        <a:pt x="4380" y="1028"/>
                        <a:pt x="4368" y="992"/>
                      </a:cubicBezTo>
                      <a:cubicBezTo>
                        <a:pt x="4361" y="966"/>
                        <a:pt x="4335" y="950"/>
                        <a:pt x="4306" y="950"/>
                      </a:cubicBezTo>
                      <a:close/>
                      <a:moveTo>
                        <a:pt x="2020" y="1096"/>
                      </a:moveTo>
                      <a:cubicBezTo>
                        <a:pt x="1988" y="1096"/>
                        <a:pt x="1961" y="1116"/>
                        <a:pt x="1957" y="1149"/>
                      </a:cubicBezTo>
                      <a:cubicBezTo>
                        <a:pt x="1953" y="1185"/>
                        <a:pt x="1973" y="1213"/>
                        <a:pt x="2009" y="1217"/>
                      </a:cubicBezTo>
                      <a:cubicBezTo>
                        <a:pt x="2090" y="1233"/>
                        <a:pt x="2174" y="1245"/>
                        <a:pt x="2255" y="1253"/>
                      </a:cubicBezTo>
                      <a:lnTo>
                        <a:pt x="2259" y="1253"/>
                      </a:lnTo>
                      <a:cubicBezTo>
                        <a:pt x="2291" y="1253"/>
                        <a:pt x="2319" y="1229"/>
                        <a:pt x="2327" y="1197"/>
                      </a:cubicBezTo>
                      <a:cubicBezTo>
                        <a:pt x="2331" y="1161"/>
                        <a:pt x="2307" y="1133"/>
                        <a:pt x="2271" y="1129"/>
                      </a:cubicBezTo>
                      <a:cubicBezTo>
                        <a:pt x="2190" y="1125"/>
                        <a:pt x="2110" y="1109"/>
                        <a:pt x="2030" y="1097"/>
                      </a:cubicBezTo>
                      <a:cubicBezTo>
                        <a:pt x="2026" y="1096"/>
                        <a:pt x="2023" y="1096"/>
                        <a:pt x="2020" y="1096"/>
                      </a:cubicBezTo>
                      <a:close/>
                      <a:moveTo>
                        <a:pt x="3637" y="1103"/>
                      </a:moveTo>
                      <a:cubicBezTo>
                        <a:pt x="3633" y="1103"/>
                        <a:pt x="3629" y="1104"/>
                        <a:pt x="3625" y="1105"/>
                      </a:cubicBezTo>
                      <a:lnTo>
                        <a:pt x="3384" y="1133"/>
                      </a:lnTo>
                      <a:cubicBezTo>
                        <a:pt x="3351" y="1137"/>
                        <a:pt x="3323" y="1169"/>
                        <a:pt x="3331" y="1205"/>
                      </a:cubicBezTo>
                      <a:cubicBezTo>
                        <a:pt x="3331" y="1233"/>
                        <a:pt x="3359" y="1257"/>
                        <a:pt x="3388" y="1257"/>
                      </a:cubicBezTo>
                      <a:cubicBezTo>
                        <a:pt x="3388" y="1257"/>
                        <a:pt x="3396" y="1257"/>
                        <a:pt x="3400" y="1253"/>
                      </a:cubicBezTo>
                      <a:cubicBezTo>
                        <a:pt x="3480" y="1249"/>
                        <a:pt x="3564" y="1237"/>
                        <a:pt x="3645" y="1225"/>
                      </a:cubicBezTo>
                      <a:cubicBezTo>
                        <a:pt x="3677" y="1217"/>
                        <a:pt x="3701" y="1189"/>
                        <a:pt x="3697" y="1153"/>
                      </a:cubicBezTo>
                      <a:cubicBezTo>
                        <a:pt x="3693" y="1128"/>
                        <a:pt x="3668" y="1103"/>
                        <a:pt x="3637" y="1103"/>
                      </a:cubicBezTo>
                      <a:close/>
                      <a:moveTo>
                        <a:pt x="2709" y="1157"/>
                      </a:moveTo>
                      <a:cubicBezTo>
                        <a:pt x="2672" y="1157"/>
                        <a:pt x="2640" y="1181"/>
                        <a:pt x="2640" y="1217"/>
                      </a:cubicBezTo>
                      <a:cubicBezTo>
                        <a:pt x="2640" y="1253"/>
                        <a:pt x="2668" y="1281"/>
                        <a:pt x="2701" y="1281"/>
                      </a:cubicBezTo>
                      <a:lnTo>
                        <a:pt x="2954" y="1281"/>
                      </a:lnTo>
                      <a:cubicBezTo>
                        <a:pt x="2990" y="1281"/>
                        <a:pt x="3014" y="1253"/>
                        <a:pt x="3014" y="1217"/>
                      </a:cubicBezTo>
                      <a:cubicBezTo>
                        <a:pt x="3014" y="1181"/>
                        <a:pt x="2982" y="1157"/>
                        <a:pt x="2950" y="1157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</p:grpSp>
      <p:grpSp>
        <p:nvGrpSpPr>
          <p:cNvPr id="112" name="Google Shape;112;p3"/>
          <p:cNvGrpSpPr/>
          <p:nvPr/>
        </p:nvGrpSpPr>
        <p:grpSpPr>
          <a:xfrm rot="-2995951">
            <a:off x="4429344" y="513243"/>
            <a:ext cx="4074052" cy="3919122"/>
            <a:chOff x="2032175" y="1682500"/>
            <a:chExt cx="557500" cy="536300"/>
          </a:xfrm>
        </p:grpSpPr>
        <p:sp>
          <p:nvSpPr>
            <p:cNvPr id="113" name="Google Shape;113;p3"/>
            <p:cNvSpPr/>
            <p:nvPr/>
          </p:nvSpPr>
          <p:spPr>
            <a:xfrm>
              <a:off x="2032175" y="1736150"/>
              <a:ext cx="557500" cy="482650"/>
            </a:xfrm>
            <a:custGeom>
              <a:avLst/>
              <a:gdLst/>
              <a:ahLst/>
              <a:cxnLst/>
              <a:rect l="l" t="t" r="r" b="b"/>
              <a:pathLst>
                <a:path w="22300" h="19306" extrusionOk="0">
                  <a:moveTo>
                    <a:pt x="17029" y="1"/>
                  </a:moveTo>
                  <a:cubicBezTo>
                    <a:pt x="15601" y="1"/>
                    <a:pt x="14082" y="330"/>
                    <a:pt x="12862" y="771"/>
                  </a:cubicBezTo>
                  <a:cubicBezTo>
                    <a:pt x="12037" y="1071"/>
                    <a:pt x="11278" y="1177"/>
                    <a:pt x="10540" y="1177"/>
                  </a:cubicBezTo>
                  <a:cubicBezTo>
                    <a:pt x="8763" y="1177"/>
                    <a:pt x="7104" y="563"/>
                    <a:pt x="4920" y="563"/>
                  </a:cubicBezTo>
                  <a:cubicBezTo>
                    <a:pt x="4705" y="563"/>
                    <a:pt x="4485" y="569"/>
                    <a:pt x="4260" y="582"/>
                  </a:cubicBezTo>
                  <a:cubicBezTo>
                    <a:pt x="788" y="783"/>
                    <a:pt x="202" y="4198"/>
                    <a:pt x="1708" y="7372"/>
                  </a:cubicBezTo>
                  <a:cubicBezTo>
                    <a:pt x="3215" y="10546"/>
                    <a:pt x="1" y="13439"/>
                    <a:pt x="1258" y="16798"/>
                  </a:cubicBezTo>
                  <a:cubicBezTo>
                    <a:pt x="1942" y="18629"/>
                    <a:pt x="3846" y="18953"/>
                    <a:pt x="5847" y="18953"/>
                  </a:cubicBezTo>
                  <a:cubicBezTo>
                    <a:pt x="6944" y="18953"/>
                    <a:pt x="8069" y="18856"/>
                    <a:pt x="9039" y="18856"/>
                  </a:cubicBezTo>
                  <a:cubicBezTo>
                    <a:pt x="9546" y="18856"/>
                    <a:pt x="10011" y="18883"/>
                    <a:pt x="10407" y="18964"/>
                  </a:cubicBezTo>
                  <a:cubicBezTo>
                    <a:pt x="11570" y="19200"/>
                    <a:pt x="12633" y="19305"/>
                    <a:pt x="13600" y="19305"/>
                  </a:cubicBezTo>
                  <a:cubicBezTo>
                    <a:pt x="20113" y="19305"/>
                    <a:pt x="22247" y="14514"/>
                    <a:pt x="21247" y="12632"/>
                  </a:cubicBezTo>
                  <a:cubicBezTo>
                    <a:pt x="20090" y="10462"/>
                    <a:pt x="22299" y="6312"/>
                    <a:pt x="21496" y="2796"/>
                  </a:cubicBezTo>
                  <a:cubicBezTo>
                    <a:pt x="21018" y="707"/>
                    <a:pt x="19121" y="1"/>
                    <a:pt x="17029" y="1"/>
                  </a:cubicBezTo>
                  <a:close/>
                </a:path>
              </a:pathLst>
            </a:custGeom>
            <a:solidFill>
              <a:srgbClr val="FF5A78">
                <a:alpha val="225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" name="Google Shape;114;p3"/>
            <p:cNvSpPr/>
            <p:nvPr/>
          </p:nvSpPr>
          <p:spPr>
            <a:xfrm>
              <a:off x="2196000" y="1682500"/>
              <a:ext cx="189675" cy="60225"/>
            </a:xfrm>
            <a:custGeom>
              <a:avLst/>
              <a:gdLst/>
              <a:ahLst/>
              <a:cxnLst/>
              <a:rect l="l" t="t" r="r" b="b"/>
              <a:pathLst>
                <a:path w="7587" h="2409" extrusionOk="0">
                  <a:moveTo>
                    <a:pt x="984" y="1"/>
                  </a:moveTo>
                  <a:cubicBezTo>
                    <a:pt x="635" y="1"/>
                    <a:pt x="382" y="108"/>
                    <a:pt x="294" y="422"/>
                  </a:cubicBezTo>
                  <a:cubicBezTo>
                    <a:pt x="0" y="1457"/>
                    <a:pt x="1858" y="2408"/>
                    <a:pt x="3684" y="2408"/>
                  </a:cubicBezTo>
                  <a:cubicBezTo>
                    <a:pt x="3806" y="2408"/>
                    <a:pt x="3929" y="2404"/>
                    <a:pt x="4051" y="2395"/>
                  </a:cubicBezTo>
                  <a:cubicBezTo>
                    <a:pt x="6642" y="2210"/>
                    <a:pt x="7586" y="981"/>
                    <a:pt x="7325" y="374"/>
                  </a:cubicBezTo>
                  <a:cubicBezTo>
                    <a:pt x="7218" y="124"/>
                    <a:pt x="6925" y="30"/>
                    <a:pt x="6519" y="30"/>
                  </a:cubicBezTo>
                  <a:cubicBezTo>
                    <a:pt x="5946" y="30"/>
                    <a:pt x="5149" y="218"/>
                    <a:pt x="4336" y="422"/>
                  </a:cubicBezTo>
                  <a:cubicBezTo>
                    <a:pt x="4179" y="462"/>
                    <a:pt x="4010" y="479"/>
                    <a:pt x="3833" y="479"/>
                  </a:cubicBezTo>
                  <a:cubicBezTo>
                    <a:pt x="2889" y="479"/>
                    <a:pt x="1721" y="1"/>
                    <a:pt x="984" y="1"/>
                  </a:cubicBezTo>
                  <a:close/>
                </a:path>
              </a:pathLst>
            </a:custGeom>
            <a:solidFill>
              <a:srgbClr val="FF5A78">
                <a:alpha val="225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5" name="Google Shape;115;p3"/>
          <p:cNvSpPr txBox="1">
            <a:spLocks noGrp="1"/>
          </p:cNvSpPr>
          <p:nvPr>
            <p:ph type="title" idx="2" hasCustomPrompt="1"/>
          </p:nvPr>
        </p:nvSpPr>
        <p:spPr>
          <a:xfrm>
            <a:off x="740125" y="831100"/>
            <a:ext cx="3831900" cy="1395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8000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116" name="Google Shape;116;p3"/>
          <p:cNvSpPr txBox="1">
            <a:spLocks noGrp="1"/>
          </p:cNvSpPr>
          <p:nvPr>
            <p:ph type="subTitle" idx="1"/>
          </p:nvPr>
        </p:nvSpPr>
        <p:spPr>
          <a:xfrm>
            <a:off x="1279975" y="3010100"/>
            <a:ext cx="2752200" cy="728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Font typeface="Bellota Text"/>
              <a:buNone/>
              <a:defRPr sz="1600">
                <a:solidFill>
                  <a:schemeClr val="dk1"/>
                </a:solidFill>
                <a:latin typeface="Bellota Text"/>
                <a:ea typeface="Bellota Text"/>
                <a:cs typeface="Bellota Text"/>
                <a:sym typeface="Bellota Text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grpSp>
        <p:nvGrpSpPr>
          <p:cNvPr id="117" name="Google Shape;117;p3"/>
          <p:cNvGrpSpPr/>
          <p:nvPr/>
        </p:nvGrpSpPr>
        <p:grpSpPr>
          <a:xfrm rot="7153394">
            <a:off x="7700648" y="3361727"/>
            <a:ext cx="2039530" cy="1399524"/>
            <a:chOff x="6272659" y="-660615"/>
            <a:chExt cx="2039586" cy="1399562"/>
          </a:xfrm>
        </p:grpSpPr>
        <p:grpSp>
          <p:nvGrpSpPr>
            <p:cNvPr id="118" name="Google Shape;118;p3"/>
            <p:cNvGrpSpPr/>
            <p:nvPr/>
          </p:nvGrpSpPr>
          <p:grpSpPr>
            <a:xfrm rot="8478049">
              <a:off x="7456155" y="-397939"/>
              <a:ext cx="900955" cy="172869"/>
              <a:chOff x="3564648" y="628675"/>
              <a:chExt cx="901001" cy="172878"/>
            </a:xfrm>
          </p:grpSpPr>
          <p:sp>
            <p:nvSpPr>
              <p:cNvPr id="119" name="Google Shape;119;p3"/>
              <p:cNvSpPr/>
              <p:nvPr/>
            </p:nvSpPr>
            <p:spPr>
              <a:xfrm>
                <a:off x="3564648" y="647688"/>
                <a:ext cx="32631" cy="26026"/>
              </a:xfrm>
              <a:custGeom>
                <a:avLst/>
                <a:gdLst/>
                <a:ahLst/>
                <a:cxnLst/>
                <a:rect l="l" t="t" r="r" b="b"/>
                <a:pathLst>
                  <a:path w="242" h="193" extrusionOk="0">
                    <a:moveTo>
                      <a:pt x="73" y="0"/>
                    </a:moveTo>
                    <a:cubicBezTo>
                      <a:pt x="53" y="0"/>
                      <a:pt x="33" y="10"/>
                      <a:pt x="21" y="28"/>
                    </a:cubicBezTo>
                    <a:cubicBezTo>
                      <a:pt x="0" y="52"/>
                      <a:pt x="4" y="92"/>
                      <a:pt x="33" y="112"/>
                    </a:cubicBezTo>
                    <a:cubicBezTo>
                      <a:pt x="33" y="112"/>
                      <a:pt x="69" y="140"/>
                      <a:pt x="141" y="184"/>
                    </a:cubicBezTo>
                    <a:cubicBezTo>
                      <a:pt x="149" y="188"/>
                      <a:pt x="165" y="192"/>
                      <a:pt x="173" y="192"/>
                    </a:cubicBezTo>
                    <a:cubicBezTo>
                      <a:pt x="193" y="192"/>
                      <a:pt x="213" y="184"/>
                      <a:pt x="225" y="168"/>
                    </a:cubicBezTo>
                    <a:cubicBezTo>
                      <a:pt x="241" y="144"/>
                      <a:pt x="233" y="104"/>
                      <a:pt x="205" y="84"/>
                    </a:cubicBezTo>
                    <a:cubicBezTo>
                      <a:pt x="141" y="40"/>
                      <a:pt x="105" y="11"/>
                      <a:pt x="105" y="11"/>
                    </a:cubicBezTo>
                    <a:cubicBezTo>
                      <a:pt x="96" y="4"/>
                      <a:pt x="84" y="0"/>
                      <a:pt x="73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0" name="Google Shape;120;p3"/>
              <p:cNvSpPr/>
              <p:nvPr/>
            </p:nvSpPr>
            <p:spPr>
              <a:xfrm>
                <a:off x="3630180" y="628675"/>
                <a:ext cx="835469" cy="172878"/>
              </a:xfrm>
              <a:custGeom>
                <a:avLst/>
                <a:gdLst/>
                <a:ahLst/>
                <a:cxnLst/>
                <a:rect l="l" t="t" r="r" b="b"/>
                <a:pathLst>
                  <a:path w="6196" h="1282" extrusionOk="0">
                    <a:moveTo>
                      <a:pt x="6121" y="0"/>
                    </a:moveTo>
                    <a:cubicBezTo>
                      <a:pt x="6109" y="0"/>
                      <a:pt x="6097" y="4"/>
                      <a:pt x="6087" y="12"/>
                    </a:cubicBezTo>
                    <a:cubicBezTo>
                      <a:pt x="6023" y="64"/>
                      <a:pt x="5955" y="112"/>
                      <a:pt x="5891" y="160"/>
                    </a:cubicBezTo>
                    <a:cubicBezTo>
                      <a:pt x="5858" y="177"/>
                      <a:pt x="5854" y="213"/>
                      <a:pt x="5875" y="245"/>
                    </a:cubicBezTo>
                    <a:cubicBezTo>
                      <a:pt x="5887" y="261"/>
                      <a:pt x="5907" y="269"/>
                      <a:pt x="5927" y="269"/>
                    </a:cubicBezTo>
                    <a:cubicBezTo>
                      <a:pt x="5943" y="269"/>
                      <a:pt x="5951" y="265"/>
                      <a:pt x="5967" y="261"/>
                    </a:cubicBezTo>
                    <a:cubicBezTo>
                      <a:pt x="6035" y="213"/>
                      <a:pt x="6104" y="165"/>
                      <a:pt x="6168" y="112"/>
                    </a:cubicBezTo>
                    <a:cubicBezTo>
                      <a:pt x="6192" y="88"/>
                      <a:pt x="6196" y="48"/>
                      <a:pt x="6176" y="24"/>
                    </a:cubicBezTo>
                    <a:cubicBezTo>
                      <a:pt x="6161" y="9"/>
                      <a:pt x="6140" y="0"/>
                      <a:pt x="6121" y="0"/>
                    </a:cubicBezTo>
                    <a:close/>
                    <a:moveTo>
                      <a:pt x="5557" y="384"/>
                    </a:moveTo>
                    <a:cubicBezTo>
                      <a:pt x="5546" y="384"/>
                      <a:pt x="5535" y="387"/>
                      <a:pt x="5525" y="394"/>
                    </a:cubicBezTo>
                    <a:lnTo>
                      <a:pt x="5312" y="514"/>
                    </a:lnTo>
                    <a:cubicBezTo>
                      <a:pt x="5284" y="530"/>
                      <a:pt x="5272" y="570"/>
                      <a:pt x="5288" y="602"/>
                    </a:cubicBezTo>
                    <a:cubicBezTo>
                      <a:pt x="5296" y="623"/>
                      <a:pt x="5324" y="631"/>
                      <a:pt x="5344" y="631"/>
                    </a:cubicBezTo>
                    <a:cubicBezTo>
                      <a:pt x="5352" y="631"/>
                      <a:pt x="5364" y="631"/>
                      <a:pt x="5372" y="627"/>
                    </a:cubicBezTo>
                    <a:cubicBezTo>
                      <a:pt x="5445" y="586"/>
                      <a:pt x="5517" y="546"/>
                      <a:pt x="5589" y="502"/>
                    </a:cubicBezTo>
                    <a:cubicBezTo>
                      <a:pt x="5617" y="486"/>
                      <a:pt x="5629" y="446"/>
                      <a:pt x="5609" y="414"/>
                    </a:cubicBezTo>
                    <a:cubicBezTo>
                      <a:pt x="5599" y="395"/>
                      <a:pt x="5578" y="384"/>
                      <a:pt x="5557" y="384"/>
                    </a:cubicBezTo>
                    <a:close/>
                    <a:moveTo>
                      <a:pt x="68" y="434"/>
                    </a:moveTo>
                    <a:cubicBezTo>
                      <a:pt x="45" y="434"/>
                      <a:pt x="25" y="444"/>
                      <a:pt x="17" y="466"/>
                    </a:cubicBezTo>
                    <a:cubicBezTo>
                      <a:pt x="1" y="494"/>
                      <a:pt x="9" y="534"/>
                      <a:pt x="41" y="550"/>
                    </a:cubicBezTo>
                    <a:cubicBezTo>
                      <a:pt x="109" y="590"/>
                      <a:pt x="185" y="631"/>
                      <a:pt x="262" y="667"/>
                    </a:cubicBezTo>
                    <a:cubicBezTo>
                      <a:pt x="266" y="671"/>
                      <a:pt x="278" y="671"/>
                      <a:pt x="286" y="671"/>
                    </a:cubicBezTo>
                    <a:cubicBezTo>
                      <a:pt x="310" y="671"/>
                      <a:pt x="330" y="663"/>
                      <a:pt x="346" y="635"/>
                    </a:cubicBezTo>
                    <a:cubicBezTo>
                      <a:pt x="362" y="602"/>
                      <a:pt x="346" y="566"/>
                      <a:pt x="318" y="550"/>
                    </a:cubicBezTo>
                    <a:cubicBezTo>
                      <a:pt x="246" y="514"/>
                      <a:pt x="169" y="482"/>
                      <a:pt x="101" y="442"/>
                    </a:cubicBezTo>
                    <a:cubicBezTo>
                      <a:pt x="90" y="436"/>
                      <a:pt x="79" y="434"/>
                      <a:pt x="68" y="434"/>
                    </a:cubicBezTo>
                    <a:close/>
                    <a:moveTo>
                      <a:pt x="4947" y="705"/>
                    </a:moveTo>
                    <a:cubicBezTo>
                      <a:pt x="4939" y="705"/>
                      <a:pt x="4930" y="707"/>
                      <a:pt x="4922" y="711"/>
                    </a:cubicBezTo>
                    <a:cubicBezTo>
                      <a:pt x="4846" y="747"/>
                      <a:pt x="4770" y="775"/>
                      <a:pt x="4693" y="807"/>
                    </a:cubicBezTo>
                    <a:cubicBezTo>
                      <a:pt x="4665" y="815"/>
                      <a:pt x="4645" y="856"/>
                      <a:pt x="4661" y="888"/>
                    </a:cubicBezTo>
                    <a:cubicBezTo>
                      <a:pt x="4669" y="912"/>
                      <a:pt x="4693" y="928"/>
                      <a:pt x="4721" y="928"/>
                    </a:cubicBezTo>
                    <a:cubicBezTo>
                      <a:pt x="4729" y="928"/>
                      <a:pt x="4738" y="928"/>
                      <a:pt x="4746" y="920"/>
                    </a:cubicBezTo>
                    <a:cubicBezTo>
                      <a:pt x="4826" y="892"/>
                      <a:pt x="4902" y="860"/>
                      <a:pt x="4975" y="827"/>
                    </a:cubicBezTo>
                    <a:cubicBezTo>
                      <a:pt x="5007" y="811"/>
                      <a:pt x="5023" y="771"/>
                      <a:pt x="5007" y="739"/>
                    </a:cubicBezTo>
                    <a:cubicBezTo>
                      <a:pt x="4995" y="719"/>
                      <a:pt x="4971" y="705"/>
                      <a:pt x="4947" y="705"/>
                    </a:cubicBezTo>
                    <a:close/>
                    <a:moveTo>
                      <a:pt x="694" y="729"/>
                    </a:moveTo>
                    <a:cubicBezTo>
                      <a:pt x="670" y="729"/>
                      <a:pt x="644" y="741"/>
                      <a:pt x="631" y="767"/>
                    </a:cubicBezTo>
                    <a:cubicBezTo>
                      <a:pt x="619" y="795"/>
                      <a:pt x="639" y="831"/>
                      <a:pt x="668" y="848"/>
                    </a:cubicBezTo>
                    <a:cubicBezTo>
                      <a:pt x="744" y="884"/>
                      <a:pt x="824" y="908"/>
                      <a:pt x="901" y="936"/>
                    </a:cubicBezTo>
                    <a:cubicBezTo>
                      <a:pt x="905" y="944"/>
                      <a:pt x="913" y="944"/>
                      <a:pt x="921" y="944"/>
                    </a:cubicBezTo>
                    <a:cubicBezTo>
                      <a:pt x="949" y="944"/>
                      <a:pt x="969" y="924"/>
                      <a:pt x="981" y="896"/>
                    </a:cubicBezTo>
                    <a:cubicBezTo>
                      <a:pt x="989" y="864"/>
                      <a:pt x="969" y="827"/>
                      <a:pt x="941" y="815"/>
                    </a:cubicBezTo>
                    <a:cubicBezTo>
                      <a:pt x="864" y="791"/>
                      <a:pt x="788" y="763"/>
                      <a:pt x="712" y="731"/>
                    </a:cubicBezTo>
                    <a:cubicBezTo>
                      <a:pt x="706" y="729"/>
                      <a:pt x="700" y="729"/>
                      <a:pt x="694" y="729"/>
                    </a:cubicBezTo>
                    <a:close/>
                    <a:moveTo>
                      <a:pt x="1342" y="954"/>
                    </a:moveTo>
                    <a:cubicBezTo>
                      <a:pt x="1316" y="954"/>
                      <a:pt x="1288" y="973"/>
                      <a:pt x="1278" y="1004"/>
                    </a:cubicBezTo>
                    <a:cubicBezTo>
                      <a:pt x="1270" y="1032"/>
                      <a:pt x="1290" y="1069"/>
                      <a:pt x="1326" y="1077"/>
                    </a:cubicBezTo>
                    <a:lnTo>
                      <a:pt x="1567" y="1137"/>
                    </a:lnTo>
                    <a:lnTo>
                      <a:pt x="1580" y="1137"/>
                    </a:lnTo>
                    <a:cubicBezTo>
                      <a:pt x="1612" y="1137"/>
                      <a:pt x="1636" y="1117"/>
                      <a:pt x="1636" y="1093"/>
                    </a:cubicBezTo>
                    <a:cubicBezTo>
                      <a:pt x="1648" y="1056"/>
                      <a:pt x="1628" y="1028"/>
                      <a:pt x="1592" y="1016"/>
                    </a:cubicBezTo>
                    <a:cubicBezTo>
                      <a:pt x="1511" y="996"/>
                      <a:pt x="1435" y="976"/>
                      <a:pt x="1355" y="956"/>
                    </a:cubicBezTo>
                    <a:cubicBezTo>
                      <a:pt x="1350" y="955"/>
                      <a:pt x="1346" y="954"/>
                      <a:pt x="1342" y="954"/>
                    </a:cubicBezTo>
                    <a:close/>
                    <a:moveTo>
                      <a:pt x="4306" y="950"/>
                    </a:moveTo>
                    <a:cubicBezTo>
                      <a:pt x="4300" y="950"/>
                      <a:pt x="4294" y="951"/>
                      <a:pt x="4288" y="952"/>
                    </a:cubicBezTo>
                    <a:cubicBezTo>
                      <a:pt x="4207" y="976"/>
                      <a:pt x="4135" y="996"/>
                      <a:pt x="4054" y="1016"/>
                    </a:cubicBezTo>
                    <a:cubicBezTo>
                      <a:pt x="4018" y="1028"/>
                      <a:pt x="3998" y="1056"/>
                      <a:pt x="4006" y="1093"/>
                    </a:cubicBezTo>
                    <a:cubicBezTo>
                      <a:pt x="4014" y="1117"/>
                      <a:pt x="4038" y="1137"/>
                      <a:pt x="4067" y="1137"/>
                    </a:cubicBezTo>
                    <a:lnTo>
                      <a:pt x="4087" y="1137"/>
                    </a:lnTo>
                    <a:cubicBezTo>
                      <a:pt x="4167" y="1117"/>
                      <a:pt x="4247" y="1097"/>
                      <a:pt x="4328" y="1073"/>
                    </a:cubicBezTo>
                    <a:cubicBezTo>
                      <a:pt x="4360" y="1064"/>
                      <a:pt x="4380" y="1028"/>
                      <a:pt x="4368" y="992"/>
                    </a:cubicBezTo>
                    <a:cubicBezTo>
                      <a:pt x="4361" y="966"/>
                      <a:pt x="4335" y="950"/>
                      <a:pt x="4306" y="950"/>
                    </a:cubicBezTo>
                    <a:close/>
                    <a:moveTo>
                      <a:pt x="2020" y="1096"/>
                    </a:moveTo>
                    <a:cubicBezTo>
                      <a:pt x="1988" y="1096"/>
                      <a:pt x="1961" y="1116"/>
                      <a:pt x="1957" y="1149"/>
                    </a:cubicBezTo>
                    <a:cubicBezTo>
                      <a:pt x="1953" y="1185"/>
                      <a:pt x="1973" y="1213"/>
                      <a:pt x="2009" y="1217"/>
                    </a:cubicBezTo>
                    <a:cubicBezTo>
                      <a:pt x="2090" y="1233"/>
                      <a:pt x="2174" y="1245"/>
                      <a:pt x="2255" y="1253"/>
                    </a:cubicBezTo>
                    <a:lnTo>
                      <a:pt x="2259" y="1253"/>
                    </a:lnTo>
                    <a:cubicBezTo>
                      <a:pt x="2291" y="1253"/>
                      <a:pt x="2319" y="1229"/>
                      <a:pt x="2327" y="1197"/>
                    </a:cubicBezTo>
                    <a:cubicBezTo>
                      <a:pt x="2331" y="1161"/>
                      <a:pt x="2307" y="1133"/>
                      <a:pt x="2271" y="1129"/>
                    </a:cubicBezTo>
                    <a:cubicBezTo>
                      <a:pt x="2190" y="1125"/>
                      <a:pt x="2110" y="1109"/>
                      <a:pt x="2030" y="1097"/>
                    </a:cubicBezTo>
                    <a:cubicBezTo>
                      <a:pt x="2026" y="1096"/>
                      <a:pt x="2023" y="1096"/>
                      <a:pt x="2020" y="1096"/>
                    </a:cubicBezTo>
                    <a:close/>
                    <a:moveTo>
                      <a:pt x="3637" y="1103"/>
                    </a:moveTo>
                    <a:cubicBezTo>
                      <a:pt x="3633" y="1103"/>
                      <a:pt x="3629" y="1104"/>
                      <a:pt x="3625" y="1105"/>
                    </a:cubicBezTo>
                    <a:lnTo>
                      <a:pt x="3384" y="1133"/>
                    </a:lnTo>
                    <a:cubicBezTo>
                      <a:pt x="3351" y="1137"/>
                      <a:pt x="3323" y="1169"/>
                      <a:pt x="3331" y="1205"/>
                    </a:cubicBezTo>
                    <a:cubicBezTo>
                      <a:pt x="3331" y="1233"/>
                      <a:pt x="3359" y="1257"/>
                      <a:pt x="3388" y="1257"/>
                    </a:cubicBezTo>
                    <a:cubicBezTo>
                      <a:pt x="3388" y="1257"/>
                      <a:pt x="3396" y="1257"/>
                      <a:pt x="3400" y="1253"/>
                    </a:cubicBezTo>
                    <a:cubicBezTo>
                      <a:pt x="3480" y="1249"/>
                      <a:pt x="3564" y="1237"/>
                      <a:pt x="3645" y="1225"/>
                    </a:cubicBezTo>
                    <a:cubicBezTo>
                      <a:pt x="3677" y="1217"/>
                      <a:pt x="3701" y="1189"/>
                      <a:pt x="3697" y="1153"/>
                    </a:cubicBezTo>
                    <a:cubicBezTo>
                      <a:pt x="3693" y="1128"/>
                      <a:pt x="3668" y="1103"/>
                      <a:pt x="3637" y="1103"/>
                    </a:cubicBezTo>
                    <a:close/>
                    <a:moveTo>
                      <a:pt x="2709" y="1157"/>
                    </a:moveTo>
                    <a:cubicBezTo>
                      <a:pt x="2672" y="1157"/>
                      <a:pt x="2640" y="1181"/>
                      <a:pt x="2640" y="1217"/>
                    </a:cubicBezTo>
                    <a:cubicBezTo>
                      <a:pt x="2640" y="1253"/>
                      <a:pt x="2668" y="1281"/>
                      <a:pt x="2701" y="1281"/>
                    </a:cubicBezTo>
                    <a:lnTo>
                      <a:pt x="2954" y="1281"/>
                    </a:lnTo>
                    <a:cubicBezTo>
                      <a:pt x="2990" y="1281"/>
                      <a:pt x="3014" y="1253"/>
                      <a:pt x="3014" y="1217"/>
                    </a:cubicBezTo>
                    <a:cubicBezTo>
                      <a:pt x="3014" y="1181"/>
                      <a:pt x="2982" y="1157"/>
                      <a:pt x="2950" y="1157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1" name="Google Shape;121;p3"/>
            <p:cNvGrpSpPr/>
            <p:nvPr/>
          </p:nvGrpSpPr>
          <p:grpSpPr>
            <a:xfrm rot="-1338283">
              <a:off x="6304777" y="70229"/>
              <a:ext cx="1332686" cy="431981"/>
              <a:chOff x="3132849" y="378861"/>
              <a:chExt cx="1332799" cy="432018"/>
            </a:xfrm>
          </p:grpSpPr>
          <p:sp>
            <p:nvSpPr>
              <p:cNvPr id="122" name="Google Shape;122;p3"/>
              <p:cNvSpPr/>
              <p:nvPr/>
            </p:nvSpPr>
            <p:spPr>
              <a:xfrm>
                <a:off x="3564648" y="647688"/>
                <a:ext cx="32631" cy="26026"/>
              </a:xfrm>
              <a:custGeom>
                <a:avLst/>
                <a:gdLst/>
                <a:ahLst/>
                <a:cxnLst/>
                <a:rect l="l" t="t" r="r" b="b"/>
                <a:pathLst>
                  <a:path w="242" h="193" extrusionOk="0">
                    <a:moveTo>
                      <a:pt x="73" y="0"/>
                    </a:moveTo>
                    <a:cubicBezTo>
                      <a:pt x="53" y="0"/>
                      <a:pt x="33" y="10"/>
                      <a:pt x="21" y="28"/>
                    </a:cubicBezTo>
                    <a:cubicBezTo>
                      <a:pt x="0" y="52"/>
                      <a:pt x="4" y="92"/>
                      <a:pt x="33" y="112"/>
                    </a:cubicBezTo>
                    <a:cubicBezTo>
                      <a:pt x="33" y="112"/>
                      <a:pt x="69" y="140"/>
                      <a:pt x="141" y="184"/>
                    </a:cubicBezTo>
                    <a:cubicBezTo>
                      <a:pt x="149" y="188"/>
                      <a:pt x="165" y="192"/>
                      <a:pt x="173" y="192"/>
                    </a:cubicBezTo>
                    <a:cubicBezTo>
                      <a:pt x="193" y="192"/>
                      <a:pt x="213" y="184"/>
                      <a:pt x="225" y="168"/>
                    </a:cubicBezTo>
                    <a:cubicBezTo>
                      <a:pt x="241" y="144"/>
                      <a:pt x="233" y="104"/>
                      <a:pt x="205" y="84"/>
                    </a:cubicBezTo>
                    <a:cubicBezTo>
                      <a:pt x="141" y="40"/>
                      <a:pt x="105" y="11"/>
                      <a:pt x="105" y="11"/>
                    </a:cubicBezTo>
                    <a:cubicBezTo>
                      <a:pt x="96" y="4"/>
                      <a:pt x="84" y="0"/>
                      <a:pt x="73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3" name="Google Shape;123;p3"/>
              <p:cNvSpPr/>
              <p:nvPr/>
            </p:nvSpPr>
            <p:spPr>
              <a:xfrm>
                <a:off x="3630180" y="628675"/>
                <a:ext cx="835469" cy="172878"/>
              </a:xfrm>
              <a:custGeom>
                <a:avLst/>
                <a:gdLst/>
                <a:ahLst/>
                <a:cxnLst/>
                <a:rect l="l" t="t" r="r" b="b"/>
                <a:pathLst>
                  <a:path w="6196" h="1282" extrusionOk="0">
                    <a:moveTo>
                      <a:pt x="6121" y="0"/>
                    </a:moveTo>
                    <a:cubicBezTo>
                      <a:pt x="6109" y="0"/>
                      <a:pt x="6097" y="4"/>
                      <a:pt x="6087" y="12"/>
                    </a:cubicBezTo>
                    <a:cubicBezTo>
                      <a:pt x="6023" y="64"/>
                      <a:pt x="5955" y="112"/>
                      <a:pt x="5891" y="160"/>
                    </a:cubicBezTo>
                    <a:cubicBezTo>
                      <a:pt x="5858" y="177"/>
                      <a:pt x="5854" y="213"/>
                      <a:pt x="5875" y="245"/>
                    </a:cubicBezTo>
                    <a:cubicBezTo>
                      <a:pt x="5887" y="261"/>
                      <a:pt x="5907" y="269"/>
                      <a:pt x="5927" y="269"/>
                    </a:cubicBezTo>
                    <a:cubicBezTo>
                      <a:pt x="5943" y="269"/>
                      <a:pt x="5951" y="265"/>
                      <a:pt x="5967" y="261"/>
                    </a:cubicBezTo>
                    <a:cubicBezTo>
                      <a:pt x="6035" y="213"/>
                      <a:pt x="6104" y="165"/>
                      <a:pt x="6168" y="112"/>
                    </a:cubicBezTo>
                    <a:cubicBezTo>
                      <a:pt x="6192" y="88"/>
                      <a:pt x="6196" y="48"/>
                      <a:pt x="6176" y="24"/>
                    </a:cubicBezTo>
                    <a:cubicBezTo>
                      <a:pt x="6161" y="9"/>
                      <a:pt x="6140" y="0"/>
                      <a:pt x="6121" y="0"/>
                    </a:cubicBezTo>
                    <a:close/>
                    <a:moveTo>
                      <a:pt x="5557" y="384"/>
                    </a:moveTo>
                    <a:cubicBezTo>
                      <a:pt x="5546" y="384"/>
                      <a:pt x="5535" y="387"/>
                      <a:pt x="5525" y="394"/>
                    </a:cubicBezTo>
                    <a:lnTo>
                      <a:pt x="5312" y="514"/>
                    </a:lnTo>
                    <a:cubicBezTo>
                      <a:pt x="5284" y="530"/>
                      <a:pt x="5272" y="570"/>
                      <a:pt x="5288" y="602"/>
                    </a:cubicBezTo>
                    <a:cubicBezTo>
                      <a:pt x="5296" y="623"/>
                      <a:pt x="5324" y="631"/>
                      <a:pt x="5344" y="631"/>
                    </a:cubicBezTo>
                    <a:cubicBezTo>
                      <a:pt x="5352" y="631"/>
                      <a:pt x="5364" y="631"/>
                      <a:pt x="5372" y="627"/>
                    </a:cubicBezTo>
                    <a:cubicBezTo>
                      <a:pt x="5445" y="586"/>
                      <a:pt x="5517" y="546"/>
                      <a:pt x="5589" y="502"/>
                    </a:cubicBezTo>
                    <a:cubicBezTo>
                      <a:pt x="5617" y="486"/>
                      <a:pt x="5629" y="446"/>
                      <a:pt x="5609" y="414"/>
                    </a:cubicBezTo>
                    <a:cubicBezTo>
                      <a:pt x="5599" y="395"/>
                      <a:pt x="5578" y="384"/>
                      <a:pt x="5557" y="384"/>
                    </a:cubicBezTo>
                    <a:close/>
                    <a:moveTo>
                      <a:pt x="68" y="434"/>
                    </a:moveTo>
                    <a:cubicBezTo>
                      <a:pt x="45" y="434"/>
                      <a:pt x="25" y="444"/>
                      <a:pt x="17" y="466"/>
                    </a:cubicBezTo>
                    <a:cubicBezTo>
                      <a:pt x="1" y="494"/>
                      <a:pt x="9" y="534"/>
                      <a:pt x="41" y="550"/>
                    </a:cubicBezTo>
                    <a:cubicBezTo>
                      <a:pt x="109" y="590"/>
                      <a:pt x="185" y="631"/>
                      <a:pt x="262" y="667"/>
                    </a:cubicBezTo>
                    <a:cubicBezTo>
                      <a:pt x="266" y="671"/>
                      <a:pt x="278" y="671"/>
                      <a:pt x="286" y="671"/>
                    </a:cubicBezTo>
                    <a:cubicBezTo>
                      <a:pt x="310" y="671"/>
                      <a:pt x="330" y="663"/>
                      <a:pt x="346" y="635"/>
                    </a:cubicBezTo>
                    <a:cubicBezTo>
                      <a:pt x="362" y="602"/>
                      <a:pt x="346" y="566"/>
                      <a:pt x="318" y="550"/>
                    </a:cubicBezTo>
                    <a:cubicBezTo>
                      <a:pt x="246" y="514"/>
                      <a:pt x="169" y="482"/>
                      <a:pt x="101" y="442"/>
                    </a:cubicBezTo>
                    <a:cubicBezTo>
                      <a:pt x="90" y="436"/>
                      <a:pt x="79" y="434"/>
                      <a:pt x="68" y="434"/>
                    </a:cubicBezTo>
                    <a:close/>
                    <a:moveTo>
                      <a:pt x="4947" y="705"/>
                    </a:moveTo>
                    <a:cubicBezTo>
                      <a:pt x="4939" y="705"/>
                      <a:pt x="4930" y="707"/>
                      <a:pt x="4922" y="711"/>
                    </a:cubicBezTo>
                    <a:cubicBezTo>
                      <a:pt x="4846" y="747"/>
                      <a:pt x="4770" y="775"/>
                      <a:pt x="4693" y="807"/>
                    </a:cubicBezTo>
                    <a:cubicBezTo>
                      <a:pt x="4665" y="815"/>
                      <a:pt x="4645" y="856"/>
                      <a:pt x="4661" y="888"/>
                    </a:cubicBezTo>
                    <a:cubicBezTo>
                      <a:pt x="4669" y="912"/>
                      <a:pt x="4693" y="928"/>
                      <a:pt x="4721" y="928"/>
                    </a:cubicBezTo>
                    <a:cubicBezTo>
                      <a:pt x="4729" y="928"/>
                      <a:pt x="4738" y="928"/>
                      <a:pt x="4746" y="920"/>
                    </a:cubicBezTo>
                    <a:cubicBezTo>
                      <a:pt x="4826" y="892"/>
                      <a:pt x="4902" y="860"/>
                      <a:pt x="4975" y="827"/>
                    </a:cubicBezTo>
                    <a:cubicBezTo>
                      <a:pt x="5007" y="811"/>
                      <a:pt x="5023" y="771"/>
                      <a:pt x="5007" y="739"/>
                    </a:cubicBezTo>
                    <a:cubicBezTo>
                      <a:pt x="4995" y="719"/>
                      <a:pt x="4971" y="705"/>
                      <a:pt x="4947" y="705"/>
                    </a:cubicBezTo>
                    <a:close/>
                    <a:moveTo>
                      <a:pt x="694" y="729"/>
                    </a:moveTo>
                    <a:cubicBezTo>
                      <a:pt x="670" y="729"/>
                      <a:pt x="644" y="741"/>
                      <a:pt x="631" y="767"/>
                    </a:cubicBezTo>
                    <a:cubicBezTo>
                      <a:pt x="619" y="795"/>
                      <a:pt x="639" y="831"/>
                      <a:pt x="668" y="848"/>
                    </a:cubicBezTo>
                    <a:cubicBezTo>
                      <a:pt x="744" y="884"/>
                      <a:pt x="824" y="908"/>
                      <a:pt x="901" y="936"/>
                    </a:cubicBezTo>
                    <a:cubicBezTo>
                      <a:pt x="905" y="944"/>
                      <a:pt x="913" y="944"/>
                      <a:pt x="921" y="944"/>
                    </a:cubicBezTo>
                    <a:cubicBezTo>
                      <a:pt x="949" y="944"/>
                      <a:pt x="969" y="924"/>
                      <a:pt x="981" y="896"/>
                    </a:cubicBezTo>
                    <a:cubicBezTo>
                      <a:pt x="989" y="864"/>
                      <a:pt x="969" y="827"/>
                      <a:pt x="941" y="815"/>
                    </a:cubicBezTo>
                    <a:cubicBezTo>
                      <a:pt x="864" y="791"/>
                      <a:pt x="788" y="763"/>
                      <a:pt x="712" y="731"/>
                    </a:cubicBezTo>
                    <a:cubicBezTo>
                      <a:pt x="706" y="729"/>
                      <a:pt x="700" y="729"/>
                      <a:pt x="694" y="729"/>
                    </a:cubicBezTo>
                    <a:close/>
                    <a:moveTo>
                      <a:pt x="1342" y="954"/>
                    </a:moveTo>
                    <a:cubicBezTo>
                      <a:pt x="1316" y="954"/>
                      <a:pt x="1288" y="973"/>
                      <a:pt x="1278" y="1004"/>
                    </a:cubicBezTo>
                    <a:cubicBezTo>
                      <a:pt x="1270" y="1032"/>
                      <a:pt x="1290" y="1069"/>
                      <a:pt x="1326" y="1077"/>
                    </a:cubicBezTo>
                    <a:lnTo>
                      <a:pt x="1567" y="1137"/>
                    </a:lnTo>
                    <a:lnTo>
                      <a:pt x="1580" y="1137"/>
                    </a:lnTo>
                    <a:cubicBezTo>
                      <a:pt x="1612" y="1137"/>
                      <a:pt x="1636" y="1117"/>
                      <a:pt x="1636" y="1093"/>
                    </a:cubicBezTo>
                    <a:cubicBezTo>
                      <a:pt x="1648" y="1056"/>
                      <a:pt x="1628" y="1028"/>
                      <a:pt x="1592" y="1016"/>
                    </a:cubicBezTo>
                    <a:cubicBezTo>
                      <a:pt x="1511" y="996"/>
                      <a:pt x="1435" y="976"/>
                      <a:pt x="1355" y="956"/>
                    </a:cubicBezTo>
                    <a:cubicBezTo>
                      <a:pt x="1350" y="955"/>
                      <a:pt x="1346" y="954"/>
                      <a:pt x="1342" y="954"/>
                    </a:cubicBezTo>
                    <a:close/>
                    <a:moveTo>
                      <a:pt x="4306" y="950"/>
                    </a:moveTo>
                    <a:cubicBezTo>
                      <a:pt x="4300" y="950"/>
                      <a:pt x="4294" y="951"/>
                      <a:pt x="4288" y="952"/>
                    </a:cubicBezTo>
                    <a:cubicBezTo>
                      <a:pt x="4207" y="976"/>
                      <a:pt x="4135" y="996"/>
                      <a:pt x="4054" y="1016"/>
                    </a:cubicBezTo>
                    <a:cubicBezTo>
                      <a:pt x="4018" y="1028"/>
                      <a:pt x="3998" y="1056"/>
                      <a:pt x="4006" y="1093"/>
                    </a:cubicBezTo>
                    <a:cubicBezTo>
                      <a:pt x="4014" y="1117"/>
                      <a:pt x="4038" y="1137"/>
                      <a:pt x="4067" y="1137"/>
                    </a:cubicBezTo>
                    <a:lnTo>
                      <a:pt x="4087" y="1137"/>
                    </a:lnTo>
                    <a:cubicBezTo>
                      <a:pt x="4167" y="1117"/>
                      <a:pt x="4247" y="1097"/>
                      <a:pt x="4328" y="1073"/>
                    </a:cubicBezTo>
                    <a:cubicBezTo>
                      <a:pt x="4360" y="1064"/>
                      <a:pt x="4380" y="1028"/>
                      <a:pt x="4368" y="992"/>
                    </a:cubicBezTo>
                    <a:cubicBezTo>
                      <a:pt x="4361" y="966"/>
                      <a:pt x="4335" y="950"/>
                      <a:pt x="4306" y="950"/>
                    </a:cubicBezTo>
                    <a:close/>
                    <a:moveTo>
                      <a:pt x="2020" y="1096"/>
                    </a:moveTo>
                    <a:cubicBezTo>
                      <a:pt x="1988" y="1096"/>
                      <a:pt x="1961" y="1116"/>
                      <a:pt x="1957" y="1149"/>
                    </a:cubicBezTo>
                    <a:cubicBezTo>
                      <a:pt x="1953" y="1185"/>
                      <a:pt x="1973" y="1213"/>
                      <a:pt x="2009" y="1217"/>
                    </a:cubicBezTo>
                    <a:cubicBezTo>
                      <a:pt x="2090" y="1233"/>
                      <a:pt x="2174" y="1245"/>
                      <a:pt x="2255" y="1253"/>
                    </a:cubicBezTo>
                    <a:lnTo>
                      <a:pt x="2259" y="1253"/>
                    </a:lnTo>
                    <a:cubicBezTo>
                      <a:pt x="2291" y="1253"/>
                      <a:pt x="2319" y="1229"/>
                      <a:pt x="2327" y="1197"/>
                    </a:cubicBezTo>
                    <a:cubicBezTo>
                      <a:pt x="2331" y="1161"/>
                      <a:pt x="2307" y="1133"/>
                      <a:pt x="2271" y="1129"/>
                    </a:cubicBezTo>
                    <a:cubicBezTo>
                      <a:pt x="2190" y="1125"/>
                      <a:pt x="2110" y="1109"/>
                      <a:pt x="2030" y="1097"/>
                    </a:cubicBezTo>
                    <a:cubicBezTo>
                      <a:pt x="2026" y="1096"/>
                      <a:pt x="2023" y="1096"/>
                      <a:pt x="2020" y="1096"/>
                    </a:cubicBezTo>
                    <a:close/>
                    <a:moveTo>
                      <a:pt x="3637" y="1103"/>
                    </a:moveTo>
                    <a:cubicBezTo>
                      <a:pt x="3633" y="1103"/>
                      <a:pt x="3629" y="1104"/>
                      <a:pt x="3625" y="1105"/>
                    </a:cubicBezTo>
                    <a:lnTo>
                      <a:pt x="3384" y="1133"/>
                    </a:lnTo>
                    <a:cubicBezTo>
                      <a:pt x="3351" y="1137"/>
                      <a:pt x="3323" y="1169"/>
                      <a:pt x="3331" y="1205"/>
                    </a:cubicBezTo>
                    <a:cubicBezTo>
                      <a:pt x="3331" y="1233"/>
                      <a:pt x="3359" y="1257"/>
                      <a:pt x="3388" y="1257"/>
                    </a:cubicBezTo>
                    <a:cubicBezTo>
                      <a:pt x="3388" y="1257"/>
                      <a:pt x="3396" y="1257"/>
                      <a:pt x="3400" y="1253"/>
                    </a:cubicBezTo>
                    <a:cubicBezTo>
                      <a:pt x="3480" y="1249"/>
                      <a:pt x="3564" y="1237"/>
                      <a:pt x="3645" y="1225"/>
                    </a:cubicBezTo>
                    <a:cubicBezTo>
                      <a:pt x="3677" y="1217"/>
                      <a:pt x="3701" y="1189"/>
                      <a:pt x="3697" y="1153"/>
                    </a:cubicBezTo>
                    <a:cubicBezTo>
                      <a:pt x="3693" y="1128"/>
                      <a:pt x="3668" y="1103"/>
                      <a:pt x="3637" y="1103"/>
                    </a:cubicBezTo>
                    <a:close/>
                    <a:moveTo>
                      <a:pt x="2709" y="1157"/>
                    </a:moveTo>
                    <a:cubicBezTo>
                      <a:pt x="2672" y="1157"/>
                      <a:pt x="2640" y="1181"/>
                      <a:pt x="2640" y="1217"/>
                    </a:cubicBezTo>
                    <a:cubicBezTo>
                      <a:pt x="2640" y="1253"/>
                      <a:pt x="2668" y="1281"/>
                      <a:pt x="2701" y="1281"/>
                    </a:cubicBezTo>
                    <a:lnTo>
                      <a:pt x="2954" y="1281"/>
                    </a:lnTo>
                    <a:cubicBezTo>
                      <a:pt x="2990" y="1281"/>
                      <a:pt x="3014" y="1253"/>
                      <a:pt x="3014" y="1217"/>
                    </a:cubicBezTo>
                    <a:cubicBezTo>
                      <a:pt x="3014" y="1181"/>
                      <a:pt x="2982" y="1157"/>
                      <a:pt x="2950" y="1157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4" name="Google Shape;124;p3"/>
              <p:cNvSpPr/>
              <p:nvPr/>
            </p:nvSpPr>
            <p:spPr>
              <a:xfrm>
                <a:off x="3314385" y="432198"/>
                <a:ext cx="22249" cy="64593"/>
              </a:xfrm>
              <a:custGeom>
                <a:avLst/>
                <a:gdLst/>
                <a:ahLst/>
                <a:cxnLst/>
                <a:rect l="l" t="t" r="r" b="b"/>
                <a:pathLst>
                  <a:path w="165" h="479" extrusionOk="0">
                    <a:moveTo>
                      <a:pt x="89" y="1"/>
                    </a:moveTo>
                    <a:cubicBezTo>
                      <a:pt x="65" y="1"/>
                      <a:pt x="35" y="20"/>
                      <a:pt x="28" y="51"/>
                    </a:cubicBezTo>
                    <a:cubicBezTo>
                      <a:pt x="0" y="175"/>
                      <a:pt x="4" y="304"/>
                      <a:pt x="32" y="428"/>
                    </a:cubicBezTo>
                    <a:cubicBezTo>
                      <a:pt x="36" y="459"/>
                      <a:pt x="65" y="478"/>
                      <a:pt x="97" y="478"/>
                    </a:cubicBezTo>
                    <a:cubicBezTo>
                      <a:pt x="102" y="478"/>
                      <a:pt x="107" y="478"/>
                      <a:pt x="113" y="476"/>
                    </a:cubicBezTo>
                    <a:cubicBezTo>
                      <a:pt x="145" y="464"/>
                      <a:pt x="165" y="428"/>
                      <a:pt x="157" y="396"/>
                    </a:cubicBezTo>
                    <a:cubicBezTo>
                      <a:pt x="153" y="380"/>
                      <a:pt x="153" y="364"/>
                      <a:pt x="145" y="356"/>
                    </a:cubicBezTo>
                    <a:cubicBezTo>
                      <a:pt x="145" y="344"/>
                      <a:pt x="141" y="340"/>
                      <a:pt x="141" y="328"/>
                    </a:cubicBezTo>
                    <a:lnTo>
                      <a:pt x="141" y="320"/>
                    </a:lnTo>
                    <a:cubicBezTo>
                      <a:pt x="137" y="296"/>
                      <a:pt x="137" y="264"/>
                      <a:pt x="137" y="239"/>
                    </a:cubicBezTo>
                    <a:cubicBezTo>
                      <a:pt x="137" y="179"/>
                      <a:pt x="141" y="131"/>
                      <a:pt x="149" y="83"/>
                    </a:cubicBezTo>
                    <a:cubicBezTo>
                      <a:pt x="153" y="51"/>
                      <a:pt x="137" y="14"/>
                      <a:pt x="101" y="2"/>
                    </a:cubicBezTo>
                    <a:cubicBezTo>
                      <a:pt x="97" y="1"/>
                      <a:pt x="93" y="1"/>
                      <a:pt x="89" y="1"/>
                    </a:cubicBezTo>
                    <a:close/>
                  </a:path>
                </a:pathLst>
              </a:custGeom>
              <a:solidFill>
                <a:srgbClr val="FFF1F6">
                  <a:alpha val="333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5" name="Google Shape;125;p3"/>
              <p:cNvSpPr/>
              <p:nvPr/>
            </p:nvSpPr>
            <p:spPr>
              <a:xfrm>
                <a:off x="3326790" y="513513"/>
                <a:ext cx="39104" cy="76055"/>
              </a:xfrm>
              <a:custGeom>
                <a:avLst/>
                <a:gdLst/>
                <a:ahLst/>
                <a:cxnLst/>
                <a:rect l="l" t="t" r="r" b="b"/>
                <a:pathLst>
                  <a:path w="290" h="564" extrusionOk="0">
                    <a:moveTo>
                      <a:pt x="70" y="0"/>
                    </a:moveTo>
                    <a:cubicBezTo>
                      <a:pt x="66" y="0"/>
                      <a:pt x="61" y="1"/>
                      <a:pt x="57" y="2"/>
                    </a:cubicBezTo>
                    <a:cubicBezTo>
                      <a:pt x="17" y="14"/>
                      <a:pt x="1" y="50"/>
                      <a:pt x="5" y="82"/>
                    </a:cubicBezTo>
                    <a:cubicBezTo>
                      <a:pt x="29" y="239"/>
                      <a:pt x="85" y="392"/>
                      <a:pt x="161" y="532"/>
                    </a:cubicBezTo>
                    <a:cubicBezTo>
                      <a:pt x="172" y="552"/>
                      <a:pt x="197" y="564"/>
                      <a:pt x="221" y="564"/>
                    </a:cubicBezTo>
                    <a:cubicBezTo>
                      <a:pt x="231" y="564"/>
                      <a:pt x="241" y="561"/>
                      <a:pt x="250" y="556"/>
                    </a:cubicBezTo>
                    <a:cubicBezTo>
                      <a:pt x="282" y="536"/>
                      <a:pt x="290" y="500"/>
                      <a:pt x="278" y="464"/>
                    </a:cubicBezTo>
                    <a:cubicBezTo>
                      <a:pt x="206" y="335"/>
                      <a:pt x="161" y="199"/>
                      <a:pt x="137" y="50"/>
                    </a:cubicBezTo>
                    <a:cubicBezTo>
                      <a:pt x="130" y="19"/>
                      <a:pt x="97" y="0"/>
                      <a:pt x="70" y="0"/>
                    </a:cubicBezTo>
                    <a:close/>
                  </a:path>
                </a:pathLst>
              </a:custGeom>
              <a:solidFill>
                <a:srgbClr val="FFF1F6">
                  <a:alpha val="333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6" name="Google Shape;126;p3"/>
              <p:cNvSpPr/>
              <p:nvPr/>
            </p:nvSpPr>
            <p:spPr>
              <a:xfrm rot="-5563485">
                <a:off x="3094862" y="433994"/>
                <a:ext cx="417195" cy="321752"/>
              </a:xfrm>
              <a:custGeom>
                <a:avLst/>
                <a:gdLst/>
                <a:ahLst/>
                <a:cxnLst/>
                <a:rect l="l" t="t" r="r" b="b"/>
                <a:pathLst>
                  <a:path w="3094" h="2386" extrusionOk="0">
                    <a:moveTo>
                      <a:pt x="761" y="1"/>
                    </a:moveTo>
                    <a:cubicBezTo>
                      <a:pt x="715" y="1"/>
                      <a:pt x="666" y="10"/>
                      <a:pt x="615" y="31"/>
                    </a:cubicBezTo>
                    <a:cubicBezTo>
                      <a:pt x="1" y="280"/>
                      <a:pt x="877" y="2349"/>
                      <a:pt x="1274" y="2385"/>
                    </a:cubicBezTo>
                    <a:cubicBezTo>
                      <a:pt x="1277" y="2386"/>
                      <a:pt x="1281" y="2386"/>
                      <a:pt x="1284" y="2386"/>
                    </a:cubicBezTo>
                    <a:cubicBezTo>
                      <a:pt x="1654" y="2386"/>
                      <a:pt x="3093" y="666"/>
                      <a:pt x="2524" y="216"/>
                    </a:cubicBezTo>
                    <a:cubicBezTo>
                      <a:pt x="2468" y="172"/>
                      <a:pt x="2409" y="153"/>
                      <a:pt x="2348" y="153"/>
                    </a:cubicBezTo>
                    <a:cubicBezTo>
                      <a:pt x="1937" y="153"/>
                      <a:pt x="1467" y="1036"/>
                      <a:pt x="1467" y="1036"/>
                    </a:cubicBezTo>
                    <a:cubicBezTo>
                      <a:pt x="1467" y="1036"/>
                      <a:pt x="1243" y="1"/>
                      <a:pt x="761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7" name="Google Shape;127;p3"/>
              <p:cNvSpPr/>
              <p:nvPr/>
            </p:nvSpPr>
            <p:spPr>
              <a:xfrm rot="-5563485">
                <a:off x="3166434" y="379837"/>
                <a:ext cx="288827" cy="300850"/>
              </a:xfrm>
              <a:custGeom>
                <a:avLst/>
                <a:gdLst/>
                <a:ahLst/>
                <a:cxnLst/>
                <a:rect l="l" t="t" r="r" b="b"/>
                <a:pathLst>
                  <a:path w="2142" h="2231" extrusionOk="0">
                    <a:moveTo>
                      <a:pt x="1403" y="0"/>
                    </a:moveTo>
                    <a:cubicBezTo>
                      <a:pt x="1398" y="0"/>
                      <a:pt x="1392" y="0"/>
                      <a:pt x="1387" y="1"/>
                    </a:cubicBezTo>
                    <a:cubicBezTo>
                      <a:pt x="1009" y="700"/>
                      <a:pt x="535" y="1351"/>
                      <a:pt x="1" y="1941"/>
                    </a:cubicBezTo>
                    <a:cubicBezTo>
                      <a:pt x="113" y="2110"/>
                      <a:pt x="230" y="2222"/>
                      <a:pt x="314" y="2230"/>
                    </a:cubicBezTo>
                    <a:cubicBezTo>
                      <a:pt x="318" y="2231"/>
                      <a:pt x="321" y="2231"/>
                      <a:pt x="324" y="2231"/>
                    </a:cubicBezTo>
                    <a:cubicBezTo>
                      <a:pt x="702" y="2231"/>
                      <a:pt x="2141" y="511"/>
                      <a:pt x="1572" y="61"/>
                    </a:cubicBezTo>
                    <a:cubicBezTo>
                      <a:pt x="1517" y="20"/>
                      <a:pt x="1461" y="0"/>
                      <a:pt x="1403" y="0"/>
                    </a:cubicBezTo>
                    <a:close/>
                  </a:path>
                </a:pathLst>
              </a:custGeom>
              <a:solidFill>
                <a:srgbClr val="FFF1F6">
                  <a:alpha val="333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128" name="Google Shape;128;p3"/>
          <p:cNvSpPr/>
          <p:nvPr/>
        </p:nvSpPr>
        <p:spPr>
          <a:xfrm>
            <a:off x="8082620" y="4542638"/>
            <a:ext cx="215929" cy="199812"/>
          </a:xfrm>
          <a:custGeom>
            <a:avLst/>
            <a:gdLst/>
            <a:ahLst/>
            <a:cxnLst/>
            <a:rect l="l" t="t" r="r" b="b"/>
            <a:pathLst>
              <a:path w="1447" h="1339" extrusionOk="0">
                <a:moveTo>
                  <a:pt x="729" y="0"/>
                </a:moveTo>
                <a:cubicBezTo>
                  <a:pt x="719" y="0"/>
                  <a:pt x="709" y="1"/>
                  <a:pt x="699" y="1"/>
                </a:cubicBezTo>
                <a:cubicBezTo>
                  <a:pt x="486" y="13"/>
                  <a:pt x="286" y="122"/>
                  <a:pt x="161" y="298"/>
                </a:cubicBezTo>
                <a:cubicBezTo>
                  <a:pt x="36" y="475"/>
                  <a:pt x="0" y="692"/>
                  <a:pt x="61" y="893"/>
                </a:cubicBezTo>
                <a:cubicBezTo>
                  <a:pt x="121" y="1082"/>
                  <a:pt x="261" y="1238"/>
                  <a:pt x="458" y="1307"/>
                </a:cubicBezTo>
                <a:cubicBezTo>
                  <a:pt x="511" y="1327"/>
                  <a:pt x="571" y="1339"/>
                  <a:pt x="627" y="1339"/>
                </a:cubicBezTo>
                <a:cubicBezTo>
                  <a:pt x="760" y="1339"/>
                  <a:pt x="872" y="1279"/>
                  <a:pt x="953" y="1166"/>
                </a:cubicBezTo>
                <a:cubicBezTo>
                  <a:pt x="1053" y="1026"/>
                  <a:pt x="1089" y="801"/>
                  <a:pt x="932" y="604"/>
                </a:cubicBezTo>
                <a:cubicBezTo>
                  <a:pt x="860" y="511"/>
                  <a:pt x="744" y="455"/>
                  <a:pt x="631" y="455"/>
                </a:cubicBezTo>
                <a:cubicBezTo>
                  <a:pt x="543" y="455"/>
                  <a:pt x="466" y="495"/>
                  <a:pt x="418" y="563"/>
                </a:cubicBezTo>
                <a:cubicBezTo>
                  <a:pt x="350" y="652"/>
                  <a:pt x="338" y="756"/>
                  <a:pt x="378" y="853"/>
                </a:cubicBezTo>
                <a:cubicBezTo>
                  <a:pt x="418" y="945"/>
                  <a:pt x="507" y="1013"/>
                  <a:pt x="611" y="1026"/>
                </a:cubicBezTo>
                <a:cubicBezTo>
                  <a:pt x="616" y="1026"/>
                  <a:pt x="621" y="1027"/>
                  <a:pt x="626" y="1027"/>
                </a:cubicBezTo>
                <a:cubicBezTo>
                  <a:pt x="667" y="1027"/>
                  <a:pt x="700" y="997"/>
                  <a:pt x="703" y="957"/>
                </a:cubicBezTo>
                <a:cubicBezTo>
                  <a:pt x="707" y="917"/>
                  <a:pt x="679" y="877"/>
                  <a:pt x="639" y="873"/>
                </a:cubicBezTo>
                <a:cubicBezTo>
                  <a:pt x="587" y="865"/>
                  <a:pt x="547" y="837"/>
                  <a:pt x="527" y="797"/>
                </a:cubicBezTo>
                <a:cubicBezTo>
                  <a:pt x="507" y="756"/>
                  <a:pt x="511" y="716"/>
                  <a:pt x="531" y="672"/>
                </a:cubicBezTo>
                <a:cubicBezTo>
                  <a:pt x="551" y="636"/>
                  <a:pt x="583" y="612"/>
                  <a:pt x="623" y="604"/>
                </a:cubicBezTo>
                <a:cubicBezTo>
                  <a:pt x="629" y="603"/>
                  <a:pt x="636" y="602"/>
                  <a:pt x="643" y="602"/>
                </a:cubicBezTo>
                <a:cubicBezTo>
                  <a:pt x="689" y="602"/>
                  <a:pt x="745" y="625"/>
                  <a:pt x="784" y="660"/>
                </a:cubicBezTo>
                <a:cubicBezTo>
                  <a:pt x="860" y="724"/>
                  <a:pt x="900" y="825"/>
                  <a:pt x="892" y="925"/>
                </a:cubicBezTo>
                <a:cubicBezTo>
                  <a:pt x="888" y="1013"/>
                  <a:pt x="848" y="1086"/>
                  <a:pt x="784" y="1138"/>
                </a:cubicBezTo>
                <a:cubicBezTo>
                  <a:pt x="741" y="1170"/>
                  <a:pt x="693" y="1183"/>
                  <a:pt x="644" y="1183"/>
                </a:cubicBezTo>
                <a:cubicBezTo>
                  <a:pt x="516" y="1183"/>
                  <a:pt x="382" y="1092"/>
                  <a:pt x="310" y="1013"/>
                </a:cubicBezTo>
                <a:cubicBezTo>
                  <a:pt x="189" y="881"/>
                  <a:pt x="161" y="696"/>
                  <a:pt x="221" y="519"/>
                </a:cubicBezTo>
                <a:cubicBezTo>
                  <a:pt x="282" y="347"/>
                  <a:pt x="426" y="214"/>
                  <a:pt x="603" y="162"/>
                </a:cubicBezTo>
                <a:cubicBezTo>
                  <a:pt x="644" y="150"/>
                  <a:pt x="686" y="145"/>
                  <a:pt x="727" y="145"/>
                </a:cubicBezTo>
                <a:cubicBezTo>
                  <a:pt x="828" y="145"/>
                  <a:pt x="926" y="179"/>
                  <a:pt x="1009" y="242"/>
                </a:cubicBezTo>
                <a:cubicBezTo>
                  <a:pt x="1133" y="342"/>
                  <a:pt x="1270" y="604"/>
                  <a:pt x="1266" y="829"/>
                </a:cubicBezTo>
                <a:cubicBezTo>
                  <a:pt x="1258" y="945"/>
                  <a:pt x="1226" y="1030"/>
                  <a:pt x="1149" y="1082"/>
                </a:cubicBezTo>
                <a:cubicBezTo>
                  <a:pt x="1125" y="1098"/>
                  <a:pt x="1113" y="1126"/>
                  <a:pt x="1121" y="1150"/>
                </a:cubicBezTo>
                <a:cubicBezTo>
                  <a:pt x="1125" y="1182"/>
                  <a:pt x="1141" y="1206"/>
                  <a:pt x="1165" y="1218"/>
                </a:cubicBezTo>
                <a:cubicBezTo>
                  <a:pt x="1175" y="1221"/>
                  <a:pt x="1184" y="1223"/>
                  <a:pt x="1194" y="1223"/>
                </a:cubicBezTo>
                <a:cubicBezTo>
                  <a:pt x="1209" y="1223"/>
                  <a:pt x="1225" y="1219"/>
                  <a:pt x="1242" y="1206"/>
                </a:cubicBezTo>
                <a:cubicBezTo>
                  <a:pt x="1342" y="1138"/>
                  <a:pt x="1402" y="1021"/>
                  <a:pt x="1415" y="885"/>
                </a:cubicBezTo>
                <a:cubicBezTo>
                  <a:pt x="1447" y="632"/>
                  <a:pt x="1314" y="338"/>
                  <a:pt x="1173" y="178"/>
                </a:cubicBezTo>
                <a:cubicBezTo>
                  <a:pt x="1059" y="67"/>
                  <a:pt x="902" y="0"/>
                  <a:pt x="729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29" name="Google Shape;129;p3"/>
          <p:cNvGrpSpPr/>
          <p:nvPr/>
        </p:nvGrpSpPr>
        <p:grpSpPr>
          <a:xfrm rot="2700000">
            <a:off x="8850543" y="3860238"/>
            <a:ext cx="296110" cy="307950"/>
            <a:chOff x="2402806" y="1534404"/>
            <a:chExt cx="197214" cy="205099"/>
          </a:xfrm>
        </p:grpSpPr>
        <p:sp>
          <p:nvSpPr>
            <p:cNvPr id="130" name="Google Shape;130;p3"/>
            <p:cNvSpPr/>
            <p:nvPr/>
          </p:nvSpPr>
          <p:spPr>
            <a:xfrm>
              <a:off x="2402806" y="1605082"/>
              <a:ext cx="85428" cy="127119"/>
            </a:xfrm>
            <a:custGeom>
              <a:avLst/>
              <a:gdLst/>
              <a:ahLst/>
              <a:cxnLst/>
              <a:rect l="l" t="t" r="r" b="b"/>
              <a:pathLst>
                <a:path w="1170" h="1741" extrusionOk="0">
                  <a:moveTo>
                    <a:pt x="273" y="0"/>
                  </a:moveTo>
                  <a:cubicBezTo>
                    <a:pt x="220" y="0"/>
                    <a:pt x="176" y="36"/>
                    <a:pt x="165" y="85"/>
                  </a:cubicBezTo>
                  <a:cubicBezTo>
                    <a:pt x="0" y="1226"/>
                    <a:pt x="1005" y="1724"/>
                    <a:pt x="1017" y="1728"/>
                  </a:cubicBezTo>
                  <a:cubicBezTo>
                    <a:pt x="1033" y="1732"/>
                    <a:pt x="1045" y="1740"/>
                    <a:pt x="1061" y="1740"/>
                  </a:cubicBezTo>
                  <a:cubicBezTo>
                    <a:pt x="1101" y="1740"/>
                    <a:pt x="1137" y="1720"/>
                    <a:pt x="1145" y="1684"/>
                  </a:cubicBezTo>
                  <a:cubicBezTo>
                    <a:pt x="1169" y="1632"/>
                    <a:pt x="1149" y="1572"/>
                    <a:pt x="1101" y="1548"/>
                  </a:cubicBezTo>
                  <a:cubicBezTo>
                    <a:pt x="1097" y="1544"/>
                    <a:pt x="221" y="1118"/>
                    <a:pt x="366" y="117"/>
                  </a:cubicBezTo>
                  <a:cubicBezTo>
                    <a:pt x="374" y="61"/>
                    <a:pt x="338" y="13"/>
                    <a:pt x="281" y="1"/>
                  </a:cubicBezTo>
                  <a:cubicBezTo>
                    <a:pt x="279" y="1"/>
                    <a:pt x="276" y="0"/>
                    <a:pt x="27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131;p3"/>
            <p:cNvSpPr/>
            <p:nvPr/>
          </p:nvSpPr>
          <p:spPr>
            <a:xfrm>
              <a:off x="2441796" y="1605886"/>
              <a:ext cx="64910" cy="98424"/>
            </a:xfrm>
            <a:custGeom>
              <a:avLst/>
              <a:gdLst/>
              <a:ahLst/>
              <a:cxnLst/>
              <a:rect l="l" t="t" r="r" b="b"/>
              <a:pathLst>
                <a:path w="889" h="1348" extrusionOk="0">
                  <a:moveTo>
                    <a:pt x="113" y="1"/>
                  </a:moveTo>
                  <a:cubicBezTo>
                    <a:pt x="109" y="1"/>
                    <a:pt x="105" y="1"/>
                    <a:pt x="101" y="2"/>
                  </a:cubicBezTo>
                  <a:cubicBezTo>
                    <a:pt x="45" y="6"/>
                    <a:pt x="1" y="50"/>
                    <a:pt x="5" y="106"/>
                  </a:cubicBezTo>
                  <a:cubicBezTo>
                    <a:pt x="5" y="130"/>
                    <a:pt x="57" y="837"/>
                    <a:pt x="712" y="1328"/>
                  </a:cubicBezTo>
                  <a:cubicBezTo>
                    <a:pt x="732" y="1340"/>
                    <a:pt x="752" y="1348"/>
                    <a:pt x="772" y="1348"/>
                  </a:cubicBezTo>
                  <a:cubicBezTo>
                    <a:pt x="804" y="1348"/>
                    <a:pt x="832" y="1332"/>
                    <a:pt x="852" y="1312"/>
                  </a:cubicBezTo>
                  <a:cubicBezTo>
                    <a:pt x="888" y="1267"/>
                    <a:pt x="880" y="1207"/>
                    <a:pt x="832" y="1171"/>
                  </a:cubicBezTo>
                  <a:cubicBezTo>
                    <a:pt x="250" y="737"/>
                    <a:pt x="205" y="106"/>
                    <a:pt x="205" y="94"/>
                  </a:cubicBezTo>
                  <a:cubicBezTo>
                    <a:pt x="202" y="46"/>
                    <a:pt x="164" y="1"/>
                    <a:pt x="11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132;p3"/>
            <p:cNvSpPr/>
            <p:nvPr/>
          </p:nvSpPr>
          <p:spPr>
            <a:xfrm>
              <a:off x="2470272" y="1604206"/>
              <a:ext cx="45561" cy="62866"/>
            </a:xfrm>
            <a:custGeom>
              <a:avLst/>
              <a:gdLst/>
              <a:ahLst/>
              <a:cxnLst/>
              <a:rect l="l" t="t" r="r" b="b"/>
              <a:pathLst>
                <a:path w="624" h="861" extrusionOk="0">
                  <a:moveTo>
                    <a:pt x="175" y="1"/>
                  </a:moveTo>
                  <a:cubicBezTo>
                    <a:pt x="132" y="1"/>
                    <a:pt x="91" y="33"/>
                    <a:pt x="81" y="77"/>
                  </a:cubicBezTo>
                  <a:cubicBezTo>
                    <a:pt x="77" y="97"/>
                    <a:pt x="0" y="479"/>
                    <a:pt x="450" y="840"/>
                  </a:cubicBezTo>
                  <a:cubicBezTo>
                    <a:pt x="466" y="856"/>
                    <a:pt x="494" y="860"/>
                    <a:pt x="515" y="860"/>
                  </a:cubicBezTo>
                  <a:cubicBezTo>
                    <a:pt x="543" y="860"/>
                    <a:pt x="571" y="848"/>
                    <a:pt x="591" y="828"/>
                  </a:cubicBezTo>
                  <a:cubicBezTo>
                    <a:pt x="623" y="788"/>
                    <a:pt x="619" y="720"/>
                    <a:pt x="575" y="688"/>
                  </a:cubicBezTo>
                  <a:cubicBezTo>
                    <a:pt x="229" y="410"/>
                    <a:pt x="273" y="137"/>
                    <a:pt x="277" y="125"/>
                  </a:cubicBezTo>
                  <a:cubicBezTo>
                    <a:pt x="294" y="69"/>
                    <a:pt x="257" y="13"/>
                    <a:pt x="201" y="5"/>
                  </a:cubicBezTo>
                  <a:cubicBezTo>
                    <a:pt x="193" y="2"/>
                    <a:pt x="184" y="1"/>
                    <a:pt x="17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133;p3"/>
            <p:cNvSpPr/>
            <p:nvPr/>
          </p:nvSpPr>
          <p:spPr>
            <a:xfrm>
              <a:off x="2504005" y="1627498"/>
              <a:ext cx="52571" cy="112005"/>
            </a:xfrm>
            <a:custGeom>
              <a:avLst/>
              <a:gdLst/>
              <a:ahLst/>
              <a:cxnLst/>
              <a:rect l="l" t="t" r="r" b="b"/>
              <a:pathLst>
                <a:path w="720" h="1534" extrusionOk="0">
                  <a:moveTo>
                    <a:pt x="409" y="0"/>
                  </a:moveTo>
                  <a:cubicBezTo>
                    <a:pt x="400" y="0"/>
                    <a:pt x="391" y="1"/>
                    <a:pt x="382" y="3"/>
                  </a:cubicBezTo>
                  <a:cubicBezTo>
                    <a:pt x="330" y="19"/>
                    <a:pt x="302" y="79"/>
                    <a:pt x="318" y="132"/>
                  </a:cubicBezTo>
                  <a:cubicBezTo>
                    <a:pt x="318" y="136"/>
                    <a:pt x="494" y="702"/>
                    <a:pt x="32" y="1377"/>
                  </a:cubicBezTo>
                  <a:cubicBezTo>
                    <a:pt x="0" y="1421"/>
                    <a:pt x="12" y="1486"/>
                    <a:pt x="57" y="1518"/>
                  </a:cubicBezTo>
                  <a:cubicBezTo>
                    <a:pt x="73" y="1526"/>
                    <a:pt x="93" y="1534"/>
                    <a:pt x="113" y="1534"/>
                  </a:cubicBezTo>
                  <a:cubicBezTo>
                    <a:pt x="141" y="1534"/>
                    <a:pt x="177" y="1518"/>
                    <a:pt x="197" y="1494"/>
                  </a:cubicBezTo>
                  <a:cubicBezTo>
                    <a:pt x="719" y="734"/>
                    <a:pt x="519" y="96"/>
                    <a:pt x="511" y="71"/>
                  </a:cubicBezTo>
                  <a:cubicBezTo>
                    <a:pt x="497" y="25"/>
                    <a:pt x="453" y="0"/>
                    <a:pt x="40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134;p3"/>
            <p:cNvSpPr/>
            <p:nvPr/>
          </p:nvSpPr>
          <p:spPr>
            <a:xfrm>
              <a:off x="2548909" y="1634508"/>
              <a:ext cx="26431" cy="80682"/>
            </a:xfrm>
            <a:custGeom>
              <a:avLst/>
              <a:gdLst/>
              <a:ahLst/>
              <a:cxnLst/>
              <a:rect l="l" t="t" r="r" b="b"/>
              <a:pathLst>
                <a:path w="362" h="1105" extrusionOk="0">
                  <a:moveTo>
                    <a:pt x="128" y="1"/>
                  </a:moveTo>
                  <a:cubicBezTo>
                    <a:pt x="120" y="1"/>
                    <a:pt x="112" y="2"/>
                    <a:pt x="104" y="4"/>
                  </a:cubicBezTo>
                  <a:cubicBezTo>
                    <a:pt x="56" y="16"/>
                    <a:pt x="20" y="72"/>
                    <a:pt x="36" y="124"/>
                  </a:cubicBezTo>
                  <a:cubicBezTo>
                    <a:pt x="157" y="586"/>
                    <a:pt x="16" y="964"/>
                    <a:pt x="16" y="968"/>
                  </a:cubicBezTo>
                  <a:cubicBezTo>
                    <a:pt x="0" y="1024"/>
                    <a:pt x="24" y="1080"/>
                    <a:pt x="76" y="1100"/>
                  </a:cubicBezTo>
                  <a:cubicBezTo>
                    <a:pt x="84" y="1104"/>
                    <a:pt x="100" y="1104"/>
                    <a:pt x="109" y="1104"/>
                  </a:cubicBezTo>
                  <a:cubicBezTo>
                    <a:pt x="149" y="1104"/>
                    <a:pt x="189" y="1080"/>
                    <a:pt x="197" y="1044"/>
                  </a:cubicBezTo>
                  <a:cubicBezTo>
                    <a:pt x="205" y="1024"/>
                    <a:pt x="362" y="602"/>
                    <a:pt x="225" y="76"/>
                  </a:cubicBezTo>
                  <a:cubicBezTo>
                    <a:pt x="218" y="31"/>
                    <a:pt x="176" y="1"/>
                    <a:pt x="12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135;p3"/>
            <p:cNvSpPr/>
            <p:nvPr/>
          </p:nvSpPr>
          <p:spPr>
            <a:xfrm>
              <a:off x="2577020" y="1637939"/>
              <a:ext cx="23000" cy="51695"/>
            </a:xfrm>
            <a:custGeom>
              <a:avLst/>
              <a:gdLst/>
              <a:ahLst/>
              <a:cxnLst/>
              <a:rect l="l" t="t" r="r" b="b"/>
              <a:pathLst>
                <a:path w="315" h="708" extrusionOk="0">
                  <a:moveTo>
                    <a:pt x="117" y="0"/>
                  </a:moveTo>
                  <a:cubicBezTo>
                    <a:pt x="106" y="0"/>
                    <a:pt x="96" y="2"/>
                    <a:pt x="85" y="5"/>
                  </a:cubicBezTo>
                  <a:cubicBezTo>
                    <a:pt x="33" y="17"/>
                    <a:pt x="1" y="73"/>
                    <a:pt x="17" y="129"/>
                  </a:cubicBezTo>
                  <a:cubicBezTo>
                    <a:pt x="97" y="411"/>
                    <a:pt x="45" y="567"/>
                    <a:pt x="45" y="571"/>
                  </a:cubicBezTo>
                  <a:cubicBezTo>
                    <a:pt x="33" y="627"/>
                    <a:pt x="57" y="680"/>
                    <a:pt x="105" y="700"/>
                  </a:cubicBezTo>
                  <a:cubicBezTo>
                    <a:pt x="117" y="708"/>
                    <a:pt x="133" y="708"/>
                    <a:pt x="141" y="708"/>
                  </a:cubicBezTo>
                  <a:cubicBezTo>
                    <a:pt x="182" y="708"/>
                    <a:pt x="218" y="680"/>
                    <a:pt x="238" y="648"/>
                  </a:cubicBezTo>
                  <a:cubicBezTo>
                    <a:pt x="242" y="619"/>
                    <a:pt x="314" y="427"/>
                    <a:pt x="214" y="73"/>
                  </a:cubicBezTo>
                  <a:cubicBezTo>
                    <a:pt x="201" y="27"/>
                    <a:pt x="161" y="0"/>
                    <a:pt x="11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136;p3"/>
            <p:cNvSpPr/>
            <p:nvPr/>
          </p:nvSpPr>
          <p:spPr>
            <a:xfrm>
              <a:off x="2493710" y="1595664"/>
              <a:ext cx="96307" cy="27089"/>
            </a:xfrm>
            <a:custGeom>
              <a:avLst/>
              <a:gdLst/>
              <a:ahLst/>
              <a:cxnLst/>
              <a:rect l="l" t="t" r="r" b="b"/>
              <a:pathLst>
                <a:path w="1319" h="371" extrusionOk="0">
                  <a:moveTo>
                    <a:pt x="485" y="0"/>
                  </a:moveTo>
                  <a:cubicBezTo>
                    <a:pt x="241" y="0"/>
                    <a:pt x="88" y="59"/>
                    <a:pt x="77" y="65"/>
                  </a:cubicBezTo>
                  <a:cubicBezTo>
                    <a:pt x="29" y="86"/>
                    <a:pt x="1" y="146"/>
                    <a:pt x="21" y="194"/>
                  </a:cubicBezTo>
                  <a:cubicBezTo>
                    <a:pt x="36" y="234"/>
                    <a:pt x="75" y="257"/>
                    <a:pt x="115" y="257"/>
                  </a:cubicBezTo>
                  <a:cubicBezTo>
                    <a:pt x="128" y="257"/>
                    <a:pt x="141" y="255"/>
                    <a:pt x="153" y="250"/>
                  </a:cubicBezTo>
                  <a:cubicBezTo>
                    <a:pt x="156" y="250"/>
                    <a:pt x="281" y="203"/>
                    <a:pt x="487" y="203"/>
                  </a:cubicBezTo>
                  <a:cubicBezTo>
                    <a:pt x="662" y="203"/>
                    <a:pt x="896" y="237"/>
                    <a:pt x="1162" y="363"/>
                  </a:cubicBezTo>
                  <a:cubicBezTo>
                    <a:pt x="1174" y="367"/>
                    <a:pt x="1186" y="371"/>
                    <a:pt x="1202" y="371"/>
                  </a:cubicBezTo>
                  <a:cubicBezTo>
                    <a:pt x="1242" y="371"/>
                    <a:pt x="1278" y="351"/>
                    <a:pt x="1298" y="315"/>
                  </a:cubicBezTo>
                  <a:cubicBezTo>
                    <a:pt x="1319" y="266"/>
                    <a:pt x="1298" y="206"/>
                    <a:pt x="1246" y="182"/>
                  </a:cubicBezTo>
                  <a:cubicBezTo>
                    <a:pt x="950" y="40"/>
                    <a:pt x="687" y="0"/>
                    <a:pt x="48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137;p3"/>
            <p:cNvSpPr/>
            <p:nvPr/>
          </p:nvSpPr>
          <p:spPr>
            <a:xfrm>
              <a:off x="2446469" y="1562077"/>
              <a:ext cx="145300" cy="33733"/>
            </a:xfrm>
            <a:custGeom>
              <a:avLst/>
              <a:gdLst/>
              <a:ahLst/>
              <a:cxnLst/>
              <a:rect l="l" t="t" r="r" b="b"/>
              <a:pathLst>
                <a:path w="1990" h="462" extrusionOk="0">
                  <a:moveTo>
                    <a:pt x="886" y="1"/>
                  </a:moveTo>
                  <a:cubicBezTo>
                    <a:pt x="424" y="1"/>
                    <a:pt x="92" y="145"/>
                    <a:pt x="73" y="152"/>
                  </a:cubicBezTo>
                  <a:cubicBezTo>
                    <a:pt x="21" y="172"/>
                    <a:pt x="1" y="232"/>
                    <a:pt x="21" y="284"/>
                  </a:cubicBezTo>
                  <a:cubicBezTo>
                    <a:pt x="36" y="320"/>
                    <a:pt x="73" y="340"/>
                    <a:pt x="112" y="340"/>
                  </a:cubicBezTo>
                  <a:cubicBezTo>
                    <a:pt x="126" y="340"/>
                    <a:pt x="140" y="338"/>
                    <a:pt x="153" y="333"/>
                  </a:cubicBezTo>
                  <a:cubicBezTo>
                    <a:pt x="158" y="330"/>
                    <a:pt x="460" y="200"/>
                    <a:pt x="883" y="200"/>
                  </a:cubicBezTo>
                  <a:cubicBezTo>
                    <a:pt x="1161" y="200"/>
                    <a:pt x="1492" y="257"/>
                    <a:pt x="1825" y="445"/>
                  </a:cubicBezTo>
                  <a:cubicBezTo>
                    <a:pt x="1841" y="453"/>
                    <a:pt x="1861" y="461"/>
                    <a:pt x="1873" y="461"/>
                  </a:cubicBezTo>
                  <a:cubicBezTo>
                    <a:pt x="1909" y="461"/>
                    <a:pt x="1945" y="445"/>
                    <a:pt x="1966" y="409"/>
                  </a:cubicBezTo>
                  <a:cubicBezTo>
                    <a:pt x="1990" y="365"/>
                    <a:pt x="1974" y="300"/>
                    <a:pt x="1925" y="272"/>
                  </a:cubicBezTo>
                  <a:cubicBezTo>
                    <a:pt x="1557" y="64"/>
                    <a:pt x="1193" y="1"/>
                    <a:pt x="88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138;p3"/>
            <p:cNvSpPr/>
            <p:nvPr/>
          </p:nvSpPr>
          <p:spPr>
            <a:xfrm>
              <a:off x="2495754" y="1534404"/>
              <a:ext cx="76374" cy="23803"/>
            </a:xfrm>
            <a:custGeom>
              <a:avLst/>
              <a:gdLst/>
              <a:ahLst/>
              <a:cxnLst/>
              <a:rect l="l" t="t" r="r" b="b"/>
              <a:pathLst>
                <a:path w="1046" h="326" extrusionOk="0">
                  <a:moveTo>
                    <a:pt x="384" y="1"/>
                  </a:moveTo>
                  <a:cubicBezTo>
                    <a:pt x="213" y="1"/>
                    <a:pt x="95" y="32"/>
                    <a:pt x="85" y="37"/>
                  </a:cubicBezTo>
                  <a:cubicBezTo>
                    <a:pt x="29" y="49"/>
                    <a:pt x="1" y="105"/>
                    <a:pt x="13" y="161"/>
                  </a:cubicBezTo>
                  <a:cubicBezTo>
                    <a:pt x="26" y="207"/>
                    <a:pt x="65" y="234"/>
                    <a:pt x="110" y="234"/>
                  </a:cubicBezTo>
                  <a:cubicBezTo>
                    <a:pt x="120" y="234"/>
                    <a:pt x="131" y="232"/>
                    <a:pt x="141" y="229"/>
                  </a:cubicBezTo>
                  <a:cubicBezTo>
                    <a:pt x="141" y="229"/>
                    <a:pt x="240" y="203"/>
                    <a:pt x="386" y="203"/>
                  </a:cubicBezTo>
                  <a:cubicBezTo>
                    <a:pt x="524" y="203"/>
                    <a:pt x="704" y="226"/>
                    <a:pt x="885" y="318"/>
                  </a:cubicBezTo>
                  <a:cubicBezTo>
                    <a:pt x="897" y="322"/>
                    <a:pt x="913" y="326"/>
                    <a:pt x="929" y="326"/>
                  </a:cubicBezTo>
                  <a:cubicBezTo>
                    <a:pt x="969" y="326"/>
                    <a:pt x="1005" y="302"/>
                    <a:pt x="1017" y="270"/>
                  </a:cubicBezTo>
                  <a:cubicBezTo>
                    <a:pt x="1045" y="221"/>
                    <a:pt x="1025" y="161"/>
                    <a:pt x="973" y="137"/>
                  </a:cubicBezTo>
                  <a:cubicBezTo>
                    <a:pt x="758" y="29"/>
                    <a:pt x="546" y="1"/>
                    <a:pt x="38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9" name="Google Shape;139;p3"/>
          <p:cNvSpPr/>
          <p:nvPr/>
        </p:nvSpPr>
        <p:spPr>
          <a:xfrm flipH="1">
            <a:off x="7326047" y="4041323"/>
            <a:ext cx="285802" cy="287674"/>
          </a:xfrm>
          <a:custGeom>
            <a:avLst/>
            <a:gdLst/>
            <a:ahLst/>
            <a:cxnLst/>
            <a:rect l="l" t="t" r="r" b="b"/>
            <a:pathLst>
              <a:path w="1403" h="1412" extrusionOk="0">
                <a:moveTo>
                  <a:pt x="538" y="1"/>
                </a:moveTo>
                <a:cubicBezTo>
                  <a:pt x="410" y="5"/>
                  <a:pt x="301" y="65"/>
                  <a:pt x="217" y="178"/>
                </a:cubicBezTo>
                <a:cubicBezTo>
                  <a:pt x="56" y="379"/>
                  <a:pt x="0" y="688"/>
                  <a:pt x="36" y="901"/>
                </a:cubicBezTo>
                <a:cubicBezTo>
                  <a:pt x="64" y="1082"/>
                  <a:pt x="165" y="1230"/>
                  <a:pt x="325" y="1323"/>
                </a:cubicBezTo>
                <a:cubicBezTo>
                  <a:pt x="430" y="1383"/>
                  <a:pt x="550" y="1411"/>
                  <a:pt x="671" y="1411"/>
                </a:cubicBezTo>
                <a:cubicBezTo>
                  <a:pt x="763" y="1411"/>
                  <a:pt x="852" y="1395"/>
                  <a:pt x="940" y="1363"/>
                </a:cubicBezTo>
                <a:cubicBezTo>
                  <a:pt x="1141" y="1283"/>
                  <a:pt x="1286" y="1122"/>
                  <a:pt x="1346" y="921"/>
                </a:cubicBezTo>
                <a:cubicBezTo>
                  <a:pt x="1402" y="724"/>
                  <a:pt x="1362" y="519"/>
                  <a:pt x="1242" y="351"/>
                </a:cubicBezTo>
                <a:cubicBezTo>
                  <a:pt x="1150" y="230"/>
                  <a:pt x="1027" y="167"/>
                  <a:pt x="899" y="167"/>
                </a:cubicBezTo>
                <a:cubicBezTo>
                  <a:pt x="848" y="167"/>
                  <a:pt x="795" y="177"/>
                  <a:pt x="743" y="198"/>
                </a:cubicBezTo>
                <a:cubicBezTo>
                  <a:pt x="583" y="258"/>
                  <a:pt x="430" y="435"/>
                  <a:pt x="458" y="684"/>
                </a:cubicBezTo>
                <a:cubicBezTo>
                  <a:pt x="470" y="805"/>
                  <a:pt x="534" y="913"/>
                  <a:pt x="627" y="977"/>
                </a:cubicBezTo>
                <a:cubicBezTo>
                  <a:pt x="673" y="1004"/>
                  <a:pt x="723" y="1018"/>
                  <a:pt x="774" y="1018"/>
                </a:cubicBezTo>
                <a:cubicBezTo>
                  <a:pt x="806" y="1018"/>
                  <a:pt x="839" y="1012"/>
                  <a:pt x="872" y="1001"/>
                </a:cubicBezTo>
                <a:cubicBezTo>
                  <a:pt x="972" y="965"/>
                  <a:pt x="1045" y="881"/>
                  <a:pt x="1061" y="780"/>
                </a:cubicBezTo>
                <a:cubicBezTo>
                  <a:pt x="1081" y="676"/>
                  <a:pt x="1041" y="576"/>
                  <a:pt x="960" y="503"/>
                </a:cubicBezTo>
                <a:cubicBezTo>
                  <a:pt x="944" y="491"/>
                  <a:pt x="924" y="484"/>
                  <a:pt x="905" y="484"/>
                </a:cubicBezTo>
                <a:cubicBezTo>
                  <a:pt x="882" y="484"/>
                  <a:pt x="859" y="494"/>
                  <a:pt x="844" y="511"/>
                </a:cubicBezTo>
                <a:cubicBezTo>
                  <a:pt x="820" y="547"/>
                  <a:pt x="820" y="592"/>
                  <a:pt x="852" y="620"/>
                </a:cubicBezTo>
                <a:cubicBezTo>
                  <a:pt x="892" y="648"/>
                  <a:pt x="912" y="700"/>
                  <a:pt x="908" y="744"/>
                </a:cubicBezTo>
                <a:cubicBezTo>
                  <a:pt x="904" y="788"/>
                  <a:pt x="880" y="825"/>
                  <a:pt x="840" y="845"/>
                </a:cubicBezTo>
                <a:cubicBezTo>
                  <a:pt x="821" y="855"/>
                  <a:pt x="800" y="860"/>
                  <a:pt x="780" y="860"/>
                </a:cubicBezTo>
                <a:cubicBezTo>
                  <a:pt x="762" y="860"/>
                  <a:pt x="744" y="856"/>
                  <a:pt x="727" y="849"/>
                </a:cubicBezTo>
                <a:cubicBezTo>
                  <a:pt x="683" y="829"/>
                  <a:pt x="639" y="772"/>
                  <a:pt x="623" y="712"/>
                </a:cubicBezTo>
                <a:cubicBezTo>
                  <a:pt x="599" y="620"/>
                  <a:pt x="619" y="511"/>
                  <a:pt x="671" y="435"/>
                </a:cubicBezTo>
                <a:cubicBezTo>
                  <a:pt x="723" y="363"/>
                  <a:pt x="792" y="322"/>
                  <a:pt x="880" y="318"/>
                </a:cubicBezTo>
                <a:cubicBezTo>
                  <a:pt x="886" y="318"/>
                  <a:pt x="893" y="318"/>
                  <a:pt x="899" y="318"/>
                </a:cubicBezTo>
                <a:cubicBezTo>
                  <a:pt x="1080" y="318"/>
                  <a:pt x="1186" y="540"/>
                  <a:pt x="1205" y="680"/>
                </a:cubicBezTo>
                <a:cubicBezTo>
                  <a:pt x="1233" y="853"/>
                  <a:pt x="1161" y="1026"/>
                  <a:pt x="1012" y="1142"/>
                </a:cubicBezTo>
                <a:cubicBezTo>
                  <a:pt x="913" y="1216"/>
                  <a:pt x="790" y="1257"/>
                  <a:pt x="668" y="1257"/>
                </a:cubicBezTo>
                <a:cubicBezTo>
                  <a:pt x="611" y="1257"/>
                  <a:pt x="555" y="1248"/>
                  <a:pt x="502" y="1230"/>
                </a:cubicBezTo>
                <a:cubicBezTo>
                  <a:pt x="358" y="1186"/>
                  <a:pt x="249" y="1086"/>
                  <a:pt x="201" y="941"/>
                </a:cubicBezTo>
                <a:cubicBezTo>
                  <a:pt x="149" y="784"/>
                  <a:pt x="181" y="491"/>
                  <a:pt x="305" y="306"/>
                </a:cubicBezTo>
                <a:cubicBezTo>
                  <a:pt x="370" y="210"/>
                  <a:pt x="450" y="162"/>
                  <a:pt x="542" y="158"/>
                </a:cubicBezTo>
                <a:cubicBezTo>
                  <a:pt x="571" y="158"/>
                  <a:pt x="599" y="142"/>
                  <a:pt x="607" y="117"/>
                </a:cubicBezTo>
                <a:cubicBezTo>
                  <a:pt x="623" y="89"/>
                  <a:pt x="619" y="61"/>
                  <a:pt x="603" y="37"/>
                </a:cubicBezTo>
                <a:cubicBezTo>
                  <a:pt x="587" y="17"/>
                  <a:pt x="563" y="1"/>
                  <a:pt x="538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0" name="Google Shape;140;p3"/>
          <p:cNvGrpSpPr/>
          <p:nvPr/>
        </p:nvGrpSpPr>
        <p:grpSpPr>
          <a:xfrm rot="10200497" flipH="1">
            <a:off x="5753905" y="4183465"/>
            <a:ext cx="2029153" cy="1375659"/>
            <a:chOff x="6283024" y="-660615"/>
            <a:chExt cx="2029221" cy="1375705"/>
          </a:xfrm>
        </p:grpSpPr>
        <p:grpSp>
          <p:nvGrpSpPr>
            <p:cNvPr id="141" name="Google Shape;141;p3"/>
            <p:cNvGrpSpPr/>
            <p:nvPr/>
          </p:nvGrpSpPr>
          <p:grpSpPr>
            <a:xfrm rot="8478049">
              <a:off x="7456155" y="-397939"/>
              <a:ext cx="900955" cy="172869"/>
              <a:chOff x="3564648" y="628675"/>
              <a:chExt cx="901001" cy="172878"/>
            </a:xfrm>
          </p:grpSpPr>
          <p:sp>
            <p:nvSpPr>
              <p:cNvPr id="142" name="Google Shape;142;p3"/>
              <p:cNvSpPr/>
              <p:nvPr/>
            </p:nvSpPr>
            <p:spPr>
              <a:xfrm>
                <a:off x="3564648" y="647688"/>
                <a:ext cx="32631" cy="26026"/>
              </a:xfrm>
              <a:custGeom>
                <a:avLst/>
                <a:gdLst/>
                <a:ahLst/>
                <a:cxnLst/>
                <a:rect l="l" t="t" r="r" b="b"/>
                <a:pathLst>
                  <a:path w="242" h="193" extrusionOk="0">
                    <a:moveTo>
                      <a:pt x="73" y="0"/>
                    </a:moveTo>
                    <a:cubicBezTo>
                      <a:pt x="53" y="0"/>
                      <a:pt x="33" y="10"/>
                      <a:pt x="21" y="28"/>
                    </a:cubicBezTo>
                    <a:cubicBezTo>
                      <a:pt x="0" y="52"/>
                      <a:pt x="4" y="92"/>
                      <a:pt x="33" y="112"/>
                    </a:cubicBezTo>
                    <a:cubicBezTo>
                      <a:pt x="33" y="112"/>
                      <a:pt x="69" y="140"/>
                      <a:pt x="141" y="184"/>
                    </a:cubicBezTo>
                    <a:cubicBezTo>
                      <a:pt x="149" y="188"/>
                      <a:pt x="165" y="192"/>
                      <a:pt x="173" y="192"/>
                    </a:cubicBezTo>
                    <a:cubicBezTo>
                      <a:pt x="193" y="192"/>
                      <a:pt x="213" y="184"/>
                      <a:pt x="225" y="168"/>
                    </a:cubicBezTo>
                    <a:cubicBezTo>
                      <a:pt x="241" y="144"/>
                      <a:pt x="233" y="104"/>
                      <a:pt x="205" y="84"/>
                    </a:cubicBezTo>
                    <a:cubicBezTo>
                      <a:pt x="141" y="40"/>
                      <a:pt x="105" y="11"/>
                      <a:pt x="105" y="11"/>
                    </a:cubicBezTo>
                    <a:cubicBezTo>
                      <a:pt x="96" y="4"/>
                      <a:pt x="84" y="0"/>
                      <a:pt x="73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3" name="Google Shape;143;p3"/>
              <p:cNvSpPr/>
              <p:nvPr/>
            </p:nvSpPr>
            <p:spPr>
              <a:xfrm>
                <a:off x="3630180" y="628675"/>
                <a:ext cx="835469" cy="172878"/>
              </a:xfrm>
              <a:custGeom>
                <a:avLst/>
                <a:gdLst/>
                <a:ahLst/>
                <a:cxnLst/>
                <a:rect l="l" t="t" r="r" b="b"/>
                <a:pathLst>
                  <a:path w="6196" h="1282" extrusionOk="0">
                    <a:moveTo>
                      <a:pt x="6121" y="0"/>
                    </a:moveTo>
                    <a:cubicBezTo>
                      <a:pt x="6109" y="0"/>
                      <a:pt x="6097" y="4"/>
                      <a:pt x="6087" y="12"/>
                    </a:cubicBezTo>
                    <a:cubicBezTo>
                      <a:pt x="6023" y="64"/>
                      <a:pt x="5955" y="112"/>
                      <a:pt x="5891" y="160"/>
                    </a:cubicBezTo>
                    <a:cubicBezTo>
                      <a:pt x="5858" y="177"/>
                      <a:pt x="5854" y="213"/>
                      <a:pt x="5875" y="245"/>
                    </a:cubicBezTo>
                    <a:cubicBezTo>
                      <a:pt x="5887" y="261"/>
                      <a:pt x="5907" y="269"/>
                      <a:pt x="5927" y="269"/>
                    </a:cubicBezTo>
                    <a:cubicBezTo>
                      <a:pt x="5943" y="269"/>
                      <a:pt x="5951" y="265"/>
                      <a:pt x="5967" y="261"/>
                    </a:cubicBezTo>
                    <a:cubicBezTo>
                      <a:pt x="6035" y="213"/>
                      <a:pt x="6104" y="165"/>
                      <a:pt x="6168" y="112"/>
                    </a:cubicBezTo>
                    <a:cubicBezTo>
                      <a:pt x="6192" y="88"/>
                      <a:pt x="6196" y="48"/>
                      <a:pt x="6176" y="24"/>
                    </a:cubicBezTo>
                    <a:cubicBezTo>
                      <a:pt x="6161" y="9"/>
                      <a:pt x="6140" y="0"/>
                      <a:pt x="6121" y="0"/>
                    </a:cubicBezTo>
                    <a:close/>
                    <a:moveTo>
                      <a:pt x="5557" y="384"/>
                    </a:moveTo>
                    <a:cubicBezTo>
                      <a:pt x="5546" y="384"/>
                      <a:pt x="5535" y="387"/>
                      <a:pt x="5525" y="394"/>
                    </a:cubicBezTo>
                    <a:lnTo>
                      <a:pt x="5312" y="514"/>
                    </a:lnTo>
                    <a:cubicBezTo>
                      <a:pt x="5284" y="530"/>
                      <a:pt x="5272" y="570"/>
                      <a:pt x="5288" y="602"/>
                    </a:cubicBezTo>
                    <a:cubicBezTo>
                      <a:pt x="5296" y="623"/>
                      <a:pt x="5324" y="631"/>
                      <a:pt x="5344" y="631"/>
                    </a:cubicBezTo>
                    <a:cubicBezTo>
                      <a:pt x="5352" y="631"/>
                      <a:pt x="5364" y="631"/>
                      <a:pt x="5372" y="627"/>
                    </a:cubicBezTo>
                    <a:cubicBezTo>
                      <a:pt x="5445" y="586"/>
                      <a:pt x="5517" y="546"/>
                      <a:pt x="5589" y="502"/>
                    </a:cubicBezTo>
                    <a:cubicBezTo>
                      <a:pt x="5617" y="486"/>
                      <a:pt x="5629" y="446"/>
                      <a:pt x="5609" y="414"/>
                    </a:cubicBezTo>
                    <a:cubicBezTo>
                      <a:pt x="5599" y="395"/>
                      <a:pt x="5578" y="384"/>
                      <a:pt x="5557" y="384"/>
                    </a:cubicBezTo>
                    <a:close/>
                    <a:moveTo>
                      <a:pt x="68" y="434"/>
                    </a:moveTo>
                    <a:cubicBezTo>
                      <a:pt x="45" y="434"/>
                      <a:pt x="25" y="444"/>
                      <a:pt x="17" y="466"/>
                    </a:cubicBezTo>
                    <a:cubicBezTo>
                      <a:pt x="1" y="494"/>
                      <a:pt x="9" y="534"/>
                      <a:pt x="41" y="550"/>
                    </a:cubicBezTo>
                    <a:cubicBezTo>
                      <a:pt x="109" y="590"/>
                      <a:pt x="185" y="631"/>
                      <a:pt x="262" y="667"/>
                    </a:cubicBezTo>
                    <a:cubicBezTo>
                      <a:pt x="266" y="671"/>
                      <a:pt x="278" y="671"/>
                      <a:pt x="286" y="671"/>
                    </a:cubicBezTo>
                    <a:cubicBezTo>
                      <a:pt x="310" y="671"/>
                      <a:pt x="330" y="663"/>
                      <a:pt x="346" y="635"/>
                    </a:cubicBezTo>
                    <a:cubicBezTo>
                      <a:pt x="362" y="602"/>
                      <a:pt x="346" y="566"/>
                      <a:pt x="318" y="550"/>
                    </a:cubicBezTo>
                    <a:cubicBezTo>
                      <a:pt x="246" y="514"/>
                      <a:pt x="169" y="482"/>
                      <a:pt x="101" y="442"/>
                    </a:cubicBezTo>
                    <a:cubicBezTo>
                      <a:pt x="90" y="436"/>
                      <a:pt x="79" y="434"/>
                      <a:pt x="68" y="434"/>
                    </a:cubicBezTo>
                    <a:close/>
                    <a:moveTo>
                      <a:pt x="4947" y="705"/>
                    </a:moveTo>
                    <a:cubicBezTo>
                      <a:pt x="4939" y="705"/>
                      <a:pt x="4930" y="707"/>
                      <a:pt x="4922" y="711"/>
                    </a:cubicBezTo>
                    <a:cubicBezTo>
                      <a:pt x="4846" y="747"/>
                      <a:pt x="4770" y="775"/>
                      <a:pt x="4693" y="807"/>
                    </a:cubicBezTo>
                    <a:cubicBezTo>
                      <a:pt x="4665" y="815"/>
                      <a:pt x="4645" y="856"/>
                      <a:pt x="4661" y="888"/>
                    </a:cubicBezTo>
                    <a:cubicBezTo>
                      <a:pt x="4669" y="912"/>
                      <a:pt x="4693" y="928"/>
                      <a:pt x="4721" y="928"/>
                    </a:cubicBezTo>
                    <a:cubicBezTo>
                      <a:pt x="4729" y="928"/>
                      <a:pt x="4738" y="928"/>
                      <a:pt x="4746" y="920"/>
                    </a:cubicBezTo>
                    <a:cubicBezTo>
                      <a:pt x="4826" y="892"/>
                      <a:pt x="4902" y="860"/>
                      <a:pt x="4975" y="827"/>
                    </a:cubicBezTo>
                    <a:cubicBezTo>
                      <a:pt x="5007" y="811"/>
                      <a:pt x="5023" y="771"/>
                      <a:pt x="5007" y="739"/>
                    </a:cubicBezTo>
                    <a:cubicBezTo>
                      <a:pt x="4995" y="719"/>
                      <a:pt x="4971" y="705"/>
                      <a:pt x="4947" y="705"/>
                    </a:cubicBezTo>
                    <a:close/>
                    <a:moveTo>
                      <a:pt x="694" y="729"/>
                    </a:moveTo>
                    <a:cubicBezTo>
                      <a:pt x="670" y="729"/>
                      <a:pt x="644" y="741"/>
                      <a:pt x="631" y="767"/>
                    </a:cubicBezTo>
                    <a:cubicBezTo>
                      <a:pt x="619" y="795"/>
                      <a:pt x="639" y="831"/>
                      <a:pt x="668" y="848"/>
                    </a:cubicBezTo>
                    <a:cubicBezTo>
                      <a:pt x="744" y="884"/>
                      <a:pt x="824" y="908"/>
                      <a:pt x="901" y="936"/>
                    </a:cubicBezTo>
                    <a:cubicBezTo>
                      <a:pt x="905" y="944"/>
                      <a:pt x="913" y="944"/>
                      <a:pt x="921" y="944"/>
                    </a:cubicBezTo>
                    <a:cubicBezTo>
                      <a:pt x="949" y="944"/>
                      <a:pt x="969" y="924"/>
                      <a:pt x="981" y="896"/>
                    </a:cubicBezTo>
                    <a:cubicBezTo>
                      <a:pt x="989" y="864"/>
                      <a:pt x="969" y="827"/>
                      <a:pt x="941" y="815"/>
                    </a:cubicBezTo>
                    <a:cubicBezTo>
                      <a:pt x="864" y="791"/>
                      <a:pt x="788" y="763"/>
                      <a:pt x="712" y="731"/>
                    </a:cubicBezTo>
                    <a:cubicBezTo>
                      <a:pt x="706" y="729"/>
                      <a:pt x="700" y="729"/>
                      <a:pt x="694" y="729"/>
                    </a:cubicBezTo>
                    <a:close/>
                    <a:moveTo>
                      <a:pt x="1342" y="954"/>
                    </a:moveTo>
                    <a:cubicBezTo>
                      <a:pt x="1316" y="954"/>
                      <a:pt x="1288" y="973"/>
                      <a:pt x="1278" y="1004"/>
                    </a:cubicBezTo>
                    <a:cubicBezTo>
                      <a:pt x="1270" y="1032"/>
                      <a:pt x="1290" y="1069"/>
                      <a:pt x="1326" y="1077"/>
                    </a:cubicBezTo>
                    <a:lnTo>
                      <a:pt x="1567" y="1137"/>
                    </a:lnTo>
                    <a:lnTo>
                      <a:pt x="1580" y="1137"/>
                    </a:lnTo>
                    <a:cubicBezTo>
                      <a:pt x="1612" y="1137"/>
                      <a:pt x="1636" y="1117"/>
                      <a:pt x="1636" y="1093"/>
                    </a:cubicBezTo>
                    <a:cubicBezTo>
                      <a:pt x="1648" y="1056"/>
                      <a:pt x="1628" y="1028"/>
                      <a:pt x="1592" y="1016"/>
                    </a:cubicBezTo>
                    <a:cubicBezTo>
                      <a:pt x="1511" y="996"/>
                      <a:pt x="1435" y="976"/>
                      <a:pt x="1355" y="956"/>
                    </a:cubicBezTo>
                    <a:cubicBezTo>
                      <a:pt x="1350" y="955"/>
                      <a:pt x="1346" y="954"/>
                      <a:pt x="1342" y="954"/>
                    </a:cubicBezTo>
                    <a:close/>
                    <a:moveTo>
                      <a:pt x="4306" y="950"/>
                    </a:moveTo>
                    <a:cubicBezTo>
                      <a:pt x="4300" y="950"/>
                      <a:pt x="4294" y="951"/>
                      <a:pt x="4288" y="952"/>
                    </a:cubicBezTo>
                    <a:cubicBezTo>
                      <a:pt x="4207" y="976"/>
                      <a:pt x="4135" y="996"/>
                      <a:pt x="4054" y="1016"/>
                    </a:cubicBezTo>
                    <a:cubicBezTo>
                      <a:pt x="4018" y="1028"/>
                      <a:pt x="3998" y="1056"/>
                      <a:pt x="4006" y="1093"/>
                    </a:cubicBezTo>
                    <a:cubicBezTo>
                      <a:pt x="4014" y="1117"/>
                      <a:pt x="4038" y="1137"/>
                      <a:pt x="4067" y="1137"/>
                    </a:cubicBezTo>
                    <a:lnTo>
                      <a:pt x="4087" y="1137"/>
                    </a:lnTo>
                    <a:cubicBezTo>
                      <a:pt x="4167" y="1117"/>
                      <a:pt x="4247" y="1097"/>
                      <a:pt x="4328" y="1073"/>
                    </a:cubicBezTo>
                    <a:cubicBezTo>
                      <a:pt x="4360" y="1064"/>
                      <a:pt x="4380" y="1028"/>
                      <a:pt x="4368" y="992"/>
                    </a:cubicBezTo>
                    <a:cubicBezTo>
                      <a:pt x="4361" y="966"/>
                      <a:pt x="4335" y="950"/>
                      <a:pt x="4306" y="950"/>
                    </a:cubicBezTo>
                    <a:close/>
                    <a:moveTo>
                      <a:pt x="2020" y="1096"/>
                    </a:moveTo>
                    <a:cubicBezTo>
                      <a:pt x="1988" y="1096"/>
                      <a:pt x="1961" y="1116"/>
                      <a:pt x="1957" y="1149"/>
                    </a:cubicBezTo>
                    <a:cubicBezTo>
                      <a:pt x="1953" y="1185"/>
                      <a:pt x="1973" y="1213"/>
                      <a:pt x="2009" y="1217"/>
                    </a:cubicBezTo>
                    <a:cubicBezTo>
                      <a:pt x="2090" y="1233"/>
                      <a:pt x="2174" y="1245"/>
                      <a:pt x="2255" y="1253"/>
                    </a:cubicBezTo>
                    <a:lnTo>
                      <a:pt x="2259" y="1253"/>
                    </a:lnTo>
                    <a:cubicBezTo>
                      <a:pt x="2291" y="1253"/>
                      <a:pt x="2319" y="1229"/>
                      <a:pt x="2327" y="1197"/>
                    </a:cubicBezTo>
                    <a:cubicBezTo>
                      <a:pt x="2331" y="1161"/>
                      <a:pt x="2307" y="1133"/>
                      <a:pt x="2271" y="1129"/>
                    </a:cubicBezTo>
                    <a:cubicBezTo>
                      <a:pt x="2190" y="1125"/>
                      <a:pt x="2110" y="1109"/>
                      <a:pt x="2030" y="1097"/>
                    </a:cubicBezTo>
                    <a:cubicBezTo>
                      <a:pt x="2026" y="1096"/>
                      <a:pt x="2023" y="1096"/>
                      <a:pt x="2020" y="1096"/>
                    </a:cubicBezTo>
                    <a:close/>
                    <a:moveTo>
                      <a:pt x="3637" y="1103"/>
                    </a:moveTo>
                    <a:cubicBezTo>
                      <a:pt x="3633" y="1103"/>
                      <a:pt x="3629" y="1104"/>
                      <a:pt x="3625" y="1105"/>
                    </a:cubicBezTo>
                    <a:lnTo>
                      <a:pt x="3384" y="1133"/>
                    </a:lnTo>
                    <a:cubicBezTo>
                      <a:pt x="3351" y="1137"/>
                      <a:pt x="3323" y="1169"/>
                      <a:pt x="3331" y="1205"/>
                    </a:cubicBezTo>
                    <a:cubicBezTo>
                      <a:pt x="3331" y="1233"/>
                      <a:pt x="3359" y="1257"/>
                      <a:pt x="3388" y="1257"/>
                    </a:cubicBezTo>
                    <a:cubicBezTo>
                      <a:pt x="3388" y="1257"/>
                      <a:pt x="3396" y="1257"/>
                      <a:pt x="3400" y="1253"/>
                    </a:cubicBezTo>
                    <a:cubicBezTo>
                      <a:pt x="3480" y="1249"/>
                      <a:pt x="3564" y="1237"/>
                      <a:pt x="3645" y="1225"/>
                    </a:cubicBezTo>
                    <a:cubicBezTo>
                      <a:pt x="3677" y="1217"/>
                      <a:pt x="3701" y="1189"/>
                      <a:pt x="3697" y="1153"/>
                    </a:cubicBezTo>
                    <a:cubicBezTo>
                      <a:pt x="3693" y="1128"/>
                      <a:pt x="3668" y="1103"/>
                      <a:pt x="3637" y="1103"/>
                    </a:cubicBezTo>
                    <a:close/>
                    <a:moveTo>
                      <a:pt x="2709" y="1157"/>
                    </a:moveTo>
                    <a:cubicBezTo>
                      <a:pt x="2672" y="1157"/>
                      <a:pt x="2640" y="1181"/>
                      <a:pt x="2640" y="1217"/>
                    </a:cubicBezTo>
                    <a:cubicBezTo>
                      <a:pt x="2640" y="1253"/>
                      <a:pt x="2668" y="1281"/>
                      <a:pt x="2701" y="1281"/>
                    </a:cubicBezTo>
                    <a:lnTo>
                      <a:pt x="2954" y="1281"/>
                    </a:lnTo>
                    <a:cubicBezTo>
                      <a:pt x="2990" y="1281"/>
                      <a:pt x="3014" y="1253"/>
                      <a:pt x="3014" y="1217"/>
                    </a:cubicBezTo>
                    <a:cubicBezTo>
                      <a:pt x="3014" y="1181"/>
                      <a:pt x="2982" y="1157"/>
                      <a:pt x="2950" y="1157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4" name="Google Shape;144;p3"/>
            <p:cNvGrpSpPr/>
            <p:nvPr/>
          </p:nvGrpSpPr>
          <p:grpSpPr>
            <a:xfrm rot="-1338283">
              <a:off x="6334133" y="-30863"/>
              <a:ext cx="1282386" cy="522134"/>
              <a:chOff x="3183154" y="283548"/>
              <a:chExt cx="1282495" cy="522178"/>
            </a:xfrm>
          </p:grpSpPr>
          <p:sp>
            <p:nvSpPr>
              <p:cNvPr id="145" name="Google Shape;145;p3"/>
              <p:cNvSpPr/>
              <p:nvPr/>
            </p:nvSpPr>
            <p:spPr>
              <a:xfrm>
                <a:off x="3564648" y="647688"/>
                <a:ext cx="32631" cy="26026"/>
              </a:xfrm>
              <a:custGeom>
                <a:avLst/>
                <a:gdLst/>
                <a:ahLst/>
                <a:cxnLst/>
                <a:rect l="l" t="t" r="r" b="b"/>
                <a:pathLst>
                  <a:path w="242" h="193" extrusionOk="0">
                    <a:moveTo>
                      <a:pt x="73" y="0"/>
                    </a:moveTo>
                    <a:cubicBezTo>
                      <a:pt x="53" y="0"/>
                      <a:pt x="33" y="10"/>
                      <a:pt x="21" y="28"/>
                    </a:cubicBezTo>
                    <a:cubicBezTo>
                      <a:pt x="0" y="52"/>
                      <a:pt x="4" y="92"/>
                      <a:pt x="33" y="112"/>
                    </a:cubicBezTo>
                    <a:cubicBezTo>
                      <a:pt x="33" y="112"/>
                      <a:pt x="69" y="140"/>
                      <a:pt x="141" y="184"/>
                    </a:cubicBezTo>
                    <a:cubicBezTo>
                      <a:pt x="149" y="188"/>
                      <a:pt x="165" y="192"/>
                      <a:pt x="173" y="192"/>
                    </a:cubicBezTo>
                    <a:cubicBezTo>
                      <a:pt x="193" y="192"/>
                      <a:pt x="213" y="184"/>
                      <a:pt x="225" y="168"/>
                    </a:cubicBezTo>
                    <a:cubicBezTo>
                      <a:pt x="241" y="144"/>
                      <a:pt x="233" y="104"/>
                      <a:pt x="205" y="84"/>
                    </a:cubicBezTo>
                    <a:cubicBezTo>
                      <a:pt x="141" y="40"/>
                      <a:pt x="105" y="11"/>
                      <a:pt x="105" y="11"/>
                    </a:cubicBezTo>
                    <a:cubicBezTo>
                      <a:pt x="96" y="4"/>
                      <a:pt x="84" y="0"/>
                      <a:pt x="73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6" name="Google Shape;146;p3"/>
              <p:cNvSpPr/>
              <p:nvPr/>
            </p:nvSpPr>
            <p:spPr>
              <a:xfrm>
                <a:off x="3630180" y="628675"/>
                <a:ext cx="835469" cy="172878"/>
              </a:xfrm>
              <a:custGeom>
                <a:avLst/>
                <a:gdLst/>
                <a:ahLst/>
                <a:cxnLst/>
                <a:rect l="l" t="t" r="r" b="b"/>
                <a:pathLst>
                  <a:path w="6196" h="1282" extrusionOk="0">
                    <a:moveTo>
                      <a:pt x="6121" y="0"/>
                    </a:moveTo>
                    <a:cubicBezTo>
                      <a:pt x="6109" y="0"/>
                      <a:pt x="6097" y="4"/>
                      <a:pt x="6087" y="12"/>
                    </a:cubicBezTo>
                    <a:cubicBezTo>
                      <a:pt x="6023" y="64"/>
                      <a:pt x="5955" y="112"/>
                      <a:pt x="5891" y="160"/>
                    </a:cubicBezTo>
                    <a:cubicBezTo>
                      <a:pt x="5858" y="177"/>
                      <a:pt x="5854" y="213"/>
                      <a:pt x="5875" y="245"/>
                    </a:cubicBezTo>
                    <a:cubicBezTo>
                      <a:pt x="5887" y="261"/>
                      <a:pt x="5907" y="269"/>
                      <a:pt x="5927" y="269"/>
                    </a:cubicBezTo>
                    <a:cubicBezTo>
                      <a:pt x="5943" y="269"/>
                      <a:pt x="5951" y="265"/>
                      <a:pt x="5967" y="261"/>
                    </a:cubicBezTo>
                    <a:cubicBezTo>
                      <a:pt x="6035" y="213"/>
                      <a:pt x="6104" y="165"/>
                      <a:pt x="6168" y="112"/>
                    </a:cubicBezTo>
                    <a:cubicBezTo>
                      <a:pt x="6192" y="88"/>
                      <a:pt x="6196" y="48"/>
                      <a:pt x="6176" y="24"/>
                    </a:cubicBezTo>
                    <a:cubicBezTo>
                      <a:pt x="6161" y="9"/>
                      <a:pt x="6140" y="0"/>
                      <a:pt x="6121" y="0"/>
                    </a:cubicBezTo>
                    <a:close/>
                    <a:moveTo>
                      <a:pt x="5557" y="384"/>
                    </a:moveTo>
                    <a:cubicBezTo>
                      <a:pt x="5546" y="384"/>
                      <a:pt x="5535" y="387"/>
                      <a:pt x="5525" y="394"/>
                    </a:cubicBezTo>
                    <a:lnTo>
                      <a:pt x="5312" y="514"/>
                    </a:lnTo>
                    <a:cubicBezTo>
                      <a:pt x="5284" y="530"/>
                      <a:pt x="5272" y="570"/>
                      <a:pt x="5288" y="602"/>
                    </a:cubicBezTo>
                    <a:cubicBezTo>
                      <a:pt x="5296" y="623"/>
                      <a:pt x="5324" y="631"/>
                      <a:pt x="5344" y="631"/>
                    </a:cubicBezTo>
                    <a:cubicBezTo>
                      <a:pt x="5352" y="631"/>
                      <a:pt x="5364" y="631"/>
                      <a:pt x="5372" y="627"/>
                    </a:cubicBezTo>
                    <a:cubicBezTo>
                      <a:pt x="5445" y="586"/>
                      <a:pt x="5517" y="546"/>
                      <a:pt x="5589" y="502"/>
                    </a:cubicBezTo>
                    <a:cubicBezTo>
                      <a:pt x="5617" y="486"/>
                      <a:pt x="5629" y="446"/>
                      <a:pt x="5609" y="414"/>
                    </a:cubicBezTo>
                    <a:cubicBezTo>
                      <a:pt x="5599" y="395"/>
                      <a:pt x="5578" y="384"/>
                      <a:pt x="5557" y="384"/>
                    </a:cubicBezTo>
                    <a:close/>
                    <a:moveTo>
                      <a:pt x="68" y="434"/>
                    </a:moveTo>
                    <a:cubicBezTo>
                      <a:pt x="45" y="434"/>
                      <a:pt x="25" y="444"/>
                      <a:pt x="17" y="466"/>
                    </a:cubicBezTo>
                    <a:cubicBezTo>
                      <a:pt x="1" y="494"/>
                      <a:pt x="9" y="534"/>
                      <a:pt x="41" y="550"/>
                    </a:cubicBezTo>
                    <a:cubicBezTo>
                      <a:pt x="109" y="590"/>
                      <a:pt x="185" y="631"/>
                      <a:pt x="262" y="667"/>
                    </a:cubicBezTo>
                    <a:cubicBezTo>
                      <a:pt x="266" y="671"/>
                      <a:pt x="278" y="671"/>
                      <a:pt x="286" y="671"/>
                    </a:cubicBezTo>
                    <a:cubicBezTo>
                      <a:pt x="310" y="671"/>
                      <a:pt x="330" y="663"/>
                      <a:pt x="346" y="635"/>
                    </a:cubicBezTo>
                    <a:cubicBezTo>
                      <a:pt x="362" y="602"/>
                      <a:pt x="346" y="566"/>
                      <a:pt x="318" y="550"/>
                    </a:cubicBezTo>
                    <a:cubicBezTo>
                      <a:pt x="246" y="514"/>
                      <a:pt x="169" y="482"/>
                      <a:pt x="101" y="442"/>
                    </a:cubicBezTo>
                    <a:cubicBezTo>
                      <a:pt x="90" y="436"/>
                      <a:pt x="79" y="434"/>
                      <a:pt x="68" y="434"/>
                    </a:cubicBezTo>
                    <a:close/>
                    <a:moveTo>
                      <a:pt x="4947" y="705"/>
                    </a:moveTo>
                    <a:cubicBezTo>
                      <a:pt x="4939" y="705"/>
                      <a:pt x="4930" y="707"/>
                      <a:pt x="4922" y="711"/>
                    </a:cubicBezTo>
                    <a:cubicBezTo>
                      <a:pt x="4846" y="747"/>
                      <a:pt x="4770" y="775"/>
                      <a:pt x="4693" y="807"/>
                    </a:cubicBezTo>
                    <a:cubicBezTo>
                      <a:pt x="4665" y="815"/>
                      <a:pt x="4645" y="856"/>
                      <a:pt x="4661" y="888"/>
                    </a:cubicBezTo>
                    <a:cubicBezTo>
                      <a:pt x="4669" y="912"/>
                      <a:pt x="4693" y="928"/>
                      <a:pt x="4721" y="928"/>
                    </a:cubicBezTo>
                    <a:cubicBezTo>
                      <a:pt x="4729" y="928"/>
                      <a:pt x="4738" y="928"/>
                      <a:pt x="4746" y="920"/>
                    </a:cubicBezTo>
                    <a:cubicBezTo>
                      <a:pt x="4826" y="892"/>
                      <a:pt x="4902" y="860"/>
                      <a:pt x="4975" y="827"/>
                    </a:cubicBezTo>
                    <a:cubicBezTo>
                      <a:pt x="5007" y="811"/>
                      <a:pt x="5023" y="771"/>
                      <a:pt x="5007" y="739"/>
                    </a:cubicBezTo>
                    <a:cubicBezTo>
                      <a:pt x="4995" y="719"/>
                      <a:pt x="4971" y="705"/>
                      <a:pt x="4947" y="705"/>
                    </a:cubicBezTo>
                    <a:close/>
                    <a:moveTo>
                      <a:pt x="694" y="729"/>
                    </a:moveTo>
                    <a:cubicBezTo>
                      <a:pt x="670" y="729"/>
                      <a:pt x="644" y="741"/>
                      <a:pt x="631" y="767"/>
                    </a:cubicBezTo>
                    <a:cubicBezTo>
                      <a:pt x="619" y="795"/>
                      <a:pt x="639" y="831"/>
                      <a:pt x="668" y="848"/>
                    </a:cubicBezTo>
                    <a:cubicBezTo>
                      <a:pt x="744" y="884"/>
                      <a:pt x="824" y="908"/>
                      <a:pt x="901" y="936"/>
                    </a:cubicBezTo>
                    <a:cubicBezTo>
                      <a:pt x="905" y="944"/>
                      <a:pt x="913" y="944"/>
                      <a:pt x="921" y="944"/>
                    </a:cubicBezTo>
                    <a:cubicBezTo>
                      <a:pt x="949" y="944"/>
                      <a:pt x="969" y="924"/>
                      <a:pt x="981" y="896"/>
                    </a:cubicBezTo>
                    <a:cubicBezTo>
                      <a:pt x="989" y="864"/>
                      <a:pt x="969" y="827"/>
                      <a:pt x="941" y="815"/>
                    </a:cubicBezTo>
                    <a:cubicBezTo>
                      <a:pt x="864" y="791"/>
                      <a:pt x="788" y="763"/>
                      <a:pt x="712" y="731"/>
                    </a:cubicBezTo>
                    <a:cubicBezTo>
                      <a:pt x="706" y="729"/>
                      <a:pt x="700" y="729"/>
                      <a:pt x="694" y="729"/>
                    </a:cubicBezTo>
                    <a:close/>
                    <a:moveTo>
                      <a:pt x="1342" y="954"/>
                    </a:moveTo>
                    <a:cubicBezTo>
                      <a:pt x="1316" y="954"/>
                      <a:pt x="1288" y="973"/>
                      <a:pt x="1278" y="1004"/>
                    </a:cubicBezTo>
                    <a:cubicBezTo>
                      <a:pt x="1270" y="1032"/>
                      <a:pt x="1290" y="1069"/>
                      <a:pt x="1326" y="1077"/>
                    </a:cubicBezTo>
                    <a:lnTo>
                      <a:pt x="1567" y="1137"/>
                    </a:lnTo>
                    <a:lnTo>
                      <a:pt x="1580" y="1137"/>
                    </a:lnTo>
                    <a:cubicBezTo>
                      <a:pt x="1612" y="1137"/>
                      <a:pt x="1636" y="1117"/>
                      <a:pt x="1636" y="1093"/>
                    </a:cubicBezTo>
                    <a:cubicBezTo>
                      <a:pt x="1648" y="1056"/>
                      <a:pt x="1628" y="1028"/>
                      <a:pt x="1592" y="1016"/>
                    </a:cubicBezTo>
                    <a:cubicBezTo>
                      <a:pt x="1511" y="996"/>
                      <a:pt x="1435" y="976"/>
                      <a:pt x="1355" y="956"/>
                    </a:cubicBezTo>
                    <a:cubicBezTo>
                      <a:pt x="1350" y="955"/>
                      <a:pt x="1346" y="954"/>
                      <a:pt x="1342" y="954"/>
                    </a:cubicBezTo>
                    <a:close/>
                    <a:moveTo>
                      <a:pt x="4306" y="950"/>
                    </a:moveTo>
                    <a:cubicBezTo>
                      <a:pt x="4300" y="950"/>
                      <a:pt x="4294" y="951"/>
                      <a:pt x="4288" y="952"/>
                    </a:cubicBezTo>
                    <a:cubicBezTo>
                      <a:pt x="4207" y="976"/>
                      <a:pt x="4135" y="996"/>
                      <a:pt x="4054" y="1016"/>
                    </a:cubicBezTo>
                    <a:cubicBezTo>
                      <a:pt x="4018" y="1028"/>
                      <a:pt x="3998" y="1056"/>
                      <a:pt x="4006" y="1093"/>
                    </a:cubicBezTo>
                    <a:cubicBezTo>
                      <a:pt x="4014" y="1117"/>
                      <a:pt x="4038" y="1137"/>
                      <a:pt x="4067" y="1137"/>
                    </a:cubicBezTo>
                    <a:lnTo>
                      <a:pt x="4087" y="1137"/>
                    </a:lnTo>
                    <a:cubicBezTo>
                      <a:pt x="4167" y="1117"/>
                      <a:pt x="4247" y="1097"/>
                      <a:pt x="4328" y="1073"/>
                    </a:cubicBezTo>
                    <a:cubicBezTo>
                      <a:pt x="4360" y="1064"/>
                      <a:pt x="4380" y="1028"/>
                      <a:pt x="4368" y="992"/>
                    </a:cubicBezTo>
                    <a:cubicBezTo>
                      <a:pt x="4361" y="966"/>
                      <a:pt x="4335" y="950"/>
                      <a:pt x="4306" y="950"/>
                    </a:cubicBezTo>
                    <a:close/>
                    <a:moveTo>
                      <a:pt x="2020" y="1096"/>
                    </a:moveTo>
                    <a:cubicBezTo>
                      <a:pt x="1988" y="1096"/>
                      <a:pt x="1961" y="1116"/>
                      <a:pt x="1957" y="1149"/>
                    </a:cubicBezTo>
                    <a:cubicBezTo>
                      <a:pt x="1953" y="1185"/>
                      <a:pt x="1973" y="1213"/>
                      <a:pt x="2009" y="1217"/>
                    </a:cubicBezTo>
                    <a:cubicBezTo>
                      <a:pt x="2090" y="1233"/>
                      <a:pt x="2174" y="1245"/>
                      <a:pt x="2255" y="1253"/>
                    </a:cubicBezTo>
                    <a:lnTo>
                      <a:pt x="2259" y="1253"/>
                    </a:lnTo>
                    <a:cubicBezTo>
                      <a:pt x="2291" y="1253"/>
                      <a:pt x="2319" y="1229"/>
                      <a:pt x="2327" y="1197"/>
                    </a:cubicBezTo>
                    <a:cubicBezTo>
                      <a:pt x="2331" y="1161"/>
                      <a:pt x="2307" y="1133"/>
                      <a:pt x="2271" y="1129"/>
                    </a:cubicBezTo>
                    <a:cubicBezTo>
                      <a:pt x="2190" y="1125"/>
                      <a:pt x="2110" y="1109"/>
                      <a:pt x="2030" y="1097"/>
                    </a:cubicBezTo>
                    <a:cubicBezTo>
                      <a:pt x="2026" y="1096"/>
                      <a:pt x="2023" y="1096"/>
                      <a:pt x="2020" y="1096"/>
                    </a:cubicBezTo>
                    <a:close/>
                    <a:moveTo>
                      <a:pt x="3637" y="1103"/>
                    </a:moveTo>
                    <a:cubicBezTo>
                      <a:pt x="3633" y="1103"/>
                      <a:pt x="3629" y="1104"/>
                      <a:pt x="3625" y="1105"/>
                    </a:cubicBezTo>
                    <a:lnTo>
                      <a:pt x="3384" y="1133"/>
                    </a:lnTo>
                    <a:cubicBezTo>
                      <a:pt x="3351" y="1137"/>
                      <a:pt x="3323" y="1169"/>
                      <a:pt x="3331" y="1205"/>
                    </a:cubicBezTo>
                    <a:cubicBezTo>
                      <a:pt x="3331" y="1233"/>
                      <a:pt x="3359" y="1257"/>
                      <a:pt x="3388" y="1257"/>
                    </a:cubicBezTo>
                    <a:cubicBezTo>
                      <a:pt x="3388" y="1257"/>
                      <a:pt x="3396" y="1257"/>
                      <a:pt x="3400" y="1253"/>
                    </a:cubicBezTo>
                    <a:cubicBezTo>
                      <a:pt x="3480" y="1249"/>
                      <a:pt x="3564" y="1237"/>
                      <a:pt x="3645" y="1225"/>
                    </a:cubicBezTo>
                    <a:cubicBezTo>
                      <a:pt x="3677" y="1217"/>
                      <a:pt x="3701" y="1189"/>
                      <a:pt x="3697" y="1153"/>
                    </a:cubicBezTo>
                    <a:cubicBezTo>
                      <a:pt x="3693" y="1128"/>
                      <a:pt x="3668" y="1103"/>
                      <a:pt x="3637" y="1103"/>
                    </a:cubicBezTo>
                    <a:close/>
                    <a:moveTo>
                      <a:pt x="2709" y="1157"/>
                    </a:moveTo>
                    <a:cubicBezTo>
                      <a:pt x="2672" y="1157"/>
                      <a:pt x="2640" y="1181"/>
                      <a:pt x="2640" y="1217"/>
                    </a:cubicBezTo>
                    <a:cubicBezTo>
                      <a:pt x="2640" y="1253"/>
                      <a:pt x="2668" y="1281"/>
                      <a:pt x="2701" y="1281"/>
                    </a:cubicBezTo>
                    <a:lnTo>
                      <a:pt x="2954" y="1281"/>
                    </a:lnTo>
                    <a:cubicBezTo>
                      <a:pt x="2990" y="1281"/>
                      <a:pt x="3014" y="1253"/>
                      <a:pt x="3014" y="1217"/>
                    </a:cubicBezTo>
                    <a:cubicBezTo>
                      <a:pt x="3014" y="1181"/>
                      <a:pt x="2982" y="1157"/>
                      <a:pt x="2950" y="1157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7" name="Google Shape;147;p3"/>
              <p:cNvSpPr/>
              <p:nvPr/>
            </p:nvSpPr>
            <p:spPr>
              <a:xfrm>
                <a:off x="3314385" y="432198"/>
                <a:ext cx="22249" cy="64593"/>
              </a:xfrm>
              <a:custGeom>
                <a:avLst/>
                <a:gdLst/>
                <a:ahLst/>
                <a:cxnLst/>
                <a:rect l="l" t="t" r="r" b="b"/>
                <a:pathLst>
                  <a:path w="165" h="479" extrusionOk="0">
                    <a:moveTo>
                      <a:pt x="89" y="1"/>
                    </a:moveTo>
                    <a:cubicBezTo>
                      <a:pt x="65" y="1"/>
                      <a:pt x="35" y="20"/>
                      <a:pt x="28" y="51"/>
                    </a:cubicBezTo>
                    <a:cubicBezTo>
                      <a:pt x="0" y="175"/>
                      <a:pt x="4" y="304"/>
                      <a:pt x="32" y="428"/>
                    </a:cubicBezTo>
                    <a:cubicBezTo>
                      <a:pt x="36" y="459"/>
                      <a:pt x="65" y="478"/>
                      <a:pt x="97" y="478"/>
                    </a:cubicBezTo>
                    <a:cubicBezTo>
                      <a:pt x="102" y="478"/>
                      <a:pt x="107" y="478"/>
                      <a:pt x="113" y="476"/>
                    </a:cubicBezTo>
                    <a:cubicBezTo>
                      <a:pt x="145" y="464"/>
                      <a:pt x="165" y="428"/>
                      <a:pt x="157" y="396"/>
                    </a:cubicBezTo>
                    <a:cubicBezTo>
                      <a:pt x="153" y="380"/>
                      <a:pt x="153" y="364"/>
                      <a:pt x="145" y="356"/>
                    </a:cubicBezTo>
                    <a:cubicBezTo>
                      <a:pt x="145" y="344"/>
                      <a:pt x="141" y="340"/>
                      <a:pt x="141" y="328"/>
                    </a:cubicBezTo>
                    <a:lnTo>
                      <a:pt x="141" y="320"/>
                    </a:lnTo>
                    <a:cubicBezTo>
                      <a:pt x="137" y="296"/>
                      <a:pt x="137" y="264"/>
                      <a:pt x="137" y="239"/>
                    </a:cubicBezTo>
                    <a:cubicBezTo>
                      <a:pt x="137" y="179"/>
                      <a:pt x="141" y="131"/>
                      <a:pt x="149" y="83"/>
                    </a:cubicBezTo>
                    <a:cubicBezTo>
                      <a:pt x="153" y="51"/>
                      <a:pt x="137" y="14"/>
                      <a:pt x="101" y="2"/>
                    </a:cubicBezTo>
                    <a:cubicBezTo>
                      <a:pt x="97" y="1"/>
                      <a:pt x="93" y="1"/>
                      <a:pt x="89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8" name="Google Shape;148;p3"/>
              <p:cNvSpPr/>
              <p:nvPr/>
            </p:nvSpPr>
            <p:spPr>
              <a:xfrm>
                <a:off x="3326790" y="513513"/>
                <a:ext cx="39104" cy="76055"/>
              </a:xfrm>
              <a:custGeom>
                <a:avLst/>
                <a:gdLst/>
                <a:ahLst/>
                <a:cxnLst/>
                <a:rect l="l" t="t" r="r" b="b"/>
                <a:pathLst>
                  <a:path w="290" h="564" extrusionOk="0">
                    <a:moveTo>
                      <a:pt x="70" y="0"/>
                    </a:moveTo>
                    <a:cubicBezTo>
                      <a:pt x="66" y="0"/>
                      <a:pt x="61" y="1"/>
                      <a:pt x="57" y="2"/>
                    </a:cubicBezTo>
                    <a:cubicBezTo>
                      <a:pt x="17" y="14"/>
                      <a:pt x="1" y="50"/>
                      <a:pt x="5" y="82"/>
                    </a:cubicBezTo>
                    <a:cubicBezTo>
                      <a:pt x="29" y="239"/>
                      <a:pt x="85" y="392"/>
                      <a:pt x="161" y="532"/>
                    </a:cubicBezTo>
                    <a:cubicBezTo>
                      <a:pt x="172" y="552"/>
                      <a:pt x="197" y="564"/>
                      <a:pt x="221" y="564"/>
                    </a:cubicBezTo>
                    <a:cubicBezTo>
                      <a:pt x="231" y="564"/>
                      <a:pt x="241" y="561"/>
                      <a:pt x="250" y="556"/>
                    </a:cubicBezTo>
                    <a:cubicBezTo>
                      <a:pt x="282" y="536"/>
                      <a:pt x="290" y="500"/>
                      <a:pt x="278" y="464"/>
                    </a:cubicBezTo>
                    <a:cubicBezTo>
                      <a:pt x="206" y="335"/>
                      <a:pt x="161" y="199"/>
                      <a:pt x="137" y="50"/>
                    </a:cubicBezTo>
                    <a:cubicBezTo>
                      <a:pt x="130" y="19"/>
                      <a:pt x="97" y="0"/>
                      <a:pt x="7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9" name="Google Shape;149;p3"/>
              <p:cNvSpPr/>
              <p:nvPr/>
            </p:nvSpPr>
            <p:spPr>
              <a:xfrm rot="7199998">
                <a:off x="3218177" y="383762"/>
                <a:ext cx="417195" cy="321750"/>
              </a:xfrm>
              <a:custGeom>
                <a:avLst/>
                <a:gdLst/>
                <a:ahLst/>
                <a:cxnLst/>
                <a:rect l="l" t="t" r="r" b="b"/>
                <a:pathLst>
                  <a:path w="3094" h="2386" extrusionOk="0">
                    <a:moveTo>
                      <a:pt x="761" y="1"/>
                    </a:moveTo>
                    <a:cubicBezTo>
                      <a:pt x="715" y="1"/>
                      <a:pt x="666" y="10"/>
                      <a:pt x="615" y="31"/>
                    </a:cubicBezTo>
                    <a:cubicBezTo>
                      <a:pt x="1" y="280"/>
                      <a:pt x="877" y="2349"/>
                      <a:pt x="1274" y="2385"/>
                    </a:cubicBezTo>
                    <a:cubicBezTo>
                      <a:pt x="1277" y="2386"/>
                      <a:pt x="1281" y="2386"/>
                      <a:pt x="1284" y="2386"/>
                    </a:cubicBezTo>
                    <a:cubicBezTo>
                      <a:pt x="1654" y="2386"/>
                      <a:pt x="3093" y="666"/>
                      <a:pt x="2524" y="216"/>
                    </a:cubicBezTo>
                    <a:cubicBezTo>
                      <a:pt x="2468" y="172"/>
                      <a:pt x="2409" y="153"/>
                      <a:pt x="2348" y="153"/>
                    </a:cubicBezTo>
                    <a:cubicBezTo>
                      <a:pt x="1937" y="153"/>
                      <a:pt x="1467" y="1036"/>
                      <a:pt x="1467" y="1036"/>
                    </a:cubicBezTo>
                    <a:cubicBezTo>
                      <a:pt x="1467" y="1036"/>
                      <a:pt x="1243" y="1"/>
                      <a:pt x="761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0" name="Google Shape;150;p3"/>
              <p:cNvSpPr/>
              <p:nvPr/>
            </p:nvSpPr>
            <p:spPr>
              <a:xfrm rot="7199998">
                <a:off x="3241218" y="444572"/>
                <a:ext cx="288828" cy="300848"/>
              </a:xfrm>
              <a:custGeom>
                <a:avLst/>
                <a:gdLst/>
                <a:ahLst/>
                <a:cxnLst/>
                <a:rect l="l" t="t" r="r" b="b"/>
                <a:pathLst>
                  <a:path w="2142" h="2231" extrusionOk="0">
                    <a:moveTo>
                      <a:pt x="1403" y="0"/>
                    </a:moveTo>
                    <a:cubicBezTo>
                      <a:pt x="1398" y="0"/>
                      <a:pt x="1392" y="0"/>
                      <a:pt x="1387" y="1"/>
                    </a:cubicBezTo>
                    <a:cubicBezTo>
                      <a:pt x="1009" y="700"/>
                      <a:pt x="535" y="1351"/>
                      <a:pt x="1" y="1941"/>
                    </a:cubicBezTo>
                    <a:cubicBezTo>
                      <a:pt x="113" y="2110"/>
                      <a:pt x="230" y="2222"/>
                      <a:pt x="314" y="2230"/>
                    </a:cubicBezTo>
                    <a:cubicBezTo>
                      <a:pt x="318" y="2231"/>
                      <a:pt x="321" y="2231"/>
                      <a:pt x="324" y="2231"/>
                    </a:cubicBezTo>
                    <a:cubicBezTo>
                      <a:pt x="702" y="2231"/>
                      <a:pt x="2141" y="511"/>
                      <a:pt x="1572" y="61"/>
                    </a:cubicBezTo>
                    <a:cubicBezTo>
                      <a:pt x="1517" y="20"/>
                      <a:pt x="1461" y="0"/>
                      <a:pt x="1403" y="0"/>
                    </a:cubicBezTo>
                    <a:close/>
                  </a:path>
                </a:pathLst>
              </a:custGeom>
              <a:solidFill>
                <a:srgbClr val="FFF1F6">
                  <a:alpha val="333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1" name="Google Shape;151;p3"/>
          <p:cNvGrpSpPr/>
          <p:nvPr/>
        </p:nvGrpSpPr>
        <p:grpSpPr>
          <a:xfrm rot="8887361">
            <a:off x="330669" y="108279"/>
            <a:ext cx="513893" cy="363699"/>
            <a:chOff x="3334703" y="-568655"/>
            <a:chExt cx="703624" cy="497978"/>
          </a:xfrm>
        </p:grpSpPr>
        <p:sp>
          <p:nvSpPr>
            <p:cNvPr id="152" name="Google Shape;152;p3"/>
            <p:cNvSpPr/>
            <p:nvPr/>
          </p:nvSpPr>
          <p:spPr>
            <a:xfrm>
              <a:off x="3439701" y="-356018"/>
              <a:ext cx="493979" cy="285342"/>
            </a:xfrm>
            <a:custGeom>
              <a:avLst/>
              <a:gdLst/>
              <a:ahLst/>
              <a:cxnLst/>
              <a:rect l="l" t="t" r="r" b="b"/>
              <a:pathLst>
                <a:path w="5796" h="3348" extrusionOk="0">
                  <a:moveTo>
                    <a:pt x="2897" y="1"/>
                  </a:moveTo>
                  <a:cubicBezTo>
                    <a:pt x="2551" y="1"/>
                    <a:pt x="2205" y="118"/>
                    <a:pt x="1920" y="352"/>
                  </a:cubicBezTo>
                  <a:cubicBezTo>
                    <a:pt x="1785" y="461"/>
                    <a:pt x="1661" y="585"/>
                    <a:pt x="1540" y="714"/>
                  </a:cubicBezTo>
                  <a:cubicBezTo>
                    <a:pt x="1287" y="981"/>
                    <a:pt x="936" y="1107"/>
                    <a:pt x="635" y="1307"/>
                  </a:cubicBezTo>
                  <a:cubicBezTo>
                    <a:pt x="74" y="1682"/>
                    <a:pt x="0" y="2447"/>
                    <a:pt x="471" y="2943"/>
                  </a:cubicBezTo>
                  <a:cubicBezTo>
                    <a:pt x="728" y="3212"/>
                    <a:pt x="1078" y="3347"/>
                    <a:pt x="1442" y="3347"/>
                  </a:cubicBezTo>
                  <a:cubicBezTo>
                    <a:pt x="1511" y="3347"/>
                    <a:pt x="1581" y="3343"/>
                    <a:pt x="1650" y="3333"/>
                  </a:cubicBezTo>
                  <a:cubicBezTo>
                    <a:pt x="1877" y="3302"/>
                    <a:pt x="2081" y="3208"/>
                    <a:pt x="2287" y="3119"/>
                  </a:cubicBezTo>
                  <a:cubicBezTo>
                    <a:pt x="2482" y="3036"/>
                    <a:pt x="2689" y="2995"/>
                    <a:pt x="2896" y="2995"/>
                  </a:cubicBezTo>
                  <a:cubicBezTo>
                    <a:pt x="3103" y="2995"/>
                    <a:pt x="3311" y="3036"/>
                    <a:pt x="3507" y="3119"/>
                  </a:cubicBezTo>
                  <a:cubicBezTo>
                    <a:pt x="3713" y="3204"/>
                    <a:pt x="3917" y="3300"/>
                    <a:pt x="4143" y="3333"/>
                  </a:cubicBezTo>
                  <a:cubicBezTo>
                    <a:pt x="4213" y="3343"/>
                    <a:pt x="4282" y="3347"/>
                    <a:pt x="4351" y="3347"/>
                  </a:cubicBezTo>
                  <a:cubicBezTo>
                    <a:pt x="4715" y="3347"/>
                    <a:pt x="5062" y="3212"/>
                    <a:pt x="5322" y="2943"/>
                  </a:cubicBezTo>
                  <a:cubicBezTo>
                    <a:pt x="5795" y="2447"/>
                    <a:pt x="5722" y="1685"/>
                    <a:pt x="5159" y="1307"/>
                  </a:cubicBezTo>
                  <a:cubicBezTo>
                    <a:pt x="4857" y="1107"/>
                    <a:pt x="4506" y="981"/>
                    <a:pt x="4253" y="714"/>
                  </a:cubicBezTo>
                  <a:cubicBezTo>
                    <a:pt x="4133" y="585"/>
                    <a:pt x="4006" y="461"/>
                    <a:pt x="3874" y="352"/>
                  </a:cubicBezTo>
                  <a:cubicBezTo>
                    <a:pt x="3589" y="118"/>
                    <a:pt x="3244" y="1"/>
                    <a:pt x="289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153;p3"/>
            <p:cNvSpPr/>
            <p:nvPr/>
          </p:nvSpPr>
          <p:spPr>
            <a:xfrm>
              <a:off x="3334703" y="-424284"/>
              <a:ext cx="126648" cy="125881"/>
            </a:xfrm>
            <a:custGeom>
              <a:avLst/>
              <a:gdLst/>
              <a:ahLst/>
              <a:cxnLst/>
              <a:rect l="l" t="t" r="r" b="b"/>
              <a:pathLst>
                <a:path w="1486" h="1477" extrusionOk="0">
                  <a:moveTo>
                    <a:pt x="677" y="0"/>
                  </a:moveTo>
                  <a:cubicBezTo>
                    <a:pt x="613" y="0"/>
                    <a:pt x="549" y="11"/>
                    <a:pt x="488" y="34"/>
                  </a:cubicBezTo>
                  <a:cubicBezTo>
                    <a:pt x="155" y="152"/>
                    <a:pt x="0" y="566"/>
                    <a:pt x="141" y="956"/>
                  </a:cubicBezTo>
                  <a:cubicBezTo>
                    <a:pt x="254" y="1273"/>
                    <a:pt x="529" y="1476"/>
                    <a:pt x="806" y="1476"/>
                  </a:cubicBezTo>
                  <a:cubicBezTo>
                    <a:pt x="870" y="1476"/>
                    <a:pt x="934" y="1466"/>
                    <a:pt x="995" y="1443"/>
                  </a:cubicBezTo>
                  <a:cubicBezTo>
                    <a:pt x="1328" y="1323"/>
                    <a:pt x="1485" y="911"/>
                    <a:pt x="1344" y="521"/>
                  </a:cubicBezTo>
                  <a:cubicBezTo>
                    <a:pt x="1230" y="204"/>
                    <a:pt x="954" y="0"/>
                    <a:pt x="67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154;p3"/>
            <p:cNvSpPr/>
            <p:nvPr/>
          </p:nvSpPr>
          <p:spPr>
            <a:xfrm>
              <a:off x="3505069" y="-568655"/>
              <a:ext cx="135853" cy="141989"/>
            </a:xfrm>
            <a:custGeom>
              <a:avLst/>
              <a:gdLst/>
              <a:ahLst/>
              <a:cxnLst/>
              <a:rect l="l" t="t" r="r" b="b"/>
              <a:pathLst>
                <a:path w="1594" h="1666" extrusionOk="0">
                  <a:moveTo>
                    <a:pt x="751" y="1"/>
                  </a:moveTo>
                  <a:cubicBezTo>
                    <a:pt x="708" y="1"/>
                    <a:pt x="665" y="5"/>
                    <a:pt x="622" y="14"/>
                  </a:cubicBezTo>
                  <a:cubicBezTo>
                    <a:pt x="237" y="98"/>
                    <a:pt x="0" y="530"/>
                    <a:pt x="96" y="981"/>
                  </a:cubicBezTo>
                  <a:cubicBezTo>
                    <a:pt x="181" y="1384"/>
                    <a:pt x="499" y="1665"/>
                    <a:pt x="841" y="1665"/>
                  </a:cubicBezTo>
                  <a:cubicBezTo>
                    <a:pt x="883" y="1665"/>
                    <a:pt x="926" y="1661"/>
                    <a:pt x="969" y="1652"/>
                  </a:cubicBezTo>
                  <a:cubicBezTo>
                    <a:pt x="1357" y="1571"/>
                    <a:pt x="1593" y="1136"/>
                    <a:pt x="1497" y="685"/>
                  </a:cubicBezTo>
                  <a:cubicBezTo>
                    <a:pt x="1412" y="282"/>
                    <a:pt x="1093" y="1"/>
                    <a:pt x="75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155;p3"/>
            <p:cNvSpPr/>
            <p:nvPr/>
          </p:nvSpPr>
          <p:spPr>
            <a:xfrm>
              <a:off x="3911679" y="-424965"/>
              <a:ext cx="126648" cy="125966"/>
            </a:xfrm>
            <a:custGeom>
              <a:avLst/>
              <a:gdLst/>
              <a:ahLst/>
              <a:cxnLst/>
              <a:rect l="l" t="t" r="r" b="b"/>
              <a:pathLst>
                <a:path w="1486" h="1478" extrusionOk="0">
                  <a:moveTo>
                    <a:pt x="810" y="1"/>
                  </a:moveTo>
                  <a:cubicBezTo>
                    <a:pt x="532" y="1"/>
                    <a:pt x="256" y="205"/>
                    <a:pt x="141" y="521"/>
                  </a:cubicBezTo>
                  <a:cubicBezTo>
                    <a:pt x="0" y="911"/>
                    <a:pt x="157" y="1325"/>
                    <a:pt x="490" y="1445"/>
                  </a:cubicBezTo>
                  <a:cubicBezTo>
                    <a:pt x="551" y="1467"/>
                    <a:pt x="614" y="1477"/>
                    <a:pt x="677" y="1477"/>
                  </a:cubicBezTo>
                  <a:cubicBezTo>
                    <a:pt x="955" y="1477"/>
                    <a:pt x="1232" y="1273"/>
                    <a:pt x="1347" y="955"/>
                  </a:cubicBezTo>
                  <a:cubicBezTo>
                    <a:pt x="1485" y="566"/>
                    <a:pt x="1330" y="154"/>
                    <a:pt x="998" y="33"/>
                  </a:cubicBezTo>
                  <a:cubicBezTo>
                    <a:pt x="936" y="11"/>
                    <a:pt x="873" y="1"/>
                    <a:pt x="81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156;p3"/>
            <p:cNvSpPr/>
            <p:nvPr/>
          </p:nvSpPr>
          <p:spPr>
            <a:xfrm>
              <a:off x="3732450" y="-567802"/>
              <a:ext cx="135853" cy="141819"/>
            </a:xfrm>
            <a:custGeom>
              <a:avLst/>
              <a:gdLst/>
              <a:ahLst/>
              <a:cxnLst/>
              <a:rect l="l" t="t" r="r" b="b"/>
              <a:pathLst>
                <a:path w="1594" h="1664" extrusionOk="0">
                  <a:moveTo>
                    <a:pt x="841" y="1"/>
                  </a:moveTo>
                  <a:cubicBezTo>
                    <a:pt x="499" y="1"/>
                    <a:pt x="181" y="282"/>
                    <a:pt x="96" y="683"/>
                  </a:cubicBezTo>
                  <a:cubicBezTo>
                    <a:pt x="0" y="1136"/>
                    <a:pt x="237" y="1569"/>
                    <a:pt x="622" y="1650"/>
                  </a:cubicBezTo>
                  <a:cubicBezTo>
                    <a:pt x="665" y="1659"/>
                    <a:pt x="708" y="1664"/>
                    <a:pt x="751" y="1664"/>
                  </a:cubicBezTo>
                  <a:cubicBezTo>
                    <a:pt x="1093" y="1664"/>
                    <a:pt x="1412" y="1382"/>
                    <a:pt x="1498" y="981"/>
                  </a:cubicBezTo>
                  <a:cubicBezTo>
                    <a:pt x="1593" y="528"/>
                    <a:pt x="1357" y="96"/>
                    <a:pt x="969" y="14"/>
                  </a:cubicBezTo>
                  <a:cubicBezTo>
                    <a:pt x="926" y="5"/>
                    <a:pt x="883" y="1"/>
                    <a:pt x="84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7" name="Google Shape;157;p3"/>
          <p:cNvGrpSpPr/>
          <p:nvPr/>
        </p:nvGrpSpPr>
        <p:grpSpPr>
          <a:xfrm rot="10412789">
            <a:off x="132756" y="630259"/>
            <a:ext cx="428195" cy="303047"/>
            <a:chOff x="3334703" y="-568655"/>
            <a:chExt cx="703624" cy="497978"/>
          </a:xfrm>
        </p:grpSpPr>
        <p:sp>
          <p:nvSpPr>
            <p:cNvPr id="158" name="Google Shape;158;p3"/>
            <p:cNvSpPr/>
            <p:nvPr/>
          </p:nvSpPr>
          <p:spPr>
            <a:xfrm>
              <a:off x="3439701" y="-356018"/>
              <a:ext cx="493979" cy="285342"/>
            </a:xfrm>
            <a:custGeom>
              <a:avLst/>
              <a:gdLst/>
              <a:ahLst/>
              <a:cxnLst/>
              <a:rect l="l" t="t" r="r" b="b"/>
              <a:pathLst>
                <a:path w="5796" h="3348" extrusionOk="0">
                  <a:moveTo>
                    <a:pt x="2897" y="1"/>
                  </a:moveTo>
                  <a:cubicBezTo>
                    <a:pt x="2551" y="1"/>
                    <a:pt x="2205" y="118"/>
                    <a:pt x="1920" y="352"/>
                  </a:cubicBezTo>
                  <a:cubicBezTo>
                    <a:pt x="1785" y="461"/>
                    <a:pt x="1661" y="585"/>
                    <a:pt x="1540" y="714"/>
                  </a:cubicBezTo>
                  <a:cubicBezTo>
                    <a:pt x="1287" y="981"/>
                    <a:pt x="936" y="1107"/>
                    <a:pt x="635" y="1307"/>
                  </a:cubicBezTo>
                  <a:cubicBezTo>
                    <a:pt x="74" y="1682"/>
                    <a:pt x="0" y="2447"/>
                    <a:pt x="471" y="2943"/>
                  </a:cubicBezTo>
                  <a:cubicBezTo>
                    <a:pt x="728" y="3212"/>
                    <a:pt x="1078" y="3347"/>
                    <a:pt x="1442" y="3347"/>
                  </a:cubicBezTo>
                  <a:cubicBezTo>
                    <a:pt x="1511" y="3347"/>
                    <a:pt x="1581" y="3343"/>
                    <a:pt x="1650" y="3333"/>
                  </a:cubicBezTo>
                  <a:cubicBezTo>
                    <a:pt x="1877" y="3302"/>
                    <a:pt x="2081" y="3208"/>
                    <a:pt x="2287" y="3119"/>
                  </a:cubicBezTo>
                  <a:cubicBezTo>
                    <a:pt x="2482" y="3036"/>
                    <a:pt x="2689" y="2995"/>
                    <a:pt x="2896" y="2995"/>
                  </a:cubicBezTo>
                  <a:cubicBezTo>
                    <a:pt x="3103" y="2995"/>
                    <a:pt x="3311" y="3036"/>
                    <a:pt x="3507" y="3119"/>
                  </a:cubicBezTo>
                  <a:cubicBezTo>
                    <a:pt x="3713" y="3204"/>
                    <a:pt x="3917" y="3300"/>
                    <a:pt x="4143" y="3333"/>
                  </a:cubicBezTo>
                  <a:cubicBezTo>
                    <a:pt x="4213" y="3343"/>
                    <a:pt x="4282" y="3347"/>
                    <a:pt x="4351" y="3347"/>
                  </a:cubicBezTo>
                  <a:cubicBezTo>
                    <a:pt x="4715" y="3347"/>
                    <a:pt x="5062" y="3212"/>
                    <a:pt x="5322" y="2943"/>
                  </a:cubicBezTo>
                  <a:cubicBezTo>
                    <a:pt x="5795" y="2447"/>
                    <a:pt x="5722" y="1685"/>
                    <a:pt x="5159" y="1307"/>
                  </a:cubicBezTo>
                  <a:cubicBezTo>
                    <a:pt x="4857" y="1107"/>
                    <a:pt x="4506" y="981"/>
                    <a:pt x="4253" y="714"/>
                  </a:cubicBezTo>
                  <a:cubicBezTo>
                    <a:pt x="4133" y="585"/>
                    <a:pt x="4006" y="461"/>
                    <a:pt x="3874" y="352"/>
                  </a:cubicBezTo>
                  <a:cubicBezTo>
                    <a:pt x="3589" y="118"/>
                    <a:pt x="3244" y="1"/>
                    <a:pt x="289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159;p3"/>
            <p:cNvSpPr/>
            <p:nvPr/>
          </p:nvSpPr>
          <p:spPr>
            <a:xfrm>
              <a:off x="3334703" y="-424284"/>
              <a:ext cx="126648" cy="125881"/>
            </a:xfrm>
            <a:custGeom>
              <a:avLst/>
              <a:gdLst/>
              <a:ahLst/>
              <a:cxnLst/>
              <a:rect l="l" t="t" r="r" b="b"/>
              <a:pathLst>
                <a:path w="1486" h="1477" extrusionOk="0">
                  <a:moveTo>
                    <a:pt x="677" y="0"/>
                  </a:moveTo>
                  <a:cubicBezTo>
                    <a:pt x="613" y="0"/>
                    <a:pt x="549" y="11"/>
                    <a:pt x="488" y="34"/>
                  </a:cubicBezTo>
                  <a:cubicBezTo>
                    <a:pt x="155" y="152"/>
                    <a:pt x="0" y="566"/>
                    <a:pt x="141" y="956"/>
                  </a:cubicBezTo>
                  <a:cubicBezTo>
                    <a:pt x="254" y="1273"/>
                    <a:pt x="529" y="1476"/>
                    <a:pt x="806" y="1476"/>
                  </a:cubicBezTo>
                  <a:cubicBezTo>
                    <a:pt x="870" y="1476"/>
                    <a:pt x="934" y="1466"/>
                    <a:pt x="995" y="1443"/>
                  </a:cubicBezTo>
                  <a:cubicBezTo>
                    <a:pt x="1328" y="1323"/>
                    <a:pt x="1485" y="911"/>
                    <a:pt x="1344" y="521"/>
                  </a:cubicBezTo>
                  <a:cubicBezTo>
                    <a:pt x="1230" y="204"/>
                    <a:pt x="954" y="0"/>
                    <a:pt x="67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160;p3"/>
            <p:cNvSpPr/>
            <p:nvPr/>
          </p:nvSpPr>
          <p:spPr>
            <a:xfrm>
              <a:off x="3505069" y="-568655"/>
              <a:ext cx="135853" cy="141989"/>
            </a:xfrm>
            <a:custGeom>
              <a:avLst/>
              <a:gdLst/>
              <a:ahLst/>
              <a:cxnLst/>
              <a:rect l="l" t="t" r="r" b="b"/>
              <a:pathLst>
                <a:path w="1594" h="1666" extrusionOk="0">
                  <a:moveTo>
                    <a:pt x="751" y="1"/>
                  </a:moveTo>
                  <a:cubicBezTo>
                    <a:pt x="708" y="1"/>
                    <a:pt x="665" y="5"/>
                    <a:pt x="622" y="14"/>
                  </a:cubicBezTo>
                  <a:cubicBezTo>
                    <a:pt x="237" y="98"/>
                    <a:pt x="0" y="530"/>
                    <a:pt x="96" y="981"/>
                  </a:cubicBezTo>
                  <a:cubicBezTo>
                    <a:pt x="181" y="1384"/>
                    <a:pt x="499" y="1665"/>
                    <a:pt x="841" y="1665"/>
                  </a:cubicBezTo>
                  <a:cubicBezTo>
                    <a:pt x="883" y="1665"/>
                    <a:pt x="926" y="1661"/>
                    <a:pt x="969" y="1652"/>
                  </a:cubicBezTo>
                  <a:cubicBezTo>
                    <a:pt x="1357" y="1571"/>
                    <a:pt x="1593" y="1136"/>
                    <a:pt x="1497" y="685"/>
                  </a:cubicBezTo>
                  <a:cubicBezTo>
                    <a:pt x="1412" y="282"/>
                    <a:pt x="1093" y="1"/>
                    <a:pt x="75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161;p3"/>
            <p:cNvSpPr/>
            <p:nvPr/>
          </p:nvSpPr>
          <p:spPr>
            <a:xfrm>
              <a:off x="3911679" y="-424965"/>
              <a:ext cx="126648" cy="125966"/>
            </a:xfrm>
            <a:custGeom>
              <a:avLst/>
              <a:gdLst/>
              <a:ahLst/>
              <a:cxnLst/>
              <a:rect l="l" t="t" r="r" b="b"/>
              <a:pathLst>
                <a:path w="1486" h="1478" extrusionOk="0">
                  <a:moveTo>
                    <a:pt x="810" y="1"/>
                  </a:moveTo>
                  <a:cubicBezTo>
                    <a:pt x="532" y="1"/>
                    <a:pt x="256" y="205"/>
                    <a:pt x="141" y="521"/>
                  </a:cubicBezTo>
                  <a:cubicBezTo>
                    <a:pt x="0" y="911"/>
                    <a:pt x="157" y="1325"/>
                    <a:pt x="490" y="1445"/>
                  </a:cubicBezTo>
                  <a:cubicBezTo>
                    <a:pt x="551" y="1467"/>
                    <a:pt x="614" y="1477"/>
                    <a:pt x="677" y="1477"/>
                  </a:cubicBezTo>
                  <a:cubicBezTo>
                    <a:pt x="955" y="1477"/>
                    <a:pt x="1232" y="1273"/>
                    <a:pt x="1347" y="955"/>
                  </a:cubicBezTo>
                  <a:cubicBezTo>
                    <a:pt x="1485" y="566"/>
                    <a:pt x="1330" y="154"/>
                    <a:pt x="998" y="33"/>
                  </a:cubicBezTo>
                  <a:cubicBezTo>
                    <a:pt x="936" y="11"/>
                    <a:pt x="873" y="1"/>
                    <a:pt x="81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162;p3"/>
            <p:cNvSpPr/>
            <p:nvPr/>
          </p:nvSpPr>
          <p:spPr>
            <a:xfrm>
              <a:off x="3732450" y="-567802"/>
              <a:ext cx="135853" cy="141819"/>
            </a:xfrm>
            <a:custGeom>
              <a:avLst/>
              <a:gdLst/>
              <a:ahLst/>
              <a:cxnLst/>
              <a:rect l="l" t="t" r="r" b="b"/>
              <a:pathLst>
                <a:path w="1594" h="1664" extrusionOk="0">
                  <a:moveTo>
                    <a:pt x="841" y="1"/>
                  </a:moveTo>
                  <a:cubicBezTo>
                    <a:pt x="499" y="1"/>
                    <a:pt x="181" y="282"/>
                    <a:pt x="96" y="683"/>
                  </a:cubicBezTo>
                  <a:cubicBezTo>
                    <a:pt x="0" y="1136"/>
                    <a:pt x="237" y="1569"/>
                    <a:pt x="622" y="1650"/>
                  </a:cubicBezTo>
                  <a:cubicBezTo>
                    <a:pt x="665" y="1659"/>
                    <a:pt x="708" y="1664"/>
                    <a:pt x="751" y="1664"/>
                  </a:cubicBezTo>
                  <a:cubicBezTo>
                    <a:pt x="1093" y="1664"/>
                    <a:pt x="1412" y="1382"/>
                    <a:pt x="1498" y="981"/>
                  </a:cubicBezTo>
                  <a:cubicBezTo>
                    <a:pt x="1593" y="528"/>
                    <a:pt x="1357" y="96"/>
                    <a:pt x="969" y="14"/>
                  </a:cubicBezTo>
                  <a:cubicBezTo>
                    <a:pt x="926" y="5"/>
                    <a:pt x="883" y="1"/>
                    <a:pt x="84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84404140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1_Section header"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3"/>
          <p:cNvSpPr txBox="1">
            <a:spLocks noGrp="1"/>
          </p:cNvSpPr>
          <p:nvPr>
            <p:ph type="title"/>
          </p:nvPr>
        </p:nvSpPr>
        <p:spPr>
          <a:xfrm>
            <a:off x="740125" y="2150850"/>
            <a:ext cx="38319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0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grpSp>
        <p:nvGrpSpPr>
          <p:cNvPr id="96" name="Google Shape;96;p3"/>
          <p:cNvGrpSpPr/>
          <p:nvPr/>
        </p:nvGrpSpPr>
        <p:grpSpPr>
          <a:xfrm rot="6435516" flipH="1">
            <a:off x="-745474" y="-911974"/>
            <a:ext cx="2184639" cy="2096635"/>
            <a:chOff x="2054181" y="1682500"/>
            <a:chExt cx="557500" cy="535042"/>
          </a:xfrm>
        </p:grpSpPr>
        <p:sp>
          <p:nvSpPr>
            <p:cNvPr id="97" name="Google Shape;97;p3"/>
            <p:cNvSpPr/>
            <p:nvPr/>
          </p:nvSpPr>
          <p:spPr>
            <a:xfrm>
              <a:off x="2054181" y="1734892"/>
              <a:ext cx="557500" cy="482650"/>
            </a:xfrm>
            <a:custGeom>
              <a:avLst/>
              <a:gdLst/>
              <a:ahLst/>
              <a:cxnLst/>
              <a:rect l="l" t="t" r="r" b="b"/>
              <a:pathLst>
                <a:path w="22300" h="19306" extrusionOk="0">
                  <a:moveTo>
                    <a:pt x="17029" y="1"/>
                  </a:moveTo>
                  <a:cubicBezTo>
                    <a:pt x="15601" y="1"/>
                    <a:pt x="14082" y="330"/>
                    <a:pt x="12862" y="771"/>
                  </a:cubicBezTo>
                  <a:cubicBezTo>
                    <a:pt x="12037" y="1071"/>
                    <a:pt x="11278" y="1177"/>
                    <a:pt x="10540" y="1177"/>
                  </a:cubicBezTo>
                  <a:cubicBezTo>
                    <a:pt x="8763" y="1177"/>
                    <a:pt x="7104" y="563"/>
                    <a:pt x="4920" y="563"/>
                  </a:cubicBezTo>
                  <a:cubicBezTo>
                    <a:pt x="4705" y="563"/>
                    <a:pt x="4485" y="569"/>
                    <a:pt x="4260" y="582"/>
                  </a:cubicBezTo>
                  <a:cubicBezTo>
                    <a:pt x="788" y="783"/>
                    <a:pt x="202" y="4198"/>
                    <a:pt x="1708" y="7372"/>
                  </a:cubicBezTo>
                  <a:cubicBezTo>
                    <a:pt x="3215" y="10546"/>
                    <a:pt x="1" y="13439"/>
                    <a:pt x="1258" y="16798"/>
                  </a:cubicBezTo>
                  <a:cubicBezTo>
                    <a:pt x="1942" y="18629"/>
                    <a:pt x="3846" y="18953"/>
                    <a:pt x="5847" y="18953"/>
                  </a:cubicBezTo>
                  <a:cubicBezTo>
                    <a:pt x="6944" y="18953"/>
                    <a:pt x="8069" y="18856"/>
                    <a:pt x="9039" y="18856"/>
                  </a:cubicBezTo>
                  <a:cubicBezTo>
                    <a:pt x="9546" y="18856"/>
                    <a:pt x="10011" y="18883"/>
                    <a:pt x="10407" y="18964"/>
                  </a:cubicBezTo>
                  <a:cubicBezTo>
                    <a:pt x="11570" y="19200"/>
                    <a:pt x="12633" y="19305"/>
                    <a:pt x="13600" y="19305"/>
                  </a:cubicBezTo>
                  <a:cubicBezTo>
                    <a:pt x="20113" y="19305"/>
                    <a:pt x="22247" y="14514"/>
                    <a:pt x="21247" y="12632"/>
                  </a:cubicBezTo>
                  <a:cubicBezTo>
                    <a:pt x="20090" y="10462"/>
                    <a:pt x="22299" y="6312"/>
                    <a:pt x="21496" y="2796"/>
                  </a:cubicBezTo>
                  <a:cubicBezTo>
                    <a:pt x="21018" y="707"/>
                    <a:pt x="19121" y="1"/>
                    <a:pt x="17029" y="1"/>
                  </a:cubicBezTo>
                  <a:close/>
                </a:path>
              </a:pathLst>
            </a:custGeom>
            <a:solidFill>
              <a:srgbClr val="B87CCF">
                <a:alpha val="529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" name="Google Shape;98;p3"/>
            <p:cNvSpPr/>
            <p:nvPr/>
          </p:nvSpPr>
          <p:spPr>
            <a:xfrm>
              <a:off x="2196000" y="1682500"/>
              <a:ext cx="189675" cy="60225"/>
            </a:xfrm>
            <a:custGeom>
              <a:avLst/>
              <a:gdLst/>
              <a:ahLst/>
              <a:cxnLst/>
              <a:rect l="l" t="t" r="r" b="b"/>
              <a:pathLst>
                <a:path w="7587" h="2409" extrusionOk="0">
                  <a:moveTo>
                    <a:pt x="984" y="1"/>
                  </a:moveTo>
                  <a:cubicBezTo>
                    <a:pt x="635" y="1"/>
                    <a:pt x="382" y="108"/>
                    <a:pt x="294" y="422"/>
                  </a:cubicBezTo>
                  <a:cubicBezTo>
                    <a:pt x="0" y="1457"/>
                    <a:pt x="1858" y="2408"/>
                    <a:pt x="3684" y="2408"/>
                  </a:cubicBezTo>
                  <a:cubicBezTo>
                    <a:pt x="3806" y="2408"/>
                    <a:pt x="3929" y="2404"/>
                    <a:pt x="4051" y="2395"/>
                  </a:cubicBezTo>
                  <a:cubicBezTo>
                    <a:pt x="6642" y="2210"/>
                    <a:pt x="7586" y="981"/>
                    <a:pt x="7325" y="374"/>
                  </a:cubicBezTo>
                  <a:cubicBezTo>
                    <a:pt x="7218" y="124"/>
                    <a:pt x="6925" y="30"/>
                    <a:pt x="6519" y="30"/>
                  </a:cubicBezTo>
                  <a:cubicBezTo>
                    <a:pt x="5946" y="30"/>
                    <a:pt x="5149" y="218"/>
                    <a:pt x="4336" y="422"/>
                  </a:cubicBezTo>
                  <a:cubicBezTo>
                    <a:pt x="4179" y="462"/>
                    <a:pt x="4010" y="479"/>
                    <a:pt x="3833" y="479"/>
                  </a:cubicBezTo>
                  <a:cubicBezTo>
                    <a:pt x="2889" y="479"/>
                    <a:pt x="1721" y="1"/>
                    <a:pt x="984" y="1"/>
                  </a:cubicBezTo>
                  <a:close/>
                </a:path>
              </a:pathLst>
            </a:custGeom>
            <a:solidFill>
              <a:srgbClr val="B87CCF">
                <a:alpha val="529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9" name="Google Shape;99;p3"/>
          <p:cNvSpPr/>
          <p:nvPr/>
        </p:nvSpPr>
        <p:spPr>
          <a:xfrm flipH="1">
            <a:off x="579829" y="1476575"/>
            <a:ext cx="215929" cy="199812"/>
          </a:xfrm>
          <a:custGeom>
            <a:avLst/>
            <a:gdLst/>
            <a:ahLst/>
            <a:cxnLst/>
            <a:rect l="l" t="t" r="r" b="b"/>
            <a:pathLst>
              <a:path w="1447" h="1339" extrusionOk="0">
                <a:moveTo>
                  <a:pt x="729" y="0"/>
                </a:moveTo>
                <a:cubicBezTo>
                  <a:pt x="719" y="0"/>
                  <a:pt x="709" y="1"/>
                  <a:pt x="699" y="1"/>
                </a:cubicBezTo>
                <a:cubicBezTo>
                  <a:pt x="486" y="13"/>
                  <a:pt x="286" y="122"/>
                  <a:pt x="161" y="298"/>
                </a:cubicBezTo>
                <a:cubicBezTo>
                  <a:pt x="36" y="475"/>
                  <a:pt x="0" y="692"/>
                  <a:pt x="61" y="893"/>
                </a:cubicBezTo>
                <a:cubicBezTo>
                  <a:pt x="121" y="1082"/>
                  <a:pt x="261" y="1238"/>
                  <a:pt x="458" y="1307"/>
                </a:cubicBezTo>
                <a:cubicBezTo>
                  <a:pt x="511" y="1327"/>
                  <a:pt x="571" y="1339"/>
                  <a:pt x="627" y="1339"/>
                </a:cubicBezTo>
                <a:cubicBezTo>
                  <a:pt x="760" y="1339"/>
                  <a:pt x="872" y="1279"/>
                  <a:pt x="953" y="1166"/>
                </a:cubicBezTo>
                <a:cubicBezTo>
                  <a:pt x="1053" y="1026"/>
                  <a:pt x="1089" y="801"/>
                  <a:pt x="932" y="604"/>
                </a:cubicBezTo>
                <a:cubicBezTo>
                  <a:pt x="860" y="511"/>
                  <a:pt x="744" y="455"/>
                  <a:pt x="631" y="455"/>
                </a:cubicBezTo>
                <a:cubicBezTo>
                  <a:pt x="543" y="455"/>
                  <a:pt x="466" y="495"/>
                  <a:pt x="418" y="563"/>
                </a:cubicBezTo>
                <a:cubicBezTo>
                  <a:pt x="350" y="652"/>
                  <a:pt x="338" y="756"/>
                  <a:pt x="378" y="853"/>
                </a:cubicBezTo>
                <a:cubicBezTo>
                  <a:pt x="418" y="945"/>
                  <a:pt x="507" y="1013"/>
                  <a:pt x="611" y="1026"/>
                </a:cubicBezTo>
                <a:cubicBezTo>
                  <a:pt x="616" y="1026"/>
                  <a:pt x="621" y="1027"/>
                  <a:pt x="626" y="1027"/>
                </a:cubicBezTo>
                <a:cubicBezTo>
                  <a:pt x="667" y="1027"/>
                  <a:pt x="700" y="997"/>
                  <a:pt x="703" y="957"/>
                </a:cubicBezTo>
                <a:cubicBezTo>
                  <a:pt x="707" y="917"/>
                  <a:pt x="679" y="877"/>
                  <a:pt x="639" y="873"/>
                </a:cubicBezTo>
                <a:cubicBezTo>
                  <a:pt x="587" y="865"/>
                  <a:pt x="547" y="837"/>
                  <a:pt x="527" y="797"/>
                </a:cubicBezTo>
                <a:cubicBezTo>
                  <a:pt x="507" y="756"/>
                  <a:pt x="511" y="716"/>
                  <a:pt x="531" y="672"/>
                </a:cubicBezTo>
                <a:cubicBezTo>
                  <a:pt x="551" y="636"/>
                  <a:pt x="583" y="612"/>
                  <a:pt x="623" y="604"/>
                </a:cubicBezTo>
                <a:cubicBezTo>
                  <a:pt x="629" y="603"/>
                  <a:pt x="636" y="602"/>
                  <a:pt x="643" y="602"/>
                </a:cubicBezTo>
                <a:cubicBezTo>
                  <a:pt x="689" y="602"/>
                  <a:pt x="745" y="625"/>
                  <a:pt x="784" y="660"/>
                </a:cubicBezTo>
                <a:cubicBezTo>
                  <a:pt x="860" y="724"/>
                  <a:pt x="900" y="825"/>
                  <a:pt x="892" y="925"/>
                </a:cubicBezTo>
                <a:cubicBezTo>
                  <a:pt x="888" y="1013"/>
                  <a:pt x="848" y="1086"/>
                  <a:pt x="784" y="1138"/>
                </a:cubicBezTo>
                <a:cubicBezTo>
                  <a:pt x="741" y="1170"/>
                  <a:pt x="693" y="1183"/>
                  <a:pt x="644" y="1183"/>
                </a:cubicBezTo>
                <a:cubicBezTo>
                  <a:pt x="516" y="1183"/>
                  <a:pt x="382" y="1092"/>
                  <a:pt x="310" y="1013"/>
                </a:cubicBezTo>
                <a:cubicBezTo>
                  <a:pt x="189" y="881"/>
                  <a:pt x="161" y="696"/>
                  <a:pt x="221" y="519"/>
                </a:cubicBezTo>
                <a:cubicBezTo>
                  <a:pt x="282" y="347"/>
                  <a:pt x="426" y="214"/>
                  <a:pt x="603" y="162"/>
                </a:cubicBezTo>
                <a:cubicBezTo>
                  <a:pt x="644" y="150"/>
                  <a:pt x="686" y="145"/>
                  <a:pt x="727" y="145"/>
                </a:cubicBezTo>
                <a:cubicBezTo>
                  <a:pt x="828" y="145"/>
                  <a:pt x="926" y="179"/>
                  <a:pt x="1009" y="242"/>
                </a:cubicBezTo>
                <a:cubicBezTo>
                  <a:pt x="1133" y="342"/>
                  <a:pt x="1270" y="604"/>
                  <a:pt x="1266" y="829"/>
                </a:cubicBezTo>
                <a:cubicBezTo>
                  <a:pt x="1258" y="945"/>
                  <a:pt x="1226" y="1030"/>
                  <a:pt x="1149" y="1082"/>
                </a:cubicBezTo>
                <a:cubicBezTo>
                  <a:pt x="1125" y="1098"/>
                  <a:pt x="1113" y="1126"/>
                  <a:pt x="1121" y="1150"/>
                </a:cubicBezTo>
                <a:cubicBezTo>
                  <a:pt x="1125" y="1182"/>
                  <a:pt x="1141" y="1206"/>
                  <a:pt x="1165" y="1218"/>
                </a:cubicBezTo>
                <a:cubicBezTo>
                  <a:pt x="1175" y="1221"/>
                  <a:pt x="1184" y="1223"/>
                  <a:pt x="1194" y="1223"/>
                </a:cubicBezTo>
                <a:cubicBezTo>
                  <a:pt x="1209" y="1223"/>
                  <a:pt x="1225" y="1219"/>
                  <a:pt x="1242" y="1206"/>
                </a:cubicBezTo>
                <a:cubicBezTo>
                  <a:pt x="1342" y="1138"/>
                  <a:pt x="1402" y="1021"/>
                  <a:pt x="1415" y="885"/>
                </a:cubicBezTo>
                <a:cubicBezTo>
                  <a:pt x="1447" y="632"/>
                  <a:pt x="1314" y="338"/>
                  <a:pt x="1173" y="178"/>
                </a:cubicBezTo>
                <a:cubicBezTo>
                  <a:pt x="1059" y="67"/>
                  <a:pt x="902" y="0"/>
                  <a:pt x="729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0;p3"/>
          <p:cNvSpPr/>
          <p:nvPr/>
        </p:nvSpPr>
        <p:spPr>
          <a:xfrm flipH="1">
            <a:off x="1766005" y="18188"/>
            <a:ext cx="232399" cy="236323"/>
          </a:xfrm>
          <a:custGeom>
            <a:avLst/>
            <a:gdLst/>
            <a:ahLst/>
            <a:cxnLst/>
            <a:rect l="l" t="t" r="r" b="b"/>
            <a:pathLst>
              <a:path w="1411" h="1435" extrusionOk="0">
                <a:moveTo>
                  <a:pt x="698" y="0"/>
                </a:moveTo>
                <a:cubicBezTo>
                  <a:pt x="487" y="0"/>
                  <a:pt x="299" y="92"/>
                  <a:pt x="169" y="254"/>
                </a:cubicBezTo>
                <a:cubicBezTo>
                  <a:pt x="45" y="410"/>
                  <a:pt x="1" y="615"/>
                  <a:pt x="49" y="816"/>
                </a:cubicBezTo>
                <a:cubicBezTo>
                  <a:pt x="101" y="1017"/>
                  <a:pt x="250" y="1146"/>
                  <a:pt x="447" y="1150"/>
                </a:cubicBezTo>
                <a:cubicBezTo>
                  <a:pt x="450" y="1150"/>
                  <a:pt x="453" y="1150"/>
                  <a:pt x="456" y="1150"/>
                </a:cubicBezTo>
                <a:cubicBezTo>
                  <a:pt x="623" y="1150"/>
                  <a:pt x="829" y="1045"/>
                  <a:pt x="897" y="812"/>
                </a:cubicBezTo>
                <a:cubicBezTo>
                  <a:pt x="933" y="696"/>
                  <a:pt x="913" y="567"/>
                  <a:pt x="852" y="475"/>
                </a:cubicBezTo>
                <a:cubicBezTo>
                  <a:pt x="804" y="406"/>
                  <a:pt x="728" y="366"/>
                  <a:pt x="635" y="362"/>
                </a:cubicBezTo>
                <a:cubicBezTo>
                  <a:pt x="628" y="362"/>
                  <a:pt x="621" y="361"/>
                  <a:pt x="614" y="361"/>
                </a:cubicBezTo>
                <a:cubicBezTo>
                  <a:pt x="518" y="361"/>
                  <a:pt x="430" y="412"/>
                  <a:pt x="374" y="491"/>
                </a:cubicBezTo>
                <a:cubicBezTo>
                  <a:pt x="322" y="583"/>
                  <a:pt x="314" y="692"/>
                  <a:pt x="366" y="784"/>
                </a:cubicBezTo>
                <a:cubicBezTo>
                  <a:pt x="380" y="811"/>
                  <a:pt x="407" y="826"/>
                  <a:pt x="435" y="826"/>
                </a:cubicBezTo>
                <a:cubicBezTo>
                  <a:pt x="448" y="826"/>
                  <a:pt x="462" y="823"/>
                  <a:pt x="475" y="816"/>
                </a:cubicBezTo>
                <a:cubicBezTo>
                  <a:pt x="515" y="796"/>
                  <a:pt x="527" y="752"/>
                  <a:pt x="507" y="716"/>
                </a:cubicBezTo>
                <a:cubicBezTo>
                  <a:pt x="483" y="672"/>
                  <a:pt x="483" y="623"/>
                  <a:pt x="507" y="583"/>
                </a:cubicBezTo>
                <a:cubicBezTo>
                  <a:pt x="527" y="543"/>
                  <a:pt x="567" y="523"/>
                  <a:pt x="611" y="515"/>
                </a:cubicBezTo>
                <a:cubicBezTo>
                  <a:pt x="615" y="514"/>
                  <a:pt x="620" y="514"/>
                  <a:pt x="624" y="514"/>
                </a:cubicBezTo>
                <a:cubicBezTo>
                  <a:pt x="659" y="514"/>
                  <a:pt x="690" y="529"/>
                  <a:pt x="712" y="551"/>
                </a:cubicBezTo>
                <a:cubicBezTo>
                  <a:pt x="748" y="587"/>
                  <a:pt x="768" y="651"/>
                  <a:pt x="756" y="716"/>
                </a:cubicBezTo>
                <a:cubicBezTo>
                  <a:pt x="744" y="816"/>
                  <a:pt x="688" y="909"/>
                  <a:pt x="603" y="957"/>
                </a:cubicBezTo>
                <a:cubicBezTo>
                  <a:pt x="557" y="988"/>
                  <a:pt x="506" y="1002"/>
                  <a:pt x="453" y="1002"/>
                </a:cubicBezTo>
                <a:cubicBezTo>
                  <a:pt x="424" y="1002"/>
                  <a:pt x="395" y="998"/>
                  <a:pt x="366" y="989"/>
                </a:cubicBezTo>
                <a:cubicBezTo>
                  <a:pt x="181" y="925"/>
                  <a:pt x="165" y="672"/>
                  <a:pt x="201" y="531"/>
                </a:cubicBezTo>
                <a:cubicBezTo>
                  <a:pt x="242" y="354"/>
                  <a:pt x="374" y="226"/>
                  <a:pt x="551" y="181"/>
                </a:cubicBezTo>
                <a:cubicBezTo>
                  <a:pt x="600" y="168"/>
                  <a:pt x="651" y="161"/>
                  <a:pt x="701" y="161"/>
                </a:cubicBezTo>
                <a:cubicBezTo>
                  <a:pt x="832" y="161"/>
                  <a:pt x="961" y="206"/>
                  <a:pt x="1057" y="290"/>
                </a:cubicBezTo>
                <a:cubicBezTo>
                  <a:pt x="1174" y="386"/>
                  <a:pt x="1234" y="527"/>
                  <a:pt x="1222" y="672"/>
                </a:cubicBezTo>
                <a:cubicBezTo>
                  <a:pt x="1214" y="836"/>
                  <a:pt x="1073" y="1093"/>
                  <a:pt x="884" y="1214"/>
                </a:cubicBezTo>
                <a:cubicBezTo>
                  <a:pt x="818" y="1258"/>
                  <a:pt x="752" y="1279"/>
                  <a:pt x="690" y="1279"/>
                </a:cubicBezTo>
                <a:cubicBezTo>
                  <a:pt x="661" y="1279"/>
                  <a:pt x="634" y="1275"/>
                  <a:pt x="607" y="1266"/>
                </a:cubicBezTo>
                <a:cubicBezTo>
                  <a:pt x="598" y="1262"/>
                  <a:pt x="588" y="1259"/>
                  <a:pt x="578" y="1259"/>
                </a:cubicBezTo>
                <a:cubicBezTo>
                  <a:pt x="561" y="1259"/>
                  <a:pt x="543" y="1266"/>
                  <a:pt x="531" y="1278"/>
                </a:cubicBezTo>
                <a:cubicBezTo>
                  <a:pt x="511" y="1302"/>
                  <a:pt x="495" y="1330"/>
                  <a:pt x="507" y="1355"/>
                </a:cubicBezTo>
                <a:cubicBezTo>
                  <a:pt x="511" y="1379"/>
                  <a:pt x="531" y="1403"/>
                  <a:pt x="555" y="1411"/>
                </a:cubicBezTo>
                <a:cubicBezTo>
                  <a:pt x="603" y="1427"/>
                  <a:pt x="647" y="1435"/>
                  <a:pt x="692" y="1435"/>
                </a:cubicBezTo>
                <a:cubicBezTo>
                  <a:pt x="768" y="1435"/>
                  <a:pt x="844" y="1415"/>
                  <a:pt x="917" y="1375"/>
                </a:cubicBezTo>
                <a:cubicBezTo>
                  <a:pt x="1146" y="1254"/>
                  <a:pt x="1314" y="985"/>
                  <a:pt x="1367" y="776"/>
                </a:cubicBezTo>
                <a:cubicBezTo>
                  <a:pt x="1411" y="603"/>
                  <a:pt x="1371" y="422"/>
                  <a:pt x="1258" y="274"/>
                </a:cubicBezTo>
                <a:cubicBezTo>
                  <a:pt x="1134" y="105"/>
                  <a:pt x="929" y="5"/>
                  <a:pt x="712" y="1"/>
                </a:cubicBezTo>
                <a:cubicBezTo>
                  <a:pt x="707" y="0"/>
                  <a:pt x="703" y="0"/>
                  <a:pt x="698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01" name="Google Shape;101;p3"/>
          <p:cNvGrpSpPr/>
          <p:nvPr/>
        </p:nvGrpSpPr>
        <p:grpSpPr>
          <a:xfrm flipH="1">
            <a:off x="-799476" y="306354"/>
            <a:ext cx="1459675" cy="2094679"/>
            <a:chOff x="8328491" y="505017"/>
            <a:chExt cx="1459675" cy="2094679"/>
          </a:xfrm>
        </p:grpSpPr>
        <p:grpSp>
          <p:nvGrpSpPr>
            <p:cNvPr id="102" name="Google Shape;102;p3"/>
            <p:cNvGrpSpPr/>
            <p:nvPr/>
          </p:nvGrpSpPr>
          <p:grpSpPr>
            <a:xfrm>
              <a:off x="8328491" y="2037929"/>
              <a:ext cx="580943" cy="561766"/>
              <a:chOff x="8328491" y="2037929"/>
              <a:chExt cx="580943" cy="561766"/>
            </a:xfrm>
          </p:grpSpPr>
          <p:sp>
            <p:nvSpPr>
              <p:cNvPr id="103" name="Google Shape;103;p3"/>
              <p:cNvSpPr/>
              <p:nvPr/>
            </p:nvSpPr>
            <p:spPr>
              <a:xfrm rot="1978064">
                <a:off x="8396332" y="2128457"/>
                <a:ext cx="445374" cy="380712"/>
              </a:xfrm>
              <a:custGeom>
                <a:avLst/>
                <a:gdLst/>
                <a:ahLst/>
                <a:cxnLst/>
                <a:rect l="l" t="t" r="r" b="b"/>
                <a:pathLst>
                  <a:path w="4601" h="3933" extrusionOk="0">
                    <a:moveTo>
                      <a:pt x="3465" y="0"/>
                    </a:moveTo>
                    <a:cubicBezTo>
                      <a:pt x="2561" y="0"/>
                      <a:pt x="2644" y="1918"/>
                      <a:pt x="2644" y="1918"/>
                    </a:cubicBezTo>
                    <a:cubicBezTo>
                      <a:pt x="2644" y="1918"/>
                      <a:pt x="1691" y="910"/>
                      <a:pt x="1051" y="910"/>
                    </a:cubicBezTo>
                    <a:cubicBezTo>
                      <a:pt x="902" y="910"/>
                      <a:pt x="770" y="964"/>
                      <a:pt x="671" y="1098"/>
                    </a:cubicBezTo>
                    <a:cubicBezTo>
                      <a:pt x="0" y="1996"/>
                      <a:pt x="2711" y="3932"/>
                      <a:pt x="3431" y="3932"/>
                    </a:cubicBezTo>
                    <a:cubicBezTo>
                      <a:pt x="3465" y="3932"/>
                      <a:pt x="3495" y="3928"/>
                      <a:pt x="3520" y="3919"/>
                    </a:cubicBezTo>
                    <a:cubicBezTo>
                      <a:pt x="4110" y="3698"/>
                      <a:pt x="4601" y="138"/>
                      <a:pt x="3548" y="6"/>
                    </a:cubicBezTo>
                    <a:cubicBezTo>
                      <a:pt x="3519" y="2"/>
                      <a:pt x="3492" y="0"/>
                      <a:pt x="3465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4" name="Google Shape;104;p3"/>
              <p:cNvSpPr/>
              <p:nvPr/>
            </p:nvSpPr>
            <p:spPr>
              <a:xfrm rot="1978064">
                <a:off x="8377767" y="2190279"/>
                <a:ext cx="376550" cy="292528"/>
              </a:xfrm>
              <a:custGeom>
                <a:avLst/>
                <a:gdLst/>
                <a:ahLst/>
                <a:cxnLst/>
                <a:rect l="l" t="t" r="r" b="b"/>
                <a:pathLst>
                  <a:path w="3890" h="3022" extrusionOk="0">
                    <a:moveTo>
                      <a:pt x="1050" y="1"/>
                    </a:moveTo>
                    <a:cubicBezTo>
                      <a:pt x="902" y="1"/>
                      <a:pt x="770" y="56"/>
                      <a:pt x="671" y="187"/>
                    </a:cubicBezTo>
                    <a:cubicBezTo>
                      <a:pt x="0" y="1088"/>
                      <a:pt x="2707" y="3021"/>
                      <a:pt x="3427" y="3021"/>
                    </a:cubicBezTo>
                    <a:cubicBezTo>
                      <a:pt x="3461" y="3021"/>
                      <a:pt x="3491" y="3017"/>
                      <a:pt x="3516" y="3008"/>
                    </a:cubicBezTo>
                    <a:cubicBezTo>
                      <a:pt x="3652" y="2956"/>
                      <a:pt x="3777" y="2735"/>
                      <a:pt x="3889" y="2425"/>
                    </a:cubicBezTo>
                    <a:cubicBezTo>
                      <a:pt x="3733" y="2345"/>
                      <a:pt x="3576" y="2248"/>
                      <a:pt x="3427" y="2152"/>
                    </a:cubicBezTo>
                    <a:cubicBezTo>
                      <a:pt x="2564" y="1594"/>
                      <a:pt x="1840" y="870"/>
                      <a:pt x="1266" y="35"/>
                    </a:cubicBezTo>
                    <a:cubicBezTo>
                      <a:pt x="1192" y="13"/>
                      <a:pt x="1119" y="1"/>
                      <a:pt x="1050" y="1"/>
                    </a:cubicBezTo>
                    <a:close/>
                  </a:path>
                </a:pathLst>
              </a:custGeom>
              <a:solidFill>
                <a:srgbClr val="FFF1F6">
                  <a:alpha val="333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05" name="Google Shape;105;p3"/>
            <p:cNvGrpSpPr/>
            <p:nvPr/>
          </p:nvGrpSpPr>
          <p:grpSpPr>
            <a:xfrm rot="-5889459" flipH="1">
              <a:off x="8298512" y="743391"/>
              <a:ext cx="1545354" cy="1227090"/>
              <a:chOff x="6766920" y="-660615"/>
              <a:chExt cx="1545325" cy="1227067"/>
            </a:xfrm>
          </p:grpSpPr>
          <p:grpSp>
            <p:nvGrpSpPr>
              <p:cNvPr id="106" name="Google Shape;106;p3"/>
              <p:cNvGrpSpPr/>
              <p:nvPr/>
            </p:nvGrpSpPr>
            <p:grpSpPr>
              <a:xfrm rot="-1338283">
                <a:off x="6766019" y="229092"/>
                <a:ext cx="900924" cy="172863"/>
                <a:chOff x="3564648" y="628675"/>
                <a:chExt cx="901001" cy="172878"/>
              </a:xfrm>
            </p:grpSpPr>
            <p:sp>
              <p:nvSpPr>
                <p:cNvPr id="107" name="Google Shape;107;p3"/>
                <p:cNvSpPr/>
                <p:nvPr/>
              </p:nvSpPr>
              <p:spPr>
                <a:xfrm>
                  <a:off x="3564648" y="647688"/>
                  <a:ext cx="32631" cy="260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2" h="193" extrusionOk="0">
                      <a:moveTo>
                        <a:pt x="73" y="0"/>
                      </a:moveTo>
                      <a:cubicBezTo>
                        <a:pt x="53" y="0"/>
                        <a:pt x="33" y="10"/>
                        <a:pt x="21" y="28"/>
                      </a:cubicBezTo>
                      <a:cubicBezTo>
                        <a:pt x="0" y="52"/>
                        <a:pt x="4" y="92"/>
                        <a:pt x="33" y="112"/>
                      </a:cubicBezTo>
                      <a:cubicBezTo>
                        <a:pt x="33" y="112"/>
                        <a:pt x="69" y="140"/>
                        <a:pt x="141" y="184"/>
                      </a:cubicBezTo>
                      <a:cubicBezTo>
                        <a:pt x="149" y="188"/>
                        <a:pt x="165" y="192"/>
                        <a:pt x="173" y="192"/>
                      </a:cubicBezTo>
                      <a:cubicBezTo>
                        <a:pt x="193" y="192"/>
                        <a:pt x="213" y="184"/>
                        <a:pt x="225" y="168"/>
                      </a:cubicBezTo>
                      <a:cubicBezTo>
                        <a:pt x="241" y="144"/>
                        <a:pt x="233" y="104"/>
                        <a:pt x="205" y="84"/>
                      </a:cubicBezTo>
                      <a:cubicBezTo>
                        <a:pt x="141" y="40"/>
                        <a:pt x="105" y="11"/>
                        <a:pt x="105" y="11"/>
                      </a:cubicBezTo>
                      <a:cubicBezTo>
                        <a:pt x="96" y="4"/>
                        <a:pt x="84" y="0"/>
                        <a:pt x="73" y="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8" name="Google Shape;108;p3"/>
                <p:cNvSpPr/>
                <p:nvPr/>
              </p:nvSpPr>
              <p:spPr>
                <a:xfrm>
                  <a:off x="3630180" y="628675"/>
                  <a:ext cx="835469" cy="17287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196" h="1282" extrusionOk="0">
                      <a:moveTo>
                        <a:pt x="6121" y="0"/>
                      </a:moveTo>
                      <a:cubicBezTo>
                        <a:pt x="6109" y="0"/>
                        <a:pt x="6097" y="4"/>
                        <a:pt x="6087" y="12"/>
                      </a:cubicBezTo>
                      <a:cubicBezTo>
                        <a:pt x="6023" y="64"/>
                        <a:pt x="5955" y="112"/>
                        <a:pt x="5891" y="160"/>
                      </a:cubicBezTo>
                      <a:cubicBezTo>
                        <a:pt x="5858" y="177"/>
                        <a:pt x="5854" y="213"/>
                        <a:pt x="5875" y="245"/>
                      </a:cubicBezTo>
                      <a:cubicBezTo>
                        <a:pt x="5887" y="261"/>
                        <a:pt x="5907" y="269"/>
                        <a:pt x="5927" y="269"/>
                      </a:cubicBezTo>
                      <a:cubicBezTo>
                        <a:pt x="5943" y="269"/>
                        <a:pt x="5951" y="265"/>
                        <a:pt x="5967" y="261"/>
                      </a:cubicBezTo>
                      <a:cubicBezTo>
                        <a:pt x="6035" y="213"/>
                        <a:pt x="6104" y="165"/>
                        <a:pt x="6168" y="112"/>
                      </a:cubicBezTo>
                      <a:cubicBezTo>
                        <a:pt x="6192" y="88"/>
                        <a:pt x="6196" y="48"/>
                        <a:pt x="6176" y="24"/>
                      </a:cubicBezTo>
                      <a:cubicBezTo>
                        <a:pt x="6161" y="9"/>
                        <a:pt x="6140" y="0"/>
                        <a:pt x="6121" y="0"/>
                      </a:cubicBezTo>
                      <a:close/>
                      <a:moveTo>
                        <a:pt x="5557" y="384"/>
                      </a:moveTo>
                      <a:cubicBezTo>
                        <a:pt x="5546" y="384"/>
                        <a:pt x="5535" y="387"/>
                        <a:pt x="5525" y="394"/>
                      </a:cubicBezTo>
                      <a:lnTo>
                        <a:pt x="5312" y="514"/>
                      </a:lnTo>
                      <a:cubicBezTo>
                        <a:pt x="5284" y="530"/>
                        <a:pt x="5272" y="570"/>
                        <a:pt x="5288" y="602"/>
                      </a:cubicBezTo>
                      <a:cubicBezTo>
                        <a:pt x="5296" y="623"/>
                        <a:pt x="5324" y="631"/>
                        <a:pt x="5344" y="631"/>
                      </a:cubicBezTo>
                      <a:cubicBezTo>
                        <a:pt x="5352" y="631"/>
                        <a:pt x="5364" y="631"/>
                        <a:pt x="5372" y="627"/>
                      </a:cubicBezTo>
                      <a:cubicBezTo>
                        <a:pt x="5445" y="586"/>
                        <a:pt x="5517" y="546"/>
                        <a:pt x="5589" y="502"/>
                      </a:cubicBezTo>
                      <a:cubicBezTo>
                        <a:pt x="5617" y="486"/>
                        <a:pt x="5629" y="446"/>
                        <a:pt x="5609" y="414"/>
                      </a:cubicBezTo>
                      <a:cubicBezTo>
                        <a:pt x="5599" y="395"/>
                        <a:pt x="5578" y="384"/>
                        <a:pt x="5557" y="384"/>
                      </a:cubicBezTo>
                      <a:close/>
                      <a:moveTo>
                        <a:pt x="68" y="434"/>
                      </a:moveTo>
                      <a:cubicBezTo>
                        <a:pt x="45" y="434"/>
                        <a:pt x="25" y="444"/>
                        <a:pt x="17" y="466"/>
                      </a:cubicBezTo>
                      <a:cubicBezTo>
                        <a:pt x="1" y="494"/>
                        <a:pt x="9" y="534"/>
                        <a:pt x="41" y="550"/>
                      </a:cubicBezTo>
                      <a:cubicBezTo>
                        <a:pt x="109" y="590"/>
                        <a:pt x="185" y="631"/>
                        <a:pt x="262" y="667"/>
                      </a:cubicBezTo>
                      <a:cubicBezTo>
                        <a:pt x="266" y="671"/>
                        <a:pt x="278" y="671"/>
                        <a:pt x="286" y="671"/>
                      </a:cubicBezTo>
                      <a:cubicBezTo>
                        <a:pt x="310" y="671"/>
                        <a:pt x="330" y="663"/>
                        <a:pt x="346" y="635"/>
                      </a:cubicBezTo>
                      <a:cubicBezTo>
                        <a:pt x="362" y="602"/>
                        <a:pt x="346" y="566"/>
                        <a:pt x="318" y="550"/>
                      </a:cubicBezTo>
                      <a:cubicBezTo>
                        <a:pt x="246" y="514"/>
                        <a:pt x="169" y="482"/>
                        <a:pt x="101" y="442"/>
                      </a:cubicBezTo>
                      <a:cubicBezTo>
                        <a:pt x="90" y="436"/>
                        <a:pt x="79" y="434"/>
                        <a:pt x="68" y="434"/>
                      </a:cubicBezTo>
                      <a:close/>
                      <a:moveTo>
                        <a:pt x="4947" y="705"/>
                      </a:moveTo>
                      <a:cubicBezTo>
                        <a:pt x="4939" y="705"/>
                        <a:pt x="4930" y="707"/>
                        <a:pt x="4922" y="711"/>
                      </a:cubicBezTo>
                      <a:cubicBezTo>
                        <a:pt x="4846" y="747"/>
                        <a:pt x="4770" y="775"/>
                        <a:pt x="4693" y="807"/>
                      </a:cubicBezTo>
                      <a:cubicBezTo>
                        <a:pt x="4665" y="815"/>
                        <a:pt x="4645" y="856"/>
                        <a:pt x="4661" y="888"/>
                      </a:cubicBezTo>
                      <a:cubicBezTo>
                        <a:pt x="4669" y="912"/>
                        <a:pt x="4693" y="928"/>
                        <a:pt x="4721" y="928"/>
                      </a:cubicBezTo>
                      <a:cubicBezTo>
                        <a:pt x="4729" y="928"/>
                        <a:pt x="4738" y="928"/>
                        <a:pt x="4746" y="920"/>
                      </a:cubicBezTo>
                      <a:cubicBezTo>
                        <a:pt x="4826" y="892"/>
                        <a:pt x="4902" y="860"/>
                        <a:pt x="4975" y="827"/>
                      </a:cubicBezTo>
                      <a:cubicBezTo>
                        <a:pt x="5007" y="811"/>
                        <a:pt x="5023" y="771"/>
                        <a:pt x="5007" y="739"/>
                      </a:cubicBezTo>
                      <a:cubicBezTo>
                        <a:pt x="4995" y="719"/>
                        <a:pt x="4971" y="705"/>
                        <a:pt x="4947" y="705"/>
                      </a:cubicBezTo>
                      <a:close/>
                      <a:moveTo>
                        <a:pt x="694" y="729"/>
                      </a:moveTo>
                      <a:cubicBezTo>
                        <a:pt x="670" y="729"/>
                        <a:pt x="644" y="741"/>
                        <a:pt x="631" y="767"/>
                      </a:cubicBezTo>
                      <a:cubicBezTo>
                        <a:pt x="619" y="795"/>
                        <a:pt x="639" y="831"/>
                        <a:pt x="668" y="848"/>
                      </a:cubicBezTo>
                      <a:cubicBezTo>
                        <a:pt x="744" y="884"/>
                        <a:pt x="824" y="908"/>
                        <a:pt x="901" y="936"/>
                      </a:cubicBezTo>
                      <a:cubicBezTo>
                        <a:pt x="905" y="944"/>
                        <a:pt x="913" y="944"/>
                        <a:pt x="921" y="944"/>
                      </a:cubicBezTo>
                      <a:cubicBezTo>
                        <a:pt x="949" y="944"/>
                        <a:pt x="969" y="924"/>
                        <a:pt x="981" y="896"/>
                      </a:cubicBezTo>
                      <a:cubicBezTo>
                        <a:pt x="989" y="864"/>
                        <a:pt x="969" y="827"/>
                        <a:pt x="941" y="815"/>
                      </a:cubicBezTo>
                      <a:cubicBezTo>
                        <a:pt x="864" y="791"/>
                        <a:pt x="788" y="763"/>
                        <a:pt x="712" y="731"/>
                      </a:cubicBezTo>
                      <a:cubicBezTo>
                        <a:pt x="706" y="729"/>
                        <a:pt x="700" y="729"/>
                        <a:pt x="694" y="729"/>
                      </a:cubicBezTo>
                      <a:close/>
                      <a:moveTo>
                        <a:pt x="1342" y="954"/>
                      </a:moveTo>
                      <a:cubicBezTo>
                        <a:pt x="1316" y="954"/>
                        <a:pt x="1288" y="973"/>
                        <a:pt x="1278" y="1004"/>
                      </a:cubicBezTo>
                      <a:cubicBezTo>
                        <a:pt x="1270" y="1032"/>
                        <a:pt x="1290" y="1069"/>
                        <a:pt x="1326" y="1077"/>
                      </a:cubicBezTo>
                      <a:lnTo>
                        <a:pt x="1567" y="1137"/>
                      </a:lnTo>
                      <a:lnTo>
                        <a:pt x="1580" y="1137"/>
                      </a:lnTo>
                      <a:cubicBezTo>
                        <a:pt x="1612" y="1137"/>
                        <a:pt x="1636" y="1117"/>
                        <a:pt x="1636" y="1093"/>
                      </a:cubicBezTo>
                      <a:cubicBezTo>
                        <a:pt x="1648" y="1056"/>
                        <a:pt x="1628" y="1028"/>
                        <a:pt x="1592" y="1016"/>
                      </a:cubicBezTo>
                      <a:cubicBezTo>
                        <a:pt x="1511" y="996"/>
                        <a:pt x="1435" y="976"/>
                        <a:pt x="1355" y="956"/>
                      </a:cubicBezTo>
                      <a:cubicBezTo>
                        <a:pt x="1350" y="955"/>
                        <a:pt x="1346" y="954"/>
                        <a:pt x="1342" y="954"/>
                      </a:cubicBezTo>
                      <a:close/>
                      <a:moveTo>
                        <a:pt x="4306" y="950"/>
                      </a:moveTo>
                      <a:cubicBezTo>
                        <a:pt x="4300" y="950"/>
                        <a:pt x="4294" y="951"/>
                        <a:pt x="4288" y="952"/>
                      </a:cubicBezTo>
                      <a:cubicBezTo>
                        <a:pt x="4207" y="976"/>
                        <a:pt x="4135" y="996"/>
                        <a:pt x="4054" y="1016"/>
                      </a:cubicBezTo>
                      <a:cubicBezTo>
                        <a:pt x="4018" y="1028"/>
                        <a:pt x="3998" y="1056"/>
                        <a:pt x="4006" y="1093"/>
                      </a:cubicBezTo>
                      <a:cubicBezTo>
                        <a:pt x="4014" y="1117"/>
                        <a:pt x="4038" y="1137"/>
                        <a:pt x="4067" y="1137"/>
                      </a:cubicBezTo>
                      <a:lnTo>
                        <a:pt x="4087" y="1137"/>
                      </a:lnTo>
                      <a:cubicBezTo>
                        <a:pt x="4167" y="1117"/>
                        <a:pt x="4247" y="1097"/>
                        <a:pt x="4328" y="1073"/>
                      </a:cubicBezTo>
                      <a:cubicBezTo>
                        <a:pt x="4360" y="1064"/>
                        <a:pt x="4380" y="1028"/>
                        <a:pt x="4368" y="992"/>
                      </a:cubicBezTo>
                      <a:cubicBezTo>
                        <a:pt x="4361" y="966"/>
                        <a:pt x="4335" y="950"/>
                        <a:pt x="4306" y="950"/>
                      </a:cubicBezTo>
                      <a:close/>
                      <a:moveTo>
                        <a:pt x="2020" y="1096"/>
                      </a:moveTo>
                      <a:cubicBezTo>
                        <a:pt x="1988" y="1096"/>
                        <a:pt x="1961" y="1116"/>
                        <a:pt x="1957" y="1149"/>
                      </a:cubicBezTo>
                      <a:cubicBezTo>
                        <a:pt x="1953" y="1185"/>
                        <a:pt x="1973" y="1213"/>
                        <a:pt x="2009" y="1217"/>
                      </a:cubicBezTo>
                      <a:cubicBezTo>
                        <a:pt x="2090" y="1233"/>
                        <a:pt x="2174" y="1245"/>
                        <a:pt x="2255" y="1253"/>
                      </a:cubicBezTo>
                      <a:lnTo>
                        <a:pt x="2259" y="1253"/>
                      </a:lnTo>
                      <a:cubicBezTo>
                        <a:pt x="2291" y="1253"/>
                        <a:pt x="2319" y="1229"/>
                        <a:pt x="2327" y="1197"/>
                      </a:cubicBezTo>
                      <a:cubicBezTo>
                        <a:pt x="2331" y="1161"/>
                        <a:pt x="2307" y="1133"/>
                        <a:pt x="2271" y="1129"/>
                      </a:cubicBezTo>
                      <a:cubicBezTo>
                        <a:pt x="2190" y="1125"/>
                        <a:pt x="2110" y="1109"/>
                        <a:pt x="2030" y="1097"/>
                      </a:cubicBezTo>
                      <a:cubicBezTo>
                        <a:pt x="2026" y="1096"/>
                        <a:pt x="2023" y="1096"/>
                        <a:pt x="2020" y="1096"/>
                      </a:cubicBezTo>
                      <a:close/>
                      <a:moveTo>
                        <a:pt x="3637" y="1103"/>
                      </a:moveTo>
                      <a:cubicBezTo>
                        <a:pt x="3633" y="1103"/>
                        <a:pt x="3629" y="1104"/>
                        <a:pt x="3625" y="1105"/>
                      </a:cubicBezTo>
                      <a:lnTo>
                        <a:pt x="3384" y="1133"/>
                      </a:lnTo>
                      <a:cubicBezTo>
                        <a:pt x="3351" y="1137"/>
                        <a:pt x="3323" y="1169"/>
                        <a:pt x="3331" y="1205"/>
                      </a:cubicBezTo>
                      <a:cubicBezTo>
                        <a:pt x="3331" y="1233"/>
                        <a:pt x="3359" y="1257"/>
                        <a:pt x="3388" y="1257"/>
                      </a:cubicBezTo>
                      <a:cubicBezTo>
                        <a:pt x="3388" y="1257"/>
                        <a:pt x="3396" y="1257"/>
                        <a:pt x="3400" y="1253"/>
                      </a:cubicBezTo>
                      <a:cubicBezTo>
                        <a:pt x="3480" y="1249"/>
                        <a:pt x="3564" y="1237"/>
                        <a:pt x="3645" y="1225"/>
                      </a:cubicBezTo>
                      <a:cubicBezTo>
                        <a:pt x="3677" y="1217"/>
                        <a:pt x="3701" y="1189"/>
                        <a:pt x="3697" y="1153"/>
                      </a:cubicBezTo>
                      <a:cubicBezTo>
                        <a:pt x="3693" y="1128"/>
                        <a:pt x="3668" y="1103"/>
                        <a:pt x="3637" y="1103"/>
                      </a:cubicBezTo>
                      <a:close/>
                      <a:moveTo>
                        <a:pt x="2709" y="1157"/>
                      </a:moveTo>
                      <a:cubicBezTo>
                        <a:pt x="2672" y="1157"/>
                        <a:pt x="2640" y="1181"/>
                        <a:pt x="2640" y="1217"/>
                      </a:cubicBezTo>
                      <a:cubicBezTo>
                        <a:pt x="2640" y="1253"/>
                        <a:pt x="2668" y="1281"/>
                        <a:pt x="2701" y="1281"/>
                      </a:cubicBezTo>
                      <a:lnTo>
                        <a:pt x="2954" y="1281"/>
                      </a:lnTo>
                      <a:cubicBezTo>
                        <a:pt x="2990" y="1281"/>
                        <a:pt x="3014" y="1253"/>
                        <a:pt x="3014" y="1217"/>
                      </a:cubicBezTo>
                      <a:cubicBezTo>
                        <a:pt x="3014" y="1181"/>
                        <a:pt x="2982" y="1157"/>
                        <a:pt x="2950" y="1157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109" name="Google Shape;109;p3"/>
              <p:cNvGrpSpPr/>
              <p:nvPr/>
            </p:nvGrpSpPr>
            <p:grpSpPr>
              <a:xfrm rot="8478049">
                <a:off x="7456155" y="-397939"/>
                <a:ext cx="900955" cy="172869"/>
                <a:chOff x="3564648" y="628675"/>
                <a:chExt cx="901001" cy="172878"/>
              </a:xfrm>
            </p:grpSpPr>
            <p:sp>
              <p:nvSpPr>
                <p:cNvPr id="110" name="Google Shape;110;p3"/>
                <p:cNvSpPr/>
                <p:nvPr/>
              </p:nvSpPr>
              <p:spPr>
                <a:xfrm>
                  <a:off x="3564648" y="647688"/>
                  <a:ext cx="32631" cy="260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2" h="193" extrusionOk="0">
                      <a:moveTo>
                        <a:pt x="73" y="0"/>
                      </a:moveTo>
                      <a:cubicBezTo>
                        <a:pt x="53" y="0"/>
                        <a:pt x="33" y="10"/>
                        <a:pt x="21" y="28"/>
                      </a:cubicBezTo>
                      <a:cubicBezTo>
                        <a:pt x="0" y="52"/>
                        <a:pt x="4" y="92"/>
                        <a:pt x="33" y="112"/>
                      </a:cubicBezTo>
                      <a:cubicBezTo>
                        <a:pt x="33" y="112"/>
                        <a:pt x="69" y="140"/>
                        <a:pt x="141" y="184"/>
                      </a:cubicBezTo>
                      <a:cubicBezTo>
                        <a:pt x="149" y="188"/>
                        <a:pt x="165" y="192"/>
                        <a:pt x="173" y="192"/>
                      </a:cubicBezTo>
                      <a:cubicBezTo>
                        <a:pt x="193" y="192"/>
                        <a:pt x="213" y="184"/>
                        <a:pt x="225" y="168"/>
                      </a:cubicBezTo>
                      <a:cubicBezTo>
                        <a:pt x="241" y="144"/>
                        <a:pt x="233" y="104"/>
                        <a:pt x="205" y="84"/>
                      </a:cubicBezTo>
                      <a:cubicBezTo>
                        <a:pt x="141" y="40"/>
                        <a:pt x="105" y="11"/>
                        <a:pt x="105" y="11"/>
                      </a:cubicBezTo>
                      <a:cubicBezTo>
                        <a:pt x="96" y="4"/>
                        <a:pt x="84" y="0"/>
                        <a:pt x="73" y="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1" name="Google Shape;111;p3"/>
                <p:cNvSpPr/>
                <p:nvPr/>
              </p:nvSpPr>
              <p:spPr>
                <a:xfrm>
                  <a:off x="3630180" y="628675"/>
                  <a:ext cx="835469" cy="17287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196" h="1282" extrusionOk="0">
                      <a:moveTo>
                        <a:pt x="6121" y="0"/>
                      </a:moveTo>
                      <a:cubicBezTo>
                        <a:pt x="6109" y="0"/>
                        <a:pt x="6097" y="4"/>
                        <a:pt x="6087" y="12"/>
                      </a:cubicBezTo>
                      <a:cubicBezTo>
                        <a:pt x="6023" y="64"/>
                        <a:pt x="5955" y="112"/>
                        <a:pt x="5891" y="160"/>
                      </a:cubicBezTo>
                      <a:cubicBezTo>
                        <a:pt x="5858" y="177"/>
                        <a:pt x="5854" y="213"/>
                        <a:pt x="5875" y="245"/>
                      </a:cubicBezTo>
                      <a:cubicBezTo>
                        <a:pt x="5887" y="261"/>
                        <a:pt x="5907" y="269"/>
                        <a:pt x="5927" y="269"/>
                      </a:cubicBezTo>
                      <a:cubicBezTo>
                        <a:pt x="5943" y="269"/>
                        <a:pt x="5951" y="265"/>
                        <a:pt x="5967" y="261"/>
                      </a:cubicBezTo>
                      <a:cubicBezTo>
                        <a:pt x="6035" y="213"/>
                        <a:pt x="6104" y="165"/>
                        <a:pt x="6168" y="112"/>
                      </a:cubicBezTo>
                      <a:cubicBezTo>
                        <a:pt x="6192" y="88"/>
                        <a:pt x="6196" y="48"/>
                        <a:pt x="6176" y="24"/>
                      </a:cubicBezTo>
                      <a:cubicBezTo>
                        <a:pt x="6161" y="9"/>
                        <a:pt x="6140" y="0"/>
                        <a:pt x="6121" y="0"/>
                      </a:cubicBezTo>
                      <a:close/>
                      <a:moveTo>
                        <a:pt x="5557" y="384"/>
                      </a:moveTo>
                      <a:cubicBezTo>
                        <a:pt x="5546" y="384"/>
                        <a:pt x="5535" y="387"/>
                        <a:pt x="5525" y="394"/>
                      </a:cubicBezTo>
                      <a:lnTo>
                        <a:pt x="5312" y="514"/>
                      </a:lnTo>
                      <a:cubicBezTo>
                        <a:pt x="5284" y="530"/>
                        <a:pt x="5272" y="570"/>
                        <a:pt x="5288" y="602"/>
                      </a:cubicBezTo>
                      <a:cubicBezTo>
                        <a:pt x="5296" y="623"/>
                        <a:pt x="5324" y="631"/>
                        <a:pt x="5344" y="631"/>
                      </a:cubicBezTo>
                      <a:cubicBezTo>
                        <a:pt x="5352" y="631"/>
                        <a:pt x="5364" y="631"/>
                        <a:pt x="5372" y="627"/>
                      </a:cubicBezTo>
                      <a:cubicBezTo>
                        <a:pt x="5445" y="586"/>
                        <a:pt x="5517" y="546"/>
                        <a:pt x="5589" y="502"/>
                      </a:cubicBezTo>
                      <a:cubicBezTo>
                        <a:pt x="5617" y="486"/>
                        <a:pt x="5629" y="446"/>
                        <a:pt x="5609" y="414"/>
                      </a:cubicBezTo>
                      <a:cubicBezTo>
                        <a:pt x="5599" y="395"/>
                        <a:pt x="5578" y="384"/>
                        <a:pt x="5557" y="384"/>
                      </a:cubicBezTo>
                      <a:close/>
                      <a:moveTo>
                        <a:pt x="68" y="434"/>
                      </a:moveTo>
                      <a:cubicBezTo>
                        <a:pt x="45" y="434"/>
                        <a:pt x="25" y="444"/>
                        <a:pt x="17" y="466"/>
                      </a:cubicBezTo>
                      <a:cubicBezTo>
                        <a:pt x="1" y="494"/>
                        <a:pt x="9" y="534"/>
                        <a:pt x="41" y="550"/>
                      </a:cubicBezTo>
                      <a:cubicBezTo>
                        <a:pt x="109" y="590"/>
                        <a:pt x="185" y="631"/>
                        <a:pt x="262" y="667"/>
                      </a:cubicBezTo>
                      <a:cubicBezTo>
                        <a:pt x="266" y="671"/>
                        <a:pt x="278" y="671"/>
                        <a:pt x="286" y="671"/>
                      </a:cubicBezTo>
                      <a:cubicBezTo>
                        <a:pt x="310" y="671"/>
                        <a:pt x="330" y="663"/>
                        <a:pt x="346" y="635"/>
                      </a:cubicBezTo>
                      <a:cubicBezTo>
                        <a:pt x="362" y="602"/>
                        <a:pt x="346" y="566"/>
                        <a:pt x="318" y="550"/>
                      </a:cubicBezTo>
                      <a:cubicBezTo>
                        <a:pt x="246" y="514"/>
                        <a:pt x="169" y="482"/>
                        <a:pt x="101" y="442"/>
                      </a:cubicBezTo>
                      <a:cubicBezTo>
                        <a:pt x="90" y="436"/>
                        <a:pt x="79" y="434"/>
                        <a:pt x="68" y="434"/>
                      </a:cubicBezTo>
                      <a:close/>
                      <a:moveTo>
                        <a:pt x="4947" y="705"/>
                      </a:moveTo>
                      <a:cubicBezTo>
                        <a:pt x="4939" y="705"/>
                        <a:pt x="4930" y="707"/>
                        <a:pt x="4922" y="711"/>
                      </a:cubicBezTo>
                      <a:cubicBezTo>
                        <a:pt x="4846" y="747"/>
                        <a:pt x="4770" y="775"/>
                        <a:pt x="4693" y="807"/>
                      </a:cubicBezTo>
                      <a:cubicBezTo>
                        <a:pt x="4665" y="815"/>
                        <a:pt x="4645" y="856"/>
                        <a:pt x="4661" y="888"/>
                      </a:cubicBezTo>
                      <a:cubicBezTo>
                        <a:pt x="4669" y="912"/>
                        <a:pt x="4693" y="928"/>
                        <a:pt x="4721" y="928"/>
                      </a:cubicBezTo>
                      <a:cubicBezTo>
                        <a:pt x="4729" y="928"/>
                        <a:pt x="4738" y="928"/>
                        <a:pt x="4746" y="920"/>
                      </a:cubicBezTo>
                      <a:cubicBezTo>
                        <a:pt x="4826" y="892"/>
                        <a:pt x="4902" y="860"/>
                        <a:pt x="4975" y="827"/>
                      </a:cubicBezTo>
                      <a:cubicBezTo>
                        <a:pt x="5007" y="811"/>
                        <a:pt x="5023" y="771"/>
                        <a:pt x="5007" y="739"/>
                      </a:cubicBezTo>
                      <a:cubicBezTo>
                        <a:pt x="4995" y="719"/>
                        <a:pt x="4971" y="705"/>
                        <a:pt x="4947" y="705"/>
                      </a:cubicBezTo>
                      <a:close/>
                      <a:moveTo>
                        <a:pt x="694" y="729"/>
                      </a:moveTo>
                      <a:cubicBezTo>
                        <a:pt x="670" y="729"/>
                        <a:pt x="644" y="741"/>
                        <a:pt x="631" y="767"/>
                      </a:cubicBezTo>
                      <a:cubicBezTo>
                        <a:pt x="619" y="795"/>
                        <a:pt x="639" y="831"/>
                        <a:pt x="668" y="848"/>
                      </a:cubicBezTo>
                      <a:cubicBezTo>
                        <a:pt x="744" y="884"/>
                        <a:pt x="824" y="908"/>
                        <a:pt x="901" y="936"/>
                      </a:cubicBezTo>
                      <a:cubicBezTo>
                        <a:pt x="905" y="944"/>
                        <a:pt x="913" y="944"/>
                        <a:pt x="921" y="944"/>
                      </a:cubicBezTo>
                      <a:cubicBezTo>
                        <a:pt x="949" y="944"/>
                        <a:pt x="969" y="924"/>
                        <a:pt x="981" y="896"/>
                      </a:cubicBezTo>
                      <a:cubicBezTo>
                        <a:pt x="989" y="864"/>
                        <a:pt x="969" y="827"/>
                        <a:pt x="941" y="815"/>
                      </a:cubicBezTo>
                      <a:cubicBezTo>
                        <a:pt x="864" y="791"/>
                        <a:pt x="788" y="763"/>
                        <a:pt x="712" y="731"/>
                      </a:cubicBezTo>
                      <a:cubicBezTo>
                        <a:pt x="706" y="729"/>
                        <a:pt x="700" y="729"/>
                        <a:pt x="694" y="729"/>
                      </a:cubicBezTo>
                      <a:close/>
                      <a:moveTo>
                        <a:pt x="1342" y="954"/>
                      </a:moveTo>
                      <a:cubicBezTo>
                        <a:pt x="1316" y="954"/>
                        <a:pt x="1288" y="973"/>
                        <a:pt x="1278" y="1004"/>
                      </a:cubicBezTo>
                      <a:cubicBezTo>
                        <a:pt x="1270" y="1032"/>
                        <a:pt x="1290" y="1069"/>
                        <a:pt x="1326" y="1077"/>
                      </a:cubicBezTo>
                      <a:lnTo>
                        <a:pt x="1567" y="1137"/>
                      </a:lnTo>
                      <a:lnTo>
                        <a:pt x="1580" y="1137"/>
                      </a:lnTo>
                      <a:cubicBezTo>
                        <a:pt x="1612" y="1137"/>
                        <a:pt x="1636" y="1117"/>
                        <a:pt x="1636" y="1093"/>
                      </a:cubicBezTo>
                      <a:cubicBezTo>
                        <a:pt x="1648" y="1056"/>
                        <a:pt x="1628" y="1028"/>
                        <a:pt x="1592" y="1016"/>
                      </a:cubicBezTo>
                      <a:cubicBezTo>
                        <a:pt x="1511" y="996"/>
                        <a:pt x="1435" y="976"/>
                        <a:pt x="1355" y="956"/>
                      </a:cubicBezTo>
                      <a:cubicBezTo>
                        <a:pt x="1350" y="955"/>
                        <a:pt x="1346" y="954"/>
                        <a:pt x="1342" y="954"/>
                      </a:cubicBezTo>
                      <a:close/>
                      <a:moveTo>
                        <a:pt x="4306" y="950"/>
                      </a:moveTo>
                      <a:cubicBezTo>
                        <a:pt x="4300" y="950"/>
                        <a:pt x="4294" y="951"/>
                        <a:pt x="4288" y="952"/>
                      </a:cubicBezTo>
                      <a:cubicBezTo>
                        <a:pt x="4207" y="976"/>
                        <a:pt x="4135" y="996"/>
                        <a:pt x="4054" y="1016"/>
                      </a:cubicBezTo>
                      <a:cubicBezTo>
                        <a:pt x="4018" y="1028"/>
                        <a:pt x="3998" y="1056"/>
                        <a:pt x="4006" y="1093"/>
                      </a:cubicBezTo>
                      <a:cubicBezTo>
                        <a:pt x="4014" y="1117"/>
                        <a:pt x="4038" y="1137"/>
                        <a:pt x="4067" y="1137"/>
                      </a:cubicBezTo>
                      <a:lnTo>
                        <a:pt x="4087" y="1137"/>
                      </a:lnTo>
                      <a:cubicBezTo>
                        <a:pt x="4167" y="1117"/>
                        <a:pt x="4247" y="1097"/>
                        <a:pt x="4328" y="1073"/>
                      </a:cubicBezTo>
                      <a:cubicBezTo>
                        <a:pt x="4360" y="1064"/>
                        <a:pt x="4380" y="1028"/>
                        <a:pt x="4368" y="992"/>
                      </a:cubicBezTo>
                      <a:cubicBezTo>
                        <a:pt x="4361" y="966"/>
                        <a:pt x="4335" y="950"/>
                        <a:pt x="4306" y="950"/>
                      </a:cubicBezTo>
                      <a:close/>
                      <a:moveTo>
                        <a:pt x="2020" y="1096"/>
                      </a:moveTo>
                      <a:cubicBezTo>
                        <a:pt x="1988" y="1096"/>
                        <a:pt x="1961" y="1116"/>
                        <a:pt x="1957" y="1149"/>
                      </a:cubicBezTo>
                      <a:cubicBezTo>
                        <a:pt x="1953" y="1185"/>
                        <a:pt x="1973" y="1213"/>
                        <a:pt x="2009" y="1217"/>
                      </a:cubicBezTo>
                      <a:cubicBezTo>
                        <a:pt x="2090" y="1233"/>
                        <a:pt x="2174" y="1245"/>
                        <a:pt x="2255" y="1253"/>
                      </a:cubicBezTo>
                      <a:lnTo>
                        <a:pt x="2259" y="1253"/>
                      </a:lnTo>
                      <a:cubicBezTo>
                        <a:pt x="2291" y="1253"/>
                        <a:pt x="2319" y="1229"/>
                        <a:pt x="2327" y="1197"/>
                      </a:cubicBezTo>
                      <a:cubicBezTo>
                        <a:pt x="2331" y="1161"/>
                        <a:pt x="2307" y="1133"/>
                        <a:pt x="2271" y="1129"/>
                      </a:cubicBezTo>
                      <a:cubicBezTo>
                        <a:pt x="2190" y="1125"/>
                        <a:pt x="2110" y="1109"/>
                        <a:pt x="2030" y="1097"/>
                      </a:cubicBezTo>
                      <a:cubicBezTo>
                        <a:pt x="2026" y="1096"/>
                        <a:pt x="2023" y="1096"/>
                        <a:pt x="2020" y="1096"/>
                      </a:cubicBezTo>
                      <a:close/>
                      <a:moveTo>
                        <a:pt x="3637" y="1103"/>
                      </a:moveTo>
                      <a:cubicBezTo>
                        <a:pt x="3633" y="1103"/>
                        <a:pt x="3629" y="1104"/>
                        <a:pt x="3625" y="1105"/>
                      </a:cubicBezTo>
                      <a:lnTo>
                        <a:pt x="3384" y="1133"/>
                      </a:lnTo>
                      <a:cubicBezTo>
                        <a:pt x="3351" y="1137"/>
                        <a:pt x="3323" y="1169"/>
                        <a:pt x="3331" y="1205"/>
                      </a:cubicBezTo>
                      <a:cubicBezTo>
                        <a:pt x="3331" y="1233"/>
                        <a:pt x="3359" y="1257"/>
                        <a:pt x="3388" y="1257"/>
                      </a:cubicBezTo>
                      <a:cubicBezTo>
                        <a:pt x="3388" y="1257"/>
                        <a:pt x="3396" y="1257"/>
                        <a:pt x="3400" y="1253"/>
                      </a:cubicBezTo>
                      <a:cubicBezTo>
                        <a:pt x="3480" y="1249"/>
                        <a:pt x="3564" y="1237"/>
                        <a:pt x="3645" y="1225"/>
                      </a:cubicBezTo>
                      <a:cubicBezTo>
                        <a:pt x="3677" y="1217"/>
                        <a:pt x="3701" y="1189"/>
                        <a:pt x="3697" y="1153"/>
                      </a:cubicBezTo>
                      <a:cubicBezTo>
                        <a:pt x="3693" y="1128"/>
                        <a:pt x="3668" y="1103"/>
                        <a:pt x="3637" y="1103"/>
                      </a:cubicBezTo>
                      <a:close/>
                      <a:moveTo>
                        <a:pt x="2709" y="1157"/>
                      </a:moveTo>
                      <a:cubicBezTo>
                        <a:pt x="2672" y="1157"/>
                        <a:pt x="2640" y="1181"/>
                        <a:pt x="2640" y="1217"/>
                      </a:cubicBezTo>
                      <a:cubicBezTo>
                        <a:pt x="2640" y="1253"/>
                        <a:pt x="2668" y="1281"/>
                        <a:pt x="2701" y="1281"/>
                      </a:cubicBezTo>
                      <a:lnTo>
                        <a:pt x="2954" y="1281"/>
                      </a:lnTo>
                      <a:cubicBezTo>
                        <a:pt x="2990" y="1281"/>
                        <a:pt x="3014" y="1253"/>
                        <a:pt x="3014" y="1217"/>
                      </a:cubicBezTo>
                      <a:cubicBezTo>
                        <a:pt x="3014" y="1181"/>
                        <a:pt x="2982" y="1157"/>
                        <a:pt x="2950" y="1157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</p:grpSp>
      <p:grpSp>
        <p:nvGrpSpPr>
          <p:cNvPr id="112" name="Google Shape;112;p3"/>
          <p:cNvGrpSpPr/>
          <p:nvPr/>
        </p:nvGrpSpPr>
        <p:grpSpPr>
          <a:xfrm rot="-2995951">
            <a:off x="4429344" y="513243"/>
            <a:ext cx="4074052" cy="3919122"/>
            <a:chOff x="2032175" y="1682500"/>
            <a:chExt cx="557500" cy="536300"/>
          </a:xfrm>
        </p:grpSpPr>
        <p:sp>
          <p:nvSpPr>
            <p:cNvPr id="113" name="Google Shape;113;p3"/>
            <p:cNvSpPr/>
            <p:nvPr/>
          </p:nvSpPr>
          <p:spPr>
            <a:xfrm>
              <a:off x="2032175" y="1736150"/>
              <a:ext cx="557500" cy="482650"/>
            </a:xfrm>
            <a:custGeom>
              <a:avLst/>
              <a:gdLst/>
              <a:ahLst/>
              <a:cxnLst/>
              <a:rect l="l" t="t" r="r" b="b"/>
              <a:pathLst>
                <a:path w="22300" h="19306" extrusionOk="0">
                  <a:moveTo>
                    <a:pt x="17029" y="1"/>
                  </a:moveTo>
                  <a:cubicBezTo>
                    <a:pt x="15601" y="1"/>
                    <a:pt x="14082" y="330"/>
                    <a:pt x="12862" y="771"/>
                  </a:cubicBezTo>
                  <a:cubicBezTo>
                    <a:pt x="12037" y="1071"/>
                    <a:pt x="11278" y="1177"/>
                    <a:pt x="10540" y="1177"/>
                  </a:cubicBezTo>
                  <a:cubicBezTo>
                    <a:pt x="8763" y="1177"/>
                    <a:pt x="7104" y="563"/>
                    <a:pt x="4920" y="563"/>
                  </a:cubicBezTo>
                  <a:cubicBezTo>
                    <a:pt x="4705" y="563"/>
                    <a:pt x="4485" y="569"/>
                    <a:pt x="4260" y="582"/>
                  </a:cubicBezTo>
                  <a:cubicBezTo>
                    <a:pt x="788" y="783"/>
                    <a:pt x="202" y="4198"/>
                    <a:pt x="1708" y="7372"/>
                  </a:cubicBezTo>
                  <a:cubicBezTo>
                    <a:pt x="3215" y="10546"/>
                    <a:pt x="1" y="13439"/>
                    <a:pt x="1258" y="16798"/>
                  </a:cubicBezTo>
                  <a:cubicBezTo>
                    <a:pt x="1942" y="18629"/>
                    <a:pt x="3846" y="18953"/>
                    <a:pt x="5847" y="18953"/>
                  </a:cubicBezTo>
                  <a:cubicBezTo>
                    <a:pt x="6944" y="18953"/>
                    <a:pt x="8069" y="18856"/>
                    <a:pt x="9039" y="18856"/>
                  </a:cubicBezTo>
                  <a:cubicBezTo>
                    <a:pt x="9546" y="18856"/>
                    <a:pt x="10011" y="18883"/>
                    <a:pt x="10407" y="18964"/>
                  </a:cubicBezTo>
                  <a:cubicBezTo>
                    <a:pt x="11570" y="19200"/>
                    <a:pt x="12633" y="19305"/>
                    <a:pt x="13600" y="19305"/>
                  </a:cubicBezTo>
                  <a:cubicBezTo>
                    <a:pt x="20113" y="19305"/>
                    <a:pt x="22247" y="14514"/>
                    <a:pt x="21247" y="12632"/>
                  </a:cubicBezTo>
                  <a:cubicBezTo>
                    <a:pt x="20090" y="10462"/>
                    <a:pt x="22299" y="6312"/>
                    <a:pt x="21496" y="2796"/>
                  </a:cubicBezTo>
                  <a:cubicBezTo>
                    <a:pt x="21018" y="707"/>
                    <a:pt x="19121" y="1"/>
                    <a:pt x="17029" y="1"/>
                  </a:cubicBezTo>
                  <a:close/>
                </a:path>
              </a:pathLst>
            </a:custGeom>
            <a:solidFill>
              <a:srgbClr val="FF5A78">
                <a:alpha val="225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" name="Google Shape;114;p3"/>
            <p:cNvSpPr/>
            <p:nvPr/>
          </p:nvSpPr>
          <p:spPr>
            <a:xfrm>
              <a:off x="2196000" y="1682500"/>
              <a:ext cx="189675" cy="60225"/>
            </a:xfrm>
            <a:custGeom>
              <a:avLst/>
              <a:gdLst/>
              <a:ahLst/>
              <a:cxnLst/>
              <a:rect l="l" t="t" r="r" b="b"/>
              <a:pathLst>
                <a:path w="7587" h="2409" extrusionOk="0">
                  <a:moveTo>
                    <a:pt x="984" y="1"/>
                  </a:moveTo>
                  <a:cubicBezTo>
                    <a:pt x="635" y="1"/>
                    <a:pt x="382" y="108"/>
                    <a:pt x="294" y="422"/>
                  </a:cubicBezTo>
                  <a:cubicBezTo>
                    <a:pt x="0" y="1457"/>
                    <a:pt x="1858" y="2408"/>
                    <a:pt x="3684" y="2408"/>
                  </a:cubicBezTo>
                  <a:cubicBezTo>
                    <a:pt x="3806" y="2408"/>
                    <a:pt x="3929" y="2404"/>
                    <a:pt x="4051" y="2395"/>
                  </a:cubicBezTo>
                  <a:cubicBezTo>
                    <a:pt x="6642" y="2210"/>
                    <a:pt x="7586" y="981"/>
                    <a:pt x="7325" y="374"/>
                  </a:cubicBezTo>
                  <a:cubicBezTo>
                    <a:pt x="7218" y="124"/>
                    <a:pt x="6925" y="30"/>
                    <a:pt x="6519" y="30"/>
                  </a:cubicBezTo>
                  <a:cubicBezTo>
                    <a:pt x="5946" y="30"/>
                    <a:pt x="5149" y="218"/>
                    <a:pt x="4336" y="422"/>
                  </a:cubicBezTo>
                  <a:cubicBezTo>
                    <a:pt x="4179" y="462"/>
                    <a:pt x="4010" y="479"/>
                    <a:pt x="3833" y="479"/>
                  </a:cubicBezTo>
                  <a:cubicBezTo>
                    <a:pt x="2889" y="479"/>
                    <a:pt x="1721" y="1"/>
                    <a:pt x="984" y="1"/>
                  </a:cubicBezTo>
                  <a:close/>
                </a:path>
              </a:pathLst>
            </a:custGeom>
            <a:solidFill>
              <a:srgbClr val="FF5A78">
                <a:alpha val="225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5" name="Google Shape;115;p3"/>
          <p:cNvSpPr txBox="1">
            <a:spLocks noGrp="1"/>
          </p:cNvSpPr>
          <p:nvPr>
            <p:ph type="title" idx="2" hasCustomPrompt="1"/>
          </p:nvPr>
        </p:nvSpPr>
        <p:spPr>
          <a:xfrm>
            <a:off x="740125" y="831100"/>
            <a:ext cx="3831900" cy="1395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8000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116" name="Google Shape;116;p3"/>
          <p:cNvSpPr txBox="1">
            <a:spLocks noGrp="1"/>
          </p:cNvSpPr>
          <p:nvPr>
            <p:ph type="subTitle" idx="1"/>
          </p:nvPr>
        </p:nvSpPr>
        <p:spPr>
          <a:xfrm>
            <a:off x="1279975" y="3010100"/>
            <a:ext cx="2752200" cy="728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Font typeface="Bellota Text"/>
              <a:buNone/>
              <a:defRPr sz="1600">
                <a:solidFill>
                  <a:schemeClr val="dk1"/>
                </a:solidFill>
                <a:latin typeface="Bellota Text"/>
                <a:ea typeface="Bellota Text"/>
                <a:cs typeface="Bellota Text"/>
                <a:sym typeface="Bellota Text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grpSp>
        <p:nvGrpSpPr>
          <p:cNvPr id="117" name="Google Shape;117;p3"/>
          <p:cNvGrpSpPr/>
          <p:nvPr/>
        </p:nvGrpSpPr>
        <p:grpSpPr>
          <a:xfrm rot="7153394">
            <a:off x="7700648" y="3361727"/>
            <a:ext cx="2039530" cy="1399524"/>
            <a:chOff x="6272659" y="-660615"/>
            <a:chExt cx="2039586" cy="1399562"/>
          </a:xfrm>
        </p:grpSpPr>
        <p:grpSp>
          <p:nvGrpSpPr>
            <p:cNvPr id="118" name="Google Shape;118;p3"/>
            <p:cNvGrpSpPr/>
            <p:nvPr/>
          </p:nvGrpSpPr>
          <p:grpSpPr>
            <a:xfrm rot="8478049">
              <a:off x="7456155" y="-397939"/>
              <a:ext cx="900955" cy="172869"/>
              <a:chOff x="3564648" y="628675"/>
              <a:chExt cx="901001" cy="172878"/>
            </a:xfrm>
          </p:grpSpPr>
          <p:sp>
            <p:nvSpPr>
              <p:cNvPr id="119" name="Google Shape;119;p3"/>
              <p:cNvSpPr/>
              <p:nvPr/>
            </p:nvSpPr>
            <p:spPr>
              <a:xfrm>
                <a:off x="3564648" y="647688"/>
                <a:ext cx="32631" cy="26026"/>
              </a:xfrm>
              <a:custGeom>
                <a:avLst/>
                <a:gdLst/>
                <a:ahLst/>
                <a:cxnLst/>
                <a:rect l="l" t="t" r="r" b="b"/>
                <a:pathLst>
                  <a:path w="242" h="193" extrusionOk="0">
                    <a:moveTo>
                      <a:pt x="73" y="0"/>
                    </a:moveTo>
                    <a:cubicBezTo>
                      <a:pt x="53" y="0"/>
                      <a:pt x="33" y="10"/>
                      <a:pt x="21" y="28"/>
                    </a:cubicBezTo>
                    <a:cubicBezTo>
                      <a:pt x="0" y="52"/>
                      <a:pt x="4" y="92"/>
                      <a:pt x="33" y="112"/>
                    </a:cubicBezTo>
                    <a:cubicBezTo>
                      <a:pt x="33" y="112"/>
                      <a:pt x="69" y="140"/>
                      <a:pt x="141" y="184"/>
                    </a:cubicBezTo>
                    <a:cubicBezTo>
                      <a:pt x="149" y="188"/>
                      <a:pt x="165" y="192"/>
                      <a:pt x="173" y="192"/>
                    </a:cubicBezTo>
                    <a:cubicBezTo>
                      <a:pt x="193" y="192"/>
                      <a:pt x="213" y="184"/>
                      <a:pt x="225" y="168"/>
                    </a:cubicBezTo>
                    <a:cubicBezTo>
                      <a:pt x="241" y="144"/>
                      <a:pt x="233" y="104"/>
                      <a:pt x="205" y="84"/>
                    </a:cubicBezTo>
                    <a:cubicBezTo>
                      <a:pt x="141" y="40"/>
                      <a:pt x="105" y="11"/>
                      <a:pt x="105" y="11"/>
                    </a:cubicBezTo>
                    <a:cubicBezTo>
                      <a:pt x="96" y="4"/>
                      <a:pt x="84" y="0"/>
                      <a:pt x="73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0" name="Google Shape;120;p3"/>
              <p:cNvSpPr/>
              <p:nvPr/>
            </p:nvSpPr>
            <p:spPr>
              <a:xfrm>
                <a:off x="3630180" y="628675"/>
                <a:ext cx="835469" cy="172878"/>
              </a:xfrm>
              <a:custGeom>
                <a:avLst/>
                <a:gdLst/>
                <a:ahLst/>
                <a:cxnLst/>
                <a:rect l="l" t="t" r="r" b="b"/>
                <a:pathLst>
                  <a:path w="6196" h="1282" extrusionOk="0">
                    <a:moveTo>
                      <a:pt x="6121" y="0"/>
                    </a:moveTo>
                    <a:cubicBezTo>
                      <a:pt x="6109" y="0"/>
                      <a:pt x="6097" y="4"/>
                      <a:pt x="6087" y="12"/>
                    </a:cubicBezTo>
                    <a:cubicBezTo>
                      <a:pt x="6023" y="64"/>
                      <a:pt x="5955" y="112"/>
                      <a:pt x="5891" y="160"/>
                    </a:cubicBezTo>
                    <a:cubicBezTo>
                      <a:pt x="5858" y="177"/>
                      <a:pt x="5854" y="213"/>
                      <a:pt x="5875" y="245"/>
                    </a:cubicBezTo>
                    <a:cubicBezTo>
                      <a:pt x="5887" y="261"/>
                      <a:pt x="5907" y="269"/>
                      <a:pt x="5927" y="269"/>
                    </a:cubicBezTo>
                    <a:cubicBezTo>
                      <a:pt x="5943" y="269"/>
                      <a:pt x="5951" y="265"/>
                      <a:pt x="5967" y="261"/>
                    </a:cubicBezTo>
                    <a:cubicBezTo>
                      <a:pt x="6035" y="213"/>
                      <a:pt x="6104" y="165"/>
                      <a:pt x="6168" y="112"/>
                    </a:cubicBezTo>
                    <a:cubicBezTo>
                      <a:pt x="6192" y="88"/>
                      <a:pt x="6196" y="48"/>
                      <a:pt x="6176" y="24"/>
                    </a:cubicBezTo>
                    <a:cubicBezTo>
                      <a:pt x="6161" y="9"/>
                      <a:pt x="6140" y="0"/>
                      <a:pt x="6121" y="0"/>
                    </a:cubicBezTo>
                    <a:close/>
                    <a:moveTo>
                      <a:pt x="5557" y="384"/>
                    </a:moveTo>
                    <a:cubicBezTo>
                      <a:pt x="5546" y="384"/>
                      <a:pt x="5535" y="387"/>
                      <a:pt x="5525" y="394"/>
                    </a:cubicBezTo>
                    <a:lnTo>
                      <a:pt x="5312" y="514"/>
                    </a:lnTo>
                    <a:cubicBezTo>
                      <a:pt x="5284" y="530"/>
                      <a:pt x="5272" y="570"/>
                      <a:pt x="5288" y="602"/>
                    </a:cubicBezTo>
                    <a:cubicBezTo>
                      <a:pt x="5296" y="623"/>
                      <a:pt x="5324" y="631"/>
                      <a:pt x="5344" y="631"/>
                    </a:cubicBezTo>
                    <a:cubicBezTo>
                      <a:pt x="5352" y="631"/>
                      <a:pt x="5364" y="631"/>
                      <a:pt x="5372" y="627"/>
                    </a:cubicBezTo>
                    <a:cubicBezTo>
                      <a:pt x="5445" y="586"/>
                      <a:pt x="5517" y="546"/>
                      <a:pt x="5589" y="502"/>
                    </a:cubicBezTo>
                    <a:cubicBezTo>
                      <a:pt x="5617" y="486"/>
                      <a:pt x="5629" y="446"/>
                      <a:pt x="5609" y="414"/>
                    </a:cubicBezTo>
                    <a:cubicBezTo>
                      <a:pt x="5599" y="395"/>
                      <a:pt x="5578" y="384"/>
                      <a:pt x="5557" y="384"/>
                    </a:cubicBezTo>
                    <a:close/>
                    <a:moveTo>
                      <a:pt x="68" y="434"/>
                    </a:moveTo>
                    <a:cubicBezTo>
                      <a:pt x="45" y="434"/>
                      <a:pt x="25" y="444"/>
                      <a:pt x="17" y="466"/>
                    </a:cubicBezTo>
                    <a:cubicBezTo>
                      <a:pt x="1" y="494"/>
                      <a:pt x="9" y="534"/>
                      <a:pt x="41" y="550"/>
                    </a:cubicBezTo>
                    <a:cubicBezTo>
                      <a:pt x="109" y="590"/>
                      <a:pt x="185" y="631"/>
                      <a:pt x="262" y="667"/>
                    </a:cubicBezTo>
                    <a:cubicBezTo>
                      <a:pt x="266" y="671"/>
                      <a:pt x="278" y="671"/>
                      <a:pt x="286" y="671"/>
                    </a:cubicBezTo>
                    <a:cubicBezTo>
                      <a:pt x="310" y="671"/>
                      <a:pt x="330" y="663"/>
                      <a:pt x="346" y="635"/>
                    </a:cubicBezTo>
                    <a:cubicBezTo>
                      <a:pt x="362" y="602"/>
                      <a:pt x="346" y="566"/>
                      <a:pt x="318" y="550"/>
                    </a:cubicBezTo>
                    <a:cubicBezTo>
                      <a:pt x="246" y="514"/>
                      <a:pt x="169" y="482"/>
                      <a:pt x="101" y="442"/>
                    </a:cubicBezTo>
                    <a:cubicBezTo>
                      <a:pt x="90" y="436"/>
                      <a:pt x="79" y="434"/>
                      <a:pt x="68" y="434"/>
                    </a:cubicBezTo>
                    <a:close/>
                    <a:moveTo>
                      <a:pt x="4947" y="705"/>
                    </a:moveTo>
                    <a:cubicBezTo>
                      <a:pt x="4939" y="705"/>
                      <a:pt x="4930" y="707"/>
                      <a:pt x="4922" y="711"/>
                    </a:cubicBezTo>
                    <a:cubicBezTo>
                      <a:pt x="4846" y="747"/>
                      <a:pt x="4770" y="775"/>
                      <a:pt x="4693" y="807"/>
                    </a:cubicBezTo>
                    <a:cubicBezTo>
                      <a:pt x="4665" y="815"/>
                      <a:pt x="4645" y="856"/>
                      <a:pt x="4661" y="888"/>
                    </a:cubicBezTo>
                    <a:cubicBezTo>
                      <a:pt x="4669" y="912"/>
                      <a:pt x="4693" y="928"/>
                      <a:pt x="4721" y="928"/>
                    </a:cubicBezTo>
                    <a:cubicBezTo>
                      <a:pt x="4729" y="928"/>
                      <a:pt x="4738" y="928"/>
                      <a:pt x="4746" y="920"/>
                    </a:cubicBezTo>
                    <a:cubicBezTo>
                      <a:pt x="4826" y="892"/>
                      <a:pt x="4902" y="860"/>
                      <a:pt x="4975" y="827"/>
                    </a:cubicBezTo>
                    <a:cubicBezTo>
                      <a:pt x="5007" y="811"/>
                      <a:pt x="5023" y="771"/>
                      <a:pt x="5007" y="739"/>
                    </a:cubicBezTo>
                    <a:cubicBezTo>
                      <a:pt x="4995" y="719"/>
                      <a:pt x="4971" y="705"/>
                      <a:pt x="4947" y="705"/>
                    </a:cubicBezTo>
                    <a:close/>
                    <a:moveTo>
                      <a:pt x="694" y="729"/>
                    </a:moveTo>
                    <a:cubicBezTo>
                      <a:pt x="670" y="729"/>
                      <a:pt x="644" y="741"/>
                      <a:pt x="631" y="767"/>
                    </a:cubicBezTo>
                    <a:cubicBezTo>
                      <a:pt x="619" y="795"/>
                      <a:pt x="639" y="831"/>
                      <a:pt x="668" y="848"/>
                    </a:cubicBezTo>
                    <a:cubicBezTo>
                      <a:pt x="744" y="884"/>
                      <a:pt x="824" y="908"/>
                      <a:pt x="901" y="936"/>
                    </a:cubicBezTo>
                    <a:cubicBezTo>
                      <a:pt x="905" y="944"/>
                      <a:pt x="913" y="944"/>
                      <a:pt x="921" y="944"/>
                    </a:cubicBezTo>
                    <a:cubicBezTo>
                      <a:pt x="949" y="944"/>
                      <a:pt x="969" y="924"/>
                      <a:pt x="981" y="896"/>
                    </a:cubicBezTo>
                    <a:cubicBezTo>
                      <a:pt x="989" y="864"/>
                      <a:pt x="969" y="827"/>
                      <a:pt x="941" y="815"/>
                    </a:cubicBezTo>
                    <a:cubicBezTo>
                      <a:pt x="864" y="791"/>
                      <a:pt x="788" y="763"/>
                      <a:pt x="712" y="731"/>
                    </a:cubicBezTo>
                    <a:cubicBezTo>
                      <a:pt x="706" y="729"/>
                      <a:pt x="700" y="729"/>
                      <a:pt x="694" y="729"/>
                    </a:cubicBezTo>
                    <a:close/>
                    <a:moveTo>
                      <a:pt x="1342" y="954"/>
                    </a:moveTo>
                    <a:cubicBezTo>
                      <a:pt x="1316" y="954"/>
                      <a:pt x="1288" y="973"/>
                      <a:pt x="1278" y="1004"/>
                    </a:cubicBezTo>
                    <a:cubicBezTo>
                      <a:pt x="1270" y="1032"/>
                      <a:pt x="1290" y="1069"/>
                      <a:pt x="1326" y="1077"/>
                    </a:cubicBezTo>
                    <a:lnTo>
                      <a:pt x="1567" y="1137"/>
                    </a:lnTo>
                    <a:lnTo>
                      <a:pt x="1580" y="1137"/>
                    </a:lnTo>
                    <a:cubicBezTo>
                      <a:pt x="1612" y="1137"/>
                      <a:pt x="1636" y="1117"/>
                      <a:pt x="1636" y="1093"/>
                    </a:cubicBezTo>
                    <a:cubicBezTo>
                      <a:pt x="1648" y="1056"/>
                      <a:pt x="1628" y="1028"/>
                      <a:pt x="1592" y="1016"/>
                    </a:cubicBezTo>
                    <a:cubicBezTo>
                      <a:pt x="1511" y="996"/>
                      <a:pt x="1435" y="976"/>
                      <a:pt x="1355" y="956"/>
                    </a:cubicBezTo>
                    <a:cubicBezTo>
                      <a:pt x="1350" y="955"/>
                      <a:pt x="1346" y="954"/>
                      <a:pt x="1342" y="954"/>
                    </a:cubicBezTo>
                    <a:close/>
                    <a:moveTo>
                      <a:pt x="4306" y="950"/>
                    </a:moveTo>
                    <a:cubicBezTo>
                      <a:pt x="4300" y="950"/>
                      <a:pt x="4294" y="951"/>
                      <a:pt x="4288" y="952"/>
                    </a:cubicBezTo>
                    <a:cubicBezTo>
                      <a:pt x="4207" y="976"/>
                      <a:pt x="4135" y="996"/>
                      <a:pt x="4054" y="1016"/>
                    </a:cubicBezTo>
                    <a:cubicBezTo>
                      <a:pt x="4018" y="1028"/>
                      <a:pt x="3998" y="1056"/>
                      <a:pt x="4006" y="1093"/>
                    </a:cubicBezTo>
                    <a:cubicBezTo>
                      <a:pt x="4014" y="1117"/>
                      <a:pt x="4038" y="1137"/>
                      <a:pt x="4067" y="1137"/>
                    </a:cubicBezTo>
                    <a:lnTo>
                      <a:pt x="4087" y="1137"/>
                    </a:lnTo>
                    <a:cubicBezTo>
                      <a:pt x="4167" y="1117"/>
                      <a:pt x="4247" y="1097"/>
                      <a:pt x="4328" y="1073"/>
                    </a:cubicBezTo>
                    <a:cubicBezTo>
                      <a:pt x="4360" y="1064"/>
                      <a:pt x="4380" y="1028"/>
                      <a:pt x="4368" y="992"/>
                    </a:cubicBezTo>
                    <a:cubicBezTo>
                      <a:pt x="4361" y="966"/>
                      <a:pt x="4335" y="950"/>
                      <a:pt x="4306" y="950"/>
                    </a:cubicBezTo>
                    <a:close/>
                    <a:moveTo>
                      <a:pt x="2020" y="1096"/>
                    </a:moveTo>
                    <a:cubicBezTo>
                      <a:pt x="1988" y="1096"/>
                      <a:pt x="1961" y="1116"/>
                      <a:pt x="1957" y="1149"/>
                    </a:cubicBezTo>
                    <a:cubicBezTo>
                      <a:pt x="1953" y="1185"/>
                      <a:pt x="1973" y="1213"/>
                      <a:pt x="2009" y="1217"/>
                    </a:cubicBezTo>
                    <a:cubicBezTo>
                      <a:pt x="2090" y="1233"/>
                      <a:pt x="2174" y="1245"/>
                      <a:pt x="2255" y="1253"/>
                    </a:cubicBezTo>
                    <a:lnTo>
                      <a:pt x="2259" y="1253"/>
                    </a:lnTo>
                    <a:cubicBezTo>
                      <a:pt x="2291" y="1253"/>
                      <a:pt x="2319" y="1229"/>
                      <a:pt x="2327" y="1197"/>
                    </a:cubicBezTo>
                    <a:cubicBezTo>
                      <a:pt x="2331" y="1161"/>
                      <a:pt x="2307" y="1133"/>
                      <a:pt x="2271" y="1129"/>
                    </a:cubicBezTo>
                    <a:cubicBezTo>
                      <a:pt x="2190" y="1125"/>
                      <a:pt x="2110" y="1109"/>
                      <a:pt x="2030" y="1097"/>
                    </a:cubicBezTo>
                    <a:cubicBezTo>
                      <a:pt x="2026" y="1096"/>
                      <a:pt x="2023" y="1096"/>
                      <a:pt x="2020" y="1096"/>
                    </a:cubicBezTo>
                    <a:close/>
                    <a:moveTo>
                      <a:pt x="3637" y="1103"/>
                    </a:moveTo>
                    <a:cubicBezTo>
                      <a:pt x="3633" y="1103"/>
                      <a:pt x="3629" y="1104"/>
                      <a:pt x="3625" y="1105"/>
                    </a:cubicBezTo>
                    <a:lnTo>
                      <a:pt x="3384" y="1133"/>
                    </a:lnTo>
                    <a:cubicBezTo>
                      <a:pt x="3351" y="1137"/>
                      <a:pt x="3323" y="1169"/>
                      <a:pt x="3331" y="1205"/>
                    </a:cubicBezTo>
                    <a:cubicBezTo>
                      <a:pt x="3331" y="1233"/>
                      <a:pt x="3359" y="1257"/>
                      <a:pt x="3388" y="1257"/>
                    </a:cubicBezTo>
                    <a:cubicBezTo>
                      <a:pt x="3388" y="1257"/>
                      <a:pt x="3396" y="1257"/>
                      <a:pt x="3400" y="1253"/>
                    </a:cubicBezTo>
                    <a:cubicBezTo>
                      <a:pt x="3480" y="1249"/>
                      <a:pt x="3564" y="1237"/>
                      <a:pt x="3645" y="1225"/>
                    </a:cubicBezTo>
                    <a:cubicBezTo>
                      <a:pt x="3677" y="1217"/>
                      <a:pt x="3701" y="1189"/>
                      <a:pt x="3697" y="1153"/>
                    </a:cubicBezTo>
                    <a:cubicBezTo>
                      <a:pt x="3693" y="1128"/>
                      <a:pt x="3668" y="1103"/>
                      <a:pt x="3637" y="1103"/>
                    </a:cubicBezTo>
                    <a:close/>
                    <a:moveTo>
                      <a:pt x="2709" y="1157"/>
                    </a:moveTo>
                    <a:cubicBezTo>
                      <a:pt x="2672" y="1157"/>
                      <a:pt x="2640" y="1181"/>
                      <a:pt x="2640" y="1217"/>
                    </a:cubicBezTo>
                    <a:cubicBezTo>
                      <a:pt x="2640" y="1253"/>
                      <a:pt x="2668" y="1281"/>
                      <a:pt x="2701" y="1281"/>
                    </a:cubicBezTo>
                    <a:lnTo>
                      <a:pt x="2954" y="1281"/>
                    </a:lnTo>
                    <a:cubicBezTo>
                      <a:pt x="2990" y="1281"/>
                      <a:pt x="3014" y="1253"/>
                      <a:pt x="3014" y="1217"/>
                    </a:cubicBezTo>
                    <a:cubicBezTo>
                      <a:pt x="3014" y="1181"/>
                      <a:pt x="2982" y="1157"/>
                      <a:pt x="2950" y="1157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1" name="Google Shape;121;p3"/>
            <p:cNvGrpSpPr/>
            <p:nvPr/>
          </p:nvGrpSpPr>
          <p:grpSpPr>
            <a:xfrm rot="-1338283">
              <a:off x="6304777" y="70229"/>
              <a:ext cx="1332686" cy="431981"/>
              <a:chOff x="3132849" y="378861"/>
              <a:chExt cx="1332799" cy="432018"/>
            </a:xfrm>
          </p:grpSpPr>
          <p:sp>
            <p:nvSpPr>
              <p:cNvPr id="122" name="Google Shape;122;p3"/>
              <p:cNvSpPr/>
              <p:nvPr/>
            </p:nvSpPr>
            <p:spPr>
              <a:xfrm>
                <a:off x="3564648" y="647688"/>
                <a:ext cx="32631" cy="26026"/>
              </a:xfrm>
              <a:custGeom>
                <a:avLst/>
                <a:gdLst/>
                <a:ahLst/>
                <a:cxnLst/>
                <a:rect l="l" t="t" r="r" b="b"/>
                <a:pathLst>
                  <a:path w="242" h="193" extrusionOk="0">
                    <a:moveTo>
                      <a:pt x="73" y="0"/>
                    </a:moveTo>
                    <a:cubicBezTo>
                      <a:pt x="53" y="0"/>
                      <a:pt x="33" y="10"/>
                      <a:pt x="21" y="28"/>
                    </a:cubicBezTo>
                    <a:cubicBezTo>
                      <a:pt x="0" y="52"/>
                      <a:pt x="4" y="92"/>
                      <a:pt x="33" y="112"/>
                    </a:cubicBezTo>
                    <a:cubicBezTo>
                      <a:pt x="33" y="112"/>
                      <a:pt x="69" y="140"/>
                      <a:pt x="141" y="184"/>
                    </a:cubicBezTo>
                    <a:cubicBezTo>
                      <a:pt x="149" y="188"/>
                      <a:pt x="165" y="192"/>
                      <a:pt x="173" y="192"/>
                    </a:cubicBezTo>
                    <a:cubicBezTo>
                      <a:pt x="193" y="192"/>
                      <a:pt x="213" y="184"/>
                      <a:pt x="225" y="168"/>
                    </a:cubicBezTo>
                    <a:cubicBezTo>
                      <a:pt x="241" y="144"/>
                      <a:pt x="233" y="104"/>
                      <a:pt x="205" y="84"/>
                    </a:cubicBezTo>
                    <a:cubicBezTo>
                      <a:pt x="141" y="40"/>
                      <a:pt x="105" y="11"/>
                      <a:pt x="105" y="11"/>
                    </a:cubicBezTo>
                    <a:cubicBezTo>
                      <a:pt x="96" y="4"/>
                      <a:pt x="84" y="0"/>
                      <a:pt x="73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3" name="Google Shape;123;p3"/>
              <p:cNvSpPr/>
              <p:nvPr/>
            </p:nvSpPr>
            <p:spPr>
              <a:xfrm>
                <a:off x="3630180" y="628675"/>
                <a:ext cx="835469" cy="172878"/>
              </a:xfrm>
              <a:custGeom>
                <a:avLst/>
                <a:gdLst/>
                <a:ahLst/>
                <a:cxnLst/>
                <a:rect l="l" t="t" r="r" b="b"/>
                <a:pathLst>
                  <a:path w="6196" h="1282" extrusionOk="0">
                    <a:moveTo>
                      <a:pt x="6121" y="0"/>
                    </a:moveTo>
                    <a:cubicBezTo>
                      <a:pt x="6109" y="0"/>
                      <a:pt x="6097" y="4"/>
                      <a:pt x="6087" y="12"/>
                    </a:cubicBezTo>
                    <a:cubicBezTo>
                      <a:pt x="6023" y="64"/>
                      <a:pt x="5955" y="112"/>
                      <a:pt x="5891" y="160"/>
                    </a:cubicBezTo>
                    <a:cubicBezTo>
                      <a:pt x="5858" y="177"/>
                      <a:pt x="5854" y="213"/>
                      <a:pt x="5875" y="245"/>
                    </a:cubicBezTo>
                    <a:cubicBezTo>
                      <a:pt x="5887" y="261"/>
                      <a:pt x="5907" y="269"/>
                      <a:pt x="5927" y="269"/>
                    </a:cubicBezTo>
                    <a:cubicBezTo>
                      <a:pt x="5943" y="269"/>
                      <a:pt x="5951" y="265"/>
                      <a:pt x="5967" y="261"/>
                    </a:cubicBezTo>
                    <a:cubicBezTo>
                      <a:pt x="6035" y="213"/>
                      <a:pt x="6104" y="165"/>
                      <a:pt x="6168" y="112"/>
                    </a:cubicBezTo>
                    <a:cubicBezTo>
                      <a:pt x="6192" y="88"/>
                      <a:pt x="6196" y="48"/>
                      <a:pt x="6176" y="24"/>
                    </a:cubicBezTo>
                    <a:cubicBezTo>
                      <a:pt x="6161" y="9"/>
                      <a:pt x="6140" y="0"/>
                      <a:pt x="6121" y="0"/>
                    </a:cubicBezTo>
                    <a:close/>
                    <a:moveTo>
                      <a:pt x="5557" y="384"/>
                    </a:moveTo>
                    <a:cubicBezTo>
                      <a:pt x="5546" y="384"/>
                      <a:pt x="5535" y="387"/>
                      <a:pt x="5525" y="394"/>
                    </a:cubicBezTo>
                    <a:lnTo>
                      <a:pt x="5312" y="514"/>
                    </a:lnTo>
                    <a:cubicBezTo>
                      <a:pt x="5284" y="530"/>
                      <a:pt x="5272" y="570"/>
                      <a:pt x="5288" y="602"/>
                    </a:cubicBezTo>
                    <a:cubicBezTo>
                      <a:pt x="5296" y="623"/>
                      <a:pt x="5324" y="631"/>
                      <a:pt x="5344" y="631"/>
                    </a:cubicBezTo>
                    <a:cubicBezTo>
                      <a:pt x="5352" y="631"/>
                      <a:pt x="5364" y="631"/>
                      <a:pt x="5372" y="627"/>
                    </a:cubicBezTo>
                    <a:cubicBezTo>
                      <a:pt x="5445" y="586"/>
                      <a:pt x="5517" y="546"/>
                      <a:pt x="5589" y="502"/>
                    </a:cubicBezTo>
                    <a:cubicBezTo>
                      <a:pt x="5617" y="486"/>
                      <a:pt x="5629" y="446"/>
                      <a:pt x="5609" y="414"/>
                    </a:cubicBezTo>
                    <a:cubicBezTo>
                      <a:pt x="5599" y="395"/>
                      <a:pt x="5578" y="384"/>
                      <a:pt x="5557" y="384"/>
                    </a:cubicBezTo>
                    <a:close/>
                    <a:moveTo>
                      <a:pt x="68" y="434"/>
                    </a:moveTo>
                    <a:cubicBezTo>
                      <a:pt x="45" y="434"/>
                      <a:pt x="25" y="444"/>
                      <a:pt x="17" y="466"/>
                    </a:cubicBezTo>
                    <a:cubicBezTo>
                      <a:pt x="1" y="494"/>
                      <a:pt x="9" y="534"/>
                      <a:pt x="41" y="550"/>
                    </a:cubicBezTo>
                    <a:cubicBezTo>
                      <a:pt x="109" y="590"/>
                      <a:pt x="185" y="631"/>
                      <a:pt x="262" y="667"/>
                    </a:cubicBezTo>
                    <a:cubicBezTo>
                      <a:pt x="266" y="671"/>
                      <a:pt x="278" y="671"/>
                      <a:pt x="286" y="671"/>
                    </a:cubicBezTo>
                    <a:cubicBezTo>
                      <a:pt x="310" y="671"/>
                      <a:pt x="330" y="663"/>
                      <a:pt x="346" y="635"/>
                    </a:cubicBezTo>
                    <a:cubicBezTo>
                      <a:pt x="362" y="602"/>
                      <a:pt x="346" y="566"/>
                      <a:pt x="318" y="550"/>
                    </a:cubicBezTo>
                    <a:cubicBezTo>
                      <a:pt x="246" y="514"/>
                      <a:pt x="169" y="482"/>
                      <a:pt x="101" y="442"/>
                    </a:cubicBezTo>
                    <a:cubicBezTo>
                      <a:pt x="90" y="436"/>
                      <a:pt x="79" y="434"/>
                      <a:pt x="68" y="434"/>
                    </a:cubicBezTo>
                    <a:close/>
                    <a:moveTo>
                      <a:pt x="4947" y="705"/>
                    </a:moveTo>
                    <a:cubicBezTo>
                      <a:pt x="4939" y="705"/>
                      <a:pt x="4930" y="707"/>
                      <a:pt x="4922" y="711"/>
                    </a:cubicBezTo>
                    <a:cubicBezTo>
                      <a:pt x="4846" y="747"/>
                      <a:pt x="4770" y="775"/>
                      <a:pt x="4693" y="807"/>
                    </a:cubicBezTo>
                    <a:cubicBezTo>
                      <a:pt x="4665" y="815"/>
                      <a:pt x="4645" y="856"/>
                      <a:pt x="4661" y="888"/>
                    </a:cubicBezTo>
                    <a:cubicBezTo>
                      <a:pt x="4669" y="912"/>
                      <a:pt x="4693" y="928"/>
                      <a:pt x="4721" y="928"/>
                    </a:cubicBezTo>
                    <a:cubicBezTo>
                      <a:pt x="4729" y="928"/>
                      <a:pt x="4738" y="928"/>
                      <a:pt x="4746" y="920"/>
                    </a:cubicBezTo>
                    <a:cubicBezTo>
                      <a:pt x="4826" y="892"/>
                      <a:pt x="4902" y="860"/>
                      <a:pt x="4975" y="827"/>
                    </a:cubicBezTo>
                    <a:cubicBezTo>
                      <a:pt x="5007" y="811"/>
                      <a:pt x="5023" y="771"/>
                      <a:pt x="5007" y="739"/>
                    </a:cubicBezTo>
                    <a:cubicBezTo>
                      <a:pt x="4995" y="719"/>
                      <a:pt x="4971" y="705"/>
                      <a:pt x="4947" y="705"/>
                    </a:cubicBezTo>
                    <a:close/>
                    <a:moveTo>
                      <a:pt x="694" y="729"/>
                    </a:moveTo>
                    <a:cubicBezTo>
                      <a:pt x="670" y="729"/>
                      <a:pt x="644" y="741"/>
                      <a:pt x="631" y="767"/>
                    </a:cubicBezTo>
                    <a:cubicBezTo>
                      <a:pt x="619" y="795"/>
                      <a:pt x="639" y="831"/>
                      <a:pt x="668" y="848"/>
                    </a:cubicBezTo>
                    <a:cubicBezTo>
                      <a:pt x="744" y="884"/>
                      <a:pt x="824" y="908"/>
                      <a:pt x="901" y="936"/>
                    </a:cubicBezTo>
                    <a:cubicBezTo>
                      <a:pt x="905" y="944"/>
                      <a:pt x="913" y="944"/>
                      <a:pt x="921" y="944"/>
                    </a:cubicBezTo>
                    <a:cubicBezTo>
                      <a:pt x="949" y="944"/>
                      <a:pt x="969" y="924"/>
                      <a:pt x="981" y="896"/>
                    </a:cubicBezTo>
                    <a:cubicBezTo>
                      <a:pt x="989" y="864"/>
                      <a:pt x="969" y="827"/>
                      <a:pt x="941" y="815"/>
                    </a:cubicBezTo>
                    <a:cubicBezTo>
                      <a:pt x="864" y="791"/>
                      <a:pt x="788" y="763"/>
                      <a:pt x="712" y="731"/>
                    </a:cubicBezTo>
                    <a:cubicBezTo>
                      <a:pt x="706" y="729"/>
                      <a:pt x="700" y="729"/>
                      <a:pt x="694" y="729"/>
                    </a:cubicBezTo>
                    <a:close/>
                    <a:moveTo>
                      <a:pt x="1342" y="954"/>
                    </a:moveTo>
                    <a:cubicBezTo>
                      <a:pt x="1316" y="954"/>
                      <a:pt x="1288" y="973"/>
                      <a:pt x="1278" y="1004"/>
                    </a:cubicBezTo>
                    <a:cubicBezTo>
                      <a:pt x="1270" y="1032"/>
                      <a:pt x="1290" y="1069"/>
                      <a:pt x="1326" y="1077"/>
                    </a:cubicBezTo>
                    <a:lnTo>
                      <a:pt x="1567" y="1137"/>
                    </a:lnTo>
                    <a:lnTo>
                      <a:pt x="1580" y="1137"/>
                    </a:lnTo>
                    <a:cubicBezTo>
                      <a:pt x="1612" y="1137"/>
                      <a:pt x="1636" y="1117"/>
                      <a:pt x="1636" y="1093"/>
                    </a:cubicBezTo>
                    <a:cubicBezTo>
                      <a:pt x="1648" y="1056"/>
                      <a:pt x="1628" y="1028"/>
                      <a:pt x="1592" y="1016"/>
                    </a:cubicBezTo>
                    <a:cubicBezTo>
                      <a:pt x="1511" y="996"/>
                      <a:pt x="1435" y="976"/>
                      <a:pt x="1355" y="956"/>
                    </a:cubicBezTo>
                    <a:cubicBezTo>
                      <a:pt x="1350" y="955"/>
                      <a:pt x="1346" y="954"/>
                      <a:pt x="1342" y="954"/>
                    </a:cubicBezTo>
                    <a:close/>
                    <a:moveTo>
                      <a:pt x="4306" y="950"/>
                    </a:moveTo>
                    <a:cubicBezTo>
                      <a:pt x="4300" y="950"/>
                      <a:pt x="4294" y="951"/>
                      <a:pt x="4288" y="952"/>
                    </a:cubicBezTo>
                    <a:cubicBezTo>
                      <a:pt x="4207" y="976"/>
                      <a:pt x="4135" y="996"/>
                      <a:pt x="4054" y="1016"/>
                    </a:cubicBezTo>
                    <a:cubicBezTo>
                      <a:pt x="4018" y="1028"/>
                      <a:pt x="3998" y="1056"/>
                      <a:pt x="4006" y="1093"/>
                    </a:cubicBezTo>
                    <a:cubicBezTo>
                      <a:pt x="4014" y="1117"/>
                      <a:pt x="4038" y="1137"/>
                      <a:pt x="4067" y="1137"/>
                    </a:cubicBezTo>
                    <a:lnTo>
                      <a:pt x="4087" y="1137"/>
                    </a:lnTo>
                    <a:cubicBezTo>
                      <a:pt x="4167" y="1117"/>
                      <a:pt x="4247" y="1097"/>
                      <a:pt x="4328" y="1073"/>
                    </a:cubicBezTo>
                    <a:cubicBezTo>
                      <a:pt x="4360" y="1064"/>
                      <a:pt x="4380" y="1028"/>
                      <a:pt x="4368" y="992"/>
                    </a:cubicBezTo>
                    <a:cubicBezTo>
                      <a:pt x="4361" y="966"/>
                      <a:pt x="4335" y="950"/>
                      <a:pt x="4306" y="950"/>
                    </a:cubicBezTo>
                    <a:close/>
                    <a:moveTo>
                      <a:pt x="2020" y="1096"/>
                    </a:moveTo>
                    <a:cubicBezTo>
                      <a:pt x="1988" y="1096"/>
                      <a:pt x="1961" y="1116"/>
                      <a:pt x="1957" y="1149"/>
                    </a:cubicBezTo>
                    <a:cubicBezTo>
                      <a:pt x="1953" y="1185"/>
                      <a:pt x="1973" y="1213"/>
                      <a:pt x="2009" y="1217"/>
                    </a:cubicBezTo>
                    <a:cubicBezTo>
                      <a:pt x="2090" y="1233"/>
                      <a:pt x="2174" y="1245"/>
                      <a:pt x="2255" y="1253"/>
                    </a:cubicBezTo>
                    <a:lnTo>
                      <a:pt x="2259" y="1253"/>
                    </a:lnTo>
                    <a:cubicBezTo>
                      <a:pt x="2291" y="1253"/>
                      <a:pt x="2319" y="1229"/>
                      <a:pt x="2327" y="1197"/>
                    </a:cubicBezTo>
                    <a:cubicBezTo>
                      <a:pt x="2331" y="1161"/>
                      <a:pt x="2307" y="1133"/>
                      <a:pt x="2271" y="1129"/>
                    </a:cubicBezTo>
                    <a:cubicBezTo>
                      <a:pt x="2190" y="1125"/>
                      <a:pt x="2110" y="1109"/>
                      <a:pt x="2030" y="1097"/>
                    </a:cubicBezTo>
                    <a:cubicBezTo>
                      <a:pt x="2026" y="1096"/>
                      <a:pt x="2023" y="1096"/>
                      <a:pt x="2020" y="1096"/>
                    </a:cubicBezTo>
                    <a:close/>
                    <a:moveTo>
                      <a:pt x="3637" y="1103"/>
                    </a:moveTo>
                    <a:cubicBezTo>
                      <a:pt x="3633" y="1103"/>
                      <a:pt x="3629" y="1104"/>
                      <a:pt x="3625" y="1105"/>
                    </a:cubicBezTo>
                    <a:lnTo>
                      <a:pt x="3384" y="1133"/>
                    </a:lnTo>
                    <a:cubicBezTo>
                      <a:pt x="3351" y="1137"/>
                      <a:pt x="3323" y="1169"/>
                      <a:pt x="3331" y="1205"/>
                    </a:cubicBezTo>
                    <a:cubicBezTo>
                      <a:pt x="3331" y="1233"/>
                      <a:pt x="3359" y="1257"/>
                      <a:pt x="3388" y="1257"/>
                    </a:cubicBezTo>
                    <a:cubicBezTo>
                      <a:pt x="3388" y="1257"/>
                      <a:pt x="3396" y="1257"/>
                      <a:pt x="3400" y="1253"/>
                    </a:cubicBezTo>
                    <a:cubicBezTo>
                      <a:pt x="3480" y="1249"/>
                      <a:pt x="3564" y="1237"/>
                      <a:pt x="3645" y="1225"/>
                    </a:cubicBezTo>
                    <a:cubicBezTo>
                      <a:pt x="3677" y="1217"/>
                      <a:pt x="3701" y="1189"/>
                      <a:pt x="3697" y="1153"/>
                    </a:cubicBezTo>
                    <a:cubicBezTo>
                      <a:pt x="3693" y="1128"/>
                      <a:pt x="3668" y="1103"/>
                      <a:pt x="3637" y="1103"/>
                    </a:cubicBezTo>
                    <a:close/>
                    <a:moveTo>
                      <a:pt x="2709" y="1157"/>
                    </a:moveTo>
                    <a:cubicBezTo>
                      <a:pt x="2672" y="1157"/>
                      <a:pt x="2640" y="1181"/>
                      <a:pt x="2640" y="1217"/>
                    </a:cubicBezTo>
                    <a:cubicBezTo>
                      <a:pt x="2640" y="1253"/>
                      <a:pt x="2668" y="1281"/>
                      <a:pt x="2701" y="1281"/>
                    </a:cubicBezTo>
                    <a:lnTo>
                      <a:pt x="2954" y="1281"/>
                    </a:lnTo>
                    <a:cubicBezTo>
                      <a:pt x="2990" y="1281"/>
                      <a:pt x="3014" y="1253"/>
                      <a:pt x="3014" y="1217"/>
                    </a:cubicBezTo>
                    <a:cubicBezTo>
                      <a:pt x="3014" y="1181"/>
                      <a:pt x="2982" y="1157"/>
                      <a:pt x="2950" y="1157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4" name="Google Shape;124;p3"/>
              <p:cNvSpPr/>
              <p:nvPr/>
            </p:nvSpPr>
            <p:spPr>
              <a:xfrm>
                <a:off x="3314385" y="432198"/>
                <a:ext cx="22249" cy="64593"/>
              </a:xfrm>
              <a:custGeom>
                <a:avLst/>
                <a:gdLst/>
                <a:ahLst/>
                <a:cxnLst/>
                <a:rect l="l" t="t" r="r" b="b"/>
                <a:pathLst>
                  <a:path w="165" h="479" extrusionOk="0">
                    <a:moveTo>
                      <a:pt x="89" y="1"/>
                    </a:moveTo>
                    <a:cubicBezTo>
                      <a:pt x="65" y="1"/>
                      <a:pt x="35" y="20"/>
                      <a:pt x="28" y="51"/>
                    </a:cubicBezTo>
                    <a:cubicBezTo>
                      <a:pt x="0" y="175"/>
                      <a:pt x="4" y="304"/>
                      <a:pt x="32" y="428"/>
                    </a:cubicBezTo>
                    <a:cubicBezTo>
                      <a:pt x="36" y="459"/>
                      <a:pt x="65" y="478"/>
                      <a:pt x="97" y="478"/>
                    </a:cubicBezTo>
                    <a:cubicBezTo>
                      <a:pt x="102" y="478"/>
                      <a:pt x="107" y="478"/>
                      <a:pt x="113" y="476"/>
                    </a:cubicBezTo>
                    <a:cubicBezTo>
                      <a:pt x="145" y="464"/>
                      <a:pt x="165" y="428"/>
                      <a:pt x="157" y="396"/>
                    </a:cubicBezTo>
                    <a:cubicBezTo>
                      <a:pt x="153" y="380"/>
                      <a:pt x="153" y="364"/>
                      <a:pt x="145" y="356"/>
                    </a:cubicBezTo>
                    <a:cubicBezTo>
                      <a:pt x="145" y="344"/>
                      <a:pt x="141" y="340"/>
                      <a:pt x="141" y="328"/>
                    </a:cubicBezTo>
                    <a:lnTo>
                      <a:pt x="141" y="320"/>
                    </a:lnTo>
                    <a:cubicBezTo>
                      <a:pt x="137" y="296"/>
                      <a:pt x="137" y="264"/>
                      <a:pt x="137" y="239"/>
                    </a:cubicBezTo>
                    <a:cubicBezTo>
                      <a:pt x="137" y="179"/>
                      <a:pt x="141" y="131"/>
                      <a:pt x="149" y="83"/>
                    </a:cubicBezTo>
                    <a:cubicBezTo>
                      <a:pt x="153" y="51"/>
                      <a:pt x="137" y="14"/>
                      <a:pt x="101" y="2"/>
                    </a:cubicBezTo>
                    <a:cubicBezTo>
                      <a:pt x="97" y="1"/>
                      <a:pt x="93" y="1"/>
                      <a:pt x="89" y="1"/>
                    </a:cubicBezTo>
                    <a:close/>
                  </a:path>
                </a:pathLst>
              </a:custGeom>
              <a:solidFill>
                <a:srgbClr val="FFF1F6">
                  <a:alpha val="333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5" name="Google Shape;125;p3"/>
              <p:cNvSpPr/>
              <p:nvPr/>
            </p:nvSpPr>
            <p:spPr>
              <a:xfrm>
                <a:off x="3326790" y="513513"/>
                <a:ext cx="39104" cy="76055"/>
              </a:xfrm>
              <a:custGeom>
                <a:avLst/>
                <a:gdLst/>
                <a:ahLst/>
                <a:cxnLst/>
                <a:rect l="l" t="t" r="r" b="b"/>
                <a:pathLst>
                  <a:path w="290" h="564" extrusionOk="0">
                    <a:moveTo>
                      <a:pt x="70" y="0"/>
                    </a:moveTo>
                    <a:cubicBezTo>
                      <a:pt x="66" y="0"/>
                      <a:pt x="61" y="1"/>
                      <a:pt x="57" y="2"/>
                    </a:cubicBezTo>
                    <a:cubicBezTo>
                      <a:pt x="17" y="14"/>
                      <a:pt x="1" y="50"/>
                      <a:pt x="5" y="82"/>
                    </a:cubicBezTo>
                    <a:cubicBezTo>
                      <a:pt x="29" y="239"/>
                      <a:pt x="85" y="392"/>
                      <a:pt x="161" y="532"/>
                    </a:cubicBezTo>
                    <a:cubicBezTo>
                      <a:pt x="172" y="552"/>
                      <a:pt x="197" y="564"/>
                      <a:pt x="221" y="564"/>
                    </a:cubicBezTo>
                    <a:cubicBezTo>
                      <a:pt x="231" y="564"/>
                      <a:pt x="241" y="561"/>
                      <a:pt x="250" y="556"/>
                    </a:cubicBezTo>
                    <a:cubicBezTo>
                      <a:pt x="282" y="536"/>
                      <a:pt x="290" y="500"/>
                      <a:pt x="278" y="464"/>
                    </a:cubicBezTo>
                    <a:cubicBezTo>
                      <a:pt x="206" y="335"/>
                      <a:pt x="161" y="199"/>
                      <a:pt x="137" y="50"/>
                    </a:cubicBezTo>
                    <a:cubicBezTo>
                      <a:pt x="130" y="19"/>
                      <a:pt x="97" y="0"/>
                      <a:pt x="70" y="0"/>
                    </a:cubicBezTo>
                    <a:close/>
                  </a:path>
                </a:pathLst>
              </a:custGeom>
              <a:solidFill>
                <a:srgbClr val="FFF1F6">
                  <a:alpha val="333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6" name="Google Shape;126;p3"/>
              <p:cNvSpPr/>
              <p:nvPr/>
            </p:nvSpPr>
            <p:spPr>
              <a:xfrm rot="-5563485">
                <a:off x="3094862" y="433994"/>
                <a:ext cx="417195" cy="321752"/>
              </a:xfrm>
              <a:custGeom>
                <a:avLst/>
                <a:gdLst/>
                <a:ahLst/>
                <a:cxnLst/>
                <a:rect l="l" t="t" r="r" b="b"/>
                <a:pathLst>
                  <a:path w="3094" h="2386" extrusionOk="0">
                    <a:moveTo>
                      <a:pt x="761" y="1"/>
                    </a:moveTo>
                    <a:cubicBezTo>
                      <a:pt x="715" y="1"/>
                      <a:pt x="666" y="10"/>
                      <a:pt x="615" y="31"/>
                    </a:cubicBezTo>
                    <a:cubicBezTo>
                      <a:pt x="1" y="280"/>
                      <a:pt x="877" y="2349"/>
                      <a:pt x="1274" y="2385"/>
                    </a:cubicBezTo>
                    <a:cubicBezTo>
                      <a:pt x="1277" y="2386"/>
                      <a:pt x="1281" y="2386"/>
                      <a:pt x="1284" y="2386"/>
                    </a:cubicBezTo>
                    <a:cubicBezTo>
                      <a:pt x="1654" y="2386"/>
                      <a:pt x="3093" y="666"/>
                      <a:pt x="2524" y="216"/>
                    </a:cubicBezTo>
                    <a:cubicBezTo>
                      <a:pt x="2468" y="172"/>
                      <a:pt x="2409" y="153"/>
                      <a:pt x="2348" y="153"/>
                    </a:cubicBezTo>
                    <a:cubicBezTo>
                      <a:pt x="1937" y="153"/>
                      <a:pt x="1467" y="1036"/>
                      <a:pt x="1467" y="1036"/>
                    </a:cubicBezTo>
                    <a:cubicBezTo>
                      <a:pt x="1467" y="1036"/>
                      <a:pt x="1243" y="1"/>
                      <a:pt x="761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7" name="Google Shape;127;p3"/>
              <p:cNvSpPr/>
              <p:nvPr/>
            </p:nvSpPr>
            <p:spPr>
              <a:xfrm rot="-5563485">
                <a:off x="3166434" y="379837"/>
                <a:ext cx="288827" cy="300850"/>
              </a:xfrm>
              <a:custGeom>
                <a:avLst/>
                <a:gdLst/>
                <a:ahLst/>
                <a:cxnLst/>
                <a:rect l="l" t="t" r="r" b="b"/>
                <a:pathLst>
                  <a:path w="2142" h="2231" extrusionOk="0">
                    <a:moveTo>
                      <a:pt x="1403" y="0"/>
                    </a:moveTo>
                    <a:cubicBezTo>
                      <a:pt x="1398" y="0"/>
                      <a:pt x="1392" y="0"/>
                      <a:pt x="1387" y="1"/>
                    </a:cubicBezTo>
                    <a:cubicBezTo>
                      <a:pt x="1009" y="700"/>
                      <a:pt x="535" y="1351"/>
                      <a:pt x="1" y="1941"/>
                    </a:cubicBezTo>
                    <a:cubicBezTo>
                      <a:pt x="113" y="2110"/>
                      <a:pt x="230" y="2222"/>
                      <a:pt x="314" y="2230"/>
                    </a:cubicBezTo>
                    <a:cubicBezTo>
                      <a:pt x="318" y="2231"/>
                      <a:pt x="321" y="2231"/>
                      <a:pt x="324" y="2231"/>
                    </a:cubicBezTo>
                    <a:cubicBezTo>
                      <a:pt x="702" y="2231"/>
                      <a:pt x="2141" y="511"/>
                      <a:pt x="1572" y="61"/>
                    </a:cubicBezTo>
                    <a:cubicBezTo>
                      <a:pt x="1517" y="20"/>
                      <a:pt x="1461" y="0"/>
                      <a:pt x="1403" y="0"/>
                    </a:cubicBezTo>
                    <a:close/>
                  </a:path>
                </a:pathLst>
              </a:custGeom>
              <a:solidFill>
                <a:srgbClr val="FFF1F6">
                  <a:alpha val="333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128" name="Google Shape;128;p3"/>
          <p:cNvSpPr/>
          <p:nvPr/>
        </p:nvSpPr>
        <p:spPr>
          <a:xfrm>
            <a:off x="8082620" y="4542638"/>
            <a:ext cx="215929" cy="199812"/>
          </a:xfrm>
          <a:custGeom>
            <a:avLst/>
            <a:gdLst/>
            <a:ahLst/>
            <a:cxnLst/>
            <a:rect l="l" t="t" r="r" b="b"/>
            <a:pathLst>
              <a:path w="1447" h="1339" extrusionOk="0">
                <a:moveTo>
                  <a:pt x="729" y="0"/>
                </a:moveTo>
                <a:cubicBezTo>
                  <a:pt x="719" y="0"/>
                  <a:pt x="709" y="1"/>
                  <a:pt x="699" y="1"/>
                </a:cubicBezTo>
                <a:cubicBezTo>
                  <a:pt x="486" y="13"/>
                  <a:pt x="286" y="122"/>
                  <a:pt x="161" y="298"/>
                </a:cubicBezTo>
                <a:cubicBezTo>
                  <a:pt x="36" y="475"/>
                  <a:pt x="0" y="692"/>
                  <a:pt x="61" y="893"/>
                </a:cubicBezTo>
                <a:cubicBezTo>
                  <a:pt x="121" y="1082"/>
                  <a:pt x="261" y="1238"/>
                  <a:pt x="458" y="1307"/>
                </a:cubicBezTo>
                <a:cubicBezTo>
                  <a:pt x="511" y="1327"/>
                  <a:pt x="571" y="1339"/>
                  <a:pt x="627" y="1339"/>
                </a:cubicBezTo>
                <a:cubicBezTo>
                  <a:pt x="760" y="1339"/>
                  <a:pt x="872" y="1279"/>
                  <a:pt x="953" y="1166"/>
                </a:cubicBezTo>
                <a:cubicBezTo>
                  <a:pt x="1053" y="1026"/>
                  <a:pt x="1089" y="801"/>
                  <a:pt x="932" y="604"/>
                </a:cubicBezTo>
                <a:cubicBezTo>
                  <a:pt x="860" y="511"/>
                  <a:pt x="744" y="455"/>
                  <a:pt x="631" y="455"/>
                </a:cubicBezTo>
                <a:cubicBezTo>
                  <a:pt x="543" y="455"/>
                  <a:pt x="466" y="495"/>
                  <a:pt x="418" y="563"/>
                </a:cubicBezTo>
                <a:cubicBezTo>
                  <a:pt x="350" y="652"/>
                  <a:pt x="338" y="756"/>
                  <a:pt x="378" y="853"/>
                </a:cubicBezTo>
                <a:cubicBezTo>
                  <a:pt x="418" y="945"/>
                  <a:pt x="507" y="1013"/>
                  <a:pt x="611" y="1026"/>
                </a:cubicBezTo>
                <a:cubicBezTo>
                  <a:pt x="616" y="1026"/>
                  <a:pt x="621" y="1027"/>
                  <a:pt x="626" y="1027"/>
                </a:cubicBezTo>
                <a:cubicBezTo>
                  <a:pt x="667" y="1027"/>
                  <a:pt x="700" y="997"/>
                  <a:pt x="703" y="957"/>
                </a:cubicBezTo>
                <a:cubicBezTo>
                  <a:pt x="707" y="917"/>
                  <a:pt x="679" y="877"/>
                  <a:pt x="639" y="873"/>
                </a:cubicBezTo>
                <a:cubicBezTo>
                  <a:pt x="587" y="865"/>
                  <a:pt x="547" y="837"/>
                  <a:pt x="527" y="797"/>
                </a:cubicBezTo>
                <a:cubicBezTo>
                  <a:pt x="507" y="756"/>
                  <a:pt x="511" y="716"/>
                  <a:pt x="531" y="672"/>
                </a:cubicBezTo>
                <a:cubicBezTo>
                  <a:pt x="551" y="636"/>
                  <a:pt x="583" y="612"/>
                  <a:pt x="623" y="604"/>
                </a:cubicBezTo>
                <a:cubicBezTo>
                  <a:pt x="629" y="603"/>
                  <a:pt x="636" y="602"/>
                  <a:pt x="643" y="602"/>
                </a:cubicBezTo>
                <a:cubicBezTo>
                  <a:pt x="689" y="602"/>
                  <a:pt x="745" y="625"/>
                  <a:pt x="784" y="660"/>
                </a:cubicBezTo>
                <a:cubicBezTo>
                  <a:pt x="860" y="724"/>
                  <a:pt x="900" y="825"/>
                  <a:pt x="892" y="925"/>
                </a:cubicBezTo>
                <a:cubicBezTo>
                  <a:pt x="888" y="1013"/>
                  <a:pt x="848" y="1086"/>
                  <a:pt x="784" y="1138"/>
                </a:cubicBezTo>
                <a:cubicBezTo>
                  <a:pt x="741" y="1170"/>
                  <a:pt x="693" y="1183"/>
                  <a:pt x="644" y="1183"/>
                </a:cubicBezTo>
                <a:cubicBezTo>
                  <a:pt x="516" y="1183"/>
                  <a:pt x="382" y="1092"/>
                  <a:pt x="310" y="1013"/>
                </a:cubicBezTo>
                <a:cubicBezTo>
                  <a:pt x="189" y="881"/>
                  <a:pt x="161" y="696"/>
                  <a:pt x="221" y="519"/>
                </a:cubicBezTo>
                <a:cubicBezTo>
                  <a:pt x="282" y="347"/>
                  <a:pt x="426" y="214"/>
                  <a:pt x="603" y="162"/>
                </a:cubicBezTo>
                <a:cubicBezTo>
                  <a:pt x="644" y="150"/>
                  <a:pt x="686" y="145"/>
                  <a:pt x="727" y="145"/>
                </a:cubicBezTo>
                <a:cubicBezTo>
                  <a:pt x="828" y="145"/>
                  <a:pt x="926" y="179"/>
                  <a:pt x="1009" y="242"/>
                </a:cubicBezTo>
                <a:cubicBezTo>
                  <a:pt x="1133" y="342"/>
                  <a:pt x="1270" y="604"/>
                  <a:pt x="1266" y="829"/>
                </a:cubicBezTo>
                <a:cubicBezTo>
                  <a:pt x="1258" y="945"/>
                  <a:pt x="1226" y="1030"/>
                  <a:pt x="1149" y="1082"/>
                </a:cubicBezTo>
                <a:cubicBezTo>
                  <a:pt x="1125" y="1098"/>
                  <a:pt x="1113" y="1126"/>
                  <a:pt x="1121" y="1150"/>
                </a:cubicBezTo>
                <a:cubicBezTo>
                  <a:pt x="1125" y="1182"/>
                  <a:pt x="1141" y="1206"/>
                  <a:pt x="1165" y="1218"/>
                </a:cubicBezTo>
                <a:cubicBezTo>
                  <a:pt x="1175" y="1221"/>
                  <a:pt x="1184" y="1223"/>
                  <a:pt x="1194" y="1223"/>
                </a:cubicBezTo>
                <a:cubicBezTo>
                  <a:pt x="1209" y="1223"/>
                  <a:pt x="1225" y="1219"/>
                  <a:pt x="1242" y="1206"/>
                </a:cubicBezTo>
                <a:cubicBezTo>
                  <a:pt x="1342" y="1138"/>
                  <a:pt x="1402" y="1021"/>
                  <a:pt x="1415" y="885"/>
                </a:cubicBezTo>
                <a:cubicBezTo>
                  <a:pt x="1447" y="632"/>
                  <a:pt x="1314" y="338"/>
                  <a:pt x="1173" y="178"/>
                </a:cubicBezTo>
                <a:cubicBezTo>
                  <a:pt x="1059" y="67"/>
                  <a:pt x="902" y="0"/>
                  <a:pt x="729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29" name="Google Shape;129;p3"/>
          <p:cNvGrpSpPr/>
          <p:nvPr/>
        </p:nvGrpSpPr>
        <p:grpSpPr>
          <a:xfrm rot="2700000">
            <a:off x="8850543" y="3860238"/>
            <a:ext cx="296110" cy="307950"/>
            <a:chOff x="2402806" y="1534404"/>
            <a:chExt cx="197214" cy="205099"/>
          </a:xfrm>
        </p:grpSpPr>
        <p:sp>
          <p:nvSpPr>
            <p:cNvPr id="130" name="Google Shape;130;p3"/>
            <p:cNvSpPr/>
            <p:nvPr/>
          </p:nvSpPr>
          <p:spPr>
            <a:xfrm>
              <a:off x="2402806" y="1605082"/>
              <a:ext cx="85428" cy="127119"/>
            </a:xfrm>
            <a:custGeom>
              <a:avLst/>
              <a:gdLst/>
              <a:ahLst/>
              <a:cxnLst/>
              <a:rect l="l" t="t" r="r" b="b"/>
              <a:pathLst>
                <a:path w="1170" h="1741" extrusionOk="0">
                  <a:moveTo>
                    <a:pt x="273" y="0"/>
                  </a:moveTo>
                  <a:cubicBezTo>
                    <a:pt x="220" y="0"/>
                    <a:pt x="176" y="36"/>
                    <a:pt x="165" y="85"/>
                  </a:cubicBezTo>
                  <a:cubicBezTo>
                    <a:pt x="0" y="1226"/>
                    <a:pt x="1005" y="1724"/>
                    <a:pt x="1017" y="1728"/>
                  </a:cubicBezTo>
                  <a:cubicBezTo>
                    <a:pt x="1033" y="1732"/>
                    <a:pt x="1045" y="1740"/>
                    <a:pt x="1061" y="1740"/>
                  </a:cubicBezTo>
                  <a:cubicBezTo>
                    <a:pt x="1101" y="1740"/>
                    <a:pt x="1137" y="1720"/>
                    <a:pt x="1145" y="1684"/>
                  </a:cubicBezTo>
                  <a:cubicBezTo>
                    <a:pt x="1169" y="1632"/>
                    <a:pt x="1149" y="1572"/>
                    <a:pt x="1101" y="1548"/>
                  </a:cubicBezTo>
                  <a:cubicBezTo>
                    <a:pt x="1097" y="1544"/>
                    <a:pt x="221" y="1118"/>
                    <a:pt x="366" y="117"/>
                  </a:cubicBezTo>
                  <a:cubicBezTo>
                    <a:pt x="374" y="61"/>
                    <a:pt x="338" y="13"/>
                    <a:pt x="281" y="1"/>
                  </a:cubicBezTo>
                  <a:cubicBezTo>
                    <a:pt x="279" y="1"/>
                    <a:pt x="276" y="0"/>
                    <a:pt x="27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131;p3"/>
            <p:cNvSpPr/>
            <p:nvPr/>
          </p:nvSpPr>
          <p:spPr>
            <a:xfrm>
              <a:off x="2441796" y="1605886"/>
              <a:ext cx="64910" cy="98424"/>
            </a:xfrm>
            <a:custGeom>
              <a:avLst/>
              <a:gdLst/>
              <a:ahLst/>
              <a:cxnLst/>
              <a:rect l="l" t="t" r="r" b="b"/>
              <a:pathLst>
                <a:path w="889" h="1348" extrusionOk="0">
                  <a:moveTo>
                    <a:pt x="113" y="1"/>
                  </a:moveTo>
                  <a:cubicBezTo>
                    <a:pt x="109" y="1"/>
                    <a:pt x="105" y="1"/>
                    <a:pt x="101" y="2"/>
                  </a:cubicBezTo>
                  <a:cubicBezTo>
                    <a:pt x="45" y="6"/>
                    <a:pt x="1" y="50"/>
                    <a:pt x="5" y="106"/>
                  </a:cubicBezTo>
                  <a:cubicBezTo>
                    <a:pt x="5" y="130"/>
                    <a:pt x="57" y="837"/>
                    <a:pt x="712" y="1328"/>
                  </a:cubicBezTo>
                  <a:cubicBezTo>
                    <a:pt x="732" y="1340"/>
                    <a:pt x="752" y="1348"/>
                    <a:pt x="772" y="1348"/>
                  </a:cubicBezTo>
                  <a:cubicBezTo>
                    <a:pt x="804" y="1348"/>
                    <a:pt x="832" y="1332"/>
                    <a:pt x="852" y="1312"/>
                  </a:cubicBezTo>
                  <a:cubicBezTo>
                    <a:pt x="888" y="1267"/>
                    <a:pt x="880" y="1207"/>
                    <a:pt x="832" y="1171"/>
                  </a:cubicBezTo>
                  <a:cubicBezTo>
                    <a:pt x="250" y="737"/>
                    <a:pt x="205" y="106"/>
                    <a:pt x="205" y="94"/>
                  </a:cubicBezTo>
                  <a:cubicBezTo>
                    <a:pt x="202" y="46"/>
                    <a:pt x="164" y="1"/>
                    <a:pt x="11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132;p3"/>
            <p:cNvSpPr/>
            <p:nvPr/>
          </p:nvSpPr>
          <p:spPr>
            <a:xfrm>
              <a:off x="2470272" y="1604206"/>
              <a:ext cx="45561" cy="62866"/>
            </a:xfrm>
            <a:custGeom>
              <a:avLst/>
              <a:gdLst/>
              <a:ahLst/>
              <a:cxnLst/>
              <a:rect l="l" t="t" r="r" b="b"/>
              <a:pathLst>
                <a:path w="624" h="861" extrusionOk="0">
                  <a:moveTo>
                    <a:pt x="175" y="1"/>
                  </a:moveTo>
                  <a:cubicBezTo>
                    <a:pt x="132" y="1"/>
                    <a:pt x="91" y="33"/>
                    <a:pt x="81" y="77"/>
                  </a:cubicBezTo>
                  <a:cubicBezTo>
                    <a:pt x="77" y="97"/>
                    <a:pt x="0" y="479"/>
                    <a:pt x="450" y="840"/>
                  </a:cubicBezTo>
                  <a:cubicBezTo>
                    <a:pt x="466" y="856"/>
                    <a:pt x="494" y="860"/>
                    <a:pt x="515" y="860"/>
                  </a:cubicBezTo>
                  <a:cubicBezTo>
                    <a:pt x="543" y="860"/>
                    <a:pt x="571" y="848"/>
                    <a:pt x="591" y="828"/>
                  </a:cubicBezTo>
                  <a:cubicBezTo>
                    <a:pt x="623" y="788"/>
                    <a:pt x="619" y="720"/>
                    <a:pt x="575" y="688"/>
                  </a:cubicBezTo>
                  <a:cubicBezTo>
                    <a:pt x="229" y="410"/>
                    <a:pt x="273" y="137"/>
                    <a:pt x="277" y="125"/>
                  </a:cubicBezTo>
                  <a:cubicBezTo>
                    <a:pt x="294" y="69"/>
                    <a:pt x="257" y="13"/>
                    <a:pt x="201" y="5"/>
                  </a:cubicBezTo>
                  <a:cubicBezTo>
                    <a:pt x="193" y="2"/>
                    <a:pt x="184" y="1"/>
                    <a:pt x="17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133;p3"/>
            <p:cNvSpPr/>
            <p:nvPr/>
          </p:nvSpPr>
          <p:spPr>
            <a:xfrm>
              <a:off x="2504005" y="1627498"/>
              <a:ext cx="52571" cy="112005"/>
            </a:xfrm>
            <a:custGeom>
              <a:avLst/>
              <a:gdLst/>
              <a:ahLst/>
              <a:cxnLst/>
              <a:rect l="l" t="t" r="r" b="b"/>
              <a:pathLst>
                <a:path w="720" h="1534" extrusionOk="0">
                  <a:moveTo>
                    <a:pt x="409" y="0"/>
                  </a:moveTo>
                  <a:cubicBezTo>
                    <a:pt x="400" y="0"/>
                    <a:pt x="391" y="1"/>
                    <a:pt x="382" y="3"/>
                  </a:cubicBezTo>
                  <a:cubicBezTo>
                    <a:pt x="330" y="19"/>
                    <a:pt x="302" y="79"/>
                    <a:pt x="318" y="132"/>
                  </a:cubicBezTo>
                  <a:cubicBezTo>
                    <a:pt x="318" y="136"/>
                    <a:pt x="494" y="702"/>
                    <a:pt x="32" y="1377"/>
                  </a:cubicBezTo>
                  <a:cubicBezTo>
                    <a:pt x="0" y="1421"/>
                    <a:pt x="12" y="1486"/>
                    <a:pt x="57" y="1518"/>
                  </a:cubicBezTo>
                  <a:cubicBezTo>
                    <a:pt x="73" y="1526"/>
                    <a:pt x="93" y="1534"/>
                    <a:pt x="113" y="1534"/>
                  </a:cubicBezTo>
                  <a:cubicBezTo>
                    <a:pt x="141" y="1534"/>
                    <a:pt x="177" y="1518"/>
                    <a:pt x="197" y="1494"/>
                  </a:cubicBezTo>
                  <a:cubicBezTo>
                    <a:pt x="719" y="734"/>
                    <a:pt x="519" y="96"/>
                    <a:pt x="511" y="71"/>
                  </a:cubicBezTo>
                  <a:cubicBezTo>
                    <a:pt x="497" y="25"/>
                    <a:pt x="453" y="0"/>
                    <a:pt x="40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134;p3"/>
            <p:cNvSpPr/>
            <p:nvPr/>
          </p:nvSpPr>
          <p:spPr>
            <a:xfrm>
              <a:off x="2548909" y="1634508"/>
              <a:ext cx="26431" cy="80682"/>
            </a:xfrm>
            <a:custGeom>
              <a:avLst/>
              <a:gdLst/>
              <a:ahLst/>
              <a:cxnLst/>
              <a:rect l="l" t="t" r="r" b="b"/>
              <a:pathLst>
                <a:path w="362" h="1105" extrusionOk="0">
                  <a:moveTo>
                    <a:pt x="128" y="1"/>
                  </a:moveTo>
                  <a:cubicBezTo>
                    <a:pt x="120" y="1"/>
                    <a:pt x="112" y="2"/>
                    <a:pt x="104" y="4"/>
                  </a:cubicBezTo>
                  <a:cubicBezTo>
                    <a:pt x="56" y="16"/>
                    <a:pt x="20" y="72"/>
                    <a:pt x="36" y="124"/>
                  </a:cubicBezTo>
                  <a:cubicBezTo>
                    <a:pt x="157" y="586"/>
                    <a:pt x="16" y="964"/>
                    <a:pt x="16" y="968"/>
                  </a:cubicBezTo>
                  <a:cubicBezTo>
                    <a:pt x="0" y="1024"/>
                    <a:pt x="24" y="1080"/>
                    <a:pt x="76" y="1100"/>
                  </a:cubicBezTo>
                  <a:cubicBezTo>
                    <a:pt x="84" y="1104"/>
                    <a:pt x="100" y="1104"/>
                    <a:pt x="109" y="1104"/>
                  </a:cubicBezTo>
                  <a:cubicBezTo>
                    <a:pt x="149" y="1104"/>
                    <a:pt x="189" y="1080"/>
                    <a:pt x="197" y="1044"/>
                  </a:cubicBezTo>
                  <a:cubicBezTo>
                    <a:pt x="205" y="1024"/>
                    <a:pt x="362" y="602"/>
                    <a:pt x="225" y="76"/>
                  </a:cubicBezTo>
                  <a:cubicBezTo>
                    <a:pt x="218" y="31"/>
                    <a:pt x="176" y="1"/>
                    <a:pt x="12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135;p3"/>
            <p:cNvSpPr/>
            <p:nvPr/>
          </p:nvSpPr>
          <p:spPr>
            <a:xfrm>
              <a:off x="2577020" y="1637939"/>
              <a:ext cx="23000" cy="51695"/>
            </a:xfrm>
            <a:custGeom>
              <a:avLst/>
              <a:gdLst/>
              <a:ahLst/>
              <a:cxnLst/>
              <a:rect l="l" t="t" r="r" b="b"/>
              <a:pathLst>
                <a:path w="315" h="708" extrusionOk="0">
                  <a:moveTo>
                    <a:pt x="117" y="0"/>
                  </a:moveTo>
                  <a:cubicBezTo>
                    <a:pt x="106" y="0"/>
                    <a:pt x="96" y="2"/>
                    <a:pt x="85" y="5"/>
                  </a:cubicBezTo>
                  <a:cubicBezTo>
                    <a:pt x="33" y="17"/>
                    <a:pt x="1" y="73"/>
                    <a:pt x="17" y="129"/>
                  </a:cubicBezTo>
                  <a:cubicBezTo>
                    <a:pt x="97" y="411"/>
                    <a:pt x="45" y="567"/>
                    <a:pt x="45" y="571"/>
                  </a:cubicBezTo>
                  <a:cubicBezTo>
                    <a:pt x="33" y="627"/>
                    <a:pt x="57" y="680"/>
                    <a:pt x="105" y="700"/>
                  </a:cubicBezTo>
                  <a:cubicBezTo>
                    <a:pt x="117" y="708"/>
                    <a:pt x="133" y="708"/>
                    <a:pt x="141" y="708"/>
                  </a:cubicBezTo>
                  <a:cubicBezTo>
                    <a:pt x="182" y="708"/>
                    <a:pt x="218" y="680"/>
                    <a:pt x="238" y="648"/>
                  </a:cubicBezTo>
                  <a:cubicBezTo>
                    <a:pt x="242" y="619"/>
                    <a:pt x="314" y="427"/>
                    <a:pt x="214" y="73"/>
                  </a:cubicBezTo>
                  <a:cubicBezTo>
                    <a:pt x="201" y="27"/>
                    <a:pt x="161" y="0"/>
                    <a:pt x="11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136;p3"/>
            <p:cNvSpPr/>
            <p:nvPr/>
          </p:nvSpPr>
          <p:spPr>
            <a:xfrm>
              <a:off x="2493710" y="1595664"/>
              <a:ext cx="96307" cy="27089"/>
            </a:xfrm>
            <a:custGeom>
              <a:avLst/>
              <a:gdLst/>
              <a:ahLst/>
              <a:cxnLst/>
              <a:rect l="l" t="t" r="r" b="b"/>
              <a:pathLst>
                <a:path w="1319" h="371" extrusionOk="0">
                  <a:moveTo>
                    <a:pt x="485" y="0"/>
                  </a:moveTo>
                  <a:cubicBezTo>
                    <a:pt x="241" y="0"/>
                    <a:pt x="88" y="59"/>
                    <a:pt x="77" y="65"/>
                  </a:cubicBezTo>
                  <a:cubicBezTo>
                    <a:pt x="29" y="86"/>
                    <a:pt x="1" y="146"/>
                    <a:pt x="21" y="194"/>
                  </a:cubicBezTo>
                  <a:cubicBezTo>
                    <a:pt x="36" y="234"/>
                    <a:pt x="75" y="257"/>
                    <a:pt x="115" y="257"/>
                  </a:cubicBezTo>
                  <a:cubicBezTo>
                    <a:pt x="128" y="257"/>
                    <a:pt x="141" y="255"/>
                    <a:pt x="153" y="250"/>
                  </a:cubicBezTo>
                  <a:cubicBezTo>
                    <a:pt x="156" y="250"/>
                    <a:pt x="281" y="203"/>
                    <a:pt x="487" y="203"/>
                  </a:cubicBezTo>
                  <a:cubicBezTo>
                    <a:pt x="662" y="203"/>
                    <a:pt x="896" y="237"/>
                    <a:pt x="1162" y="363"/>
                  </a:cubicBezTo>
                  <a:cubicBezTo>
                    <a:pt x="1174" y="367"/>
                    <a:pt x="1186" y="371"/>
                    <a:pt x="1202" y="371"/>
                  </a:cubicBezTo>
                  <a:cubicBezTo>
                    <a:pt x="1242" y="371"/>
                    <a:pt x="1278" y="351"/>
                    <a:pt x="1298" y="315"/>
                  </a:cubicBezTo>
                  <a:cubicBezTo>
                    <a:pt x="1319" y="266"/>
                    <a:pt x="1298" y="206"/>
                    <a:pt x="1246" y="182"/>
                  </a:cubicBezTo>
                  <a:cubicBezTo>
                    <a:pt x="950" y="40"/>
                    <a:pt x="687" y="0"/>
                    <a:pt x="48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137;p3"/>
            <p:cNvSpPr/>
            <p:nvPr/>
          </p:nvSpPr>
          <p:spPr>
            <a:xfrm>
              <a:off x="2446469" y="1562077"/>
              <a:ext cx="145300" cy="33733"/>
            </a:xfrm>
            <a:custGeom>
              <a:avLst/>
              <a:gdLst/>
              <a:ahLst/>
              <a:cxnLst/>
              <a:rect l="l" t="t" r="r" b="b"/>
              <a:pathLst>
                <a:path w="1990" h="462" extrusionOk="0">
                  <a:moveTo>
                    <a:pt x="886" y="1"/>
                  </a:moveTo>
                  <a:cubicBezTo>
                    <a:pt x="424" y="1"/>
                    <a:pt x="92" y="145"/>
                    <a:pt x="73" y="152"/>
                  </a:cubicBezTo>
                  <a:cubicBezTo>
                    <a:pt x="21" y="172"/>
                    <a:pt x="1" y="232"/>
                    <a:pt x="21" y="284"/>
                  </a:cubicBezTo>
                  <a:cubicBezTo>
                    <a:pt x="36" y="320"/>
                    <a:pt x="73" y="340"/>
                    <a:pt x="112" y="340"/>
                  </a:cubicBezTo>
                  <a:cubicBezTo>
                    <a:pt x="126" y="340"/>
                    <a:pt x="140" y="338"/>
                    <a:pt x="153" y="333"/>
                  </a:cubicBezTo>
                  <a:cubicBezTo>
                    <a:pt x="158" y="330"/>
                    <a:pt x="460" y="200"/>
                    <a:pt x="883" y="200"/>
                  </a:cubicBezTo>
                  <a:cubicBezTo>
                    <a:pt x="1161" y="200"/>
                    <a:pt x="1492" y="257"/>
                    <a:pt x="1825" y="445"/>
                  </a:cubicBezTo>
                  <a:cubicBezTo>
                    <a:pt x="1841" y="453"/>
                    <a:pt x="1861" y="461"/>
                    <a:pt x="1873" y="461"/>
                  </a:cubicBezTo>
                  <a:cubicBezTo>
                    <a:pt x="1909" y="461"/>
                    <a:pt x="1945" y="445"/>
                    <a:pt x="1966" y="409"/>
                  </a:cubicBezTo>
                  <a:cubicBezTo>
                    <a:pt x="1990" y="365"/>
                    <a:pt x="1974" y="300"/>
                    <a:pt x="1925" y="272"/>
                  </a:cubicBezTo>
                  <a:cubicBezTo>
                    <a:pt x="1557" y="64"/>
                    <a:pt x="1193" y="1"/>
                    <a:pt x="88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138;p3"/>
            <p:cNvSpPr/>
            <p:nvPr/>
          </p:nvSpPr>
          <p:spPr>
            <a:xfrm>
              <a:off x="2495754" y="1534404"/>
              <a:ext cx="76374" cy="23803"/>
            </a:xfrm>
            <a:custGeom>
              <a:avLst/>
              <a:gdLst/>
              <a:ahLst/>
              <a:cxnLst/>
              <a:rect l="l" t="t" r="r" b="b"/>
              <a:pathLst>
                <a:path w="1046" h="326" extrusionOk="0">
                  <a:moveTo>
                    <a:pt x="384" y="1"/>
                  </a:moveTo>
                  <a:cubicBezTo>
                    <a:pt x="213" y="1"/>
                    <a:pt x="95" y="32"/>
                    <a:pt x="85" y="37"/>
                  </a:cubicBezTo>
                  <a:cubicBezTo>
                    <a:pt x="29" y="49"/>
                    <a:pt x="1" y="105"/>
                    <a:pt x="13" y="161"/>
                  </a:cubicBezTo>
                  <a:cubicBezTo>
                    <a:pt x="26" y="207"/>
                    <a:pt x="65" y="234"/>
                    <a:pt x="110" y="234"/>
                  </a:cubicBezTo>
                  <a:cubicBezTo>
                    <a:pt x="120" y="234"/>
                    <a:pt x="131" y="232"/>
                    <a:pt x="141" y="229"/>
                  </a:cubicBezTo>
                  <a:cubicBezTo>
                    <a:pt x="141" y="229"/>
                    <a:pt x="240" y="203"/>
                    <a:pt x="386" y="203"/>
                  </a:cubicBezTo>
                  <a:cubicBezTo>
                    <a:pt x="524" y="203"/>
                    <a:pt x="704" y="226"/>
                    <a:pt x="885" y="318"/>
                  </a:cubicBezTo>
                  <a:cubicBezTo>
                    <a:pt x="897" y="322"/>
                    <a:pt x="913" y="326"/>
                    <a:pt x="929" y="326"/>
                  </a:cubicBezTo>
                  <a:cubicBezTo>
                    <a:pt x="969" y="326"/>
                    <a:pt x="1005" y="302"/>
                    <a:pt x="1017" y="270"/>
                  </a:cubicBezTo>
                  <a:cubicBezTo>
                    <a:pt x="1045" y="221"/>
                    <a:pt x="1025" y="161"/>
                    <a:pt x="973" y="137"/>
                  </a:cubicBezTo>
                  <a:cubicBezTo>
                    <a:pt x="758" y="29"/>
                    <a:pt x="546" y="1"/>
                    <a:pt x="38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9" name="Google Shape;139;p3"/>
          <p:cNvSpPr/>
          <p:nvPr/>
        </p:nvSpPr>
        <p:spPr>
          <a:xfrm flipH="1">
            <a:off x="7326047" y="4041323"/>
            <a:ext cx="285802" cy="287674"/>
          </a:xfrm>
          <a:custGeom>
            <a:avLst/>
            <a:gdLst/>
            <a:ahLst/>
            <a:cxnLst/>
            <a:rect l="l" t="t" r="r" b="b"/>
            <a:pathLst>
              <a:path w="1403" h="1412" extrusionOk="0">
                <a:moveTo>
                  <a:pt x="538" y="1"/>
                </a:moveTo>
                <a:cubicBezTo>
                  <a:pt x="410" y="5"/>
                  <a:pt x="301" y="65"/>
                  <a:pt x="217" y="178"/>
                </a:cubicBezTo>
                <a:cubicBezTo>
                  <a:pt x="56" y="379"/>
                  <a:pt x="0" y="688"/>
                  <a:pt x="36" y="901"/>
                </a:cubicBezTo>
                <a:cubicBezTo>
                  <a:pt x="64" y="1082"/>
                  <a:pt x="165" y="1230"/>
                  <a:pt x="325" y="1323"/>
                </a:cubicBezTo>
                <a:cubicBezTo>
                  <a:pt x="430" y="1383"/>
                  <a:pt x="550" y="1411"/>
                  <a:pt x="671" y="1411"/>
                </a:cubicBezTo>
                <a:cubicBezTo>
                  <a:pt x="763" y="1411"/>
                  <a:pt x="852" y="1395"/>
                  <a:pt x="940" y="1363"/>
                </a:cubicBezTo>
                <a:cubicBezTo>
                  <a:pt x="1141" y="1283"/>
                  <a:pt x="1286" y="1122"/>
                  <a:pt x="1346" y="921"/>
                </a:cubicBezTo>
                <a:cubicBezTo>
                  <a:pt x="1402" y="724"/>
                  <a:pt x="1362" y="519"/>
                  <a:pt x="1242" y="351"/>
                </a:cubicBezTo>
                <a:cubicBezTo>
                  <a:pt x="1150" y="230"/>
                  <a:pt x="1027" y="167"/>
                  <a:pt x="899" y="167"/>
                </a:cubicBezTo>
                <a:cubicBezTo>
                  <a:pt x="848" y="167"/>
                  <a:pt x="795" y="177"/>
                  <a:pt x="743" y="198"/>
                </a:cubicBezTo>
                <a:cubicBezTo>
                  <a:pt x="583" y="258"/>
                  <a:pt x="430" y="435"/>
                  <a:pt x="458" y="684"/>
                </a:cubicBezTo>
                <a:cubicBezTo>
                  <a:pt x="470" y="805"/>
                  <a:pt x="534" y="913"/>
                  <a:pt x="627" y="977"/>
                </a:cubicBezTo>
                <a:cubicBezTo>
                  <a:pt x="673" y="1004"/>
                  <a:pt x="723" y="1018"/>
                  <a:pt x="774" y="1018"/>
                </a:cubicBezTo>
                <a:cubicBezTo>
                  <a:pt x="806" y="1018"/>
                  <a:pt x="839" y="1012"/>
                  <a:pt x="872" y="1001"/>
                </a:cubicBezTo>
                <a:cubicBezTo>
                  <a:pt x="972" y="965"/>
                  <a:pt x="1045" y="881"/>
                  <a:pt x="1061" y="780"/>
                </a:cubicBezTo>
                <a:cubicBezTo>
                  <a:pt x="1081" y="676"/>
                  <a:pt x="1041" y="576"/>
                  <a:pt x="960" y="503"/>
                </a:cubicBezTo>
                <a:cubicBezTo>
                  <a:pt x="944" y="491"/>
                  <a:pt x="924" y="484"/>
                  <a:pt x="905" y="484"/>
                </a:cubicBezTo>
                <a:cubicBezTo>
                  <a:pt x="882" y="484"/>
                  <a:pt x="859" y="494"/>
                  <a:pt x="844" y="511"/>
                </a:cubicBezTo>
                <a:cubicBezTo>
                  <a:pt x="820" y="547"/>
                  <a:pt x="820" y="592"/>
                  <a:pt x="852" y="620"/>
                </a:cubicBezTo>
                <a:cubicBezTo>
                  <a:pt x="892" y="648"/>
                  <a:pt x="912" y="700"/>
                  <a:pt x="908" y="744"/>
                </a:cubicBezTo>
                <a:cubicBezTo>
                  <a:pt x="904" y="788"/>
                  <a:pt x="880" y="825"/>
                  <a:pt x="840" y="845"/>
                </a:cubicBezTo>
                <a:cubicBezTo>
                  <a:pt x="821" y="855"/>
                  <a:pt x="800" y="860"/>
                  <a:pt x="780" y="860"/>
                </a:cubicBezTo>
                <a:cubicBezTo>
                  <a:pt x="762" y="860"/>
                  <a:pt x="744" y="856"/>
                  <a:pt x="727" y="849"/>
                </a:cubicBezTo>
                <a:cubicBezTo>
                  <a:pt x="683" y="829"/>
                  <a:pt x="639" y="772"/>
                  <a:pt x="623" y="712"/>
                </a:cubicBezTo>
                <a:cubicBezTo>
                  <a:pt x="599" y="620"/>
                  <a:pt x="619" y="511"/>
                  <a:pt x="671" y="435"/>
                </a:cubicBezTo>
                <a:cubicBezTo>
                  <a:pt x="723" y="363"/>
                  <a:pt x="792" y="322"/>
                  <a:pt x="880" y="318"/>
                </a:cubicBezTo>
                <a:cubicBezTo>
                  <a:pt x="886" y="318"/>
                  <a:pt x="893" y="318"/>
                  <a:pt x="899" y="318"/>
                </a:cubicBezTo>
                <a:cubicBezTo>
                  <a:pt x="1080" y="318"/>
                  <a:pt x="1186" y="540"/>
                  <a:pt x="1205" y="680"/>
                </a:cubicBezTo>
                <a:cubicBezTo>
                  <a:pt x="1233" y="853"/>
                  <a:pt x="1161" y="1026"/>
                  <a:pt x="1012" y="1142"/>
                </a:cubicBezTo>
                <a:cubicBezTo>
                  <a:pt x="913" y="1216"/>
                  <a:pt x="790" y="1257"/>
                  <a:pt x="668" y="1257"/>
                </a:cubicBezTo>
                <a:cubicBezTo>
                  <a:pt x="611" y="1257"/>
                  <a:pt x="555" y="1248"/>
                  <a:pt x="502" y="1230"/>
                </a:cubicBezTo>
                <a:cubicBezTo>
                  <a:pt x="358" y="1186"/>
                  <a:pt x="249" y="1086"/>
                  <a:pt x="201" y="941"/>
                </a:cubicBezTo>
                <a:cubicBezTo>
                  <a:pt x="149" y="784"/>
                  <a:pt x="181" y="491"/>
                  <a:pt x="305" y="306"/>
                </a:cubicBezTo>
                <a:cubicBezTo>
                  <a:pt x="370" y="210"/>
                  <a:pt x="450" y="162"/>
                  <a:pt x="542" y="158"/>
                </a:cubicBezTo>
                <a:cubicBezTo>
                  <a:pt x="571" y="158"/>
                  <a:pt x="599" y="142"/>
                  <a:pt x="607" y="117"/>
                </a:cubicBezTo>
                <a:cubicBezTo>
                  <a:pt x="623" y="89"/>
                  <a:pt x="619" y="61"/>
                  <a:pt x="603" y="37"/>
                </a:cubicBezTo>
                <a:cubicBezTo>
                  <a:pt x="587" y="17"/>
                  <a:pt x="563" y="1"/>
                  <a:pt x="538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0" name="Google Shape;140;p3"/>
          <p:cNvGrpSpPr/>
          <p:nvPr/>
        </p:nvGrpSpPr>
        <p:grpSpPr>
          <a:xfrm rot="10200497" flipH="1">
            <a:off x="5753905" y="4183465"/>
            <a:ext cx="2029153" cy="1375659"/>
            <a:chOff x="6283024" y="-660615"/>
            <a:chExt cx="2029221" cy="1375705"/>
          </a:xfrm>
        </p:grpSpPr>
        <p:grpSp>
          <p:nvGrpSpPr>
            <p:cNvPr id="141" name="Google Shape;141;p3"/>
            <p:cNvGrpSpPr/>
            <p:nvPr/>
          </p:nvGrpSpPr>
          <p:grpSpPr>
            <a:xfrm rot="8478049">
              <a:off x="7456155" y="-397939"/>
              <a:ext cx="900955" cy="172869"/>
              <a:chOff x="3564648" y="628675"/>
              <a:chExt cx="901001" cy="172878"/>
            </a:xfrm>
          </p:grpSpPr>
          <p:sp>
            <p:nvSpPr>
              <p:cNvPr id="142" name="Google Shape;142;p3"/>
              <p:cNvSpPr/>
              <p:nvPr/>
            </p:nvSpPr>
            <p:spPr>
              <a:xfrm>
                <a:off x="3564648" y="647688"/>
                <a:ext cx="32631" cy="26026"/>
              </a:xfrm>
              <a:custGeom>
                <a:avLst/>
                <a:gdLst/>
                <a:ahLst/>
                <a:cxnLst/>
                <a:rect l="l" t="t" r="r" b="b"/>
                <a:pathLst>
                  <a:path w="242" h="193" extrusionOk="0">
                    <a:moveTo>
                      <a:pt x="73" y="0"/>
                    </a:moveTo>
                    <a:cubicBezTo>
                      <a:pt x="53" y="0"/>
                      <a:pt x="33" y="10"/>
                      <a:pt x="21" y="28"/>
                    </a:cubicBezTo>
                    <a:cubicBezTo>
                      <a:pt x="0" y="52"/>
                      <a:pt x="4" y="92"/>
                      <a:pt x="33" y="112"/>
                    </a:cubicBezTo>
                    <a:cubicBezTo>
                      <a:pt x="33" y="112"/>
                      <a:pt x="69" y="140"/>
                      <a:pt x="141" y="184"/>
                    </a:cubicBezTo>
                    <a:cubicBezTo>
                      <a:pt x="149" y="188"/>
                      <a:pt x="165" y="192"/>
                      <a:pt x="173" y="192"/>
                    </a:cubicBezTo>
                    <a:cubicBezTo>
                      <a:pt x="193" y="192"/>
                      <a:pt x="213" y="184"/>
                      <a:pt x="225" y="168"/>
                    </a:cubicBezTo>
                    <a:cubicBezTo>
                      <a:pt x="241" y="144"/>
                      <a:pt x="233" y="104"/>
                      <a:pt x="205" y="84"/>
                    </a:cubicBezTo>
                    <a:cubicBezTo>
                      <a:pt x="141" y="40"/>
                      <a:pt x="105" y="11"/>
                      <a:pt x="105" y="11"/>
                    </a:cubicBezTo>
                    <a:cubicBezTo>
                      <a:pt x="96" y="4"/>
                      <a:pt x="84" y="0"/>
                      <a:pt x="73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3" name="Google Shape;143;p3"/>
              <p:cNvSpPr/>
              <p:nvPr/>
            </p:nvSpPr>
            <p:spPr>
              <a:xfrm>
                <a:off x="3630180" y="628675"/>
                <a:ext cx="835469" cy="172878"/>
              </a:xfrm>
              <a:custGeom>
                <a:avLst/>
                <a:gdLst/>
                <a:ahLst/>
                <a:cxnLst/>
                <a:rect l="l" t="t" r="r" b="b"/>
                <a:pathLst>
                  <a:path w="6196" h="1282" extrusionOk="0">
                    <a:moveTo>
                      <a:pt x="6121" y="0"/>
                    </a:moveTo>
                    <a:cubicBezTo>
                      <a:pt x="6109" y="0"/>
                      <a:pt x="6097" y="4"/>
                      <a:pt x="6087" y="12"/>
                    </a:cubicBezTo>
                    <a:cubicBezTo>
                      <a:pt x="6023" y="64"/>
                      <a:pt x="5955" y="112"/>
                      <a:pt x="5891" y="160"/>
                    </a:cubicBezTo>
                    <a:cubicBezTo>
                      <a:pt x="5858" y="177"/>
                      <a:pt x="5854" y="213"/>
                      <a:pt x="5875" y="245"/>
                    </a:cubicBezTo>
                    <a:cubicBezTo>
                      <a:pt x="5887" y="261"/>
                      <a:pt x="5907" y="269"/>
                      <a:pt x="5927" y="269"/>
                    </a:cubicBezTo>
                    <a:cubicBezTo>
                      <a:pt x="5943" y="269"/>
                      <a:pt x="5951" y="265"/>
                      <a:pt x="5967" y="261"/>
                    </a:cubicBezTo>
                    <a:cubicBezTo>
                      <a:pt x="6035" y="213"/>
                      <a:pt x="6104" y="165"/>
                      <a:pt x="6168" y="112"/>
                    </a:cubicBezTo>
                    <a:cubicBezTo>
                      <a:pt x="6192" y="88"/>
                      <a:pt x="6196" y="48"/>
                      <a:pt x="6176" y="24"/>
                    </a:cubicBezTo>
                    <a:cubicBezTo>
                      <a:pt x="6161" y="9"/>
                      <a:pt x="6140" y="0"/>
                      <a:pt x="6121" y="0"/>
                    </a:cubicBezTo>
                    <a:close/>
                    <a:moveTo>
                      <a:pt x="5557" y="384"/>
                    </a:moveTo>
                    <a:cubicBezTo>
                      <a:pt x="5546" y="384"/>
                      <a:pt x="5535" y="387"/>
                      <a:pt x="5525" y="394"/>
                    </a:cubicBezTo>
                    <a:lnTo>
                      <a:pt x="5312" y="514"/>
                    </a:lnTo>
                    <a:cubicBezTo>
                      <a:pt x="5284" y="530"/>
                      <a:pt x="5272" y="570"/>
                      <a:pt x="5288" y="602"/>
                    </a:cubicBezTo>
                    <a:cubicBezTo>
                      <a:pt x="5296" y="623"/>
                      <a:pt x="5324" y="631"/>
                      <a:pt x="5344" y="631"/>
                    </a:cubicBezTo>
                    <a:cubicBezTo>
                      <a:pt x="5352" y="631"/>
                      <a:pt x="5364" y="631"/>
                      <a:pt x="5372" y="627"/>
                    </a:cubicBezTo>
                    <a:cubicBezTo>
                      <a:pt x="5445" y="586"/>
                      <a:pt x="5517" y="546"/>
                      <a:pt x="5589" y="502"/>
                    </a:cubicBezTo>
                    <a:cubicBezTo>
                      <a:pt x="5617" y="486"/>
                      <a:pt x="5629" y="446"/>
                      <a:pt x="5609" y="414"/>
                    </a:cubicBezTo>
                    <a:cubicBezTo>
                      <a:pt x="5599" y="395"/>
                      <a:pt x="5578" y="384"/>
                      <a:pt x="5557" y="384"/>
                    </a:cubicBezTo>
                    <a:close/>
                    <a:moveTo>
                      <a:pt x="68" y="434"/>
                    </a:moveTo>
                    <a:cubicBezTo>
                      <a:pt x="45" y="434"/>
                      <a:pt x="25" y="444"/>
                      <a:pt x="17" y="466"/>
                    </a:cubicBezTo>
                    <a:cubicBezTo>
                      <a:pt x="1" y="494"/>
                      <a:pt x="9" y="534"/>
                      <a:pt x="41" y="550"/>
                    </a:cubicBezTo>
                    <a:cubicBezTo>
                      <a:pt x="109" y="590"/>
                      <a:pt x="185" y="631"/>
                      <a:pt x="262" y="667"/>
                    </a:cubicBezTo>
                    <a:cubicBezTo>
                      <a:pt x="266" y="671"/>
                      <a:pt x="278" y="671"/>
                      <a:pt x="286" y="671"/>
                    </a:cubicBezTo>
                    <a:cubicBezTo>
                      <a:pt x="310" y="671"/>
                      <a:pt x="330" y="663"/>
                      <a:pt x="346" y="635"/>
                    </a:cubicBezTo>
                    <a:cubicBezTo>
                      <a:pt x="362" y="602"/>
                      <a:pt x="346" y="566"/>
                      <a:pt x="318" y="550"/>
                    </a:cubicBezTo>
                    <a:cubicBezTo>
                      <a:pt x="246" y="514"/>
                      <a:pt x="169" y="482"/>
                      <a:pt x="101" y="442"/>
                    </a:cubicBezTo>
                    <a:cubicBezTo>
                      <a:pt x="90" y="436"/>
                      <a:pt x="79" y="434"/>
                      <a:pt x="68" y="434"/>
                    </a:cubicBezTo>
                    <a:close/>
                    <a:moveTo>
                      <a:pt x="4947" y="705"/>
                    </a:moveTo>
                    <a:cubicBezTo>
                      <a:pt x="4939" y="705"/>
                      <a:pt x="4930" y="707"/>
                      <a:pt x="4922" y="711"/>
                    </a:cubicBezTo>
                    <a:cubicBezTo>
                      <a:pt x="4846" y="747"/>
                      <a:pt x="4770" y="775"/>
                      <a:pt x="4693" y="807"/>
                    </a:cubicBezTo>
                    <a:cubicBezTo>
                      <a:pt x="4665" y="815"/>
                      <a:pt x="4645" y="856"/>
                      <a:pt x="4661" y="888"/>
                    </a:cubicBezTo>
                    <a:cubicBezTo>
                      <a:pt x="4669" y="912"/>
                      <a:pt x="4693" y="928"/>
                      <a:pt x="4721" y="928"/>
                    </a:cubicBezTo>
                    <a:cubicBezTo>
                      <a:pt x="4729" y="928"/>
                      <a:pt x="4738" y="928"/>
                      <a:pt x="4746" y="920"/>
                    </a:cubicBezTo>
                    <a:cubicBezTo>
                      <a:pt x="4826" y="892"/>
                      <a:pt x="4902" y="860"/>
                      <a:pt x="4975" y="827"/>
                    </a:cubicBezTo>
                    <a:cubicBezTo>
                      <a:pt x="5007" y="811"/>
                      <a:pt x="5023" y="771"/>
                      <a:pt x="5007" y="739"/>
                    </a:cubicBezTo>
                    <a:cubicBezTo>
                      <a:pt x="4995" y="719"/>
                      <a:pt x="4971" y="705"/>
                      <a:pt x="4947" y="705"/>
                    </a:cubicBezTo>
                    <a:close/>
                    <a:moveTo>
                      <a:pt x="694" y="729"/>
                    </a:moveTo>
                    <a:cubicBezTo>
                      <a:pt x="670" y="729"/>
                      <a:pt x="644" y="741"/>
                      <a:pt x="631" y="767"/>
                    </a:cubicBezTo>
                    <a:cubicBezTo>
                      <a:pt x="619" y="795"/>
                      <a:pt x="639" y="831"/>
                      <a:pt x="668" y="848"/>
                    </a:cubicBezTo>
                    <a:cubicBezTo>
                      <a:pt x="744" y="884"/>
                      <a:pt x="824" y="908"/>
                      <a:pt x="901" y="936"/>
                    </a:cubicBezTo>
                    <a:cubicBezTo>
                      <a:pt x="905" y="944"/>
                      <a:pt x="913" y="944"/>
                      <a:pt x="921" y="944"/>
                    </a:cubicBezTo>
                    <a:cubicBezTo>
                      <a:pt x="949" y="944"/>
                      <a:pt x="969" y="924"/>
                      <a:pt x="981" y="896"/>
                    </a:cubicBezTo>
                    <a:cubicBezTo>
                      <a:pt x="989" y="864"/>
                      <a:pt x="969" y="827"/>
                      <a:pt x="941" y="815"/>
                    </a:cubicBezTo>
                    <a:cubicBezTo>
                      <a:pt x="864" y="791"/>
                      <a:pt x="788" y="763"/>
                      <a:pt x="712" y="731"/>
                    </a:cubicBezTo>
                    <a:cubicBezTo>
                      <a:pt x="706" y="729"/>
                      <a:pt x="700" y="729"/>
                      <a:pt x="694" y="729"/>
                    </a:cubicBezTo>
                    <a:close/>
                    <a:moveTo>
                      <a:pt x="1342" y="954"/>
                    </a:moveTo>
                    <a:cubicBezTo>
                      <a:pt x="1316" y="954"/>
                      <a:pt x="1288" y="973"/>
                      <a:pt x="1278" y="1004"/>
                    </a:cubicBezTo>
                    <a:cubicBezTo>
                      <a:pt x="1270" y="1032"/>
                      <a:pt x="1290" y="1069"/>
                      <a:pt x="1326" y="1077"/>
                    </a:cubicBezTo>
                    <a:lnTo>
                      <a:pt x="1567" y="1137"/>
                    </a:lnTo>
                    <a:lnTo>
                      <a:pt x="1580" y="1137"/>
                    </a:lnTo>
                    <a:cubicBezTo>
                      <a:pt x="1612" y="1137"/>
                      <a:pt x="1636" y="1117"/>
                      <a:pt x="1636" y="1093"/>
                    </a:cubicBezTo>
                    <a:cubicBezTo>
                      <a:pt x="1648" y="1056"/>
                      <a:pt x="1628" y="1028"/>
                      <a:pt x="1592" y="1016"/>
                    </a:cubicBezTo>
                    <a:cubicBezTo>
                      <a:pt x="1511" y="996"/>
                      <a:pt x="1435" y="976"/>
                      <a:pt x="1355" y="956"/>
                    </a:cubicBezTo>
                    <a:cubicBezTo>
                      <a:pt x="1350" y="955"/>
                      <a:pt x="1346" y="954"/>
                      <a:pt x="1342" y="954"/>
                    </a:cubicBezTo>
                    <a:close/>
                    <a:moveTo>
                      <a:pt x="4306" y="950"/>
                    </a:moveTo>
                    <a:cubicBezTo>
                      <a:pt x="4300" y="950"/>
                      <a:pt x="4294" y="951"/>
                      <a:pt x="4288" y="952"/>
                    </a:cubicBezTo>
                    <a:cubicBezTo>
                      <a:pt x="4207" y="976"/>
                      <a:pt x="4135" y="996"/>
                      <a:pt x="4054" y="1016"/>
                    </a:cubicBezTo>
                    <a:cubicBezTo>
                      <a:pt x="4018" y="1028"/>
                      <a:pt x="3998" y="1056"/>
                      <a:pt x="4006" y="1093"/>
                    </a:cubicBezTo>
                    <a:cubicBezTo>
                      <a:pt x="4014" y="1117"/>
                      <a:pt x="4038" y="1137"/>
                      <a:pt x="4067" y="1137"/>
                    </a:cubicBezTo>
                    <a:lnTo>
                      <a:pt x="4087" y="1137"/>
                    </a:lnTo>
                    <a:cubicBezTo>
                      <a:pt x="4167" y="1117"/>
                      <a:pt x="4247" y="1097"/>
                      <a:pt x="4328" y="1073"/>
                    </a:cubicBezTo>
                    <a:cubicBezTo>
                      <a:pt x="4360" y="1064"/>
                      <a:pt x="4380" y="1028"/>
                      <a:pt x="4368" y="992"/>
                    </a:cubicBezTo>
                    <a:cubicBezTo>
                      <a:pt x="4361" y="966"/>
                      <a:pt x="4335" y="950"/>
                      <a:pt x="4306" y="950"/>
                    </a:cubicBezTo>
                    <a:close/>
                    <a:moveTo>
                      <a:pt x="2020" y="1096"/>
                    </a:moveTo>
                    <a:cubicBezTo>
                      <a:pt x="1988" y="1096"/>
                      <a:pt x="1961" y="1116"/>
                      <a:pt x="1957" y="1149"/>
                    </a:cubicBezTo>
                    <a:cubicBezTo>
                      <a:pt x="1953" y="1185"/>
                      <a:pt x="1973" y="1213"/>
                      <a:pt x="2009" y="1217"/>
                    </a:cubicBezTo>
                    <a:cubicBezTo>
                      <a:pt x="2090" y="1233"/>
                      <a:pt x="2174" y="1245"/>
                      <a:pt x="2255" y="1253"/>
                    </a:cubicBezTo>
                    <a:lnTo>
                      <a:pt x="2259" y="1253"/>
                    </a:lnTo>
                    <a:cubicBezTo>
                      <a:pt x="2291" y="1253"/>
                      <a:pt x="2319" y="1229"/>
                      <a:pt x="2327" y="1197"/>
                    </a:cubicBezTo>
                    <a:cubicBezTo>
                      <a:pt x="2331" y="1161"/>
                      <a:pt x="2307" y="1133"/>
                      <a:pt x="2271" y="1129"/>
                    </a:cubicBezTo>
                    <a:cubicBezTo>
                      <a:pt x="2190" y="1125"/>
                      <a:pt x="2110" y="1109"/>
                      <a:pt x="2030" y="1097"/>
                    </a:cubicBezTo>
                    <a:cubicBezTo>
                      <a:pt x="2026" y="1096"/>
                      <a:pt x="2023" y="1096"/>
                      <a:pt x="2020" y="1096"/>
                    </a:cubicBezTo>
                    <a:close/>
                    <a:moveTo>
                      <a:pt x="3637" y="1103"/>
                    </a:moveTo>
                    <a:cubicBezTo>
                      <a:pt x="3633" y="1103"/>
                      <a:pt x="3629" y="1104"/>
                      <a:pt x="3625" y="1105"/>
                    </a:cubicBezTo>
                    <a:lnTo>
                      <a:pt x="3384" y="1133"/>
                    </a:lnTo>
                    <a:cubicBezTo>
                      <a:pt x="3351" y="1137"/>
                      <a:pt x="3323" y="1169"/>
                      <a:pt x="3331" y="1205"/>
                    </a:cubicBezTo>
                    <a:cubicBezTo>
                      <a:pt x="3331" y="1233"/>
                      <a:pt x="3359" y="1257"/>
                      <a:pt x="3388" y="1257"/>
                    </a:cubicBezTo>
                    <a:cubicBezTo>
                      <a:pt x="3388" y="1257"/>
                      <a:pt x="3396" y="1257"/>
                      <a:pt x="3400" y="1253"/>
                    </a:cubicBezTo>
                    <a:cubicBezTo>
                      <a:pt x="3480" y="1249"/>
                      <a:pt x="3564" y="1237"/>
                      <a:pt x="3645" y="1225"/>
                    </a:cubicBezTo>
                    <a:cubicBezTo>
                      <a:pt x="3677" y="1217"/>
                      <a:pt x="3701" y="1189"/>
                      <a:pt x="3697" y="1153"/>
                    </a:cubicBezTo>
                    <a:cubicBezTo>
                      <a:pt x="3693" y="1128"/>
                      <a:pt x="3668" y="1103"/>
                      <a:pt x="3637" y="1103"/>
                    </a:cubicBezTo>
                    <a:close/>
                    <a:moveTo>
                      <a:pt x="2709" y="1157"/>
                    </a:moveTo>
                    <a:cubicBezTo>
                      <a:pt x="2672" y="1157"/>
                      <a:pt x="2640" y="1181"/>
                      <a:pt x="2640" y="1217"/>
                    </a:cubicBezTo>
                    <a:cubicBezTo>
                      <a:pt x="2640" y="1253"/>
                      <a:pt x="2668" y="1281"/>
                      <a:pt x="2701" y="1281"/>
                    </a:cubicBezTo>
                    <a:lnTo>
                      <a:pt x="2954" y="1281"/>
                    </a:lnTo>
                    <a:cubicBezTo>
                      <a:pt x="2990" y="1281"/>
                      <a:pt x="3014" y="1253"/>
                      <a:pt x="3014" y="1217"/>
                    </a:cubicBezTo>
                    <a:cubicBezTo>
                      <a:pt x="3014" y="1181"/>
                      <a:pt x="2982" y="1157"/>
                      <a:pt x="2950" y="1157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4" name="Google Shape;144;p3"/>
            <p:cNvGrpSpPr/>
            <p:nvPr/>
          </p:nvGrpSpPr>
          <p:grpSpPr>
            <a:xfrm rot="-1338283">
              <a:off x="6334133" y="-30863"/>
              <a:ext cx="1282386" cy="522134"/>
              <a:chOff x="3183154" y="283548"/>
              <a:chExt cx="1282495" cy="522178"/>
            </a:xfrm>
          </p:grpSpPr>
          <p:sp>
            <p:nvSpPr>
              <p:cNvPr id="145" name="Google Shape;145;p3"/>
              <p:cNvSpPr/>
              <p:nvPr/>
            </p:nvSpPr>
            <p:spPr>
              <a:xfrm>
                <a:off x="3564648" y="647688"/>
                <a:ext cx="32631" cy="26026"/>
              </a:xfrm>
              <a:custGeom>
                <a:avLst/>
                <a:gdLst/>
                <a:ahLst/>
                <a:cxnLst/>
                <a:rect l="l" t="t" r="r" b="b"/>
                <a:pathLst>
                  <a:path w="242" h="193" extrusionOk="0">
                    <a:moveTo>
                      <a:pt x="73" y="0"/>
                    </a:moveTo>
                    <a:cubicBezTo>
                      <a:pt x="53" y="0"/>
                      <a:pt x="33" y="10"/>
                      <a:pt x="21" y="28"/>
                    </a:cubicBezTo>
                    <a:cubicBezTo>
                      <a:pt x="0" y="52"/>
                      <a:pt x="4" y="92"/>
                      <a:pt x="33" y="112"/>
                    </a:cubicBezTo>
                    <a:cubicBezTo>
                      <a:pt x="33" y="112"/>
                      <a:pt x="69" y="140"/>
                      <a:pt x="141" y="184"/>
                    </a:cubicBezTo>
                    <a:cubicBezTo>
                      <a:pt x="149" y="188"/>
                      <a:pt x="165" y="192"/>
                      <a:pt x="173" y="192"/>
                    </a:cubicBezTo>
                    <a:cubicBezTo>
                      <a:pt x="193" y="192"/>
                      <a:pt x="213" y="184"/>
                      <a:pt x="225" y="168"/>
                    </a:cubicBezTo>
                    <a:cubicBezTo>
                      <a:pt x="241" y="144"/>
                      <a:pt x="233" y="104"/>
                      <a:pt x="205" y="84"/>
                    </a:cubicBezTo>
                    <a:cubicBezTo>
                      <a:pt x="141" y="40"/>
                      <a:pt x="105" y="11"/>
                      <a:pt x="105" y="11"/>
                    </a:cubicBezTo>
                    <a:cubicBezTo>
                      <a:pt x="96" y="4"/>
                      <a:pt x="84" y="0"/>
                      <a:pt x="73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6" name="Google Shape;146;p3"/>
              <p:cNvSpPr/>
              <p:nvPr/>
            </p:nvSpPr>
            <p:spPr>
              <a:xfrm>
                <a:off x="3630180" y="628675"/>
                <a:ext cx="835469" cy="172878"/>
              </a:xfrm>
              <a:custGeom>
                <a:avLst/>
                <a:gdLst/>
                <a:ahLst/>
                <a:cxnLst/>
                <a:rect l="l" t="t" r="r" b="b"/>
                <a:pathLst>
                  <a:path w="6196" h="1282" extrusionOk="0">
                    <a:moveTo>
                      <a:pt x="6121" y="0"/>
                    </a:moveTo>
                    <a:cubicBezTo>
                      <a:pt x="6109" y="0"/>
                      <a:pt x="6097" y="4"/>
                      <a:pt x="6087" y="12"/>
                    </a:cubicBezTo>
                    <a:cubicBezTo>
                      <a:pt x="6023" y="64"/>
                      <a:pt x="5955" y="112"/>
                      <a:pt x="5891" y="160"/>
                    </a:cubicBezTo>
                    <a:cubicBezTo>
                      <a:pt x="5858" y="177"/>
                      <a:pt x="5854" y="213"/>
                      <a:pt x="5875" y="245"/>
                    </a:cubicBezTo>
                    <a:cubicBezTo>
                      <a:pt x="5887" y="261"/>
                      <a:pt x="5907" y="269"/>
                      <a:pt x="5927" y="269"/>
                    </a:cubicBezTo>
                    <a:cubicBezTo>
                      <a:pt x="5943" y="269"/>
                      <a:pt x="5951" y="265"/>
                      <a:pt x="5967" y="261"/>
                    </a:cubicBezTo>
                    <a:cubicBezTo>
                      <a:pt x="6035" y="213"/>
                      <a:pt x="6104" y="165"/>
                      <a:pt x="6168" y="112"/>
                    </a:cubicBezTo>
                    <a:cubicBezTo>
                      <a:pt x="6192" y="88"/>
                      <a:pt x="6196" y="48"/>
                      <a:pt x="6176" y="24"/>
                    </a:cubicBezTo>
                    <a:cubicBezTo>
                      <a:pt x="6161" y="9"/>
                      <a:pt x="6140" y="0"/>
                      <a:pt x="6121" y="0"/>
                    </a:cubicBezTo>
                    <a:close/>
                    <a:moveTo>
                      <a:pt x="5557" y="384"/>
                    </a:moveTo>
                    <a:cubicBezTo>
                      <a:pt x="5546" y="384"/>
                      <a:pt x="5535" y="387"/>
                      <a:pt x="5525" y="394"/>
                    </a:cubicBezTo>
                    <a:lnTo>
                      <a:pt x="5312" y="514"/>
                    </a:lnTo>
                    <a:cubicBezTo>
                      <a:pt x="5284" y="530"/>
                      <a:pt x="5272" y="570"/>
                      <a:pt x="5288" y="602"/>
                    </a:cubicBezTo>
                    <a:cubicBezTo>
                      <a:pt x="5296" y="623"/>
                      <a:pt x="5324" y="631"/>
                      <a:pt x="5344" y="631"/>
                    </a:cubicBezTo>
                    <a:cubicBezTo>
                      <a:pt x="5352" y="631"/>
                      <a:pt x="5364" y="631"/>
                      <a:pt x="5372" y="627"/>
                    </a:cubicBezTo>
                    <a:cubicBezTo>
                      <a:pt x="5445" y="586"/>
                      <a:pt x="5517" y="546"/>
                      <a:pt x="5589" y="502"/>
                    </a:cubicBezTo>
                    <a:cubicBezTo>
                      <a:pt x="5617" y="486"/>
                      <a:pt x="5629" y="446"/>
                      <a:pt x="5609" y="414"/>
                    </a:cubicBezTo>
                    <a:cubicBezTo>
                      <a:pt x="5599" y="395"/>
                      <a:pt x="5578" y="384"/>
                      <a:pt x="5557" y="384"/>
                    </a:cubicBezTo>
                    <a:close/>
                    <a:moveTo>
                      <a:pt x="68" y="434"/>
                    </a:moveTo>
                    <a:cubicBezTo>
                      <a:pt x="45" y="434"/>
                      <a:pt x="25" y="444"/>
                      <a:pt x="17" y="466"/>
                    </a:cubicBezTo>
                    <a:cubicBezTo>
                      <a:pt x="1" y="494"/>
                      <a:pt x="9" y="534"/>
                      <a:pt x="41" y="550"/>
                    </a:cubicBezTo>
                    <a:cubicBezTo>
                      <a:pt x="109" y="590"/>
                      <a:pt x="185" y="631"/>
                      <a:pt x="262" y="667"/>
                    </a:cubicBezTo>
                    <a:cubicBezTo>
                      <a:pt x="266" y="671"/>
                      <a:pt x="278" y="671"/>
                      <a:pt x="286" y="671"/>
                    </a:cubicBezTo>
                    <a:cubicBezTo>
                      <a:pt x="310" y="671"/>
                      <a:pt x="330" y="663"/>
                      <a:pt x="346" y="635"/>
                    </a:cubicBezTo>
                    <a:cubicBezTo>
                      <a:pt x="362" y="602"/>
                      <a:pt x="346" y="566"/>
                      <a:pt x="318" y="550"/>
                    </a:cubicBezTo>
                    <a:cubicBezTo>
                      <a:pt x="246" y="514"/>
                      <a:pt x="169" y="482"/>
                      <a:pt x="101" y="442"/>
                    </a:cubicBezTo>
                    <a:cubicBezTo>
                      <a:pt x="90" y="436"/>
                      <a:pt x="79" y="434"/>
                      <a:pt x="68" y="434"/>
                    </a:cubicBezTo>
                    <a:close/>
                    <a:moveTo>
                      <a:pt x="4947" y="705"/>
                    </a:moveTo>
                    <a:cubicBezTo>
                      <a:pt x="4939" y="705"/>
                      <a:pt x="4930" y="707"/>
                      <a:pt x="4922" y="711"/>
                    </a:cubicBezTo>
                    <a:cubicBezTo>
                      <a:pt x="4846" y="747"/>
                      <a:pt x="4770" y="775"/>
                      <a:pt x="4693" y="807"/>
                    </a:cubicBezTo>
                    <a:cubicBezTo>
                      <a:pt x="4665" y="815"/>
                      <a:pt x="4645" y="856"/>
                      <a:pt x="4661" y="888"/>
                    </a:cubicBezTo>
                    <a:cubicBezTo>
                      <a:pt x="4669" y="912"/>
                      <a:pt x="4693" y="928"/>
                      <a:pt x="4721" y="928"/>
                    </a:cubicBezTo>
                    <a:cubicBezTo>
                      <a:pt x="4729" y="928"/>
                      <a:pt x="4738" y="928"/>
                      <a:pt x="4746" y="920"/>
                    </a:cubicBezTo>
                    <a:cubicBezTo>
                      <a:pt x="4826" y="892"/>
                      <a:pt x="4902" y="860"/>
                      <a:pt x="4975" y="827"/>
                    </a:cubicBezTo>
                    <a:cubicBezTo>
                      <a:pt x="5007" y="811"/>
                      <a:pt x="5023" y="771"/>
                      <a:pt x="5007" y="739"/>
                    </a:cubicBezTo>
                    <a:cubicBezTo>
                      <a:pt x="4995" y="719"/>
                      <a:pt x="4971" y="705"/>
                      <a:pt x="4947" y="705"/>
                    </a:cubicBezTo>
                    <a:close/>
                    <a:moveTo>
                      <a:pt x="694" y="729"/>
                    </a:moveTo>
                    <a:cubicBezTo>
                      <a:pt x="670" y="729"/>
                      <a:pt x="644" y="741"/>
                      <a:pt x="631" y="767"/>
                    </a:cubicBezTo>
                    <a:cubicBezTo>
                      <a:pt x="619" y="795"/>
                      <a:pt x="639" y="831"/>
                      <a:pt x="668" y="848"/>
                    </a:cubicBezTo>
                    <a:cubicBezTo>
                      <a:pt x="744" y="884"/>
                      <a:pt x="824" y="908"/>
                      <a:pt x="901" y="936"/>
                    </a:cubicBezTo>
                    <a:cubicBezTo>
                      <a:pt x="905" y="944"/>
                      <a:pt x="913" y="944"/>
                      <a:pt x="921" y="944"/>
                    </a:cubicBezTo>
                    <a:cubicBezTo>
                      <a:pt x="949" y="944"/>
                      <a:pt x="969" y="924"/>
                      <a:pt x="981" y="896"/>
                    </a:cubicBezTo>
                    <a:cubicBezTo>
                      <a:pt x="989" y="864"/>
                      <a:pt x="969" y="827"/>
                      <a:pt x="941" y="815"/>
                    </a:cubicBezTo>
                    <a:cubicBezTo>
                      <a:pt x="864" y="791"/>
                      <a:pt x="788" y="763"/>
                      <a:pt x="712" y="731"/>
                    </a:cubicBezTo>
                    <a:cubicBezTo>
                      <a:pt x="706" y="729"/>
                      <a:pt x="700" y="729"/>
                      <a:pt x="694" y="729"/>
                    </a:cubicBezTo>
                    <a:close/>
                    <a:moveTo>
                      <a:pt x="1342" y="954"/>
                    </a:moveTo>
                    <a:cubicBezTo>
                      <a:pt x="1316" y="954"/>
                      <a:pt x="1288" y="973"/>
                      <a:pt x="1278" y="1004"/>
                    </a:cubicBezTo>
                    <a:cubicBezTo>
                      <a:pt x="1270" y="1032"/>
                      <a:pt x="1290" y="1069"/>
                      <a:pt x="1326" y="1077"/>
                    </a:cubicBezTo>
                    <a:lnTo>
                      <a:pt x="1567" y="1137"/>
                    </a:lnTo>
                    <a:lnTo>
                      <a:pt x="1580" y="1137"/>
                    </a:lnTo>
                    <a:cubicBezTo>
                      <a:pt x="1612" y="1137"/>
                      <a:pt x="1636" y="1117"/>
                      <a:pt x="1636" y="1093"/>
                    </a:cubicBezTo>
                    <a:cubicBezTo>
                      <a:pt x="1648" y="1056"/>
                      <a:pt x="1628" y="1028"/>
                      <a:pt x="1592" y="1016"/>
                    </a:cubicBezTo>
                    <a:cubicBezTo>
                      <a:pt x="1511" y="996"/>
                      <a:pt x="1435" y="976"/>
                      <a:pt x="1355" y="956"/>
                    </a:cubicBezTo>
                    <a:cubicBezTo>
                      <a:pt x="1350" y="955"/>
                      <a:pt x="1346" y="954"/>
                      <a:pt x="1342" y="954"/>
                    </a:cubicBezTo>
                    <a:close/>
                    <a:moveTo>
                      <a:pt x="4306" y="950"/>
                    </a:moveTo>
                    <a:cubicBezTo>
                      <a:pt x="4300" y="950"/>
                      <a:pt x="4294" y="951"/>
                      <a:pt x="4288" y="952"/>
                    </a:cubicBezTo>
                    <a:cubicBezTo>
                      <a:pt x="4207" y="976"/>
                      <a:pt x="4135" y="996"/>
                      <a:pt x="4054" y="1016"/>
                    </a:cubicBezTo>
                    <a:cubicBezTo>
                      <a:pt x="4018" y="1028"/>
                      <a:pt x="3998" y="1056"/>
                      <a:pt x="4006" y="1093"/>
                    </a:cubicBezTo>
                    <a:cubicBezTo>
                      <a:pt x="4014" y="1117"/>
                      <a:pt x="4038" y="1137"/>
                      <a:pt x="4067" y="1137"/>
                    </a:cubicBezTo>
                    <a:lnTo>
                      <a:pt x="4087" y="1137"/>
                    </a:lnTo>
                    <a:cubicBezTo>
                      <a:pt x="4167" y="1117"/>
                      <a:pt x="4247" y="1097"/>
                      <a:pt x="4328" y="1073"/>
                    </a:cubicBezTo>
                    <a:cubicBezTo>
                      <a:pt x="4360" y="1064"/>
                      <a:pt x="4380" y="1028"/>
                      <a:pt x="4368" y="992"/>
                    </a:cubicBezTo>
                    <a:cubicBezTo>
                      <a:pt x="4361" y="966"/>
                      <a:pt x="4335" y="950"/>
                      <a:pt x="4306" y="950"/>
                    </a:cubicBezTo>
                    <a:close/>
                    <a:moveTo>
                      <a:pt x="2020" y="1096"/>
                    </a:moveTo>
                    <a:cubicBezTo>
                      <a:pt x="1988" y="1096"/>
                      <a:pt x="1961" y="1116"/>
                      <a:pt x="1957" y="1149"/>
                    </a:cubicBezTo>
                    <a:cubicBezTo>
                      <a:pt x="1953" y="1185"/>
                      <a:pt x="1973" y="1213"/>
                      <a:pt x="2009" y="1217"/>
                    </a:cubicBezTo>
                    <a:cubicBezTo>
                      <a:pt x="2090" y="1233"/>
                      <a:pt x="2174" y="1245"/>
                      <a:pt x="2255" y="1253"/>
                    </a:cubicBezTo>
                    <a:lnTo>
                      <a:pt x="2259" y="1253"/>
                    </a:lnTo>
                    <a:cubicBezTo>
                      <a:pt x="2291" y="1253"/>
                      <a:pt x="2319" y="1229"/>
                      <a:pt x="2327" y="1197"/>
                    </a:cubicBezTo>
                    <a:cubicBezTo>
                      <a:pt x="2331" y="1161"/>
                      <a:pt x="2307" y="1133"/>
                      <a:pt x="2271" y="1129"/>
                    </a:cubicBezTo>
                    <a:cubicBezTo>
                      <a:pt x="2190" y="1125"/>
                      <a:pt x="2110" y="1109"/>
                      <a:pt x="2030" y="1097"/>
                    </a:cubicBezTo>
                    <a:cubicBezTo>
                      <a:pt x="2026" y="1096"/>
                      <a:pt x="2023" y="1096"/>
                      <a:pt x="2020" y="1096"/>
                    </a:cubicBezTo>
                    <a:close/>
                    <a:moveTo>
                      <a:pt x="3637" y="1103"/>
                    </a:moveTo>
                    <a:cubicBezTo>
                      <a:pt x="3633" y="1103"/>
                      <a:pt x="3629" y="1104"/>
                      <a:pt x="3625" y="1105"/>
                    </a:cubicBezTo>
                    <a:lnTo>
                      <a:pt x="3384" y="1133"/>
                    </a:lnTo>
                    <a:cubicBezTo>
                      <a:pt x="3351" y="1137"/>
                      <a:pt x="3323" y="1169"/>
                      <a:pt x="3331" y="1205"/>
                    </a:cubicBezTo>
                    <a:cubicBezTo>
                      <a:pt x="3331" y="1233"/>
                      <a:pt x="3359" y="1257"/>
                      <a:pt x="3388" y="1257"/>
                    </a:cubicBezTo>
                    <a:cubicBezTo>
                      <a:pt x="3388" y="1257"/>
                      <a:pt x="3396" y="1257"/>
                      <a:pt x="3400" y="1253"/>
                    </a:cubicBezTo>
                    <a:cubicBezTo>
                      <a:pt x="3480" y="1249"/>
                      <a:pt x="3564" y="1237"/>
                      <a:pt x="3645" y="1225"/>
                    </a:cubicBezTo>
                    <a:cubicBezTo>
                      <a:pt x="3677" y="1217"/>
                      <a:pt x="3701" y="1189"/>
                      <a:pt x="3697" y="1153"/>
                    </a:cubicBezTo>
                    <a:cubicBezTo>
                      <a:pt x="3693" y="1128"/>
                      <a:pt x="3668" y="1103"/>
                      <a:pt x="3637" y="1103"/>
                    </a:cubicBezTo>
                    <a:close/>
                    <a:moveTo>
                      <a:pt x="2709" y="1157"/>
                    </a:moveTo>
                    <a:cubicBezTo>
                      <a:pt x="2672" y="1157"/>
                      <a:pt x="2640" y="1181"/>
                      <a:pt x="2640" y="1217"/>
                    </a:cubicBezTo>
                    <a:cubicBezTo>
                      <a:pt x="2640" y="1253"/>
                      <a:pt x="2668" y="1281"/>
                      <a:pt x="2701" y="1281"/>
                    </a:cubicBezTo>
                    <a:lnTo>
                      <a:pt x="2954" y="1281"/>
                    </a:lnTo>
                    <a:cubicBezTo>
                      <a:pt x="2990" y="1281"/>
                      <a:pt x="3014" y="1253"/>
                      <a:pt x="3014" y="1217"/>
                    </a:cubicBezTo>
                    <a:cubicBezTo>
                      <a:pt x="3014" y="1181"/>
                      <a:pt x="2982" y="1157"/>
                      <a:pt x="2950" y="1157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7" name="Google Shape;147;p3"/>
              <p:cNvSpPr/>
              <p:nvPr/>
            </p:nvSpPr>
            <p:spPr>
              <a:xfrm>
                <a:off x="3314385" y="432198"/>
                <a:ext cx="22249" cy="64593"/>
              </a:xfrm>
              <a:custGeom>
                <a:avLst/>
                <a:gdLst/>
                <a:ahLst/>
                <a:cxnLst/>
                <a:rect l="l" t="t" r="r" b="b"/>
                <a:pathLst>
                  <a:path w="165" h="479" extrusionOk="0">
                    <a:moveTo>
                      <a:pt x="89" y="1"/>
                    </a:moveTo>
                    <a:cubicBezTo>
                      <a:pt x="65" y="1"/>
                      <a:pt x="35" y="20"/>
                      <a:pt x="28" y="51"/>
                    </a:cubicBezTo>
                    <a:cubicBezTo>
                      <a:pt x="0" y="175"/>
                      <a:pt x="4" y="304"/>
                      <a:pt x="32" y="428"/>
                    </a:cubicBezTo>
                    <a:cubicBezTo>
                      <a:pt x="36" y="459"/>
                      <a:pt x="65" y="478"/>
                      <a:pt x="97" y="478"/>
                    </a:cubicBezTo>
                    <a:cubicBezTo>
                      <a:pt x="102" y="478"/>
                      <a:pt x="107" y="478"/>
                      <a:pt x="113" y="476"/>
                    </a:cubicBezTo>
                    <a:cubicBezTo>
                      <a:pt x="145" y="464"/>
                      <a:pt x="165" y="428"/>
                      <a:pt x="157" y="396"/>
                    </a:cubicBezTo>
                    <a:cubicBezTo>
                      <a:pt x="153" y="380"/>
                      <a:pt x="153" y="364"/>
                      <a:pt x="145" y="356"/>
                    </a:cubicBezTo>
                    <a:cubicBezTo>
                      <a:pt x="145" y="344"/>
                      <a:pt x="141" y="340"/>
                      <a:pt x="141" y="328"/>
                    </a:cubicBezTo>
                    <a:lnTo>
                      <a:pt x="141" y="320"/>
                    </a:lnTo>
                    <a:cubicBezTo>
                      <a:pt x="137" y="296"/>
                      <a:pt x="137" y="264"/>
                      <a:pt x="137" y="239"/>
                    </a:cubicBezTo>
                    <a:cubicBezTo>
                      <a:pt x="137" y="179"/>
                      <a:pt x="141" y="131"/>
                      <a:pt x="149" y="83"/>
                    </a:cubicBezTo>
                    <a:cubicBezTo>
                      <a:pt x="153" y="51"/>
                      <a:pt x="137" y="14"/>
                      <a:pt x="101" y="2"/>
                    </a:cubicBezTo>
                    <a:cubicBezTo>
                      <a:pt x="97" y="1"/>
                      <a:pt x="93" y="1"/>
                      <a:pt x="89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8" name="Google Shape;148;p3"/>
              <p:cNvSpPr/>
              <p:nvPr/>
            </p:nvSpPr>
            <p:spPr>
              <a:xfrm>
                <a:off x="3326790" y="513513"/>
                <a:ext cx="39104" cy="76055"/>
              </a:xfrm>
              <a:custGeom>
                <a:avLst/>
                <a:gdLst/>
                <a:ahLst/>
                <a:cxnLst/>
                <a:rect l="l" t="t" r="r" b="b"/>
                <a:pathLst>
                  <a:path w="290" h="564" extrusionOk="0">
                    <a:moveTo>
                      <a:pt x="70" y="0"/>
                    </a:moveTo>
                    <a:cubicBezTo>
                      <a:pt x="66" y="0"/>
                      <a:pt x="61" y="1"/>
                      <a:pt x="57" y="2"/>
                    </a:cubicBezTo>
                    <a:cubicBezTo>
                      <a:pt x="17" y="14"/>
                      <a:pt x="1" y="50"/>
                      <a:pt x="5" y="82"/>
                    </a:cubicBezTo>
                    <a:cubicBezTo>
                      <a:pt x="29" y="239"/>
                      <a:pt x="85" y="392"/>
                      <a:pt x="161" y="532"/>
                    </a:cubicBezTo>
                    <a:cubicBezTo>
                      <a:pt x="172" y="552"/>
                      <a:pt x="197" y="564"/>
                      <a:pt x="221" y="564"/>
                    </a:cubicBezTo>
                    <a:cubicBezTo>
                      <a:pt x="231" y="564"/>
                      <a:pt x="241" y="561"/>
                      <a:pt x="250" y="556"/>
                    </a:cubicBezTo>
                    <a:cubicBezTo>
                      <a:pt x="282" y="536"/>
                      <a:pt x="290" y="500"/>
                      <a:pt x="278" y="464"/>
                    </a:cubicBezTo>
                    <a:cubicBezTo>
                      <a:pt x="206" y="335"/>
                      <a:pt x="161" y="199"/>
                      <a:pt x="137" y="50"/>
                    </a:cubicBezTo>
                    <a:cubicBezTo>
                      <a:pt x="130" y="19"/>
                      <a:pt x="97" y="0"/>
                      <a:pt x="7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9" name="Google Shape;149;p3"/>
              <p:cNvSpPr/>
              <p:nvPr/>
            </p:nvSpPr>
            <p:spPr>
              <a:xfrm rot="7199998">
                <a:off x="3218177" y="383762"/>
                <a:ext cx="417195" cy="321750"/>
              </a:xfrm>
              <a:custGeom>
                <a:avLst/>
                <a:gdLst/>
                <a:ahLst/>
                <a:cxnLst/>
                <a:rect l="l" t="t" r="r" b="b"/>
                <a:pathLst>
                  <a:path w="3094" h="2386" extrusionOk="0">
                    <a:moveTo>
                      <a:pt x="761" y="1"/>
                    </a:moveTo>
                    <a:cubicBezTo>
                      <a:pt x="715" y="1"/>
                      <a:pt x="666" y="10"/>
                      <a:pt x="615" y="31"/>
                    </a:cubicBezTo>
                    <a:cubicBezTo>
                      <a:pt x="1" y="280"/>
                      <a:pt x="877" y="2349"/>
                      <a:pt x="1274" y="2385"/>
                    </a:cubicBezTo>
                    <a:cubicBezTo>
                      <a:pt x="1277" y="2386"/>
                      <a:pt x="1281" y="2386"/>
                      <a:pt x="1284" y="2386"/>
                    </a:cubicBezTo>
                    <a:cubicBezTo>
                      <a:pt x="1654" y="2386"/>
                      <a:pt x="3093" y="666"/>
                      <a:pt x="2524" y="216"/>
                    </a:cubicBezTo>
                    <a:cubicBezTo>
                      <a:pt x="2468" y="172"/>
                      <a:pt x="2409" y="153"/>
                      <a:pt x="2348" y="153"/>
                    </a:cubicBezTo>
                    <a:cubicBezTo>
                      <a:pt x="1937" y="153"/>
                      <a:pt x="1467" y="1036"/>
                      <a:pt x="1467" y="1036"/>
                    </a:cubicBezTo>
                    <a:cubicBezTo>
                      <a:pt x="1467" y="1036"/>
                      <a:pt x="1243" y="1"/>
                      <a:pt x="761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0" name="Google Shape;150;p3"/>
              <p:cNvSpPr/>
              <p:nvPr/>
            </p:nvSpPr>
            <p:spPr>
              <a:xfrm rot="7199998">
                <a:off x="3241218" y="444572"/>
                <a:ext cx="288828" cy="300848"/>
              </a:xfrm>
              <a:custGeom>
                <a:avLst/>
                <a:gdLst/>
                <a:ahLst/>
                <a:cxnLst/>
                <a:rect l="l" t="t" r="r" b="b"/>
                <a:pathLst>
                  <a:path w="2142" h="2231" extrusionOk="0">
                    <a:moveTo>
                      <a:pt x="1403" y="0"/>
                    </a:moveTo>
                    <a:cubicBezTo>
                      <a:pt x="1398" y="0"/>
                      <a:pt x="1392" y="0"/>
                      <a:pt x="1387" y="1"/>
                    </a:cubicBezTo>
                    <a:cubicBezTo>
                      <a:pt x="1009" y="700"/>
                      <a:pt x="535" y="1351"/>
                      <a:pt x="1" y="1941"/>
                    </a:cubicBezTo>
                    <a:cubicBezTo>
                      <a:pt x="113" y="2110"/>
                      <a:pt x="230" y="2222"/>
                      <a:pt x="314" y="2230"/>
                    </a:cubicBezTo>
                    <a:cubicBezTo>
                      <a:pt x="318" y="2231"/>
                      <a:pt x="321" y="2231"/>
                      <a:pt x="324" y="2231"/>
                    </a:cubicBezTo>
                    <a:cubicBezTo>
                      <a:pt x="702" y="2231"/>
                      <a:pt x="2141" y="511"/>
                      <a:pt x="1572" y="61"/>
                    </a:cubicBezTo>
                    <a:cubicBezTo>
                      <a:pt x="1517" y="20"/>
                      <a:pt x="1461" y="0"/>
                      <a:pt x="1403" y="0"/>
                    </a:cubicBezTo>
                    <a:close/>
                  </a:path>
                </a:pathLst>
              </a:custGeom>
              <a:solidFill>
                <a:srgbClr val="FFF1F6">
                  <a:alpha val="333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1" name="Google Shape;151;p3"/>
          <p:cNvGrpSpPr/>
          <p:nvPr/>
        </p:nvGrpSpPr>
        <p:grpSpPr>
          <a:xfrm rot="8887361">
            <a:off x="330669" y="108279"/>
            <a:ext cx="513893" cy="363699"/>
            <a:chOff x="3334703" y="-568655"/>
            <a:chExt cx="703624" cy="497978"/>
          </a:xfrm>
        </p:grpSpPr>
        <p:sp>
          <p:nvSpPr>
            <p:cNvPr id="152" name="Google Shape;152;p3"/>
            <p:cNvSpPr/>
            <p:nvPr/>
          </p:nvSpPr>
          <p:spPr>
            <a:xfrm>
              <a:off x="3439701" y="-356018"/>
              <a:ext cx="493979" cy="285342"/>
            </a:xfrm>
            <a:custGeom>
              <a:avLst/>
              <a:gdLst/>
              <a:ahLst/>
              <a:cxnLst/>
              <a:rect l="l" t="t" r="r" b="b"/>
              <a:pathLst>
                <a:path w="5796" h="3348" extrusionOk="0">
                  <a:moveTo>
                    <a:pt x="2897" y="1"/>
                  </a:moveTo>
                  <a:cubicBezTo>
                    <a:pt x="2551" y="1"/>
                    <a:pt x="2205" y="118"/>
                    <a:pt x="1920" y="352"/>
                  </a:cubicBezTo>
                  <a:cubicBezTo>
                    <a:pt x="1785" y="461"/>
                    <a:pt x="1661" y="585"/>
                    <a:pt x="1540" y="714"/>
                  </a:cubicBezTo>
                  <a:cubicBezTo>
                    <a:pt x="1287" y="981"/>
                    <a:pt x="936" y="1107"/>
                    <a:pt x="635" y="1307"/>
                  </a:cubicBezTo>
                  <a:cubicBezTo>
                    <a:pt x="74" y="1682"/>
                    <a:pt x="0" y="2447"/>
                    <a:pt x="471" y="2943"/>
                  </a:cubicBezTo>
                  <a:cubicBezTo>
                    <a:pt x="728" y="3212"/>
                    <a:pt x="1078" y="3347"/>
                    <a:pt x="1442" y="3347"/>
                  </a:cubicBezTo>
                  <a:cubicBezTo>
                    <a:pt x="1511" y="3347"/>
                    <a:pt x="1581" y="3343"/>
                    <a:pt x="1650" y="3333"/>
                  </a:cubicBezTo>
                  <a:cubicBezTo>
                    <a:pt x="1877" y="3302"/>
                    <a:pt x="2081" y="3208"/>
                    <a:pt x="2287" y="3119"/>
                  </a:cubicBezTo>
                  <a:cubicBezTo>
                    <a:pt x="2482" y="3036"/>
                    <a:pt x="2689" y="2995"/>
                    <a:pt x="2896" y="2995"/>
                  </a:cubicBezTo>
                  <a:cubicBezTo>
                    <a:pt x="3103" y="2995"/>
                    <a:pt x="3311" y="3036"/>
                    <a:pt x="3507" y="3119"/>
                  </a:cubicBezTo>
                  <a:cubicBezTo>
                    <a:pt x="3713" y="3204"/>
                    <a:pt x="3917" y="3300"/>
                    <a:pt x="4143" y="3333"/>
                  </a:cubicBezTo>
                  <a:cubicBezTo>
                    <a:pt x="4213" y="3343"/>
                    <a:pt x="4282" y="3347"/>
                    <a:pt x="4351" y="3347"/>
                  </a:cubicBezTo>
                  <a:cubicBezTo>
                    <a:pt x="4715" y="3347"/>
                    <a:pt x="5062" y="3212"/>
                    <a:pt x="5322" y="2943"/>
                  </a:cubicBezTo>
                  <a:cubicBezTo>
                    <a:pt x="5795" y="2447"/>
                    <a:pt x="5722" y="1685"/>
                    <a:pt x="5159" y="1307"/>
                  </a:cubicBezTo>
                  <a:cubicBezTo>
                    <a:pt x="4857" y="1107"/>
                    <a:pt x="4506" y="981"/>
                    <a:pt x="4253" y="714"/>
                  </a:cubicBezTo>
                  <a:cubicBezTo>
                    <a:pt x="4133" y="585"/>
                    <a:pt x="4006" y="461"/>
                    <a:pt x="3874" y="352"/>
                  </a:cubicBezTo>
                  <a:cubicBezTo>
                    <a:pt x="3589" y="118"/>
                    <a:pt x="3244" y="1"/>
                    <a:pt x="289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153;p3"/>
            <p:cNvSpPr/>
            <p:nvPr/>
          </p:nvSpPr>
          <p:spPr>
            <a:xfrm>
              <a:off x="3334703" y="-424284"/>
              <a:ext cx="126648" cy="125881"/>
            </a:xfrm>
            <a:custGeom>
              <a:avLst/>
              <a:gdLst/>
              <a:ahLst/>
              <a:cxnLst/>
              <a:rect l="l" t="t" r="r" b="b"/>
              <a:pathLst>
                <a:path w="1486" h="1477" extrusionOk="0">
                  <a:moveTo>
                    <a:pt x="677" y="0"/>
                  </a:moveTo>
                  <a:cubicBezTo>
                    <a:pt x="613" y="0"/>
                    <a:pt x="549" y="11"/>
                    <a:pt x="488" y="34"/>
                  </a:cubicBezTo>
                  <a:cubicBezTo>
                    <a:pt x="155" y="152"/>
                    <a:pt x="0" y="566"/>
                    <a:pt x="141" y="956"/>
                  </a:cubicBezTo>
                  <a:cubicBezTo>
                    <a:pt x="254" y="1273"/>
                    <a:pt x="529" y="1476"/>
                    <a:pt x="806" y="1476"/>
                  </a:cubicBezTo>
                  <a:cubicBezTo>
                    <a:pt x="870" y="1476"/>
                    <a:pt x="934" y="1466"/>
                    <a:pt x="995" y="1443"/>
                  </a:cubicBezTo>
                  <a:cubicBezTo>
                    <a:pt x="1328" y="1323"/>
                    <a:pt x="1485" y="911"/>
                    <a:pt x="1344" y="521"/>
                  </a:cubicBezTo>
                  <a:cubicBezTo>
                    <a:pt x="1230" y="204"/>
                    <a:pt x="954" y="0"/>
                    <a:pt x="67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154;p3"/>
            <p:cNvSpPr/>
            <p:nvPr/>
          </p:nvSpPr>
          <p:spPr>
            <a:xfrm>
              <a:off x="3505069" y="-568655"/>
              <a:ext cx="135853" cy="141989"/>
            </a:xfrm>
            <a:custGeom>
              <a:avLst/>
              <a:gdLst/>
              <a:ahLst/>
              <a:cxnLst/>
              <a:rect l="l" t="t" r="r" b="b"/>
              <a:pathLst>
                <a:path w="1594" h="1666" extrusionOk="0">
                  <a:moveTo>
                    <a:pt x="751" y="1"/>
                  </a:moveTo>
                  <a:cubicBezTo>
                    <a:pt x="708" y="1"/>
                    <a:pt x="665" y="5"/>
                    <a:pt x="622" y="14"/>
                  </a:cubicBezTo>
                  <a:cubicBezTo>
                    <a:pt x="237" y="98"/>
                    <a:pt x="0" y="530"/>
                    <a:pt x="96" y="981"/>
                  </a:cubicBezTo>
                  <a:cubicBezTo>
                    <a:pt x="181" y="1384"/>
                    <a:pt x="499" y="1665"/>
                    <a:pt x="841" y="1665"/>
                  </a:cubicBezTo>
                  <a:cubicBezTo>
                    <a:pt x="883" y="1665"/>
                    <a:pt x="926" y="1661"/>
                    <a:pt x="969" y="1652"/>
                  </a:cubicBezTo>
                  <a:cubicBezTo>
                    <a:pt x="1357" y="1571"/>
                    <a:pt x="1593" y="1136"/>
                    <a:pt x="1497" y="685"/>
                  </a:cubicBezTo>
                  <a:cubicBezTo>
                    <a:pt x="1412" y="282"/>
                    <a:pt x="1093" y="1"/>
                    <a:pt x="75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155;p3"/>
            <p:cNvSpPr/>
            <p:nvPr/>
          </p:nvSpPr>
          <p:spPr>
            <a:xfrm>
              <a:off x="3911679" y="-424965"/>
              <a:ext cx="126648" cy="125966"/>
            </a:xfrm>
            <a:custGeom>
              <a:avLst/>
              <a:gdLst/>
              <a:ahLst/>
              <a:cxnLst/>
              <a:rect l="l" t="t" r="r" b="b"/>
              <a:pathLst>
                <a:path w="1486" h="1478" extrusionOk="0">
                  <a:moveTo>
                    <a:pt x="810" y="1"/>
                  </a:moveTo>
                  <a:cubicBezTo>
                    <a:pt x="532" y="1"/>
                    <a:pt x="256" y="205"/>
                    <a:pt x="141" y="521"/>
                  </a:cubicBezTo>
                  <a:cubicBezTo>
                    <a:pt x="0" y="911"/>
                    <a:pt x="157" y="1325"/>
                    <a:pt x="490" y="1445"/>
                  </a:cubicBezTo>
                  <a:cubicBezTo>
                    <a:pt x="551" y="1467"/>
                    <a:pt x="614" y="1477"/>
                    <a:pt x="677" y="1477"/>
                  </a:cubicBezTo>
                  <a:cubicBezTo>
                    <a:pt x="955" y="1477"/>
                    <a:pt x="1232" y="1273"/>
                    <a:pt x="1347" y="955"/>
                  </a:cubicBezTo>
                  <a:cubicBezTo>
                    <a:pt x="1485" y="566"/>
                    <a:pt x="1330" y="154"/>
                    <a:pt x="998" y="33"/>
                  </a:cubicBezTo>
                  <a:cubicBezTo>
                    <a:pt x="936" y="11"/>
                    <a:pt x="873" y="1"/>
                    <a:pt x="81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156;p3"/>
            <p:cNvSpPr/>
            <p:nvPr/>
          </p:nvSpPr>
          <p:spPr>
            <a:xfrm>
              <a:off x="3732450" y="-567802"/>
              <a:ext cx="135853" cy="141819"/>
            </a:xfrm>
            <a:custGeom>
              <a:avLst/>
              <a:gdLst/>
              <a:ahLst/>
              <a:cxnLst/>
              <a:rect l="l" t="t" r="r" b="b"/>
              <a:pathLst>
                <a:path w="1594" h="1664" extrusionOk="0">
                  <a:moveTo>
                    <a:pt x="841" y="1"/>
                  </a:moveTo>
                  <a:cubicBezTo>
                    <a:pt x="499" y="1"/>
                    <a:pt x="181" y="282"/>
                    <a:pt x="96" y="683"/>
                  </a:cubicBezTo>
                  <a:cubicBezTo>
                    <a:pt x="0" y="1136"/>
                    <a:pt x="237" y="1569"/>
                    <a:pt x="622" y="1650"/>
                  </a:cubicBezTo>
                  <a:cubicBezTo>
                    <a:pt x="665" y="1659"/>
                    <a:pt x="708" y="1664"/>
                    <a:pt x="751" y="1664"/>
                  </a:cubicBezTo>
                  <a:cubicBezTo>
                    <a:pt x="1093" y="1664"/>
                    <a:pt x="1412" y="1382"/>
                    <a:pt x="1498" y="981"/>
                  </a:cubicBezTo>
                  <a:cubicBezTo>
                    <a:pt x="1593" y="528"/>
                    <a:pt x="1357" y="96"/>
                    <a:pt x="969" y="14"/>
                  </a:cubicBezTo>
                  <a:cubicBezTo>
                    <a:pt x="926" y="5"/>
                    <a:pt x="883" y="1"/>
                    <a:pt x="84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7" name="Google Shape;157;p3"/>
          <p:cNvGrpSpPr/>
          <p:nvPr/>
        </p:nvGrpSpPr>
        <p:grpSpPr>
          <a:xfrm rot="10412789">
            <a:off x="132756" y="630259"/>
            <a:ext cx="428195" cy="303047"/>
            <a:chOff x="3334703" y="-568655"/>
            <a:chExt cx="703624" cy="497978"/>
          </a:xfrm>
        </p:grpSpPr>
        <p:sp>
          <p:nvSpPr>
            <p:cNvPr id="158" name="Google Shape;158;p3"/>
            <p:cNvSpPr/>
            <p:nvPr/>
          </p:nvSpPr>
          <p:spPr>
            <a:xfrm>
              <a:off x="3439701" y="-356018"/>
              <a:ext cx="493979" cy="285342"/>
            </a:xfrm>
            <a:custGeom>
              <a:avLst/>
              <a:gdLst/>
              <a:ahLst/>
              <a:cxnLst/>
              <a:rect l="l" t="t" r="r" b="b"/>
              <a:pathLst>
                <a:path w="5796" h="3348" extrusionOk="0">
                  <a:moveTo>
                    <a:pt x="2897" y="1"/>
                  </a:moveTo>
                  <a:cubicBezTo>
                    <a:pt x="2551" y="1"/>
                    <a:pt x="2205" y="118"/>
                    <a:pt x="1920" y="352"/>
                  </a:cubicBezTo>
                  <a:cubicBezTo>
                    <a:pt x="1785" y="461"/>
                    <a:pt x="1661" y="585"/>
                    <a:pt x="1540" y="714"/>
                  </a:cubicBezTo>
                  <a:cubicBezTo>
                    <a:pt x="1287" y="981"/>
                    <a:pt x="936" y="1107"/>
                    <a:pt x="635" y="1307"/>
                  </a:cubicBezTo>
                  <a:cubicBezTo>
                    <a:pt x="74" y="1682"/>
                    <a:pt x="0" y="2447"/>
                    <a:pt x="471" y="2943"/>
                  </a:cubicBezTo>
                  <a:cubicBezTo>
                    <a:pt x="728" y="3212"/>
                    <a:pt x="1078" y="3347"/>
                    <a:pt x="1442" y="3347"/>
                  </a:cubicBezTo>
                  <a:cubicBezTo>
                    <a:pt x="1511" y="3347"/>
                    <a:pt x="1581" y="3343"/>
                    <a:pt x="1650" y="3333"/>
                  </a:cubicBezTo>
                  <a:cubicBezTo>
                    <a:pt x="1877" y="3302"/>
                    <a:pt x="2081" y="3208"/>
                    <a:pt x="2287" y="3119"/>
                  </a:cubicBezTo>
                  <a:cubicBezTo>
                    <a:pt x="2482" y="3036"/>
                    <a:pt x="2689" y="2995"/>
                    <a:pt x="2896" y="2995"/>
                  </a:cubicBezTo>
                  <a:cubicBezTo>
                    <a:pt x="3103" y="2995"/>
                    <a:pt x="3311" y="3036"/>
                    <a:pt x="3507" y="3119"/>
                  </a:cubicBezTo>
                  <a:cubicBezTo>
                    <a:pt x="3713" y="3204"/>
                    <a:pt x="3917" y="3300"/>
                    <a:pt x="4143" y="3333"/>
                  </a:cubicBezTo>
                  <a:cubicBezTo>
                    <a:pt x="4213" y="3343"/>
                    <a:pt x="4282" y="3347"/>
                    <a:pt x="4351" y="3347"/>
                  </a:cubicBezTo>
                  <a:cubicBezTo>
                    <a:pt x="4715" y="3347"/>
                    <a:pt x="5062" y="3212"/>
                    <a:pt x="5322" y="2943"/>
                  </a:cubicBezTo>
                  <a:cubicBezTo>
                    <a:pt x="5795" y="2447"/>
                    <a:pt x="5722" y="1685"/>
                    <a:pt x="5159" y="1307"/>
                  </a:cubicBezTo>
                  <a:cubicBezTo>
                    <a:pt x="4857" y="1107"/>
                    <a:pt x="4506" y="981"/>
                    <a:pt x="4253" y="714"/>
                  </a:cubicBezTo>
                  <a:cubicBezTo>
                    <a:pt x="4133" y="585"/>
                    <a:pt x="4006" y="461"/>
                    <a:pt x="3874" y="352"/>
                  </a:cubicBezTo>
                  <a:cubicBezTo>
                    <a:pt x="3589" y="118"/>
                    <a:pt x="3244" y="1"/>
                    <a:pt x="289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159;p3"/>
            <p:cNvSpPr/>
            <p:nvPr/>
          </p:nvSpPr>
          <p:spPr>
            <a:xfrm>
              <a:off x="3334703" y="-424284"/>
              <a:ext cx="126648" cy="125881"/>
            </a:xfrm>
            <a:custGeom>
              <a:avLst/>
              <a:gdLst/>
              <a:ahLst/>
              <a:cxnLst/>
              <a:rect l="l" t="t" r="r" b="b"/>
              <a:pathLst>
                <a:path w="1486" h="1477" extrusionOk="0">
                  <a:moveTo>
                    <a:pt x="677" y="0"/>
                  </a:moveTo>
                  <a:cubicBezTo>
                    <a:pt x="613" y="0"/>
                    <a:pt x="549" y="11"/>
                    <a:pt x="488" y="34"/>
                  </a:cubicBezTo>
                  <a:cubicBezTo>
                    <a:pt x="155" y="152"/>
                    <a:pt x="0" y="566"/>
                    <a:pt x="141" y="956"/>
                  </a:cubicBezTo>
                  <a:cubicBezTo>
                    <a:pt x="254" y="1273"/>
                    <a:pt x="529" y="1476"/>
                    <a:pt x="806" y="1476"/>
                  </a:cubicBezTo>
                  <a:cubicBezTo>
                    <a:pt x="870" y="1476"/>
                    <a:pt x="934" y="1466"/>
                    <a:pt x="995" y="1443"/>
                  </a:cubicBezTo>
                  <a:cubicBezTo>
                    <a:pt x="1328" y="1323"/>
                    <a:pt x="1485" y="911"/>
                    <a:pt x="1344" y="521"/>
                  </a:cubicBezTo>
                  <a:cubicBezTo>
                    <a:pt x="1230" y="204"/>
                    <a:pt x="954" y="0"/>
                    <a:pt x="67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160;p3"/>
            <p:cNvSpPr/>
            <p:nvPr/>
          </p:nvSpPr>
          <p:spPr>
            <a:xfrm>
              <a:off x="3505069" y="-568655"/>
              <a:ext cx="135853" cy="141989"/>
            </a:xfrm>
            <a:custGeom>
              <a:avLst/>
              <a:gdLst/>
              <a:ahLst/>
              <a:cxnLst/>
              <a:rect l="l" t="t" r="r" b="b"/>
              <a:pathLst>
                <a:path w="1594" h="1666" extrusionOk="0">
                  <a:moveTo>
                    <a:pt x="751" y="1"/>
                  </a:moveTo>
                  <a:cubicBezTo>
                    <a:pt x="708" y="1"/>
                    <a:pt x="665" y="5"/>
                    <a:pt x="622" y="14"/>
                  </a:cubicBezTo>
                  <a:cubicBezTo>
                    <a:pt x="237" y="98"/>
                    <a:pt x="0" y="530"/>
                    <a:pt x="96" y="981"/>
                  </a:cubicBezTo>
                  <a:cubicBezTo>
                    <a:pt x="181" y="1384"/>
                    <a:pt x="499" y="1665"/>
                    <a:pt x="841" y="1665"/>
                  </a:cubicBezTo>
                  <a:cubicBezTo>
                    <a:pt x="883" y="1665"/>
                    <a:pt x="926" y="1661"/>
                    <a:pt x="969" y="1652"/>
                  </a:cubicBezTo>
                  <a:cubicBezTo>
                    <a:pt x="1357" y="1571"/>
                    <a:pt x="1593" y="1136"/>
                    <a:pt x="1497" y="685"/>
                  </a:cubicBezTo>
                  <a:cubicBezTo>
                    <a:pt x="1412" y="282"/>
                    <a:pt x="1093" y="1"/>
                    <a:pt x="75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161;p3"/>
            <p:cNvSpPr/>
            <p:nvPr/>
          </p:nvSpPr>
          <p:spPr>
            <a:xfrm>
              <a:off x="3911679" y="-424965"/>
              <a:ext cx="126648" cy="125966"/>
            </a:xfrm>
            <a:custGeom>
              <a:avLst/>
              <a:gdLst/>
              <a:ahLst/>
              <a:cxnLst/>
              <a:rect l="l" t="t" r="r" b="b"/>
              <a:pathLst>
                <a:path w="1486" h="1478" extrusionOk="0">
                  <a:moveTo>
                    <a:pt x="810" y="1"/>
                  </a:moveTo>
                  <a:cubicBezTo>
                    <a:pt x="532" y="1"/>
                    <a:pt x="256" y="205"/>
                    <a:pt x="141" y="521"/>
                  </a:cubicBezTo>
                  <a:cubicBezTo>
                    <a:pt x="0" y="911"/>
                    <a:pt x="157" y="1325"/>
                    <a:pt x="490" y="1445"/>
                  </a:cubicBezTo>
                  <a:cubicBezTo>
                    <a:pt x="551" y="1467"/>
                    <a:pt x="614" y="1477"/>
                    <a:pt x="677" y="1477"/>
                  </a:cubicBezTo>
                  <a:cubicBezTo>
                    <a:pt x="955" y="1477"/>
                    <a:pt x="1232" y="1273"/>
                    <a:pt x="1347" y="955"/>
                  </a:cubicBezTo>
                  <a:cubicBezTo>
                    <a:pt x="1485" y="566"/>
                    <a:pt x="1330" y="154"/>
                    <a:pt x="998" y="33"/>
                  </a:cubicBezTo>
                  <a:cubicBezTo>
                    <a:pt x="936" y="11"/>
                    <a:pt x="873" y="1"/>
                    <a:pt x="81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162;p3"/>
            <p:cNvSpPr/>
            <p:nvPr/>
          </p:nvSpPr>
          <p:spPr>
            <a:xfrm>
              <a:off x="3732450" y="-567802"/>
              <a:ext cx="135853" cy="141819"/>
            </a:xfrm>
            <a:custGeom>
              <a:avLst/>
              <a:gdLst/>
              <a:ahLst/>
              <a:cxnLst/>
              <a:rect l="l" t="t" r="r" b="b"/>
              <a:pathLst>
                <a:path w="1594" h="1664" extrusionOk="0">
                  <a:moveTo>
                    <a:pt x="841" y="1"/>
                  </a:moveTo>
                  <a:cubicBezTo>
                    <a:pt x="499" y="1"/>
                    <a:pt x="181" y="282"/>
                    <a:pt x="96" y="683"/>
                  </a:cubicBezTo>
                  <a:cubicBezTo>
                    <a:pt x="0" y="1136"/>
                    <a:pt x="237" y="1569"/>
                    <a:pt x="622" y="1650"/>
                  </a:cubicBezTo>
                  <a:cubicBezTo>
                    <a:pt x="665" y="1659"/>
                    <a:pt x="708" y="1664"/>
                    <a:pt x="751" y="1664"/>
                  </a:cubicBezTo>
                  <a:cubicBezTo>
                    <a:pt x="1093" y="1664"/>
                    <a:pt x="1412" y="1382"/>
                    <a:pt x="1498" y="981"/>
                  </a:cubicBezTo>
                  <a:cubicBezTo>
                    <a:pt x="1593" y="528"/>
                    <a:pt x="1357" y="96"/>
                    <a:pt x="969" y="14"/>
                  </a:cubicBezTo>
                  <a:cubicBezTo>
                    <a:pt x="926" y="5"/>
                    <a:pt x="883" y="1"/>
                    <a:pt x="84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1565337612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1_Section header"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3"/>
          <p:cNvSpPr txBox="1">
            <a:spLocks noGrp="1"/>
          </p:cNvSpPr>
          <p:nvPr>
            <p:ph type="title"/>
          </p:nvPr>
        </p:nvSpPr>
        <p:spPr>
          <a:xfrm>
            <a:off x="740125" y="2150850"/>
            <a:ext cx="38319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0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grpSp>
        <p:nvGrpSpPr>
          <p:cNvPr id="96" name="Google Shape;96;p3"/>
          <p:cNvGrpSpPr/>
          <p:nvPr/>
        </p:nvGrpSpPr>
        <p:grpSpPr>
          <a:xfrm rot="6435516" flipH="1">
            <a:off x="-745474" y="-911974"/>
            <a:ext cx="2184639" cy="2096635"/>
            <a:chOff x="2054181" y="1682500"/>
            <a:chExt cx="557500" cy="535042"/>
          </a:xfrm>
        </p:grpSpPr>
        <p:sp>
          <p:nvSpPr>
            <p:cNvPr id="97" name="Google Shape;97;p3"/>
            <p:cNvSpPr/>
            <p:nvPr/>
          </p:nvSpPr>
          <p:spPr>
            <a:xfrm>
              <a:off x="2054181" y="1734892"/>
              <a:ext cx="557500" cy="482650"/>
            </a:xfrm>
            <a:custGeom>
              <a:avLst/>
              <a:gdLst/>
              <a:ahLst/>
              <a:cxnLst/>
              <a:rect l="l" t="t" r="r" b="b"/>
              <a:pathLst>
                <a:path w="22300" h="19306" extrusionOk="0">
                  <a:moveTo>
                    <a:pt x="17029" y="1"/>
                  </a:moveTo>
                  <a:cubicBezTo>
                    <a:pt x="15601" y="1"/>
                    <a:pt x="14082" y="330"/>
                    <a:pt x="12862" y="771"/>
                  </a:cubicBezTo>
                  <a:cubicBezTo>
                    <a:pt x="12037" y="1071"/>
                    <a:pt x="11278" y="1177"/>
                    <a:pt x="10540" y="1177"/>
                  </a:cubicBezTo>
                  <a:cubicBezTo>
                    <a:pt x="8763" y="1177"/>
                    <a:pt x="7104" y="563"/>
                    <a:pt x="4920" y="563"/>
                  </a:cubicBezTo>
                  <a:cubicBezTo>
                    <a:pt x="4705" y="563"/>
                    <a:pt x="4485" y="569"/>
                    <a:pt x="4260" y="582"/>
                  </a:cubicBezTo>
                  <a:cubicBezTo>
                    <a:pt x="788" y="783"/>
                    <a:pt x="202" y="4198"/>
                    <a:pt x="1708" y="7372"/>
                  </a:cubicBezTo>
                  <a:cubicBezTo>
                    <a:pt x="3215" y="10546"/>
                    <a:pt x="1" y="13439"/>
                    <a:pt x="1258" y="16798"/>
                  </a:cubicBezTo>
                  <a:cubicBezTo>
                    <a:pt x="1942" y="18629"/>
                    <a:pt x="3846" y="18953"/>
                    <a:pt x="5847" y="18953"/>
                  </a:cubicBezTo>
                  <a:cubicBezTo>
                    <a:pt x="6944" y="18953"/>
                    <a:pt x="8069" y="18856"/>
                    <a:pt x="9039" y="18856"/>
                  </a:cubicBezTo>
                  <a:cubicBezTo>
                    <a:pt x="9546" y="18856"/>
                    <a:pt x="10011" y="18883"/>
                    <a:pt x="10407" y="18964"/>
                  </a:cubicBezTo>
                  <a:cubicBezTo>
                    <a:pt x="11570" y="19200"/>
                    <a:pt x="12633" y="19305"/>
                    <a:pt x="13600" y="19305"/>
                  </a:cubicBezTo>
                  <a:cubicBezTo>
                    <a:pt x="20113" y="19305"/>
                    <a:pt x="22247" y="14514"/>
                    <a:pt x="21247" y="12632"/>
                  </a:cubicBezTo>
                  <a:cubicBezTo>
                    <a:pt x="20090" y="10462"/>
                    <a:pt x="22299" y="6312"/>
                    <a:pt x="21496" y="2796"/>
                  </a:cubicBezTo>
                  <a:cubicBezTo>
                    <a:pt x="21018" y="707"/>
                    <a:pt x="19121" y="1"/>
                    <a:pt x="17029" y="1"/>
                  </a:cubicBezTo>
                  <a:close/>
                </a:path>
              </a:pathLst>
            </a:custGeom>
            <a:solidFill>
              <a:srgbClr val="B87CCF">
                <a:alpha val="529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" name="Google Shape;98;p3"/>
            <p:cNvSpPr/>
            <p:nvPr/>
          </p:nvSpPr>
          <p:spPr>
            <a:xfrm>
              <a:off x="2196000" y="1682500"/>
              <a:ext cx="189675" cy="60225"/>
            </a:xfrm>
            <a:custGeom>
              <a:avLst/>
              <a:gdLst/>
              <a:ahLst/>
              <a:cxnLst/>
              <a:rect l="l" t="t" r="r" b="b"/>
              <a:pathLst>
                <a:path w="7587" h="2409" extrusionOk="0">
                  <a:moveTo>
                    <a:pt x="984" y="1"/>
                  </a:moveTo>
                  <a:cubicBezTo>
                    <a:pt x="635" y="1"/>
                    <a:pt x="382" y="108"/>
                    <a:pt x="294" y="422"/>
                  </a:cubicBezTo>
                  <a:cubicBezTo>
                    <a:pt x="0" y="1457"/>
                    <a:pt x="1858" y="2408"/>
                    <a:pt x="3684" y="2408"/>
                  </a:cubicBezTo>
                  <a:cubicBezTo>
                    <a:pt x="3806" y="2408"/>
                    <a:pt x="3929" y="2404"/>
                    <a:pt x="4051" y="2395"/>
                  </a:cubicBezTo>
                  <a:cubicBezTo>
                    <a:pt x="6642" y="2210"/>
                    <a:pt x="7586" y="981"/>
                    <a:pt x="7325" y="374"/>
                  </a:cubicBezTo>
                  <a:cubicBezTo>
                    <a:pt x="7218" y="124"/>
                    <a:pt x="6925" y="30"/>
                    <a:pt x="6519" y="30"/>
                  </a:cubicBezTo>
                  <a:cubicBezTo>
                    <a:pt x="5946" y="30"/>
                    <a:pt x="5149" y="218"/>
                    <a:pt x="4336" y="422"/>
                  </a:cubicBezTo>
                  <a:cubicBezTo>
                    <a:pt x="4179" y="462"/>
                    <a:pt x="4010" y="479"/>
                    <a:pt x="3833" y="479"/>
                  </a:cubicBezTo>
                  <a:cubicBezTo>
                    <a:pt x="2889" y="479"/>
                    <a:pt x="1721" y="1"/>
                    <a:pt x="984" y="1"/>
                  </a:cubicBezTo>
                  <a:close/>
                </a:path>
              </a:pathLst>
            </a:custGeom>
            <a:solidFill>
              <a:srgbClr val="B87CCF">
                <a:alpha val="529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9" name="Google Shape;99;p3"/>
          <p:cNvSpPr/>
          <p:nvPr/>
        </p:nvSpPr>
        <p:spPr>
          <a:xfrm flipH="1">
            <a:off x="579829" y="1476575"/>
            <a:ext cx="215929" cy="199812"/>
          </a:xfrm>
          <a:custGeom>
            <a:avLst/>
            <a:gdLst/>
            <a:ahLst/>
            <a:cxnLst/>
            <a:rect l="l" t="t" r="r" b="b"/>
            <a:pathLst>
              <a:path w="1447" h="1339" extrusionOk="0">
                <a:moveTo>
                  <a:pt x="729" y="0"/>
                </a:moveTo>
                <a:cubicBezTo>
                  <a:pt x="719" y="0"/>
                  <a:pt x="709" y="1"/>
                  <a:pt x="699" y="1"/>
                </a:cubicBezTo>
                <a:cubicBezTo>
                  <a:pt x="486" y="13"/>
                  <a:pt x="286" y="122"/>
                  <a:pt x="161" y="298"/>
                </a:cubicBezTo>
                <a:cubicBezTo>
                  <a:pt x="36" y="475"/>
                  <a:pt x="0" y="692"/>
                  <a:pt x="61" y="893"/>
                </a:cubicBezTo>
                <a:cubicBezTo>
                  <a:pt x="121" y="1082"/>
                  <a:pt x="261" y="1238"/>
                  <a:pt x="458" y="1307"/>
                </a:cubicBezTo>
                <a:cubicBezTo>
                  <a:pt x="511" y="1327"/>
                  <a:pt x="571" y="1339"/>
                  <a:pt x="627" y="1339"/>
                </a:cubicBezTo>
                <a:cubicBezTo>
                  <a:pt x="760" y="1339"/>
                  <a:pt x="872" y="1279"/>
                  <a:pt x="953" y="1166"/>
                </a:cubicBezTo>
                <a:cubicBezTo>
                  <a:pt x="1053" y="1026"/>
                  <a:pt x="1089" y="801"/>
                  <a:pt x="932" y="604"/>
                </a:cubicBezTo>
                <a:cubicBezTo>
                  <a:pt x="860" y="511"/>
                  <a:pt x="744" y="455"/>
                  <a:pt x="631" y="455"/>
                </a:cubicBezTo>
                <a:cubicBezTo>
                  <a:pt x="543" y="455"/>
                  <a:pt x="466" y="495"/>
                  <a:pt x="418" y="563"/>
                </a:cubicBezTo>
                <a:cubicBezTo>
                  <a:pt x="350" y="652"/>
                  <a:pt x="338" y="756"/>
                  <a:pt x="378" y="853"/>
                </a:cubicBezTo>
                <a:cubicBezTo>
                  <a:pt x="418" y="945"/>
                  <a:pt x="507" y="1013"/>
                  <a:pt x="611" y="1026"/>
                </a:cubicBezTo>
                <a:cubicBezTo>
                  <a:pt x="616" y="1026"/>
                  <a:pt x="621" y="1027"/>
                  <a:pt x="626" y="1027"/>
                </a:cubicBezTo>
                <a:cubicBezTo>
                  <a:pt x="667" y="1027"/>
                  <a:pt x="700" y="997"/>
                  <a:pt x="703" y="957"/>
                </a:cubicBezTo>
                <a:cubicBezTo>
                  <a:pt x="707" y="917"/>
                  <a:pt x="679" y="877"/>
                  <a:pt x="639" y="873"/>
                </a:cubicBezTo>
                <a:cubicBezTo>
                  <a:pt x="587" y="865"/>
                  <a:pt x="547" y="837"/>
                  <a:pt x="527" y="797"/>
                </a:cubicBezTo>
                <a:cubicBezTo>
                  <a:pt x="507" y="756"/>
                  <a:pt x="511" y="716"/>
                  <a:pt x="531" y="672"/>
                </a:cubicBezTo>
                <a:cubicBezTo>
                  <a:pt x="551" y="636"/>
                  <a:pt x="583" y="612"/>
                  <a:pt x="623" y="604"/>
                </a:cubicBezTo>
                <a:cubicBezTo>
                  <a:pt x="629" y="603"/>
                  <a:pt x="636" y="602"/>
                  <a:pt x="643" y="602"/>
                </a:cubicBezTo>
                <a:cubicBezTo>
                  <a:pt x="689" y="602"/>
                  <a:pt x="745" y="625"/>
                  <a:pt x="784" y="660"/>
                </a:cubicBezTo>
                <a:cubicBezTo>
                  <a:pt x="860" y="724"/>
                  <a:pt x="900" y="825"/>
                  <a:pt x="892" y="925"/>
                </a:cubicBezTo>
                <a:cubicBezTo>
                  <a:pt x="888" y="1013"/>
                  <a:pt x="848" y="1086"/>
                  <a:pt x="784" y="1138"/>
                </a:cubicBezTo>
                <a:cubicBezTo>
                  <a:pt x="741" y="1170"/>
                  <a:pt x="693" y="1183"/>
                  <a:pt x="644" y="1183"/>
                </a:cubicBezTo>
                <a:cubicBezTo>
                  <a:pt x="516" y="1183"/>
                  <a:pt x="382" y="1092"/>
                  <a:pt x="310" y="1013"/>
                </a:cubicBezTo>
                <a:cubicBezTo>
                  <a:pt x="189" y="881"/>
                  <a:pt x="161" y="696"/>
                  <a:pt x="221" y="519"/>
                </a:cubicBezTo>
                <a:cubicBezTo>
                  <a:pt x="282" y="347"/>
                  <a:pt x="426" y="214"/>
                  <a:pt x="603" y="162"/>
                </a:cubicBezTo>
                <a:cubicBezTo>
                  <a:pt x="644" y="150"/>
                  <a:pt x="686" y="145"/>
                  <a:pt x="727" y="145"/>
                </a:cubicBezTo>
                <a:cubicBezTo>
                  <a:pt x="828" y="145"/>
                  <a:pt x="926" y="179"/>
                  <a:pt x="1009" y="242"/>
                </a:cubicBezTo>
                <a:cubicBezTo>
                  <a:pt x="1133" y="342"/>
                  <a:pt x="1270" y="604"/>
                  <a:pt x="1266" y="829"/>
                </a:cubicBezTo>
                <a:cubicBezTo>
                  <a:pt x="1258" y="945"/>
                  <a:pt x="1226" y="1030"/>
                  <a:pt x="1149" y="1082"/>
                </a:cubicBezTo>
                <a:cubicBezTo>
                  <a:pt x="1125" y="1098"/>
                  <a:pt x="1113" y="1126"/>
                  <a:pt x="1121" y="1150"/>
                </a:cubicBezTo>
                <a:cubicBezTo>
                  <a:pt x="1125" y="1182"/>
                  <a:pt x="1141" y="1206"/>
                  <a:pt x="1165" y="1218"/>
                </a:cubicBezTo>
                <a:cubicBezTo>
                  <a:pt x="1175" y="1221"/>
                  <a:pt x="1184" y="1223"/>
                  <a:pt x="1194" y="1223"/>
                </a:cubicBezTo>
                <a:cubicBezTo>
                  <a:pt x="1209" y="1223"/>
                  <a:pt x="1225" y="1219"/>
                  <a:pt x="1242" y="1206"/>
                </a:cubicBezTo>
                <a:cubicBezTo>
                  <a:pt x="1342" y="1138"/>
                  <a:pt x="1402" y="1021"/>
                  <a:pt x="1415" y="885"/>
                </a:cubicBezTo>
                <a:cubicBezTo>
                  <a:pt x="1447" y="632"/>
                  <a:pt x="1314" y="338"/>
                  <a:pt x="1173" y="178"/>
                </a:cubicBezTo>
                <a:cubicBezTo>
                  <a:pt x="1059" y="67"/>
                  <a:pt x="902" y="0"/>
                  <a:pt x="729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0;p3"/>
          <p:cNvSpPr/>
          <p:nvPr/>
        </p:nvSpPr>
        <p:spPr>
          <a:xfrm flipH="1">
            <a:off x="1766005" y="18188"/>
            <a:ext cx="232399" cy="236323"/>
          </a:xfrm>
          <a:custGeom>
            <a:avLst/>
            <a:gdLst/>
            <a:ahLst/>
            <a:cxnLst/>
            <a:rect l="l" t="t" r="r" b="b"/>
            <a:pathLst>
              <a:path w="1411" h="1435" extrusionOk="0">
                <a:moveTo>
                  <a:pt x="698" y="0"/>
                </a:moveTo>
                <a:cubicBezTo>
                  <a:pt x="487" y="0"/>
                  <a:pt x="299" y="92"/>
                  <a:pt x="169" y="254"/>
                </a:cubicBezTo>
                <a:cubicBezTo>
                  <a:pt x="45" y="410"/>
                  <a:pt x="1" y="615"/>
                  <a:pt x="49" y="816"/>
                </a:cubicBezTo>
                <a:cubicBezTo>
                  <a:pt x="101" y="1017"/>
                  <a:pt x="250" y="1146"/>
                  <a:pt x="447" y="1150"/>
                </a:cubicBezTo>
                <a:cubicBezTo>
                  <a:pt x="450" y="1150"/>
                  <a:pt x="453" y="1150"/>
                  <a:pt x="456" y="1150"/>
                </a:cubicBezTo>
                <a:cubicBezTo>
                  <a:pt x="623" y="1150"/>
                  <a:pt x="829" y="1045"/>
                  <a:pt x="897" y="812"/>
                </a:cubicBezTo>
                <a:cubicBezTo>
                  <a:pt x="933" y="696"/>
                  <a:pt x="913" y="567"/>
                  <a:pt x="852" y="475"/>
                </a:cubicBezTo>
                <a:cubicBezTo>
                  <a:pt x="804" y="406"/>
                  <a:pt x="728" y="366"/>
                  <a:pt x="635" y="362"/>
                </a:cubicBezTo>
                <a:cubicBezTo>
                  <a:pt x="628" y="362"/>
                  <a:pt x="621" y="361"/>
                  <a:pt x="614" y="361"/>
                </a:cubicBezTo>
                <a:cubicBezTo>
                  <a:pt x="518" y="361"/>
                  <a:pt x="430" y="412"/>
                  <a:pt x="374" y="491"/>
                </a:cubicBezTo>
                <a:cubicBezTo>
                  <a:pt x="322" y="583"/>
                  <a:pt x="314" y="692"/>
                  <a:pt x="366" y="784"/>
                </a:cubicBezTo>
                <a:cubicBezTo>
                  <a:pt x="380" y="811"/>
                  <a:pt x="407" y="826"/>
                  <a:pt x="435" y="826"/>
                </a:cubicBezTo>
                <a:cubicBezTo>
                  <a:pt x="448" y="826"/>
                  <a:pt x="462" y="823"/>
                  <a:pt x="475" y="816"/>
                </a:cubicBezTo>
                <a:cubicBezTo>
                  <a:pt x="515" y="796"/>
                  <a:pt x="527" y="752"/>
                  <a:pt x="507" y="716"/>
                </a:cubicBezTo>
                <a:cubicBezTo>
                  <a:pt x="483" y="672"/>
                  <a:pt x="483" y="623"/>
                  <a:pt x="507" y="583"/>
                </a:cubicBezTo>
                <a:cubicBezTo>
                  <a:pt x="527" y="543"/>
                  <a:pt x="567" y="523"/>
                  <a:pt x="611" y="515"/>
                </a:cubicBezTo>
                <a:cubicBezTo>
                  <a:pt x="615" y="514"/>
                  <a:pt x="620" y="514"/>
                  <a:pt x="624" y="514"/>
                </a:cubicBezTo>
                <a:cubicBezTo>
                  <a:pt x="659" y="514"/>
                  <a:pt x="690" y="529"/>
                  <a:pt x="712" y="551"/>
                </a:cubicBezTo>
                <a:cubicBezTo>
                  <a:pt x="748" y="587"/>
                  <a:pt x="768" y="651"/>
                  <a:pt x="756" y="716"/>
                </a:cubicBezTo>
                <a:cubicBezTo>
                  <a:pt x="744" y="816"/>
                  <a:pt x="688" y="909"/>
                  <a:pt x="603" y="957"/>
                </a:cubicBezTo>
                <a:cubicBezTo>
                  <a:pt x="557" y="988"/>
                  <a:pt x="506" y="1002"/>
                  <a:pt x="453" y="1002"/>
                </a:cubicBezTo>
                <a:cubicBezTo>
                  <a:pt x="424" y="1002"/>
                  <a:pt x="395" y="998"/>
                  <a:pt x="366" y="989"/>
                </a:cubicBezTo>
                <a:cubicBezTo>
                  <a:pt x="181" y="925"/>
                  <a:pt x="165" y="672"/>
                  <a:pt x="201" y="531"/>
                </a:cubicBezTo>
                <a:cubicBezTo>
                  <a:pt x="242" y="354"/>
                  <a:pt x="374" y="226"/>
                  <a:pt x="551" y="181"/>
                </a:cubicBezTo>
                <a:cubicBezTo>
                  <a:pt x="600" y="168"/>
                  <a:pt x="651" y="161"/>
                  <a:pt x="701" y="161"/>
                </a:cubicBezTo>
                <a:cubicBezTo>
                  <a:pt x="832" y="161"/>
                  <a:pt x="961" y="206"/>
                  <a:pt x="1057" y="290"/>
                </a:cubicBezTo>
                <a:cubicBezTo>
                  <a:pt x="1174" y="386"/>
                  <a:pt x="1234" y="527"/>
                  <a:pt x="1222" y="672"/>
                </a:cubicBezTo>
                <a:cubicBezTo>
                  <a:pt x="1214" y="836"/>
                  <a:pt x="1073" y="1093"/>
                  <a:pt x="884" y="1214"/>
                </a:cubicBezTo>
                <a:cubicBezTo>
                  <a:pt x="818" y="1258"/>
                  <a:pt x="752" y="1279"/>
                  <a:pt x="690" y="1279"/>
                </a:cubicBezTo>
                <a:cubicBezTo>
                  <a:pt x="661" y="1279"/>
                  <a:pt x="634" y="1275"/>
                  <a:pt x="607" y="1266"/>
                </a:cubicBezTo>
                <a:cubicBezTo>
                  <a:pt x="598" y="1262"/>
                  <a:pt x="588" y="1259"/>
                  <a:pt x="578" y="1259"/>
                </a:cubicBezTo>
                <a:cubicBezTo>
                  <a:pt x="561" y="1259"/>
                  <a:pt x="543" y="1266"/>
                  <a:pt x="531" y="1278"/>
                </a:cubicBezTo>
                <a:cubicBezTo>
                  <a:pt x="511" y="1302"/>
                  <a:pt x="495" y="1330"/>
                  <a:pt x="507" y="1355"/>
                </a:cubicBezTo>
                <a:cubicBezTo>
                  <a:pt x="511" y="1379"/>
                  <a:pt x="531" y="1403"/>
                  <a:pt x="555" y="1411"/>
                </a:cubicBezTo>
                <a:cubicBezTo>
                  <a:pt x="603" y="1427"/>
                  <a:pt x="647" y="1435"/>
                  <a:pt x="692" y="1435"/>
                </a:cubicBezTo>
                <a:cubicBezTo>
                  <a:pt x="768" y="1435"/>
                  <a:pt x="844" y="1415"/>
                  <a:pt x="917" y="1375"/>
                </a:cubicBezTo>
                <a:cubicBezTo>
                  <a:pt x="1146" y="1254"/>
                  <a:pt x="1314" y="985"/>
                  <a:pt x="1367" y="776"/>
                </a:cubicBezTo>
                <a:cubicBezTo>
                  <a:pt x="1411" y="603"/>
                  <a:pt x="1371" y="422"/>
                  <a:pt x="1258" y="274"/>
                </a:cubicBezTo>
                <a:cubicBezTo>
                  <a:pt x="1134" y="105"/>
                  <a:pt x="929" y="5"/>
                  <a:pt x="712" y="1"/>
                </a:cubicBezTo>
                <a:cubicBezTo>
                  <a:pt x="707" y="0"/>
                  <a:pt x="703" y="0"/>
                  <a:pt x="698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01" name="Google Shape;101;p3"/>
          <p:cNvGrpSpPr/>
          <p:nvPr/>
        </p:nvGrpSpPr>
        <p:grpSpPr>
          <a:xfrm flipH="1">
            <a:off x="-799476" y="306354"/>
            <a:ext cx="1459675" cy="2094679"/>
            <a:chOff x="8328491" y="505017"/>
            <a:chExt cx="1459675" cy="2094679"/>
          </a:xfrm>
        </p:grpSpPr>
        <p:grpSp>
          <p:nvGrpSpPr>
            <p:cNvPr id="102" name="Google Shape;102;p3"/>
            <p:cNvGrpSpPr/>
            <p:nvPr/>
          </p:nvGrpSpPr>
          <p:grpSpPr>
            <a:xfrm>
              <a:off x="8328491" y="2037929"/>
              <a:ext cx="580943" cy="561766"/>
              <a:chOff x="8328491" y="2037929"/>
              <a:chExt cx="580943" cy="561766"/>
            </a:xfrm>
          </p:grpSpPr>
          <p:sp>
            <p:nvSpPr>
              <p:cNvPr id="103" name="Google Shape;103;p3"/>
              <p:cNvSpPr/>
              <p:nvPr/>
            </p:nvSpPr>
            <p:spPr>
              <a:xfrm rot="1978064">
                <a:off x="8396332" y="2128457"/>
                <a:ext cx="445374" cy="380712"/>
              </a:xfrm>
              <a:custGeom>
                <a:avLst/>
                <a:gdLst/>
                <a:ahLst/>
                <a:cxnLst/>
                <a:rect l="l" t="t" r="r" b="b"/>
                <a:pathLst>
                  <a:path w="4601" h="3933" extrusionOk="0">
                    <a:moveTo>
                      <a:pt x="3465" y="0"/>
                    </a:moveTo>
                    <a:cubicBezTo>
                      <a:pt x="2561" y="0"/>
                      <a:pt x="2644" y="1918"/>
                      <a:pt x="2644" y="1918"/>
                    </a:cubicBezTo>
                    <a:cubicBezTo>
                      <a:pt x="2644" y="1918"/>
                      <a:pt x="1691" y="910"/>
                      <a:pt x="1051" y="910"/>
                    </a:cubicBezTo>
                    <a:cubicBezTo>
                      <a:pt x="902" y="910"/>
                      <a:pt x="770" y="964"/>
                      <a:pt x="671" y="1098"/>
                    </a:cubicBezTo>
                    <a:cubicBezTo>
                      <a:pt x="0" y="1996"/>
                      <a:pt x="2711" y="3932"/>
                      <a:pt x="3431" y="3932"/>
                    </a:cubicBezTo>
                    <a:cubicBezTo>
                      <a:pt x="3465" y="3932"/>
                      <a:pt x="3495" y="3928"/>
                      <a:pt x="3520" y="3919"/>
                    </a:cubicBezTo>
                    <a:cubicBezTo>
                      <a:pt x="4110" y="3698"/>
                      <a:pt x="4601" y="138"/>
                      <a:pt x="3548" y="6"/>
                    </a:cubicBezTo>
                    <a:cubicBezTo>
                      <a:pt x="3519" y="2"/>
                      <a:pt x="3492" y="0"/>
                      <a:pt x="3465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4" name="Google Shape;104;p3"/>
              <p:cNvSpPr/>
              <p:nvPr/>
            </p:nvSpPr>
            <p:spPr>
              <a:xfrm rot="1978064">
                <a:off x="8377767" y="2190279"/>
                <a:ext cx="376550" cy="292528"/>
              </a:xfrm>
              <a:custGeom>
                <a:avLst/>
                <a:gdLst/>
                <a:ahLst/>
                <a:cxnLst/>
                <a:rect l="l" t="t" r="r" b="b"/>
                <a:pathLst>
                  <a:path w="3890" h="3022" extrusionOk="0">
                    <a:moveTo>
                      <a:pt x="1050" y="1"/>
                    </a:moveTo>
                    <a:cubicBezTo>
                      <a:pt x="902" y="1"/>
                      <a:pt x="770" y="56"/>
                      <a:pt x="671" y="187"/>
                    </a:cubicBezTo>
                    <a:cubicBezTo>
                      <a:pt x="0" y="1088"/>
                      <a:pt x="2707" y="3021"/>
                      <a:pt x="3427" y="3021"/>
                    </a:cubicBezTo>
                    <a:cubicBezTo>
                      <a:pt x="3461" y="3021"/>
                      <a:pt x="3491" y="3017"/>
                      <a:pt x="3516" y="3008"/>
                    </a:cubicBezTo>
                    <a:cubicBezTo>
                      <a:pt x="3652" y="2956"/>
                      <a:pt x="3777" y="2735"/>
                      <a:pt x="3889" y="2425"/>
                    </a:cubicBezTo>
                    <a:cubicBezTo>
                      <a:pt x="3733" y="2345"/>
                      <a:pt x="3576" y="2248"/>
                      <a:pt x="3427" y="2152"/>
                    </a:cubicBezTo>
                    <a:cubicBezTo>
                      <a:pt x="2564" y="1594"/>
                      <a:pt x="1840" y="870"/>
                      <a:pt x="1266" y="35"/>
                    </a:cubicBezTo>
                    <a:cubicBezTo>
                      <a:pt x="1192" y="13"/>
                      <a:pt x="1119" y="1"/>
                      <a:pt x="1050" y="1"/>
                    </a:cubicBezTo>
                    <a:close/>
                  </a:path>
                </a:pathLst>
              </a:custGeom>
              <a:solidFill>
                <a:srgbClr val="FFF1F6">
                  <a:alpha val="333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05" name="Google Shape;105;p3"/>
            <p:cNvGrpSpPr/>
            <p:nvPr/>
          </p:nvGrpSpPr>
          <p:grpSpPr>
            <a:xfrm rot="-5889459" flipH="1">
              <a:off x="8298512" y="743391"/>
              <a:ext cx="1545354" cy="1227090"/>
              <a:chOff x="6766920" y="-660615"/>
              <a:chExt cx="1545325" cy="1227067"/>
            </a:xfrm>
          </p:grpSpPr>
          <p:grpSp>
            <p:nvGrpSpPr>
              <p:cNvPr id="106" name="Google Shape;106;p3"/>
              <p:cNvGrpSpPr/>
              <p:nvPr/>
            </p:nvGrpSpPr>
            <p:grpSpPr>
              <a:xfrm rot="-1338283">
                <a:off x="6766019" y="229092"/>
                <a:ext cx="900924" cy="172863"/>
                <a:chOff x="3564648" y="628675"/>
                <a:chExt cx="901001" cy="172878"/>
              </a:xfrm>
            </p:grpSpPr>
            <p:sp>
              <p:nvSpPr>
                <p:cNvPr id="107" name="Google Shape;107;p3"/>
                <p:cNvSpPr/>
                <p:nvPr/>
              </p:nvSpPr>
              <p:spPr>
                <a:xfrm>
                  <a:off x="3564648" y="647688"/>
                  <a:ext cx="32631" cy="260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2" h="193" extrusionOk="0">
                      <a:moveTo>
                        <a:pt x="73" y="0"/>
                      </a:moveTo>
                      <a:cubicBezTo>
                        <a:pt x="53" y="0"/>
                        <a:pt x="33" y="10"/>
                        <a:pt x="21" y="28"/>
                      </a:cubicBezTo>
                      <a:cubicBezTo>
                        <a:pt x="0" y="52"/>
                        <a:pt x="4" y="92"/>
                        <a:pt x="33" y="112"/>
                      </a:cubicBezTo>
                      <a:cubicBezTo>
                        <a:pt x="33" y="112"/>
                        <a:pt x="69" y="140"/>
                        <a:pt x="141" y="184"/>
                      </a:cubicBezTo>
                      <a:cubicBezTo>
                        <a:pt x="149" y="188"/>
                        <a:pt x="165" y="192"/>
                        <a:pt x="173" y="192"/>
                      </a:cubicBezTo>
                      <a:cubicBezTo>
                        <a:pt x="193" y="192"/>
                        <a:pt x="213" y="184"/>
                        <a:pt x="225" y="168"/>
                      </a:cubicBezTo>
                      <a:cubicBezTo>
                        <a:pt x="241" y="144"/>
                        <a:pt x="233" y="104"/>
                        <a:pt x="205" y="84"/>
                      </a:cubicBezTo>
                      <a:cubicBezTo>
                        <a:pt x="141" y="40"/>
                        <a:pt x="105" y="11"/>
                        <a:pt x="105" y="11"/>
                      </a:cubicBezTo>
                      <a:cubicBezTo>
                        <a:pt x="96" y="4"/>
                        <a:pt x="84" y="0"/>
                        <a:pt x="73" y="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8" name="Google Shape;108;p3"/>
                <p:cNvSpPr/>
                <p:nvPr/>
              </p:nvSpPr>
              <p:spPr>
                <a:xfrm>
                  <a:off x="3630180" y="628675"/>
                  <a:ext cx="835469" cy="17287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196" h="1282" extrusionOk="0">
                      <a:moveTo>
                        <a:pt x="6121" y="0"/>
                      </a:moveTo>
                      <a:cubicBezTo>
                        <a:pt x="6109" y="0"/>
                        <a:pt x="6097" y="4"/>
                        <a:pt x="6087" y="12"/>
                      </a:cubicBezTo>
                      <a:cubicBezTo>
                        <a:pt x="6023" y="64"/>
                        <a:pt x="5955" y="112"/>
                        <a:pt x="5891" y="160"/>
                      </a:cubicBezTo>
                      <a:cubicBezTo>
                        <a:pt x="5858" y="177"/>
                        <a:pt x="5854" y="213"/>
                        <a:pt x="5875" y="245"/>
                      </a:cubicBezTo>
                      <a:cubicBezTo>
                        <a:pt x="5887" y="261"/>
                        <a:pt x="5907" y="269"/>
                        <a:pt x="5927" y="269"/>
                      </a:cubicBezTo>
                      <a:cubicBezTo>
                        <a:pt x="5943" y="269"/>
                        <a:pt x="5951" y="265"/>
                        <a:pt x="5967" y="261"/>
                      </a:cubicBezTo>
                      <a:cubicBezTo>
                        <a:pt x="6035" y="213"/>
                        <a:pt x="6104" y="165"/>
                        <a:pt x="6168" y="112"/>
                      </a:cubicBezTo>
                      <a:cubicBezTo>
                        <a:pt x="6192" y="88"/>
                        <a:pt x="6196" y="48"/>
                        <a:pt x="6176" y="24"/>
                      </a:cubicBezTo>
                      <a:cubicBezTo>
                        <a:pt x="6161" y="9"/>
                        <a:pt x="6140" y="0"/>
                        <a:pt x="6121" y="0"/>
                      </a:cubicBezTo>
                      <a:close/>
                      <a:moveTo>
                        <a:pt x="5557" y="384"/>
                      </a:moveTo>
                      <a:cubicBezTo>
                        <a:pt x="5546" y="384"/>
                        <a:pt x="5535" y="387"/>
                        <a:pt x="5525" y="394"/>
                      </a:cubicBezTo>
                      <a:lnTo>
                        <a:pt x="5312" y="514"/>
                      </a:lnTo>
                      <a:cubicBezTo>
                        <a:pt x="5284" y="530"/>
                        <a:pt x="5272" y="570"/>
                        <a:pt x="5288" y="602"/>
                      </a:cubicBezTo>
                      <a:cubicBezTo>
                        <a:pt x="5296" y="623"/>
                        <a:pt x="5324" y="631"/>
                        <a:pt x="5344" y="631"/>
                      </a:cubicBezTo>
                      <a:cubicBezTo>
                        <a:pt x="5352" y="631"/>
                        <a:pt x="5364" y="631"/>
                        <a:pt x="5372" y="627"/>
                      </a:cubicBezTo>
                      <a:cubicBezTo>
                        <a:pt x="5445" y="586"/>
                        <a:pt x="5517" y="546"/>
                        <a:pt x="5589" y="502"/>
                      </a:cubicBezTo>
                      <a:cubicBezTo>
                        <a:pt x="5617" y="486"/>
                        <a:pt x="5629" y="446"/>
                        <a:pt x="5609" y="414"/>
                      </a:cubicBezTo>
                      <a:cubicBezTo>
                        <a:pt x="5599" y="395"/>
                        <a:pt x="5578" y="384"/>
                        <a:pt x="5557" y="384"/>
                      </a:cubicBezTo>
                      <a:close/>
                      <a:moveTo>
                        <a:pt x="68" y="434"/>
                      </a:moveTo>
                      <a:cubicBezTo>
                        <a:pt x="45" y="434"/>
                        <a:pt x="25" y="444"/>
                        <a:pt x="17" y="466"/>
                      </a:cubicBezTo>
                      <a:cubicBezTo>
                        <a:pt x="1" y="494"/>
                        <a:pt x="9" y="534"/>
                        <a:pt x="41" y="550"/>
                      </a:cubicBezTo>
                      <a:cubicBezTo>
                        <a:pt x="109" y="590"/>
                        <a:pt x="185" y="631"/>
                        <a:pt x="262" y="667"/>
                      </a:cubicBezTo>
                      <a:cubicBezTo>
                        <a:pt x="266" y="671"/>
                        <a:pt x="278" y="671"/>
                        <a:pt x="286" y="671"/>
                      </a:cubicBezTo>
                      <a:cubicBezTo>
                        <a:pt x="310" y="671"/>
                        <a:pt x="330" y="663"/>
                        <a:pt x="346" y="635"/>
                      </a:cubicBezTo>
                      <a:cubicBezTo>
                        <a:pt x="362" y="602"/>
                        <a:pt x="346" y="566"/>
                        <a:pt x="318" y="550"/>
                      </a:cubicBezTo>
                      <a:cubicBezTo>
                        <a:pt x="246" y="514"/>
                        <a:pt x="169" y="482"/>
                        <a:pt x="101" y="442"/>
                      </a:cubicBezTo>
                      <a:cubicBezTo>
                        <a:pt x="90" y="436"/>
                        <a:pt x="79" y="434"/>
                        <a:pt x="68" y="434"/>
                      </a:cubicBezTo>
                      <a:close/>
                      <a:moveTo>
                        <a:pt x="4947" y="705"/>
                      </a:moveTo>
                      <a:cubicBezTo>
                        <a:pt x="4939" y="705"/>
                        <a:pt x="4930" y="707"/>
                        <a:pt x="4922" y="711"/>
                      </a:cubicBezTo>
                      <a:cubicBezTo>
                        <a:pt x="4846" y="747"/>
                        <a:pt x="4770" y="775"/>
                        <a:pt x="4693" y="807"/>
                      </a:cubicBezTo>
                      <a:cubicBezTo>
                        <a:pt x="4665" y="815"/>
                        <a:pt x="4645" y="856"/>
                        <a:pt x="4661" y="888"/>
                      </a:cubicBezTo>
                      <a:cubicBezTo>
                        <a:pt x="4669" y="912"/>
                        <a:pt x="4693" y="928"/>
                        <a:pt x="4721" y="928"/>
                      </a:cubicBezTo>
                      <a:cubicBezTo>
                        <a:pt x="4729" y="928"/>
                        <a:pt x="4738" y="928"/>
                        <a:pt x="4746" y="920"/>
                      </a:cubicBezTo>
                      <a:cubicBezTo>
                        <a:pt x="4826" y="892"/>
                        <a:pt x="4902" y="860"/>
                        <a:pt x="4975" y="827"/>
                      </a:cubicBezTo>
                      <a:cubicBezTo>
                        <a:pt x="5007" y="811"/>
                        <a:pt x="5023" y="771"/>
                        <a:pt x="5007" y="739"/>
                      </a:cubicBezTo>
                      <a:cubicBezTo>
                        <a:pt x="4995" y="719"/>
                        <a:pt x="4971" y="705"/>
                        <a:pt x="4947" y="705"/>
                      </a:cubicBezTo>
                      <a:close/>
                      <a:moveTo>
                        <a:pt x="694" y="729"/>
                      </a:moveTo>
                      <a:cubicBezTo>
                        <a:pt x="670" y="729"/>
                        <a:pt x="644" y="741"/>
                        <a:pt x="631" y="767"/>
                      </a:cubicBezTo>
                      <a:cubicBezTo>
                        <a:pt x="619" y="795"/>
                        <a:pt x="639" y="831"/>
                        <a:pt x="668" y="848"/>
                      </a:cubicBezTo>
                      <a:cubicBezTo>
                        <a:pt x="744" y="884"/>
                        <a:pt x="824" y="908"/>
                        <a:pt x="901" y="936"/>
                      </a:cubicBezTo>
                      <a:cubicBezTo>
                        <a:pt x="905" y="944"/>
                        <a:pt x="913" y="944"/>
                        <a:pt x="921" y="944"/>
                      </a:cubicBezTo>
                      <a:cubicBezTo>
                        <a:pt x="949" y="944"/>
                        <a:pt x="969" y="924"/>
                        <a:pt x="981" y="896"/>
                      </a:cubicBezTo>
                      <a:cubicBezTo>
                        <a:pt x="989" y="864"/>
                        <a:pt x="969" y="827"/>
                        <a:pt x="941" y="815"/>
                      </a:cubicBezTo>
                      <a:cubicBezTo>
                        <a:pt x="864" y="791"/>
                        <a:pt x="788" y="763"/>
                        <a:pt x="712" y="731"/>
                      </a:cubicBezTo>
                      <a:cubicBezTo>
                        <a:pt x="706" y="729"/>
                        <a:pt x="700" y="729"/>
                        <a:pt x="694" y="729"/>
                      </a:cubicBezTo>
                      <a:close/>
                      <a:moveTo>
                        <a:pt x="1342" y="954"/>
                      </a:moveTo>
                      <a:cubicBezTo>
                        <a:pt x="1316" y="954"/>
                        <a:pt x="1288" y="973"/>
                        <a:pt x="1278" y="1004"/>
                      </a:cubicBezTo>
                      <a:cubicBezTo>
                        <a:pt x="1270" y="1032"/>
                        <a:pt x="1290" y="1069"/>
                        <a:pt x="1326" y="1077"/>
                      </a:cubicBezTo>
                      <a:lnTo>
                        <a:pt x="1567" y="1137"/>
                      </a:lnTo>
                      <a:lnTo>
                        <a:pt x="1580" y="1137"/>
                      </a:lnTo>
                      <a:cubicBezTo>
                        <a:pt x="1612" y="1137"/>
                        <a:pt x="1636" y="1117"/>
                        <a:pt x="1636" y="1093"/>
                      </a:cubicBezTo>
                      <a:cubicBezTo>
                        <a:pt x="1648" y="1056"/>
                        <a:pt x="1628" y="1028"/>
                        <a:pt x="1592" y="1016"/>
                      </a:cubicBezTo>
                      <a:cubicBezTo>
                        <a:pt x="1511" y="996"/>
                        <a:pt x="1435" y="976"/>
                        <a:pt x="1355" y="956"/>
                      </a:cubicBezTo>
                      <a:cubicBezTo>
                        <a:pt x="1350" y="955"/>
                        <a:pt x="1346" y="954"/>
                        <a:pt x="1342" y="954"/>
                      </a:cubicBezTo>
                      <a:close/>
                      <a:moveTo>
                        <a:pt x="4306" y="950"/>
                      </a:moveTo>
                      <a:cubicBezTo>
                        <a:pt x="4300" y="950"/>
                        <a:pt x="4294" y="951"/>
                        <a:pt x="4288" y="952"/>
                      </a:cubicBezTo>
                      <a:cubicBezTo>
                        <a:pt x="4207" y="976"/>
                        <a:pt x="4135" y="996"/>
                        <a:pt x="4054" y="1016"/>
                      </a:cubicBezTo>
                      <a:cubicBezTo>
                        <a:pt x="4018" y="1028"/>
                        <a:pt x="3998" y="1056"/>
                        <a:pt x="4006" y="1093"/>
                      </a:cubicBezTo>
                      <a:cubicBezTo>
                        <a:pt x="4014" y="1117"/>
                        <a:pt x="4038" y="1137"/>
                        <a:pt x="4067" y="1137"/>
                      </a:cubicBezTo>
                      <a:lnTo>
                        <a:pt x="4087" y="1137"/>
                      </a:lnTo>
                      <a:cubicBezTo>
                        <a:pt x="4167" y="1117"/>
                        <a:pt x="4247" y="1097"/>
                        <a:pt x="4328" y="1073"/>
                      </a:cubicBezTo>
                      <a:cubicBezTo>
                        <a:pt x="4360" y="1064"/>
                        <a:pt x="4380" y="1028"/>
                        <a:pt x="4368" y="992"/>
                      </a:cubicBezTo>
                      <a:cubicBezTo>
                        <a:pt x="4361" y="966"/>
                        <a:pt x="4335" y="950"/>
                        <a:pt x="4306" y="950"/>
                      </a:cubicBezTo>
                      <a:close/>
                      <a:moveTo>
                        <a:pt x="2020" y="1096"/>
                      </a:moveTo>
                      <a:cubicBezTo>
                        <a:pt x="1988" y="1096"/>
                        <a:pt x="1961" y="1116"/>
                        <a:pt x="1957" y="1149"/>
                      </a:cubicBezTo>
                      <a:cubicBezTo>
                        <a:pt x="1953" y="1185"/>
                        <a:pt x="1973" y="1213"/>
                        <a:pt x="2009" y="1217"/>
                      </a:cubicBezTo>
                      <a:cubicBezTo>
                        <a:pt x="2090" y="1233"/>
                        <a:pt x="2174" y="1245"/>
                        <a:pt x="2255" y="1253"/>
                      </a:cubicBezTo>
                      <a:lnTo>
                        <a:pt x="2259" y="1253"/>
                      </a:lnTo>
                      <a:cubicBezTo>
                        <a:pt x="2291" y="1253"/>
                        <a:pt x="2319" y="1229"/>
                        <a:pt x="2327" y="1197"/>
                      </a:cubicBezTo>
                      <a:cubicBezTo>
                        <a:pt x="2331" y="1161"/>
                        <a:pt x="2307" y="1133"/>
                        <a:pt x="2271" y="1129"/>
                      </a:cubicBezTo>
                      <a:cubicBezTo>
                        <a:pt x="2190" y="1125"/>
                        <a:pt x="2110" y="1109"/>
                        <a:pt x="2030" y="1097"/>
                      </a:cubicBezTo>
                      <a:cubicBezTo>
                        <a:pt x="2026" y="1096"/>
                        <a:pt x="2023" y="1096"/>
                        <a:pt x="2020" y="1096"/>
                      </a:cubicBezTo>
                      <a:close/>
                      <a:moveTo>
                        <a:pt x="3637" y="1103"/>
                      </a:moveTo>
                      <a:cubicBezTo>
                        <a:pt x="3633" y="1103"/>
                        <a:pt x="3629" y="1104"/>
                        <a:pt x="3625" y="1105"/>
                      </a:cubicBezTo>
                      <a:lnTo>
                        <a:pt x="3384" y="1133"/>
                      </a:lnTo>
                      <a:cubicBezTo>
                        <a:pt x="3351" y="1137"/>
                        <a:pt x="3323" y="1169"/>
                        <a:pt x="3331" y="1205"/>
                      </a:cubicBezTo>
                      <a:cubicBezTo>
                        <a:pt x="3331" y="1233"/>
                        <a:pt x="3359" y="1257"/>
                        <a:pt x="3388" y="1257"/>
                      </a:cubicBezTo>
                      <a:cubicBezTo>
                        <a:pt x="3388" y="1257"/>
                        <a:pt x="3396" y="1257"/>
                        <a:pt x="3400" y="1253"/>
                      </a:cubicBezTo>
                      <a:cubicBezTo>
                        <a:pt x="3480" y="1249"/>
                        <a:pt x="3564" y="1237"/>
                        <a:pt x="3645" y="1225"/>
                      </a:cubicBezTo>
                      <a:cubicBezTo>
                        <a:pt x="3677" y="1217"/>
                        <a:pt x="3701" y="1189"/>
                        <a:pt x="3697" y="1153"/>
                      </a:cubicBezTo>
                      <a:cubicBezTo>
                        <a:pt x="3693" y="1128"/>
                        <a:pt x="3668" y="1103"/>
                        <a:pt x="3637" y="1103"/>
                      </a:cubicBezTo>
                      <a:close/>
                      <a:moveTo>
                        <a:pt x="2709" y="1157"/>
                      </a:moveTo>
                      <a:cubicBezTo>
                        <a:pt x="2672" y="1157"/>
                        <a:pt x="2640" y="1181"/>
                        <a:pt x="2640" y="1217"/>
                      </a:cubicBezTo>
                      <a:cubicBezTo>
                        <a:pt x="2640" y="1253"/>
                        <a:pt x="2668" y="1281"/>
                        <a:pt x="2701" y="1281"/>
                      </a:cubicBezTo>
                      <a:lnTo>
                        <a:pt x="2954" y="1281"/>
                      </a:lnTo>
                      <a:cubicBezTo>
                        <a:pt x="2990" y="1281"/>
                        <a:pt x="3014" y="1253"/>
                        <a:pt x="3014" y="1217"/>
                      </a:cubicBezTo>
                      <a:cubicBezTo>
                        <a:pt x="3014" y="1181"/>
                        <a:pt x="2982" y="1157"/>
                        <a:pt x="2950" y="1157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109" name="Google Shape;109;p3"/>
              <p:cNvGrpSpPr/>
              <p:nvPr/>
            </p:nvGrpSpPr>
            <p:grpSpPr>
              <a:xfrm rot="8478049">
                <a:off x="7456155" y="-397939"/>
                <a:ext cx="900955" cy="172869"/>
                <a:chOff x="3564648" y="628675"/>
                <a:chExt cx="901001" cy="172878"/>
              </a:xfrm>
            </p:grpSpPr>
            <p:sp>
              <p:nvSpPr>
                <p:cNvPr id="110" name="Google Shape;110;p3"/>
                <p:cNvSpPr/>
                <p:nvPr/>
              </p:nvSpPr>
              <p:spPr>
                <a:xfrm>
                  <a:off x="3564648" y="647688"/>
                  <a:ext cx="32631" cy="260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2" h="193" extrusionOk="0">
                      <a:moveTo>
                        <a:pt x="73" y="0"/>
                      </a:moveTo>
                      <a:cubicBezTo>
                        <a:pt x="53" y="0"/>
                        <a:pt x="33" y="10"/>
                        <a:pt x="21" y="28"/>
                      </a:cubicBezTo>
                      <a:cubicBezTo>
                        <a:pt x="0" y="52"/>
                        <a:pt x="4" y="92"/>
                        <a:pt x="33" y="112"/>
                      </a:cubicBezTo>
                      <a:cubicBezTo>
                        <a:pt x="33" y="112"/>
                        <a:pt x="69" y="140"/>
                        <a:pt x="141" y="184"/>
                      </a:cubicBezTo>
                      <a:cubicBezTo>
                        <a:pt x="149" y="188"/>
                        <a:pt x="165" y="192"/>
                        <a:pt x="173" y="192"/>
                      </a:cubicBezTo>
                      <a:cubicBezTo>
                        <a:pt x="193" y="192"/>
                        <a:pt x="213" y="184"/>
                        <a:pt x="225" y="168"/>
                      </a:cubicBezTo>
                      <a:cubicBezTo>
                        <a:pt x="241" y="144"/>
                        <a:pt x="233" y="104"/>
                        <a:pt x="205" y="84"/>
                      </a:cubicBezTo>
                      <a:cubicBezTo>
                        <a:pt x="141" y="40"/>
                        <a:pt x="105" y="11"/>
                        <a:pt x="105" y="11"/>
                      </a:cubicBezTo>
                      <a:cubicBezTo>
                        <a:pt x="96" y="4"/>
                        <a:pt x="84" y="0"/>
                        <a:pt x="73" y="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1" name="Google Shape;111;p3"/>
                <p:cNvSpPr/>
                <p:nvPr/>
              </p:nvSpPr>
              <p:spPr>
                <a:xfrm>
                  <a:off x="3630180" y="628675"/>
                  <a:ext cx="835469" cy="17287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196" h="1282" extrusionOk="0">
                      <a:moveTo>
                        <a:pt x="6121" y="0"/>
                      </a:moveTo>
                      <a:cubicBezTo>
                        <a:pt x="6109" y="0"/>
                        <a:pt x="6097" y="4"/>
                        <a:pt x="6087" y="12"/>
                      </a:cubicBezTo>
                      <a:cubicBezTo>
                        <a:pt x="6023" y="64"/>
                        <a:pt x="5955" y="112"/>
                        <a:pt x="5891" y="160"/>
                      </a:cubicBezTo>
                      <a:cubicBezTo>
                        <a:pt x="5858" y="177"/>
                        <a:pt x="5854" y="213"/>
                        <a:pt x="5875" y="245"/>
                      </a:cubicBezTo>
                      <a:cubicBezTo>
                        <a:pt x="5887" y="261"/>
                        <a:pt x="5907" y="269"/>
                        <a:pt x="5927" y="269"/>
                      </a:cubicBezTo>
                      <a:cubicBezTo>
                        <a:pt x="5943" y="269"/>
                        <a:pt x="5951" y="265"/>
                        <a:pt x="5967" y="261"/>
                      </a:cubicBezTo>
                      <a:cubicBezTo>
                        <a:pt x="6035" y="213"/>
                        <a:pt x="6104" y="165"/>
                        <a:pt x="6168" y="112"/>
                      </a:cubicBezTo>
                      <a:cubicBezTo>
                        <a:pt x="6192" y="88"/>
                        <a:pt x="6196" y="48"/>
                        <a:pt x="6176" y="24"/>
                      </a:cubicBezTo>
                      <a:cubicBezTo>
                        <a:pt x="6161" y="9"/>
                        <a:pt x="6140" y="0"/>
                        <a:pt x="6121" y="0"/>
                      </a:cubicBezTo>
                      <a:close/>
                      <a:moveTo>
                        <a:pt x="5557" y="384"/>
                      </a:moveTo>
                      <a:cubicBezTo>
                        <a:pt x="5546" y="384"/>
                        <a:pt x="5535" y="387"/>
                        <a:pt x="5525" y="394"/>
                      </a:cubicBezTo>
                      <a:lnTo>
                        <a:pt x="5312" y="514"/>
                      </a:lnTo>
                      <a:cubicBezTo>
                        <a:pt x="5284" y="530"/>
                        <a:pt x="5272" y="570"/>
                        <a:pt x="5288" y="602"/>
                      </a:cubicBezTo>
                      <a:cubicBezTo>
                        <a:pt x="5296" y="623"/>
                        <a:pt x="5324" y="631"/>
                        <a:pt x="5344" y="631"/>
                      </a:cubicBezTo>
                      <a:cubicBezTo>
                        <a:pt x="5352" y="631"/>
                        <a:pt x="5364" y="631"/>
                        <a:pt x="5372" y="627"/>
                      </a:cubicBezTo>
                      <a:cubicBezTo>
                        <a:pt x="5445" y="586"/>
                        <a:pt x="5517" y="546"/>
                        <a:pt x="5589" y="502"/>
                      </a:cubicBezTo>
                      <a:cubicBezTo>
                        <a:pt x="5617" y="486"/>
                        <a:pt x="5629" y="446"/>
                        <a:pt x="5609" y="414"/>
                      </a:cubicBezTo>
                      <a:cubicBezTo>
                        <a:pt x="5599" y="395"/>
                        <a:pt x="5578" y="384"/>
                        <a:pt x="5557" y="384"/>
                      </a:cubicBezTo>
                      <a:close/>
                      <a:moveTo>
                        <a:pt x="68" y="434"/>
                      </a:moveTo>
                      <a:cubicBezTo>
                        <a:pt x="45" y="434"/>
                        <a:pt x="25" y="444"/>
                        <a:pt x="17" y="466"/>
                      </a:cubicBezTo>
                      <a:cubicBezTo>
                        <a:pt x="1" y="494"/>
                        <a:pt x="9" y="534"/>
                        <a:pt x="41" y="550"/>
                      </a:cubicBezTo>
                      <a:cubicBezTo>
                        <a:pt x="109" y="590"/>
                        <a:pt x="185" y="631"/>
                        <a:pt x="262" y="667"/>
                      </a:cubicBezTo>
                      <a:cubicBezTo>
                        <a:pt x="266" y="671"/>
                        <a:pt x="278" y="671"/>
                        <a:pt x="286" y="671"/>
                      </a:cubicBezTo>
                      <a:cubicBezTo>
                        <a:pt x="310" y="671"/>
                        <a:pt x="330" y="663"/>
                        <a:pt x="346" y="635"/>
                      </a:cubicBezTo>
                      <a:cubicBezTo>
                        <a:pt x="362" y="602"/>
                        <a:pt x="346" y="566"/>
                        <a:pt x="318" y="550"/>
                      </a:cubicBezTo>
                      <a:cubicBezTo>
                        <a:pt x="246" y="514"/>
                        <a:pt x="169" y="482"/>
                        <a:pt x="101" y="442"/>
                      </a:cubicBezTo>
                      <a:cubicBezTo>
                        <a:pt x="90" y="436"/>
                        <a:pt x="79" y="434"/>
                        <a:pt x="68" y="434"/>
                      </a:cubicBezTo>
                      <a:close/>
                      <a:moveTo>
                        <a:pt x="4947" y="705"/>
                      </a:moveTo>
                      <a:cubicBezTo>
                        <a:pt x="4939" y="705"/>
                        <a:pt x="4930" y="707"/>
                        <a:pt x="4922" y="711"/>
                      </a:cubicBezTo>
                      <a:cubicBezTo>
                        <a:pt x="4846" y="747"/>
                        <a:pt x="4770" y="775"/>
                        <a:pt x="4693" y="807"/>
                      </a:cubicBezTo>
                      <a:cubicBezTo>
                        <a:pt x="4665" y="815"/>
                        <a:pt x="4645" y="856"/>
                        <a:pt x="4661" y="888"/>
                      </a:cubicBezTo>
                      <a:cubicBezTo>
                        <a:pt x="4669" y="912"/>
                        <a:pt x="4693" y="928"/>
                        <a:pt x="4721" y="928"/>
                      </a:cubicBezTo>
                      <a:cubicBezTo>
                        <a:pt x="4729" y="928"/>
                        <a:pt x="4738" y="928"/>
                        <a:pt x="4746" y="920"/>
                      </a:cubicBezTo>
                      <a:cubicBezTo>
                        <a:pt x="4826" y="892"/>
                        <a:pt x="4902" y="860"/>
                        <a:pt x="4975" y="827"/>
                      </a:cubicBezTo>
                      <a:cubicBezTo>
                        <a:pt x="5007" y="811"/>
                        <a:pt x="5023" y="771"/>
                        <a:pt x="5007" y="739"/>
                      </a:cubicBezTo>
                      <a:cubicBezTo>
                        <a:pt x="4995" y="719"/>
                        <a:pt x="4971" y="705"/>
                        <a:pt x="4947" y="705"/>
                      </a:cubicBezTo>
                      <a:close/>
                      <a:moveTo>
                        <a:pt x="694" y="729"/>
                      </a:moveTo>
                      <a:cubicBezTo>
                        <a:pt x="670" y="729"/>
                        <a:pt x="644" y="741"/>
                        <a:pt x="631" y="767"/>
                      </a:cubicBezTo>
                      <a:cubicBezTo>
                        <a:pt x="619" y="795"/>
                        <a:pt x="639" y="831"/>
                        <a:pt x="668" y="848"/>
                      </a:cubicBezTo>
                      <a:cubicBezTo>
                        <a:pt x="744" y="884"/>
                        <a:pt x="824" y="908"/>
                        <a:pt x="901" y="936"/>
                      </a:cubicBezTo>
                      <a:cubicBezTo>
                        <a:pt x="905" y="944"/>
                        <a:pt x="913" y="944"/>
                        <a:pt x="921" y="944"/>
                      </a:cubicBezTo>
                      <a:cubicBezTo>
                        <a:pt x="949" y="944"/>
                        <a:pt x="969" y="924"/>
                        <a:pt x="981" y="896"/>
                      </a:cubicBezTo>
                      <a:cubicBezTo>
                        <a:pt x="989" y="864"/>
                        <a:pt x="969" y="827"/>
                        <a:pt x="941" y="815"/>
                      </a:cubicBezTo>
                      <a:cubicBezTo>
                        <a:pt x="864" y="791"/>
                        <a:pt x="788" y="763"/>
                        <a:pt x="712" y="731"/>
                      </a:cubicBezTo>
                      <a:cubicBezTo>
                        <a:pt x="706" y="729"/>
                        <a:pt x="700" y="729"/>
                        <a:pt x="694" y="729"/>
                      </a:cubicBezTo>
                      <a:close/>
                      <a:moveTo>
                        <a:pt x="1342" y="954"/>
                      </a:moveTo>
                      <a:cubicBezTo>
                        <a:pt x="1316" y="954"/>
                        <a:pt x="1288" y="973"/>
                        <a:pt x="1278" y="1004"/>
                      </a:cubicBezTo>
                      <a:cubicBezTo>
                        <a:pt x="1270" y="1032"/>
                        <a:pt x="1290" y="1069"/>
                        <a:pt x="1326" y="1077"/>
                      </a:cubicBezTo>
                      <a:lnTo>
                        <a:pt x="1567" y="1137"/>
                      </a:lnTo>
                      <a:lnTo>
                        <a:pt x="1580" y="1137"/>
                      </a:lnTo>
                      <a:cubicBezTo>
                        <a:pt x="1612" y="1137"/>
                        <a:pt x="1636" y="1117"/>
                        <a:pt x="1636" y="1093"/>
                      </a:cubicBezTo>
                      <a:cubicBezTo>
                        <a:pt x="1648" y="1056"/>
                        <a:pt x="1628" y="1028"/>
                        <a:pt x="1592" y="1016"/>
                      </a:cubicBezTo>
                      <a:cubicBezTo>
                        <a:pt x="1511" y="996"/>
                        <a:pt x="1435" y="976"/>
                        <a:pt x="1355" y="956"/>
                      </a:cubicBezTo>
                      <a:cubicBezTo>
                        <a:pt x="1350" y="955"/>
                        <a:pt x="1346" y="954"/>
                        <a:pt x="1342" y="954"/>
                      </a:cubicBezTo>
                      <a:close/>
                      <a:moveTo>
                        <a:pt x="4306" y="950"/>
                      </a:moveTo>
                      <a:cubicBezTo>
                        <a:pt x="4300" y="950"/>
                        <a:pt x="4294" y="951"/>
                        <a:pt x="4288" y="952"/>
                      </a:cubicBezTo>
                      <a:cubicBezTo>
                        <a:pt x="4207" y="976"/>
                        <a:pt x="4135" y="996"/>
                        <a:pt x="4054" y="1016"/>
                      </a:cubicBezTo>
                      <a:cubicBezTo>
                        <a:pt x="4018" y="1028"/>
                        <a:pt x="3998" y="1056"/>
                        <a:pt x="4006" y="1093"/>
                      </a:cubicBezTo>
                      <a:cubicBezTo>
                        <a:pt x="4014" y="1117"/>
                        <a:pt x="4038" y="1137"/>
                        <a:pt x="4067" y="1137"/>
                      </a:cubicBezTo>
                      <a:lnTo>
                        <a:pt x="4087" y="1137"/>
                      </a:lnTo>
                      <a:cubicBezTo>
                        <a:pt x="4167" y="1117"/>
                        <a:pt x="4247" y="1097"/>
                        <a:pt x="4328" y="1073"/>
                      </a:cubicBezTo>
                      <a:cubicBezTo>
                        <a:pt x="4360" y="1064"/>
                        <a:pt x="4380" y="1028"/>
                        <a:pt x="4368" y="992"/>
                      </a:cubicBezTo>
                      <a:cubicBezTo>
                        <a:pt x="4361" y="966"/>
                        <a:pt x="4335" y="950"/>
                        <a:pt x="4306" y="950"/>
                      </a:cubicBezTo>
                      <a:close/>
                      <a:moveTo>
                        <a:pt x="2020" y="1096"/>
                      </a:moveTo>
                      <a:cubicBezTo>
                        <a:pt x="1988" y="1096"/>
                        <a:pt x="1961" y="1116"/>
                        <a:pt x="1957" y="1149"/>
                      </a:cubicBezTo>
                      <a:cubicBezTo>
                        <a:pt x="1953" y="1185"/>
                        <a:pt x="1973" y="1213"/>
                        <a:pt x="2009" y="1217"/>
                      </a:cubicBezTo>
                      <a:cubicBezTo>
                        <a:pt x="2090" y="1233"/>
                        <a:pt x="2174" y="1245"/>
                        <a:pt x="2255" y="1253"/>
                      </a:cubicBezTo>
                      <a:lnTo>
                        <a:pt x="2259" y="1253"/>
                      </a:lnTo>
                      <a:cubicBezTo>
                        <a:pt x="2291" y="1253"/>
                        <a:pt x="2319" y="1229"/>
                        <a:pt x="2327" y="1197"/>
                      </a:cubicBezTo>
                      <a:cubicBezTo>
                        <a:pt x="2331" y="1161"/>
                        <a:pt x="2307" y="1133"/>
                        <a:pt x="2271" y="1129"/>
                      </a:cubicBezTo>
                      <a:cubicBezTo>
                        <a:pt x="2190" y="1125"/>
                        <a:pt x="2110" y="1109"/>
                        <a:pt x="2030" y="1097"/>
                      </a:cubicBezTo>
                      <a:cubicBezTo>
                        <a:pt x="2026" y="1096"/>
                        <a:pt x="2023" y="1096"/>
                        <a:pt x="2020" y="1096"/>
                      </a:cubicBezTo>
                      <a:close/>
                      <a:moveTo>
                        <a:pt x="3637" y="1103"/>
                      </a:moveTo>
                      <a:cubicBezTo>
                        <a:pt x="3633" y="1103"/>
                        <a:pt x="3629" y="1104"/>
                        <a:pt x="3625" y="1105"/>
                      </a:cubicBezTo>
                      <a:lnTo>
                        <a:pt x="3384" y="1133"/>
                      </a:lnTo>
                      <a:cubicBezTo>
                        <a:pt x="3351" y="1137"/>
                        <a:pt x="3323" y="1169"/>
                        <a:pt x="3331" y="1205"/>
                      </a:cubicBezTo>
                      <a:cubicBezTo>
                        <a:pt x="3331" y="1233"/>
                        <a:pt x="3359" y="1257"/>
                        <a:pt x="3388" y="1257"/>
                      </a:cubicBezTo>
                      <a:cubicBezTo>
                        <a:pt x="3388" y="1257"/>
                        <a:pt x="3396" y="1257"/>
                        <a:pt x="3400" y="1253"/>
                      </a:cubicBezTo>
                      <a:cubicBezTo>
                        <a:pt x="3480" y="1249"/>
                        <a:pt x="3564" y="1237"/>
                        <a:pt x="3645" y="1225"/>
                      </a:cubicBezTo>
                      <a:cubicBezTo>
                        <a:pt x="3677" y="1217"/>
                        <a:pt x="3701" y="1189"/>
                        <a:pt x="3697" y="1153"/>
                      </a:cubicBezTo>
                      <a:cubicBezTo>
                        <a:pt x="3693" y="1128"/>
                        <a:pt x="3668" y="1103"/>
                        <a:pt x="3637" y="1103"/>
                      </a:cubicBezTo>
                      <a:close/>
                      <a:moveTo>
                        <a:pt x="2709" y="1157"/>
                      </a:moveTo>
                      <a:cubicBezTo>
                        <a:pt x="2672" y="1157"/>
                        <a:pt x="2640" y="1181"/>
                        <a:pt x="2640" y="1217"/>
                      </a:cubicBezTo>
                      <a:cubicBezTo>
                        <a:pt x="2640" y="1253"/>
                        <a:pt x="2668" y="1281"/>
                        <a:pt x="2701" y="1281"/>
                      </a:cubicBezTo>
                      <a:lnTo>
                        <a:pt x="2954" y="1281"/>
                      </a:lnTo>
                      <a:cubicBezTo>
                        <a:pt x="2990" y="1281"/>
                        <a:pt x="3014" y="1253"/>
                        <a:pt x="3014" y="1217"/>
                      </a:cubicBezTo>
                      <a:cubicBezTo>
                        <a:pt x="3014" y="1181"/>
                        <a:pt x="2982" y="1157"/>
                        <a:pt x="2950" y="1157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</p:grpSp>
      <p:grpSp>
        <p:nvGrpSpPr>
          <p:cNvPr id="112" name="Google Shape;112;p3"/>
          <p:cNvGrpSpPr/>
          <p:nvPr/>
        </p:nvGrpSpPr>
        <p:grpSpPr>
          <a:xfrm rot="-2995951">
            <a:off x="4429344" y="513243"/>
            <a:ext cx="4074052" cy="3919122"/>
            <a:chOff x="2032175" y="1682500"/>
            <a:chExt cx="557500" cy="536300"/>
          </a:xfrm>
        </p:grpSpPr>
        <p:sp>
          <p:nvSpPr>
            <p:cNvPr id="113" name="Google Shape;113;p3"/>
            <p:cNvSpPr/>
            <p:nvPr/>
          </p:nvSpPr>
          <p:spPr>
            <a:xfrm>
              <a:off x="2032175" y="1736150"/>
              <a:ext cx="557500" cy="482650"/>
            </a:xfrm>
            <a:custGeom>
              <a:avLst/>
              <a:gdLst/>
              <a:ahLst/>
              <a:cxnLst/>
              <a:rect l="l" t="t" r="r" b="b"/>
              <a:pathLst>
                <a:path w="22300" h="19306" extrusionOk="0">
                  <a:moveTo>
                    <a:pt x="17029" y="1"/>
                  </a:moveTo>
                  <a:cubicBezTo>
                    <a:pt x="15601" y="1"/>
                    <a:pt x="14082" y="330"/>
                    <a:pt x="12862" y="771"/>
                  </a:cubicBezTo>
                  <a:cubicBezTo>
                    <a:pt x="12037" y="1071"/>
                    <a:pt x="11278" y="1177"/>
                    <a:pt x="10540" y="1177"/>
                  </a:cubicBezTo>
                  <a:cubicBezTo>
                    <a:pt x="8763" y="1177"/>
                    <a:pt x="7104" y="563"/>
                    <a:pt x="4920" y="563"/>
                  </a:cubicBezTo>
                  <a:cubicBezTo>
                    <a:pt x="4705" y="563"/>
                    <a:pt x="4485" y="569"/>
                    <a:pt x="4260" y="582"/>
                  </a:cubicBezTo>
                  <a:cubicBezTo>
                    <a:pt x="788" y="783"/>
                    <a:pt x="202" y="4198"/>
                    <a:pt x="1708" y="7372"/>
                  </a:cubicBezTo>
                  <a:cubicBezTo>
                    <a:pt x="3215" y="10546"/>
                    <a:pt x="1" y="13439"/>
                    <a:pt x="1258" y="16798"/>
                  </a:cubicBezTo>
                  <a:cubicBezTo>
                    <a:pt x="1942" y="18629"/>
                    <a:pt x="3846" y="18953"/>
                    <a:pt x="5847" y="18953"/>
                  </a:cubicBezTo>
                  <a:cubicBezTo>
                    <a:pt x="6944" y="18953"/>
                    <a:pt x="8069" y="18856"/>
                    <a:pt x="9039" y="18856"/>
                  </a:cubicBezTo>
                  <a:cubicBezTo>
                    <a:pt x="9546" y="18856"/>
                    <a:pt x="10011" y="18883"/>
                    <a:pt x="10407" y="18964"/>
                  </a:cubicBezTo>
                  <a:cubicBezTo>
                    <a:pt x="11570" y="19200"/>
                    <a:pt x="12633" y="19305"/>
                    <a:pt x="13600" y="19305"/>
                  </a:cubicBezTo>
                  <a:cubicBezTo>
                    <a:pt x="20113" y="19305"/>
                    <a:pt x="22247" y="14514"/>
                    <a:pt x="21247" y="12632"/>
                  </a:cubicBezTo>
                  <a:cubicBezTo>
                    <a:pt x="20090" y="10462"/>
                    <a:pt x="22299" y="6312"/>
                    <a:pt x="21496" y="2796"/>
                  </a:cubicBezTo>
                  <a:cubicBezTo>
                    <a:pt x="21018" y="707"/>
                    <a:pt x="19121" y="1"/>
                    <a:pt x="17029" y="1"/>
                  </a:cubicBezTo>
                  <a:close/>
                </a:path>
              </a:pathLst>
            </a:custGeom>
            <a:solidFill>
              <a:srgbClr val="FF5A78">
                <a:alpha val="225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" name="Google Shape;114;p3"/>
            <p:cNvSpPr/>
            <p:nvPr/>
          </p:nvSpPr>
          <p:spPr>
            <a:xfrm>
              <a:off x="2196000" y="1682500"/>
              <a:ext cx="189675" cy="60225"/>
            </a:xfrm>
            <a:custGeom>
              <a:avLst/>
              <a:gdLst/>
              <a:ahLst/>
              <a:cxnLst/>
              <a:rect l="l" t="t" r="r" b="b"/>
              <a:pathLst>
                <a:path w="7587" h="2409" extrusionOk="0">
                  <a:moveTo>
                    <a:pt x="984" y="1"/>
                  </a:moveTo>
                  <a:cubicBezTo>
                    <a:pt x="635" y="1"/>
                    <a:pt x="382" y="108"/>
                    <a:pt x="294" y="422"/>
                  </a:cubicBezTo>
                  <a:cubicBezTo>
                    <a:pt x="0" y="1457"/>
                    <a:pt x="1858" y="2408"/>
                    <a:pt x="3684" y="2408"/>
                  </a:cubicBezTo>
                  <a:cubicBezTo>
                    <a:pt x="3806" y="2408"/>
                    <a:pt x="3929" y="2404"/>
                    <a:pt x="4051" y="2395"/>
                  </a:cubicBezTo>
                  <a:cubicBezTo>
                    <a:pt x="6642" y="2210"/>
                    <a:pt x="7586" y="981"/>
                    <a:pt x="7325" y="374"/>
                  </a:cubicBezTo>
                  <a:cubicBezTo>
                    <a:pt x="7218" y="124"/>
                    <a:pt x="6925" y="30"/>
                    <a:pt x="6519" y="30"/>
                  </a:cubicBezTo>
                  <a:cubicBezTo>
                    <a:pt x="5946" y="30"/>
                    <a:pt x="5149" y="218"/>
                    <a:pt x="4336" y="422"/>
                  </a:cubicBezTo>
                  <a:cubicBezTo>
                    <a:pt x="4179" y="462"/>
                    <a:pt x="4010" y="479"/>
                    <a:pt x="3833" y="479"/>
                  </a:cubicBezTo>
                  <a:cubicBezTo>
                    <a:pt x="2889" y="479"/>
                    <a:pt x="1721" y="1"/>
                    <a:pt x="984" y="1"/>
                  </a:cubicBezTo>
                  <a:close/>
                </a:path>
              </a:pathLst>
            </a:custGeom>
            <a:solidFill>
              <a:srgbClr val="FF5A78">
                <a:alpha val="225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5" name="Google Shape;115;p3"/>
          <p:cNvSpPr txBox="1">
            <a:spLocks noGrp="1"/>
          </p:cNvSpPr>
          <p:nvPr>
            <p:ph type="title" idx="2" hasCustomPrompt="1"/>
          </p:nvPr>
        </p:nvSpPr>
        <p:spPr>
          <a:xfrm>
            <a:off x="740125" y="831100"/>
            <a:ext cx="3831900" cy="1395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8000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116" name="Google Shape;116;p3"/>
          <p:cNvSpPr txBox="1">
            <a:spLocks noGrp="1"/>
          </p:cNvSpPr>
          <p:nvPr>
            <p:ph type="subTitle" idx="1"/>
          </p:nvPr>
        </p:nvSpPr>
        <p:spPr>
          <a:xfrm>
            <a:off x="1279975" y="3010100"/>
            <a:ext cx="2752200" cy="728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Font typeface="Bellota Text"/>
              <a:buNone/>
              <a:defRPr sz="1600">
                <a:solidFill>
                  <a:schemeClr val="dk1"/>
                </a:solidFill>
                <a:latin typeface="Bellota Text"/>
                <a:ea typeface="Bellota Text"/>
                <a:cs typeface="Bellota Text"/>
                <a:sym typeface="Bellota Text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grpSp>
        <p:nvGrpSpPr>
          <p:cNvPr id="117" name="Google Shape;117;p3"/>
          <p:cNvGrpSpPr/>
          <p:nvPr/>
        </p:nvGrpSpPr>
        <p:grpSpPr>
          <a:xfrm rot="7153394">
            <a:off x="7700648" y="3361727"/>
            <a:ext cx="2039530" cy="1399524"/>
            <a:chOff x="6272659" y="-660615"/>
            <a:chExt cx="2039586" cy="1399562"/>
          </a:xfrm>
        </p:grpSpPr>
        <p:grpSp>
          <p:nvGrpSpPr>
            <p:cNvPr id="118" name="Google Shape;118;p3"/>
            <p:cNvGrpSpPr/>
            <p:nvPr/>
          </p:nvGrpSpPr>
          <p:grpSpPr>
            <a:xfrm rot="8478049">
              <a:off x="7456155" y="-397939"/>
              <a:ext cx="900955" cy="172869"/>
              <a:chOff x="3564648" y="628675"/>
              <a:chExt cx="901001" cy="172878"/>
            </a:xfrm>
          </p:grpSpPr>
          <p:sp>
            <p:nvSpPr>
              <p:cNvPr id="119" name="Google Shape;119;p3"/>
              <p:cNvSpPr/>
              <p:nvPr/>
            </p:nvSpPr>
            <p:spPr>
              <a:xfrm>
                <a:off x="3564648" y="647688"/>
                <a:ext cx="32631" cy="26026"/>
              </a:xfrm>
              <a:custGeom>
                <a:avLst/>
                <a:gdLst/>
                <a:ahLst/>
                <a:cxnLst/>
                <a:rect l="l" t="t" r="r" b="b"/>
                <a:pathLst>
                  <a:path w="242" h="193" extrusionOk="0">
                    <a:moveTo>
                      <a:pt x="73" y="0"/>
                    </a:moveTo>
                    <a:cubicBezTo>
                      <a:pt x="53" y="0"/>
                      <a:pt x="33" y="10"/>
                      <a:pt x="21" y="28"/>
                    </a:cubicBezTo>
                    <a:cubicBezTo>
                      <a:pt x="0" y="52"/>
                      <a:pt x="4" y="92"/>
                      <a:pt x="33" y="112"/>
                    </a:cubicBezTo>
                    <a:cubicBezTo>
                      <a:pt x="33" y="112"/>
                      <a:pt x="69" y="140"/>
                      <a:pt x="141" y="184"/>
                    </a:cubicBezTo>
                    <a:cubicBezTo>
                      <a:pt x="149" y="188"/>
                      <a:pt x="165" y="192"/>
                      <a:pt x="173" y="192"/>
                    </a:cubicBezTo>
                    <a:cubicBezTo>
                      <a:pt x="193" y="192"/>
                      <a:pt x="213" y="184"/>
                      <a:pt x="225" y="168"/>
                    </a:cubicBezTo>
                    <a:cubicBezTo>
                      <a:pt x="241" y="144"/>
                      <a:pt x="233" y="104"/>
                      <a:pt x="205" y="84"/>
                    </a:cubicBezTo>
                    <a:cubicBezTo>
                      <a:pt x="141" y="40"/>
                      <a:pt x="105" y="11"/>
                      <a:pt x="105" y="11"/>
                    </a:cubicBezTo>
                    <a:cubicBezTo>
                      <a:pt x="96" y="4"/>
                      <a:pt x="84" y="0"/>
                      <a:pt x="73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0" name="Google Shape;120;p3"/>
              <p:cNvSpPr/>
              <p:nvPr/>
            </p:nvSpPr>
            <p:spPr>
              <a:xfrm>
                <a:off x="3630180" y="628675"/>
                <a:ext cx="835469" cy="172878"/>
              </a:xfrm>
              <a:custGeom>
                <a:avLst/>
                <a:gdLst/>
                <a:ahLst/>
                <a:cxnLst/>
                <a:rect l="l" t="t" r="r" b="b"/>
                <a:pathLst>
                  <a:path w="6196" h="1282" extrusionOk="0">
                    <a:moveTo>
                      <a:pt x="6121" y="0"/>
                    </a:moveTo>
                    <a:cubicBezTo>
                      <a:pt x="6109" y="0"/>
                      <a:pt x="6097" y="4"/>
                      <a:pt x="6087" y="12"/>
                    </a:cubicBezTo>
                    <a:cubicBezTo>
                      <a:pt x="6023" y="64"/>
                      <a:pt x="5955" y="112"/>
                      <a:pt x="5891" y="160"/>
                    </a:cubicBezTo>
                    <a:cubicBezTo>
                      <a:pt x="5858" y="177"/>
                      <a:pt x="5854" y="213"/>
                      <a:pt x="5875" y="245"/>
                    </a:cubicBezTo>
                    <a:cubicBezTo>
                      <a:pt x="5887" y="261"/>
                      <a:pt x="5907" y="269"/>
                      <a:pt x="5927" y="269"/>
                    </a:cubicBezTo>
                    <a:cubicBezTo>
                      <a:pt x="5943" y="269"/>
                      <a:pt x="5951" y="265"/>
                      <a:pt x="5967" y="261"/>
                    </a:cubicBezTo>
                    <a:cubicBezTo>
                      <a:pt x="6035" y="213"/>
                      <a:pt x="6104" y="165"/>
                      <a:pt x="6168" y="112"/>
                    </a:cubicBezTo>
                    <a:cubicBezTo>
                      <a:pt x="6192" y="88"/>
                      <a:pt x="6196" y="48"/>
                      <a:pt x="6176" y="24"/>
                    </a:cubicBezTo>
                    <a:cubicBezTo>
                      <a:pt x="6161" y="9"/>
                      <a:pt x="6140" y="0"/>
                      <a:pt x="6121" y="0"/>
                    </a:cubicBezTo>
                    <a:close/>
                    <a:moveTo>
                      <a:pt x="5557" y="384"/>
                    </a:moveTo>
                    <a:cubicBezTo>
                      <a:pt x="5546" y="384"/>
                      <a:pt x="5535" y="387"/>
                      <a:pt x="5525" y="394"/>
                    </a:cubicBezTo>
                    <a:lnTo>
                      <a:pt x="5312" y="514"/>
                    </a:lnTo>
                    <a:cubicBezTo>
                      <a:pt x="5284" y="530"/>
                      <a:pt x="5272" y="570"/>
                      <a:pt x="5288" y="602"/>
                    </a:cubicBezTo>
                    <a:cubicBezTo>
                      <a:pt x="5296" y="623"/>
                      <a:pt x="5324" y="631"/>
                      <a:pt x="5344" y="631"/>
                    </a:cubicBezTo>
                    <a:cubicBezTo>
                      <a:pt x="5352" y="631"/>
                      <a:pt x="5364" y="631"/>
                      <a:pt x="5372" y="627"/>
                    </a:cubicBezTo>
                    <a:cubicBezTo>
                      <a:pt x="5445" y="586"/>
                      <a:pt x="5517" y="546"/>
                      <a:pt x="5589" y="502"/>
                    </a:cubicBezTo>
                    <a:cubicBezTo>
                      <a:pt x="5617" y="486"/>
                      <a:pt x="5629" y="446"/>
                      <a:pt x="5609" y="414"/>
                    </a:cubicBezTo>
                    <a:cubicBezTo>
                      <a:pt x="5599" y="395"/>
                      <a:pt x="5578" y="384"/>
                      <a:pt x="5557" y="384"/>
                    </a:cubicBezTo>
                    <a:close/>
                    <a:moveTo>
                      <a:pt x="68" y="434"/>
                    </a:moveTo>
                    <a:cubicBezTo>
                      <a:pt x="45" y="434"/>
                      <a:pt x="25" y="444"/>
                      <a:pt x="17" y="466"/>
                    </a:cubicBezTo>
                    <a:cubicBezTo>
                      <a:pt x="1" y="494"/>
                      <a:pt x="9" y="534"/>
                      <a:pt x="41" y="550"/>
                    </a:cubicBezTo>
                    <a:cubicBezTo>
                      <a:pt x="109" y="590"/>
                      <a:pt x="185" y="631"/>
                      <a:pt x="262" y="667"/>
                    </a:cubicBezTo>
                    <a:cubicBezTo>
                      <a:pt x="266" y="671"/>
                      <a:pt x="278" y="671"/>
                      <a:pt x="286" y="671"/>
                    </a:cubicBezTo>
                    <a:cubicBezTo>
                      <a:pt x="310" y="671"/>
                      <a:pt x="330" y="663"/>
                      <a:pt x="346" y="635"/>
                    </a:cubicBezTo>
                    <a:cubicBezTo>
                      <a:pt x="362" y="602"/>
                      <a:pt x="346" y="566"/>
                      <a:pt x="318" y="550"/>
                    </a:cubicBezTo>
                    <a:cubicBezTo>
                      <a:pt x="246" y="514"/>
                      <a:pt x="169" y="482"/>
                      <a:pt x="101" y="442"/>
                    </a:cubicBezTo>
                    <a:cubicBezTo>
                      <a:pt x="90" y="436"/>
                      <a:pt x="79" y="434"/>
                      <a:pt x="68" y="434"/>
                    </a:cubicBezTo>
                    <a:close/>
                    <a:moveTo>
                      <a:pt x="4947" y="705"/>
                    </a:moveTo>
                    <a:cubicBezTo>
                      <a:pt x="4939" y="705"/>
                      <a:pt x="4930" y="707"/>
                      <a:pt x="4922" y="711"/>
                    </a:cubicBezTo>
                    <a:cubicBezTo>
                      <a:pt x="4846" y="747"/>
                      <a:pt x="4770" y="775"/>
                      <a:pt x="4693" y="807"/>
                    </a:cubicBezTo>
                    <a:cubicBezTo>
                      <a:pt x="4665" y="815"/>
                      <a:pt x="4645" y="856"/>
                      <a:pt x="4661" y="888"/>
                    </a:cubicBezTo>
                    <a:cubicBezTo>
                      <a:pt x="4669" y="912"/>
                      <a:pt x="4693" y="928"/>
                      <a:pt x="4721" y="928"/>
                    </a:cubicBezTo>
                    <a:cubicBezTo>
                      <a:pt x="4729" y="928"/>
                      <a:pt x="4738" y="928"/>
                      <a:pt x="4746" y="920"/>
                    </a:cubicBezTo>
                    <a:cubicBezTo>
                      <a:pt x="4826" y="892"/>
                      <a:pt x="4902" y="860"/>
                      <a:pt x="4975" y="827"/>
                    </a:cubicBezTo>
                    <a:cubicBezTo>
                      <a:pt x="5007" y="811"/>
                      <a:pt x="5023" y="771"/>
                      <a:pt x="5007" y="739"/>
                    </a:cubicBezTo>
                    <a:cubicBezTo>
                      <a:pt x="4995" y="719"/>
                      <a:pt x="4971" y="705"/>
                      <a:pt x="4947" y="705"/>
                    </a:cubicBezTo>
                    <a:close/>
                    <a:moveTo>
                      <a:pt x="694" y="729"/>
                    </a:moveTo>
                    <a:cubicBezTo>
                      <a:pt x="670" y="729"/>
                      <a:pt x="644" y="741"/>
                      <a:pt x="631" y="767"/>
                    </a:cubicBezTo>
                    <a:cubicBezTo>
                      <a:pt x="619" y="795"/>
                      <a:pt x="639" y="831"/>
                      <a:pt x="668" y="848"/>
                    </a:cubicBezTo>
                    <a:cubicBezTo>
                      <a:pt x="744" y="884"/>
                      <a:pt x="824" y="908"/>
                      <a:pt x="901" y="936"/>
                    </a:cubicBezTo>
                    <a:cubicBezTo>
                      <a:pt x="905" y="944"/>
                      <a:pt x="913" y="944"/>
                      <a:pt x="921" y="944"/>
                    </a:cubicBezTo>
                    <a:cubicBezTo>
                      <a:pt x="949" y="944"/>
                      <a:pt x="969" y="924"/>
                      <a:pt x="981" y="896"/>
                    </a:cubicBezTo>
                    <a:cubicBezTo>
                      <a:pt x="989" y="864"/>
                      <a:pt x="969" y="827"/>
                      <a:pt x="941" y="815"/>
                    </a:cubicBezTo>
                    <a:cubicBezTo>
                      <a:pt x="864" y="791"/>
                      <a:pt x="788" y="763"/>
                      <a:pt x="712" y="731"/>
                    </a:cubicBezTo>
                    <a:cubicBezTo>
                      <a:pt x="706" y="729"/>
                      <a:pt x="700" y="729"/>
                      <a:pt x="694" y="729"/>
                    </a:cubicBezTo>
                    <a:close/>
                    <a:moveTo>
                      <a:pt x="1342" y="954"/>
                    </a:moveTo>
                    <a:cubicBezTo>
                      <a:pt x="1316" y="954"/>
                      <a:pt x="1288" y="973"/>
                      <a:pt x="1278" y="1004"/>
                    </a:cubicBezTo>
                    <a:cubicBezTo>
                      <a:pt x="1270" y="1032"/>
                      <a:pt x="1290" y="1069"/>
                      <a:pt x="1326" y="1077"/>
                    </a:cubicBezTo>
                    <a:lnTo>
                      <a:pt x="1567" y="1137"/>
                    </a:lnTo>
                    <a:lnTo>
                      <a:pt x="1580" y="1137"/>
                    </a:lnTo>
                    <a:cubicBezTo>
                      <a:pt x="1612" y="1137"/>
                      <a:pt x="1636" y="1117"/>
                      <a:pt x="1636" y="1093"/>
                    </a:cubicBezTo>
                    <a:cubicBezTo>
                      <a:pt x="1648" y="1056"/>
                      <a:pt x="1628" y="1028"/>
                      <a:pt x="1592" y="1016"/>
                    </a:cubicBezTo>
                    <a:cubicBezTo>
                      <a:pt x="1511" y="996"/>
                      <a:pt x="1435" y="976"/>
                      <a:pt x="1355" y="956"/>
                    </a:cubicBezTo>
                    <a:cubicBezTo>
                      <a:pt x="1350" y="955"/>
                      <a:pt x="1346" y="954"/>
                      <a:pt x="1342" y="954"/>
                    </a:cubicBezTo>
                    <a:close/>
                    <a:moveTo>
                      <a:pt x="4306" y="950"/>
                    </a:moveTo>
                    <a:cubicBezTo>
                      <a:pt x="4300" y="950"/>
                      <a:pt x="4294" y="951"/>
                      <a:pt x="4288" y="952"/>
                    </a:cubicBezTo>
                    <a:cubicBezTo>
                      <a:pt x="4207" y="976"/>
                      <a:pt x="4135" y="996"/>
                      <a:pt x="4054" y="1016"/>
                    </a:cubicBezTo>
                    <a:cubicBezTo>
                      <a:pt x="4018" y="1028"/>
                      <a:pt x="3998" y="1056"/>
                      <a:pt x="4006" y="1093"/>
                    </a:cubicBezTo>
                    <a:cubicBezTo>
                      <a:pt x="4014" y="1117"/>
                      <a:pt x="4038" y="1137"/>
                      <a:pt x="4067" y="1137"/>
                    </a:cubicBezTo>
                    <a:lnTo>
                      <a:pt x="4087" y="1137"/>
                    </a:lnTo>
                    <a:cubicBezTo>
                      <a:pt x="4167" y="1117"/>
                      <a:pt x="4247" y="1097"/>
                      <a:pt x="4328" y="1073"/>
                    </a:cubicBezTo>
                    <a:cubicBezTo>
                      <a:pt x="4360" y="1064"/>
                      <a:pt x="4380" y="1028"/>
                      <a:pt x="4368" y="992"/>
                    </a:cubicBezTo>
                    <a:cubicBezTo>
                      <a:pt x="4361" y="966"/>
                      <a:pt x="4335" y="950"/>
                      <a:pt x="4306" y="950"/>
                    </a:cubicBezTo>
                    <a:close/>
                    <a:moveTo>
                      <a:pt x="2020" y="1096"/>
                    </a:moveTo>
                    <a:cubicBezTo>
                      <a:pt x="1988" y="1096"/>
                      <a:pt x="1961" y="1116"/>
                      <a:pt x="1957" y="1149"/>
                    </a:cubicBezTo>
                    <a:cubicBezTo>
                      <a:pt x="1953" y="1185"/>
                      <a:pt x="1973" y="1213"/>
                      <a:pt x="2009" y="1217"/>
                    </a:cubicBezTo>
                    <a:cubicBezTo>
                      <a:pt x="2090" y="1233"/>
                      <a:pt x="2174" y="1245"/>
                      <a:pt x="2255" y="1253"/>
                    </a:cubicBezTo>
                    <a:lnTo>
                      <a:pt x="2259" y="1253"/>
                    </a:lnTo>
                    <a:cubicBezTo>
                      <a:pt x="2291" y="1253"/>
                      <a:pt x="2319" y="1229"/>
                      <a:pt x="2327" y="1197"/>
                    </a:cubicBezTo>
                    <a:cubicBezTo>
                      <a:pt x="2331" y="1161"/>
                      <a:pt x="2307" y="1133"/>
                      <a:pt x="2271" y="1129"/>
                    </a:cubicBezTo>
                    <a:cubicBezTo>
                      <a:pt x="2190" y="1125"/>
                      <a:pt x="2110" y="1109"/>
                      <a:pt x="2030" y="1097"/>
                    </a:cubicBezTo>
                    <a:cubicBezTo>
                      <a:pt x="2026" y="1096"/>
                      <a:pt x="2023" y="1096"/>
                      <a:pt x="2020" y="1096"/>
                    </a:cubicBezTo>
                    <a:close/>
                    <a:moveTo>
                      <a:pt x="3637" y="1103"/>
                    </a:moveTo>
                    <a:cubicBezTo>
                      <a:pt x="3633" y="1103"/>
                      <a:pt x="3629" y="1104"/>
                      <a:pt x="3625" y="1105"/>
                    </a:cubicBezTo>
                    <a:lnTo>
                      <a:pt x="3384" y="1133"/>
                    </a:lnTo>
                    <a:cubicBezTo>
                      <a:pt x="3351" y="1137"/>
                      <a:pt x="3323" y="1169"/>
                      <a:pt x="3331" y="1205"/>
                    </a:cubicBezTo>
                    <a:cubicBezTo>
                      <a:pt x="3331" y="1233"/>
                      <a:pt x="3359" y="1257"/>
                      <a:pt x="3388" y="1257"/>
                    </a:cubicBezTo>
                    <a:cubicBezTo>
                      <a:pt x="3388" y="1257"/>
                      <a:pt x="3396" y="1257"/>
                      <a:pt x="3400" y="1253"/>
                    </a:cubicBezTo>
                    <a:cubicBezTo>
                      <a:pt x="3480" y="1249"/>
                      <a:pt x="3564" y="1237"/>
                      <a:pt x="3645" y="1225"/>
                    </a:cubicBezTo>
                    <a:cubicBezTo>
                      <a:pt x="3677" y="1217"/>
                      <a:pt x="3701" y="1189"/>
                      <a:pt x="3697" y="1153"/>
                    </a:cubicBezTo>
                    <a:cubicBezTo>
                      <a:pt x="3693" y="1128"/>
                      <a:pt x="3668" y="1103"/>
                      <a:pt x="3637" y="1103"/>
                    </a:cubicBezTo>
                    <a:close/>
                    <a:moveTo>
                      <a:pt x="2709" y="1157"/>
                    </a:moveTo>
                    <a:cubicBezTo>
                      <a:pt x="2672" y="1157"/>
                      <a:pt x="2640" y="1181"/>
                      <a:pt x="2640" y="1217"/>
                    </a:cubicBezTo>
                    <a:cubicBezTo>
                      <a:pt x="2640" y="1253"/>
                      <a:pt x="2668" y="1281"/>
                      <a:pt x="2701" y="1281"/>
                    </a:cubicBezTo>
                    <a:lnTo>
                      <a:pt x="2954" y="1281"/>
                    </a:lnTo>
                    <a:cubicBezTo>
                      <a:pt x="2990" y="1281"/>
                      <a:pt x="3014" y="1253"/>
                      <a:pt x="3014" y="1217"/>
                    </a:cubicBezTo>
                    <a:cubicBezTo>
                      <a:pt x="3014" y="1181"/>
                      <a:pt x="2982" y="1157"/>
                      <a:pt x="2950" y="1157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1" name="Google Shape;121;p3"/>
            <p:cNvGrpSpPr/>
            <p:nvPr/>
          </p:nvGrpSpPr>
          <p:grpSpPr>
            <a:xfrm rot="-1338283">
              <a:off x="6304777" y="70229"/>
              <a:ext cx="1332686" cy="431981"/>
              <a:chOff x="3132849" y="378861"/>
              <a:chExt cx="1332799" cy="432018"/>
            </a:xfrm>
          </p:grpSpPr>
          <p:sp>
            <p:nvSpPr>
              <p:cNvPr id="122" name="Google Shape;122;p3"/>
              <p:cNvSpPr/>
              <p:nvPr/>
            </p:nvSpPr>
            <p:spPr>
              <a:xfrm>
                <a:off x="3564648" y="647688"/>
                <a:ext cx="32631" cy="26026"/>
              </a:xfrm>
              <a:custGeom>
                <a:avLst/>
                <a:gdLst/>
                <a:ahLst/>
                <a:cxnLst/>
                <a:rect l="l" t="t" r="r" b="b"/>
                <a:pathLst>
                  <a:path w="242" h="193" extrusionOk="0">
                    <a:moveTo>
                      <a:pt x="73" y="0"/>
                    </a:moveTo>
                    <a:cubicBezTo>
                      <a:pt x="53" y="0"/>
                      <a:pt x="33" y="10"/>
                      <a:pt x="21" y="28"/>
                    </a:cubicBezTo>
                    <a:cubicBezTo>
                      <a:pt x="0" y="52"/>
                      <a:pt x="4" y="92"/>
                      <a:pt x="33" y="112"/>
                    </a:cubicBezTo>
                    <a:cubicBezTo>
                      <a:pt x="33" y="112"/>
                      <a:pt x="69" y="140"/>
                      <a:pt x="141" y="184"/>
                    </a:cubicBezTo>
                    <a:cubicBezTo>
                      <a:pt x="149" y="188"/>
                      <a:pt x="165" y="192"/>
                      <a:pt x="173" y="192"/>
                    </a:cubicBezTo>
                    <a:cubicBezTo>
                      <a:pt x="193" y="192"/>
                      <a:pt x="213" y="184"/>
                      <a:pt x="225" y="168"/>
                    </a:cubicBezTo>
                    <a:cubicBezTo>
                      <a:pt x="241" y="144"/>
                      <a:pt x="233" y="104"/>
                      <a:pt x="205" y="84"/>
                    </a:cubicBezTo>
                    <a:cubicBezTo>
                      <a:pt x="141" y="40"/>
                      <a:pt x="105" y="11"/>
                      <a:pt x="105" y="11"/>
                    </a:cubicBezTo>
                    <a:cubicBezTo>
                      <a:pt x="96" y="4"/>
                      <a:pt x="84" y="0"/>
                      <a:pt x="73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3" name="Google Shape;123;p3"/>
              <p:cNvSpPr/>
              <p:nvPr/>
            </p:nvSpPr>
            <p:spPr>
              <a:xfrm>
                <a:off x="3630180" y="628675"/>
                <a:ext cx="835469" cy="172878"/>
              </a:xfrm>
              <a:custGeom>
                <a:avLst/>
                <a:gdLst/>
                <a:ahLst/>
                <a:cxnLst/>
                <a:rect l="l" t="t" r="r" b="b"/>
                <a:pathLst>
                  <a:path w="6196" h="1282" extrusionOk="0">
                    <a:moveTo>
                      <a:pt x="6121" y="0"/>
                    </a:moveTo>
                    <a:cubicBezTo>
                      <a:pt x="6109" y="0"/>
                      <a:pt x="6097" y="4"/>
                      <a:pt x="6087" y="12"/>
                    </a:cubicBezTo>
                    <a:cubicBezTo>
                      <a:pt x="6023" y="64"/>
                      <a:pt x="5955" y="112"/>
                      <a:pt x="5891" y="160"/>
                    </a:cubicBezTo>
                    <a:cubicBezTo>
                      <a:pt x="5858" y="177"/>
                      <a:pt x="5854" y="213"/>
                      <a:pt x="5875" y="245"/>
                    </a:cubicBezTo>
                    <a:cubicBezTo>
                      <a:pt x="5887" y="261"/>
                      <a:pt x="5907" y="269"/>
                      <a:pt x="5927" y="269"/>
                    </a:cubicBezTo>
                    <a:cubicBezTo>
                      <a:pt x="5943" y="269"/>
                      <a:pt x="5951" y="265"/>
                      <a:pt x="5967" y="261"/>
                    </a:cubicBezTo>
                    <a:cubicBezTo>
                      <a:pt x="6035" y="213"/>
                      <a:pt x="6104" y="165"/>
                      <a:pt x="6168" y="112"/>
                    </a:cubicBezTo>
                    <a:cubicBezTo>
                      <a:pt x="6192" y="88"/>
                      <a:pt x="6196" y="48"/>
                      <a:pt x="6176" y="24"/>
                    </a:cubicBezTo>
                    <a:cubicBezTo>
                      <a:pt x="6161" y="9"/>
                      <a:pt x="6140" y="0"/>
                      <a:pt x="6121" y="0"/>
                    </a:cubicBezTo>
                    <a:close/>
                    <a:moveTo>
                      <a:pt x="5557" y="384"/>
                    </a:moveTo>
                    <a:cubicBezTo>
                      <a:pt x="5546" y="384"/>
                      <a:pt x="5535" y="387"/>
                      <a:pt x="5525" y="394"/>
                    </a:cubicBezTo>
                    <a:lnTo>
                      <a:pt x="5312" y="514"/>
                    </a:lnTo>
                    <a:cubicBezTo>
                      <a:pt x="5284" y="530"/>
                      <a:pt x="5272" y="570"/>
                      <a:pt x="5288" y="602"/>
                    </a:cubicBezTo>
                    <a:cubicBezTo>
                      <a:pt x="5296" y="623"/>
                      <a:pt x="5324" y="631"/>
                      <a:pt x="5344" y="631"/>
                    </a:cubicBezTo>
                    <a:cubicBezTo>
                      <a:pt x="5352" y="631"/>
                      <a:pt x="5364" y="631"/>
                      <a:pt x="5372" y="627"/>
                    </a:cubicBezTo>
                    <a:cubicBezTo>
                      <a:pt x="5445" y="586"/>
                      <a:pt x="5517" y="546"/>
                      <a:pt x="5589" y="502"/>
                    </a:cubicBezTo>
                    <a:cubicBezTo>
                      <a:pt x="5617" y="486"/>
                      <a:pt x="5629" y="446"/>
                      <a:pt x="5609" y="414"/>
                    </a:cubicBezTo>
                    <a:cubicBezTo>
                      <a:pt x="5599" y="395"/>
                      <a:pt x="5578" y="384"/>
                      <a:pt x="5557" y="384"/>
                    </a:cubicBezTo>
                    <a:close/>
                    <a:moveTo>
                      <a:pt x="68" y="434"/>
                    </a:moveTo>
                    <a:cubicBezTo>
                      <a:pt x="45" y="434"/>
                      <a:pt x="25" y="444"/>
                      <a:pt x="17" y="466"/>
                    </a:cubicBezTo>
                    <a:cubicBezTo>
                      <a:pt x="1" y="494"/>
                      <a:pt x="9" y="534"/>
                      <a:pt x="41" y="550"/>
                    </a:cubicBezTo>
                    <a:cubicBezTo>
                      <a:pt x="109" y="590"/>
                      <a:pt x="185" y="631"/>
                      <a:pt x="262" y="667"/>
                    </a:cubicBezTo>
                    <a:cubicBezTo>
                      <a:pt x="266" y="671"/>
                      <a:pt x="278" y="671"/>
                      <a:pt x="286" y="671"/>
                    </a:cubicBezTo>
                    <a:cubicBezTo>
                      <a:pt x="310" y="671"/>
                      <a:pt x="330" y="663"/>
                      <a:pt x="346" y="635"/>
                    </a:cubicBezTo>
                    <a:cubicBezTo>
                      <a:pt x="362" y="602"/>
                      <a:pt x="346" y="566"/>
                      <a:pt x="318" y="550"/>
                    </a:cubicBezTo>
                    <a:cubicBezTo>
                      <a:pt x="246" y="514"/>
                      <a:pt x="169" y="482"/>
                      <a:pt x="101" y="442"/>
                    </a:cubicBezTo>
                    <a:cubicBezTo>
                      <a:pt x="90" y="436"/>
                      <a:pt x="79" y="434"/>
                      <a:pt x="68" y="434"/>
                    </a:cubicBezTo>
                    <a:close/>
                    <a:moveTo>
                      <a:pt x="4947" y="705"/>
                    </a:moveTo>
                    <a:cubicBezTo>
                      <a:pt x="4939" y="705"/>
                      <a:pt x="4930" y="707"/>
                      <a:pt x="4922" y="711"/>
                    </a:cubicBezTo>
                    <a:cubicBezTo>
                      <a:pt x="4846" y="747"/>
                      <a:pt x="4770" y="775"/>
                      <a:pt x="4693" y="807"/>
                    </a:cubicBezTo>
                    <a:cubicBezTo>
                      <a:pt x="4665" y="815"/>
                      <a:pt x="4645" y="856"/>
                      <a:pt x="4661" y="888"/>
                    </a:cubicBezTo>
                    <a:cubicBezTo>
                      <a:pt x="4669" y="912"/>
                      <a:pt x="4693" y="928"/>
                      <a:pt x="4721" y="928"/>
                    </a:cubicBezTo>
                    <a:cubicBezTo>
                      <a:pt x="4729" y="928"/>
                      <a:pt x="4738" y="928"/>
                      <a:pt x="4746" y="920"/>
                    </a:cubicBezTo>
                    <a:cubicBezTo>
                      <a:pt x="4826" y="892"/>
                      <a:pt x="4902" y="860"/>
                      <a:pt x="4975" y="827"/>
                    </a:cubicBezTo>
                    <a:cubicBezTo>
                      <a:pt x="5007" y="811"/>
                      <a:pt x="5023" y="771"/>
                      <a:pt x="5007" y="739"/>
                    </a:cubicBezTo>
                    <a:cubicBezTo>
                      <a:pt x="4995" y="719"/>
                      <a:pt x="4971" y="705"/>
                      <a:pt x="4947" y="705"/>
                    </a:cubicBezTo>
                    <a:close/>
                    <a:moveTo>
                      <a:pt x="694" y="729"/>
                    </a:moveTo>
                    <a:cubicBezTo>
                      <a:pt x="670" y="729"/>
                      <a:pt x="644" y="741"/>
                      <a:pt x="631" y="767"/>
                    </a:cubicBezTo>
                    <a:cubicBezTo>
                      <a:pt x="619" y="795"/>
                      <a:pt x="639" y="831"/>
                      <a:pt x="668" y="848"/>
                    </a:cubicBezTo>
                    <a:cubicBezTo>
                      <a:pt x="744" y="884"/>
                      <a:pt x="824" y="908"/>
                      <a:pt x="901" y="936"/>
                    </a:cubicBezTo>
                    <a:cubicBezTo>
                      <a:pt x="905" y="944"/>
                      <a:pt x="913" y="944"/>
                      <a:pt x="921" y="944"/>
                    </a:cubicBezTo>
                    <a:cubicBezTo>
                      <a:pt x="949" y="944"/>
                      <a:pt x="969" y="924"/>
                      <a:pt x="981" y="896"/>
                    </a:cubicBezTo>
                    <a:cubicBezTo>
                      <a:pt x="989" y="864"/>
                      <a:pt x="969" y="827"/>
                      <a:pt x="941" y="815"/>
                    </a:cubicBezTo>
                    <a:cubicBezTo>
                      <a:pt x="864" y="791"/>
                      <a:pt x="788" y="763"/>
                      <a:pt x="712" y="731"/>
                    </a:cubicBezTo>
                    <a:cubicBezTo>
                      <a:pt x="706" y="729"/>
                      <a:pt x="700" y="729"/>
                      <a:pt x="694" y="729"/>
                    </a:cubicBezTo>
                    <a:close/>
                    <a:moveTo>
                      <a:pt x="1342" y="954"/>
                    </a:moveTo>
                    <a:cubicBezTo>
                      <a:pt x="1316" y="954"/>
                      <a:pt x="1288" y="973"/>
                      <a:pt x="1278" y="1004"/>
                    </a:cubicBezTo>
                    <a:cubicBezTo>
                      <a:pt x="1270" y="1032"/>
                      <a:pt x="1290" y="1069"/>
                      <a:pt x="1326" y="1077"/>
                    </a:cubicBezTo>
                    <a:lnTo>
                      <a:pt x="1567" y="1137"/>
                    </a:lnTo>
                    <a:lnTo>
                      <a:pt x="1580" y="1137"/>
                    </a:lnTo>
                    <a:cubicBezTo>
                      <a:pt x="1612" y="1137"/>
                      <a:pt x="1636" y="1117"/>
                      <a:pt x="1636" y="1093"/>
                    </a:cubicBezTo>
                    <a:cubicBezTo>
                      <a:pt x="1648" y="1056"/>
                      <a:pt x="1628" y="1028"/>
                      <a:pt x="1592" y="1016"/>
                    </a:cubicBezTo>
                    <a:cubicBezTo>
                      <a:pt x="1511" y="996"/>
                      <a:pt x="1435" y="976"/>
                      <a:pt x="1355" y="956"/>
                    </a:cubicBezTo>
                    <a:cubicBezTo>
                      <a:pt x="1350" y="955"/>
                      <a:pt x="1346" y="954"/>
                      <a:pt x="1342" y="954"/>
                    </a:cubicBezTo>
                    <a:close/>
                    <a:moveTo>
                      <a:pt x="4306" y="950"/>
                    </a:moveTo>
                    <a:cubicBezTo>
                      <a:pt x="4300" y="950"/>
                      <a:pt x="4294" y="951"/>
                      <a:pt x="4288" y="952"/>
                    </a:cubicBezTo>
                    <a:cubicBezTo>
                      <a:pt x="4207" y="976"/>
                      <a:pt x="4135" y="996"/>
                      <a:pt x="4054" y="1016"/>
                    </a:cubicBezTo>
                    <a:cubicBezTo>
                      <a:pt x="4018" y="1028"/>
                      <a:pt x="3998" y="1056"/>
                      <a:pt x="4006" y="1093"/>
                    </a:cubicBezTo>
                    <a:cubicBezTo>
                      <a:pt x="4014" y="1117"/>
                      <a:pt x="4038" y="1137"/>
                      <a:pt x="4067" y="1137"/>
                    </a:cubicBezTo>
                    <a:lnTo>
                      <a:pt x="4087" y="1137"/>
                    </a:lnTo>
                    <a:cubicBezTo>
                      <a:pt x="4167" y="1117"/>
                      <a:pt x="4247" y="1097"/>
                      <a:pt x="4328" y="1073"/>
                    </a:cubicBezTo>
                    <a:cubicBezTo>
                      <a:pt x="4360" y="1064"/>
                      <a:pt x="4380" y="1028"/>
                      <a:pt x="4368" y="992"/>
                    </a:cubicBezTo>
                    <a:cubicBezTo>
                      <a:pt x="4361" y="966"/>
                      <a:pt x="4335" y="950"/>
                      <a:pt x="4306" y="950"/>
                    </a:cubicBezTo>
                    <a:close/>
                    <a:moveTo>
                      <a:pt x="2020" y="1096"/>
                    </a:moveTo>
                    <a:cubicBezTo>
                      <a:pt x="1988" y="1096"/>
                      <a:pt x="1961" y="1116"/>
                      <a:pt x="1957" y="1149"/>
                    </a:cubicBezTo>
                    <a:cubicBezTo>
                      <a:pt x="1953" y="1185"/>
                      <a:pt x="1973" y="1213"/>
                      <a:pt x="2009" y="1217"/>
                    </a:cubicBezTo>
                    <a:cubicBezTo>
                      <a:pt x="2090" y="1233"/>
                      <a:pt x="2174" y="1245"/>
                      <a:pt x="2255" y="1253"/>
                    </a:cubicBezTo>
                    <a:lnTo>
                      <a:pt x="2259" y="1253"/>
                    </a:lnTo>
                    <a:cubicBezTo>
                      <a:pt x="2291" y="1253"/>
                      <a:pt x="2319" y="1229"/>
                      <a:pt x="2327" y="1197"/>
                    </a:cubicBezTo>
                    <a:cubicBezTo>
                      <a:pt x="2331" y="1161"/>
                      <a:pt x="2307" y="1133"/>
                      <a:pt x="2271" y="1129"/>
                    </a:cubicBezTo>
                    <a:cubicBezTo>
                      <a:pt x="2190" y="1125"/>
                      <a:pt x="2110" y="1109"/>
                      <a:pt x="2030" y="1097"/>
                    </a:cubicBezTo>
                    <a:cubicBezTo>
                      <a:pt x="2026" y="1096"/>
                      <a:pt x="2023" y="1096"/>
                      <a:pt x="2020" y="1096"/>
                    </a:cubicBezTo>
                    <a:close/>
                    <a:moveTo>
                      <a:pt x="3637" y="1103"/>
                    </a:moveTo>
                    <a:cubicBezTo>
                      <a:pt x="3633" y="1103"/>
                      <a:pt x="3629" y="1104"/>
                      <a:pt x="3625" y="1105"/>
                    </a:cubicBezTo>
                    <a:lnTo>
                      <a:pt x="3384" y="1133"/>
                    </a:lnTo>
                    <a:cubicBezTo>
                      <a:pt x="3351" y="1137"/>
                      <a:pt x="3323" y="1169"/>
                      <a:pt x="3331" y="1205"/>
                    </a:cubicBezTo>
                    <a:cubicBezTo>
                      <a:pt x="3331" y="1233"/>
                      <a:pt x="3359" y="1257"/>
                      <a:pt x="3388" y="1257"/>
                    </a:cubicBezTo>
                    <a:cubicBezTo>
                      <a:pt x="3388" y="1257"/>
                      <a:pt x="3396" y="1257"/>
                      <a:pt x="3400" y="1253"/>
                    </a:cubicBezTo>
                    <a:cubicBezTo>
                      <a:pt x="3480" y="1249"/>
                      <a:pt x="3564" y="1237"/>
                      <a:pt x="3645" y="1225"/>
                    </a:cubicBezTo>
                    <a:cubicBezTo>
                      <a:pt x="3677" y="1217"/>
                      <a:pt x="3701" y="1189"/>
                      <a:pt x="3697" y="1153"/>
                    </a:cubicBezTo>
                    <a:cubicBezTo>
                      <a:pt x="3693" y="1128"/>
                      <a:pt x="3668" y="1103"/>
                      <a:pt x="3637" y="1103"/>
                    </a:cubicBezTo>
                    <a:close/>
                    <a:moveTo>
                      <a:pt x="2709" y="1157"/>
                    </a:moveTo>
                    <a:cubicBezTo>
                      <a:pt x="2672" y="1157"/>
                      <a:pt x="2640" y="1181"/>
                      <a:pt x="2640" y="1217"/>
                    </a:cubicBezTo>
                    <a:cubicBezTo>
                      <a:pt x="2640" y="1253"/>
                      <a:pt x="2668" y="1281"/>
                      <a:pt x="2701" y="1281"/>
                    </a:cubicBezTo>
                    <a:lnTo>
                      <a:pt x="2954" y="1281"/>
                    </a:lnTo>
                    <a:cubicBezTo>
                      <a:pt x="2990" y="1281"/>
                      <a:pt x="3014" y="1253"/>
                      <a:pt x="3014" y="1217"/>
                    </a:cubicBezTo>
                    <a:cubicBezTo>
                      <a:pt x="3014" y="1181"/>
                      <a:pt x="2982" y="1157"/>
                      <a:pt x="2950" y="1157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4" name="Google Shape;124;p3"/>
              <p:cNvSpPr/>
              <p:nvPr/>
            </p:nvSpPr>
            <p:spPr>
              <a:xfrm>
                <a:off x="3314385" y="432198"/>
                <a:ext cx="22249" cy="64593"/>
              </a:xfrm>
              <a:custGeom>
                <a:avLst/>
                <a:gdLst/>
                <a:ahLst/>
                <a:cxnLst/>
                <a:rect l="l" t="t" r="r" b="b"/>
                <a:pathLst>
                  <a:path w="165" h="479" extrusionOk="0">
                    <a:moveTo>
                      <a:pt x="89" y="1"/>
                    </a:moveTo>
                    <a:cubicBezTo>
                      <a:pt x="65" y="1"/>
                      <a:pt x="35" y="20"/>
                      <a:pt x="28" y="51"/>
                    </a:cubicBezTo>
                    <a:cubicBezTo>
                      <a:pt x="0" y="175"/>
                      <a:pt x="4" y="304"/>
                      <a:pt x="32" y="428"/>
                    </a:cubicBezTo>
                    <a:cubicBezTo>
                      <a:pt x="36" y="459"/>
                      <a:pt x="65" y="478"/>
                      <a:pt x="97" y="478"/>
                    </a:cubicBezTo>
                    <a:cubicBezTo>
                      <a:pt x="102" y="478"/>
                      <a:pt x="107" y="478"/>
                      <a:pt x="113" y="476"/>
                    </a:cubicBezTo>
                    <a:cubicBezTo>
                      <a:pt x="145" y="464"/>
                      <a:pt x="165" y="428"/>
                      <a:pt x="157" y="396"/>
                    </a:cubicBezTo>
                    <a:cubicBezTo>
                      <a:pt x="153" y="380"/>
                      <a:pt x="153" y="364"/>
                      <a:pt x="145" y="356"/>
                    </a:cubicBezTo>
                    <a:cubicBezTo>
                      <a:pt x="145" y="344"/>
                      <a:pt x="141" y="340"/>
                      <a:pt x="141" y="328"/>
                    </a:cubicBezTo>
                    <a:lnTo>
                      <a:pt x="141" y="320"/>
                    </a:lnTo>
                    <a:cubicBezTo>
                      <a:pt x="137" y="296"/>
                      <a:pt x="137" y="264"/>
                      <a:pt x="137" y="239"/>
                    </a:cubicBezTo>
                    <a:cubicBezTo>
                      <a:pt x="137" y="179"/>
                      <a:pt x="141" y="131"/>
                      <a:pt x="149" y="83"/>
                    </a:cubicBezTo>
                    <a:cubicBezTo>
                      <a:pt x="153" y="51"/>
                      <a:pt x="137" y="14"/>
                      <a:pt x="101" y="2"/>
                    </a:cubicBezTo>
                    <a:cubicBezTo>
                      <a:pt x="97" y="1"/>
                      <a:pt x="93" y="1"/>
                      <a:pt x="89" y="1"/>
                    </a:cubicBezTo>
                    <a:close/>
                  </a:path>
                </a:pathLst>
              </a:custGeom>
              <a:solidFill>
                <a:srgbClr val="FFF1F6">
                  <a:alpha val="333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5" name="Google Shape;125;p3"/>
              <p:cNvSpPr/>
              <p:nvPr/>
            </p:nvSpPr>
            <p:spPr>
              <a:xfrm>
                <a:off x="3326790" y="513513"/>
                <a:ext cx="39104" cy="76055"/>
              </a:xfrm>
              <a:custGeom>
                <a:avLst/>
                <a:gdLst/>
                <a:ahLst/>
                <a:cxnLst/>
                <a:rect l="l" t="t" r="r" b="b"/>
                <a:pathLst>
                  <a:path w="290" h="564" extrusionOk="0">
                    <a:moveTo>
                      <a:pt x="70" y="0"/>
                    </a:moveTo>
                    <a:cubicBezTo>
                      <a:pt x="66" y="0"/>
                      <a:pt x="61" y="1"/>
                      <a:pt x="57" y="2"/>
                    </a:cubicBezTo>
                    <a:cubicBezTo>
                      <a:pt x="17" y="14"/>
                      <a:pt x="1" y="50"/>
                      <a:pt x="5" y="82"/>
                    </a:cubicBezTo>
                    <a:cubicBezTo>
                      <a:pt x="29" y="239"/>
                      <a:pt x="85" y="392"/>
                      <a:pt x="161" y="532"/>
                    </a:cubicBezTo>
                    <a:cubicBezTo>
                      <a:pt x="172" y="552"/>
                      <a:pt x="197" y="564"/>
                      <a:pt x="221" y="564"/>
                    </a:cubicBezTo>
                    <a:cubicBezTo>
                      <a:pt x="231" y="564"/>
                      <a:pt x="241" y="561"/>
                      <a:pt x="250" y="556"/>
                    </a:cubicBezTo>
                    <a:cubicBezTo>
                      <a:pt x="282" y="536"/>
                      <a:pt x="290" y="500"/>
                      <a:pt x="278" y="464"/>
                    </a:cubicBezTo>
                    <a:cubicBezTo>
                      <a:pt x="206" y="335"/>
                      <a:pt x="161" y="199"/>
                      <a:pt x="137" y="50"/>
                    </a:cubicBezTo>
                    <a:cubicBezTo>
                      <a:pt x="130" y="19"/>
                      <a:pt x="97" y="0"/>
                      <a:pt x="70" y="0"/>
                    </a:cubicBezTo>
                    <a:close/>
                  </a:path>
                </a:pathLst>
              </a:custGeom>
              <a:solidFill>
                <a:srgbClr val="FFF1F6">
                  <a:alpha val="333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6" name="Google Shape;126;p3"/>
              <p:cNvSpPr/>
              <p:nvPr/>
            </p:nvSpPr>
            <p:spPr>
              <a:xfrm rot="-5563485">
                <a:off x="3094862" y="433994"/>
                <a:ext cx="417195" cy="321752"/>
              </a:xfrm>
              <a:custGeom>
                <a:avLst/>
                <a:gdLst/>
                <a:ahLst/>
                <a:cxnLst/>
                <a:rect l="l" t="t" r="r" b="b"/>
                <a:pathLst>
                  <a:path w="3094" h="2386" extrusionOk="0">
                    <a:moveTo>
                      <a:pt x="761" y="1"/>
                    </a:moveTo>
                    <a:cubicBezTo>
                      <a:pt x="715" y="1"/>
                      <a:pt x="666" y="10"/>
                      <a:pt x="615" y="31"/>
                    </a:cubicBezTo>
                    <a:cubicBezTo>
                      <a:pt x="1" y="280"/>
                      <a:pt x="877" y="2349"/>
                      <a:pt x="1274" y="2385"/>
                    </a:cubicBezTo>
                    <a:cubicBezTo>
                      <a:pt x="1277" y="2386"/>
                      <a:pt x="1281" y="2386"/>
                      <a:pt x="1284" y="2386"/>
                    </a:cubicBezTo>
                    <a:cubicBezTo>
                      <a:pt x="1654" y="2386"/>
                      <a:pt x="3093" y="666"/>
                      <a:pt x="2524" y="216"/>
                    </a:cubicBezTo>
                    <a:cubicBezTo>
                      <a:pt x="2468" y="172"/>
                      <a:pt x="2409" y="153"/>
                      <a:pt x="2348" y="153"/>
                    </a:cubicBezTo>
                    <a:cubicBezTo>
                      <a:pt x="1937" y="153"/>
                      <a:pt x="1467" y="1036"/>
                      <a:pt x="1467" y="1036"/>
                    </a:cubicBezTo>
                    <a:cubicBezTo>
                      <a:pt x="1467" y="1036"/>
                      <a:pt x="1243" y="1"/>
                      <a:pt x="761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7" name="Google Shape;127;p3"/>
              <p:cNvSpPr/>
              <p:nvPr/>
            </p:nvSpPr>
            <p:spPr>
              <a:xfrm rot="-5563485">
                <a:off x="3166434" y="379837"/>
                <a:ext cx="288827" cy="300850"/>
              </a:xfrm>
              <a:custGeom>
                <a:avLst/>
                <a:gdLst/>
                <a:ahLst/>
                <a:cxnLst/>
                <a:rect l="l" t="t" r="r" b="b"/>
                <a:pathLst>
                  <a:path w="2142" h="2231" extrusionOk="0">
                    <a:moveTo>
                      <a:pt x="1403" y="0"/>
                    </a:moveTo>
                    <a:cubicBezTo>
                      <a:pt x="1398" y="0"/>
                      <a:pt x="1392" y="0"/>
                      <a:pt x="1387" y="1"/>
                    </a:cubicBezTo>
                    <a:cubicBezTo>
                      <a:pt x="1009" y="700"/>
                      <a:pt x="535" y="1351"/>
                      <a:pt x="1" y="1941"/>
                    </a:cubicBezTo>
                    <a:cubicBezTo>
                      <a:pt x="113" y="2110"/>
                      <a:pt x="230" y="2222"/>
                      <a:pt x="314" y="2230"/>
                    </a:cubicBezTo>
                    <a:cubicBezTo>
                      <a:pt x="318" y="2231"/>
                      <a:pt x="321" y="2231"/>
                      <a:pt x="324" y="2231"/>
                    </a:cubicBezTo>
                    <a:cubicBezTo>
                      <a:pt x="702" y="2231"/>
                      <a:pt x="2141" y="511"/>
                      <a:pt x="1572" y="61"/>
                    </a:cubicBezTo>
                    <a:cubicBezTo>
                      <a:pt x="1517" y="20"/>
                      <a:pt x="1461" y="0"/>
                      <a:pt x="1403" y="0"/>
                    </a:cubicBezTo>
                    <a:close/>
                  </a:path>
                </a:pathLst>
              </a:custGeom>
              <a:solidFill>
                <a:srgbClr val="FFF1F6">
                  <a:alpha val="333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128" name="Google Shape;128;p3"/>
          <p:cNvSpPr/>
          <p:nvPr/>
        </p:nvSpPr>
        <p:spPr>
          <a:xfrm>
            <a:off x="8082620" y="4542638"/>
            <a:ext cx="215929" cy="199812"/>
          </a:xfrm>
          <a:custGeom>
            <a:avLst/>
            <a:gdLst/>
            <a:ahLst/>
            <a:cxnLst/>
            <a:rect l="l" t="t" r="r" b="b"/>
            <a:pathLst>
              <a:path w="1447" h="1339" extrusionOk="0">
                <a:moveTo>
                  <a:pt x="729" y="0"/>
                </a:moveTo>
                <a:cubicBezTo>
                  <a:pt x="719" y="0"/>
                  <a:pt x="709" y="1"/>
                  <a:pt x="699" y="1"/>
                </a:cubicBezTo>
                <a:cubicBezTo>
                  <a:pt x="486" y="13"/>
                  <a:pt x="286" y="122"/>
                  <a:pt x="161" y="298"/>
                </a:cubicBezTo>
                <a:cubicBezTo>
                  <a:pt x="36" y="475"/>
                  <a:pt x="0" y="692"/>
                  <a:pt x="61" y="893"/>
                </a:cubicBezTo>
                <a:cubicBezTo>
                  <a:pt x="121" y="1082"/>
                  <a:pt x="261" y="1238"/>
                  <a:pt x="458" y="1307"/>
                </a:cubicBezTo>
                <a:cubicBezTo>
                  <a:pt x="511" y="1327"/>
                  <a:pt x="571" y="1339"/>
                  <a:pt x="627" y="1339"/>
                </a:cubicBezTo>
                <a:cubicBezTo>
                  <a:pt x="760" y="1339"/>
                  <a:pt x="872" y="1279"/>
                  <a:pt x="953" y="1166"/>
                </a:cubicBezTo>
                <a:cubicBezTo>
                  <a:pt x="1053" y="1026"/>
                  <a:pt x="1089" y="801"/>
                  <a:pt x="932" y="604"/>
                </a:cubicBezTo>
                <a:cubicBezTo>
                  <a:pt x="860" y="511"/>
                  <a:pt x="744" y="455"/>
                  <a:pt x="631" y="455"/>
                </a:cubicBezTo>
                <a:cubicBezTo>
                  <a:pt x="543" y="455"/>
                  <a:pt x="466" y="495"/>
                  <a:pt x="418" y="563"/>
                </a:cubicBezTo>
                <a:cubicBezTo>
                  <a:pt x="350" y="652"/>
                  <a:pt x="338" y="756"/>
                  <a:pt x="378" y="853"/>
                </a:cubicBezTo>
                <a:cubicBezTo>
                  <a:pt x="418" y="945"/>
                  <a:pt x="507" y="1013"/>
                  <a:pt x="611" y="1026"/>
                </a:cubicBezTo>
                <a:cubicBezTo>
                  <a:pt x="616" y="1026"/>
                  <a:pt x="621" y="1027"/>
                  <a:pt x="626" y="1027"/>
                </a:cubicBezTo>
                <a:cubicBezTo>
                  <a:pt x="667" y="1027"/>
                  <a:pt x="700" y="997"/>
                  <a:pt x="703" y="957"/>
                </a:cubicBezTo>
                <a:cubicBezTo>
                  <a:pt x="707" y="917"/>
                  <a:pt x="679" y="877"/>
                  <a:pt x="639" y="873"/>
                </a:cubicBezTo>
                <a:cubicBezTo>
                  <a:pt x="587" y="865"/>
                  <a:pt x="547" y="837"/>
                  <a:pt x="527" y="797"/>
                </a:cubicBezTo>
                <a:cubicBezTo>
                  <a:pt x="507" y="756"/>
                  <a:pt x="511" y="716"/>
                  <a:pt x="531" y="672"/>
                </a:cubicBezTo>
                <a:cubicBezTo>
                  <a:pt x="551" y="636"/>
                  <a:pt x="583" y="612"/>
                  <a:pt x="623" y="604"/>
                </a:cubicBezTo>
                <a:cubicBezTo>
                  <a:pt x="629" y="603"/>
                  <a:pt x="636" y="602"/>
                  <a:pt x="643" y="602"/>
                </a:cubicBezTo>
                <a:cubicBezTo>
                  <a:pt x="689" y="602"/>
                  <a:pt x="745" y="625"/>
                  <a:pt x="784" y="660"/>
                </a:cubicBezTo>
                <a:cubicBezTo>
                  <a:pt x="860" y="724"/>
                  <a:pt x="900" y="825"/>
                  <a:pt x="892" y="925"/>
                </a:cubicBezTo>
                <a:cubicBezTo>
                  <a:pt x="888" y="1013"/>
                  <a:pt x="848" y="1086"/>
                  <a:pt x="784" y="1138"/>
                </a:cubicBezTo>
                <a:cubicBezTo>
                  <a:pt x="741" y="1170"/>
                  <a:pt x="693" y="1183"/>
                  <a:pt x="644" y="1183"/>
                </a:cubicBezTo>
                <a:cubicBezTo>
                  <a:pt x="516" y="1183"/>
                  <a:pt x="382" y="1092"/>
                  <a:pt x="310" y="1013"/>
                </a:cubicBezTo>
                <a:cubicBezTo>
                  <a:pt x="189" y="881"/>
                  <a:pt x="161" y="696"/>
                  <a:pt x="221" y="519"/>
                </a:cubicBezTo>
                <a:cubicBezTo>
                  <a:pt x="282" y="347"/>
                  <a:pt x="426" y="214"/>
                  <a:pt x="603" y="162"/>
                </a:cubicBezTo>
                <a:cubicBezTo>
                  <a:pt x="644" y="150"/>
                  <a:pt x="686" y="145"/>
                  <a:pt x="727" y="145"/>
                </a:cubicBezTo>
                <a:cubicBezTo>
                  <a:pt x="828" y="145"/>
                  <a:pt x="926" y="179"/>
                  <a:pt x="1009" y="242"/>
                </a:cubicBezTo>
                <a:cubicBezTo>
                  <a:pt x="1133" y="342"/>
                  <a:pt x="1270" y="604"/>
                  <a:pt x="1266" y="829"/>
                </a:cubicBezTo>
                <a:cubicBezTo>
                  <a:pt x="1258" y="945"/>
                  <a:pt x="1226" y="1030"/>
                  <a:pt x="1149" y="1082"/>
                </a:cubicBezTo>
                <a:cubicBezTo>
                  <a:pt x="1125" y="1098"/>
                  <a:pt x="1113" y="1126"/>
                  <a:pt x="1121" y="1150"/>
                </a:cubicBezTo>
                <a:cubicBezTo>
                  <a:pt x="1125" y="1182"/>
                  <a:pt x="1141" y="1206"/>
                  <a:pt x="1165" y="1218"/>
                </a:cubicBezTo>
                <a:cubicBezTo>
                  <a:pt x="1175" y="1221"/>
                  <a:pt x="1184" y="1223"/>
                  <a:pt x="1194" y="1223"/>
                </a:cubicBezTo>
                <a:cubicBezTo>
                  <a:pt x="1209" y="1223"/>
                  <a:pt x="1225" y="1219"/>
                  <a:pt x="1242" y="1206"/>
                </a:cubicBezTo>
                <a:cubicBezTo>
                  <a:pt x="1342" y="1138"/>
                  <a:pt x="1402" y="1021"/>
                  <a:pt x="1415" y="885"/>
                </a:cubicBezTo>
                <a:cubicBezTo>
                  <a:pt x="1447" y="632"/>
                  <a:pt x="1314" y="338"/>
                  <a:pt x="1173" y="178"/>
                </a:cubicBezTo>
                <a:cubicBezTo>
                  <a:pt x="1059" y="67"/>
                  <a:pt x="902" y="0"/>
                  <a:pt x="729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29" name="Google Shape;129;p3"/>
          <p:cNvGrpSpPr/>
          <p:nvPr/>
        </p:nvGrpSpPr>
        <p:grpSpPr>
          <a:xfrm rot="2700000">
            <a:off x="8850543" y="3860238"/>
            <a:ext cx="296110" cy="307950"/>
            <a:chOff x="2402806" y="1534404"/>
            <a:chExt cx="197214" cy="205099"/>
          </a:xfrm>
        </p:grpSpPr>
        <p:sp>
          <p:nvSpPr>
            <p:cNvPr id="130" name="Google Shape;130;p3"/>
            <p:cNvSpPr/>
            <p:nvPr/>
          </p:nvSpPr>
          <p:spPr>
            <a:xfrm>
              <a:off x="2402806" y="1605082"/>
              <a:ext cx="85428" cy="127119"/>
            </a:xfrm>
            <a:custGeom>
              <a:avLst/>
              <a:gdLst/>
              <a:ahLst/>
              <a:cxnLst/>
              <a:rect l="l" t="t" r="r" b="b"/>
              <a:pathLst>
                <a:path w="1170" h="1741" extrusionOk="0">
                  <a:moveTo>
                    <a:pt x="273" y="0"/>
                  </a:moveTo>
                  <a:cubicBezTo>
                    <a:pt x="220" y="0"/>
                    <a:pt x="176" y="36"/>
                    <a:pt x="165" y="85"/>
                  </a:cubicBezTo>
                  <a:cubicBezTo>
                    <a:pt x="0" y="1226"/>
                    <a:pt x="1005" y="1724"/>
                    <a:pt x="1017" y="1728"/>
                  </a:cubicBezTo>
                  <a:cubicBezTo>
                    <a:pt x="1033" y="1732"/>
                    <a:pt x="1045" y="1740"/>
                    <a:pt x="1061" y="1740"/>
                  </a:cubicBezTo>
                  <a:cubicBezTo>
                    <a:pt x="1101" y="1740"/>
                    <a:pt x="1137" y="1720"/>
                    <a:pt x="1145" y="1684"/>
                  </a:cubicBezTo>
                  <a:cubicBezTo>
                    <a:pt x="1169" y="1632"/>
                    <a:pt x="1149" y="1572"/>
                    <a:pt x="1101" y="1548"/>
                  </a:cubicBezTo>
                  <a:cubicBezTo>
                    <a:pt x="1097" y="1544"/>
                    <a:pt x="221" y="1118"/>
                    <a:pt x="366" y="117"/>
                  </a:cubicBezTo>
                  <a:cubicBezTo>
                    <a:pt x="374" y="61"/>
                    <a:pt x="338" y="13"/>
                    <a:pt x="281" y="1"/>
                  </a:cubicBezTo>
                  <a:cubicBezTo>
                    <a:pt x="279" y="1"/>
                    <a:pt x="276" y="0"/>
                    <a:pt x="27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131;p3"/>
            <p:cNvSpPr/>
            <p:nvPr/>
          </p:nvSpPr>
          <p:spPr>
            <a:xfrm>
              <a:off x="2441796" y="1605886"/>
              <a:ext cx="64910" cy="98424"/>
            </a:xfrm>
            <a:custGeom>
              <a:avLst/>
              <a:gdLst/>
              <a:ahLst/>
              <a:cxnLst/>
              <a:rect l="l" t="t" r="r" b="b"/>
              <a:pathLst>
                <a:path w="889" h="1348" extrusionOk="0">
                  <a:moveTo>
                    <a:pt x="113" y="1"/>
                  </a:moveTo>
                  <a:cubicBezTo>
                    <a:pt x="109" y="1"/>
                    <a:pt x="105" y="1"/>
                    <a:pt x="101" y="2"/>
                  </a:cubicBezTo>
                  <a:cubicBezTo>
                    <a:pt x="45" y="6"/>
                    <a:pt x="1" y="50"/>
                    <a:pt x="5" y="106"/>
                  </a:cubicBezTo>
                  <a:cubicBezTo>
                    <a:pt x="5" y="130"/>
                    <a:pt x="57" y="837"/>
                    <a:pt x="712" y="1328"/>
                  </a:cubicBezTo>
                  <a:cubicBezTo>
                    <a:pt x="732" y="1340"/>
                    <a:pt x="752" y="1348"/>
                    <a:pt x="772" y="1348"/>
                  </a:cubicBezTo>
                  <a:cubicBezTo>
                    <a:pt x="804" y="1348"/>
                    <a:pt x="832" y="1332"/>
                    <a:pt x="852" y="1312"/>
                  </a:cubicBezTo>
                  <a:cubicBezTo>
                    <a:pt x="888" y="1267"/>
                    <a:pt x="880" y="1207"/>
                    <a:pt x="832" y="1171"/>
                  </a:cubicBezTo>
                  <a:cubicBezTo>
                    <a:pt x="250" y="737"/>
                    <a:pt x="205" y="106"/>
                    <a:pt x="205" y="94"/>
                  </a:cubicBezTo>
                  <a:cubicBezTo>
                    <a:pt x="202" y="46"/>
                    <a:pt x="164" y="1"/>
                    <a:pt x="11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132;p3"/>
            <p:cNvSpPr/>
            <p:nvPr/>
          </p:nvSpPr>
          <p:spPr>
            <a:xfrm>
              <a:off x="2470272" y="1604206"/>
              <a:ext cx="45561" cy="62866"/>
            </a:xfrm>
            <a:custGeom>
              <a:avLst/>
              <a:gdLst/>
              <a:ahLst/>
              <a:cxnLst/>
              <a:rect l="l" t="t" r="r" b="b"/>
              <a:pathLst>
                <a:path w="624" h="861" extrusionOk="0">
                  <a:moveTo>
                    <a:pt x="175" y="1"/>
                  </a:moveTo>
                  <a:cubicBezTo>
                    <a:pt x="132" y="1"/>
                    <a:pt x="91" y="33"/>
                    <a:pt x="81" y="77"/>
                  </a:cubicBezTo>
                  <a:cubicBezTo>
                    <a:pt x="77" y="97"/>
                    <a:pt x="0" y="479"/>
                    <a:pt x="450" y="840"/>
                  </a:cubicBezTo>
                  <a:cubicBezTo>
                    <a:pt x="466" y="856"/>
                    <a:pt x="494" y="860"/>
                    <a:pt x="515" y="860"/>
                  </a:cubicBezTo>
                  <a:cubicBezTo>
                    <a:pt x="543" y="860"/>
                    <a:pt x="571" y="848"/>
                    <a:pt x="591" y="828"/>
                  </a:cubicBezTo>
                  <a:cubicBezTo>
                    <a:pt x="623" y="788"/>
                    <a:pt x="619" y="720"/>
                    <a:pt x="575" y="688"/>
                  </a:cubicBezTo>
                  <a:cubicBezTo>
                    <a:pt x="229" y="410"/>
                    <a:pt x="273" y="137"/>
                    <a:pt x="277" y="125"/>
                  </a:cubicBezTo>
                  <a:cubicBezTo>
                    <a:pt x="294" y="69"/>
                    <a:pt x="257" y="13"/>
                    <a:pt x="201" y="5"/>
                  </a:cubicBezTo>
                  <a:cubicBezTo>
                    <a:pt x="193" y="2"/>
                    <a:pt x="184" y="1"/>
                    <a:pt x="17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133;p3"/>
            <p:cNvSpPr/>
            <p:nvPr/>
          </p:nvSpPr>
          <p:spPr>
            <a:xfrm>
              <a:off x="2504005" y="1627498"/>
              <a:ext cx="52571" cy="112005"/>
            </a:xfrm>
            <a:custGeom>
              <a:avLst/>
              <a:gdLst/>
              <a:ahLst/>
              <a:cxnLst/>
              <a:rect l="l" t="t" r="r" b="b"/>
              <a:pathLst>
                <a:path w="720" h="1534" extrusionOk="0">
                  <a:moveTo>
                    <a:pt x="409" y="0"/>
                  </a:moveTo>
                  <a:cubicBezTo>
                    <a:pt x="400" y="0"/>
                    <a:pt x="391" y="1"/>
                    <a:pt x="382" y="3"/>
                  </a:cubicBezTo>
                  <a:cubicBezTo>
                    <a:pt x="330" y="19"/>
                    <a:pt x="302" y="79"/>
                    <a:pt x="318" y="132"/>
                  </a:cubicBezTo>
                  <a:cubicBezTo>
                    <a:pt x="318" y="136"/>
                    <a:pt x="494" y="702"/>
                    <a:pt x="32" y="1377"/>
                  </a:cubicBezTo>
                  <a:cubicBezTo>
                    <a:pt x="0" y="1421"/>
                    <a:pt x="12" y="1486"/>
                    <a:pt x="57" y="1518"/>
                  </a:cubicBezTo>
                  <a:cubicBezTo>
                    <a:pt x="73" y="1526"/>
                    <a:pt x="93" y="1534"/>
                    <a:pt x="113" y="1534"/>
                  </a:cubicBezTo>
                  <a:cubicBezTo>
                    <a:pt x="141" y="1534"/>
                    <a:pt x="177" y="1518"/>
                    <a:pt x="197" y="1494"/>
                  </a:cubicBezTo>
                  <a:cubicBezTo>
                    <a:pt x="719" y="734"/>
                    <a:pt x="519" y="96"/>
                    <a:pt x="511" y="71"/>
                  </a:cubicBezTo>
                  <a:cubicBezTo>
                    <a:pt x="497" y="25"/>
                    <a:pt x="453" y="0"/>
                    <a:pt x="40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134;p3"/>
            <p:cNvSpPr/>
            <p:nvPr/>
          </p:nvSpPr>
          <p:spPr>
            <a:xfrm>
              <a:off x="2548909" y="1634508"/>
              <a:ext cx="26431" cy="80682"/>
            </a:xfrm>
            <a:custGeom>
              <a:avLst/>
              <a:gdLst/>
              <a:ahLst/>
              <a:cxnLst/>
              <a:rect l="l" t="t" r="r" b="b"/>
              <a:pathLst>
                <a:path w="362" h="1105" extrusionOk="0">
                  <a:moveTo>
                    <a:pt x="128" y="1"/>
                  </a:moveTo>
                  <a:cubicBezTo>
                    <a:pt x="120" y="1"/>
                    <a:pt x="112" y="2"/>
                    <a:pt x="104" y="4"/>
                  </a:cubicBezTo>
                  <a:cubicBezTo>
                    <a:pt x="56" y="16"/>
                    <a:pt x="20" y="72"/>
                    <a:pt x="36" y="124"/>
                  </a:cubicBezTo>
                  <a:cubicBezTo>
                    <a:pt x="157" y="586"/>
                    <a:pt x="16" y="964"/>
                    <a:pt x="16" y="968"/>
                  </a:cubicBezTo>
                  <a:cubicBezTo>
                    <a:pt x="0" y="1024"/>
                    <a:pt x="24" y="1080"/>
                    <a:pt x="76" y="1100"/>
                  </a:cubicBezTo>
                  <a:cubicBezTo>
                    <a:pt x="84" y="1104"/>
                    <a:pt x="100" y="1104"/>
                    <a:pt x="109" y="1104"/>
                  </a:cubicBezTo>
                  <a:cubicBezTo>
                    <a:pt x="149" y="1104"/>
                    <a:pt x="189" y="1080"/>
                    <a:pt x="197" y="1044"/>
                  </a:cubicBezTo>
                  <a:cubicBezTo>
                    <a:pt x="205" y="1024"/>
                    <a:pt x="362" y="602"/>
                    <a:pt x="225" y="76"/>
                  </a:cubicBezTo>
                  <a:cubicBezTo>
                    <a:pt x="218" y="31"/>
                    <a:pt x="176" y="1"/>
                    <a:pt x="12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135;p3"/>
            <p:cNvSpPr/>
            <p:nvPr/>
          </p:nvSpPr>
          <p:spPr>
            <a:xfrm>
              <a:off x="2577020" y="1637939"/>
              <a:ext cx="23000" cy="51695"/>
            </a:xfrm>
            <a:custGeom>
              <a:avLst/>
              <a:gdLst/>
              <a:ahLst/>
              <a:cxnLst/>
              <a:rect l="l" t="t" r="r" b="b"/>
              <a:pathLst>
                <a:path w="315" h="708" extrusionOk="0">
                  <a:moveTo>
                    <a:pt x="117" y="0"/>
                  </a:moveTo>
                  <a:cubicBezTo>
                    <a:pt x="106" y="0"/>
                    <a:pt x="96" y="2"/>
                    <a:pt x="85" y="5"/>
                  </a:cubicBezTo>
                  <a:cubicBezTo>
                    <a:pt x="33" y="17"/>
                    <a:pt x="1" y="73"/>
                    <a:pt x="17" y="129"/>
                  </a:cubicBezTo>
                  <a:cubicBezTo>
                    <a:pt x="97" y="411"/>
                    <a:pt x="45" y="567"/>
                    <a:pt x="45" y="571"/>
                  </a:cubicBezTo>
                  <a:cubicBezTo>
                    <a:pt x="33" y="627"/>
                    <a:pt x="57" y="680"/>
                    <a:pt x="105" y="700"/>
                  </a:cubicBezTo>
                  <a:cubicBezTo>
                    <a:pt x="117" y="708"/>
                    <a:pt x="133" y="708"/>
                    <a:pt x="141" y="708"/>
                  </a:cubicBezTo>
                  <a:cubicBezTo>
                    <a:pt x="182" y="708"/>
                    <a:pt x="218" y="680"/>
                    <a:pt x="238" y="648"/>
                  </a:cubicBezTo>
                  <a:cubicBezTo>
                    <a:pt x="242" y="619"/>
                    <a:pt x="314" y="427"/>
                    <a:pt x="214" y="73"/>
                  </a:cubicBezTo>
                  <a:cubicBezTo>
                    <a:pt x="201" y="27"/>
                    <a:pt x="161" y="0"/>
                    <a:pt x="11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136;p3"/>
            <p:cNvSpPr/>
            <p:nvPr/>
          </p:nvSpPr>
          <p:spPr>
            <a:xfrm>
              <a:off x="2493710" y="1595664"/>
              <a:ext cx="96307" cy="27089"/>
            </a:xfrm>
            <a:custGeom>
              <a:avLst/>
              <a:gdLst/>
              <a:ahLst/>
              <a:cxnLst/>
              <a:rect l="l" t="t" r="r" b="b"/>
              <a:pathLst>
                <a:path w="1319" h="371" extrusionOk="0">
                  <a:moveTo>
                    <a:pt x="485" y="0"/>
                  </a:moveTo>
                  <a:cubicBezTo>
                    <a:pt x="241" y="0"/>
                    <a:pt x="88" y="59"/>
                    <a:pt x="77" y="65"/>
                  </a:cubicBezTo>
                  <a:cubicBezTo>
                    <a:pt x="29" y="86"/>
                    <a:pt x="1" y="146"/>
                    <a:pt x="21" y="194"/>
                  </a:cubicBezTo>
                  <a:cubicBezTo>
                    <a:pt x="36" y="234"/>
                    <a:pt x="75" y="257"/>
                    <a:pt x="115" y="257"/>
                  </a:cubicBezTo>
                  <a:cubicBezTo>
                    <a:pt x="128" y="257"/>
                    <a:pt x="141" y="255"/>
                    <a:pt x="153" y="250"/>
                  </a:cubicBezTo>
                  <a:cubicBezTo>
                    <a:pt x="156" y="250"/>
                    <a:pt x="281" y="203"/>
                    <a:pt x="487" y="203"/>
                  </a:cubicBezTo>
                  <a:cubicBezTo>
                    <a:pt x="662" y="203"/>
                    <a:pt x="896" y="237"/>
                    <a:pt x="1162" y="363"/>
                  </a:cubicBezTo>
                  <a:cubicBezTo>
                    <a:pt x="1174" y="367"/>
                    <a:pt x="1186" y="371"/>
                    <a:pt x="1202" y="371"/>
                  </a:cubicBezTo>
                  <a:cubicBezTo>
                    <a:pt x="1242" y="371"/>
                    <a:pt x="1278" y="351"/>
                    <a:pt x="1298" y="315"/>
                  </a:cubicBezTo>
                  <a:cubicBezTo>
                    <a:pt x="1319" y="266"/>
                    <a:pt x="1298" y="206"/>
                    <a:pt x="1246" y="182"/>
                  </a:cubicBezTo>
                  <a:cubicBezTo>
                    <a:pt x="950" y="40"/>
                    <a:pt x="687" y="0"/>
                    <a:pt x="48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137;p3"/>
            <p:cNvSpPr/>
            <p:nvPr/>
          </p:nvSpPr>
          <p:spPr>
            <a:xfrm>
              <a:off x="2446469" y="1562077"/>
              <a:ext cx="145300" cy="33733"/>
            </a:xfrm>
            <a:custGeom>
              <a:avLst/>
              <a:gdLst/>
              <a:ahLst/>
              <a:cxnLst/>
              <a:rect l="l" t="t" r="r" b="b"/>
              <a:pathLst>
                <a:path w="1990" h="462" extrusionOk="0">
                  <a:moveTo>
                    <a:pt x="886" y="1"/>
                  </a:moveTo>
                  <a:cubicBezTo>
                    <a:pt x="424" y="1"/>
                    <a:pt x="92" y="145"/>
                    <a:pt x="73" y="152"/>
                  </a:cubicBezTo>
                  <a:cubicBezTo>
                    <a:pt x="21" y="172"/>
                    <a:pt x="1" y="232"/>
                    <a:pt x="21" y="284"/>
                  </a:cubicBezTo>
                  <a:cubicBezTo>
                    <a:pt x="36" y="320"/>
                    <a:pt x="73" y="340"/>
                    <a:pt x="112" y="340"/>
                  </a:cubicBezTo>
                  <a:cubicBezTo>
                    <a:pt x="126" y="340"/>
                    <a:pt x="140" y="338"/>
                    <a:pt x="153" y="333"/>
                  </a:cubicBezTo>
                  <a:cubicBezTo>
                    <a:pt x="158" y="330"/>
                    <a:pt x="460" y="200"/>
                    <a:pt x="883" y="200"/>
                  </a:cubicBezTo>
                  <a:cubicBezTo>
                    <a:pt x="1161" y="200"/>
                    <a:pt x="1492" y="257"/>
                    <a:pt x="1825" y="445"/>
                  </a:cubicBezTo>
                  <a:cubicBezTo>
                    <a:pt x="1841" y="453"/>
                    <a:pt x="1861" y="461"/>
                    <a:pt x="1873" y="461"/>
                  </a:cubicBezTo>
                  <a:cubicBezTo>
                    <a:pt x="1909" y="461"/>
                    <a:pt x="1945" y="445"/>
                    <a:pt x="1966" y="409"/>
                  </a:cubicBezTo>
                  <a:cubicBezTo>
                    <a:pt x="1990" y="365"/>
                    <a:pt x="1974" y="300"/>
                    <a:pt x="1925" y="272"/>
                  </a:cubicBezTo>
                  <a:cubicBezTo>
                    <a:pt x="1557" y="64"/>
                    <a:pt x="1193" y="1"/>
                    <a:pt x="88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138;p3"/>
            <p:cNvSpPr/>
            <p:nvPr/>
          </p:nvSpPr>
          <p:spPr>
            <a:xfrm>
              <a:off x="2495754" y="1534404"/>
              <a:ext cx="76374" cy="23803"/>
            </a:xfrm>
            <a:custGeom>
              <a:avLst/>
              <a:gdLst/>
              <a:ahLst/>
              <a:cxnLst/>
              <a:rect l="l" t="t" r="r" b="b"/>
              <a:pathLst>
                <a:path w="1046" h="326" extrusionOk="0">
                  <a:moveTo>
                    <a:pt x="384" y="1"/>
                  </a:moveTo>
                  <a:cubicBezTo>
                    <a:pt x="213" y="1"/>
                    <a:pt x="95" y="32"/>
                    <a:pt x="85" y="37"/>
                  </a:cubicBezTo>
                  <a:cubicBezTo>
                    <a:pt x="29" y="49"/>
                    <a:pt x="1" y="105"/>
                    <a:pt x="13" y="161"/>
                  </a:cubicBezTo>
                  <a:cubicBezTo>
                    <a:pt x="26" y="207"/>
                    <a:pt x="65" y="234"/>
                    <a:pt x="110" y="234"/>
                  </a:cubicBezTo>
                  <a:cubicBezTo>
                    <a:pt x="120" y="234"/>
                    <a:pt x="131" y="232"/>
                    <a:pt x="141" y="229"/>
                  </a:cubicBezTo>
                  <a:cubicBezTo>
                    <a:pt x="141" y="229"/>
                    <a:pt x="240" y="203"/>
                    <a:pt x="386" y="203"/>
                  </a:cubicBezTo>
                  <a:cubicBezTo>
                    <a:pt x="524" y="203"/>
                    <a:pt x="704" y="226"/>
                    <a:pt x="885" y="318"/>
                  </a:cubicBezTo>
                  <a:cubicBezTo>
                    <a:pt x="897" y="322"/>
                    <a:pt x="913" y="326"/>
                    <a:pt x="929" y="326"/>
                  </a:cubicBezTo>
                  <a:cubicBezTo>
                    <a:pt x="969" y="326"/>
                    <a:pt x="1005" y="302"/>
                    <a:pt x="1017" y="270"/>
                  </a:cubicBezTo>
                  <a:cubicBezTo>
                    <a:pt x="1045" y="221"/>
                    <a:pt x="1025" y="161"/>
                    <a:pt x="973" y="137"/>
                  </a:cubicBezTo>
                  <a:cubicBezTo>
                    <a:pt x="758" y="29"/>
                    <a:pt x="546" y="1"/>
                    <a:pt x="38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9" name="Google Shape;139;p3"/>
          <p:cNvSpPr/>
          <p:nvPr/>
        </p:nvSpPr>
        <p:spPr>
          <a:xfrm flipH="1">
            <a:off x="7326047" y="4041323"/>
            <a:ext cx="285802" cy="287674"/>
          </a:xfrm>
          <a:custGeom>
            <a:avLst/>
            <a:gdLst/>
            <a:ahLst/>
            <a:cxnLst/>
            <a:rect l="l" t="t" r="r" b="b"/>
            <a:pathLst>
              <a:path w="1403" h="1412" extrusionOk="0">
                <a:moveTo>
                  <a:pt x="538" y="1"/>
                </a:moveTo>
                <a:cubicBezTo>
                  <a:pt x="410" y="5"/>
                  <a:pt x="301" y="65"/>
                  <a:pt x="217" y="178"/>
                </a:cubicBezTo>
                <a:cubicBezTo>
                  <a:pt x="56" y="379"/>
                  <a:pt x="0" y="688"/>
                  <a:pt x="36" y="901"/>
                </a:cubicBezTo>
                <a:cubicBezTo>
                  <a:pt x="64" y="1082"/>
                  <a:pt x="165" y="1230"/>
                  <a:pt x="325" y="1323"/>
                </a:cubicBezTo>
                <a:cubicBezTo>
                  <a:pt x="430" y="1383"/>
                  <a:pt x="550" y="1411"/>
                  <a:pt x="671" y="1411"/>
                </a:cubicBezTo>
                <a:cubicBezTo>
                  <a:pt x="763" y="1411"/>
                  <a:pt x="852" y="1395"/>
                  <a:pt x="940" y="1363"/>
                </a:cubicBezTo>
                <a:cubicBezTo>
                  <a:pt x="1141" y="1283"/>
                  <a:pt x="1286" y="1122"/>
                  <a:pt x="1346" y="921"/>
                </a:cubicBezTo>
                <a:cubicBezTo>
                  <a:pt x="1402" y="724"/>
                  <a:pt x="1362" y="519"/>
                  <a:pt x="1242" y="351"/>
                </a:cubicBezTo>
                <a:cubicBezTo>
                  <a:pt x="1150" y="230"/>
                  <a:pt x="1027" y="167"/>
                  <a:pt x="899" y="167"/>
                </a:cubicBezTo>
                <a:cubicBezTo>
                  <a:pt x="848" y="167"/>
                  <a:pt x="795" y="177"/>
                  <a:pt x="743" y="198"/>
                </a:cubicBezTo>
                <a:cubicBezTo>
                  <a:pt x="583" y="258"/>
                  <a:pt x="430" y="435"/>
                  <a:pt x="458" y="684"/>
                </a:cubicBezTo>
                <a:cubicBezTo>
                  <a:pt x="470" y="805"/>
                  <a:pt x="534" y="913"/>
                  <a:pt x="627" y="977"/>
                </a:cubicBezTo>
                <a:cubicBezTo>
                  <a:pt x="673" y="1004"/>
                  <a:pt x="723" y="1018"/>
                  <a:pt x="774" y="1018"/>
                </a:cubicBezTo>
                <a:cubicBezTo>
                  <a:pt x="806" y="1018"/>
                  <a:pt x="839" y="1012"/>
                  <a:pt x="872" y="1001"/>
                </a:cubicBezTo>
                <a:cubicBezTo>
                  <a:pt x="972" y="965"/>
                  <a:pt x="1045" y="881"/>
                  <a:pt x="1061" y="780"/>
                </a:cubicBezTo>
                <a:cubicBezTo>
                  <a:pt x="1081" y="676"/>
                  <a:pt x="1041" y="576"/>
                  <a:pt x="960" y="503"/>
                </a:cubicBezTo>
                <a:cubicBezTo>
                  <a:pt x="944" y="491"/>
                  <a:pt x="924" y="484"/>
                  <a:pt x="905" y="484"/>
                </a:cubicBezTo>
                <a:cubicBezTo>
                  <a:pt x="882" y="484"/>
                  <a:pt x="859" y="494"/>
                  <a:pt x="844" y="511"/>
                </a:cubicBezTo>
                <a:cubicBezTo>
                  <a:pt x="820" y="547"/>
                  <a:pt x="820" y="592"/>
                  <a:pt x="852" y="620"/>
                </a:cubicBezTo>
                <a:cubicBezTo>
                  <a:pt x="892" y="648"/>
                  <a:pt x="912" y="700"/>
                  <a:pt x="908" y="744"/>
                </a:cubicBezTo>
                <a:cubicBezTo>
                  <a:pt x="904" y="788"/>
                  <a:pt x="880" y="825"/>
                  <a:pt x="840" y="845"/>
                </a:cubicBezTo>
                <a:cubicBezTo>
                  <a:pt x="821" y="855"/>
                  <a:pt x="800" y="860"/>
                  <a:pt x="780" y="860"/>
                </a:cubicBezTo>
                <a:cubicBezTo>
                  <a:pt x="762" y="860"/>
                  <a:pt x="744" y="856"/>
                  <a:pt x="727" y="849"/>
                </a:cubicBezTo>
                <a:cubicBezTo>
                  <a:pt x="683" y="829"/>
                  <a:pt x="639" y="772"/>
                  <a:pt x="623" y="712"/>
                </a:cubicBezTo>
                <a:cubicBezTo>
                  <a:pt x="599" y="620"/>
                  <a:pt x="619" y="511"/>
                  <a:pt x="671" y="435"/>
                </a:cubicBezTo>
                <a:cubicBezTo>
                  <a:pt x="723" y="363"/>
                  <a:pt x="792" y="322"/>
                  <a:pt x="880" y="318"/>
                </a:cubicBezTo>
                <a:cubicBezTo>
                  <a:pt x="886" y="318"/>
                  <a:pt x="893" y="318"/>
                  <a:pt x="899" y="318"/>
                </a:cubicBezTo>
                <a:cubicBezTo>
                  <a:pt x="1080" y="318"/>
                  <a:pt x="1186" y="540"/>
                  <a:pt x="1205" y="680"/>
                </a:cubicBezTo>
                <a:cubicBezTo>
                  <a:pt x="1233" y="853"/>
                  <a:pt x="1161" y="1026"/>
                  <a:pt x="1012" y="1142"/>
                </a:cubicBezTo>
                <a:cubicBezTo>
                  <a:pt x="913" y="1216"/>
                  <a:pt x="790" y="1257"/>
                  <a:pt x="668" y="1257"/>
                </a:cubicBezTo>
                <a:cubicBezTo>
                  <a:pt x="611" y="1257"/>
                  <a:pt x="555" y="1248"/>
                  <a:pt x="502" y="1230"/>
                </a:cubicBezTo>
                <a:cubicBezTo>
                  <a:pt x="358" y="1186"/>
                  <a:pt x="249" y="1086"/>
                  <a:pt x="201" y="941"/>
                </a:cubicBezTo>
                <a:cubicBezTo>
                  <a:pt x="149" y="784"/>
                  <a:pt x="181" y="491"/>
                  <a:pt x="305" y="306"/>
                </a:cubicBezTo>
                <a:cubicBezTo>
                  <a:pt x="370" y="210"/>
                  <a:pt x="450" y="162"/>
                  <a:pt x="542" y="158"/>
                </a:cubicBezTo>
                <a:cubicBezTo>
                  <a:pt x="571" y="158"/>
                  <a:pt x="599" y="142"/>
                  <a:pt x="607" y="117"/>
                </a:cubicBezTo>
                <a:cubicBezTo>
                  <a:pt x="623" y="89"/>
                  <a:pt x="619" y="61"/>
                  <a:pt x="603" y="37"/>
                </a:cubicBezTo>
                <a:cubicBezTo>
                  <a:pt x="587" y="17"/>
                  <a:pt x="563" y="1"/>
                  <a:pt x="538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0" name="Google Shape;140;p3"/>
          <p:cNvGrpSpPr/>
          <p:nvPr/>
        </p:nvGrpSpPr>
        <p:grpSpPr>
          <a:xfrm rot="10200497" flipH="1">
            <a:off x="5753905" y="4183465"/>
            <a:ext cx="2029153" cy="1375659"/>
            <a:chOff x="6283024" y="-660615"/>
            <a:chExt cx="2029221" cy="1375705"/>
          </a:xfrm>
        </p:grpSpPr>
        <p:grpSp>
          <p:nvGrpSpPr>
            <p:cNvPr id="141" name="Google Shape;141;p3"/>
            <p:cNvGrpSpPr/>
            <p:nvPr/>
          </p:nvGrpSpPr>
          <p:grpSpPr>
            <a:xfrm rot="8478049">
              <a:off x="7456155" y="-397939"/>
              <a:ext cx="900955" cy="172869"/>
              <a:chOff x="3564648" y="628675"/>
              <a:chExt cx="901001" cy="172878"/>
            </a:xfrm>
          </p:grpSpPr>
          <p:sp>
            <p:nvSpPr>
              <p:cNvPr id="142" name="Google Shape;142;p3"/>
              <p:cNvSpPr/>
              <p:nvPr/>
            </p:nvSpPr>
            <p:spPr>
              <a:xfrm>
                <a:off x="3564648" y="647688"/>
                <a:ext cx="32631" cy="26026"/>
              </a:xfrm>
              <a:custGeom>
                <a:avLst/>
                <a:gdLst/>
                <a:ahLst/>
                <a:cxnLst/>
                <a:rect l="l" t="t" r="r" b="b"/>
                <a:pathLst>
                  <a:path w="242" h="193" extrusionOk="0">
                    <a:moveTo>
                      <a:pt x="73" y="0"/>
                    </a:moveTo>
                    <a:cubicBezTo>
                      <a:pt x="53" y="0"/>
                      <a:pt x="33" y="10"/>
                      <a:pt x="21" y="28"/>
                    </a:cubicBezTo>
                    <a:cubicBezTo>
                      <a:pt x="0" y="52"/>
                      <a:pt x="4" y="92"/>
                      <a:pt x="33" y="112"/>
                    </a:cubicBezTo>
                    <a:cubicBezTo>
                      <a:pt x="33" y="112"/>
                      <a:pt x="69" y="140"/>
                      <a:pt x="141" y="184"/>
                    </a:cubicBezTo>
                    <a:cubicBezTo>
                      <a:pt x="149" y="188"/>
                      <a:pt x="165" y="192"/>
                      <a:pt x="173" y="192"/>
                    </a:cubicBezTo>
                    <a:cubicBezTo>
                      <a:pt x="193" y="192"/>
                      <a:pt x="213" y="184"/>
                      <a:pt x="225" y="168"/>
                    </a:cubicBezTo>
                    <a:cubicBezTo>
                      <a:pt x="241" y="144"/>
                      <a:pt x="233" y="104"/>
                      <a:pt x="205" y="84"/>
                    </a:cubicBezTo>
                    <a:cubicBezTo>
                      <a:pt x="141" y="40"/>
                      <a:pt x="105" y="11"/>
                      <a:pt x="105" y="11"/>
                    </a:cubicBezTo>
                    <a:cubicBezTo>
                      <a:pt x="96" y="4"/>
                      <a:pt x="84" y="0"/>
                      <a:pt x="73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3" name="Google Shape;143;p3"/>
              <p:cNvSpPr/>
              <p:nvPr/>
            </p:nvSpPr>
            <p:spPr>
              <a:xfrm>
                <a:off x="3630180" y="628675"/>
                <a:ext cx="835469" cy="172878"/>
              </a:xfrm>
              <a:custGeom>
                <a:avLst/>
                <a:gdLst/>
                <a:ahLst/>
                <a:cxnLst/>
                <a:rect l="l" t="t" r="r" b="b"/>
                <a:pathLst>
                  <a:path w="6196" h="1282" extrusionOk="0">
                    <a:moveTo>
                      <a:pt x="6121" y="0"/>
                    </a:moveTo>
                    <a:cubicBezTo>
                      <a:pt x="6109" y="0"/>
                      <a:pt x="6097" y="4"/>
                      <a:pt x="6087" y="12"/>
                    </a:cubicBezTo>
                    <a:cubicBezTo>
                      <a:pt x="6023" y="64"/>
                      <a:pt x="5955" y="112"/>
                      <a:pt x="5891" y="160"/>
                    </a:cubicBezTo>
                    <a:cubicBezTo>
                      <a:pt x="5858" y="177"/>
                      <a:pt x="5854" y="213"/>
                      <a:pt x="5875" y="245"/>
                    </a:cubicBezTo>
                    <a:cubicBezTo>
                      <a:pt x="5887" y="261"/>
                      <a:pt x="5907" y="269"/>
                      <a:pt x="5927" y="269"/>
                    </a:cubicBezTo>
                    <a:cubicBezTo>
                      <a:pt x="5943" y="269"/>
                      <a:pt x="5951" y="265"/>
                      <a:pt x="5967" y="261"/>
                    </a:cubicBezTo>
                    <a:cubicBezTo>
                      <a:pt x="6035" y="213"/>
                      <a:pt x="6104" y="165"/>
                      <a:pt x="6168" y="112"/>
                    </a:cubicBezTo>
                    <a:cubicBezTo>
                      <a:pt x="6192" y="88"/>
                      <a:pt x="6196" y="48"/>
                      <a:pt x="6176" y="24"/>
                    </a:cubicBezTo>
                    <a:cubicBezTo>
                      <a:pt x="6161" y="9"/>
                      <a:pt x="6140" y="0"/>
                      <a:pt x="6121" y="0"/>
                    </a:cubicBezTo>
                    <a:close/>
                    <a:moveTo>
                      <a:pt x="5557" y="384"/>
                    </a:moveTo>
                    <a:cubicBezTo>
                      <a:pt x="5546" y="384"/>
                      <a:pt x="5535" y="387"/>
                      <a:pt x="5525" y="394"/>
                    </a:cubicBezTo>
                    <a:lnTo>
                      <a:pt x="5312" y="514"/>
                    </a:lnTo>
                    <a:cubicBezTo>
                      <a:pt x="5284" y="530"/>
                      <a:pt x="5272" y="570"/>
                      <a:pt x="5288" y="602"/>
                    </a:cubicBezTo>
                    <a:cubicBezTo>
                      <a:pt x="5296" y="623"/>
                      <a:pt x="5324" y="631"/>
                      <a:pt x="5344" y="631"/>
                    </a:cubicBezTo>
                    <a:cubicBezTo>
                      <a:pt x="5352" y="631"/>
                      <a:pt x="5364" y="631"/>
                      <a:pt x="5372" y="627"/>
                    </a:cubicBezTo>
                    <a:cubicBezTo>
                      <a:pt x="5445" y="586"/>
                      <a:pt x="5517" y="546"/>
                      <a:pt x="5589" y="502"/>
                    </a:cubicBezTo>
                    <a:cubicBezTo>
                      <a:pt x="5617" y="486"/>
                      <a:pt x="5629" y="446"/>
                      <a:pt x="5609" y="414"/>
                    </a:cubicBezTo>
                    <a:cubicBezTo>
                      <a:pt x="5599" y="395"/>
                      <a:pt x="5578" y="384"/>
                      <a:pt x="5557" y="384"/>
                    </a:cubicBezTo>
                    <a:close/>
                    <a:moveTo>
                      <a:pt x="68" y="434"/>
                    </a:moveTo>
                    <a:cubicBezTo>
                      <a:pt x="45" y="434"/>
                      <a:pt x="25" y="444"/>
                      <a:pt x="17" y="466"/>
                    </a:cubicBezTo>
                    <a:cubicBezTo>
                      <a:pt x="1" y="494"/>
                      <a:pt x="9" y="534"/>
                      <a:pt x="41" y="550"/>
                    </a:cubicBezTo>
                    <a:cubicBezTo>
                      <a:pt x="109" y="590"/>
                      <a:pt x="185" y="631"/>
                      <a:pt x="262" y="667"/>
                    </a:cubicBezTo>
                    <a:cubicBezTo>
                      <a:pt x="266" y="671"/>
                      <a:pt x="278" y="671"/>
                      <a:pt x="286" y="671"/>
                    </a:cubicBezTo>
                    <a:cubicBezTo>
                      <a:pt x="310" y="671"/>
                      <a:pt x="330" y="663"/>
                      <a:pt x="346" y="635"/>
                    </a:cubicBezTo>
                    <a:cubicBezTo>
                      <a:pt x="362" y="602"/>
                      <a:pt x="346" y="566"/>
                      <a:pt x="318" y="550"/>
                    </a:cubicBezTo>
                    <a:cubicBezTo>
                      <a:pt x="246" y="514"/>
                      <a:pt x="169" y="482"/>
                      <a:pt x="101" y="442"/>
                    </a:cubicBezTo>
                    <a:cubicBezTo>
                      <a:pt x="90" y="436"/>
                      <a:pt x="79" y="434"/>
                      <a:pt x="68" y="434"/>
                    </a:cubicBezTo>
                    <a:close/>
                    <a:moveTo>
                      <a:pt x="4947" y="705"/>
                    </a:moveTo>
                    <a:cubicBezTo>
                      <a:pt x="4939" y="705"/>
                      <a:pt x="4930" y="707"/>
                      <a:pt x="4922" y="711"/>
                    </a:cubicBezTo>
                    <a:cubicBezTo>
                      <a:pt x="4846" y="747"/>
                      <a:pt x="4770" y="775"/>
                      <a:pt x="4693" y="807"/>
                    </a:cubicBezTo>
                    <a:cubicBezTo>
                      <a:pt x="4665" y="815"/>
                      <a:pt x="4645" y="856"/>
                      <a:pt x="4661" y="888"/>
                    </a:cubicBezTo>
                    <a:cubicBezTo>
                      <a:pt x="4669" y="912"/>
                      <a:pt x="4693" y="928"/>
                      <a:pt x="4721" y="928"/>
                    </a:cubicBezTo>
                    <a:cubicBezTo>
                      <a:pt x="4729" y="928"/>
                      <a:pt x="4738" y="928"/>
                      <a:pt x="4746" y="920"/>
                    </a:cubicBezTo>
                    <a:cubicBezTo>
                      <a:pt x="4826" y="892"/>
                      <a:pt x="4902" y="860"/>
                      <a:pt x="4975" y="827"/>
                    </a:cubicBezTo>
                    <a:cubicBezTo>
                      <a:pt x="5007" y="811"/>
                      <a:pt x="5023" y="771"/>
                      <a:pt x="5007" y="739"/>
                    </a:cubicBezTo>
                    <a:cubicBezTo>
                      <a:pt x="4995" y="719"/>
                      <a:pt x="4971" y="705"/>
                      <a:pt x="4947" y="705"/>
                    </a:cubicBezTo>
                    <a:close/>
                    <a:moveTo>
                      <a:pt x="694" y="729"/>
                    </a:moveTo>
                    <a:cubicBezTo>
                      <a:pt x="670" y="729"/>
                      <a:pt x="644" y="741"/>
                      <a:pt x="631" y="767"/>
                    </a:cubicBezTo>
                    <a:cubicBezTo>
                      <a:pt x="619" y="795"/>
                      <a:pt x="639" y="831"/>
                      <a:pt x="668" y="848"/>
                    </a:cubicBezTo>
                    <a:cubicBezTo>
                      <a:pt x="744" y="884"/>
                      <a:pt x="824" y="908"/>
                      <a:pt x="901" y="936"/>
                    </a:cubicBezTo>
                    <a:cubicBezTo>
                      <a:pt x="905" y="944"/>
                      <a:pt x="913" y="944"/>
                      <a:pt x="921" y="944"/>
                    </a:cubicBezTo>
                    <a:cubicBezTo>
                      <a:pt x="949" y="944"/>
                      <a:pt x="969" y="924"/>
                      <a:pt x="981" y="896"/>
                    </a:cubicBezTo>
                    <a:cubicBezTo>
                      <a:pt x="989" y="864"/>
                      <a:pt x="969" y="827"/>
                      <a:pt x="941" y="815"/>
                    </a:cubicBezTo>
                    <a:cubicBezTo>
                      <a:pt x="864" y="791"/>
                      <a:pt x="788" y="763"/>
                      <a:pt x="712" y="731"/>
                    </a:cubicBezTo>
                    <a:cubicBezTo>
                      <a:pt x="706" y="729"/>
                      <a:pt x="700" y="729"/>
                      <a:pt x="694" y="729"/>
                    </a:cubicBezTo>
                    <a:close/>
                    <a:moveTo>
                      <a:pt x="1342" y="954"/>
                    </a:moveTo>
                    <a:cubicBezTo>
                      <a:pt x="1316" y="954"/>
                      <a:pt x="1288" y="973"/>
                      <a:pt x="1278" y="1004"/>
                    </a:cubicBezTo>
                    <a:cubicBezTo>
                      <a:pt x="1270" y="1032"/>
                      <a:pt x="1290" y="1069"/>
                      <a:pt x="1326" y="1077"/>
                    </a:cubicBezTo>
                    <a:lnTo>
                      <a:pt x="1567" y="1137"/>
                    </a:lnTo>
                    <a:lnTo>
                      <a:pt x="1580" y="1137"/>
                    </a:lnTo>
                    <a:cubicBezTo>
                      <a:pt x="1612" y="1137"/>
                      <a:pt x="1636" y="1117"/>
                      <a:pt x="1636" y="1093"/>
                    </a:cubicBezTo>
                    <a:cubicBezTo>
                      <a:pt x="1648" y="1056"/>
                      <a:pt x="1628" y="1028"/>
                      <a:pt x="1592" y="1016"/>
                    </a:cubicBezTo>
                    <a:cubicBezTo>
                      <a:pt x="1511" y="996"/>
                      <a:pt x="1435" y="976"/>
                      <a:pt x="1355" y="956"/>
                    </a:cubicBezTo>
                    <a:cubicBezTo>
                      <a:pt x="1350" y="955"/>
                      <a:pt x="1346" y="954"/>
                      <a:pt x="1342" y="954"/>
                    </a:cubicBezTo>
                    <a:close/>
                    <a:moveTo>
                      <a:pt x="4306" y="950"/>
                    </a:moveTo>
                    <a:cubicBezTo>
                      <a:pt x="4300" y="950"/>
                      <a:pt x="4294" y="951"/>
                      <a:pt x="4288" y="952"/>
                    </a:cubicBezTo>
                    <a:cubicBezTo>
                      <a:pt x="4207" y="976"/>
                      <a:pt x="4135" y="996"/>
                      <a:pt x="4054" y="1016"/>
                    </a:cubicBezTo>
                    <a:cubicBezTo>
                      <a:pt x="4018" y="1028"/>
                      <a:pt x="3998" y="1056"/>
                      <a:pt x="4006" y="1093"/>
                    </a:cubicBezTo>
                    <a:cubicBezTo>
                      <a:pt x="4014" y="1117"/>
                      <a:pt x="4038" y="1137"/>
                      <a:pt x="4067" y="1137"/>
                    </a:cubicBezTo>
                    <a:lnTo>
                      <a:pt x="4087" y="1137"/>
                    </a:lnTo>
                    <a:cubicBezTo>
                      <a:pt x="4167" y="1117"/>
                      <a:pt x="4247" y="1097"/>
                      <a:pt x="4328" y="1073"/>
                    </a:cubicBezTo>
                    <a:cubicBezTo>
                      <a:pt x="4360" y="1064"/>
                      <a:pt x="4380" y="1028"/>
                      <a:pt x="4368" y="992"/>
                    </a:cubicBezTo>
                    <a:cubicBezTo>
                      <a:pt x="4361" y="966"/>
                      <a:pt x="4335" y="950"/>
                      <a:pt x="4306" y="950"/>
                    </a:cubicBezTo>
                    <a:close/>
                    <a:moveTo>
                      <a:pt x="2020" y="1096"/>
                    </a:moveTo>
                    <a:cubicBezTo>
                      <a:pt x="1988" y="1096"/>
                      <a:pt x="1961" y="1116"/>
                      <a:pt x="1957" y="1149"/>
                    </a:cubicBezTo>
                    <a:cubicBezTo>
                      <a:pt x="1953" y="1185"/>
                      <a:pt x="1973" y="1213"/>
                      <a:pt x="2009" y="1217"/>
                    </a:cubicBezTo>
                    <a:cubicBezTo>
                      <a:pt x="2090" y="1233"/>
                      <a:pt x="2174" y="1245"/>
                      <a:pt x="2255" y="1253"/>
                    </a:cubicBezTo>
                    <a:lnTo>
                      <a:pt x="2259" y="1253"/>
                    </a:lnTo>
                    <a:cubicBezTo>
                      <a:pt x="2291" y="1253"/>
                      <a:pt x="2319" y="1229"/>
                      <a:pt x="2327" y="1197"/>
                    </a:cubicBezTo>
                    <a:cubicBezTo>
                      <a:pt x="2331" y="1161"/>
                      <a:pt x="2307" y="1133"/>
                      <a:pt x="2271" y="1129"/>
                    </a:cubicBezTo>
                    <a:cubicBezTo>
                      <a:pt x="2190" y="1125"/>
                      <a:pt x="2110" y="1109"/>
                      <a:pt x="2030" y="1097"/>
                    </a:cubicBezTo>
                    <a:cubicBezTo>
                      <a:pt x="2026" y="1096"/>
                      <a:pt x="2023" y="1096"/>
                      <a:pt x="2020" y="1096"/>
                    </a:cubicBezTo>
                    <a:close/>
                    <a:moveTo>
                      <a:pt x="3637" y="1103"/>
                    </a:moveTo>
                    <a:cubicBezTo>
                      <a:pt x="3633" y="1103"/>
                      <a:pt x="3629" y="1104"/>
                      <a:pt x="3625" y="1105"/>
                    </a:cubicBezTo>
                    <a:lnTo>
                      <a:pt x="3384" y="1133"/>
                    </a:lnTo>
                    <a:cubicBezTo>
                      <a:pt x="3351" y="1137"/>
                      <a:pt x="3323" y="1169"/>
                      <a:pt x="3331" y="1205"/>
                    </a:cubicBezTo>
                    <a:cubicBezTo>
                      <a:pt x="3331" y="1233"/>
                      <a:pt x="3359" y="1257"/>
                      <a:pt x="3388" y="1257"/>
                    </a:cubicBezTo>
                    <a:cubicBezTo>
                      <a:pt x="3388" y="1257"/>
                      <a:pt x="3396" y="1257"/>
                      <a:pt x="3400" y="1253"/>
                    </a:cubicBezTo>
                    <a:cubicBezTo>
                      <a:pt x="3480" y="1249"/>
                      <a:pt x="3564" y="1237"/>
                      <a:pt x="3645" y="1225"/>
                    </a:cubicBezTo>
                    <a:cubicBezTo>
                      <a:pt x="3677" y="1217"/>
                      <a:pt x="3701" y="1189"/>
                      <a:pt x="3697" y="1153"/>
                    </a:cubicBezTo>
                    <a:cubicBezTo>
                      <a:pt x="3693" y="1128"/>
                      <a:pt x="3668" y="1103"/>
                      <a:pt x="3637" y="1103"/>
                    </a:cubicBezTo>
                    <a:close/>
                    <a:moveTo>
                      <a:pt x="2709" y="1157"/>
                    </a:moveTo>
                    <a:cubicBezTo>
                      <a:pt x="2672" y="1157"/>
                      <a:pt x="2640" y="1181"/>
                      <a:pt x="2640" y="1217"/>
                    </a:cubicBezTo>
                    <a:cubicBezTo>
                      <a:pt x="2640" y="1253"/>
                      <a:pt x="2668" y="1281"/>
                      <a:pt x="2701" y="1281"/>
                    </a:cubicBezTo>
                    <a:lnTo>
                      <a:pt x="2954" y="1281"/>
                    </a:lnTo>
                    <a:cubicBezTo>
                      <a:pt x="2990" y="1281"/>
                      <a:pt x="3014" y="1253"/>
                      <a:pt x="3014" y="1217"/>
                    </a:cubicBezTo>
                    <a:cubicBezTo>
                      <a:pt x="3014" y="1181"/>
                      <a:pt x="2982" y="1157"/>
                      <a:pt x="2950" y="1157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4" name="Google Shape;144;p3"/>
            <p:cNvGrpSpPr/>
            <p:nvPr/>
          </p:nvGrpSpPr>
          <p:grpSpPr>
            <a:xfrm rot="-1338283">
              <a:off x="6334133" y="-30863"/>
              <a:ext cx="1282386" cy="522134"/>
              <a:chOff x="3183154" y="283548"/>
              <a:chExt cx="1282495" cy="522178"/>
            </a:xfrm>
          </p:grpSpPr>
          <p:sp>
            <p:nvSpPr>
              <p:cNvPr id="145" name="Google Shape;145;p3"/>
              <p:cNvSpPr/>
              <p:nvPr/>
            </p:nvSpPr>
            <p:spPr>
              <a:xfrm>
                <a:off x="3564648" y="647688"/>
                <a:ext cx="32631" cy="26026"/>
              </a:xfrm>
              <a:custGeom>
                <a:avLst/>
                <a:gdLst/>
                <a:ahLst/>
                <a:cxnLst/>
                <a:rect l="l" t="t" r="r" b="b"/>
                <a:pathLst>
                  <a:path w="242" h="193" extrusionOk="0">
                    <a:moveTo>
                      <a:pt x="73" y="0"/>
                    </a:moveTo>
                    <a:cubicBezTo>
                      <a:pt x="53" y="0"/>
                      <a:pt x="33" y="10"/>
                      <a:pt x="21" y="28"/>
                    </a:cubicBezTo>
                    <a:cubicBezTo>
                      <a:pt x="0" y="52"/>
                      <a:pt x="4" y="92"/>
                      <a:pt x="33" y="112"/>
                    </a:cubicBezTo>
                    <a:cubicBezTo>
                      <a:pt x="33" y="112"/>
                      <a:pt x="69" y="140"/>
                      <a:pt x="141" y="184"/>
                    </a:cubicBezTo>
                    <a:cubicBezTo>
                      <a:pt x="149" y="188"/>
                      <a:pt x="165" y="192"/>
                      <a:pt x="173" y="192"/>
                    </a:cubicBezTo>
                    <a:cubicBezTo>
                      <a:pt x="193" y="192"/>
                      <a:pt x="213" y="184"/>
                      <a:pt x="225" y="168"/>
                    </a:cubicBezTo>
                    <a:cubicBezTo>
                      <a:pt x="241" y="144"/>
                      <a:pt x="233" y="104"/>
                      <a:pt x="205" y="84"/>
                    </a:cubicBezTo>
                    <a:cubicBezTo>
                      <a:pt x="141" y="40"/>
                      <a:pt x="105" y="11"/>
                      <a:pt x="105" y="11"/>
                    </a:cubicBezTo>
                    <a:cubicBezTo>
                      <a:pt x="96" y="4"/>
                      <a:pt x="84" y="0"/>
                      <a:pt x="73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6" name="Google Shape;146;p3"/>
              <p:cNvSpPr/>
              <p:nvPr/>
            </p:nvSpPr>
            <p:spPr>
              <a:xfrm>
                <a:off x="3630180" y="628675"/>
                <a:ext cx="835469" cy="172878"/>
              </a:xfrm>
              <a:custGeom>
                <a:avLst/>
                <a:gdLst/>
                <a:ahLst/>
                <a:cxnLst/>
                <a:rect l="l" t="t" r="r" b="b"/>
                <a:pathLst>
                  <a:path w="6196" h="1282" extrusionOk="0">
                    <a:moveTo>
                      <a:pt x="6121" y="0"/>
                    </a:moveTo>
                    <a:cubicBezTo>
                      <a:pt x="6109" y="0"/>
                      <a:pt x="6097" y="4"/>
                      <a:pt x="6087" y="12"/>
                    </a:cubicBezTo>
                    <a:cubicBezTo>
                      <a:pt x="6023" y="64"/>
                      <a:pt x="5955" y="112"/>
                      <a:pt x="5891" y="160"/>
                    </a:cubicBezTo>
                    <a:cubicBezTo>
                      <a:pt x="5858" y="177"/>
                      <a:pt x="5854" y="213"/>
                      <a:pt x="5875" y="245"/>
                    </a:cubicBezTo>
                    <a:cubicBezTo>
                      <a:pt x="5887" y="261"/>
                      <a:pt x="5907" y="269"/>
                      <a:pt x="5927" y="269"/>
                    </a:cubicBezTo>
                    <a:cubicBezTo>
                      <a:pt x="5943" y="269"/>
                      <a:pt x="5951" y="265"/>
                      <a:pt x="5967" y="261"/>
                    </a:cubicBezTo>
                    <a:cubicBezTo>
                      <a:pt x="6035" y="213"/>
                      <a:pt x="6104" y="165"/>
                      <a:pt x="6168" y="112"/>
                    </a:cubicBezTo>
                    <a:cubicBezTo>
                      <a:pt x="6192" y="88"/>
                      <a:pt x="6196" y="48"/>
                      <a:pt x="6176" y="24"/>
                    </a:cubicBezTo>
                    <a:cubicBezTo>
                      <a:pt x="6161" y="9"/>
                      <a:pt x="6140" y="0"/>
                      <a:pt x="6121" y="0"/>
                    </a:cubicBezTo>
                    <a:close/>
                    <a:moveTo>
                      <a:pt x="5557" y="384"/>
                    </a:moveTo>
                    <a:cubicBezTo>
                      <a:pt x="5546" y="384"/>
                      <a:pt x="5535" y="387"/>
                      <a:pt x="5525" y="394"/>
                    </a:cubicBezTo>
                    <a:lnTo>
                      <a:pt x="5312" y="514"/>
                    </a:lnTo>
                    <a:cubicBezTo>
                      <a:pt x="5284" y="530"/>
                      <a:pt x="5272" y="570"/>
                      <a:pt x="5288" y="602"/>
                    </a:cubicBezTo>
                    <a:cubicBezTo>
                      <a:pt x="5296" y="623"/>
                      <a:pt x="5324" y="631"/>
                      <a:pt x="5344" y="631"/>
                    </a:cubicBezTo>
                    <a:cubicBezTo>
                      <a:pt x="5352" y="631"/>
                      <a:pt x="5364" y="631"/>
                      <a:pt x="5372" y="627"/>
                    </a:cubicBezTo>
                    <a:cubicBezTo>
                      <a:pt x="5445" y="586"/>
                      <a:pt x="5517" y="546"/>
                      <a:pt x="5589" y="502"/>
                    </a:cubicBezTo>
                    <a:cubicBezTo>
                      <a:pt x="5617" y="486"/>
                      <a:pt x="5629" y="446"/>
                      <a:pt x="5609" y="414"/>
                    </a:cubicBezTo>
                    <a:cubicBezTo>
                      <a:pt x="5599" y="395"/>
                      <a:pt x="5578" y="384"/>
                      <a:pt x="5557" y="384"/>
                    </a:cubicBezTo>
                    <a:close/>
                    <a:moveTo>
                      <a:pt x="68" y="434"/>
                    </a:moveTo>
                    <a:cubicBezTo>
                      <a:pt x="45" y="434"/>
                      <a:pt x="25" y="444"/>
                      <a:pt x="17" y="466"/>
                    </a:cubicBezTo>
                    <a:cubicBezTo>
                      <a:pt x="1" y="494"/>
                      <a:pt x="9" y="534"/>
                      <a:pt x="41" y="550"/>
                    </a:cubicBezTo>
                    <a:cubicBezTo>
                      <a:pt x="109" y="590"/>
                      <a:pt x="185" y="631"/>
                      <a:pt x="262" y="667"/>
                    </a:cubicBezTo>
                    <a:cubicBezTo>
                      <a:pt x="266" y="671"/>
                      <a:pt x="278" y="671"/>
                      <a:pt x="286" y="671"/>
                    </a:cubicBezTo>
                    <a:cubicBezTo>
                      <a:pt x="310" y="671"/>
                      <a:pt x="330" y="663"/>
                      <a:pt x="346" y="635"/>
                    </a:cubicBezTo>
                    <a:cubicBezTo>
                      <a:pt x="362" y="602"/>
                      <a:pt x="346" y="566"/>
                      <a:pt x="318" y="550"/>
                    </a:cubicBezTo>
                    <a:cubicBezTo>
                      <a:pt x="246" y="514"/>
                      <a:pt x="169" y="482"/>
                      <a:pt x="101" y="442"/>
                    </a:cubicBezTo>
                    <a:cubicBezTo>
                      <a:pt x="90" y="436"/>
                      <a:pt x="79" y="434"/>
                      <a:pt x="68" y="434"/>
                    </a:cubicBezTo>
                    <a:close/>
                    <a:moveTo>
                      <a:pt x="4947" y="705"/>
                    </a:moveTo>
                    <a:cubicBezTo>
                      <a:pt x="4939" y="705"/>
                      <a:pt x="4930" y="707"/>
                      <a:pt x="4922" y="711"/>
                    </a:cubicBezTo>
                    <a:cubicBezTo>
                      <a:pt x="4846" y="747"/>
                      <a:pt x="4770" y="775"/>
                      <a:pt x="4693" y="807"/>
                    </a:cubicBezTo>
                    <a:cubicBezTo>
                      <a:pt x="4665" y="815"/>
                      <a:pt x="4645" y="856"/>
                      <a:pt x="4661" y="888"/>
                    </a:cubicBezTo>
                    <a:cubicBezTo>
                      <a:pt x="4669" y="912"/>
                      <a:pt x="4693" y="928"/>
                      <a:pt x="4721" y="928"/>
                    </a:cubicBezTo>
                    <a:cubicBezTo>
                      <a:pt x="4729" y="928"/>
                      <a:pt x="4738" y="928"/>
                      <a:pt x="4746" y="920"/>
                    </a:cubicBezTo>
                    <a:cubicBezTo>
                      <a:pt x="4826" y="892"/>
                      <a:pt x="4902" y="860"/>
                      <a:pt x="4975" y="827"/>
                    </a:cubicBezTo>
                    <a:cubicBezTo>
                      <a:pt x="5007" y="811"/>
                      <a:pt x="5023" y="771"/>
                      <a:pt x="5007" y="739"/>
                    </a:cubicBezTo>
                    <a:cubicBezTo>
                      <a:pt x="4995" y="719"/>
                      <a:pt x="4971" y="705"/>
                      <a:pt x="4947" y="705"/>
                    </a:cubicBezTo>
                    <a:close/>
                    <a:moveTo>
                      <a:pt x="694" y="729"/>
                    </a:moveTo>
                    <a:cubicBezTo>
                      <a:pt x="670" y="729"/>
                      <a:pt x="644" y="741"/>
                      <a:pt x="631" y="767"/>
                    </a:cubicBezTo>
                    <a:cubicBezTo>
                      <a:pt x="619" y="795"/>
                      <a:pt x="639" y="831"/>
                      <a:pt x="668" y="848"/>
                    </a:cubicBezTo>
                    <a:cubicBezTo>
                      <a:pt x="744" y="884"/>
                      <a:pt x="824" y="908"/>
                      <a:pt x="901" y="936"/>
                    </a:cubicBezTo>
                    <a:cubicBezTo>
                      <a:pt x="905" y="944"/>
                      <a:pt x="913" y="944"/>
                      <a:pt x="921" y="944"/>
                    </a:cubicBezTo>
                    <a:cubicBezTo>
                      <a:pt x="949" y="944"/>
                      <a:pt x="969" y="924"/>
                      <a:pt x="981" y="896"/>
                    </a:cubicBezTo>
                    <a:cubicBezTo>
                      <a:pt x="989" y="864"/>
                      <a:pt x="969" y="827"/>
                      <a:pt x="941" y="815"/>
                    </a:cubicBezTo>
                    <a:cubicBezTo>
                      <a:pt x="864" y="791"/>
                      <a:pt x="788" y="763"/>
                      <a:pt x="712" y="731"/>
                    </a:cubicBezTo>
                    <a:cubicBezTo>
                      <a:pt x="706" y="729"/>
                      <a:pt x="700" y="729"/>
                      <a:pt x="694" y="729"/>
                    </a:cubicBezTo>
                    <a:close/>
                    <a:moveTo>
                      <a:pt x="1342" y="954"/>
                    </a:moveTo>
                    <a:cubicBezTo>
                      <a:pt x="1316" y="954"/>
                      <a:pt x="1288" y="973"/>
                      <a:pt x="1278" y="1004"/>
                    </a:cubicBezTo>
                    <a:cubicBezTo>
                      <a:pt x="1270" y="1032"/>
                      <a:pt x="1290" y="1069"/>
                      <a:pt x="1326" y="1077"/>
                    </a:cubicBezTo>
                    <a:lnTo>
                      <a:pt x="1567" y="1137"/>
                    </a:lnTo>
                    <a:lnTo>
                      <a:pt x="1580" y="1137"/>
                    </a:lnTo>
                    <a:cubicBezTo>
                      <a:pt x="1612" y="1137"/>
                      <a:pt x="1636" y="1117"/>
                      <a:pt x="1636" y="1093"/>
                    </a:cubicBezTo>
                    <a:cubicBezTo>
                      <a:pt x="1648" y="1056"/>
                      <a:pt x="1628" y="1028"/>
                      <a:pt x="1592" y="1016"/>
                    </a:cubicBezTo>
                    <a:cubicBezTo>
                      <a:pt x="1511" y="996"/>
                      <a:pt x="1435" y="976"/>
                      <a:pt x="1355" y="956"/>
                    </a:cubicBezTo>
                    <a:cubicBezTo>
                      <a:pt x="1350" y="955"/>
                      <a:pt x="1346" y="954"/>
                      <a:pt x="1342" y="954"/>
                    </a:cubicBezTo>
                    <a:close/>
                    <a:moveTo>
                      <a:pt x="4306" y="950"/>
                    </a:moveTo>
                    <a:cubicBezTo>
                      <a:pt x="4300" y="950"/>
                      <a:pt x="4294" y="951"/>
                      <a:pt x="4288" y="952"/>
                    </a:cubicBezTo>
                    <a:cubicBezTo>
                      <a:pt x="4207" y="976"/>
                      <a:pt x="4135" y="996"/>
                      <a:pt x="4054" y="1016"/>
                    </a:cubicBezTo>
                    <a:cubicBezTo>
                      <a:pt x="4018" y="1028"/>
                      <a:pt x="3998" y="1056"/>
                      <a:pt x="4006" y="1093"/>
                    </a:cubicBezTo>
                    <a:cubicBezTo>
                      <a:pt x="4014" y="1117"/>
                      <a:pt x="4038" y="1137"/>
                      <a:pt x="4067" y="1137"/>
                    </a:cubicBezTo>
                    <a:lnTo>
                      <a:pt x="4087" y="1137"/>
                    </a:lnTo>
                    <a:cubicBezTo>
                      <a:pt x="4167" y="1117"/>
                      <a:pt x="4247" y="1097"/>
                      <a:pt x="4328" y="1073"/>
                    </a:cubicBezTo>
                    <a:cubicBezTo>
                      <a:pt x="4360" y="1064"/>
                      <a:pt x="4380" y="1028"/>
                      <a:pt x="4368" y="992"/>
                    </a:cubicBezTo>
                    <a:cubicBezTo>
                      <a:pt x="4361" y="966"/>
                      <a:pt x="4335" y="950"/>
                      <a:pt x="4306" y="950"/>
                    </a:cubicBezTo>
                    <a:close/>
                    <a:moveTo>
                      <a:pt x="2020" y="1096"/>
                    </a:moveTo>
                    <a:cubicBezTo>
                      <a:pt x="1988" y="1096"/>
                      <a:pt x="1961" y="1116"/>
                      <a:pt x="1957" y="1149"/>
                    </a:cubicBezTo>
                    <a:cubicBezTo>
                      <a:pt x="1953" y="1185"/>
                      <a:pt x="1973" y="1213"/>
                      <a:pt x="2009" y="1217"/>
                    </a:cubicBezTo>
                    <a:cubicBezTo>
                      <a:pt x="2090" y="1233"/>
                      <a:pt x="2174" y="1245"/>
                      <a:pt x="2255" y="1253"/>
                    </a:cubicBezTo>
                    <a:lnTo>
                      <a:pt x="2259" y="1253"/>
                    </a:lnTo>
                    <a:cubicBezTo>
                      <a:pt x="2291" y="1253"/>
                      <a:pt x="2319" y="1229"/>
                      <a:pt x="2327" y="1197"/>
                    </a:cubicBezTo>
                    <a:cubicBezTo>
                      <a:pt x="2331" y="1161"/>
                      <a:pt x="2307" y="1133"/>
                      <a:pt x="2271" y="1129"/>
                    </a:cubicBezTo>
                    <a:cubicBezTo>
                      <a:pt x="2190" y="1125"/>
                      <a:pt x="2110" y="1109"/>
                      <a:pt x="2030" y="1097"/>
                    </a:cubicBezTo>
                    <a:cubicBezTo>
                      <a:pt x="2026" y="1096"/>
                      <a:pt x="2023" y="1096"/>
                      <a:pt x="2020" y="1096"/>
                    </a:cubicBezTo>
                    <a:close/>
                    <a:moveTo>
                      <a:pt x="3637" y="1103"/>
                    </a:moveTo>
                    <a:cubicBezTo>
                      <a:pt x="3633" y="1103"/>
                      <a:pt x="3629" y="1104"/>
                      <a:pt x="3625" y="1105"/>
                    </a:cubicBezTo>
                    <a:lnTo>
                      <a:pt x="3384" y="1133"/>
                    </a:lnTo>
                    <a:cubicBezTo>
                      <a:pt x="3351" y="1137"/>
                      <a:pt x="3323" y="1169"/>
                      <a:pt x="3331" y="1205"/>
                    </a:cubicBezTo>
                    <a:cubicBezTo>
                      <a:pt x="3331" y="1233"/>
                      <a:pt x="3359" y="1257"/>
                      <a:pt x="3388" y="1257"/>
                    </a:cubicBezTo>
                    <a:cubicBezTo>
                      <a:pt x="3388" y="1257"/>
                      <a:pt x="3396" y="1257"/>
                      <a:pt x="3400" y="1253"/>
                    </a:cubicBezTo>
                    <a:cubicBezTo>
                      <a:pt x="3480" y="1249"/>
                      <a:pt x="3564" y="1237"/>
                      <a:pt x="3645" y="1225"/>
                    </a:cubicBezTo>
                    <a:cubicBezTo>
                      <a:pt x="3677" y="1217"/>
                      <a:pt x="3701" y="1189"/>
                      <a:pt x="3697" y="1153"/>
                    </a:cubicBezTo>
                    <a:cubicBezTo>
                      <a:pt x="3693" y="1128"/>
                      <a:pt x="3668" y="1103"/>
                      <a:pt x="3637" y="1103"/>
                    </a:cubicBezTo>
                    <a:close/>
                    <a:moveTo>
                      <a:pt x="2709" y="1157"/>
                    </a:moveTo>
                    <a:cubicBezTo>
                      <a:pt x="2672" y="1157"/>
                      <a:pt x="2640" y="1181"/>
                      <a:pt x="2640" y="1217"/>
                    </a:cubicBezTo>
                    <a:cubicBezTo>
                      <a:pt x="2640" y="1253"/>
                      <a:pt x="2668" y="1281"/>
                      <a:pt x="2701" y="1281"/>
                    </a:cubicBezTo>
                    <a:lnTo>
                      <a:pt x="2954" y="1281"/>
                    </a:lnTo>
                    <a:cubicBezTo>
                      <a:pt x="2990" y="1281"/>
                      <a:pt x="3014" y="1253"/>
                      <a:pt x="3014" y="1217"/>
                    </a:cubicBezTo>
                    <a:cubicBezTo>
                      <a:pt x="3014" y="1181"/>
                      <a:pt x="2982" y="1157"/>
                      <a:pt x="2950" y="1157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7" name="Google Shape;147;p3"/>
              <p:cNvSpPr/>
              <p:nvPr/>
            </p:nvSpPr>
            <p:spPr>
              <a:xfrm>
                <a:off x="3314385" y="432198"/>
                <a:ext cx="22249" cy="64593"/>
              </a:xfrm>
              <a:custGeom>
                <a:avLst/>
                <a:gdLst/>
                <a:ahLst/>
                <a:cxnLst/>
                <a:rect l="l" t="t" r="r" b="b"/>
                <a:pathLst>
                  <a:path w="165" h="479" extrusionOk="0">
                    <a:moveTo>
                      <a:pt x="89" y="1"/>
                    </a:moveTo>
                    <a:cubicBezTo>
                      <a:pt x="65" y="1"/>
                      <a:pt x="35" y="20"/>
                      <a:pt x="28" y="51"/>
                    </a:cubicBezTo>
                    <a:cubicBezTo>
                      <a:pt x="0" y="175"/>
                      <a:pt x="4" y="304"/>
                      <a:pt x="32" y="428"/>
                    </a:cubicBezTo>
                    <a:cubicBezTo>
                      <a:pt x="36" y="459"/>
                      <a:pt x="65" y="478"/>
                      <a:pt x="97" y="478"/>
                    </a:cubicBezTo>
                    <a:cubicBezTo>
                      <a:pt x="102" y="478"/>
                      <a:pt x="107" y="478"/>
                      <a:pt x="113" y="476"/>
                    </a:cubicBezTo>
                    <a:cubicBezTo>
                      <a:pt x="145" y="464"/>
                      <a:pt x="165" y="428"/>
                      <a:pt x="157" y="396"/>
                    </a:cubicBezTo>
                    <a:cubicBezTo>
                      <a:pt x="153" y="380"/>
                      <a:pt x="153" y="364"/>
                      <a:pt x="145" y="356"/>
                    </a:cubicBezTo>
                    <a:cubicBezTo>
                      <a:pt x="145" y="344"/>
                      <a:pt x="141" y="340"/>
                      <a:pt x="141" y="328"/>
                    </a:cubicBezTo>
                    <a:lnTo>
                      <a:pt x="141" y="320"/>
                    </a:lnTo>
                    <a:cubicBezTo>
                      <a:pt x="137" y="296"/>
                      <a:pt x="137" y="264"/>
                      <a:pt x="137" y="239"/>
                    </a:cubicBezTo>
                    <a:cubicBezTo>
                      <a:pt x="137" y="179"/>
                      <a:pt x="141" y="131"/>
                      <a:pt x="149" y="83"/>
                    </a:cubicBezTo>
                    <a:cubicBezTo>
                      <a:pt x="153" y="51"/>
                      <a:pt x="137" y="14"/>
                      <a:pt x="101" y="2"/>
                    </a:cubicBezTo>
                    <a:cubicBezTo>
                      <a:pt x="97" y="1"/>
                      <a:pt x="93" y="1"/>
                      <a:pt x="89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8" name="Google Shape;148;p3"/>
              <p:cNvSpPr/>
              <p:nvPr/>
            </p:nvSpPr>
            <p:spPr>
              <a:xfrm>
                <a:off x="3326790" y="513513"/>
                <a:ext cx="39104" cy="76055"/>
              </a:xfrm>
              <a:custGeom>
                <a:avLst/>
                <a:gdLst/>
                <a:ahLst/>
                <a:cxnLst/>
                <a:rect l="l" t="t" r="r" b="b"/>
                <a:pathLst>
                  <a:path w="290" h="564" extrusionOk="0">
                    <a:moveTo>
                      <a:pt x="70" y="0"/>
                    </a:moveTo>
                    <a:cubicBezTo>
                      <a:pt x="66" y="0"/>
                      <a:pt x="61" y="1"/>
                      <a:pt x="57" y="2"/>
                    </a:cubicBezTo>
                    <a:cubicBezTo>
                      <a:pt x="17" y="14"/>
                      <a:pt x="1" y="50"/>
                      <a:pt x="5" y="82"/>
                    </a:cubicBezTo>
                    <a:cubicBezTo>
                      <a:pt x="29" y="239"/>
                      <a:pt x="85" y="392"/>
                      <a:pt x="161" y="532"/>
                    </a:cubicBezTo>
                    <a:cubicBezTo>
                      <a:pt x="172" y="552"/>
                      <a:pt x="197" y="564"/>
                      <a:pt x="221" y="564"/>
                    </a:cubicBezTo>
                    <a:cubicBezTo>
                      <a:pt x="231" y="564"/>
                      <a:pt x="241" y="561"/>
                      <a:pt x="250" y="556"/>
                    </a:cubicBezTo>
                    <a:cubicBezTo>
                      <a:pt x="282" y="536"/>
                      <a:pt x="290" y="500"/>
                      <a:pt x="278" y="464"/>
                    </a:cubicBezTo>
                    <a:cubicBezTo>
                      <a:pt x="206" y="335"/>
                      <a:pt x="161" y="199"/>
                      <a:pt x="137" y="50"/>
                    </a:cubicBezTo>
                    <a:cubicBezTo>
                      <a:pt x="130" y="19"/>
                      <a:pt x="97" y="0"/>
                      <a:pt x="7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9" name="Google Shape;149;p3"/>
              <p:cNvSpPr/>
              <p:nvPr/>
            </p:nvSpPr>
            <p:spPr>
              <a:xfrm rot="7199998">
                <a:off x="3218177" y="383762"/>
                <a:ext cx="417195" cy="321750"/>
              </a:xfrm>
              <a:custGeom>
                <a:avLst/>
                <a:gdLst/>
                <a:ahLst/>
                <a:cxnLst/>
                <a:rect l="l" t="t" r="r" b="b"/>
                <a:pathLst>
                  <a:path w="3094" h="2386" extrusionOk="0">
                    <a:moveTo>
                      <a:pt x="761" y="1"/>
                    </a:moveTo>
                    <a:cubicBezTo>
                      <a:pt x="715" y="1"/>
                      <a:pt x="666" y="10"/>
                      <a:pt x="615" y="31"/>
                    </a:cubicBezTo>
                    <a:cubicBezTo>
                      <a:pt x="1" y="280"/>
                      <a:pt x="877" y="2349"/>
                      <a:pt x="1274" y="2385"/>
                    </a:cubicBezTo>
                    <a:cubicBezTo>
                      <a:pt x="1277" y="2386"/>
                      <a:pt x="1281" y="2386"/>
                      <a:pt x="1284" y="2386"/>
                    </a:cubicBezTo>
                    <a:cubicBezTo>
                      <a:pt x="1654" y="2386"/>
                      <a:pt x="3093" y="666"/>
                      <a:pt x="2524" y="216"/>
                    </a:cubicBezTo>
                    <a:cubicBezTo>
                      <a:pt x="2468" y="172"/>
                      <a:pt x="2409" y="153"/>
                      <a:pt x="2348" y="153"/>
                    </a:cubicBezTo>
                    <a:cubicBezTo>
                      <a:pt x="1937" y="153"/>
                      <a:pt x="1467" y="1036"/>
                      <a:pt x="1467" y="1036"/>
                    </a:cubicBezTo>
                    <a:cubicBezTo>
                      <a:pt x="1467" y="1036"/>
                      <a:pt x="1243" y="1"/>
                      <a:pt x="761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0" name="Google Shape;150;p3"/>
              <p:cNvSpPr/>
              <p:nvPr/>
            </p:nvSpPr>
            <p:spPr>
              <a:xfrm rot="7199998">
                <a:off x="3241218" y="444572"/>
                <a:ext cx="288828" cy="300848"/>
              </a:xfrm>
              <a:custGeom>
                <a:avLst/>
                <a:gdLst/>
                <a:ahLst/>
                <a:cxnLst/>
                <a:rect l="l" t="t" r="r" b="b"/>
                <a:pathLst>
                  <a:path w="2142" h="2231" extrusionOk="0">
                    <a:moveTo>
                      <a:pt x="1403" y="0"/>
                    </a:moveTo>
                    <a:cubicBezTo>
                      <a:pt x="1398" y="0"/>
                      <a:pt x="1392" y="0"/>
                      <a:pt x="1387" y="1"/>
                    </a:cubicBezTo>
                    <a:cubicBezTo>
                      <a:pt x="1009" y="700"/>
                      <a:pt x="535" y="1351"/>
                      <a:pt x="1" y="1941"/>
                    </a:cubicBezTo>
                    <a:cubicBezTo>
                      <a:pt x="113" y="2110"/>
                      <a:pt x="230" y="2222"/>
                      <a:pt x="314" y="2230"/>
                    </a:cubicBezTo>
                    <a:cubicBezTo>
                      <a:pt x="318" y="2231"/>
                      <a:pt x="321" y="2231"/>
                      <a:pt x="324" y="2231"/>
                    </a:cubicBezTo>
                    <a:cubicBezTo>
                      <a:pt x="702" y="2231"/>
                      <a:pt x="2141" y="511"/>
                      <a:pt x="1572" y="61"/>
                    </a:cubicBezTo>
                    <a:cubicBezTo>
                      <a:pt x="1517" y="20"/>
                      <a:pt x="1461" y="0"/>
                      <a:pt x="1403" y="0"/>
                    </a:cubicBezTo>
                    <a:close/>
                  </a:path>
                </a:pathLst>
              </a:custGeom>
              <a:solidFill>
                <a:srgbClr val="FFF1F6">
                  <a:alpha val="333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1" name="Google Shape;151;p3"/>
          <p:cNvGrpSpPr/>
          <p:nvPr/>
        </p:nvGrpSpPr>
        <p:grpSpPr>
          <a:xfrm rot="8887361">
            <a:off x="330669" y="108279"/>
            <a:ext cx="513893" cy="363699"/>
            <a:chOff x="3334703" y="-568655"/>
            <a:chExt cx="703624" cy="497978"/>
          </a:xfrm>
        </p:grpSpPr>
        <p:sp>
          <p:nvSpPr>
            <p:cNvPr id="152" name="Google Shape;152;p3"/>
            <p:cNvSpPr/>
            <p:nvPr/>
          </p:nvSpPr>
          <p:spPr>
            <a:xfrm>
              <a:off x="3439701" y="-356018"/>
              <a:ext cx="493979" cy="285342"/>
            </a:xfrm>
            <a:custGeom>
              <a:avLst/>
              <a:gdLst/>
              <a:ahLst/>
              <a:cxnLst/>
              <a:rect l="l" t="t" r="r" b="b"/>
              <a:pathLst>
                <a:path w="5796" h="3348" extrusionOk="0">
                  <a:moveTo>
                    <a:pt x="2897" y="1"/>
                  </a:moveTo>
                  <a:cubicBezTo>
                    <a:pt x="2551" y="1"/>
                    <a:pt x="2205" y="118"/>
                    <a:pt x="1920" y="352"/>
                  </a:cubicBezTo>
                  <a:cubicBezTo>
                    <a:pt x="1785" y="461"/>
                    <a:pt x="1661" y="585"/>
                    <a:pt x="1540" y="714"/>
                  </a:cubicBezTo>
                  <a:cubicBezTo>
                    <a:pt x="1287" y="981"/>
                    <a:pt x="936" y="1107"/>
                    <a:pt x="635" y="1307"/>
                  </a:cubicBezTo>
                  <a:cubicBezTo>
                    <a:pt x="74" y="1682"/>
                    <a:pt x="0" y="2447"/>
                    <a:pt x="471" y="2943"/>
                  </a:cubicBezTo>
                  <a:cubicBezTo>
                    <a:pt x="728" y="3212"/>
                    <a:pt x="1078" y="3347"/>
                    <a:pt x="1442" y="3347"/>
                  </a:cubicBezTo>
                  <a:cubicBezTo>
                    <a:pt x="1511" y="3347"/>
                    <a:pt x="1581" y="3343"/>
                    <a:pt x="1650" y="3333"/>
                  </a:cubicBezTo>
                  <a:cubicBezTo>
                    <a:pt x="1877" y="3302"/>
                    <a:pt x="2081" y="3208"/>
                    <a:pt x="2287" y="3119"/>
                  </a:cubicBezTo>
                  <a:cubicBezTo>
                    <a:pt x="2482" y="3036"/>
                    <a:pt x="2689" y="2995"/>
                    <a:pt x="2896" y="2995"/>
                  </a:cubicBezTo>
                  <a:cubicBezTo>
                    <a:pt x="3103" y="2995"/>
                    <a:pt x="3311" y="3036"/>
                    <a:pt x="3507" y="3119"/>
                  </a:cubicBezTo>
                  <a:cubicBezTo>
                    <a:pt x="3713" y="3204"/>
                    <a:pt x="3917" y="3300"/>
                    <a:pt x="4143" y="3333"/>
                  </a:cubicBezTo>
                  <a:cubicBezTo>
                    <a:pt x="4213" y="3343"/>
                    <a:pt x="4282" y="3347"/>
                    <a:pt x="4351" y="3347"/>
                  </a:cubicBezTo>
                  <a:cubicBezTo>
                    <a:pt x="4715" y="3347"/>
                    <a:pt x="5062" y="3212"/>
                    <a:pt x="5322" y="2943"/>
                  </a:cubicBezTo>
                  <a:cubicBezTo>
                    <a:pt x="5795" y="2447"/>
                    <a:pt x="5722" y="1685"/>
                    <a:pt x="5159" y="1307"/>
                  </a:cubicBezTo>
                  <a:cubicBezTo>
                    <a:pt x="4857" y="1107"/>
                    <a:pt x="4506" y="981"/>
                    <a:pt x="4253" y="714"/>
                  </a:cubicBezTo>
                  <a:cubicBezTo>
                    <a:pt x="4133" y="585"/>
                    <a:pt x="4006" y="461"/>
                    <a:pt x="3874" y="352"/>
                  </a:cubicBezTo>
                  <a:cubicBezTo>
                    <a:pt x="3589" y="118"/>
                    <a:pt x="3244" y="1"/>
                    <a:pt x="289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153;p3"/>
            <p:cNvSpPr/>
            <p:nvPr/>
          </p:nvSpPr>
          <p:spPr>
            <a:xfrm>
              <a:off x="3334703" y="-424284"/>
              <a:ext cx="126648" cy="125881"/>
            </a:xfrm>
            <a:custGeom>
              <a:avLst/>
              <a:gdLst/>
              <a:ahLst/>
              <a:cxnLst/>
              <a:rect l="l" t="t" r="r" b="b"/>
              <a:pathLst>
                <a:path w="1486" h="1477" extrusionOk="0">
                  <a:moveTo>
                    <a:pt x="677" y="0"/>
                  </a:moveTo>
                  <a:cubicBezTo>
                    <a:pt x="613" y="0"/>
                    <a:pt x="549" y="11"/>
                    <a:pt x="488" y="34"/>
                  </a:cubicBezTo>
                  <a:cubicBezTo>
                    <a:pt x="155" y="152"/>
                    <a:pt x="0" y="566"/>
                    <a:pt x="141" y="956"/>
                  </a:cubicBezTo>
                  <a:cubicBezTo>
                    <a:pt x="254" y="1273"/>
                    <a:pt x="529" y="1476"/>
                    <a:pt x="806" y="1476"/>
                  </a:cubicBezTo>
                  <a:cubicBezTo>
                    <a:pt x="870" y="1476"/>
                    <a:pt x="934" y="1466"/>
                    <a:pt x="995" y="1443"/>
                  </a:cubicBezTo>
                  <a:cubicBezTo>
                    <a:pt x="1328" y="1323"/>
                    <a:pt x="1485" y="911"/>
                    <a:pt x="1344" y="521"/>
                  </a:cubicBezTo>
                  <a:cubicBezTo>
                    <a:pt x="1230" y="204"/>
                    <a:pt x="954" y="0"/>
                    <a:pt x="67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154;p3"/>
            <p:cNvSpPr/>
            <p:nvPr/>
          </p:nvSpPr>
          <p:spPr>
            <a:xfrm>
              <a:off x="3505069" y="-568655"/>
              <a:ext cx="135853" cy="141989"/>
            </a:xfrm>
            <a:custGeom>
              <a:avLst/>
              <a:gdLst/>
              <a:ahLst/>
              <a:cxnLst/>
              <a:rect l="l" t="t" r="r" b="b"/>
              <a:pathLst>
                <a:path w="1594" h="1666" extrusionOk="0">
                  <a:moveTo>
                    <a:pt x="751" y="1"/>
                  </a:moveTo>
                  <a:cubicBezTo>
                    <a:pt x="708" y="1"/>
                    <a:pt x="665" y="5"/>
                    <a:pt x="622" y="14"/>
                  </a:cubicBezTo>
                  <a:cubicBezTo>
                    <a:pt x="237" y="98"/>
                    <a:pt x="0" y="530"/>
                    <a:pt x="96" y="981"/>
                  </a:cubicBezTo>
                  <a:cubicBezTo>
                    <a:pt x="181" y="1384"/>
                    <a:pt x="499" y="1665"/>
                    <a:pt x="841" y="1665"/>
                  </a:cubicBezTo>
                  <a:cubicBezTo>
                    <a:pt x="883" y="1665"/>
                    <a:pt x="926" y="1661"/>
                    <a:pt x="969" y="1652"/>
                  </a:cubicBezTo>
                  <a:cubicBezTo>
                    <a:pt x="1357" y="1571"/>
                    <a:pt x="1593" y="1136"/>
                    <a:pt x="1497" y="685"/>
                  </a:cubicBezTo>
                  <a:cubicBezTo>
                    <a:pt x="1412" y="282"/>
                    <a:pt x="1093" y="1"/>
                    <a:pt x="75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155;p3"/>
            <p:cNvSpPr/>
            <p:nvPr/>
          </p:nvSpPr>
          <p:spPr>
            <a:xfrm>
              <a:off x="3911679" y="-424965"/>
              <a:ext cx="126648" cy="125966"/>
            </a:xfrm>
            <a:custGeom>
              <a:avLst/>
              <a:gdLst/>
              <a:ahLst/>
              <a:cxnLst/>
              <a:rect l="l" t="t" r="r" b="b"/>
              <a:pathLst>
                <a:path w="1486" h="1478" extrusionOk="0">
                  <a:moveTo>
                    <a:pt x="810" y="1"/>
                  </a:moveTo>
                  <a:cubicBezTo>
                    <a:pt x="532" y="1"/>
                    <a:pt x="256" y="205"/>
                    <a:pt x="141" y="521"/>
                  </a:cubicBezTo>
                  <a:cubicBezTo>
                    <a:pt x="0" y="911"/>
                    <a:pt x="157" y="1325"/>
                    <a:pt x="490" y="1445"/>
                  </a:cubicBezTo>
                  <a:cubicBezTo>
                    <a:pt x="551" y="1467"/>
                    <a:pt x="614" y="1477"/>
                    <a:pt x="677" y="1477"/>
                  </a:cubicBezTo>
                  <a:cubicBezTo>
                    <a:pt x="955" y="1477"/>
                    <a:pt x="1232" y="1273"/>
                    <a:pt x="1347" y="955"/>
                  </a:cubicBezTo>
                  <a:cubicBezTo>
                    <a:pt x="1485" y="566"/>
                    <a:pt x="1330" y="154"/>
                    <a:pt x="998" y="33"/>
                  </a:cubicBezTo>
                  <a:cubicBezTo>
                    <a:pt x="936" y="11"/>
                    <a:pt x="873" y="1"/>
                    <a:pt x="81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156;p3"/>
            <p:cNvSpPr/>
            <p:nvPr/>
          </p:nvSpPr>
          <p:spPr>
            <a:xfrm>
              <a:off x="3732450" y="-567802"/>
              <a:ext cx="135853" cy="141819"/>
            </a:xfrm>
            <a:custGeom>
              <a:avLst/>
              <a:gdLst/>
              <a:ahLst/>
              <a:cxnLst/>
              <a:rect l="l" t="t" r="r" b="b"/>
              <a:pathLst>
                <a:path w="1594" h="1664" extrusionOk="0">
                  <a:moveTo>
                    <a:pt x="841" y="1"/>
                  </a:moveTo>
                  <a:cubicBezTo>
                    <a:pt x="499" y="1"/>
                    <a:pt x="181" y="282"/>
                    <a:pt x="96" y="683"/>
                  </a:cubicBezTo>
                  <a:cubicBezTo>
                    <a:pt x="0" y="1136"/>
                    <a:pt x="237" y="1569"/>
                    <a:pt x="622" y="1650"/>
                  </a:cubicBezTo>
                  <a:cubicBezTo>
                    <a:pt x="665" y="1659"/>
                    <a:pt x="708" y="1664"/>
                    <a:pt x="751" y="1664"/>
                  </a:cubicBezTo>
                  <a:cubicBezTo>
                    <a:pt x="1093" y="1664"/>
                    <a:pt x="1412" y="1382"/>
                    <a:pt x="1498" y="981"/>
                  </a:cubicBezTo>
                  <a:cubicBezTo>
                    <a:pt x="1593" y="528"/>
                    <a:pt x="1357" y="96"/>
                    <a:pt x="969" y="14"/>
                  </a:cubicBezTo>
                  <a:cubicBezTo>
                    <a:pt x="926" y="5"/>
                    <a:pt x="883" y="1"/>
                    <a:pt x="84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7" name="Google Shape;157;p3"/>
          <p:cNvGrpSpPr/>
          <p:nvPr/>
        </p:nvGrpSpPr>
        <p:grpSpPr>
          <a:xfrm rot="10412789">
            <a:off x="132756" y="630259"/>
            <a:ext cx="428195" cy="303047"/>
            <a:chOff x="3334703" y="-568655"/>
            <a:chExt cx="703624" cy="497978"/>
          </a:xfrm>
        </p:grpSpPr>
        <p:sp>
          <p:nvSpPr>
            <p:cNvPr id="158" name="Google Shape;158;p3"/>
            <p:cNvSpPr/>
            <p:nvPr/>
          </p:nvSpPr>
          <p:spPr>
            <a:xfrm>
              <a:off x="3439701" y="-356018"/>
              <a:ext cx="493979" cy="285342"/>
            </a:xfrm>
            <a:custGeom>
              <a:avLst/>
              <a:gdLst/>
              <a:ahLst/>
              <a:cxnLst/>
              <a:rect l="l" t="t" r="r" b="b"/>
              <a:pathLst>
                <a:path w="5796" h="3348" extrusionOk="0">
                  <a:moveTo>
                    <a:pt x="2897" y="1"/>
                  </a:moveTo>
                  <a:cubicBezTo>
                    <a:pt x="2551" y="1"/>
                    <a:pt x="2205" y="118"/>
                    <a:pt x="1920" y="352"/>
                  </a:cubicBezTo>
                  <a:cubicBezTo>
                    <a:pt x="1785" y="461"/>
                    <a:pt x="1661" y="585"/>
                    <a:pt x="1540" y="714"/>
                  </a:cubicBezTo>
                  <a:cubicBezTo>
                    <a:pt x="1287" y="981"/>
                    <a:pt x="936" y="1107"/>
                    <a:pt x="635" y="1307"/>
                  </a:cubicBezTo>
                  <a:cubicBezTo>
                    <a:pt x="74" y="1682"/>
                    <a:pt x="0" y="2447"/>
                    <a:pt x="471" y="2943"/>
                  </a:cubicBezTo>
                  <a:cubicBezTo>
                    <a:pt x="728" y="3212"/>
                    <a:pt x="1078" y="3347"/>
                    <a:pt x="1442" y="3347"/>
                  </a:cubicBezTo>
                  <a:cubicBezTo>
                    <a:pt x="1511" y="3347"/>
                    <a:pt x="1581" y="3343"/>
                    <a:pt x="1650" y="3333"/>
                  </a:cubicBezTo>
                  <a:cubicBezTo>
                    <a:pt x="1877" y="3302"/>
                    <a:pt x="2081" y="3208"/>
                    <a:pt x="2287" y="3119"/>
                  </a:cubicBezTo>
                  <a:cubicBezTo>
                    <a:pt x="2482" y="3036"/>
                    <a:pt x="2689" y="2995"/>
                    <a:pt x="2896" y="2995"/>
                  </a:cubicBezTo>
                  <a:cubicBezTo>
                    <a:pt x="3103" y="2995"/>
                    <a:pt x="3311" y="3036"/>
                    <a:pt x="3507" y="3119"/>
                  </a:cubicBezTo>
                  <a:cubicBezTo>
                    <a:pt x="3713" y="3204"/>
                    <a:pt x="3917" y="3300"/>
                    <a:pt x="4143" y="3333"/>
                  </a:cubicBezTo>
                  <a:cubicBezTo>
                    <a:pt x="4213" y="3343"/>
                    <a:pt x="4282" y="3347"/>
                    <a:pt x="4351" y="3347"/>
                  </a:cubicBezTo>
                  <a:cubicBezTo>
                    <a:pt x="4715" y="3347"/>
                    <a:pt x="5062" y="3212"/>
                    <a:pt x="5322" y="2943"/>
                  </a:cubicBezTo>
                  <a:cubicBezTo>
                    <a:pt x="5795" y="2447"/>
                    <a:pt x="5722" y="1685"/>
                    <a:pt x="5159" y="1307"/>
                  </a:cubicBezTo>
                  <a:cubicBezTo>
                    <a:pt x="4857" y="1107"/>
                    <a:pt x="4506" y="981"/>
                    <a:pt x="4253" y="714"/>
                  </a:cubicBezTo>
                  <a:cubicBezTo>
                    <a:pt x="4133" y="585"/>
                    <a:pt x="4006" y="461"/>
                    <a:pt x="3874" y="352"/>
                  </a:cubicBezTo>
                  <a:cubicBezTo>
                    <a:pt x="3589" y="118"/>
                    <a:pt x="3244" y="1"/>
                    <a:pt x="289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159;p3"/>
            <p:cNvSpPr/>
            <p:nvPr/>
          </p:nvSpPr>
          <p:spPr>
            <a:xfrm>
              <a:off x="3334703" y="-424284"/>
              <a:ext cx="126648" cy="125881"/>
            </a:xfrm>
            <a:custGeom>
              <a:avLst/>
              <a:gdLst/>
              <a:ahLst/>
              <a:cxnLst/>
              <a:rect l="l" t="t" r="r" b="b"/>
              <a:pathLst>
                <a:path w="1486" h="1477" extrusionOk="0">
                  <a:moveTo>
                    <a:pt x="677" y="0"/>
                  </a:moveTo>
                  <a:cubicBezTo>
                    <a:pt x="613" y="0"/>
                    <a:pt x="549" y="11"/>
                    <a:pt x="488" y="34"/>
                  </a:cubicBezTo>
                  <a:cubicBezTo>
                    <a:pt x="155" y="152"/>
                    <a:pt x="0" y="566"/>
                    <a:pt x="141" y="956"/>
                  </a:cubicBezTo>
                  <a:cubicBezTo>
                    <a:pt x="254" y="1273"/>
                    <a:pt x="529" y="1476"/>
                    <a:pt x="806" y="1476"/>
                  </a:cubicBezTo>
                  <a:cubicBezTo>
                    <a:pt x="870" y="1476"/>
                    <a:pt x="934" y="1466"/>
                    <a:pt x="995" y="1443"/>
                  </a:cubicBezTo>
                  <a:cubicBezTo>
                    <a:pt x="1328" y="1323"/>
                    <a:pt x="1485" y="911"/>
                    <a:pt x="1344" y="521"/>
                  </a:cubicBezTo>
                  <a:cubicBezTo>
                    <a:pt x="1230" y="204"/>
                    <a:pt x="954" y="0"/>
                    <a:pt x="67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160;p3"/>
            <p:cNvSpPr/>
            <p:nvPr/>
          </p:nvSpPr>
          <p:spPr>
            <a:xfrm>
              <a:off x="3505069" y="-568655"/>
              <a:ext cx="135853" cy="141989"/>
            </a:xfrm>
            <a:custGeom>
              <a:avLst/>
              <a:gdLst/>
              <a:ahLst/>
              <a:cxnLst/>
              <a:rect l="l" t="t" r="r" b="b"/>
              <a:pathLst>
                <a:path w="1594" h="1666" extrusionOk="0">
                  <a:moveTo>
                    <a:pt x="751" y="1"/>
                  </a:moveTo>
                  <a:cubicBezTo>
                    <a:pt x="708" y="1"/>
                    <a:pt x="665" y="5"/>
                    <a:pt x="622" y="14"/>
                  </a:cubicBezTo>
                  <a:cubicBezTo>
                    <a:pt x="237" y="98"/>
                    <a:pt x="0" y="530"/>
                    <a:pt x="96" y="981"/>
                  </a:cubicBezTo>
                  <a:cubicBezTo>
                    <a:pt x="181" y="1384"/>
                    <a:pt x="499" y="1665"/>
                    <a:pt x="841" y="1665"/>
                  </a:cubicBezTo>
                  <a:cubicBezTo>
                    <a:pt x="883" y="1665"/>
                    <a:pt x="926" y="1661"/>
                    <a:pt x="969" y="1652"/>
                  </a:cubicBezTo>
                  <a:cubicBezTo>
                    <a:pt x="1357" y="1571"/>
                    <a:pt x="1593" y="1136"/>
                    <a:pt x="1497" y="685"/>
                  </a:cubicBezTo>
                  <a:cubicBezTo>
                    <a:pt x="1412" y="282"/>
                    <a:pt x="1093" y="1"/>
                    <a:pt x="75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161;p3"/>
            <p:cNvSpPr/>
            <p:nvPr/>
          </p:nvSpPr>
          <p:spPr>
            <a:xfrm>
              <a:off x="3911679" y="-424965"/>
              <a:ext cx="126648" cy="125966"/>
            </a:xfrm>
            <a:custGeom>
              <a:avLst/>
              <a:gdLst/>
              <a:ahLst/>
              <a:cxnLst/>
              <a:rect l="l" t="t" r="r" b="b"/>
              <a:pathLst>
                <a:path w="1486" h="1478" extrusionOk="0">
                  <a:moveTo>
                    <a:pt x="810" y="1"/>
                  </a:moveTo>
                  <a:cubicBezTo>
                    <a:pt x="532" y="1"/>
                    <a:pt x="256" y="205"/>
                    <a:pt x="141" y="521"/>
                  </a:cubicBezTo>
                  <a:cubicBezTo>
                    <a:pt x="0" y="911"/>
                    <a:pt x="157" y="1325"/>
                    <a:pt x="490" y="1445"/>
                  </a:cubicBezTo>
                  <a:cubicBezTo>
                    <a:pt x="551" y="1467"/>
                    <a:pt x="614" y="1477"/>
                    <a:pt x="677" y="1477"/>
                  </a:cubicBezTo>
                  <a:cubicBezTo>
                    <a:pt x="955" y="1477"/>
                    <a:pt x="1232" y="1273"/>
                    <a:pt x="1347" y="955"/>
                  </a:cubicBezTo>
                  <a:cubicBezTo>
                    <a:pt x="1485" y="566"/>
                    <a:pt x="1330" y="154"/>
                    <a:pt x="998" y="33"/>
                  </a:cubicBezTo>
                  <a:cubicBezTo>
                    <a:pt x="936" y="11"/>
                    <a:pt x="873" y="1"/>
                    <a:pt x="81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162;p3"/>
            <p:cNvSpPr/>
            <p:nvPr/>
          </p:nvSpPr>
          <p:spPr>
            <a:xfrm>
              <a:off x="3732450" y="-567802"/>
              <a:ext cx="135853" cy="141819"/>
            </a:xfrm>
            <a:custGeom>
              <a:avLst/>
              <a:gdLst/>
              <a:ahLst/>
              <a:cxnLst/>
              <a:rect l="l" t="t" r="r" b="b"/>
              <a:pathLst>
                <a:path w="1594" h="1664" extrusionOk="0">
                  <a:moveTo>
                    <a:pt x="841" y="1"/>
                  </a:moveTo>
                  <a:cubicBezTo>
                    <a:pt x="499" y="1"/>
                    <a:pt x="181" y="282"/>
                    <a:pt x="96" y="683"/>
                  </a:cubicBezTo>
                  <a:cubicBezTo>
                    <a:pt x="0" y="1136"/>
                    <a:pt x="237" y="1569"/>
                    <a:pt x="622" y="1650"/>
                  </a:cubicBezTo>
                  <a:cubicBezTo>
                    <a:pt x="665" y="1659"/>
                    <a:pt x="708" y="1664"/>
                    <a:pt x="751" y="1664"/>
                  </a:cubicBezTo>
                  <a:cubicBezTo>
                    <a:pt x="1093" y="1664"/>
                    <a:pt x="1412" y="1382"/>
                    <a:pt x="1498" y="981"/>
                  </a:cubicBezTo>
                  <a:cubicBezTo>
                    <a:pt x="1593" y="528"/>
                    <a:pt x="1357" y="96"/>
                    <a:pt x="969" y="14"/>
                  </a:cubicBezTo>
                  <a:cubicBezTo>
                    <a:pt x="926" y="5"/>
                    <a:pt x="883" y="1"/>
                    <a:pt x="84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818279437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1_Section header"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3"/>
          <p:cNvSpPr txBox="1">
            <a:spLocks noGrp="1"/>
          </p:cNvSpPr>
          <p:nvPr>
            <p:ph type="title"/>
          </p:nvPr>
        </p:nvSpPr>
        <p:spPr>
          <a:xfrm>
            <a:off x="740125" y="2150850"/>
            <a:ext cx="38319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0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grpSp>
        <p:nvGrpSpPr>
          <p:cNvPr id="96" name="Google Shape;96;p3"/>
          <p:cNvGrpSpPr/>
          <p:nvPr/>
        </p:nvGrpSpPr>
        <p:grpSpPr>
          <a:xfrm rot="6435516" flipH="1">
            <a:off x="-745474" y="-911974"/>
            <a:ext cx="2184639" cy="2096635"/>
            <a:chOff x="2054181" y="1682500"/>
            <a:chExt cx="557500" cy="535042"/>
          </a:xfrm>
        </p:grpSpPr>
        <p:sp>
          <p:nvSpPr>
            <p:cNvPr id="97" name="Google Shape;97;p3"/>
            <p:cNvSpPr/>
            <p:nvPr/>
          </p:nvSpPr>
          <p:spPr>
            <a:xfrm>
              <a:off x="2054181" y="1734892"/>
              <a:ext cx="557500" cy="482650"/>
            </a:xfrm>
            <a:custGeom>
              <a:avLst/>
              <a:gdLst/>
              <a:ahLst/>
              <a:cxnLst/>
              <a:rect l="l" t="t" r="r" b="b"/>
              <a:pathLst>
                <a:path w="22300" h="19306" extrusionOk="0">
                  <a:moveTo>
                    <a:pt x="17029" y="1"/>
                  </a:moveTo>
                  <a:cubicBezTo>
                    <a:pt x="15601" y="1"/>
                    <a:pt x="14082" y="330"/>
                    <a:pt x="12862" y="771"/>
                  </a:cubicBezTo>
                  <a:cubicBezTo>
                    <a:pt x="12037" y="1071"/>
                    <a:pt x="11278" y="1177"/>
                    <a:pt x="10540" y="1177"/>
                  </a:cubicBezTo>
                  <a:cubicBezTo>
                    <a:pt x="8763" y="1177"/>
                    <a:pt x="7104" y="563"/>
                    <a:pt x="4920" y="563"/>
                  </a:cubicBezTo>
                  <a:cubicBezTo>
                    <a:pt x="4705" y="563"/>
                    <a:pt x="4485" y="569"/>
                    <a:pt x="4260" y="582"/>
                  </a:cubicBezTo>
                  <a:cubicBezTo>
                    <a:pt x="788" y="783"/>
                    <a:pt x="202" y="4198"/>
                    <a:pt x="1708" y="7372"/>
                  </a:cubicBezTo>
                  <a:cubicBezTo>
                    <a:pt x="3215" y="10546"/>
                    <a:pt x="1" y="13439"/>
                    <a:pt x="1258" y="16798"/>
                  </a:cubicBezTo>
                  <a:cubicBezTo>
                    <a:pt x="1942" y="18629"/>
                    <a:pt x="3846" y="18953"/>
                    <a:pt x="5847" y="18953"/>
                  </a:cubicBezTo>
                  <a:cubicBezTo>
                    <a:pt x="6944" y="18953"/>
                    <a:pt x="8069" y="18856"/>
                    <a:pt x="9039" y="18856"/>
                  </a:cubicBezTo>
                  <a:cubicBezTo>
                    <a:pt x="9546" y="18856"/>
                    <a:pt x="10011" y="18883"/>
                    <a:pt x="10407" y="18964"/>
                  </a:cubicBezTo>
                  <a:cubicBezTo>
                    <a:pt x="11570" y="19200"/>
                    <a:pt x="12633" y="19305"/>
                    <a:pt x="13600" y="19305"/>
                  </a:cubicBezTo>
                  <a:cubicBezTo>
                    <a:pt x="20113" y="19305"/>
                    <a:pt x="22247" y="14514"/>
                    <a:pt x="21247" y="12632"/>
                  </a:cubicBezTo>
                  <a:cubicBezTo>
                    <a:pt x="20090" y="10462"/>
                    <a:pt x="22299" y="6312"/>
                    <a:pt x="21496" y="2796"/>
                  </a:cubicBezTo>
                  <a:cubicBezTo>
                    <a:pt x="21018" y="707"/>
                    <a:pt x="19121" y="1"/>
                    <a:pt x="17029" y="1"/>
                  </a:cubicBezTo>
                  <a:close/>
                </a:path>
              </a:pathLst>
            </a:custGeom>
            <a:solidFill>
              <a:srgbClr val="B87CCF">
                <a:alpha val="529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" name="Google Shape;98;p3"/>
            <p:cNvSpPr/>
            <p:nvPr/>
          </p:nvSpPr>
          <p:spPr>
            <a:xfrm>
              <a:off x="2196000" y="1682500"/>
              <a:ext cx="189675" cy="60225"/>
            </a:xfrm>
            <a:custGeom>
              <a:avLst/>
              <a:gdLst/>
              <a:ahLst/>
              <a:cxnLst/>
              <a:rect l="l" t="t" r="r" b="b"/>
              <a:pathLst>
                <a:path w="7587" h="2409" extrusionOk="0">
                  <a:moveTo>
                    <a:pt x="984" y="1"/>
                  </a:moveTo>
                  <a:cubicBezTo>
                    <a:pt x="635" y="1"/>
                    <a:pt x="382" y="108"/>
                    <a:pt x="294" y="422"/>
                  </a:cubicBezTo>
                  <a:cubicBezTo>
                    <a:pt x="0" y="1457"/>
                    <a:pt x="1858" y="2408"/>
                    <a:pt x="3684" y="2408"/>
                  </a:cubicBezTo>
                  <a:cubicBezTo>
                    <a:pt x="3806" y="2408"/>
                    <a:pt x="3929" y="2404"/>
                    <a:pt x="4051" y="2395"/>
                  </a:cubicBezTo>
                  <a:cubicBezTo>
                    <a:pt x="6642" y="2210"/>
                    <a:pt x="7586" y="981"/>
                    <a:pt x="7325" y="374"/>
                  </a:cubicBezTo>
                  <a:cubicBezTo>
                    <a:pt x="7218" y="124"/>
                    <a:pt x="6925" y="30"/>
                    <a:pt x="6519" y="30"/>
                  </a:cubicBezTo>
                  <a:cubicBezTo>
                    <a:pt x="5946" y="30"/>
                    <a:pt x="5149" y="218"/>
                    <a:pt x="4336" y="422"/>
                  </a:cubicBezTo>
                  <a:cubicBezTo>
                    <a:pt x="4179" y="462"/>
                    <a:pt x="4010" y="479"/>
                    <a:pt x="3833" y="479"/>
                  </a:cubicBezTo>
                  <a:cubicBezTo>
                    <a:pt x="2889" y="479"/>
                    <a:pt x="1721" y="1"/>
                    <a:pt x="984" y="1"/>
                  </a:cubicBezTo>
                  <a:close/>
                </a:path>
              </a:pathLst>
            </a:custGeom>
            <a:solidFill>
              <a:srgbClr val="B87CCF">
                <a:alpha val="529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9" name="Google Shape;99;p3"/>
          <p:cNvSpPr/>
          <p:nvPr/>
        </p:nvSpPr>
        <p:spPr>
          <a:xfrm flipH="1">
            <a:off x="579829" y="1476575"/>
            <a:ext cx="215929" cy="199812"/>
          </a:xfrm>
          <a:custGeom>
            <a:avLst/>
            <a:gdLst/>
            <a:ahLst/>
            <a:cxnLst/>
            <a:rect l="l" t="t" r="r" b="b"/>
            <a:pathLst>
              <a:path w="1447" h="1339" extrusionOk="0">
                <a:moveTo>
                  <a:pt x="729" y="0"/>
                </a:moveTo>
                <a:cubicBezTo>
                  <a:pt x="719" y="0"/>
                  <a:pt x="709" y="1"/>
                  <a:pt x="699" y="1"/>
                </a:cubicBezTo>
                <a:cubicBezTo>
                  <a:pt x="486" y="13"/>
                  <a:pt x="286" y="122"/>
                  <a:pt x="161" y="298"/>
                </a:cubicBezTo>
                <a:cubicBezTo>
                  <a:pt x="36" y="475"/>
                  <a:pt x="0" y="692"/>
                  <a:pt x="61" y="893"/>
                </a:cubicBezTo>
                <a:cubicBezTo>
                  <a:pt x="121" y="1082"/>
                  <a:pt x="261" y="1238"/>
                  <a:pt x="458" y="1307"/>
                </a:cubicBezTo>
                <a:cubicBezTo>
                  <a:pt x="511" y="1327"/>
                  <a:pt x="571" y="1339"/>
                  <a:pt x="627" y="1339"/>
                </a:cubicBezTo>
                <a:cubicBezTo>
                  <a:pt x="760" y="1339"/>
                  <a:pt x="872" y="1279"/>
                  <a:pt x="953" y="1166"/>
                </a:cubicBezTo>
                <a:cubicBezTo>
                  <a:pt x="1053" y="1026"/>
                  <a:pt x="1089" y="801"/>
                  <a:pt x="932" y="604"/>
                </a:cubicBezTo>
                <a:cubicBezTo>
                  <a:pt x="860" y="511"/>
                  <a:pt x="744" y="455"/>
                  <a:pt x="631" y="455"/>
                </a:cubicBezTo>
                <a:cubicBezTo>
                  <a:pt x="543" y="455"/>
                  <a:pt x="466" y="495"/>
                  <a:pt x="418" y="563"/>
                </a:cubicBezTo>
                <a:cubicBezTo>
                  <a:pt x="350" y="652"/>
                  <a:pt x="338" y="756"/>
                  <a:pt x="378" y="853"/>
                </a:cubicBezTo>
                <a:cubicBezTo>
                  <a:pt x="418" y="945"/>
                  <a:pt x="507" y="1013"/>
                  <a:pt x="611" y="1026"/>
                </a:cubicBezTo>
                <a:cubicBezTo>
                  <a:pt x="616" y="1026"/>
                  <a:pt x="621" y="1027"/>
                  <a:pt x="626" y="1027"/>
                </a:cubicBezTo>
                <a:cubicBezTo>
                  <a:pt x="667" y="1027"/>
                  <a:pt x="700" y="997"/>
                  <a:pt x="703" y="957"/>
                </a:cubicBezTo>
                <a:cubicBezTo>
                  <a:pt x="707" y="917"/>
                  <a:pt x="679" y="877"/>
                  <a:pt x="639" y="873"/>
                </a:cubicBezTo>
                <a:cubicBezTo>
                  <a:pt x="587" y="865"/>
                  <a:pt x="547" y="837"/>
                  <a:pt x="527" y="797"/>
                </a:cubicBezTo>
                <a:cubicBezTo>
                  <a:pt x="507" y="756"/>
                  <a:pt x="511" y="716"/>
                  <a:pt x="531" y="672"/>
                </a:cubicBezTo>
                <a:cubicBezTo>
                  <a:pt x="551" y="636"/>
                  <a:pt x="583" y="612"/>
                  <a:pt x="623" y="604"/>
                </a:cubicBezTo>
                <a:cubicBezTo>
                  <a:pt x="629" y="603"/>
                  <a:pt x="636" y="602"/>
                  <a:pt x="643" y="602"/>
                </a:cubicBezTo>
                <a:cubicBezTo>
                  <a:pt x="689" y="602"/>
                  <a:pt x="745" y="625"/>
                  <a:pt x="784" y="660"/>
                </a:cubicBezTo>
                <a:cubicBezTo>
                  <a:pt x="860" y="724"/>
                  <a:pt x="900" y="825"/>
                  <a:pt x="892" y="925"/>
                </a:cubicBezTo>
                <a:cubicBezTo>
                  <a:pt x="888" y="1013"/>
                  <a:pt x="848" y="1086"/>
                  <a:pt x="784" y="1138"/>
                </a:cubicBezTo>
                <a:cubicBezTo>
                  <a:pt x="741" y="1170"/>
                  <a:pt x="693" y="1183"/>
                  <a:pt x="644" y="1183"/>
                </a:cubicBezTo>
                <a:cubicBezTo>
                  <a:pt x="516" y="1183"/>
                  <a:pt x="382" y="1092"/>
                  <a:pt x="310" y="1013"/>
                </a:cubicBezTo>
                <a:cubicBezTo>
                  <a:pt x="189" y="881"/>
                  <a:pt x="161" y="696"/>
                  <a:pt x="221" y="519"/>
                </a:cubicBezTo>
                <a:cubicBezTo>
                  <a:pt x="282" y="347"/>
                  <a:pt x="426" y="214"/>
                  <a:pt x="603" y="162"/>
                </a:cubicBezTo>
                <a:cubicBezTo>
                  <a:pt x="644" y="150"/>
                  <a:pt x="686" y="145"/>
                  <a:pt x="727" y="145"/>
                </a:cubicBezTo>
                <a:cubicBezTo>
                  <a:pt x="828" y="145"/>
                  <a:pt x="926" y="179"/>
                  <a:pt x="1009" y="242"/>
                </a:cubicBezTo>
                <a:cubicBezTo>
                  <a:pt x="1133" y="342"/>
                  <a:pt x="1270" y="604"/>
                  <a:pt x="1266" y="829"/>
                </a:cubicBezTo>
                <a:cubicBezTo>
                  <a:pt x="1258" y="945"/>
                  <a:pt x="1226" y="1030"/>
                  <a:pt x="1149" y="1082"/>
                </a:cubicBezTo>
                <a:cubicBezTo>
                  <a:pt x="1125" y="1098"/>
                  <a:pt x="1113" y="1126"/>
                  <a:pt x="1121" y="1150"/>
                </a:cubicBezTo>
                <a:cubicBezTo>
                  <a:pt x="1125" y="1182"/>
                  <a:pt x="1141" y="1206"/>
                  <a:pt x="1165" y="1218"/>
                </a:cubicBezTo>
                <a:cubicBezTo>
                  <a:pt x="1175" y="1221"/>
                  <a:pt x="1184" y="1223"/>
                  <a:pt x="1194" y="1223"/>
                </a:cubicBezTo>
                <a:cubicBezTo>
                  <a:pt x="1209" y="1223"/>
                  <a:pt x="1225" y="1219"/>
                  <a:pt x="1242" y="1206"/>
                </a:cubicBezTo>
                <a:cubicBezTo>
                  <a:pt x="1342" y="1138"/>
                  <a:pt x="1402" y="1021"/>
                  <a:pt x="1415" y="885"/>
                </a:cubicBezTo>
                <a:cubicBezTo>
                  <a:pt x="1447" y="632"/>
                  <a:pt x="1314" y="338"/>
                  <a:pt x="1173" y="178"/>
                </a:cubicBezTo>
                <a:cubicBezTo>
                  <a:pt x="1059" y="67"/>
                  <a:pt x="902" y="0"/>
                  <a:pt x="729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0;p3"/>
          <p:cNvSpPr/>
          <p:nvPr/>
        </p:nvSpPr>
        <p:spPr>
          <a:xfrm flipH="1">
            <a:off x="1766005" y="18188"/>
            <a:ext cx="232399" cy="236323"/>
          </a:xfrm>
          <a:custGeom>
            <a:avLst/>
            <a:gdLst/>
            <a:ahLst/>
            <a:cxnLst/>
            <a:rect l="l" t="t" r="r" b="b"/>
            <a:pathLst>
              <a:path w="1411" h="1435" extrusionOk="0">
                <a:moveTo>
                  <a:pt x="698" y="0"/>
                </a:moveTo>
                <a:cubicBezTo>
                  <a:pt x="487" y="0"/>
                  <a:pt x="299" y="92"/>
                  <a:pt x="169" y="254"/>
                </a:cubicBezTo>
                <a:cubicBezTo>
                  <a:pt x="45" y="410"/>
                  <a:pt x="1" y="615"/>
                  <a:pt x="49" y="816"/>
                </a:cubicBezTo>
                <a:cubicBezTo>
                  <a:pt x="101" y="1017"/>
                  <a:pt x="250" y="1146"/>
                  <a:pt x="447" y="1150"/>
                </a:cubicBezTo>
                <a:cubicBezTo>
                  <a:pt x="450" y="1150"/>
                  <a:pt x="453" y="1150"/>
                  <a:pt x="456" y="1150"/>
                </a:cubicBezTo>
                <a:cubicBezTo>
                  <a:pt x="623" y="1150"/>
                  <a:pt x="829" y="1045"/>
                  <a:pt x="897" y="812"/>
                </a:cubicBezTo>
                <a:cubicBezTo>
                  <a:pt x="933" y="696"/>
                  <a:pt x="913" y="567"/>
                  <a:pt x="852" y="475"/>
                </a:cubicBezTo>
                <a:cubicBezTo>
                  <a:pt x="804" y="406"/>
                  <a:pt x="728" y="366"/>
                  <a:pt x="635" y="362"/>
                </a:cubicBezTo>
                <a:cubicBezTo>
                  <a:pt x="628" y="362"/>
                  <a:pt x="621" y="361"/>
                  <a:pt x="614" y="361"/>
                </a:cubicBezTo>
                <a:cubicBezTo>
                  <a:pt x="518" y="361"/>
                  <a:pt x="430" y="412"/>
                  <a:pt x="374" y="491"/>
                </a:cubicBezTo>
                <a:cubicBezTo>
                  <a:pt x="322" y="583"/>
                  <a:pt x="314" y="692"/>
                  <a:pt x="366" y="784"/>
                </a:cubicBezTo>
                <a:cubicBezTo>
                  <a:pt x="380" y="811"/>
                  <a:pt x="407" y="826"/>
                  <a:pt x="435" y="826"/>
                </a:cubicBezTo>
                <a:cubicBezTo>
                  <a:pt x="448" y="826"/>
                  <a:pt x="462" y="823"/>
                  <a:pt x="475" y="816"/>
                </a:cubicBezTo>
                <a:cubicBezTo>
                  <a:pt x="515" y="796"/>
                  <a:pt x="527" y="752"/>
                  <a:pt x="507" y="716"/>
                </a:cubicBezTo>
                <a:cubicBezTo>
                  <a:pt x="483" y="672"/>
                  <a:pt x="483" y="623"/>
                  <a:pt x="507" y="583"/>
                </a:cubicBezTo>
                <a:cubicBezTo>
                  <a:pt x="527" y="543"/>
                  <a:pt x="567" y="523"/>
                  <a:pt x="611" y="515"/>
                </a:cubicBezTo>
                <a:cubicBezTo>
                  <a:pt x="615" y="514"/>
                  <a:pt x="620" y="514"/>
                  <a:pt x="624" y="514"/>
                </a:cubicBezTo>
                <a:cubicBezTo>
                  <a:pt x="659" y="514"/>
                  <a:pt x="690" y="529"/>
                  <a:pt x="712" y="551"/>
                </a:cubicBezTo>
                <a:cubicBezTo>
                  <a:pt x="748" y="587"/>
                  <a:pt x="768" y="651"/>
                  <a:pt x="756" y="716"/>
                </a:cubicBezTo>
                <a:cubicBezTo>
                  <a:pt x="744" y="816"/>
                  <a:pt x="688" y="909"/>
                  <a:pt x="603" y="957"/>
                </a:cubicBezTo>
                <a:cubicBezTo>
                  <a:pt x="557" y="988"/>
                  <a:pt x="506" y="1002"/>
                  <a:pt x="453" y="1002"/>
                </a:cubicBezTo>
                <a:cubicBezTo>
                  <a:pt x="424" y="1002"/>
                  <a:pt x="395" y="998"/>
                  <a:pt x="366" y="989"/>
                </a:cubicBezTo>
                <a:cubicBezTo>
                  <a:pt x="181" y="925"/>
                  <a:pt x="165" y="672"/>
                  <a:pt x="201" y="531"/>
                </a:cubicBezTo>
                <a:cubicBezTo>
                  <a:pt x="242" y="354"/>
                  <a:pt x="374" y="226"/>
                  <a:pt x="551" y="181"/>
                </a:cubicBezTo>
                <a:cubicBezTo>
                  <a:pt x="600" y="168"/>
                  <a:pt x="651" y="161"/>
                  <a:pt x="701" y="161"/>
                </a:cubicBezTo>
                <a:cubicBezTo>
                  <a:pt x="832" y="161"/>
                  <a:pt x="961" y="206"/>
                  <a:pt x="1057" y="290"/>
                </a:cubicBezTo>
                <a:cubicBezTo>
                  <a:pt x="1174" y="386"/>
                  <a:pt x="1234" y="527"/>
                  <a:pt x="1222" y="672"/>
                </a:cubicBezTo>
                <a:cubicBezTo>
                  <a:pt x="1214" y="836"/>
                  <a:pt x="1073" y="1093"/>
                  <a:pt x="884" y="1214"/>
                </a:cubicBezTo>
                <a:cubicBezTo>
                  <a:pt x="818" y="1258"/>
                  <a:pt x="752" y="1279"/>
                  <a:pt x="690" y="1279"/>
                </a:cubicBezTo>
                <a:cubicBezTo>
                  <a:pt x="661" y="1279"/>
                  <a:pt x="634" y="1275"/>
                  <a:pt x="607" y="1266"/>
                </a:cubicBezTo>
                <a:cubicBezTo>
                  <a:pt x="598" y="1262"/>
                  <a:pt x="588" y="1259"/>
                  <a:pt x="578" y="1259"/>
                </a:cubicBezTo>
                <a:cubicBezTo>
                  <a:pt x="561" y="1259"/>
                  <a:pt x="543" y="1266"/>
                  <a:pt x="531" y="1278"/>
                </a:cubicBezTo>
                <a:cubicBezTo>
                  <a:pt x="511" y="1302"/>
                  <a:pt x="495" y="1330"/>
                  <a:pt x="507" y="1355"/>
                </a:cubicBezTo>
                <a:cubicBezTo>
                  <a:pt x="511" y="1379"/>
                  <a:pt x="531" y="1403"/>
                  <a:pt x="555" y="1411"/>
                </a:cubicBezTo>
                <a:cubicBezTo>
                  <a:pt x="603" y="1427"/>
                  <a:pt x="647" y="1435"/>
                  <a:pt x="692" y="1435"/>
                </a:cubicBezTo>
                <a:cubicBezTo>
                  <a:pt x="768" y="1435"/>
                  <a:pt x="844" y="1415"/>
                  <a:pt x="917" y="1375"/>
                </a:cubicBezTo>
                <a:cubicBezTo>
                  <a:pt x="1146" y="1254"/>
                  <a:pt x="1314" y="985"/>
                  <a:pt x="1367" y="776"/>
                </a:cubicBezTo>
                <a:cubicBezTo>
                  <a:pt x="1411" y="603"/>
                  <a:pt x="1371" y="422"/>
                  <a:pt x="1258" y="274"/>
                </a:cubicBezTo>
                <a:cubicBezTo>
                  <a:pt x="1134" y="105"/>
                  <a:pt x="929" y="5"/>
                  <a:pt x="712" y="1"/>
                </a:cubicBezTo>
                <a:cubicBezTo>
                  <a:pt x="707" y="0"/>
                  <a:pt x="703" y="0"/>
                  <a:pt x="698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01" name="Google Shape;101;p3"/>
          <p:cNvGrpSpPr/>
          <p:nvPr/>
        </p:nvGrpSpPr>
        <p:grpSpPr>
          <a:xfrm flipH="1">
            <a:off x="-799476" y="306354"/>
            <a:ext cx="1459675" cy="2094679"/>
            <a:chOff x="8328491" y="505017"/>
            <a:chExt cx="1459675" cy="2094679"/>
          </a:xfrm>
        </p:grpSpPr>
        <p:grpSp>
          <p:nvGrpSpPr>
            <p:cNvPr id="102" name="Google Shape;102;p3"/>
            <p:cNvGrpSpPr/>
            <p:nvPr/>
          </p:nvGrpSpPr>
          <p:grpSpPr>
            <a:xfrm>
              <a:off x="8328491" y="2037929"/>
              <a:ext cx="580943" cy="561766"/>
              <a:chOff x="8328491" y="2037929"/>
              <a:chExt cx="580943" cy="561766"/>
            </a:xfrm>
          </p:grpSpPr>
          <p:sp>
            <p:nvSpPr>
              <p:cNvPr id="103" name="Google Shape;103;p3"/>
              <p:cNvSpPr/>
              <p:nvPr/>
            </p:nvSpPr>
            <p:spPr>
              <a:xfrm rot="1978064">
                <a:off x="8396332" y="2128457"/>
                <a:ext cx="445374" cy="380712"/>
              </a:xfrm>
              <a:custGeom>
                <a:avLst/>
                <a:gdLst/>
                <a:ahLst/>
                <a:cxnLst/>
                <a:rect l="l" t="t" r="r" b="b"/>
                <a:pathLst>
                  <a:path w="4601" h="3933" extrusionOk="0">
                    <a:moveTo>
                      <a:pt x="3465" y="0"/>
                    </a:moveTo>
                    <a:cubicBezTo>
                      <a:pt x="2561" y="0"/>
                      <a:pt x="2644" y="1918"/>
                      <a:pt x="2644" y="1918"/>
                    </a:cubicBezTo>
                    <a:cubicBezTo>
                      <a:pt x="2644" y="1918"/>
                      <a:pt x="1691" y="910"/>
                      <a:pt x="1051" y="910"/>
                    </a:cubicBezTo>
                    <a:cubicBezTo>
                      <a:pt x="902" y="910"/>
                      <a:pt x="770" y="964"/>
                      <a:pt x="671" y="1098"/>
                    </a:cubicBezTo>
                    <a:cubicBezTo>
                      <a:pt x="0" y="1996"/>
                      <a:pt x="2711" y="3932"/>
                      <a:pt x="3431" y="3932"/>
                    </a:cubicBezTo>
                    <a:cubicBezTo>
                      <a:pt x="3465" y="3932"/>
                      <a:pt x="3495" y="3928"/>
                      <a:pt x="3520" y="3919"/>
                    </a:cubicBezTo>
                    <a:cubicBezTo>
                      <a:pt x="4110" y="3698"/>
                      <a:pt x="4601" y="138"/>
                      <a:pt x="3548" y="6"/>
                    </a:cubicBezTo>
                    <a:cubicBezTo>
                      <a:pt x="3519" y="2"/>
                      <a:pt x="3492" y="0"/>
                      <a:pt x="3465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4" name="Google Shape;104;p3"/>
              <p:cNvSpPr/>
              <p:nvPr/>
            </p:nvSpPr>
            <p:spPr>
              <a:xfrm rot="1978064">
                <a:off x="8377767" y="2190279"/>
                <a:ext cx="376550" cy="292528"/>
              </a:xfrm>
              <a:custGeom>
                <a:avLst/>
                <a:gdLst/>
                <a:ahLst/>
                <a:cxnLst/>
                <a:rect l="l" t="t" r="r" b="b"/>
                <a:pathLst>
                  <a:path w="3890" h="3022" extrusionOk="0">
                    <a:moveTo>
                      <a:pt x="1050" y="1"/>
                    </a:moveTo>
                    <a:cubicBezTo>
                      <a:pt x="902" y="1"/>
                      <a:pt x="770" y="56"/>
                      <a:pt x="671" y="187"/>
                    </a:cubicBezTo>
                    <a:cubicBezTo>
                      <a:pt x="0" y="1088"/>
                      <a:pt x="2707" y="3021"/>
                      <a:pt x="3427" y="3021"/>
                    </a:cubicBezTo>
                    <a:cubicBezTo>
                      <a:pt x="3461" y="3021"/>
                      <a:pt x="3491" y="3017"/>
                      <a:pt x="3516" y="3008"/>
                    </a:cubicBezTo>
                    <a:cubicBezTo>
                      <a:pt x="3652" y="2956"/>
                      <a:pt x="3777" y="2735"/>
                      <a:pt x="3889" y="2425"/>
                    </a:cubicBezTo>
                    <a:cubicBezTo>
                      <a:pt x="3733" y="2345"/>
                      <a:pt x="3576" y="2248"/>
                      <a:pt x="3427" y="2152"/>
                    </a:cubicBezTo>
                    <a:cubicBezTo>
                      <a:pt x="2564" y="1594"/>
                      <a:pt x="1840" y="870"/>
                      <a:pt x="1266" y="35"/>
                    </a:cubicBezTo>
                    <a:cubicBezTo>
                      <a:pt x="1192" y="13"/>
                      <a:pt x="1119" y="1"/>
                      <a:pt x="1050" y="1"/>
                    </a:cubicBezTo>
                    <a:close/>
                  </a:path>
                </a:pathLst>
              </a:custGeom>
              <a:solidFill>
                <a:srgbClr val="FFF1F6">
                  <a:alpha val="333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05" name="Google Shape;105;p3"/>
            <p:cNvGrpSpPr/>
            <p:nvPr/>
          </p:nvGrpSpPr>
          <p:grpSpPr>
            <a:xfrm rot="-5889459" flipH="1">
              <a:off x="8298512" y="743391"/>
              <a:ext cx="1545354" cy="1227090"/>
              <a:chOff x="6766920" y="-660615"/>
              <a:chExt cx="1545325" cy="1227067"/>
            </a:xfrm>
          </p:grpSpPr>
          <p:grpSp>
            <p:nvGrpSpPr>
              <p:cNvPr id="106" name="Google Shape;106;p3"/>
              <p:cNvGrpSpPr/>
              <p:nvPr/>
            </p:nvGrpSpPr>
            <p:grpSpPr>
              <a:xfrm rot="-1338283">
                <a:off x="6766019" y="229092"/>
                <a:ext cx="900924" cy="172863"/>
                <a:chOff x="3564648" y="628675"/>
                <a:chExt cx="901001" cy="172878"/>
              </a:xfrm>
            </p:grpSpPr>
            <p:sp>
              <p:nvSpPr>
                <p:cNvPr id="107" name="Google Shape;107;p3"/>
                <p:cNvSpPr/>
                <p:nvPr/>
              </p:nvSpPr>
              <p:spPr>
                <a:xfrm>
                  <a:off x="3564648" y="647688"/>
                  <a:ext cx="32631" cy="260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2" h="193" extrusionOk="0">
                      <a:moveTo>
                        <a:pt x="73" y="0"/>
                      </a:moveTo>
                      <a:cubicBezTo>
                        <a:pt x="53" y="0"/>
                        <a:pt x="33" y="10"/>
                        <a:pt x="21" y="28"/>
                      </a:cubicBezTo>
                      <a:cubicBezTo>
                        <a:pt x="0" y="52"/>
                        <a:pt x="4" y="92"/>
                        <a:pt x="33" y="112"/>
                      </a:cubicBezTo>
                      <a:cubicBezTo>
                        <a:pt x="33" y="112"/>
                        <a:pt x="69" y="140"/>
                        <a:pt x="141" y="184"/>
                      </a:cubicBezTo>
                      <a:cubicBezTo>
                        <a:pt x="149" y="188"/>
                        <a:pt x="165" y="192"/>
                        <a:pt x="173" y="192"/>
                      </a:cubicBezTo>
                      <a:cubicBezTo>
                        <a:pt x="193" y="192"/>
                        <a:pt x="213" y="184"/>
                        <a:pt x="225" y="168"/>
                      </a:cubicBezTo>
                      <a:cubicBezTo>
                        <a:pt x="241" y="144"/>
                        <a:pt x="233" y="104"/>
                        <a:pt x="205" y="84"/>
                      </a:cubicBezTo>
                      <a:cubicBezTo>
                        <a:pt x="141" y="40"/>
                        <a:pt x="105" y="11"/>
                        <a:pt x="105" y="11"/>
                      </a:cubicBezTo>
                      <a:cubicBezTo>
                        <a:pt x="96" y="4"/>
                        <a:pt x="84" y="0"/>
                        <a:pt x="73" y="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8" name="Google Shape;108;p3"/>
                <p:cNvSpPr/>
                <p:nvPr/>
              </p:nvSpPr>
              <p:spPr>
                <a:xfrm>
                  <a:off x="3630180" y="628675"/>
                  <a:ext cx="835469" cy="17287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196" h="1282" extrusionOk="0">
                      <a:moveTo>
                        <a:pt x="6121" y="0"/>
                      </a:moveTo>
                      <a:cubicBezTo>
                        <a:pt x="6109" y="0"/>
                        <a:pt x="6097" y="4"/>
                        <a:pt x="6087" y="12"/>
                      </a:cubicBezTo>
                      <a:cubicBezTo>
                        <a:pt x="6023" y="64"/>
                        <a:pt x="5955" y="112"/>
                        <a:pt x="5891" y="160"/>
                      </a:cubicBezTo>
                      <a:cubicBezTo>
                        <a:pt x="5858" y="177"/>
                        <a:pt x="5854" y="213"/>
                        <a:pt x="5875" y="245"/>
                      </a:cubicBezTo>
                      <a:cubicBezTo>
                        <a:pt x="5887" y="261"/>
                        <a:pt x="5907" y="269"/>
                        <a:pt x="5927" y="269"/>
                      </a:cubicBezTo>
                      <a:cubicBezTo>
                        <a:pt x="5943" y="269"/>
                        <a:pt x="5951" y="265"/>
                        <a:pt x="5967" y="261"/>
                      </a:cubicBezTo>
                      <a:cubicBezTo>
                        <a:pt x="6035" y="213"/>
                        <a:pt x="6104" y="165"/>
                        <a:pt x="6168" y="112"/>
                      </a:cubicBezTo>
                      <a:cubicBezTo>
                        <a:pt x="6192" y="88"/>
                        <a:pt x="6196" y="48"/>
                        <a:pt x="6176" y="24"/>
                      </a:cubicBezTo>
                      <a:cubicBezTo>
                        <a:pt x="6161" y="9"/>
                        <a:pt x="6140" y="0"/>
                        <a:pt x="6121" y="0"/>
                      </a:cubicBezTo>
                      <a:close/>
                      <a:moveTo>
                        <a:pt x="5557" y="384"/>
                      </a:moveTo>
                      <a:cubicBezTo>
                        <a:pt x="5546" y="384"/>
                        <a:pt x="5535" y="387"/>
                        <a:pt x="5525" y="394"/>
                      </a:cubicBezTo>
                      <a:lnTo>
                        <a:pt x="5312" y="514"/>
                      </a:lnTo>
                      <a:cubicBezTo>
                        <a:pt x="5284" y="530"/>
                        <a:pt x="5272" y="570"/>
                        <a:pt x="5288" y="602"/>
                      </a:cubicBezTo>
                      <a:cubicBezTo>
                        <a:pt x="5296" y="623"/>
                        <a:pt x="5324" y="631"/>
                        <a:pt x="5344" y="631"/>
                      </a:cubicBezTo>
                      <a:cubicBezTo>
                        <a:pt x="5352" y="631"/>
                        <a:pt x="5364" y="631"/>
                        <a:pt x="5372" y="627"/>
                      </a:cubicBezTo>
                      <a:cubicBezTo>
                        <a:pt x="5445" y="586"/>
                        <a:pt x="5517" y="546"/>
                        <a:pt x="5589" y="502"/>
                      </a:cubicBezTo>
                      <a:cubicBezTo>
                        <a:pt x="5617" y="486"/>
                        <a:pt x="5629" y="446"/>
                        <a:pt x="5609" y="414"/>
                      </a:cubicBezTo>
                      <a:cubicBezTo>
                        <a:pt x="5599" y="395"/>
                        <a:pt x="5578" y="384"/>
                        <a:pt x="5557" y="384"/>
                      </a:cubicBezTo>
                      <a:close/>
                      <a:moveTo>
                        <a:pt x="68" y="434"/>
                      </a:moveTo>
                      <a:cubicBezTo>
                        <a:pt x="45" y="434"/>
                        <a:pt x="25" y="444"/>
                        <a:pt x="17" y="466"/>
                      </a:cubicBezTo>
                      <a:cubicBezTo>
                        <a:pt x="1" y="494"/>
                        <a:pt x="9" y="534"/>
                        <a:pt x="41" y="550"/>
                      </a:cubicBezTo>
                      <a:cubicBezTo>
                        <a:pt x="109" y="590"/>
                        <a:pt x="185" y="631"/>
                        <a:pt x="262" y="667"/>
                      </a:cubicBezTo>
                      <a:cubicBezTo>
                        <a:pt x="266" y="671"/>
                        <a:pt x="278" y="671"/>
                        <a:pt x="286" y="671"/>
                      </a:cubicBezTo>
                      <a:cubicBezTo>
                        <a:pt x="310" y="671"/>
                        <a:pt x="330" y="663"/>
                        <a:pt x="346" y="635"/>
                      </a:cubicBezTo>
                      <a:cubicBezTo>
                        <a:pt x="362" y="602"/>
                        <a:pt x="346" y="566"/>
                        <a:pt x="318" y="550"/>
                      </a:cubicBezTo>
                      <a:cubicBezTo>
                        <a:pt x="246" y="514"/>
                        <a:pt x="169" y="482"/>
                        <a:pt x="101" y="442"/>
                      </a:cubicBezTo>
                      <a:cubicBezTo>
                        <a:pt x="90" y="436"/>
                        <a:pt x="79" y="434"/>
                        <a:pt x="68" y="434"/>
                      </a:cubicBezTo>
                      <a:close/>
                      <a:moveTo>
                        <a:pt x="4947" y="705"/>
                      </a:moveTo>
                      <a:cubicBezTo>
                        <a:pt x="4939" y="705"/>
                        <a:pt x="4930" y="707"/>
                        <a:pt x="4922" y="711"/>
                      </a:cubicBezTo>
                      <a:cubicBezTo>
                        <a:pt x="4846" y="747"/>
                        <a:pt x="4770" y="775"/>
                        <a:pt x="4693" y="807"/>
                      </a:cubicBezTo>
                      <a:cubicBezTo>
                        <a:pt x="4665" y="815"/>
                        <a:pt x="4645" y="856"/>
                        <a:pt x="4661" y="888"/>
                      </a:cubicBezTo>
                      <a:cubicBezTo>
                        <a:pt x="4669" y="912"/>
                        <a:pt x="4693" y="928"/>
                        <a:pt x="4721" y="928"/>
                      </a:cubicBezTo>
                      <a:cubicBezTo>
                        <a:pt x="4729" y="928"/>
                        <a:pt x="4738" y="928"/>
                        <a:pt x="4746" y="920"/>
                      </a:cubicBezTo>
                      <a:cubicBezTo>
                        <a:pt x="4826" y="892"/>
                        <a:pt x="4902" y="860"/>
                        <a:pt x="4975" y="827"/>
                      </a:cubicBezTo>
                      <a:cubicBezTo>
                        <a:pt x="5007" y="811"/>
                        <a:pt x="5023" y="771"/>
                        <a:pt x="5007" y="739"/>
                      </a:cubicBezTo>
                      <a:cubicBezTo>
                        <a:pt x="4995" y="719"/>
                        <a:pt x="4971" y="705"/>
                        <a:pt x="4947" y="705"/>
                      </a:cubicBezTo>
                      <a:close/>
                      <a:moveTo>
                        <a:pt x="694" y="729"/>
                      </a:moveTo>
                      <a:cubicBezTo>
                        <a:pt x="670" y="729"/>
                        <a:pt x="644" y="741"/>
                        <a:pt x="631" y="767"/>
                      </a:cubicBezTo>
                      <a:cubicBezTo>
                        <a:pt x="619" y="795"/>
                        <a:pt x="639" y="831"/>
                        <a:pt x="668" y="848"/>
                      </a:cubicBezTo>
                      <a:cubicBezTo>
                        <a:pt x="744" y="884"/>
                        <a:pt x="824" y="908"/>
                        <a:pt x="901" y="936"/>
                      </a:cubicBezTo>
                      <a:cubicBezTo>
                        <a:pt x="905" y="944"/>
                        <a:pt x="913" y="944"/>
                        <a:pt x="921" y="944"/>
                      </a:cubicBezTo>
                      <a:cubicBezTo>
                        <a:pt x="949" y="944"/>
                        <a:pt x="969" y="924"/>
                        <a:pt x="981" y="896"/>
                      </a:cubicBezTo>
                      <a:cubicBezTo>
                        <a:pt x="989" y="864"/>
                        <a:pt x="969" y="827"/>
                        <a:pt x="941" y="815"/>
                      </a:cubicBezTo>
                      <a:cubicBezTo>
                        <a:pt x="864" y="791"/>
                        <a:pt x="788" y="763"/>
                        <a:pt x="712" y="731"/>
                      </a:cubicBezTo>
                      <a:cubicBezTo>
                        <a:pt x="706" y="729"/>
                        <a:pt x="700" y="729"/>
                        <a:pt x="694" y="729"/>
                      </a:cubicBezTo>
                      <a:close/>
                      <a:moveTo>
                        <a:pt x="1342" y="954"/>
                      </a:moveTo>
                      <a:cubicBezTo>
                        <a:pt x="1316" y="954"/>
                        <a:pt x="1288" y="973"/>
                        <a:pt x="1278" y="1004"/>
                      </a:cubicBezTo>
                      <a:cubicBezTo>
                        <a:pt x="1270" y="1032"/>
                        <a:pt x="1290" y="1069"/>
                        <a:pt x="1326" y="1077"/>
                      </a:cubicBezTo>
                      <a:lnTo>
                        <a:pt x="1567" y="1137"/>
                      </a:lnTo>
                      <a:lnTo>
                        <a:pt x="1580" y="1137"/>
                      </a:lnTo>
                      <a:cubicBezTo>
                        <a:pt x="1612" y="1137"/>
                        <a:pt x="1636" y="1117"/>
                        <a:pt x="1636" y="1093"/>
                      </a:cubicBezTo>
                      <a:cubicBezTo>
                        <a:pt x="1648" y="1056"/>
                        <a:pt x="1628" y="1028"/>
                        <a:pt x="1592" y="1016"/>
                      </a:cubicBezTo>
                      <a:cubicBezTo>
                        <a:pt x="1511" y="996"/>
                        <a:pt x="1435" y="976"/>
                        <a:pt x="1355" y="956"/>
                      </a:cubicBezTo>
                      <a:cubicBezTo>
                        <a:pt x="1350" y="955"/>
                        <a:pt x="1346" y="954"/>
                        <a:pt x="1342" y="954"/>
                      </a:cubicBezTo>
                      <a:close/>
                      <a:moveTo>
                        <a:pt x="4306" y="950"/>
                      </a:moveTo>
                      <a:cubicBezTo>
                        <a:pt x="4300" y="950"/>
                        <a:pt x="4294" y="951"/>
                        <a:pt x="4288" y="952"/>
                      </a:cubicBezTo>
                      <a:cubicBezTo>
                        <a:pt x="4207" y="976"/>
                        <a:pt x="4135" y="996"/>
                        <a:pt x="4054" y="1016"/>
                      </a:cubicBezTo>
                      <a:cubicBezTo>
                        <a:pt x="4018" y="1028"/>
                        <a:pt x="3998" y="1056"/>
                        <a:pt x="4006" y="1093"/>
                      </a:cubicBezTo>
                      <a:cubicBezTo>
                        <a:pt x="4014" y="1117"/>
                        <a:pt x="4038" y="1137"/>
                        <a:pt x="4067" y="1137"/>
                      </a:cubicBezTo>
                      <a:lnTo>
                        <a:pt x="4087" y="1137"/>
                      </a:lnTo>
                      <a:cubicBezTo>
                        <a:pt x="4167" y="1117"/>
                        <a:pt x="4247" y="1097"/>
                        <a:pt x="4328" y="1073"/>
                      </a:cubicBezTo>
                      <a:cubicBezTo>
                        <a:pt x="4360" y="1064"/>
                        <a:pt x="4380" y="1028"/>
                        <a:pt x="4368" y="992"/>
                      </a:cubicBezTo>
                      <a:cubicBezTo>
                        <a:pt x="4361" y="966"/>
                        <a:pt x="4335" y="950"/>
                        <a:pt x="4306" y="950"/>
                      </a:cubicBezTo>
                      <a:close/>
                      <a:moveTo>
                        <a:pt x="2020" y="1096"/>
                      </a:moveTo>
                      <a:cubicBezTo>
                        <a:pt x="1988" y="1096"/>
                        <a:pt x="1961" y="1116"/>
                        <a:pt x="1957" y="1149"/>
                      </a:cubicBezTo>
                      <a:cubicBezTo>
                        <a:pt x="1953" y="1185"/>
                        <a:pt x="1973" y="1213"/>
                        <a:pt x="2009" y="1217"/>
                      </a:cubicBezTo>
                      <a:cubicBezTo>
                        <a:pt x="2090" y="1233"/>
                        <a:pt x="2174" y="1245"/>
                        <a:pt x="2255" y="1253"/>
                      </a:cubicBezTo>
                      <a:lnTo>
                        <a:pt x="2259" y="1253"/>
                      </a:lnTo>
                      <a:cubicBezTo>
                        <a:pt x="2291" y="1253"/>
                        <a:pt x="2319" y="1229"/>
                        <a:pt x="2327" y="1197"/>
                      </a:cubicBezTo>
                      <a:cubicBezTo>
                        <a:pt x="2331" y="1161"/>
                        <a:pt x="2307" y="1133"/>
                        <a:pt x="2271" y="1129"/>
                      </a:cubicBezTo>
                      <a:cubicBezTo>
                        <a:pt x="2190" y="1125"/>
                        <a:pt x="2110" y="1109"/>
                        <a:pt x="2030" y="1097"/>
                      </a:cubicBezTo>
                      <a:cubicBezTo>
                        <a:pt x="2026" y="1096"/>
                        <a:pt x="2023" y="1096"/>
                        <a:pt x="2020" y="1096"/>
                      </a:cubicBezTo>
                      <a:close/>
                      <a:moveTo>
                        <a:pt x="3637" y="1103"/>
                      </a:moveTo>
                      <a:cubicBezTo>
                        <a:pt x="3633" y="1103"/>
                        <a:pt x="3629" y="1104"/>
                        <a:pt x="3625" y="1105"/>
                      </a:cubicBezTo>
                      <a:lnTo>
                        <a:pt x="3384" y="1133"/>
                      </a:lnTo>
                      <a:cubicBezTo>
                        <a:pt x="3351" y="1137"/>
                        <a:pt x="3323" y="1169"/>
                        <a:pt x="3331" y="1205"/>
                      </a:cubicBezTo>
                      <a:cubicBezTo>
                        <a:pt x="3331" y="1233"/>
                        <a:pt x="3359" y="1257"/>
                        <a:pt x="3388" y="1257"/>
                      </a:cubicBezTo>
                      <a:cubicBezTo>
                        <a:pt x="3388" y="1257"/>
                        <a:pt x="3396" y="1257"/>
                        <a:pt x="3400" y="1253"/>
                      </a:cubicBezTo>
                      <a:cubicBezTo>
                        <a:pt x="3480" y="1249"/>
                        <a:pt x="3564" y="1237"/>
                        <a:pt x="3645" y="1225"/>
                      </a:cubicBezTo>
                      <a:cubicBezTo>
                        <a:pt x="3677" y="1217"/>
                        <a:pt x="3701" y="1189"/>
                        <a:pt x="3697" y="1153"/>
                      </a:cubicBezTo>
                      <a:cubicBezTo>
                        <a:pt x="3693" y="1128"/>
                        <a:pt x="3668" y="1103"/>
                        <a:pt x="3637" y="1103"/>
                      </a:cubicBezTo>
                      <a:close/>
                      <a:moveTo>
                        <a:pt x="2709" y="1157"/>
                      </a:moveTo>
                      <a:cubicBezTo>
                        <a:pt x="2672" y="1157"/>
                        <a:pt x="2640" y="1181"/>
                        <a:pt x="2640" y="1217"/>
                      </a:cubicBezTo>
                      <a:cubicBezTo>
                        <a:pt x="2640" y="1253"/>
                        <a:pt x="2668" y="1281"/>
                        <a:pt x="2701" y="1281"/>
                      </a:cubicBezTo>
                      <a:lnTo>
                        <a:pt x="2954" y="1281"/>
                      </a:lnTo>
                      <a:cubicBezTo>
                        <a:pt x="2990" y="1281"/>
                        <a:pt x="3014" y="1253"/>
                        <a:pt x="3014" y="1217"/>
                      </a:cubicBezTo>
                      <a:cubicBezTo>
                        <a:pt x="3014" y="1181"/>
                        <a:pt x="2982" y="1157"/>
                        <a:pt x="2950" y="1157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109" name="Google Shape;109;p3"/>
              <p:cNvGrpSpPr/>
              <p:nvPr/>
            </p:nvGrpSpPr>
            <p:grpSpPr>
              <a:xfrm rot="8478049">
                <a:off x="7456155" y="-397939"/>
                <a:ext cx="900955" cy="172869"/>
                <a:chOff x="3564648" y="628675"/>
                <a:chExt cx="901001" cy="172878"/>
              </a:xfrm>
            </p:grpSpPr>
            <p:sp>
              <p:nvSpPr>
                <p:cNvPr id="110" name="Google Shape;110;p3"/>
                <p:cNvSpPr/>
                <p:nvPr/>
              </p:nvSpPr>
              <p:spPr>
                <a:xfrm>
                  <a:off x="3564648" y="647688"/>
                  <a:ext cx="32631" cy="260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2" h="193" extrusionOk="0">
                      <a:moveTo>
                        <a:pt x="73" y="0"/>
                      </a:moveTo>
                      <a:cubicBezTo>
                        <a:pt x="53" y="0"/>
                        <a:pt x="33" y="10"/>
                        <a:pt x="21" y="28"/>
                      </a:cubicBezTo>
                      <a:cubicBezTo>
                        <a:pt x="0" y="52"/>
                        <a:pt x="4" y="92"/>
                        <a:pt x="33" y="112"/>
                      </a:cubicBezTo>
                      <a:cubicBezTo>
                        <a:pt x="33" y="112"/>
                        <a:pt x="69" y="140"/>
                        <a:pt x="141" y="184"/>
                      </a:cubicBezTo>
                      <a:cubicBezTo>
                        <a:pt x="149" y="188"/>
                        <a:pt x="165" y="192"/>
                        <a:pt x="173" y="192"/>
                      </a:cubicBezTo>
                      <a:cubicBezTo>
                        <a:pt x="193" y="192"/>
                        <a:pt x="213" y="184"/>
                        <a:pt x="225" y="168"/>
                      </a:cubicBezTo>
                      <a:cubicBezTo>
                        <a:pt x="241" y="144"/>
                        <a:pt x="233" y="104"/>
                        <a:pt x="205" y="84"/>
                      </a:cubicBezTo>
                      <a:cubicBezTo>
                        <a:pt x="141" y="40"/>
                        <a:pt x="105" y="11"/>
                        <a:pt x="105" y="11"/>
                      </a:cubicBezTo>
                      <a:cubicBezTo>
                        <a:pt x="96" y="4"/>
                        <a:pt x="84" y="0"/>
                        <a:pt x="73" y="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1" name="Google Shape;111;p3"/>
                <p:cNvSpPr/>
                <p:nvPr/>
              </p:nvSpPr>
              <p:spPr>
                <a:xfrm>
                  <a:off x="3630180" y="628675"/>
                  <a:ext cx="835469" cy="17287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196" h="1282" extrusionOk="0">
                      <a:moveTo>
                        <a:pt x="6121" y="0"/>
                      </a:moveTo>
                      <a:cubicBezTo>
                        <a:pt x="6109" y="0"/>
                        <a:pt x="6097" y="4"/>
                        <a:pt x="6087" y="12"/>
                      </a:cubicBezTo>
                      <a:cubicBezTo>
                        <a:pt x="6023" y="64"/>
                        <a:pt x="5955" y="112"/>
                        <a:pt x="5891" y="160"/>
                      </a:cubicBezTo>
                      <a:cubicBezTo>
                        <a:pt x="5858" y="177"/>
                        <a:pt x="5854" y="213"/>
                        <a:pt x="5875" y="245"/>
                      </a:cubicBezTo>
                      <a:cubicBezTo>
                        <a:pt x="5887" y="261"/>
                        <a:pt x="5907" y="269"/>
                        <a:pt x="5927" y="269"/>
                      </a:cubicBezTo>
                      <a:cubicBezTo>
                        <a:pt x="5943" y="269"/>
                        <a:pt x="5951" y="265"/>
                        <a:pt x="5967" y="261"/>
                      </a:cubicBezTo>
                      <a:cubicBezTo>
                        <a:pt x="6035" y="213"/>
                        <a:pt x="6104" y="165"/>
                        <a:pt x="6168" y="112"/>
                      </a:cubicBezTo>
                      <a:cubicBezTo>
                        <a:pt x="6192" y="88"/>
                        <a:pt x="6196" y="48"/>
                        <a:pt x="6176" y="24"/>
                      </a:cubicBezTo>
                      <a:cubicBezTo>
                        <a:pt x="6161" y="9"/>
                        <a:pt x="6140" y="0"/>
                        <a:pt x="6121" y="0"/>
                      </a:cubicBezTo>
                      <a:close/>
                      <a:moveTo>
                        <a:pt x="5557" y="384"/>
                      </a:moveTo>
                      <a:cubicBezTo>
                        <a:pt x="5546" y="384"/>
                        <a:pt x="5535" y="387"/>
                        <a:pt x="5525" y="394"/>
                      </a:cubicBezTo>
                      <a:lnTo>
                        <a:pt x="5312" y="514"/>
                      </a:lnTo>
                      <a:cubicBezTo>
                        <a:pt x="5284" y="530"/>
                        <a:pt x="5272" y="570"/>
                        <a:pt x="5288" y="602"/>
                      </a:cubicBezTo>
                      <a:cubicBezTo>
                        <a:pt x="5296" y="623"/>
                        <a:pt x="5324" y="631"/>
                        <a:pt x="5344" y="631"/>
                      </a:cubicBezTo>
                      <a:cubicBezTo>
                        <a:pt x="5352" y="631"/>
                        <a:pt x="5364" y="631"/>
                        <a:pt x="5372" y="627"/>
                      </a:cubicBezTo>
                      <a:cubicBezTo>
                        <a:pt x="5445" y="586"/>
                        <a:pt x="5517" y="546"/>
                        <a:pt x="5589" y="502"/>
                      </a:cubicBezTo>
                      <a:cubicBezTo>
                        <a:pt x="5617" y="486"/>
                        <a:pt x="5629" y="446"/>
                        <a:pt x="5609" y="414"/>
                      </a:cubicBezTo>
                      <a:cubicBezTo>
                        <a:pt x="5599" y="395"/>
                        <a:pt x="5578" y="384"/>
                        <a:pt x="5557" y="384"/>
                      </a:cubicBezTo>
                      <a:close/>
                      <a:moveTo>
                        <a:pt x="68" y="434"/>
                      </a:moveTo>
                      <a:cubicBezTo>
                        <a:pt x="45" y="434"/>
                        <a:pt x="25" y="444"/>
                        <a:pt x="17" y="466"/>
                      </a:cubicBezTo>
                      <a:cubicBezTo>
                        <a:pt x="1" y="494"/>
                        <a:pt x="9" y="534"/>
                        <a:pt x="41" y="550"/>
                      </a:cubicBezTo>
                      <a:cubicBezTo>
                        <a:pt x="109" y="590"/>
                        <a:pt x="185" y="631"/>
                        <a:pt x="262" y="667"/>
                      </a:cubicBezTo>
                      <a:cubicBezTo>
                        <a:pt x="266" y="671"/>
                        <a:pt x="278" y="671"/>
                        <a:pt x="286" y="671"/>
                      </a:cubicBezTo>
                      <a:cubicBezTo>
                        <a:pt x="310" y="671"/>
                        <a:pt x="330" y="663"/>
                        <a:pt x="346" y="635"/>
                      </a:cubicBezTo>
                      <a:cubicBezTo>
                        <a:pt x="362" y="602"/>
                        <a:pt x="346" y="566"/>
                        <a:pt x="318" y="550"/>
                      </a:cubicBezTo>
                      <a:cubicBezTo>
                        <a:pt x="246" y="514"/>
                        <a:pt x="169" y="482"/>
                        <a:pt x="101" y="442"/>
                      </a:cubicBezTo>
                      <a:cubicBezTo>
                        <a:pt x="90" y="436"/>
                        <a:pt x="79" y="434"/>
                        <a:pt x="68" y="434"/>
                      </a:cubicBezTo>
                      <a:close/>
                      <a:moveTo>
                        <a:pt x="4947" y="705"/>
                      </a:moveTo>
                      <a:cubicBezTo>
                        <a:pt x="4939" y="705"/>
                        <a:pt x="4930" y="707"/>
                        <a:pt x="4922" y="711"/>
                      </a:cubicBezTo>
                      <a:cubicBezTo>
                        <a:pt x="4846" y="747"/>
                        <a:pt x="4770" y="775"/>
                        <a:pt x="4693" y="807"/>
                      </a:cubicBezTo>
                      <a:cubicBezTo>
                        <a:pt x="4665" y="815"/>
                        <a:pt x="4645" y="856"/>
                        <a:pt x="4661" y="888"/>
                      </a:cubicBezTo>
                      <a:cubicBezTo>
                        <a:pt x="4669" y="912"/>
                        <a:pt x="4693" y="928"/>
                        <a:pt x="4721" y="928"/>
                      </a:cubicBezTo>
                      <a:cubicBezTo>
                        <a:pt x="4729" y="928"/>
                        <a:pt x="4738" y="928"/>
                        <a:pt x="4746" y="920"/>
                      </a:cubicBezTo>
                      <a:cubicBezTo>
                        <a:pt x="4826" y="892"/>
                        <a:pt x="4902" y="860"/>
                        <a:pt x="4975" y="827"/>
                      </a:cubicBezTo>
                      <a:cubicBezTo>
                        <a:pt x="5007" y="811"/>
                        <a:pt x="5023" y="771"/>
                        <a:pt x="5007" y="739"/>
                      </a:cubicBezTo>
                      <a:cubicBezTo>
                        <a:pt x="4995" y="719"/>
                        <a:pt x="4971" y="705"/>
                        <a:pt x="4947" y="705"/>
                      </a:cubicBezTo>
                      <a:close/>
                      <a:moveTo>
                        <a:pt x="694" y="729"/>
                      </a:moveTo>
                      <a:cubicBezTo>
                        <a:pt x="670" y="729"/>
                        <a:pt x="644" y="741"/>
                        <a:pt x="631" y="767"/>
                      </a:cubicBezTo>
                      <a:cubicBezTo>
                        <a:pt x="619" y="795"/>
                        <a:pt x="639" y="831"/>
                        <a:pt x="668" y="848"/>
                      </a:cubicBezTo>
                      <a:cubicBezTo>
                        <a:pt x="744" y="884"/>
                        <a:pt x="824" y="908"/>
                        <a:pt x="901" y="936"/>
                      </a:cubicBezTo>
                      <a:cubicBezTo>
                        <a:pt x="905" y="944"/>
                        <a:pt x="913" y="944"/>
                        <a:pt x="921" y="944"/>
                      </a:cubicBezTo>
                      <a:cubicBezTo>
                        <a:pt x="949" y="944"/>
                        <a:pt x="969" y="924"/>
                        <a:pt x="981" y="896"/>
                      </a:cubicBezTo>
                      <a:cubicBezTo>
                        <a:pt x="989" y="864"/>
                        <a:pt x="969" y="827"/>
                        <a:pt x="941" y="815"/>
                      </a:cubicBezTo>
                      <a:cubicBezTo>
                        <a:pt x="864" y="791"/>
                        <a:pt x="788" y="763"/>
                        <a:pt x="712" y="731"/>
                      </a:cubicBezTo>
                      <a:cubicBezTo>
                        <a:pt x="706" y="729"/>
                        <a:pt x="700" y="729"/>
                        <a:pt x="694" y="729"/>
                      </a:cubicBezTo>
                      <a:close/>
                      <a:moveTo>
                        <a:pt x="1342" y="954"/>
                      </a:moveTo>
                      <a:cubicBezTo>
                        <a:pt x="1316" y="954"/>
                        <a:pt x="1288" y="973"/>
                        <a:pt x="1278" y="1004"/>
                      </a:cubicBezTo>
                      <a:cubicBezTo>
                        <a:pt x="1270" y="1032"/>
                        <a:pt x="1290" y="1069"/>
                        <a:pt x="1326" y="1077"/>
                      </a:cubicBezTo>
                      <a:lnTo>
                        <a:pt x="1567" y="1137"/>
                      </a:lnTo>
                      <a:lnTo>
                        <a:pt x="1580" y="1137"/>
                      </a:lnTo>
                      <a:cubicBezTo>
                        <a:pt x="1612" y="1137"/>
                        <a:pt x="1636" y="1117"/>
                        <a:pt x="1636" y="1093"/>
                      </a:cubicBezTo>
                      <a:cubicBezTo>
                        <a:pt x="1648" y="1056"/>
                        <a:pt x="1628" y="1028"/>
                        <a:pt x="1592" y="1016"/>
                      </a:cubicBezTo>
                      <a:cubicBezTo>
                        <a:pt x="1511" y="996"/>
                        <a:pt x="1435" y="976"/>
                        <a:pt x="1355" y="956"/>
                      </a:cubicBezTo>
                      <a:cubicBezTo>
                        <a:pt x="1350" y="955"/>
                        <a:pt x="1346" y="954"/>
                        <a:pt x="1342" y="954"/>
                      </a:cubicBezTo>
                      <a:close/>
                      <a:moveTo>
                        <a:pt x="4306" y="950"/>
                      </a:moveTo>
                      <a:cubicBezTo>
                        <a:pt x="4300" y="950"/>
                        <a:pt x="4294" y="951"/>
                        <a:pt x="4288" y="952"/>
                      </a:cubicBezTo>
                      <a:cubicBezTo>
                        <a:pt x="4207" y="976"/>
                        <a:pt x="4135" y="996"/>
                        <a:pt x="4054" y="1016"/>
                      </a:cubicBezTo>
                      <a:cubicBezTo>
                        <a:pt x="4018" y="1028"/>
                        <a:pt x="3998" y="1056"/>
                        <a:pt x="4006" y="1093"/>
                      </a:cubicBezTo>
                      <a:cubicBezTo>
                        <a:pt x="4014" y="1117"/>
                        <a:pt x="4038" y="1137"/>
                        <a:pt x="4067" y="1137"/>
                      </a:cubicBezTo>
                      <a:lnTo>
                        <a:pt x="4087" y="1137"/>
                      </a:lnTo>
                      <a:cubicBezTo>
                        <a:pt x="4167" y="1117"/>
                        <a:pt x="4247" y="1097"/>
                        <a:pt x="4328" y="1073"/>
                      </a:cubicBezTo>
                      <a:cubicBezTo>
                        <a:pt x="4360" y="1064"/>
                        <a:pt x="4380" y="1028"/>
                        <a:pt x="4368" y="992"/>
                      </a:cubicBezTo>
                      <a:cubicBezTo>
                        <a:pt x="4361" y="966"/>
                        <a:pt x="4335" y="950"/>
                        <a:pt x="4306" y="950"/>
                      </a:cubicBezTo>
                      <a:close/>
                      <a:moveTo>
                        <a:pt x="2020" y="1096"/>
                      </a:moveTo>
                      <a:cubicBezTo>
                        <a:pt x="1988" y="1096"/>
                        <a:pt x="1961" y="1116"/>
                        <a:pt x="1957" y="1149"/>
                      </a:cubicBezTo>
                      <a:cubicBezTo>
                        <a:pt x="1953" y="1185"/>
                        <a:pt x="1973" y="1213"/>
                        <a:pt x="2009" y="1217"/>
                      </a:cubicBezTo>
                      <a:cubicBezTo>
                        <a:pt x="2090" y="1233"/>
                        <a:pt x="2174" y="1245"/>
                        <a:pt x="2255" y="1253"/>
                      </a:cubicBezTo>
                      <a:lnTo>
                        <a:pt x="2259" y="1253"/>
                      </a:lnTo>
                      <a:cubicBezTo>
                        <a:pt x="2291" y="1253"/>
                        <a:pt x="2319" y="1229"/>
                        <a:pt x="2327" y="1197"/>
                      </a:cubicBezTo>
                      <a:cubicBezTo>
                        <a:pt x="2331" y="1161"/>
                        <a:pt x="2307" y="1133"/>
                        <a:pt x="2271" y="1129"/>
                      </a:cubicBezTo>
                      <a:cubicBezTo>
                        <a:pt x="2190" y="1125"/>
                        <a:pt x="2110" y="1109"/>
                        <a:pt x="2030" y="1097"/>
                      </a:cubicBezTo>
                      <a:cubicBezTo>
                        <a:pt x="2026" y="1096"/>
                        <a:pt x="2023" y="1096"/>
                        <a:pt x="2020" y="1096"/>
                      </a:cubicBezTo>
                      <a:close/>
                      <a:moveTo>
                        <a:pt x="3637" y="1103"/>
                      </a:moveTo>
                      <a:cubicBezTo>
                        <a:pt x="3633" y="1103"/>
                        <a:pt x="3629" y="1104"/>
                        <a:pt x="3625" y="1105"/>
                      </a:cubicBezTo>
                      <a:lnTo>
                        <a:pt x="3384" y="1133"/>
                      </a:lnTo>
                      <a:cubicBezTo>
                        <a:pt x="3351" y="1137"/>
                        <a:pt x="3323" y="1169"/>
                        <a:pt x="3331" y="1205"/>
                      </a:cubicBezTo>
                      <a:cubicBezTo>
                        <a:pt x="3331" y="1233"/>
                        <a:pt x="3359" y="1257"/>
                        <a:pt x="3388" y="1257"/>
                      </a:cubicBezTo>
                      <a:cubicBezTo>
                        <a:pt x="3388" y="1257"/>
                        <a:pt x="3396" y="1257"/>
                        <a:pt x="3400" y="1253"/>
                      </a:cubicBezTo>
                      <a:cubicBezTo>
                        <a:pt x="3480" y="1249"/>
                        <a:pt x="3564" y="1237"/>
                        <a:pt x="3645" y="1225"/>
                      </a:cubicBezTo>
                      <a:cubicBezTo>
                        <a:pt x="3677" y="1217"/>
                        <a:pt x="3701" y="1189"/>
                        <a:pt x="3697" y="1153"/>
                      </a:cubicBezTo>
                      <a:cubicBezTo>
                        <a:pt x="3693" y="1128"/>
                        <a:pt x="3668" y="1103"/>
                        <a:pt x="3637" y="1103"/>
                      </a:cubicBezTo>
                      <a:close/>
                      <a:moveTo>
                        <a:pt x="2709" y="1157"/>
                      </a:moveTo>
                      <a:cubicBezTo>
                        <a:pt x="2672" y="1157"/>
                        <a:pt x="2640" y="1181"/>
                        <a:pt x="2640" y="1217"/>
                      </a:cubicBezTo>
                      <a:cubicBezTo>
                        <a:pt x="2640" y="1253"/>
                        <a:pt x="2668" y="1281"/>
                        <a:pt x="2701" y="1281"/>
                      </a:cubicBezTo>
                      <a:lnTo>
                        <a:pt x="2954" y="1281"/>
                      </a:lnTo>
                      <a:cubicBezTo>
                        <a:pt x="2990" y="1281"/>
                        <a:pt x="3014" y="1253"/>
                        <a:pt x="3014" y="1217"/>
                      </a:cubicBezTo>
                      <a:cubicBezTo>
                        <a:pt x="3014" y="1181"/>
                        <a:pt x="2982" y="1157"/>
                        <a:pt x="2950" y="1157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</p:grpSp>
      <p:grpSp>
        <p:nvGrpSpPr>
          <p:cNvPr id="112" name="Google Shape;112;p3"/>
          <p:cNvGrpSpPr/>
          <p:nvPr/>
        </p:nvGrpSpPr>
        <p:grpSpPr>
          <a:xfrm rot="-2995951">
            <a:off x="4429344" y="513243"/>
            <a:ext cx="4074052" cy="3919122"/>
            <a:chOff x="2032175" y="1682500"/>
            <a:chExt cx="557500" cy="536300"/>
          </a:xfrm>
        </p:grpSpPr>
        <p:sp>
          <p:nvSpPr>
            <p:cNvPr id="113" name="Google Shape;113;p3"/>
            <p:cNvSpPr/>
            <p:nvPr/>
          </p:nvSpPr>
          <p:spPr>
            <a:xfrm>
              <a:off x="2032175" y="1736150"/>
              <a:ext cx="557500" cy="482650"/>
            </a:xfrm>
            <a:custGeom>
              <a:avLst/>
              <a:gdLst/>
              <a:ahLst/>
              <a:cxnLst/>
              <a:rect l="l" t="t" r="r" b="b"/>
              <a:pathLst>
                <a:path w="22300" h="19306" extrusionOk="0">
                  <a:moveTo>
                    <a:pt x="17029" y="1"/>
                  </a:moveTo>
                  <a:cubicBezTo>
                    <a:pt x="15601" y="1"/>
                    <a:pt x="14082" y="330"/>
                    <a:pt x="12862" y="771"/>
                  </a:cubicBezTo>
                  <a:cubicBezTo>
                    <a:pt x="12037" y="1071"/>
                    <a:pt x="11278" y="1177"/>
                    <a:pt x="10540" y="1177"/>
                  </a:cubicBezTo>
                  <a:cubicBezTo>
                    <a:pt x="8763" y="1177"/>
                    <a:pt x="7104" y="563"/>
                    <a:pt x="4920" y="563"/>
                  </a:cubicBezTo>
                  <a:cubicBezTo>
                    <a:pt x="4705" y="563"/>
                    <a:pt x="4485" y="569"/>
                    <a:pt x="4260" y="582"/>
                  </a:cubicBezTo>
                  <a:cubicBezTo>
                    <a:pt x="788" y="783"/>
                    <a:pt x="202" y="4198"/>
                    <a:pt x="1708" y="7372"/>
                  </a:cubicBezTo>
                  <a:cubicBezTo>
                    <a:pt x="3215" y="10546"/>
                    <a:pt x="1" y="13439"/>
                    <a:pt x="1258" y="16798"/>
                  </a:cubicBezTo>
                  <a:cubicBezTo>
                    <a:pt x="1942" y="18629"/>
                    <a:pt x="3846" y="18953"/>
                    <a:pt x="5847" y="18953"/>
                  </a:cubicBezTo>
                  <a:cubicBezTo>
                    <a:pt x="6944" y="18953"/>
                    <a:pt x="8069" y="18856"/>
                    <a:pt x="9039" y="18856"/>
                  </a:cubicBezTo>
                  <a:cubicBezTo>
                    <a:pt x="9546" y="18856"/>
                    <a:pt x="10011" y="18883"/>
                    <a:pt x="10407" y="18964"/>
                  </a:cubicBezTo>
                  <a:cubicBezTo>
                    <a:pt x="11570" y="19200"/>
                    <a:pt x="12633" y="19305"/>
                    <a:pt x="13600" y="19305"/>
                  </a:cubicBezTo>
                  <a:cubicBezTo>
                    <a:pt x="20113" y="19305"/>
                    <a:pt x="22247" y="14514"/>
                    <a:pt x="21247" y="12632"/>
                  </a:cubicBezTo>
                  <a:cubicBezTo>
                    <a:pt x="20090" y="10462"/>
                    <a:pt x="22299" y="6312"/>
                    <a:pt x="21496" y="2796"/>
                  </a:cubicBezTo>
                  <a:cubicBezTo>
                    <a:pt x="21018" y="707"/>
                    <a:pt x="19121" y="1"/>
                    <a:pt x="17029" y="1"/>
                  </a:cubicBezTo>
                  <a:close/>
                </a:path>
              </a:pathLst>
            </a:custGeom>
            <a:solidFill>
              <a:srgbClr val="FF5A78">
                <a:alpha val="225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" name="Google Shape;114;p3"/>
            <p:cNvSpPr/>
            <p:nvPr/>
          </p:nvSpPr>
          <p:spPr>
            <a:xfrm>
              <a:off x="2196000" y="1682500"/>
              <a:ext cx="189675" cy="60225"/>
            </a:xfrm>
            <a:custGeom>
              <a:avLst/>
              <a:gdLst/>
              <a:ahLst/>
              <a:cxnLst/>
              <a:rect l="l" t="t" r="r" b="b"/>
              <a:pathLst>
                <a:path w="7587" h="2409" extrusionOk="0">
                  <a:moveTo>
                    <a:pt x="984" y="1"/>
                  </a:moveTo>
                  <a:cubicBezTo>
                    <a:pt x="635" y="1"/>
                    <a:pt x="382" y="108"/>
                    <a:pt x="294" y="422"/>
                  </a:cubicBezTo>
                  <a:cubicBezTo>
                    <a:pt x="0" y="1457"/>
                    <a:pt x="1858" y="2408"/>
                    <a:pt x="3684" y="2408"/>
                  </a:cubicBezTo>
                  <a:cubicBezTo>
                    <a:pt x="3806" y="2408"/>
                    <a:pt x="3929" y="2404"/>
                    <a:pt x="4051" y="2395"/>
                  </a:cubicBezTo>
                  <a:cubicBezTo>
                    <a:pt x="6642" y="2210"/>
                    <a:pt x="7586" y="981"/>
                    <a:pt x="7325" y="374"/>
                  </a:cubicBezTo>
                  <a:cubicBezTo>
                    <a:pt x="7218" y="124"/>
                    <a:pt x="6925" y="30"/>
                    <a:pt x="6519" y="30"/>
                  </a:cubicBezTo>
                  <a:cubicBezTo>
                    <a:pt x="5946" y="30"/>
                    <a:pt x="5149" y="218"/>
                    <a:pt x="4336" y="422"/>
                  </a:cubicBezTo>
                  <a:cubicBezTo>
                    <a:pt x="4179" y="462"/>
                    <a:pt x="4010" y="479"/>
                    <a:pt x="3833" y="479"/>
                  </a:cubicBezTo>
                  <a:cubicBezTo>
                    <a:pt x="2889" y="479"/>
                    <a:pt x="1721" y="1"/>
                    <a:pt x="984" y="1"/>
                  </a:cubicBezTo>
                  <a:close/>
                </a:path>
              </a:pathLst>
            </a:custGeom>
            <a:solidFill>
              <a:srgbClr val="FF5A78">
                <a:alpha val="225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5" name="Google Shape;115;p3"/>
          <p:cNvSpPr txBox="1">
            <a:spLocks noGrp="1"/>
          </p:cNvSpPr>
          <p:nvPr>
            <p:ph type="title" idx="2" hasCustomPrompt="1"/>
          </p:nvPr>
        </p:nvSpPr>
        <p:spPr>
          <a:xfrm>
            <a:off x="740125" y="831100"/>
            <a:ext cx="3831900" cy="1395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8000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116" name="Google Shape;116;p3"/>
          <p:cNvSpPr txBox="1">
            <a:spLocks noGrp="1"/>
          </p:cNvSpPr>
          <p:nvPr>
            <p:ph type="subTitle" idx="1"/>
          </p:nvPr>
        </p:nvSpPr>
        <p:spPr>
          <a:xfrm>
            <a:off x="1279975" y="3010100"/>
            <a:ext cx="2752200" cy="728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Font typeface="Bellota Text"/>
              <a:buNone/>
              <a:defRPr sz="1600">
                <a:solidFill>
                  <a:schemeClr val="dk1"/>
                </a:solidFill>
                <a:latin typeface="Bellota Text"/>
                <a:ea typeface="Bellota Text"/>
                <a:cs typeface="Bellota Text"/>
                <a:sym typeface="Bellota Text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grpSp>
        <p:nvGrpSpPr>
          <p:cNvPr id="117" name="Google Shape;117;p3"/>
          <p:cNvGrpSpPr/>
          <p:nvPr/>
        </p:nvGrpSpPr>
        <p:grpSpPr>
          <a:xfrm rot="7153394">
            <a:off x="7700648" y="3361727"/>
            <a:ext cx="2039530" cy="1399524"/>
            <a:chOff x="6272659" y="-660615"/>
            <a:chExt cx="2039586" cy="1399562"/>
          </a:xfrm>
        </p:grpSpPr>
        <p:grpSp>
          <p:nvGrpSpPr>
            <p:cNvPr id="118" name="Google Shape;118;p3"/>
            <p:cNvGrpSpPr/>
            <p:nvPr/>
          </p:nvGrpSpPr>
          <p:grpSpPr>
            <a:xfrm rot="8478049">
              <a:off x="7456155" y="-397939"/>
              <a:ext cx="900955" cy="172869"/>
              <a:chOff x="3564648" y="628675"/>
              <a:chExt cx="901001" cy="172878"/>
            </a:xfrm>
          </p:grpSpPr>
          <p:sp>
            <p:nvSpPr>
              <p:cNvPr id="119" name="Google Shape;119;p3"/>
              <p:cNvSpPr/>
              <p:nvPr/>
            </p:nvSpPr>
            <p:spPr>
              <a:xfrm>
                <a:off x="3564648" y="647688"/>
                <a:ext cx="32631" cy="26026"/>
              </a:xfrm>
              <a:custGeom>
                <a:avLst/>
                <a:gdLst/>
                <a:ahLst/>
                <a:cxnLst/>
                <a:rect l="l" t="t" r="r" b="b"/>
                <a:pathLst>
                  <a:path w="242" h="193" extrusionOk="0">
                    <a:moveTo>
                      <a:pt x="73" y="0"/>
                    </a:moveTo>
                    <a:cubicBezTo>
                      <a:pt x="53" y="0"/>
                      <a:pt x="33" y="10"/>
                      <a:pt x="21" y="28"/>
                    </a:cubicBezTo>
                    <a:cubicBezTo>
                      <a:pt x="0" y="52"/>
                      <a:pt x="4" y="92"/>
                      <a:pt x="33" y="112"/>
                    </a:cubicBezTo>
                    <a:cubicBezTo>
                      <a:pt x="33" y="112"/>
                      <a:pt x="69" y="140"/>
                      <a:pt x="141" y="184"/>
                    </a:cubicBezTo>
                    <a:cubicBezTo>
                      <a:pt x="149" y="188"/>
                      <a:pt x="165" y="192"/>
                      <a:pt x="173" y="192"/>
                    </a:cubicBezTo>
                    <a:cubicBezTo>
                      <a:pt x="193" y="192"/>
                      <a:pt x="213" y="184"/>
                      <a:pt x="225" y="168"/>
                    </a:cubicBezTo>
                    <a:cubicBezTo>
                      <a:pt x="241" y="144"/>
                      <a:pt x="233" y="104"/>
                      <a:pt x="205" y="84"/>
                    </a:cubicBezTo>
                    <a:cubicBezTo>
                      <a:pt x="141" y="40"/>
                      <a:pt x="105" y="11"/>
                      <a:pt x="105" y="11"/>
                    </a:cubicBezTo>
                    <a:cubicBezTo>
                      <a:pt x="96" y="4"/>
                      <a:pt x="84" y="0"/>
                      <a:pt x="73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0" name="Google Shape;120;p3"/>
              <p:cNvSpPr/>
              <p:nvPr/>
            </p:nvSpPr>
            <p:spPr>
              <a:xfrm>
                <a:off x="3630180" y="628675"/>
                <a:ext cx="835469" cy="172878"/>
              </a:xfrm>
              <a:custGeom>
                <a:avLst/>
                <a:gdLst/>
                <a:ahLst/>
                <a:cxnLst/>
                <a:rect l="l" t="t" r="r" b="b"/>
                <a:pathLst>
                  <a:path w="6196" h="1282" extrusionOk="0">
                    <a:moveTo>
                      <a:pt x="6121" y="0"/>
                    </a:moveTo>
                    <a:cubicBezTo>
                      <a:pt x="6109" y="0"/>
                      <a:pt x="6097" y="4"/>
                      <a:pt x="6087" y="12"/>
                    </a:cubicBezTo>
                    <a:cubicBezTo>
                      <a:pt x="6023" y="64"/>
                      <a:pt x="5955" y="112"/>
                      <a:pt x="5891" y="160"/>
                    </a:cubicBezTo>
                    <a:cubicBezTo>
                      <a:pt x="5858" y="177"/>
                      <a:pt x="5854" y="213"/>
                      <a:pt x="5875" y="245"/>
                    </a:cubicBezTo>
                    <a:cubicBezTo>
                      <a:pt x="5887" y="261"/>
                      <a:pt x="5907" y="269"/>
                      <a:pt x="5927" y="269"/>
                    </a:cubicBezTo>
                    <a:cubicBezTo>
                      <a:pt x="5943" y="269"/>
                      <a:pt x="5951" y="265"/>
                      <a:pt x="5967" y="261"/>
                    </a:cubicBezTo>
                    <a:cubicBezTo>
                      <a:pt x="6035" y="213"/>
                      <a:pt x="6104" y="165"/>
                      <a:pt x="6168" y="112"/>
                    </a:cubicBezTo>
                    <a:cubicBezTo>
                      <a:pt x="6192" y="88"/>
                      <a:pt x="6196" y="48"/>
                      <a:pt x="6176" y="24"/>
                    </a:cubicBezTo>
                    <a:cubicBezTo>
                      <a:pt x="6161" y="9"/>
                      <a:pt x="6140" y="0"/>
                      <a:pt x="6121" y="0"/>
                    </a:cubicBezTo>
                    <a:close/>
                    <a:moveTo>
                      <a:pt x="5557" y="384"/>
                    </a:moveTo>
                    <a:cubicBezTo>
                      <a:pt x="5546" y="384"/>
                      <a:pt x="5535" y="387"/>
                      <a:pt x="5525" y="394"/>
                    </a:cubicBezTo>
                    <a:lnTo>
                      <a:pt x="5312" y="514"/>
                    </a:lnTo>
                    <a:cubicBezTo>
                      <a:pt x="5284" y="530"/>
                      <a:pt x="5272" y="570"/>
                      <a:pt x="5288" y="602"/>
                    </a:cubicBezTo>
                    <a:cubicBezTo>
                      <a:pt x="5296" y="623"/>
                      <a:pt x="5324" y="631"/>
                      <a:pt x="5344" y="631"/>
                    </a:cubicBezTo>
                    <a:cubicBezTo>
                      <a:pt x="5352" y="631"/>
                      <a:pt x="5364" y="631"/>
                      <a:pt x="5372" y="627"/>
                    </a:cubicBezTo>
                    <a:cubicBezTo>
                      <a:pt x="5445" y="586"/>
                      <a:pt x="5517" y="546"/>
                      <a:pt x="5589" y="502"/>
                    </a:cubicBezTo>
                    <a:cubicBezTo>
                      <a:pt x="5617" y="486"/>
                      <a:pt x="5629" y="446"/>
                      <a:pt x="5609" y="414"/>
                    </a:cubicBezTo>
                    <a:cubicBezTo>
                      <a:pt x="5599" y="395"/>
                      <a:pt x="5578" y="384"/>
                      <a:pt x="5557" y="384"/>
                    </a:cubicBezTo>
                    <a:close/>
                    <a:moveTo>
                      <a:pt x="68" y="434"/>
                    </a:moveTo>
                    <a:cubicBezTo>
                      <a:pt x="45" y="434"/>
                      <a:pt x="25" y="444"/>
                      <a:pt x="17" y="466"/>
                    </a:cubicBezTo>
                    <a:cubicBezTo>
                      <a:pt x="1" y="494"/>
                      <a:pt x="9" y="534"/>
                      <a:pt x="41" y="550"/>
                    </a:cubicBezTo>
                    <a:cubicBezTo>
                      <a:pt x="109" y="590"/>
                      <a:pt x="185" y="631"/>
                      <a:pt x="262" y="667"/>
                    </a:cubicBezTo>
                    <a:cubicBezTo>
                      <a:pt x="266" y="671"/>
                      <a:pt x="278" y="671"/>
                      <a:pt x="286" y="671"/>
                    </a:cubicBezTo>
                    <a:cubicBezTo>
                      <a:pt x="310" y="671"/>
                      <a:pt x="330" y="663"/>
                      <a:pt x="346" y="635"/>
                    </a:cubicBezTo>
                    <a:cubicBezTo>
                      <a:pt x="362" y="602"/>
                      <a:pt x="346" y="566"/>
                      <a:pt x="318" y="550"/>
                    </a:cubicBezTo>
                    <a:cubicBezTo>
                      <a:pt x="246" y="514"/>
                      <a:pt x="169" y="482"/>
                      <a:pt x="101" y="442"/>
                    </a:cubicBezTo>
                    <a:cubicBezTo>
                      <a:pt x="90" y="436"/>
                      <a:pt x="79" y="434"/>
                      <a:pt x="68" y="434"/>
                    </a:cubicBezTo>
                    <a:close/>
                    <a:moveTo>
                      <a:pt x="4947" y="705"/>
                    </a:moveTo>
                    <a:cubicBezTo>
                      <a:pt x="4939" y="705"/>
                      <a:pt x="4930" y="707"/>
                      <a:pt x="4922" y="711"/>
                    </a:cubicBezTo>
                    <a:cubicBezTo>
                      <a:pt x="4846" y="747"/>
                      <a:pt x="4770" y="775"/>
                      <a:pt x="4693" y="807"/>
                    </a:cubicBezTo>
                    <a:cubicBezTo>
                      <a:pt x="4665" y="815"/>
                      <a:pt x="4645" y="856"/>
                      <a:pt x="4661" y="888"/>
                    </a:cubicBezTo>
                    <a:cubicBezTo>
                      <a:pt x="4669" y="912"/>
                      <a:pt x="4693" y="928"/>
                      <a:pt x="4721" y="928"/>
                    </a:cubicBezTo>
                    <a:cubicBezTo>
                      <a:pt x="4729" y="928"/>
                      <a:pt x="4738" y="928"/>
                      <a:pt x="4746" y="920"/>
                    </a:cubicBezTo>
                    <a:cubicBezTo>
                      <a:pt x="4826" y="892"/>
                      <a:pt x="4902" y="860"/>
                      <a:pt x="4975" y="827"/>
                    </a:cubicBezTo>
                    <a:cubicBezTo>
                      <a:pt x="5007" y="811"/>
                      <a:pt x="5023" y="771"/>
                      <a:pt x="5007" y="739"/>
                    </a:cubicBezTo>
                    <a:cubicBezTo>
                      <a:pt x="4995" y="719"/>
                      <a:pt x="4971" y="705"/>
                      <a:pt x="4947" y="705"/>
                    </a:cubicBezTo>
                    <a:close/>
                    <a:moveTo>
                      <a:pt x="694" y="729"/>
                    </a:moveTo>
                    <a:cubicBezTo>
                      <a:pt x="670" y="729"/>
                      <a:pt x="644" y="741"/>
                      <a:pt x="631" y="767"/>
                    </a:cubicBezTo>
                    <a:cubicBezTo>
                      <a:pt x="619" y="795"/>
                      <a:pt x="639" y="831"/>
                      <a:pt x="668" y="848"/>
                    </a:cubicBezTo>
                    <a:cubicBezTo>
                      <a:pt x="744" y="884"/>
                      <a:pt x="824" y="908"/>
                      <a:pt x="901" y="936"/>
                    </a:cubicBezTo>
                    <a:cubicBezTo>
                      <a:pt x="905" y="944"/>
                      <a:pt x="913" y="944"/>
                      <a:pt x="921" y="944"/>
                    </a:cubicBezTo>
                    <a:cubicBezTo>
                      <a:pt x="949" y="944"/>
                      <a:pt x="969" y="924"/>
                      <a:pt x="981" y="896"/>
                    </a:cubicBezTo>
                    <a:cubicBezTo>
                      <a:pt x="989" y="864"/>
                      <a:pt x="969" y="827"/>
                      <a:pt x="941" y="815"/>
                    </a:cubicBezTo>
                    <a:cubicBezTo>
                      <a:pt x="864" y="791"/>
                      <a:pt x="788" y="763"/>
                      <a:pt x="712" y="731"/>
                    </a:cubicBezTo>
                    <a:cubicBezTo>
                      <a:pt x="706" y="729"/>
                      <a:pt x="700" y="729"/>
                      <a:pt x="694" y="729"/>
                    </a:cubicBezTo>
                    <a:close/>
                    <a:moveTo>
                      <a:pt x="1342" y="954"/>
                    </a:moveTo>
                    <a:cubicBezTo>
                      <a:pt x="1316" y="954"/>
                      <a:pt x="1288" y="973"/>
                      <a:pt x="1278" y="1004"/>
                    </a:cubicBezTo>
                    <a:cubicBezTo>
                      <a:pt x="1270" y="1032"/>
                      <a:pt x="1290" y="1069"/>
                      <a:pt x="1326" y="1077"/>
                    </a:cubicBezTo>
                    <a:lnTo>
                      <a:pt x="1567" y="1137"/>
                    </a:lnTo>
                    <a:lnTo>
                      <a:pt x="1580" y="1137"/>
                    </a:lnTo>
                    <a:cubicBezTo>
                      <a:pt x="1612" y="1137"/>
                      <a:pt x="1636" y="1117"/>
                      <a:pt x="1636" y="1093"/>
                    </a:cubicBezTo>
                    <a:cubicBezTo>
                      <a:pt x="1648" y="1056"/>
                      <a:pt x="1628" y="1028"/>
                      <a:pt x="1592" y="1016"/>
                    </a:cubicBezTo>
                    <a:cubicBezTo>
                      <a:pt x="1511" y="996"/>
                      <a:pt x="1435" y="976"/>
                      <a:pt x="1355" y="956"/>
                    </a:cubicBezTo>
                    <a:cubicBezTo>
                      <a:pt x="1350" y="955"/>
                      <a:pt x="1346" y="954"/>
                      <a:pt x="1342" y="954"/>
                    </a:cubicBezTo>
                    <a:close/>
                    <a:moveTo>
                      <a:pt x="4306" y="950"/>
                    </a:moveTo>
                    <a:cubicBezTo>
                      <a:pt x="4300" y="950"/>
                      <a:pt x="4294" y="951"/>
                      <a:pt x="4288" y="952"/>
                    </a:cubicBezTo>
                    <a:cubicBezTo>
                      <a:pt x="4207" y="976"/>
                      <a:pt x="4135" y="996"/>
                      <a:pt x="4054" y="1016"/>
                    </a:cubicBezTo>
                    <a:cubicBezTo>
                      <a:pt x="4018" y="1028"/>
                      <a:pt x="3998" y="1056"/>
                      <a:pt x="4006" y="1093"/>
                    </a:cubicBezTo>
                    <a:cubicBezTo>
                      <a:pt x="4014" y="1117"/>
                      <a:pt x="4038" y="1137"/>
                      <a:pt x="4067" y="1137"/>
                    </a:cubicBezTo>
                    <a:lnTo>
                      <a:pt x="4087" y="1137"/>
                    </a:lnTo>
                    <a:cubicBezTo>
                      <a:pt x="4167" y="1117"/>
                      <a:pt x="4247" y="1097"/>
                      <a:pt x="4328" y="1073"/>
                    </a:cubicBezTo>
                    <a:cubicBezTo>
                      <a:pt x="4360" y="1064"/>
                      <a:pt x="4380" y="1028"/>
                      <a:pt x="4368" y="992"/>
                    </a:cubicBezTo>
                    <a:cubicBezTo>
                      <a:pt x="4361" y="966"/>
                      <a:pt x="4335" y="950"/>
                      <a:pt x="4306" y="950"/>
                    </a:cubicBezTo>
                    <a:close/>
                    <a:moveTo>
                      <a:pt x="2020" y="1096"/>
                    </a:moveTo>
                    <a:cubicBezTo>
                      <a:pt x="1988" y="1096"/>
                      <a:pt x="1961" y="1116"/>
                      <a:pt x="1957" y="1149"/>
                    </a:cubicBezTo>
                    <a:cubicBezTo>
                      <a:pt x="1953" y="1185"/>
                      <a:pt x="1973" y="1213"/>
                      <a:pt x="2009" y="1217"/>
                    </a:cubicBezTo>
                    <a:cubicBezTo>
                      <a:pt x="2090" y="1233"/>
                      <a:pt x="2174" y="1245"/>
                      <a:pt x="2255" y="1253"/>
                    </a:cubicBezTo>
                    <a:lnTo>
                      <a:pt x="2259" y="1253"/>
                    </a:lnTo>
                    <a:cubicBezTo>
                      <a:pt x="2291" y="1253"/>
                      <a:pt x="2319" y="1229"/>
                      <a:pt x="2327" y="1197"/>
                    </a:cubicBezTo>
                    <a:cubicBezTo>
                      <a:pt x="2331" y="1161"/>
                      <a:pt x="2307" y="1133"/>
                      <a:pt x="2271" y="1129"/>
                    </a:cubicBezTo>
                    <a:cubicBezTo>
                      <a:pt x="2190" y="1125"/>
                      <a:pt x="2110" y="1109"/>
                      <a:pt x="2030" y="1097"/>
                    </a:cubicBezTo>
                    <a:cubicBezTo>
                      <a:pt x="2026" y="1096"/>
                      <a:pt x="2023" y="1096"/>
                      <a:pt x="2020" y="1096"/>
                    </a:cubicBezTo>
                    <a:close/>
                    <a:moveTo>
                      <a:pt x="3637" y="1103"/>
                    </a:moveTo>
                    <a:cubicBezTo>
                      <a:pt x="3633" y="1103"/>
                      <a:pt x="3629" y="1104"/>
                      <a:pt x="3625" y="1105"/>
                    </a:cubicBezTo>
                    <a:lnTo>
                      <a:pt x="3384" y="1133"/>
                    </a:lnTo>
                    <a:cubicBezTo>
                      <a:pt x="3351" y="1137"/>
                      <a:pt x="3323" y="1169"/>
                      <a:pt x="3331" y="1205"/>
                    </a:cubicBezTo>
                    <a:cubicBezTo>
                      <a:pt x="3331" y="1233"/>
                      <a:pt x="3359" y="1257"/>
                      <a:pt x="3388" y="1257"/>
                    </a:cubicBezTo>
                    <a:cubicBezTo>
                      <a:pt x="3388" y="1257"/>
                      <a:pt x="3396" y="1257"/>
                      <a:pt x="3400" y="1253"/>
                    </a:cubicBezTo>
                    <a:cubicBezTo>
                      <a:pt x="3480" y="1249"/>
                      <a:pt x="3564" y="1237"/>
                      <a:pt x="3645" y="1225"/>
                    </a:cubicBezTo>
                    <a:cubicBezTo>
                      <a:pt x="3677" y="1217"/>
                      <a:pt x="3701" y="1189"/>
                      <a:pt x="3697" y="1153"/>
                    </a:cubicBezTo>
                    <a:cubicBezTo>
                      <a:pt x="3693" y="1128"/>
                      <a:pt x="3668" y="1103"/>
                      <a:pt x="3637" y="1103"/>
                    </a:cubicBezTo>
                    <a:close/>
                    <a:moveTo>
                      <a:pt x="2709" y="1157"/>
                    </a:moveTo>
                    <a:cubicBezTo>
                      <a:pt x="2672" y="1157"/>
                      <a:pt x="2640" y="1181"/>
                      <a:pt x="2640" y="1217"/>
                    </a:cubicBezTo>
                    <a:cubicBezTo>
                      <a:pt x="2640" y="1253"/>
                      <a:pt x="2668" y="1281"/>
                      <a:pt x="2701" y="1281"/>
                    </a:cubicBezTo>
                    <a:lnTo>
                      <a:pt x="2954" y="1281"/>
                    </a:lnTo>
                    <a:cubicBezTo>
                      <a:pt x="2990" y="1281"/>
                      <a:pt x="3014" y="1253"/>
                      <a:pt x="3014" y="1217"/>
                    </a:cubicBezTo>
                    <a:cubicBezTo>
                      <a:pt x="3014" y="1181"/>
                      <a:pt x="2982" y="1157"/>
                      <a:pt x="2950" y="1157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1" name="Google Shape;121;p3"/>
            <p:cNvGrpSpPr/>
            <p:nvPr/>
          </p:nvGrpSpPr>
          <p:grpSpPr>
            <a:xfrm rot="-1338283">
              <a:off x="6304777" y="70229"/>
              <a:ext cx="1332686" cy="431981"/>
              <a:chOff x="3132849" y="378861"/>
              <a:chExt cx="1332799" cy="432018"/>
            </a:xfrm>
          </p:grpSpPr>
          <p:sp>
            <p:nvSpPr>
              <p:cNvPr id="122" name="Google Shape;122;p3"/>
              <p:cNvSpPr/>
              <p:nvPr/>
            </p:nvSpPr>
            <p:spPr>
              <a:xfrm>
                <a:off x="3564648" y="647688"/>
                <a:ext cx="32631" cy="26026"/>
              </a:xfrm>
              <a:custGeom>
                <a:avLst/>
                <a:gdLst/>
                <a:ahLst/>
                <a:cxnLst/>
                <a:rect l="l" t="t" r="r" b="b"/>
                <a:pathLst>
                  <a:path w="242" h="193" extrusionOk="0">
                    <a:moveTo>
                      <a:pt x="73" y="0"/>
                    </a:moveTo>
                    <a:cubicBezTo>
                      <a:pt x="53" y="0"/>
                      <a:pt x="33" y="10"/>
                      <a:pt x="21" y="28"/>
                    </a:cubicBezTo>
                    <a:cubicBezTo>
                      <a:pt x="0" y="52"/>
                      <a:pt x="4" y="92"/>
                      <a:pt x="33" y="112"/>
                    </a:cubicBezTo>
                    <a:cubicBezTo>
                      <a:pt x="33" y="112"/>
                      <a:pt x="69" y="140"/>
                      <a:pt x="141" y="184"/>
                    </a:cubicBezTo>
                    <a:cubicBezTo>
                      <a:pt x="149" y="188"/>
                      <a:pt x="165" y="192"/>
                      <a:pt x="173" y="192"/>
                    </a:cubicBezTo>
                    <a:cubicBezTo>
                      <a:pt x="193" y="192"/>
                      <a:pt x="213" y="184"/>
                      <a:pt x="225" y="168"/>
                    </a:cubicBezTo>
                    <a:cubicBezTo>
                      <a:pt x="241" y="144"/>
                      <a:pt x="233" y="104"/>
                      <a:pt x="205" y="84"/>
                    </a:cubicBezTo>
                    <a:cubicBezTo>
                      <a:pt x="141" y="40"/>
                      <a:pt x="105" y="11"/>
                      <a:pt x="105" y="11"/>
                    </a:cubicBezTo>
                    <a:cubicBezTo>
                      <a:pt x="96" y="4"/>
                      <a:pt x="84" y="0"/>
                      <a:pt x="73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3" name="Google Shape;123;p3"/>
              <p:cNvSpPr/>
              <p:nvPr/>
            </p:nvSpPr>
            <p:spPr>
              <a:xfrm>
                <a:off x="3630180" y="628675"/>
                <a:ext cx="835469" cy="172878"/>
              </a:xfrm>
              <a:custGeom>
                <a:avLst/>
                <a:gdLst/>
                <a:ahLst/>
                <a:cxnLst/>
                <a:rect l="l" t="t" r="r" b="b"/>
                <a:pathLst>
                  <a:path w="6196" h="1282" extrusionOk="0">
                    <a:moveTo>
                      <a:pt x="6121" y="0"/>
                    </a:moveTo>
                    <a:cubicBezTo>
                      <a:pt x="6109" y="0"/>
                      <a:pt x="6097" y="4"/>
                      <a:pt x="6087" y="12"/>
                    </a:cubicBezTo>
                    <a:cubicBezTo>
                      <a:pt x="6023" y="64"/>
                      <a:pt x="5955" y="112"/>
                      <a:pt x="5891" y="160"/>
                    </a:cubicBezTo>
                    <a:cubicBezTo>
                      <a:pt x="5858" y="177"/>
                      <a:pt x="5854" y="213"/>
                      <a:pt x="5875" y="245"/>
                    </a:cubicBezTo>
                    <a:cubicBezTo>
                      <a:pt x="5887" y="261"/>
                      <a:pt x="5907" y="269"/>
                      <a:pt x="5927" y="269"/>
                    </a:cubicBezTo>
                    <a:cubicBezTo>
                      <a:pt x="5943" y="269"/>
                      <a:pt x="5951" y="265"/>
                      <a:pt x="5967" y="261"/>
                    </a:cubicBezTo>
                    <a:cubicBezTo>
                      <a:pt x="6035" y="213"/>
                      <a:pt x="6104" y="165"/>
                      <a:pt x="6168" y="112"/>
                    </a:cubicBezTo>
                    <a:cubicBezTo>
                      <a:pt x="6192" y="88"/>
                      <a:pt x="6196" y="48"/>
                      <a:pt x="6176" y="24"/>
                    </a:cubicBezTo>
                    <a:cubicBezTo>
                      <a:pt x="6161" y="9"/>
                      <a:pt x="6140" y="0"/>
                      <a:pt x="6121" y="0"/>
                    </a:cubicBezTo>
                    <a:close/>
                    <a:moveTo>
                      <a:pt x="5557" y="384"/>
                    </a:moveTo>
                    <a:cubicBezTo>
                      <a:pt x="5546" y="384"/>
                      <a:pt x="5535" y="387"/>
                      <a:pt x="5525" y="394"/>
                    </a:cubicBezTo>
                    <a:lnTo>
                      <a:pt x="5312" y="514"/>
                    </a:lnTo>
                    <a:cubicBezTo>
                      <a:pt x="5284" y="530"/>
                      <a:pt x="5272" y="570"/>
                      <a:pt x="5288" y="602"/>
                    </a:cubicBezTo>
                    <a:cubicBezTo>
                      <a:pt x="5296" y="623"/>
                      <a:pt x="5324" y="631"/>
                      <a:pt x="5344" y="631"/>
                    </a:cubicBezTo>
                    <a:cubicBezTo>
                      <a:pt x="5352" y="631"/>
                      <a:pt x="5364" y="631"/>
                      <a:pt x="5372" y="627"/>
                    </a:cubicBezTo>
                    <a:cubicBezTo>
                      <a:pt x="5445" y="586"/>
                      <a:pt x="5517" y="546"/>
                      <a:pt x="5589" y="502"/>
                    </a:cubicBezTo>
                    <a:cubicBezTo>
                      <a:pt x="5617" y="486"/>
                      <a:pt x="5629" y="446"/>
                      <a:pt x="5609" y="414"/>
                    </a:cubicBezTo>
                    <a:cubicBezTo>
                      <a:pt x="5599" y="395"/>
                      <a:pt x="5578" y="384"/>
                      <a:pt x="5557" y="384"/>
                    </a:cubicBezTo>
                    <a:close/>
                    <a:moveTo>
                      <a:pt x="68" y="434"/>
                    </a:moveTo>
                    <a:cubicBezTo>
                      <a:pt x="45" y="434"/>
                      <a:pt x="25" y="444"/>
                      <a:pt x="17" y="466"/>
                    </a:cubicBezTo>
                    <a:cubicBezTo>
                      <a:pt x="1" y="494"/>
                      <a:pt x="9" y="534"/>
                      <a:pt x="41" y="550"/>
                    </a:cubicBezTo>
                    <a:cubicBezTo>
                      <a:pt x="109" y="590"/>
                      <a:pt x="185" y="631"/>
                      <a:pt x="262" y="667"/>
                    </a:cubicBezTo>
                    <a:cubicBezTo>
                      <a:pt x="266" y="671"/>
                      <a:pt x="278" y="671"/>
                      <a:pt x="286" y="671"/>
                    </a:cubicBezTo>
                    <a:cubicBezTo>
                      <a:pt x="310" y="671"/>
                      <a:pt x="330" y="663"/>
                      <a:pt x="346" y="635"/>
                    </a:cubicBezTo>
                    <a:cubicBezTo>
                      <a:pt x="362" y="602"/>
                      <a:pt x="346" y="566"/>
                      <a:pt x="318" y="550"/>
                    </a:cubicBezTo>
                    <a:cubicBezTo>
                      <a:pt x="246" y="514"/>
                      <a:pt x="169" y="482"/>
                      <a:pt x="101" y="442"/>
                    </a:cubicBezTo>
                    <a:cubicBezTo>
                      <a:pt x="90" y="436"/>
                      <a:pt x="79" y="434"/>
                      <a:pt x="68" y="434"/>
                    </a:cubicBezTo>
                    <a:close/>
                    <a:moveTo>
                      <a:pt x="4947" y="705"/>
                    </a:moveTo>
                    <a:cubicBezTo>
                      <a:pt x="4939" y="705"/>
                      <a:pt x="4930" y="707"/>
                      <a:pt x="4922" y="711"/>
                    </a:cubicBezTo>
                    <a:cubicBezTo>
                      <a:pt x="4846" y="747"/>
                      <a:pt x="4770" y="775"/>
                      <a:pt x="4693" y="807"/>
                    </a:cubicBezTo>
                    <a:cubicBezTo>
                      <a:pt x="4665" y="815"/>
                      <a:pt x="4645" y="856"/>
                      <a:pt x="4661" y="888"/>
                    </a:cubicBezTo>
                    <a:cubicBezTo>
                      <a:pt x="4669" y="912"/>
                      <a:pt x="4693" y="928"/>
                      <a:pt x="4721" y="928"/>
                    </a:cubicBezTo>
                    <a:cubicBezTo>
                      <a:pt x="4729" y="928"/>
                      <a:pt x="4738" y="928"/>
                      <a:pt x="4746" y="920"/>
                    </a:cubicBezTo>
                    <a:cubicBezTo>
                      <a:pt x="4826" y="892"/>
                      <a:pt x="4902" y="860"/>
                      <a:pt x="4975" y="827"/>
                    </a:cubicBezTo>
                    <a:cubicBezTo>
                      <a:pt x="5007" y="811"/>
                      <a:pt x="5023" y="771"/>
                      <a:pt x="5007" y="739"/>
                    </a:cubicBezTo>
                    <a:cubicBezTo>
                      <a:pt x="4995" y="719"/>
                      <a:pt x="4971" y="705"/>
                      <a:pt x="4947" y="705"/>
                    </a:cubicBezTo>
                    <a:close/>
                    <a:moveTo>
                      <a:pt x="694" y="729"/>
                    </a:moveTo>
                    <a:cubicBezTo>
                      <a:pt x="670" y="729"/>
                      <a:pt x="644" y="741"/>
                      <a:pt x="631" y="767"/>
                    </a:cubicBezTo>
                    <a:cubicBezTo>
                      <a:pt x="619" y="795"/>
                      <a:pt x="639" y="831"/>
                      <a:pt x="668" y="848"/>
                    </a:cubicBezTo>
                    <a:cubicBezTo>
                      <a:pt x="744" y="884"/>
                      <a:pt x="824" y="908"/>
                      <a:pt x="901" y="936"/>
                    </a:cubicBezTo>
                    <a:cubicBezTo>
                      <a:pt x="905" y="944"/>
                      <a:pt x="913" y="944"/>
                      <a:pt x="921" y="944"/>
                    </a:cubicBezTo>
                    <a:cubicBezTo>
                      <a:pt x="949" y="944"/>
                      <a:pt x="969" y="924"/>
                      <a:pt x="981" y="896"/>
                    </a:cubicBezTo>
                    <a:cubicBezTo>
                      <a:pt x="989" y="864"/>
                      <a:pt x="969" y="827"/>
                      <a:pt x="941" y="815"/>
                    </a:cubicBezTo>
                    <a:cubicBezTo>
                      <a:pt x="864" y="791"/>
                      <a:pt x="788" y="763"/>
                      <a:pt x="712" y="731"/>
                    </a:cubicBezTo>
                    <a:cubicBezTo>
                      <a:pt x="706" y="729"/>
                      <a:pt x="700" y="729"/>
                      <a:pt x="694" y="729"/>
                    </a:cubicBezTo>
                    <a:close/>
                    <a:moveTo>
                      <a:pt x="1342" y="954"/>
                    </a:moveTo>
                    <a:cubicBezTo>
                      <a:pt x="1316" y="954"/>
                      <a:pt x="1288" y="973"/>
                      <a:pt x="1278" y="1004"/>
                    </a:cubicBezTo>
                    <a:cubicBezTo>
                      <a:pt x="1270" y="1032"/>
                      <a:pt x="1290" y="1069"/>
                      <a:pt x="1326" y="1077"/>
                    </a:cubicBezTo>
                    <a:lnTo>
                      <a:pt x="1567" y="1137"/>
                    </a:lnTo>
                    <a:lnTo>
                      <a:pt x="1580" y="1137"/>
                    </a:lnTo>
                    <a:cubicBezTo>
                      <a:pt x="1612" y="1137"/>
                      <a:pt x="1636" y="1117"/>
                      <a:pt x="1636" y="1093"/>
                    </a:cubicBezTo>
                    <a:cubicBezTo>
                      <a:pt x="1648" y="1056"/>
                      <a:pt x="1628" y="1028"/>
                      <a:pt x="1592" y="1016"/>
                    </a:cubicBezTo>
                    <a:cubicBezTo>
                      <a:pt x="1511" y="996"/>
                      <a:pt x="1435" y="976"/>
                      <a:pt x="1355" y="956"/>
                    </a:cubicBezTo>
                    <a:cubicBezTo>
                      <a:pt x="1350" y="955"/>
                      <a:pt x="1346" y="954"/>
                      <a:pt x="1342" y="954"/>
                    </a:cubicBezTo>
                    <a:close/>
                    <a:moveTo>
                      <a:pt x="4306" y="950"/>
                    </a:moveTo>
                    <a:cubicBezTo>
                      <a:pt x="4300" y="950"/>
                      <a:pt x="4294" y="951"/>
                      <a:pt x="4288" y="952"/>
                    </a:cubicBezTo>
                    <a:cubicBezTo>
                      <a:pt x="4207" y="976"/>
                      <a:pt x="4135" y="996"/>
                      <a:pt x="4054" y="1016"/>
                    </a:cubicBezTo>
                    <a:cubicBezTo>
                      <a:pt x="4018" y="1028"/>
                      <a:pt x="3998" y="1056"/>
                      <a:pt x="4006" y="1093"/>
                    </a:cubicBezTo>
                    <a:cubicBezTo>
                      <a:pt x="4014" y="1117"/>
                      <a:pt x="4038" y="1137"/>
                      <a:pt x="4067" y="1137"/>
                    </a:cubicBezTo>
                    <a:lnTo>
                      <a:pt x="4087" y="1137"/>
                    </a:lnTo>
                    <a:cubicBezTo>
                      <a:pt x="4167" y="1117"/>
                      <a:pt x="4247" y="1097"/>
                      <a:pt x="4328" y="1073"/>
                    </a:cubicBezTo>
                    <a:cubicBezTo>
                      <a:pt x="4360" y="1064"/>
                      <a:pt x="4380" y="1028"/>
                      <a:pt x="4368" y="992"/>
                    </a:cubicBezTo>
                    <a:cubicBezTo>
                      <a:pt x="4361" y="966"/>
                      <a:pt x="4335" y="950"/>
                      <a:pt x="4306" y="950"/>
                    </a:cubicBezTo>
                    <a:close/>
                    <a:moveTo>
                      <a:pt x="2020" y="1096"/>
                    </a:moveTo>
                    <a:cubicBezTo>
                      <a:pt x="1988" y="1096"/>
                      <a:pt x="1961" y="1116"/>
                      <a:pt x="1957" y="1149"/>
                    </a:cubicBezTo>
                    <a:cubicBezTo>
                      <a:pt x="1953" y="1185"/>
                      <a:pt x="1973" y="1213"/>
                      <a:pt x="2009" y="1217"/>
                    </a:cubicBezTo>
                    <a:cubicBezTo>
                      <a:pt x="2090" y="1233"/>
                      <a:pt x="2174" y="1245"/>
                      <a:pt x="2255" y="1253"/>
                    </a:cubicBezTo>
                    <a:lnTo>
                      <a:pt x="2259" y="1253"/>
                    </a:lnTo>
                    <a:cubicBezTo>
                      <a:pt x="2291" y="1253"/>
                      <a:pt x="2319" y="1229"/>
                      <a:pt x="2327" y="1197"/>
                    </a:cubicBezTo>
                    <a:cubicBezTo>
                      <a:pt x="2331" y="1161"/>
                      <a:pt x="2307" y="1133"/>
                      <a:pt x="2271" y="1129"/>
                    </a:cubicBezTo>
                    <a:cubicBezTo>
                      <a:pt x="2190" y="1125"/>
                      <a:pt x="2110" y="1109"/>
                      <a:pt x="2030" y="1097"/>
                    </a:cubicBezTo>
                    <a:cubicBezTo>
                      <a:pt x="2026" y="1096"/>
                      <a:pt x="2023" y="1096"/>
                      <a:pt x="2020" y="1096"/>
                    </a:cubicBezTo>
                    <a:close/>
                    <a:moveTo>
                      <a:pt x="3637" y="1103"/>
                    </a:moveTo>
                    <a:cubicBezTo>
                      <a:pt x="3633" y="1103"/>
                      <a:pt x="3629" y="1104"/>
                      <a:pt x="3625" y="1105"/>
                    </a:cubicBezTo>
                    <a:lnTo>
                      <a:pt x="3384" y="1133"/>
                    </a:lnTo>
                    <a:cubicBezTo>
                      <a:pt x="3351" y="1137"/>
                      <a:pt x="3323" y="1169"/>
                      <a:pt x="3331" y="1205"/>
                    </a:cubicBezTo>
                    <a:cubicBezTo>
                      <a:pt x="3331" y="1233"/>
                      <a:pt x="3359" y="1257"/>
                      <a:pt x="3388" y="1257"/>
                    </a:cubicBezTo>
                    <a:cubicBezTo>
                      <a:pt x="3388" y="1257"/>
                      <a:pt x="3396" y="1257"/>
                      <a:pt x="3400" y="1253"/>
                    </a:cubicBezTo>
                    <a:cubicBezTo>
                      <a:pt x="3480" y="1249"/>
                      <a:pt x="3564" y="1237"/>
                      <a:pt x="3645" y="1225"/>
                    </a:cubicBezTo>
                    <a:cubicBezTo>
                      <a:pt x="3677" y="1217"/>
                      <a:pt x="3701" y="1189"/>
                      <a:pt x="3697" y="1153"/>
                    </a:cubicBezTo>
                    <a:cubicBezTo>
                      <a:pt x="3693" y="1128"/>
                      <a:pt x="3668" y="1103"/>
                      <a:pt x="3637" y="1103"/>
                    </a:cubicBezTo>
                    <a:close/>
                    <a:moveTo>
                      <a:pt x="2709" y="1157"/>
                    </a:moveTo>
                    <a:cubicBezTo>
                      <a:pt x="2672" y="1157"/>
                      <a:pt x="2640" y="1181"/>
                      <a:pt x="2640" y="1217"/>
                    </a:cubicBezTo>
                    <a:cubicBezTo>
                      <a:pt x="2640" y="1253"/>
                      <a:pt x="2668" y="1281"/>
                      <a:pt x="2701" y="1281"/>
                    </a:cubicBezTo>
                    <a:lnTo>
                      <a:pt x="2954" y="1281"/>
                    </a:lnTo>
                    <a:cubicBezTo>
                      <a:pt x="2990" y="1281"/>
                      <a:pt x="3014" y="1253"/>
                      <a:pt x="3014" y="1217"/>
                    </a:cubicBezTo>
                    <a:cubicBezTo>
                      <a:pt x="3014" y="1181"/>
                      <a:pt x="2982" y="1157"/>
                      <a:pt x="2950" y="1157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4" name="Google Shape;124;p3"/>
              <p:cNvSpPr/>
              <p:nvPr/>
            </p:nvSpPr>
            <p:spPr>
              <a:xfrm>
                <a:off x="3314385" y="432198"/>
                <a:ext cx="22249" cy="64593"/>
              </a:xfrm>
              <a:custGeom>
                <a:avLst/>
                <a:gdLst/>
                <a:ahLst/>
                <a:cxnLst/>
                <a:rect l="l" t="t" r="r" b="b"/>
                <a:pathLst>
                  <a:path w="165" h="479" extrusionOk="0">
                    <a:moveTo>
                      <a:pt x="89" y="1"/>
                    </a:moveTo>
                    <a:cubicBezTo>
                      <a:pt x="65" y="1"/>
                      <a:pt x="35" y="20"/>
                      <a:pt x="28" y="51"/>
                    </a:cubicBezTo>
                    <a:cubicBezTo>
                      <a:pt x="0" y="175"/>
                      <a:pt x="4" y="304"/>
                      <a:pt x="32" y="428"/>
                    </a:cubicBezTo>
                    <a:cubicBezTo>
                      <a:pt x="36" y="459"/>
                      <a:pt x="65" y="478"/>
                      <a:pt x="97" y="478"/>
                    </a:cubicBezTo>
                    <a:cubicBezTo>
                      <a:pt x="102" y="478"/>
                      <a:pt x="107" y="478"/>
                      <a:pt x="113" y="476"/>
                    </a:cubicBezTo>
                    <a:cubicBezTo>
                      <a:pt x="145" y="464"/>
                      <a:pt x="165" y="428"/>
                      <a:pt x="157" y="396"/>
                    </a:cubicBezTo>
                    <a:cubicBezTo>
                      <a:pt x="153" y="380"/>
                      <a:pt x="153" y="364"/>
                      <a:pt x="145" y="356"/>
                    </a:cubicBezTo>
                    <a:cubicBezTo>
                      <a:pt x="145" y="344"/>
                      <a:pt x="141" y="340"/>
                      <a:pt x="141" y="328"/>
                    </a:cubicBezTo>
                    <a:lnTo>
                      <a:pt x="141" y="320"/>
                    </a:lnTo>
                    <a:cubicBezTo>
                      <a:pt x="137" y="296"/>
                      <a:pt x="137" y="264"/>
                      <a:pt x="137" y="239"/>
                    </a:cubicBezTo>
                    <a:cubicBezTo>
                      <a:pt x="137" y="179"/>
                      <a:pt x="141" y="131"/>
                      <a:pt x="149" y="83"/>
                    </a:cubicBezTo>
                    <a:cubicBezTo>
                      <a:pt x="153" y="51"/>
                      <a:pt x="137" y="14"/>
                      <a:pt x="101" y="2"/>
                    </a:cubicBezTo>
                    <a:cubicBezTo>
                      <a:pt x="97" y="1"/>
                      <a:pt x="93" y="1"/>
                      <a:pt x="89" y="1"/>
                    </a:cubicBezTo>
                    <a:close/>
                  </a:path>
                </a:pathLst>
              </a:custGeom>
              <a:solidFill>
                <a:srgbClr val="FFF1F6">
                  <a:alpha val="333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5" name="Google Shape;125;p3"/>
              <p:cNvSpPr/>
              <p:nvPr/>
            </p:nvSpPr>
            <p:spPr>
              <a:xfrm>
                <a:off x="3326790" y="513513"/>
                <a:ext cx="39104" cy="76055"/>
              </a:xfrm>
              <a:custGeom>
                <a:avLst/>
                <a:gdLst/>
                <a:ahLst/>
                <a:cxnLst/>
                <a:rect l="l" t="t" r="r" b="b"/>
                <a:pathLst>
                  <a:path w="290" h="564" extrusionOk="0">
                    <a:moveTo>
                      <a:pt x="70" y="0"/>
                    </a:moveTo>
                    <a:cubicBezTo>
                      <a:pt x="66" y="0"/>
                      <a:pt x="61" y="1"/>
                      <a:pt x="57" y="2"/>
                    </a:cubicBezTo>
                    <a:cubicBezTo>
                      <a:pt x="17" y="14"/>
                      <a:pt x="1" y="50"/>
                      <a:pt x="5" y="82"/>
                    </a:cubicBezTo>
                    <a:cubicBezTo>
                      <a:pt x="29" y="239"/>
                      <a:pt x="85" y="392"/>
                      <a:pt x="161" y="532"/>
                    </a:cubicBezTo>
                    <a:cubicBezTo>
                      <a:pt x="172" y="552"/>
                      <a:pt x="197" y="564"/>
                      <a:pt x="221" y="564"/>
                    </a:cubicBezTo>
                    <a:cubicBezTo>
                      <a:pt x="231" y="564"/>
                      <a:pt x="241" y="561"/>
                      <a:pt x="250" y="556"/>
                    </a:cubicBezTo>
                    <a:cubicBezTo>
                      <a:pt x="282" y="536"/>
                      <a:pt x="290" y="500"/>
                      <a:pt x="278" y="464"/>
                    </a:cubicBezTo>
                    <a:cubicBezTo>
                      <a:pt x="206" y="335"/>
                      <a:pt x="161" y="199"/>
                      <a:pt x="137" y="50"/>
                    </a:cubicBezTo>
                    <a:cubicBezTo>
                      <a:pt x="130" y="19"/>
                      <a:pt x="97" y="0"/>
                      <a:pt x="70" y="0"/>
                    </a:cubicBezTo>
                    <a:close/>
                  </a:path>
                </a:pathLst>
              </a:custGeom>
              <a:solidFill>
                <a:srgbClr val="FFF1F6">
                  <a:alpha val="333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6" name="Google Shape;126;p3"/>
              <p:cNvSpPr/>
              <p:nvPr/>
            </p:nvSpPr>
            <p:spPr>
              <a:xfrm rot="-5563485">
                <a:off x="3094862" y="433994"/>
                <a:ext cx="417195" cy="321752"/>
              </a:xfrm>
              <a:custGeom>
                <a:avLst/>
                <a:gdLst/>
                <a:ahLst/>
                <a:cxnLst/>
                <a:rect l="l" t="t" r="r" b="b"/>
                <a:pathLst>
                  <a:path w="3094" h="2386" extrusionOk="0">
                    <a:moveTo>
                      <a:pt x="761" y="1"/>
                    </a:moveTo>
                    <a:cubicBezTo>
                      <a:pt x="715" y="1"/>
                      <a:pt x="666" y="10"/>
                      <a:pt x="615" y="31"/>
                    </a:cubicBezTo>
                    <a:cubicBezTo>
                      <a:pt x="1" y="280"/>
                      <a:pt x="877" y="2349"/>
                      <a:pt x="1274" y="2385"/>
                    </a:cubicBezTo>
                    <a:cubicBezTo>
                      <a:pt x="1277" y="2386"/>
                      <a:pt x="1281" y="2386"/>
                      <a:pt x="1284" y="2386"/>
                    </a:cubicBezTo>
                    <a:cubicBezTo>
                      <a:pt x="1654" y="2386"/>
                      <a:pt x="3093" y="666"/>
                      <a:pt x="2524" y="216"/>
                    </a:cubicBezTo>
                    <a:cubicBezTo>
                      <a:pt x="2468" y="172"/>
                      <a:pt x="2409" y="153"/>
                      <a:pt x="2348" y="153"/>
                    </a:cubicBezTo>
                    <a:cubicBezTo>
                      <a:pt x="1937" y="153"/>
                      <a:pt x="1467" y="1036"/>
                      <a:pt x="1467" y="1036"/>
                    </a:cubicBezTo>
                    <a:cubicBezTo>
                      <a:pt x="1467" y="1036"/>
                      <a:pt x="1243" y="1"/>
                      <a:pt x="761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7" name="Google Shape;127;p3"/>
              <p:cNvSpPr/>
              <p:nvPr/>
            </p:nvSpPr>
            <p:spPr>
              <a:xfrm rot="-5563485">
                <a:off x="3166434" y="379837"/>
                <a:ext cx="288827" cy="300850"/>
              </a:xfrm>
              <a:custGeom>
                <a:avLst/>
                <a:gdLst/>
                <a:ahLst/>
                <a:cxnLst/>
                <a:rect l="l" t="t" r="r" b="b"/>
                <a:pathLst>
                  <a:path w="2142" h="2231" extrusionOk="0">
                    <a:moveTo>
                      <a:pt x="1403" y="0"/>
                    </a:moveTo>
                    <a:cubicBezTo>
                      <a:pt x="1398" y="0"/>
                      <a:pt x="1392" y="0"/>
                      <a:pt x="1387" y="1"/>
                    </a:cubicBezTo>
                    <a:cubicBezTo>
                      <a:pt x="1009" y="700"/>
                      <a:pt x="535" y="1351"/>
                      <a:pt x="1" y="1941"/>
                    </a:cubicBezTo>
                    <a:cubicBezTo>
                      <a:pt x="113" y="2110"/>
                      <a:pt x="230" y="2222"/>
                      <a:pt x="314" y="2230"/>
                    </a:cubicBezTo>
                    <a:cubicBezTo>
                      <a:pt x="318" y="2231"/>
                      <a:pt x="321" y="2231"/>
                      <a:pt x="324" y="2231"/>
                    </a:cubicBezTo>
                    <a:cubicBezTo>
                      <a:pt x="702" y="2231"/>
                      <a:pt x="2141" y="511"/>
                      <a:pt x="1572" y="61"/>
                    </a:cubicBezTo>
                    <a:cubicBezTo>
                      <a:pt x="1517" y="20"/>
                      <a:pt x="1461" y="0"/>
                      <a:pt x="1403" y="0"/>
                    </a:cubicBezTo>
                    <a:close/>
                  </a:path>
                </a:pathLst>
              </a:custGeom>
              <a:solidFill>
                <a:srgbClr val="FFF1F6">
                  <a:alpha val="333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128" name="Google Shape;128;p3"/>
          <p:cNvSpPr/>
          <p:nvPr/>
        </p:nvSpPr>
        <p:spPr>
          <a:xfrm>
            <a:off x="8082620" y="4542638"/>
            <a:ext cx="215929" cy="199812"/>
          </a:xfrm>
          <a:custGeom>
            <a:avLst/>
            <a:gdLst/>
            <a:ahLst/>
            <a:cxnLst/>
            <a:rect l="l" t="t" r="r" b="b"/>
            <a:pathLst>
              <a:path w="1447" h="1339" extrusionOk="0">
                <a:moveTo>
                  <a:pt x="729" y="0"/>
                </a:moveTo>
                <a:cubicBezTo>
                  <a:pt x="719" y="0"/>
                  <a:pt x="709" y="1"/>
                  <a:pt x="699" y="1"/>
                </a:cubicBezTo>
                <a:cubicBezTo>
                  <a:pt x="486" y="13"/>
                  <a:pt x="286" y="122"/>
                  <a:pt x="161" y="298"/>
                </a:cubicBezTo>
                <a:cubicBezTo>
                  <a:pt x="36" y="475"/>
                  <a:pt x="0" y="692"/>
                  <a:pt x="61" y="893"/>
                </a:cubicBezTo>
                <a:cubicBezTo>
                  <a:pt x="121" y="1082"/>
                  <a:pt x="261" y="1238"/>
                  <a:pt x="458" y="1307"/>
                </a:cubicBezTo>
                <a:cubicBezTo>
                  <a:pt x="511" y="1327"/>
                  <a:pt x="571" y="1339"/>
                  <a:pt x="627" y="1339"/>
                </a:cubicBezTo>
                <a:cubicBezTo>
                  <a:pt x="760" y="1339"/>
                  <a:pt x="872" y="1279"/>
                  <a:pt x="953" y="1166"/>
                </a:cubicBezTo>
                <a:cubicBezTo>
                  <a:pt x="1053" y="1026"/>
                  <a:pt x="1089" y="801"/>
                  <a:pt x="932" y="604"/>
                </a:cubicBezTo>
                <a:cubicBezTo>
                  <a:pt x="860" y="511"/>
                  <a:pt x="744" y="455"/>
                  <a:pt x="631" y="455"/>
                </a:cubicBezTo>
                <a:cubicBezTo>
                  <a:pt x="543" y="455"/>
                  <a:pt x="466" y="495"/>
                  <a:pt x="418" y="563"/>
                </a:cubicBezTo>
                <a:cubicBezTo>
                  <a:pt x="350" y="652"/>
                  <a:pt x="338" y="756"/>
                  <a:pt x="378" y="853"/>
                </a:cubicBezTo>
                <a:cubicBezTo>
                  <a:pt x="418" y="945"/>
                  <a:pt x="507" y="1013"/>
                  <a:pt x="611" y="1026"/>
                </a:cubicBezTo>
                <a:cubicBezTo>
                  <a:pt x="616" y="1026"/>
                  <a:pt x="621" y="1027"/>
                  <a:pt x="626" y="1027"/>
                </a:cubicBezTo>
                <a:cubicBezTo>
                  <a:pt x="667" y="1027"/>
                  <a:pt x="700" y="997"/>
                  <a:pt x="703" y="957"/>
                </a:cubicBezTo>
                <a:cubicBezTo>
                  <a:pt x="707" y="917"/>
                  <a:pt x="679" y="877"/>
                  <a:pt x="639" y="873"/>
                </a:cubicBezTo>
                <a:cubicBezTo>
                  <a:pt x="587" y="865"/>
                  <a:pt x="547" y="837"/>
                  <a:pt x="527" y="797"/>
                </a:cubicBezTo>
                <a:cubicBezTo>
                  <a:pt x="507" y="756"/>
                  <a:pt x="511" y="716"/>
                  <a:pt x="531" y="672"/>
                </a:cubicBezTo>
                <a:cubicBezTo>
                  <a:pt x="551" y="636"/>
                  <a:pt x="583" y="612"/>
                  <a:pt x="623" y="604"/>
                </a:cubicBezTo>
                <a:cubicBezTo>
                  <a:pt x="629" y="603"/>
                  <a:pt x="636" y="602"/>
                  <a:pt x="643" y="602"/>
                </a:cubicBezTo>
                <a:cubicBezTo>
                  <a:pt x="689" y="602"/>
                  <a:pt x="745" y="625"/>
                  <a:pt x="784" y="660"/>
                </a:cubicBezTo>
                <a:cubicBezTo>
                  <a:pt x="860" y="724"/>
                  <a:pt x="900" y="825"/>
                  <a:pt x="892" y="925"/>
                </a:cubicBezTo>
                <a:cubicBezTo>
                  <a:pt x="888" y="1013"/>
                  <a:pt x="848" y="1086"/>
                  <a:pt x="784" y="1138"/>
                </a:cubicBezTo>
                <a:cubicBezTo>
                  <a:pt x="741" y="1170"/>
                  <a:pt x="693" y="1183"/>
                  <a:pt x="644" y="1183"/>
                </a:cubicBezTo>
                <a:cubicBezTo>
                  <a:pt x="516" y="1183"/>
                  <a:pt x="382" y="1092"/>
                  <a:pt x="310" y="1013"/>
                </a:cubicBezTo>
                <a:cubicBezTo>
                  <a:pt x="189" y="881"/>
                  <a:pt x="161" y="696"/>
                  <a:pt x="221" y="519"/>
                </a:cubicBezTo>
                <a:cubicBezTo>
                  <a:pt x="282" y="347"/>
                  <a:pt x="426" y="214"/>
                  <a:pt x="603" y="162"/>
                </a:cubicBezTo>
                <a:cubicBezTo>
                  <a:pt x="644" y="150"/>
                  <a:pt x="686" y="145"/>
                  <a:pt x="727" y="145"/>
                </a:cubicBezTo>
                <a:cubicBezTo>
                  <a:pt x="828" y="145"/>
                  <a:pt x="926" y="179"/>
                  <a:pt x="1009" y="242"/>
                </a:cubicBezTo>
                <a:cubicBezTo>
                  <a:pt x="1133" y="342"/>
                  <a:pt x="1270" y="604"/>
                  <a:pt x="1266" y="829"/>
                </a:cubicBezTo>
                <a:cubicBezTo>
                  <a:pt x="1258" y="945"/>
                  <a:pt x="1226" y="1030"/>
                  <a:pt x="1149" y="1082"/>
                </a:cubicBezTo>
                <a:cubicBezTo>
                  <a:pt x="1125" y="1098"/>
                  <a:pt x="1113" y="1126"/>
                  <a:pt x="1121" y="1150"/>
                </a:cubicBezTo>
                <a:cubicBezTo>
                  <a:pt x="1125" y="1182"/>
                  <a:pt x="1141" y="1206"/>
                  <a:pt x="1165" y="1218"/>
                </a:cubicBezTo>
                <a:cubicBezTo>
                  <a:pt x="1175" y="1221"/>
                  <a:pt x="1184" y="1223"/>
                  <a:pt x="1194" y="1223"/>
                </a:cubicBezTo>
                <a:cubicBezTo>
                  <a:pt x="1209" y="1223"/>
                  <a:pt x="1225" y="1219"/>
                  <a:pt x="1242" y="1206"/>
                </a:cubicBezTo>
                <a:cubicBezTo>
                  <a:pt x="1342" y="1138"/>
                  <a:pt x="1402" y="1021"/>
                  <a:pt x="1415" y="885"/>
                </a:cubicBezTo>
                <a:cubicBezTo>
                  <a:pt x="1447" y="632"/>
                  <a:pt x="1314" y="338"/>
                  <a:pt x="1173" y="178"/>
                </a:cubicBezTo>
                <a:cubicBezTo>
                  <a:pt x="1059" y="67"/>
                  <a:pt x="902" y="0"/>
                  <a:pt x="729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29" name="Google Shape;129;p3"/>
          <p:cNvGrpSpPr/>
          <p:nvPr/>
        </p:nvGrpSpPr>
        <p:grpSpPr>
          <a:xfrm rot="2700000">
            <a:off x="8850543" y="3860238"/>
            <a:ext cx="296110" cy="307950"/>
            <a:chOff x="2402806" y="1534404"/>
            <a:chExt cx="197214" cy="205099"/>
          </a:xfrm>
        </p:grpSpPr>
        <p:sp>
          <p:nvSpPr>
            <p:cNvPr id="130" name="Google Shape;130;p3"/>
            <p:cNvSpPr/>
            <p:nvPr/>
          </p:nvSpPr>
          <p:spPr>
            <a:xfrm>
              <a:off x="2402806" y="1605082"/>
              <a:ext cx="85428" cy="127119"/>
            </a:xfrm>
            <a:custGeom>
              <a:avLst/>
              <a:gdLst/>
              <a:ahLst/>
              <a:cxnLst/>
              <a:rect l="l" t="t" r="r" b="b"/>
              <a:pathLst>
                <a:path w="1170" h="1741" extrusionOk="0">
                  <a:moveTo>
                    <a:pt x="273" y="0"/>
                  </a:moveTo>
                  <a:cubicBezTo>
                    <a:pt x="220" y="0"/>
                    <a:pt x="176" y="36"/>
                    <a:pt x="165" y="85"/>
                  </a:cubicBezTo>
                  <a:cubicBezTo>
                    <a:pt x="0" y="1226"/>
                    <a:pt x="1005" y="1724"/>
                    <a:pt x="1017" y="1728"/>
                  </a:cubicBezTo>
                  <a:cubicBezTo>
                    <a:pt x="1033" y="1732"/>
                    <a:pt x="1045" y="1740"/>
                    <a:pt x="1061" y="1740"/>
                  </a:cubicBezTo>
                  <a:cubicBezTo>
                    <a:pt x="1101" y="1740"/>
                    <a:pt x="1137" y="1720"/>
                    <a:pt x="1145" y="1684"/>
                  </a:cubicBezTo>
                  <a:cubicBezTo>
                    <a:pt x="1169" y="1632"/>
                    <a:pt x="1149" y="1572"/>
                    <a:pt x="1101" y="1548"/>
                  </a:cubicBezTo>
                  <a:cubicBezTo>
                    <a:pt x="1097" y="1544"/>
                    <a:pt x="221" y="1118"/>
                    <a:pt x="366" y="117"/>
                  </a:cubicBezTo>
                  <a:cubicBezTo>
                    <a:pt x="374" y="61"/>
                    <a:pt x="338" y="13"/>
                    <a:pt x="281" y="1"/>
                  </a:cubicBezTo>
                  <a:cubicBezTo>
                    <a:pt x="279" y="1"/>
                    <a:pt x="276" y="0"/>
                    <a:pt x="27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131;p3"/>
            <p:cNvSpPr/>
            <p:nvPr/>
          </p:nvSpPr>
          <p:spPr>
            <a:xfrm>
              <a:off x="2441796" y="1605886"/>
              <a:ext cx="64910" cy="98424"/>
            </a:xfrm>
            <a:custGeom>
              <a:avLst/>
              <a:gdLst/>
              <a:ahLst/>
              <a:cxnLst/>
              <a:rect l="l" t="t" r="r" b="b"/>
              <a:pathLst>
                <a:path w="889" h="1348" extrusionOk="0">
                  <a:moveTo>
                    <a:pt x="113" y="1"/>
                  </a:moveTo>
                  <a:cubicBezTo>
                    <a:pt x="109" y="1"/>
                    <a:pt x="105" y="1"/>
                    <a:pt x="101" y="2"/>
                  </a:cubicBezTo>
                  <a:cubicBezTo>
                    <a:pt x="45" y="6"/>
                    <a:pt x="1" y="50"/>
                    <a:pt x="5" y="106"/>
                  </a:cubicBezTo>
                  <a:cubicBezTo>
                    <a:pt x="5" y="130"/>
                    <a:pt x="57" y="837"/>
                    <a:pt x="712" y="1328"/>
                  </a:cubicBezTo>
                  <a:cubicBezTo>
                    <a:pt x="732" y="1340"/>
                    <a:pt x="752" y="1348"/>
                    <a:pt x="772" y="1348"/>
                  </a:cubicBezTo>
                  <a:cubicBezTo>
                    <a:pt x="804" y="1348"/>
                    <a:pt x="832" y="1332"/>
                    <a:pt x="852" y="1312"/>
                  </a:cubicBezTo>
                  <a:cubicBezTo>
                    <a:pt x="888" y="1267"/>
                    <a:pt x="880" y="1207"/>
                    <a:pt x="832" y="1171"/>
                  </a:cubicBezTo>
                  <a:cubicBezTo>
                    <a:pt x="250" y="737"/>
                    <a:pt x="205" y="106"/>
                    <a:pt x="205" y="94"/>
                  </a:cubicBezTo>
                  <a:cubicBezTo>
                    <a:pt x="202" y="46"/>
                    <a:pt x="164" y="1"/>
                    <a:pt x="11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132;p3"/>
            <p:cNvSpPr/>
            <p:nvPr/>
          </p:nvSpPr>
          <p:spPr>
            <a:xfrm>
              <a:off x="2470272" y="1604206"/>
              <a:ext cx="45561" cy="62866"/>
            </a:xfrm>
            <a:custGeom>
              <a:avLst/>
              <a:gdLst/>
              <a:ahLst/>
              <a:cxnLst/>
              <a:rect l="l" t="t" r="r" b="b"/>
              <a:pathLst>
                <a:path w="624" h="861" extrusionOk="0">
                  <a:moveTo>
                    <a:pt x="175" y="1"/>
                  </a:moveTo>
                  <a:cubicBezTo>
                    <a:pt x="132" y="1"/>
                    <a:pt x="91" y="33"/>
                    <a:pt x="81" y="77"/>
                  </a:cubicBezTo>
                  <a:cubicBezTo>
                    <a:pt x="77" y="97"/>
                    <a:pt x="0" y="479"/>
                    <a:pt x="450" y="840"/>
                  </a:cubicBezTo>
                  <a:cubicBezTo>
                    <a:pt x="466" y="856"/>
                    <a:pt x="494" y="860"/>
                    <a:pt x="515" y="860"/>
                  </a:cubicBezTo>
                  <a:cubicBezTo>
                    <a:pt x="543" y="860"/>
                    <a:pt x="571" y="848"/>
                    <a:pt x="591" y="828"/>
                  </a:cubicBezTo>
                  <a:cubicBezTo>
                    <a:pt x="623" y="788"/>
                    <a:pt x="619" y="720"/>
                    <a:pt x="575" y="688"/>
                  </a:cubicBezTo>
                  <a:cubicBezTo>
                    <a:pt x="229" y="410"/>
                    <a:pt x="273" y="137"/>
                    <a:pt x="277" y="125"/>
                  </a:cubicBezTo>
                  <a:cubicBezTo>
                    <a:pt x="294" y="69"/>
                    <a:pt x="257" y="13"/>
                    <a:pt x="201" y="5"/>
                  </a:cubicBezTo>
                  <a:cubicBezTo>
                    <a:pt x="193" y="2"/>
                    <a:pt x="184" y="1"/>
                    <a:pt x="17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133;p3"/>
            <p:cNvSpPr/>
            <p:nvPr/>
          </p:nvSpPr>
          <p:spPr>
            <a:xfrm>
              <a:off x="2504005" y="1627498"/>
              <a:ext cx="52571" cy="112005"/>
            </a:xfrm>
            <a:custGeom>
              <a:avLst/>
              <a:gdLst/>
              <a:ahLst/>
              <a:cxnLst/>
              <a:rect l="l" t="t" r="r" b="b"/>
              <a:pathLst>
                <a:path w="720" h="1534" extrusionOk="0">
                  <a:moveTo>
                    <a:pt x="409" y="0"/>
                  </a:moveTo>
                  <a:cubicBezTo>
                    <a:pt x="400" y="0"/>
                    <a:pt x="391" y="1"/>
                    <a:pt x="382" y="3"/>
                  </a:cubicBezTo>
                  <a:cubicBezTo>
                    <a:pt x="330" y="19"/>
                    <a:pt x="302" y="79"/>
                    <a:pt x="318" y="132"/>
                  </a:cubicBezTo>
                  <a:cubicBezTo>
                    <a:pt x="318" y="136"/>
                    <a:pt x="494" y="702"/>
                    <a:pt x="32" y="1377"/>
                  </a:cubicBezTo>
                  <a:cubicBezTo>
                    <a:pt x="0" y="1421"/>
                    <a:pt x="12" y="1486"/>
                    <a:pt x="57" y="1518"/>
                  </a:cubicBezTo>
                  <a:cubicBezTo>
                    <a:pt x="73" y="1526"/>
                    <a:pt x="93" y="1534"/>
                    <a:pt x="113" y="1534"/>
                  </a:cubicBezTo>
                  <a:cubicBezTo>
                    <a:pt x="141" y="1534"/>
                    <a:pt x="177" y="1518"/>
                    <a:pt x="197" y="1494"/>
                  </a:cubicBezTo>
                  <a:cubicBezTo>
                    <a:pt x="719" y="734"/>
                    <a:pt x="519" y="96"/>
                    <a:pt x="511" y="71"/>
                  </a:cubicBezTo>
                  <a:cubicBezTo>
                    <a:pt x="497" y="25"/>
                    <a:pt x="453" y="0"/>
                    <a:pt x="40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134;p3"/>
            <p:cNvSpPr/>
            <p:nvPr/>
          </p:nvSpPr>
          <p:spPr>
            <a:xfrm>
              <a:off x="2548909" y="1634508"/>
              <a:ext cx="26431" cy="80682"/>
            </a:xfrm>
            <a:custGeom>
              <a:avLst/>
              <a:gdLst/>
              <a:ahLst/>
              <a:cxnLst/>
              <a:rect l="l" t="t" r="r" b="b"/>
              <a:pathLst>
                <a:path w="362" h="1105" extrusionOk="0">
                  <a:moveTo>
                    <a:pt x="128" y="1"/>
                  </a:moveTo>
                  <a:cubicBezTo>
                    <a:pt x="120" y="1"/>
                    <a:pt x="112" y="2"/>
                    <a:pt x="104" y="4"/>
                  </a:cubicBezTo>
                  <a:cubicBezTo>
                    <a:pt x="56" y="16"/>
                    <a:pt x="20" y="72"/>
                    <a:pt x="36" y="124"/>
                  </a:cubicBezTo>
                  <a:cubicBezTo>
                    <a:pt x="157" y="586"/>
                    <a:pt x="16" y="964"/>
                    <a:pt x="16" y="968"/>
                  </a:cubicBezTo>
                  <a:cubicBezTo>
                    <a:pt x="0" y="1024"/>
                    <a:pt x="24" y="1080"/>
                    <a:pt x="76" y="1100"/>
                  </a:cubicBezTo>
                  <a:cubicBezTo>
                    <a:pt x="84" y="1104"/>
                    <a:pt x="100" y="1104"/>
                    <a:pt x="109" y="1104"/>
                  </a:cubicBezTo>
                  <a:cubicBezTo>
                    <a:pt x="149" y="1104"/>
                    <a:pt x="189" y="1080"/>
                    <a:pt x="197" y="1044"/>
                  </a:cubicBezTo>
                  <a:cubicBezTo>
                    <a:pt x="205" y="1024"/>
                    <a:pt x="362" y="602"/>
                    <a:pt x="225" y="76"/>
                  </a:cubicBezTo>
                  <a:cubicBezTo>
                    <a:pt x="218" y="31"/>
                    <a:pt x="176" y="1"/>
                    <a:pt x="12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135;p3"/>
            <p:cNvSpPr/>
            <p:nvPr/>
          </p:nvSpPr>
          <p:spPr>
            <a:xfrm>
              <a:off x="2577020" y="1637939"/>
              <a:ext cx="23000" cy="51695"/>
            </a:xfrm>
            <a:custGeom>
              <a:avLst/>
              <a:gdLst/>
              <a:ahLst/>
              <a:cxnLst/>
              <a:rect l="l" t="t" r="r" b="b"/>
              <a:pathLst>
                <a:path w="315" h="708" extrusionOk="0">
                  <a:moveTo>
                    <a:pt x="117" y="0"/>
                  </a:moveTo>
                  <a:cubicBezTo>
                    <a:pt x="106" y="0"/>
                    <a:pt x="96" y="2"/>
                    <a:pt x="85" y="5"/>
                  </a:cubicBezTo>
                  <a:cubicBezTo>
                    <a:pt x="33" y="17"/>
                    <a:pt x="1" y="73"/>
                    <a:pt x="17" y="129"/>
                  </a:cubicBezTo>
                  <a:cubicBezTo>
                    <a:pt x="97" y="411"/>
                    <a:pt x="45" y="567"/>
                    <a:pt x="45" y="571"/>
                  </a:cubicBezTo>
                  <a:cubicBezTo>
                    <a:pt x="33" y="627"/>
                    <a:pt x="57" y="680"/>
                    <a:pt x="105" y="700"/>
                  </a:cubicBezTo>
                  <a:cubicBezTo>
                    <a:pt x="117" y="708"/>
                    <a:pt x="133" y="708"/>
                    <a:pt x="141" y="708"/>
                  </a:cubicBezTo>
                  <a:cubicBezTo>
                    <a:pt x="182" y="708"/>
                    <a:pt x="218" y="680"/>
                    <a:pt x="238" y="648"/>
                  </a:cubicBezTo>
                  <a:cubicBezTo>
                    <a:pt x="242" y="619"/>
                    <a:pt x="314" y="427"/>
                    <a:pt x="214" y="73"/>
                  </a:cubicBezTo>
                  <a:cubicBezTo>
                    <a:pt x="201" y="27"/>
                    <a:pt x="161" y="0"/>
                    <a:pt x="11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136;p3"/>
            <p:cNvSpPr/>
            <p:nvPr/>
          </p:nvSpPr>
          <p:spPr>
            <a:xfrm>
              <a:off x="2493710" y="1595664"/>
              <a:ext cx="96307" cy="27089"/>
            </a:xfrm>
            <a:custGeom>
              <a:avLst/>
              <a:gdLst/>
              <a:ahLst/>
              <a:cxnLst/>
              <a:rect l="l" t="t" r="r" b="b"/>
              <a:pathLst>
                <a:path w="1319" h="371" extrusionOk="0">
                  <a:moveTo>
                    <a:pt x="485" y="0"/>
                  </a:moveTo>
                  <a:cubicBezTo>
                    <a:pt x="241" y="0"/>
                    <a:pt x="88" y="59"/>
                    <a:pt x="77" y="65"/>
                  </a:cubicBezTo>
                  <a:cubicBezTo>
                    <a:pt x="29" y="86"/>
                    <a:pt x="1" y="146"/>
                    <a:pt x="21" y="194"/>
                  </a:cubicBezTo>
                  <a:cubicBezTo>
                    <a:pt x="36" y="234"/>
                    <a:pt x="75" y="257"/>
                    <a:pt x="115" y="257"/>
                  </a:cubicBezTo>
                  <a:cubicBezTo>
                    <a:pt x="128" y="257"/>
                    <a:pt x="141" y="255"/>
                    <a:pt x="153" y="250"/>
                  </a:cubicBezTo>
                  <a:cubicBezTo>
                    <a:pt x="156" y="250"/>
                    <a:pt x="281" y="203"/>
                    <a:pt x="487" y="203"/>
                  </a:cubicBezTo>
                  <a:cubicBezTo>
                    <a:pt x="662" y="203"/>
                    <a:pt x="896" y="237"/>
                    <a:pt x="1162" y="363"/>
                  </a:cubicBezTo>
                  <a:cubicBezTo>
                    <a:pt x="1174" y="367"/>
                    <a:pt x="1186" y="371"/>
                    <a:pt x="1202" y="371"/>
                  </a:cubicBezTo>
                  <a:cubicBezTo>
                    <a:pt x="1242" y="371"/>
                    <a:pt x="1278" y="351"/>
                    <a:pt x="1298" y="315"/>
                  </a:cubicBezTo>
                  <a:cubicBezTo>
                    <a:pt x="1319" y="266"/>
                    <a:pt x="1298" y="206"/>
                    <a:pt x="1246" y="182"/>
                  </a:cubicBezTo>
                  <a:cubicBezTo>
                    <a:pt x="950" y="40"/>
                    <a:pt x="687" y="0"/>
                    <a:pt x="48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137;p3"/>
            <p:cNvSpPr/>
            <p:nvPr/>
          </p:nvSpPr>
          <p:spPr>
            <a:xfrm>
              <a:off x="2446469" y="1562077"/>
              <a:ext cx="145300" cy="33733"/>
            </a:xfrm>
            <a:custGeom>
              <a:avLst/>
              <a:gdLst/>
              <a:ahLst/>
              <a:cxnLst/>
              <a:rect l="l" t="t" r="r" b="b"/>
              <a:pathLst>
                <a:path w="1990" h="462" extrusionOk="0">
                  <a:moveTo>
                    <a:pt x="886" y="1"/>
                  </a:moveTo>
                  <a:cubicBezTo>
                    <a:pt x="424" y="1"/>
                    <a:pt x="92" y="145"/>
                    <a:pt x="73" y="152"/>
                  </a:cubicBezTo>
                  <a:cubicBezTo>
                    <a:pt x="21" y="172"/>
                    <a:pt x="1" y="232"/>
                    <a:pt x="21" y="284"/>
                  </a:cubicBezTo>
                  <a:cubicBezTo>
                    <a:pt x="36" y="320"/>
                    <a:pt x="73" y="340"/>
                    <a:pt x="112" y="340"/>
                  </a:cubicBezTo>
                  <a:cubicBezTo>
                    <a:pt x="126" y="340"/>
                    <a:pt x="140" y="338"/>
                    <a:pt x="153" y="333"/>
                  </a:cubicBezTo>
                  <a:cubicBezTo>
                    <a:pt x="158" y="330"/>
                    <a:pt x="460" y="200"/>
                    <a:pt x="883" y="200"/>
                  </a:cubicBezTo>
                  <a:cubicBezTo>
                    <a:pt x="1161" y="200"/>
                    <a:pt x="1492" y="257"/>
                    <a:pt x="1825" y="445"/>
                  </a:cubicBezTo>
                  <a:cubicBezTo>
                    <a:pt x="1841" y="453"/>
                    <a:pt x="1861" y="461"/>
                    <a:pt x="1873" y="461"/>
                  </a:cubicBezTo>
                  <a:cubicBezTo>
                    <a:pt x="1909" y="461"/>
                    <a:pt x="1945" y="445"/>
                    <a:pt x="1966" y="409"/>
                  </a:cubicBezTo>
                  <a:cubicBezTo>
                    <a:pt x="1990" y="365"/>
                    <a:pt x="1974" y="300"/>
                    <a:pt x="1925" y="272"/>
                  </a:cubicBezTo>
                  <a:cubicBezTo>
                    <a:pt x="1557" y="64"/>
                    <a:pt x="1193" y="1"/>
                    <a:pt x="88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138;p3"/>
            <p:cNvSpPr/>
            <p:nvPr/>
          </p:nvSpPr>
          <p:spPr>
            <a:xfrm>
              <a:off x="2495754" y="1534404"/>
              <a:ext cx="76374" cy="23803"/>
            </a:xfrm>
            <a:custGeom>
              <a:avLst/>
              <a:gdLst/>
              <a:ahLst/>
              <a:cxnLst/>
              <a:rect l="l" t="t" r="r" b="b"/>
              <a:pathLst>
                <a:path w="1046" h="326" extrusionOk="0">
                  <a:moveTo>
                    <a:pt x="384" y="1"/>
                  </a:moveTo>
                  <a:cubicBezTo>
                    <a:pt x="213" y="1"/>
                    <a:pt x="95" y="32"/>
                    <a:pt x="85" y="37"/>
                  </a:cubicBezTo>
                  <a:cubicBezTo>
                    <a:pt x="29" y="49"/>
                    <a:pt x="1" y="105"/>
                    <a:pt x="13" y="161"/>
                  </a:cubicBezTo>
                  <a:cubicBezTo>
                    <a:pt x="26" y="207"/>
                    <a:pt x="65" y="234"/>
                    <a:pt x="110" y="234"/>
                  </a:cubicBezTo>
                  <a:cubicBezTo>
                    <a:pt x="120" y="234"/>
                    <a:pt x="131" y="232"/>
                    <a:pt x="141" y="229"/>
                  </a:cubicBezTo>
                  <a:cubicBezTo>
                    <a:pt x="141" y="229"/>
                    <a:pt x="240" y="203"/>
                    <a:pt x="386" y="203"/>
                  </a:cubicBezTo>
                  <a:cubicBezTo>
                    <a:pt x="524" y="203"/>
                    <a:pt x="704" y="226"/>
                    <a:pt x="885" y="318"/>
                  </a:cubicBezTo>
                  <a:cubicBezTo>
                    <a:pt x="897" y="322"/>
                    <a:pt x="913" y="326"/>
                    <a:pt x="929" y="326"/>
                  </a:cubicBezTo>
                  <a:cubicBezTo>
                    <a:pt x="969" y="326"/>
                    <a:pt x="1005" y="302"/>
                    <a:pt x="1017" y="270"/>
                  </a:cubicBezTo>
                  <a:cubicBezTo>
                    <a:pt x="1045" y="221"/>
                    <a:pt x="1025" y="161"/>
                    <a:pt x="973" y="137"/>
                  </a:cubicBezTo>
                  <a:cubicBezTo>
                    <a:pt x="758" y="29"/>
                    <a:pt x="546" y="1"/>
                    <a:pt x="38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9" name="Google Shape;139;p3"/>
          <p:cNvSpPr/>
          <p:nvPr/>
        </p:nvSpPr>
        <p:spPr>
          <a:xfrm flipH="1">
            <a:off x="7326047" y="4041323"/>
            <a:ext cx="285802" cy="287674"/>
          </a:xfrm>
          <a:custGeom>
            <a:avLst/>
            <a:gdLst/>
            <a:ahLst/>
            <a:cxnLst/>
            <a:rect l="l" t="t" r="r" b="b"/>
            <a:pathLst>
              <a:path w="1403" h="1412" extrusionOk="0">
                <a:moveTo>
                  <a:pt x="538" y="1"/>
                </a:moveTo>
                <a:cubicBezTo>
                  <a:pt x="410" y="5"/>
                  <a:pt x="301" y="65"/>
                  <a:pt x="217" y="178"/>
                </a:cubicBezTo>
                <a:cubicBezTo>
                  <a:pt x="56" y="379"/>
                  <a:pt x="0" y="688"/>
                  <a:pt x="36" y="901"/>
                </a:cubicBezTo>
                <a:cubicBezTo>
                  <a:pt x="64" y="1082"/>
                  <a:pt x="165" y="1230"/>
                  <a:pt x="325" y="1323"/>
                </a:cubicBezTo>
                <a:cubicBezTo>
                  <a:pt x="430" y="1383"/>
                  <a:pt x="550" y="1411"/>
                  <a:pt x="671" y="1411"/>
                </a:cubicBezTo>
                <a:cubicBezTo>
                  <a:pt x="763" y="1411"/>
                  <a:pt x="852" y="1395"/>
                  <a:pt x="940" y="1363"/>
                </a:cubicBezTo>
                <a:cubicBezTo>
                  <a:pt x="1141" y="1283"/>
                  <a:pt x="1286" y="1122"/>
                  <a:pt x="1346" y="921"/>
                </a:cubicBezTo>
                <a:cubicBezTo>
                  <a:pt x="1402" y="724"/>
                  <a:pt x="1362" y="519"/>
                  <a:pt x="1242" y="351"/>
                </a:cubicBezTo>
                <a:cubicBezTo>
                  <a:pt x="1150" y="230"/>
                  <a:pt x="1027" y="167"/>
                  <a:pt x="899" y="167"/>
                </a:cubicBezTo>
                <a:cubicBezTo>
                  <a:pt x="848" y="167"/>
                  <a:pt x="795" y="177"/>
                  <a:pt x="743" y="198"/>
                </a:cubicBezTo>
                <a:cubicBezTo>
                  <a:pt x="583" y="258"/>
                  <a:pt x="430" y="435"/>
                  <a:pt x="458" y="684"/>
                </a:cubicBezTo>
                <a:cubicBezTo>
                  <a:pt x="470" y="805"/>
                  <a:pt x="534" y="913"/>
                  <a:pt x="627" y="977"/>
                </a:cubicBezTo>
                <a:cubicBezTo>
                  <a:pt x="673" y="1004"/>
                  <a:pt x="723" y="1018"/>
                  <a:pt x="774" y="1018"/>
                </a:cubicBezTo>
                <a:cubicBezTo>
                  <a:pt x="806" y="1018"/>
                  <a:pt x="839" y="1012"/>
                  <a:pt x="872" y="1001"/>
                </a:cubicBezTo>
                <a:cubicBezTo>
                  <a:pt x="972" y="965"/>
                  <a:pt x="1045" y="881"/>
                  <a:pt x="1061" y="780"/>
                </a:cubicBezTo>
                <a:cubicBezTo>
                  <a:pt x="1081" y="676"/>
                  <a:pt x="1041" y="576"/>
                  <a:pt x="960" y="503"/>
                </a:cubicBezTo>
                <a:cubicBezTo>
                  <a:pt x="944" y="491"/>
                  <a:pt x="924" y="484"/>
                  <a:pt x="905" y="484"/>
                </a:cubicBezTo>
                <a:cubicBezTo>
                  <a:pt x="882" y="484"/>
                  <a:pt x="859" y="494"/>
                  <a:pt x="844" y="511"/>
                </a:cubicBezTo>
                <a:cubicBezTo>
                  <a:pt x="820" y="547"/>
                  <a:pt x="820" y="592"/>
                  <a:pt x="852" y="620"/>
                </a:cubicBezTo>
                <a:cubicBezTo>
                  <a:pt x="892" y="648"/>
                  <a:pt x="912" y="700"/>
                  <a:pt x="908" y="744"/>
                </a:cubicBezTo>
                <a:cubicBezTo>
                  <a:pt x="904" y="788"/>
                  <a:pt x="880" y="825"/>
                  <a:pt x="840" y="845"/>
                </a:cubicBezTo>
                <a:cubicBezTo>
                  <a:pt x="821" y="855"/>
                  <a:pt x="800" y="860"/>
                  <a:pt x="780" y="860"/>
                </a:cubicBezTo>
                <a:cubicBezTo>
                  <a:pt x="762" y="860"/>
                  <a:pt x="744" y="856"/>
                  <a:pt x="727" y="849"/>
                </a:cubicBezTo>
                <a:cubicBezTo>
                  <a:pt x="683" y="829"/>
                  <a:pt x="639" y="772"/>
                  <a:pt x="623" y="712"/>
                </a:cubicBezTo>
                <a:cubicBezTo>
                  <a:pt x="599" y="620"/>
                  <a:pt x="619" y="511"/>
                  <a:pt x="671" y="435"/>
                </a:cubicBezTo>
                <a:cubicBezTo>
                  <a:pt x="723" y="363"/>
                  <a:pt x="792" y="322"/>
                  <a:pt x="880" y="318"/>
                </a:cubicBezTo>
                <a:cubicBezTo>
                  <a:pt x="886" y="318"/>
                  <a:pt x="893" y="318"/>
                  <a:pt x="899" y="318"/>
                </a:cubicBezTo>
                <a:cubicBezTo>
                  <a:pt x="1080" y="318"/>
                  <a:pt x="1186" y="540"/>
                  <a:pt x="1205" y="680"/>
                </a:cubicBezTo>
                <a:cubicBezTo>
                  <a:pt x="1233" y="853"/>
                  <a:pt x="1161" y="1026"/>
                  <a:pt x="1012" y="1142"/>
                </a:cubicBezTo>
                <a:cubicBezTo>
                  <a:pt x="913" y="1216"/>
                  <a:pt x="790" y="1257"/>
                  <a:pt x="668" y="1257"/>
                </a:cubicBezTo>
                <a:cubicBezTo>
                  <a:pt x="611" y="1257"/>
                  <a:pt x="555" y="1248"/>
                  <a:pt x="502" y="1230"/>
                </a:cubicBezTo>
                <a:cubicBezTo>
                  <a:pt x="358" y="1186"/>
                  <a:pt x="249" y="1086"/>
                  <a:pt x="201" y="941"/>
                </a:cubicBezTo>
                <a:cubicBezTo>
                  <a:pt x="149" y="784"/>
                  <a:pt x="181" y="491"/>
                  <a:pt x="305" y="306"/>
                </a:cubicBezTo>
                <a:cubicBezTo>
                  <a:pt x="370" y="210"/>
                  <a:pt x="450" y="162"/>
                  <a:pt x="542" y="158"/>
                </a:cubicBezTo>
                <a:cubicBezTo>
                  <a:pt x="571" y="158"/>
                  <a:pt x="599" y="142"/>
                  <a:pt x="607" y="117"/>
                </a:cubicBezTo>
                <a:cubicBezTo>
                  <a:pt x="623" y="89"/>
                  <a:pt x="619" y="61"/>
                  <a:pt x="603" y="37"/>
                </a:cubicBezTo>
                <a:cubicBezTo>
                  <a:pt x="587" y="17"/>
                  <a:pt x="563" y="1"/>
                  <a:pt x="538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0" name="Google Shape;140;p3"/>
          <p:cNvGrpSpPr/>
          <p:nvPr/>
        </p:nvGrpSpPr>
        <p:grpSpPr>
          <a:xfrm rot="10200497" flipH="1">
            <a:off x="5753905" y="4183465"/>
            <a:ext cx="2029153" cy="1375659"/>
            <a:chOff x="6283024" y="-660615"/>
            <a:chExt cx="2029221" cy="1375705"/>
          </a:xfrm>
        </p:grpSpPr>
        <p:grpSp>
          <p:nvGrpSpPr>
            <p:cNvPr id="141" name="Google Shape;141;p3"/>
            <p:cNvGrpSpPr/>
            <p:nvPr/>
          </p:nvGrpSpPr>
          <p:grpSpPr>
            <a:xfrm rot="8478049">
              <a:off x="7456155" y="-397939"/>
              <a:ext cx="900955" cy="172869"/>
              <a:chOff x="3564648" y="628675"/>
              <a:chExt cx="901001" cy="172878"/>
            </a:xfrm>
          </p:grpSpPr>
          <p:sp>
            <p:nvSpPr>
              <p:cNvPr id="142" name="Google Shape;142;p3"/>
              <p:cNvSpPr/>
              <p:nvPr/>
            </p:nvSpPr>
            <p:spPr>
              <a:xfrm>
                <a:off x="3564648" y="647688"/>
                <a:ext cx="32631" cy="26026"/>
              </a:xfrm>
              <a:custGeom>
                <a:avLst/>
                <a:gdLst/>
                <a:ahLst/>
                <a:cxnLst/>
                <a:rect l="l" t="t" r="r" b="b"/>
                <a:pathLst>
                  <a:path w="242" h="193" extrusionOk="0">
                    <a:moveTo>
                      <a:pt x="73" y="0"/>
                    </a:moveTo>
                    <a:cubicBezTo>
                      <a:pt x="53" y="0"/>
                      <a:pt x="33" y="10"/>
                      <a:pt x="21" y="28"/>
                    </a:cubicBezTo>
                    <a:cubicBezTo>
                      <a:pt x="0" y="52"/>
                      <a:pt x="4" y="92"/>
                      <a:pt x="33" y="112"/>
                    </a:cubicBezTo>
                    <a:cubicBezTo>
                      <a:pt x="33" y="112"/>
                      <a:pt x="69" y="140"/>
                      <a:pt x="141" y="184"/>
                    </a:cubicBezTo>
                    <a:cubicBezTo>
                      <a:pt x="149" y="188"/>
                      <a:pt x="165" y="192"/>
                      <a:pt x="173" y="192"/>
                    </a:cubicBezTo>
                    <a:cubicBezTo>
                      <a:pt x="193" y="192"/>
                      <a:pt x="213" y="184"/>
                      <a:pt x="225" y="168"/>
                    </a:cubicBezTo>
                    <a:cubicBezTo>
                      <a:pt x="241" y="144"/>
                      <a:pt x="233" y="104"/>
                      <a:pt x="205" y="84"/>
                    </a:cubicBezTo>
                    <a:cubicBezTo>
                      <a:pt x="141" y="40"/>
                      <a:pt x="105" y="11"/>
                      <a:pt x="105" y="11"/>
                    </a:cubicBezTo>
                    <a:cubicBezTo>
                      <a:pt x="96" y="4"/>
                      <a:pt x="84" y="0"/>
                      <a:pt x="73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3" name="Google Shape;143;p3"/>
              <p:cNvSpPr/>
              <p:nvPr/>
            </p:nvSpPr>
            <p:spPr>
              <a:xfrm>
                <a:off x="3630180" y="628675"/>
                <a:ext cx="835469" cy="172878"/>
              </a:xfrm>
              <a:custGeom>
                <a:avLst/>
                <a:gdLst/>
                <a:ahLst/>
                <a:cxnLst/>
                <a:rect l="l" t="t" r="r" b="b"/>
                <a:pathLst>
                  <a:path w="6196" h="1282" extrusionOk="0">
                    <a:moveTo>
                      <a:pt x="6121" y="0"/>
                    </a:moveTo>
                    <a:cubicBezTo>
                      <a:pt x="6109" y="0"/>
                      <a:pt x="6097" y="4"/>
                      <a:pt x="6087" y="12"/>
                    </a:cubicBezTo>
                    <a:cubicBezTo>
                      <a:pt x="6023" y="64"/>
                      <a:pt x="5955" y="112"/>
                      <a:pt x="5891" y="160"/>
                    </a:cubicBezTo>
                    <a:cubicBezTo>
                      <a:pt x="5858" y="177"/>
                      <a:pt x="5854" y="213"/>
                      <a:pt x="5875" y="245"/>
                    </a:cubicBezTo>
                    <a:cubicBezTo>
                      <a:pt x="5887" y="261"/>
                      <a:pt x="5907" y="269"/>
                      <a:pt x="5927" y="269"/>
                    </a:cubicBezTo>
                    <a:cubicBezTo>
                      <a:pt x="5943" y="269"/>
                      <a:pt x="5951" y="265"/>
                      <a:pt x="5967" y="261"/>
                    </a:cubicBezTo>
                    <a:cubicBezTo>
                      <a:pt x="6035" y="213"/>
                      <a:pt x="6104" y="165"/>
                      <a:pt x="6168" y="112"/>
                    </a:cubicBezTo>
                    <a:cubicBezTo>
                      <a:pt x="6192" y="88"/>
                      <a:pt x="6196" y="48"/>
                      <a:pt x="6176" y="24"/>
                    </a:cubicBezTo>
                    <a:cubicBezTo>
                      <a:pt x="6161" y="9"/>
                      <a:pt x="6140" y="0"/>
                      <a:pt x="6121" y="0"/>
                    </a:cubicBezTo>
                    <a:close/>
                    <a:moveTo>
                      <a:pt x="5557" y="384"/>
                    </a:moveTo>
                    <a:cubicBezTo>
                      <a:pt x="5546" y="384"/>
                      <a:pt x="5535" y="387"/>
                      <a:pt x="5525" y="394"/>
                    </a:cubicBezTo>
                    <a:lnTo>
                      <a:pt x="5312" y="514"/>
                    </a:lnTo>
                    <a:cubicBezTo>
                      <a:pt x="5284" y="530"/>
                      <a:pt x="5272" y="570"/>
                      <a:pt x="5288" y="602"/>
                    </a:cubicBezTo>
                    <a:cubicBezTo>
                      <a:pt x="5296" y="623"/>
                      <a:pt x="5324" y="631"/>
                      <a:pt x="5344" y="631"/>
                    </a:cubicBezTo>
                    <a:cubicBezTo>
                      <a:pt x="5352" y="631"/>
                      <a:pt x="5364" y="631"/>
                      <a:pt x="5372" y="627"/>
                    </a:cubicBezTo>
                    <a:cubicBezTo>
                      <a:pt x="5445" y="586"/>
                      <a:pt x="5517" y="546"/>
                      <a:pt x="5589" y="502"/>
                    </a:cubicBezTo>
                    <a:cubicBezTo>
                      <a:pt x="5617" y="486"/>
                      <a:pt x="5629" y="446"/>
                      <a:pt x="5609" y="414"/>
                    </a:cubicBezTo>
                    <a:cubicBezTo>
                      <a:pt x="5599" y="395"/>
                      <a:pt x="5578" y="384"/>
                      <a:pt x="5557" y="384"/>
                    </a:cubicBezTo>
                    <a:close/>
                    <a:moveTo>
                      <a:pt x="68" y="434"/>
                    </a:moveTo>
                    <a:cubicBezTo>
                      <a:pt x="45" y="434"/>
                      <a:pt x="25" y="444"/>
                      <a:pt x="17" y="466"/>
                    </a:cubicBezTo>
                    <a:cubicBezTo>
                      <a:pt x="1" y="494"/>
                      <a:pt x="9" y="534"/>
                      <a:pt x="41" y="550"/>
                    </a:cubicBezTo>
                    <a:cubicBezTo>
                      <a:pt x="109" y="590"/>
                      <a:pt x="185" y="631"/>
                      <a:pt x="262" y="667"/>
                    </a:cubicBezTo>
                    <a:cubicBezTo>
                      <a:pt x="266" y="671"/>
                      <a:pt x="278" y="671"/>
                      <a:pt x="286" y="671"/>
                    </a:cubicBezTo>
                    <a:cubicBezTo>
                      <a:pt x="310" y="671"/>
                      <a:pt x="330" y="663"/>
                      <a:pt x="346" y="635"/>
                    </a:cubicBezTo>
                    <a:cubicBezTo>
                      <a:pt x="362" y="602"/>
                      <a:pt x="346" y="566"/>
                      <a:pt x="318" y="550"/>
                    </a:cubicBezTo>
                    <a:cubicBezTo>
                      <a:pt x="246" y="514"/>
                      <a:pt x="169" y="482"/>
                      <a:pt x="101" y="442"/>
                    </a:cubicBezTo>
                    <a:cubicBezTo>
                      <a:pt x="90" y="436"/>
                      <a:pt x="79" y="434"/>
                      <a:pt x="68" y="434"/>
                    </a:cubicBezTo>
                    <a:close/>
                    <a:moveTo>
                      <a:pt x="4947" y="705"/>
                    </a:moveTo>
                    <a:cubicBezTo>
                      <a:pt x="4939" y="705"/>
                      <a:pt x="4930" y="707"/>
                      <a:pt x="4922" y="711"/>
                    </a:cubicBezTo>
                    <a:cubicBezTo>
                      <a:pt x="4846" y="747"/>
                      <a:pt x="4770" y="775"/>
                      <a:pt x="4693" y="807"/>
                    </a:cubicBezTo>
                    <a:cubicBezTo>
                      <a:pt x="4665" y="815"/>
                      <a:pt x="4645" y="856"/>
                      <a:pt x="4661" y="888"/>
                    </a:cubicBezTo>
                    <a:cubicBezTo>
                      <a:pt x="4669" y="912"/>
                      <a:pt x="4693" y="928"/>
                      <a:pt x="4721" y="928"/>
                    </a:cubicBezTo>
                    <a:cubicBezTo>
                      <a:pt x="4729" y="928"/>
                      <a:pt x="4738" y="928"/>
                      <a:pt x="4746" y="920"/>
                    </a:cubicBezTo>
                    <a:cubicBezTo>
                      <a:pt x="4826" y="892"/>
                      <a:pt x="4902" y="860"/>
                      <a:pt x="4975" y="827"/>
                    </a:cubicBezTo>
                    <a:cubicBezTo>
                      <a:pt x="5007" y="811"/>
                      <a:pt x="5023" y="771"/>
                      <a:pt x="5007" y="739"/>
                    </a:cubicBezTo>
                    <a:cubicBezTo>
                      <a:pt x="4995" y="719"/>
                      <a:pt x="4971" y="705"/>
                      <a:pt x="4947" y="705"/>
                    </a:cubicBezTo>
                    <a:close/>
                    <a:moveTo>
                      <a:pt x="694" y="729"/>
                    </a:moveTo>
                    <a:cubicBezTo>
                      <a:pt x="670" y="729"/>
                      <a:pt x="644" y="741"/>
                      <a:pt x="631" y="767"/>
                    </a:cubicBezTo>
                    <a:cubicBezTo>
                      <a:pt x="619" y="795"/>
                      <a:pt x="639" y="831"/>
                      <a:pt x="668" y="848"/>
                    </a:cubicBezTo>
                    <a:cubicBezTo>
                      <a:pt x="744" y="884"/>
                      <a:pt x="824" y="908"/>
                      <a:pt x="901" y="936"/>
                    </a:cubicBezTo>
                    <a:cubicBezTo>
                      <a:pt x="905" y="944"/>
                      <a:pt x="913" y="944"/>
                      <a:pt x="921" y="944"/>
                    </a:cubicBezTo>
                    <a:cubicBezTo>
                      <a:pt x="949" y="944"/>
                      <a:pt x="969" y="924"/>
                      <a:pt x="981" y="896"/>
                    </a:cubicBezTo>
                    <a:cubicBezTo>
                      <a:pt x="989" y="864"/>
                      <a:pt x="969" y="827"/>
                      <a:pt x="941" y="815"/>
                    </a:cubicBezTo>
                    <a:cubicBezTo>
                      <a:pt x="864" y="791"/>
                      <a:pt x="788" y="763"/>
                      <a:pt x="712" y="731"/>
                    </a:cubicBezTo>
                    <a:cubicBezTo>
                      <a:pt x="706" y="729"/>
                      <a:pt x="700" y="729"/>
                      <a:pt x="694" y="729"/>
                    </a:cubicBezTo>
                    <a:close/>
                    <a:moveTo>
                      <a:pt x="1342" y="954"/>
                    </a:moveTo>
                    <a:cubicBezTo>
                      <a:pt x="1316" y="954"/>
                      <a:pt x="1288" y="973"/>
                      <a:pt x="1278" y="1004"/>
                    </a:cubicBezTo>
                    <a:cubicBezTo>
                      <a:pt x="1270" y="1032"/>
                      <a:pt x="1290" y="1069"/>
                      <a:pt x="1326" y="1077"/>
                    </a:cubicBezTo>
                    <a:lnTo>
                      <a:pt x="1567" y="1137"/>
                    </a:lnTo>
                    <a:lnTo>
                      <a:pt x="1580" y="1137"/>
                    </a:lnTo>
                    <a:cubicBezTo>
                      <a:pt x="1612" y="1137"/>
                      <a:pt x="1636" y="1117"/>
                      <a:pt x="1636" y="1093"/>
                    </a:cubicBezTo>
                    <a:cubicBezTo>
                      <a:pt x="1648" y="1056"/>
                      <a:pt x="1628" y="1028"/>
                      <a:pt x="1592" y="1016"/>
                    </a:cubicBezTo>
                    <a:cubicBezTo>
                      <a:pt x="1511" y="996"/>
                      <a:pt x="1435" y="976"/>
                      <a:pt x="1355" y="956"/>
                    </a:cubicBezTo>
                    <a:cubicBezTo>
                      <a:pt x="1350" y="955"/>
                      <a:pt x="1346" y="954"/>
                      <a:pt x="1342" y="954"/>
                    </a:cubicBezTo>
                    <a:close/>
                    <a:moveTo>
                      <a:pt x="4306" y="950"/>
                    </a:moveTo>
                    <a:cubicBezTo>
                      <a:pt x="4300" y="950"/>
                      <a:pt x="4294" y="951"/>
                      <a:pt x="4288" y="952"/>
                    </a:cubicBezTo>
                    <a:cubicBezTo>
                      <a:pt x="4207" y="976"/>
                      <a:pt x="4135" y="996"/>
                      <a:pt x="4054" y="1016"/>
                    </a:cubicBezTo>
                    <a:cubicBezTo>
                      <a:pt x="4018" y="1028"/>
                      <a:pt x="3998" y="1056"/>
                      <a:pt x="4006" y="1093"/>
                    </a:cubicBezTo>
                    <a:cubicBezTo>
                      <a:pt x="4014" y="1117"/>
                      <a:pt x="4038" y="1137"/>
                      <a:pt x="4067" y="1137"/>
                    </a:cubicBezTo>
                    <a:lnTo>
                      <a:pt x="4087" y="1137"/>
                    </a:lnTo>
                    <a:cubicBezTo>
                      <a:pt x="4167" y="1117"/>
                      <a:pt x="4247" y="1097"/>
                      <a:pt x="4328" y="1073"/>
                    </a:cubicBezTo>
                    <a:cubicBezTo>
                      <a:pt x="4360" y="1064"/>
                      <a:pt x="4380" y="1028"/>
                      <a:pt x="4368" y="992"/>
                    </a:cubicBezTo>
                    <a:cubicBezTo>
                      <a:pt x="4361" y="966"/>
                      <a:pt x="4335" y="950"/>
                      <a:pt x="4306" y="950"/>
                    </a:cubicBezTo>
                    <a:close/>
                    <a:moveTo>
                      <a:pt x="2020" y="1096"/>
                    </a:moveTo>
                    <a:cubicBezTo>
                      <a:pt x="1988" y="1096"/>
                      <a:pt x="1961" y="1116"/>
                      <a:pt x="1957" y="1149"/>
                    </a:cubicBezTo>
                    <a:cubicBezTo>
                      <a:pt x="1953" y="1185"/>
                      <a:pt x="1973" y="1213"/>
                      <a:pt x="2009" y="1217"/>
                    </a:cubicBezTo>
                    <a:cubicBezTo>
                      <a:pt x="2090" y="1233"/>
                      <a:pt x="2174" y="1245"/>
                      <a:pt x="2255" y="1253"/>
                    </a:cubicBezTo>
                    <a:lnTo>
                      <a:pt x="2259" y="1253"/>
                    </a:lnTo>
                    <a:cubicBezTo>
                      <a:pt x="2291" y="1253"/>
                      <a:pt x="2319" y="1229"/>
                      <a:pt x="2327" y="1197"/>
                    </a:cubicBezTo>
                    <a:cubicBezTo>
                      <a:pt x="2331" y="1161"/>
                      <a:pt x="2307" y="1133"/>
                      <a:pt x="2271" y="1129"/>
                    </a:cubicBezTo>
                    <a:cubicBezTo>
                      <a:pt x="2190" y="1125"/>
                      <a:pt x="2110" y="1109"/>
                      <a:pt x="2030" y="1097"/>
                    </a:cubicBezTo>
                    <a:cubicBezTo>
                      <a:pt x="2026" y="1096"/>
                      <a:pt x="2023" y="1096"/>
                      <a:pt x="2020" y="1096"/>
                    </a:cubicBezTo>
                    <a:close/>
                    <a:moveTo>
                      <a:pt x="3637" y="1103"/>
                    </a:moveTo>
                    <a:cubicBezTo>
                      <a:pt x="3633" y="1103"/>
                      <a:pt x="3629" y="1104"/>
                      <a:pt x="3625" y="1105"/>
                    </a:cubicBezTo>
                    <a:lnTo>
                      <a:pt x="3384" y="1133"/>
                    </a:lnTo>
                    <a:cubicBezTo>
                      <a:pt x="3351" y="1137"/>
                      <a:pt x="3323" y="1169"/>
                      <a:pt x="3331" y="1205"/>
                    </a:cubicBezTo>
                    <a:cubicBezTo>
                      <a:pt x="3331" y="1233"/>
                      <a:pt x="3359" y="1257"/>
                      <a:pt x="3388" y="1257"/>
                    </a:cubicBezTo>
                    <a:cubicBezTo>
                      <a:pt x="3388" y="1257"/>
                      <a:pt x="3396" y="1257"/>
                      <a:pt x="3400" y="1253"/>
                    </a:cubicBezTo>
                    <a:cubicBezTo>
                      <a:pt x="3480" y="1249"/>
                      <a:pt x="3564" y="1237"/>
                      <a:pt x="3645" y="1225"/>
                    </a:cubicBezTo>
                    <a:cubicBezTo>
                      <a:pt x="3677" y="1217"/>
                      <a:pt x="3701" y="1189"/>
                      <a:pt x="3697" y="1153"/>
                    </a:cubicBezTo>
                    <a:cubicBezTo>
                      <a:pt x="3693" y="1128"/>
                      <a:pt x="3668" y="1103"/>
                      <a:pt x="3637" y="1103"/>
                    </a:cubicBezTo>
                    <a:close/>
                    <a:moveTo>
                      <a:pt x="2709" y="1157"/>
                    </a:moveTo>
                    <a:cubicBezTo>
                      <a:pt x="2672" y="1157"/>
                      <a:pt x="2640" y="1181"/>
                      <a:pt x="2640" y="1217"/>
                    </a:cubicBezTo>
                    <a:cubicBezTo>
                      <a:pt x="2640" y="1253"/>
                      <a:pt x="2668" y="1281"/>
                      <a:pt x="2701" y="1281"/>
                    </a:cubicBezTo>
                    <a:lnTo>
                      <a:pt x="2954" y="1281"/>
                    </a:lnTo>
                    <a:cubicBezTo>
                      <a:pt x="2990" y="1281"/>
                      <a:pt x="3014" y="1253"/>
                      <a:pt x="3014" y="1217"/>
                    </a:cubicBezTo>
                    <a:cubicBezTo>
                      <a:pt x="3014" y="1181"/>
                      <a:pt x="2982" y="1157"/>
                      <a:pt x="2950" y="1157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4" name="Google Shape;144;p3"/>
            <p:cNvGrpSpPr/>
            <p:nvPr/>
          </p:nvGrpSpPr>
          <p:grpSpPr>
            <a:xfrm rot="-1338283">
              <a:off x="6334133" y="-30863"/>
              <a:ext cx="1282386" cy="522134"/>
              <a:chOff x="3183154" y="283548"/>
              <a:chExt cx="1282495" cy="522178"/>
            </a:xfrm>
          </p:grpSpPr>
          <p:sp>
            <p:nvSpPr>
              <p:cNvPr id="145" name="Google Shape;145;p3"/>
              <p:cNvSpPr/>
              <p:nvPr/>
            </p:nvSpPr>
            <p:spPr>
              <a:xfrm>
                <a:off x="3564648" y="647688"/>
                <a:ext cx="32631" cy="26026"/>
              </a:xfrm>
              <a:custGeom>
                <a:avLst/>
                <a:gdLst/>
                <a:ahLst/>
                <a:cxnLst/>
                <a:rect l="l" t="t" r="r" b="b"/>
                <a:pathLst>
                  <a:path w="242" h="193" extrusionOk="0">
                    <a:moveTo>
                      <a:pt x="73" y="0"/>
                    </a:moveTo>
                    <a:cubicBezTo>
                      <a:pt x="53" y="0"/>
                      <a:pt x="33" y="10"/>
                      <a:pt x="21" y="28"/>
                    </a:cubicBezTo>
                    <a:cubicBezTo>
                      <a:pt x="0" y="52"/>
                      <a:pt x="4" y="92"/>
                      <a:pt x="33" y="112"/>
                    </a:cubicBezTo>
                    <a:cubicBezTo>
                      <a:pt x="33" y="112"/>
                      <a:pt x="69" y="140"/>
                      <a:pt x="141" y="184"/>
                    </a:cubicBezTo>
                    <a:cubicBezTo>
                      <a:pt x="149" y="188"/>
                      <a:pt x="165" y="192"/>
                      <a:pt x="173" y="192"/>
                    </a:cubicBezTo>
                    <a:cubicBezTo>
                      <a:pt x="193" y="192"/>
                      <a:pt x="213" y="184"/>
                      <a:pt x="225" y="168"/>
                    </a:cubicBezTo>
                    <a:cubicBezTo>
                      <a:pt x="241" y="144"/>
                      <a:pt x="233" y="104"/>
                      <a:pt x="205" y="84"/>
                    </a:cubicBezTo>
                    <a:cubicBezTo>
                      <a:pt x="141" y="40"/>
                      <a:pt x="105" y="11"/>
                      <a:pt x="105" y="11"/>
                    </a:cubicBezTo>
                    <a:cubicBezTo>
                      <a:pt x="96" y="4"/>
                      <a:pt x="84" y="0"/>
                      <a:pt x="73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6" name="Google Shape;146;p3"/>
              <p:cNvSpPr/>
              <p:nvPr/>
            </p:nvSpPr>
            <p:spPr>
              <a:xfrm>
                <a:off x="3630180" y="628675"/>
                <a:ext cx="835469" cy="172878"/>
              </a:xfrm>
              <a:custGeom>
                <a:avLst/>
                <a:gdLst/>
                <a:ahLst/>
                <a:cxnLst/>
                <a:rect l="l" t="t" r="r" b="b"/>
                <a:pathLst>
                  <a:path w="6196" h="1282" extrusionOk="0">
                    <a:moveTo>
                      <a:pt x="6121" y="0"/>
                    </a:moveTo>
                    <a:cubicBezTo>
                      <a:pt x="6109" y="0"/>
                      <a:pt x="6097" y="4"/>
                      <a:pt x="6087" y="12"/>
                    </a:cubicBezTo>
                    <a:cubicBezTo>
                      <a:pt x="6023" y="64"/>
                      <a:pt x="5955" y="112"/>
                      <a:pt x="5891" y="160"/>
                    </a:cubicBezTo>
                    <a:cubicBezTo>
                      <a:pt x="5858" y="177"/>
                      <a:pt x="5854" y="213"/>
                      <a:pt x="5875" y="245"/>
                    </a:cubicBezTo>
                    <a:cubicBezTo>
                      <a:pt x="5887" y="261"/>
                      <a:pt x="5907" y="269"/>
                      <a:pt x="5927" y="269"/>
                    </a:cubicBezTo>
                    <a:cubicBezTo>
                      <a:pt x="5943" y="269"/>
                      <a:pt x="5951" y="265"/>
                      <a:pt x="5967" y="261"/>
                    </a:cubicBezTo>
                    <a:cubicBezTo>
                      <a:pt x="6035" y="213"/>
                      <a:pt x="6104" y="165"/>
                      <a:pt x="6168" y="112"/>
                    </a:cubicBezTo>
                    <a:cubicBezTo>
                      <a:pt x="6192" y="88"/>
                      <a:pt x="6196" y="48"/>
                      <a:pt x="6176" y="24"/>
                    </a:cubicBezTo>
                    <a:cubicBezTo>
                      <a:pt x="6161" y="9"/>
                      <a:pt x="6140" y="0"/>
                      <a:pt x="6121" y="0"/>
                    </a:cubicBezTo>
                    <a:close/>
                    <a:moveTo>
                      <a:pt x="5557" y="384"/>
                    </a:moveTo>
                    <a:cubicBezTo>
                      <a:pt x="5546" y="384"/>
                      <a:pt x="5535" y="387"/>
                      <a:pt x="5525" y="394"/>
                    </a:cubicBezTo>
                    <a:lnTo>
                      <a:pt x="5312" y="514"/>
                    </a:lnTo>
                    <a:cubicBezTo>
                      <a:pt x="5284" y="530"/>
                      <a:pt x="5272" y="570"/>
                      <a:pt x="5288" y="602"/>
                    </a:cubicBezTo>
                    <a:cubicBezTo>
                      <a:pt x="5296" y="623"/>
                      <a:pt x="5324" y="631"/>
                      <a:pt x="5344" y="631"/>
                    </a:cubicBezTo>
                    <a:cubicBezTo>
                      <a:pt x="5352" y="631"/>
                      <a:pt x="5364" y="631"/>
                      <a:pt x="5372" y="627"/>
                    </a:cubicBezTo>
                    <a:cubicBezTo>
                      <a:pt x="5445" y="586"/>
                      <a:pt x="5517" y="546"/>
                      <a:pt x="5589" y="502"/>
                    </a:cubicBezTo>
                    <a:cubicBezTo>
                      <a:pt x="5617" y="486"/>
                      <a:pt x="5629" y="446"/>
                      <a:pt x="5609" y="414"/>
                    </a:cubicBezTo>
                    <a:cubicBezTo>
                      <a:pt x="5599" y="395"/>
                      <a:pt x="5578" y="384"/>
                      <a:pt x="5557" y="384"/>
                    </a:cubicBezTo>
                    <a:close/>
                    <a:moveTo>
                      <a:pt x="68" y="434"/>
                    </a:moveTo>
                    <a:cubicBezTo>
                      <a:pt x="45" y="434"/>
                      <a:pt x="25" y="444"/>
                      <a:pt x="17" y="466"/>
                    </a:cubicBezTo>
                    <a:cubicBezTo>
                      <a:pt x="1" y="494"/>
                      <a:pt x="9" y="534"/>
                      <a:pt x="41" y="550"/>
                    </a:cubicBezTo>
                    <a:cubicBezTo>
                      <a:pt x="109" y="590"/>
                      <a:pt x="185" y="631"/>
                      <a:pt x="262" y="667"/>
                    </a:cubicBezTo>
                    <a:cubicBezTo>
                      <a:pt x="266" y="671"/>
                      <a:pt x="278" y="671"/>
                      <a:pt x="286" y="671"/>
                    </a:cubicBezTo>
                    <a:cubicBezTo>
                      <a:pt x="310" y="671"/>
                      <a:pt x="330" y="663"/>
                      <a:pt x="346" y="635"/>
                    </a:cubicBezTo>
                    <a:cubicBezTo>
                      <a:pt x="362" y="602"/>
                      <a:pt x="346" y="566"/>
                      <a:pt x="318" y="550"/>
                    </a:cubicBezTo>
                    <a:cubicBezTo>
                      <a:pt x="246" y="514"/>
                      <a:pt x="169" y="482"/>
                      <a:pt x="101" y="442"/>
                    </a:cubicBezTo>
                    <a:cubicBezTo>
                      <a:pt x="90" y="436"/>
                      <a:pt x="79" y="434"/>
                      <a:pt x="68" y="434"/>
                    </a:cubicBezTo>
                    <a:close/>
                    <a:moveTo>
                      <a:pt x="4947" y="705"/>
                    </a:moveTo>
                    <a:cubicBezTo>
                      <a:pt x="4939" y="705"/>
                      <a:pt x="4930" y="707"/>
                      <a:pt x="4922" y="711"/>
                    </a:cubicBezTo>
                    <a:cubicBezTo>
                      <a:pt x="4846" y="747"/>
                      <a:pt x="4770" y="775"/>
                      <a:pt x="4693" y="807"/>
                    </a:cubicBezTo>
                    <a:cubicBezTo>
                      <a:pt x="4665" y="815"/>
                      <a:pt x="4645" y="856"/>
                      <a:pt x="4661" y="888"/>
                    </a:cubicBezTo>
                    <a:cubicBezTo>
                      <a:pt x="4669" y="912"/>
                      <a:pt x="4693" y="928"/>
                      <a:pt x="4721" y="928"/>
                    </a:cubicBezTo>
                    <a:cubicBezTo>
                      <a:pt x="4729" y="928"/>
                      <a:pt x="4738" y="928"/>
                      <a:pt x="4746" y="920"/>
                    </a:cubicBezTo>
                    <a:cubicBezTo>
                      <a:pt x="4826" y="892"/>
                      <a:pt x="4902" y="860"/>
                      <a:pt x="4975" y="827"/>
                    </a:cubicBezTo>
                    <a:cubicBezTo>
                      <a:pt x="5007" y="811"/>
                      <a:pt x="5023" y="771"/>
                      <a:pt x="5007" y="739"/>
                    </a:cubicBezTo>
                    <a:cubicBezTo>
                      <a:pt x="4995" y="719"/>
                      <a:pt x="4971" y="705"/>
                      <a:pt x="4947" y="705"/>
                    </a:cubicBezTo>
                    <a:close/>
                    <a:moveTo>
                      <a:pt x="694" y="729"/>
                    </a:moveTo>
                    <a:cubicBezTo>
                      <a:pt x="670" y="729"/>
                      <a:pt x="644" y="741"/>
                      <a:pt x="631" y="767"/>
                    </a:cubicBezTo>
                    <a:cubicBezTo>
                      <a:pt x="619" y="795"/>
                      <a:pt x="639" y="831"/>
                      <a:pt x="668" y="848"/>
                    </a:cubicBezTo>
                    <a:cubicBezTo>
                      <a:pt x="744" y="884"/>
                      <a:pt x="824" y="908"/>
                      <a:pt x="901" y="936"/>
                    </a:cubicBezTo>
                    <a:cubicBezTo>
                      <a:pt x="905" y="944"/>
                      <a:pt x="913" y="944"/>
                      <a:pt x="921" y="944"/>
                    </a:cubicBezTo>
                    <a:cubicBezTo>
                      <a:pt x="949" y="944"/>
                      <a:pt x="969" y="924"/>
                      <a:pt x="981" y="896"/>
                    </a:cubicBezTo>
                    <a:cubicBezTo>
                      <a:pt x="989" y="864"/>
                      <a:pt x="969" y="827"/>
                      <a:pt x="941" y="815"/>
                    </a:cubicBezTo>
                    <a:cubicBezTo>
                      <a:pt x="864" y="791"/>
                      <a:pt x="788" y="763"/>
                      <a:pt x="712" y="731"/>
                    </a:cubicBezTo>
                    <a:cubicBezTo>
                      <a:pt x="706" y="729"/>
                      <a:pt x="700" y="729"/>
                      <a:pt x="694" y="729"/>
                    </a:cubicBezTo>
                    <a:close/>
                    <a:moveTo>
                      <a:pt x="1342" y="954"/>
                    </a:moveTo>
                    <a:cubicBezTo>
                      <a:pt x="1316" y="954"/>
                      <a:pt x="1288" y="973"/>
                      <a:pt x="1278" y="1004"/>
                    </a:cubicBezTo>
                    <a:cubicBezTo>
                      <a:pt x="1270" y="1032"/>
                      <a:pt x="1290" y="1069"/>
                      <a:pt x="1326" y="1077"/>
                    </a:cubicBezTo>
                    <a:lnTo>
                      <a:pt x="1567" y="1137"/>
                    </a:lnTo>
                    <a:lnTo>
                      <a:pt x="1580" y="1137"/>
                    </a:lnTo>
                    <a:cubicBezTo>
                      <a:pt x="1612" y="1137"/>
                      <a:pt x="1636" y="1117"/>
                      <a:pt x="1636" y="1093"/>
                    </a:cubicBezTo>
                    <a:cubicBezTo>
                      <a:pt x="1648" y="1056"/>
                      <a:pt x="1628" y="1028"/>
                      <a:pt x="1592" y="1016"/>
                    </a:cubicBezTo>
                    <a:cubicBezTo>
                      <a:pt x="1511" y="996"/>
                      <a:pt x="1435" y="976"/>
                      <a:pt x="1355" y="956"/>
                    </a:cubicBezTo>
                    <a:cubicBezTo>
                      <a:pt x="1350" y="955"/>
                      <a:pt x="1346" y="954"/>
                      <a:pt x="1342" y="954"/>
                    </a:cubicBezTo>
                    <a:close/>
                    <a:moveTo>
                      <a:pt x="4306" y="950"/>
                    </a:moveTo>
                    <a:cubicBezTo>
                      <a:pt x="4300" y="950"/>
                      <a:pt x="4294" y="951"/>
                      <a:pt x="4288" y="952"/>
                    </a:cubicBezTo>
                    <a:cubicBezTo>
                      <a:pt x="4207" y="976"/>
                      <a:pt x="4135" y="996"/>
                      <a:pt x="4054" y="1016"/>
                    </a:cubicBezTo>
                    <a:cubicBezTo>
                      <a:pt x="4018" y="1028"/>
                      <a:pt x="3998" y="1056"/>
                      <a:pt x="4006" y="1093"/>
                    </a:cubicBezTo>
                    <a:cubicBezTo>
                      <a:pt x="4014" y="1117"/>
                      <a:pt x="4038" y="1137"/>
                      <a:pt x="4067" y="1137"/>
                    </a:cubicBezTo>
                    <a:lnTo>
                      <a:pt x="4087" y="1137"/>
                    </a:lnTo>
                    <a:cubicBezTo>
                      <a:pt x="4167" y="1117"/>
                      <a:pt x="4247" y="1097"/>
                      <a:pt x="4328" y="1073"/>
                    </a:cubicBezTo>
                    <a:cubicBezTo>
                      <a:pt x="4360" y="1064"/>
                      <a:pt x="4380" y="1028"/>
                      <a:pt x="4368" y="992"/>
                    </a:cubicBezTo>
                    <a:cubicBezTo>
                      <a:pt x="4361" y="966"/>
                      <a:pt x="4335" y="950"/>
                      <a:pt x="4306" y="950"/>
                    </a:cubicBezTo>
                    <a:close/>
                    <a:moveTo>
                      <a:pt x="2020" y="1096"/>
                    </a:moveTo>
                    <a:cubicBezTo>
                      <a:pt x="1988" y="1096"/>
                      <a:pt x="1961" y="1116"/>
                      <a:pt x="1957" y="1149"/>
                    </a:cubicBezTo>
                    <a:cubicBezTo>
                      <a:pt x="1953" y="1185"/>
                      <a:pt x="1973" y="1213"/>
                      <a:pt x="2009" y="1217"/>
                    </a:cubicBezTo>
                    <a:cubicBezTo>
                      <a:pt x="2090" y="1233"/>
                      <a:pt x="2174" y="1245"/>
                      <a:pt x="2255" y="1253"/>
                    </a:cubicBezTo>
                    <a:lnTo>
                      <a:pt x="2259" y="1253"/>
                    </a:lnTo>
                    <a:cubicBezTo>
                      <a:pt x="2291" y="1253"/>
                      <a:pt x="2319" y="1229"/>
                      <a:pt x="2327" y="1197"/>
                    </a:cubicBezTo>
                    <a:cubicBezTo>
                      <a:pt x="2331" y="1161"/>
                      <a:pt x="2307" y="1133"/>
                      <a:pt x="2271" y="1129"/>
                    </a:cubicBezTo>
                    <a:cubicBezTo>
                      <a:pt x="2190" y="1125"/>
                      <a:pt x="2110" y="1109"/>
                      <a:pt x="2030" y="1097"/>
                    </a:cubicBezTo>
                    <a:cubicBezTo>
                      <a:pt x="2026" y="1096"/>
                      <a:pt x="2023" y="1096"/>
                      <a:pt x="2020" y="1096"/>
                    </a:cubicBezTo>
                    <a:close/>
                    <a:moveTo>
                      <a:pt x="3637" y="1103"/>
                    </a:moveTo>
                    <a:cubicBezTo>
                      <a:pt x="3633" y="1103"/>
                      <a:pt x="3629" y="1104"/>
                      <a:pt x="3625" y="1105"/>
                    </a:cubicBezTo>
                    <a:lnTo>
                      <a:pt x="3384" y="1133"/>
                    </a:lnTo>
                    <a:cubicBezTo>
                      <a:pt x="3351" y="1137"/>
                      <a:pt x="3323" y="1169"/>
                      <a:pt x="3331" y="1205"/>
                    </a:cubicBezTo>
                    <a:cubicBezTo>
                      <a:pt x="3331" y="1233"/>
                      <a:pt x="3359" y="1257"/>
                      <a:pt x="3388" y="1257"/>
                    </a:cubicBezTo>
                    <a:cubicBezTo>
                      <a:pt x="3388" y="1257"/>
                      <a:pt x="3396" y="1257"/>
                      <a:pt x="3400" y="1253"/>
                    </a:cubicBezTo>
                    <a:cubicBezTo>
                      <a:pt x="3480" y="1249"/>
                      <a:pt x="3564" y="1237"/>
                      <a:pt x="3645" y="1225"/>
                    </a:cubicBezTo>
                    <a:cubicBezTo>
                      <a:pt x="3677" y="1217"/>
                      <a:pt x="3701" y="1189"/>
                      <a:pt x="3697" y="1153"/>
                    </a:cubicBezTo>
                    <a:cubicBezTo>
                      <a:pt x="3693" y="1128"/>
                      <a:pt x="3668" y="1103"/>
                      <a:pt x="3637" y="1103"/>
                    </a:cubicBezTo>
                    <a:close/>
                    <a:moveTo>
                      <a:pt x="2709" y="1157"/>
                    </a:moveTo>
                    <a:cubicBezTo>
                      <a:pt x="2672" y="1157"/>
                      <a:pt x="2640" y="1181"/>
                      <a:pt x="2640" y="1217"/>
                    </a:cubicBezTo>
                    <a:cubicBezTo>
                      <a:pt x="2640" y="1253"/>
                      <a:pt x="2668" y="1281"/>
                      <a:pt x="2701" y="1281"/>
                    </a:cubicBezTo>
                    <a:lnTo>
                      <a:pt x="2954" y="1281"/>
                    </a:lnTo>
                    <a:cubicBezTo>
                      <a:pt x="2990" y="1281"/>
                      <a:pt x="3014" y="1253"/>
                      <a:pt x="3014" y="1217"/>
                    </a:cubicBezTo>
                    <a:cubicBezTo>
                      <a:pt x="3014" y="1181"/>
                      <a:pt x="2982" y="1157"/>
                      <a:pt x="2950" y="1157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7" name="Google Shape;147;p3"/>
              <p:cNvSpPr/>
              <p:nvPr/>
            </p:nvSpPr>
            <p:spPr>
              <a:xfrm>
                <a:off x="3314385" y="432198"/>
                <a:ext cx="22249" cy="64593"/>
              </a:xfrm>
              <a:custGeom>
                <a:avLst/>
                <a:gdLst/>
                <a:ahLst/>
                <a:cxnLst/>
                <a:rect l="l" t="t" r="r" b="b"/>
                <a:pathLst>
                  <a:path w="165" h="479" extrusionOk="0">
                    <a:moveTo>
                      <a:pt x="89" y="1"/>
                    </a:moveTo>
                    <a:cubicBezTo>
                      <a:pt x="65" y="1"/>
                      <a:pt x="35" y="20"/>
                      <a:pt x="28" y="51"/>
                    </a:cubicBezTo>
                    <a:cubicBezTo>
                      <a:pt x="0" y="175"/>
                      <a:pt x="4" y="304"/>
                      <a:pt x="32" y="428"/>
                    </a:cubicBezTo>
                    <a:cubicBezTo>
                      <a:pt x="36" y="459"/>
                      <a:pt x="65" y="478"/>
                      <a:pt x="97" y="478"/>
                    </a:cubicBezTo>
                    <a:cubicBezTo>
                      <a:pt x="102" y="478"/>
                      <a:pt x="107" y="478"/>
                      <a:pt x="113" y="476"/>
                    </a:cubicBezTo>
                    <a:cubicBezTo>
                      <a:pt x="145" y="464"/>
                      <a:pt x="165" y="428"/>
                      <a:pt x="157" y="396"/>
                    </a:cubicBezTo>
                    <a:cubicBezTo>
                      <a:pt x="153" y="380"/>
                      <a:pt x="153" y="364"/>
                      <a:pt x="145" y="356"/>
                    </a:cubicBezTo>
                    <a:cubicBezTo>
                      <a:pt x="145" y="344"/>
                      <a:pt x="141" y="340"/>
                      <a:pt x="141" y="328"/>
                    </a:cubicBezTo>
                    <a:lnTo>
                      <a:pt x="141" y="320"/>
                    </a:lnTo>
                    <a:cubicBezTo>
                      <a:pt x="137" y="296"/>
                      <a:pt x="137" y="264"/>
                      <a:pt x="137" y="239"/>
                    </a:cubicBezTo>
                    <a:cubicBezTo>
                      <a:pt x="137" y="179"/>
                      <a:pt x="141" y="131"/>
                      <a:pt x="149" y="83"/>
                    </a:cubicBezTo>
                    <a:cubicBezTo>
                      <a:pt x="153" y="51"/>
                      <a:pt x="137" y="14"/>
                      <a:pt x="101" y="2"/>
                    </a:cubicBezTo>
                    <a:cubicBezTo>
                      <a:pt x="97" y="1"/>
                      <a:pt x="93" y="1"/>
                      <a:pt x="89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8" name="Google Shape;148;p3"/>
              <p:cNvSpPr/>
              <p:nvPr/>
            </p:nvSpPr>
            <p:spPr>
              <a:xfrm>
                <a:off x="3326790" y="513513"/>
                <a:ext cx="39104" cy="76055"/>
              </a:xfrm>
              <a:custGeom>
                <a:avLst/>
                <a:gdLst/>
                <a:ahLst/>
                <a:cxnLst/>
                <a:rect l="l" t="t" r="r" b="b"/>
                <a:pathLst>
                  <a:path w="290" h="564" extrusionOk="0">
                    <a:moveTo>
                      <a:pt x="70" y="0"/>
                    </a:moveTo>
                    <a:cubicBezTo>
                      <a:pt x="66" y="0"/>
                      <a:pt x="61" y="1"/>
                      <a:pt x="57" y="2"/>
                    </a:cubicBezTo>
                    <a:cubicBezTo>
                      <a:pt x="17" y="14"/>
                      <a:pt x="1" y="50"/>
                      <a:pt x="5" y="82"/>
                    </a:cubicBezTo>
                    <a:cubicBezTo>
                      <a:pt x="29" y="239"/>
                      <a:pt x="85" y="392"/>
                      <a:pt x="161" y="532"/>
                    </a:cubicBezTo>
                    <a:cubicBezTo>
                      <a:pt x="172" y="552"/>
                      <a:pt x="197" y="564"/>
                      <a:pt x="221" y="564"/>
                    </a:cubicBezTo>
                    <a:cubicBezTo>
                      <a:pt x="231" y="564"/>
                      <a:pt x="241" y="561"/>
                      <a:pt x="250" y="556"/>
                    </a:cubicBezTo>
                    <a:cubicBezTo>
                      <a:pt x="282" y="536"/>
                      <a:pt x="290" y="500"/>
                      <a:pt x="278" y="464"/>
                    </a:cubicBezTo>
                    <a:cubicBezTo>
                      <a:pt x="206" y="335"/>
                      <a:pt x="161" y="199"/>
                      <a:pt x="137" y="50"/>
                    </a:cubicBezTo>
                    <a:cubicBezTo>
                      <a:pt x="130" y="19"/>
                      <a:pt x="97" y="0"/>
                      <a:pt x="7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9" name="Google Shape;149;p3"/>
              <p:cNvSpPr/>
              <p:nvPr/>
            </p:nvSpPr>
            <p:spPr>
              <a:xfrm rot="7199998">
                <a:off x="3218177" y="383762"/>
                <a:ext cx="417195" cy="321750"/>
              </a:xfrm>
              <a:custGeom>
                <a:avLst/>
                <a:gdLst/>
                <a:ahLst/>
                <a:cxnLst/>
                <a:rect l="l" t="t" r="r" b="b"/>
                <a:pathLst>
                  <a:path w="3094" h="2386" extrusionOk="0">
                    <a:moveTo>
                      <a:pt x="761" y="1"/>
                    </a:moveTo>
                    <a:cubicBezTo>
                      <a:pt x="715" y="1"/>
                      <a:pt x="666" y="10"/>
                      <a:pt x="615" y="31"/>
                    </a:cubicBezTo>
                    <a:cubicBezTo>
                      <a:pt x="1" y="280"/>
                      <a:pt x="877" y="2349"/>
                      <a:pt x="1274" y="2385"/>
                    </a:cubicBezTo>
                    <a:cubicBezTo>
                      <a:pt x="1277" y="2386"/>
                      <a:pt x="1281" y="2386"/>
                      <a:pt x="1284" y="2386"/>
                    </a:cubicBezTo>
                    <a:cubicBezTo>
                      <a:pt x="1654" y="2386"/>
                      <a:pt x="3093" y="666"/>
                      <a:pt x="2524" y="216"/>
                    </a:cubicBezTo>
                    <a:cubicBezTo>
                      <a:pt x="2468" y="172"/>
                      <a:pt x="2409" y="153"/>
                      <a:pt x="2348" y="153"/>
                    </a:cubicBezTo>
                    <a:cubicBezTo>
                      <a:pt x="1937" y="153"/>
                      <a:pt x="1467" y="1036"/>
                      <a:pt x="1467" y="1036"/>
                    </a:cubicBezTo>
                    <a:cubicBezTo>
                      <a:pt x="1467" y="1036"/>
                      <a:pt x="1243" y="1"/>
                      <a:pt x="761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0" name="Google Shape;150;p3"/>
              <p:cNvSpPr/>
              <p:nvPr/>
            </p:nvSpPr>
            <p:spPr>
              <a:xfrm rot="7199998">
                <a:off x="3241218" y="444572"/>
                <a:ext cx="288828" cy="300848"/>
              </a:xfrm>
              <a:custGeom>
                <a:avLst/>
                <a:gdLst/>
                <a:ahLst/>
                <a:cxnLst/>
                <a:rect l="l" t="t" r="r" b="b"/>
                <a:pathLst>
                  <a:path w="2142" h="2231" extrusionOk="0">
                    <a:moveTo>
                      <a:pt x="1403" y="0"/>
                    </a:moveTo>
                    <a:cubicBezTo>
                      <a:pt x="1398" y="0"/>
                      <a:pt x="1392" y="0"/>
                      <a:pt x="1387" y="1"/>
                    </a:cubicBezTo>
                    <a:cubicBezTo>
                      <a:pt x="1009" y="700"/>
                      <a:pt x="535" y="1351"/>
                      <a:pt x="1" y="1941"/>
                    </a:cubicBezTo>
                    <a:cubicBezTo>
                      <a:pt x="113" y="2110"/>
                      <a:pt x="230" y="2222"/>
                      <a:pt x="314" y="2230"/>
                    </a:cubicBezTo>
                    <a:cubicBezTo>
                      <a:pt x="318" y="2231"/>
                      <a:pt x="321" y="2231"/>
                      <a:pt x="324" y="2231"/>
                    </a:cubicBezTo>
                    <a:cubicBezTo>
                      <a:pt x="702" y="2231"/>
                      <a:pt x="2141" y="511"/>
                      <a:pt x="1572" y="61"/>
                    </a:cubicBezTo>
                    <a:cubicBezTo>
                      <a:pt x="1517" y="20"/>
                      <a:pt x="1461" y="0"/>
                      <a:pt x="1403" y="0"/>
                    </a:cubicBezTo>
                    <a:close/>
                  </a:path>
                </a:pathLst>
              </a:custGeom>
              <a:solidFill>
                <a:srgbClr val="FFF1F6">
                  <a:alpha val="333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1" name="Google Shape;151;p3"/>
          <p:cNvGrpSpPr/>
          <p:nvPr/>
        </p:nvGrpSpPr>
        <p:grpSpPr>
          <a:xfrm rot="8887361">
            <a:off x="330669" y="108279"/>
            <a:ext cx="513893" cy="363699"/>
            <a:chOff x="3334703" y="-568655"/>
            <a:chExt cx="703624" cy="497978"/>
          </a:xfrm>
        </p:grpSpPr>
        <p:sp>
          <p:nvSpPr>
            <p:cNvPr id="152" name="Google Shape;152;p3"/>
            <p:cNvSpPr/>
            <p:nvPr/>
          </p:nvSpPr>
          <p:spPr>
            <a:xfrm>
              <a:off x="3439701" y="-356018"/>
              <a:ext cx="493979" cy="285342"/>
            </a:xfrm>
            <a:custGeom>
              <a:avLst/>
              <a:gdLst/>
              <a:ahLst/>
              <a:cxnLst/>
              <a:rect l="l" t="t" r="r" b="b"/>
              <a:pathLst>
                <a:path w="5796" h="3348" extrusionOk="0">
                  <a:moveTo>
                    <a:pt x="2897" y="1"/>
                  </a:moveTo>
                  <a:cubicBezTo>
                    <a:pt x="2551" y="1"/>
                    <a:pt x="2205" y="118"/>
                    <a:pt x="1920" y="352"/>
                  </a:cubicBezTo>
                  <a:cubicBezTo>
                    <a:pt x="1785" y="461"/>
                    <a:pt x="1661" y="585"/>
                    <a:pt x="1540" y="714"/>
                  </a:cubicBezTo>
                  <a:cubicBezTo>
                    <a:pt x="1287" y="981"/>
                    <a:pt x="936" y="1107"/>
                    <a:pt x="635" y="1307"/>
                  </a:cubicBezTo>
                  <a:cubicBezTo>
                    <a:pt x="74" y="1682"/>
                    <a:pt x="0" y="2447"/>
                    <a:pt x="471" y="2943"/>
                  </a:cubicBezTo>
                  <a:cubicBezTo>
                    <a:pt x="728" y="3212"/>
                    <a:pt x="1078" y="3347"/>
                    <a:pt x="1442" y="3347"/>
                  </a:cubicBezTo>
                  <a:cubicBezTo>
                    <a:pt x="1511" y="3347"/>
                    <a:pt x="1581" y="3343"/>
                    <a:pt x="1650" y="3333"/>
                  </a:cubicBezTo>
                  <a:cubicBezTo>
                    <a:pt x="1877" y="3302"/>
                    <a:pt x="2081" y="3208"/>
                    <a:pt x="2287" y="3119"/>
                  </a:cubicBezTo>
                  <a:cubicBezTo>
                    <a:pt x="2482" y="3036"/>
                    <a:pt x="2689" y="2995"/>
                    <a:pt x="2896" y="2995"/>
                  </a:cubicBezTo>
                  <a:cubicBezTo>
                    <a:pt x="3103" y="2995"/>
                    <a:pt x="3311" y="3036"/>
                    <a:pt x="3507" y="3119"/>
                  </a:cubicBezTo>
                  <a:cubicBezTo>
                    <a:pt x="3713" y="3204"/>
                    <a:pt x="3917" y="3300"/>
                    <a:pt x="4143" y="3333"/>
                  </a:cubicBezTo>
                  <a:cubicBezTo>
                    <a:pt x="4213" y="3343"/>
                    <a:pt x="4282" y="3347"/>
                    <a:pt x="4351" y="3347"/>
                  </a:cubicBezTo>
                  <a:cubicBezTo>
                    <a:pt x="4715" y="3347"/>
                    <a:pt x="5062" y="3212"/>
                    <a:pt x="5322" y="2943"/>
                  </a:cubicBezTo>
                  <a:cubicBezTo>
                    <a:pt x="5795" y="2447"/>
                    <a:pt x="5722" y="1685"/>
                    <a:pt x="5159" y="1307"/>
                  </a:cubicBezTo>
                  <a:cubicBezTo>
                    <a:pt x="4857" y="1107"/>
                    <a:pt x="4506" y="981"/>
                    <a:pt x="4253" y="714"/>
                  </a:cubicBezTo>
                  <a:cubicBezTo>
                    <a:pt x="4133" y="585"/>
                    <a:pt x="4006" y="461"/>
                    <a:pt x="3874" y="352"/>
                  </a:cubicBezTo>
                  <a:cubicBezTo>
                    <a:pt x="3589" y="118"/>
                    <a:pt x="3244" y="1"/>
                    <a:pt x="289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153;p3"/>
            <p:cNvSpPr/>
            <p:nvPr/>
          </p:nvSpPr>
          <p:spPr>
            <a:xfrm>
              <a:off x="3334703" y="-424284"/>
              <a:ext cx="126648" cy="125881"/>
            </a:xfrm>
            <a:custGeom>
              <a:avLst/>
              <a:gdLst/>
              <a:ahLst/>
              <a:cxnLst/>
              <a:rect l="l" t="t" r="r" b="b"/>
              <a:pathLst>
                <a:path w="1486" h="1477" extrusionOk="0">
                  <a:moveTo>
                    <a:pt x="677" y="0"/>
                  </a:moveTo>
                  <a:cubicBezTo>
                    <a:pt x="613" y="0"/>
                    <a:pt x="549" y="11"/>
                    <a:pt x="488" y="34"/>
                  </a:cubicBezTo>
                  <a:cubicBezTo>
                    <a:pt x="155" y="152"/>
                    <a:pt x="0" y="566"/>
                    <a:pt x="141" y="956"/>
                  </a:cubicBezTo>
                  <a:cubicBezTo>
                    <a:pt x="254" y="1273"/>
                    <a:pt x="529" y="1476"/>
                    <a:pt x="806" y="1476"/>
                  </a:cubicBezTo>
                  <a:cubicBezTo>
                    <a:pt x="870" y="1476"/>
                    <a:pt x="934" y="1466"/>
                    <a:pt x="995" y="1443"/>
                  </a:cubicBezTo>
                  <a:cubicBezTo>
                    <a:pt x="1328" y="1323"/>
                    <a:pt x="1485" y="911"/>
                    <a:pt x="1344" y="521"/>
                  </a:cubicBezTo>
                  <a:cubicBezTo>
                    <a:pt x="1230" y="204"/>
                    <a:pt x="954" y="0"/>
                    <a:pt x="67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154;p3"/>
            <p:cNvSpPr/>
            <p:nvPr/>
          </p:nvSpPr>
          <p:spPr>
            <a:xfrm>
              <a:off x="3505069" y="-568655"/>
              <a:ext cx="135853" cy="141989"/>
            </a:xfrm>
            <a:custGeom>
              <a:avLst/>
              <a:gdLst/>
              <a:ahLst/>
              <a:cxnLst/>
              <a:rect l="l" t="t" r="r" b="b"/>
              <a:pathLst>
                <a:path w="1594" h="1666" extrusionOk="0">
                  <a:moveTo>
                    <a:pt x="751" y="1"/>
                  </a:moveTo>
                  <a:cubicBezTo>
                    <a:pt x="708" y="1"/>
                    <a:pt x="665" y="5"/>
                    <a:pt x="622" y="14"/>
                  </a:cubicBezTo>
                  <a:cubicBezTo>
                    <a:pt x="237" y="98"/>
                    <a:pt x="0" y="530"/>
                    <a:pt x="96" y="981"/>
                  </a:cubicBezTo>
                  <a:cubicBezTo>
                    <a:pt x="181" y="1384"/>
                    <a:pt x="499" y="1665"/>
                    <a:pt x="841" y="1665"/>
                  </a:cubicBezTo>
                  <a:cubicBezTo>
                    <a:pt x="883" y="1665"/>
                    <a:pt x="926" y="1661"/>
                    <a:pt x="969" y="1652"/>
                  </a:cubicBezTo>
                  <a:cubicBezTo>
                    <a:pt x="1357" y="1571"/>
                    <a:pt x="1593" y="1136"/>
                    <a:pt x="1497" y="685"/>
                  </a:cubicBezTo>
                  <a:cubicBezTo>
                    <a:pt x="1412" y="282"/>
                    <a:pt x="1093" y="1"/>
                    <a:pt x="75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155;p3"/>
            <p:cNvSpPr/>
            <p:nvPr/>
          </p:nvSpPr>
          <p:spPr>
            <a:xfrm>
              <a:off x="3911679" y="-424965"/>
              <a:ext cx="126648" cy="125966"/>
            </a:xfrm>
            <a:custGeom>
              <a:avLst/>
              <a:gdLst/>
              <a:ahLst/>
              <a:cxnLst/>
              <a:rect l="l" t="t" r="r" b="b"/>
              <a:pathLst>
                <a:path w="1486" h="1478" extrusionOk="0">
                  <a:moveTo>
                    <a:pt x="810" y="1"/>
                  </a:moveTo>
                  <a:cubicBezTo>
                    <a:pt x="532" y="1"/>
                    <a:pt x="256" y="205"/>
                    <a:pt x="141" y="521"/>
                  </a:cubicBezTo>
                  <a:cubicBezTo>
                    <a:pt x="0" y="911"/>
                    <a:pt x="157" y="1325"/>
                    <a:pt x="490" y="1445"/>
                  </a:cubicBezTo>
                  <a:cubicBezTo>
                    <a:pt x="551" y="1467"/>
                    <a:pt x="614" y="1477"/>
                    <a:pt x="677" y="1477"/>
                  </a:cubicBezTo>
                  <a:cubicBezTo>
                    <a:pt x="955" y="1477"/>
                    <a:pt x="1232" y="1273"/>
                    <a:pt x="1347" y="955"/>
                  </a:cubicBezTo>
                  <a:cubicBezTo>
                    <a:pt x="1485" y="566"/>
                    <a:pt x="1330" y="154"/>
                    <a:pt x="998" y="33"/>
                  </a:cubicBezTo>
                  <a:cubicBezTo>
                    <a:pt x="936" y="11"/>
                    <a:pt x="873" y="1"/>
                    <a:pt x="81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156;p3"/>
            <p:cNvSpPr/>
            <p:nvPr/>
          </p:nvSpPr>
          <p:spPr>
            <a:xfrm>
              <a:off x="3732450" y="-567802"/>
              <a:ext cx="135853" cy="141819"/>
            </a:xfrm>
            <a:custGeom>
              <a:avLst/>
              <a:gdLst/>
              <a:ahLst/>
              <a:cxnLst/>
              <a:rect l="l" t="t" r="r" b="b"/>
              <a:pathLst>
                <a:path w="1594" h="1664" extrusionOk="0">
                  <a:moveTo>
                    <a:pt x="841" y="1"/>
                  </a:moveTo>
                  <a:cubicBezTo>
                    <a:pt x="499" y="1"/>
                    <a:pt x="181" y="282"/>
                    <a:pt x="96" y="683"/>
                  </a:cubicBezTo>
                  <a:cubicBezTo>
                    <a:pt x="0" y="1136"/>
                    <a:pt x="237" y="1569"/>
                    <a:pt x="622" y="1650"/>
                  </a:cubicBezTo>
                  <a:cubicBezTo>
                    <a:pt x="665" y="1659"/>
                    <a:pt x="708" y="1664"/>
                    <a:pt x="751" y="1664"/>
                  </a:cubicBezTo>
                  <a:cubicBezTo>
                    <a:pt x="1093" y="1664"/>
                    <a:pt x="1412" y="1382"/>
                    <a:pt x="1498" y="981"/>
                  </a:cubicBezTo>
                  <a:cubicBezTo>
                    <a:pt x="1593" y="528"/>
                    <a:pt x="1357" y="96"/>
                    <a:pt x="969" y="14"/>
                  </a:cubicBezTo>
                  <a:cubicBezTo>
                    <a:pt x="926" y="5"/>
                    <a:pt x="883" y="1"/>
                    <a:pt x="84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7" name="Google Shape;157;p3"/>
          <p:cNvGrpSpPr/>
          <p:nvPr/>
        </p:nvGrpSpPr>
        <p:grpSpPr>
          <a:xfrm rot="10412789">
            <a:off x="132756" y="630259"/>
            <a:ext cx="428195" cy="303047"/>
            <a:chOff x="3334703" y="-568655"/>
            <a:chExt cx="703624" cy="497978"/>
          </a:xfrm>
        </p:grpSpPr>
        <p:sp>
          <p:nvSpPr>
            <p:cNvPr id="158" name="Google Shape;158;p3"/>
            <p:cNvSpPr/>
            <p:nvPr/>
          </p:nvSpPr>
          <p:spPr>
            <a:xfrm>
              <a:off x="3439701" y="-356018"/>
              <a:ext cx="493979" cy="285342"/>
            </a:xfrm>
            <a:custGeom>
              <a:avLst/>
              <a:gdLst/>
              <a:ahLst/>
              <a:cxnLst/>
              <a:rect l="l" t="t" r="r" b="b"/>
              <a:pathLst>
                <a:path w="5796" h="3348" extrusionOk="0">
                  <a:moveTo>
                    <a:pt x="2897" y="1"/>
                  </a:moveTo>
                  <a:cubicBezTo>
                    <a:pt x="2551" y="1"/>
                    <a:pt x="2205" y="118"/>
                    <a:pt x="1920" y="352"/>
                  </a:cubicBezTo>
                  <a:cubicBezTo>
                    <a:pt x="1785" y="461"/>
                    <a:pt x="1661" y="585"/>
                    <a:pt x="1540" y="714"/>
                  </a:cubicBezTo>
                  <a:cubicBezTo>
                    <a:pt x="1287" y="981"/>
                    <a:pt x="936" y="1107"/>
                    <a:pt x="635" y="1307"/>
                  </a:cubicBezTo>
                  <a:cubicBezTo>
                    <a:pt x="74" y="1682"/>
                    <a:pt x="0" y="2447"/>
                    <a:pt x="471" y="2943"/>
                  </a:cubicBezTo>
                  <a:cubicBezTo>
                    <a:pt x="728" y="3212"/>
                    <a:pt x="1078" y="3347"/>
                    <a:pt x="1442" y="3347"/>
                  </a:cubicBezTo>
                  <a:cubicBezTo>
                    <a:pt x="1511" y="3347"/>
                    <a:pt x="1581" y="3343"/>
                    <a:pt x="1650" y="3333"/>
                  </a:cubicBezTo>
                  <a:cubicBezTo>
                    <a:pt x="1877" y="3302"/>
                    <a:pt x="2081" y="3208"/>
                    <a:pt x="2287" y="3119"/>
                  </a:cubicBezTo>
                  <a:cubicBezTo>
                    <a:pt x="2482" y="3036"/>
                    <a:pt x="2689" y="2995"/>
                    <a:pt x="2896" y="2995"/>
                  </a:cubicBezTo>
                  <a:cubicBezTo>
                    <a:pt x="3103" y="2995"/>
                    <a:pt x="3311" y="3036"/>
                    <a:pt x="3507" y="3119"/>
                  </a:cubicBezTo>
                  <a:cubicBezTo>
                    <a:pt x="3713" y="3204"/>
                    <a:pt x="3917" y="3300"/>
                    <a:pt x="4143" y="3333"/>
                  </a:cubicBezTo>
                  <a:cubicBezTo>
                    <a:pt x="4213" y="3343"/>
                    <a:pt x="4282" y="3347"/>
                    <a:pt x="4351" y="3347"/>
                  </a:cubicBezTo>
                  <a:cubicBezTo>
                    <a:pt x="4715" y="3347"/>
                    <a:pt x="5062" y="3212"/>
                    <a:pt x="5322" y="2943"/>
                  </a:cubicBezTo>
                  <a:cubicBezTo>
                    <a:pt x="5795" y="2447"/>
                    <a:pt x="5722" y="1685"/>
                    <a:pt x="5159" y="1307"/>
                  </a:cubicBezTo>
                  <a:cubicBezTo>
                    <a:pt x="4857" y="1107"/>
                    <a:pt x="4506" y="981"/>
                    <a:pt x="4253" y="714"/>
                  </a:cubicBezTo>
                  <a:cubicBezTo>
                    <a:pt x="4133" y="585"/>
                    <a:pt x="4006" y="461"/>
                    <a:pt x="3874" y="352"/>
                  </a:cubicBezTo>
                  <a:cubicBezTo>
                    <a:pt x="3589" y="118"/>
                    <a:pt x="3244" y="1"/>
                    <a:pt x="289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159;p3"/>
            <p:cNvSpPr/>
            <p:nvPr/>
          </p:nvSpPr>
          <p:spPr>
            <a:xfrm>
              <a:off x="3334703" y="-424284"/>
              <a:ext cx="126648" cy="125881"/>
            </a:xfrm>
            <a:custGeom>
              <a:avLst/>
              <a:gdLst/>
              <a:ahLst/>
              <a:cxnLst/>
              <a:rect l="l" t="t" r="r" b="b"/>
              <a:pathLst>
                <a:path w="1486" h="1477" extrusionOk="0">
                  <a:moveTo>
                    <a:pt x="677" y="0"/>
                  </a:moveTo>
                  <a:cubicBezTo>
                    <a:pt x="613" y="0"/>
                    <a:pt x="549" y="11"/>
                    <a:pt x="488" y="34"/>
                  </a:cubicBezTo>
                  <a:cubicBezTo>
                    <a:pt x="155" y="152"/>
                    <a:pt x="0" y="566"/>
                    <a:pt x="141" y="956"/>
                  </a:cubicBezTo>
                  <a:cubicBezTo>
                    <a:pt x="254" y="1273"/>
                    <a:pt x="529" y="1476"/>
                    <a:pt x="806" y="1476"/>
                  </a:cubicBezTo>
                  <a:cubicBezTo>
                    <a:pt x="870" y="1476"/>
                    <a:pt x="934" y="1466"/>
                    <a:pt x="995" y="1443"/>
                  </a:cubicBezTo>
                  <a:cubicBezTo>
                    <a:pt x="1328" y="1323"/>
                    <a:pt x="1485" y="911"/>
                    <a:pt x="1344" y="521"/>
                  </a:cubicBezTo>
                  <a:cubicBezTo>
                    <a:pt x="1230" y="204"/>
                    <a:pt x="954" y="0"/>
                    <a:pt x="67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160;p3"/>
            <p:cNvSpPr/>
            <p:nvPr/>
          </p:nvSpPr>
          <p:spPr>
            <a:xfrm>
              <a:off x="3505069" y="-568655"/>
              <a:ext cx="135853" cy="141989"/>
            </a:xfrm>
            <a:custGeom>
              <a:avLst/>
              <a:gdLst/>
              <a:ahLst/>
              <a:cxnLst/>
              <a:rect l="l" t="t" r="r" b="b"/>
              <a:pathLst>
                <a:path w="1594" h="1666" extrusionOk="0">
                  <a:moveTo>
                    <a:pt x="751" y="1"/>
                  </a:moveTo>
                  <a:cubicBezTo>
                    <a:pt x="708" y="1"/>
                    <a:pt x="665" y="5"/>
                    <a:pt x="622" y="14"/>
                  </a:cubicBezTo>
                  <a:cubicBezTo>
                    <a:pt x="237" y="98"/>
                    <a:pt x="0" y="530"/>
                    <a:pt x="96" y="981"/>
                  </a:cubicBezTo>
                  <a:cubicBezTo>
                    <a:pt x="181" y="1384"/>
                    <a:pt x="499" y="1665"/>
                    <a:pt x="841" y="1665"/>
                  </a:cubicBezTo>
                  <a:cubicBezTo>
                    <a:pt x="883" y="1665"/>
                    <a:pt x="926" y="1661"/>
                    <a:pt x="969" y="1652"/>
                  </a:cubicBezTo>
                  <a:cubicBezTo>
                    <a:pt x="1357" y="1571"/>
                    <a:pt x="1593" y="1136"/>
                    <a:pt x="1497" y="685"/>
                  </a:cubicBezTo>
                  <a:cubicBezTo>
                    <a:pt x="1412" y="282"/>
                    <a:pt x="1093" y="1"/>
                    <a:pt x="75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161;p3"/>
            <p:cNvSpPr/>
            <p:nvPr/>
          </p:nvSpPr>
          <p:spPr>
            <a:xfrm>
              <a:off x="3911679" y="-424965"/>
              <a:ext cx="126648" cy="125966"/>
            </a:xfrm>
            <a:custGeom>
              <a:avLst/>
              <a:gdLst/>
              <a:ahLst/>
              <a:cxnLst/>
              <a:rect l="l" t="t" r="r" b="b"/>
              <a:pathLst>
                <a:path w="1486" h="1478" extrusionOk="0">
                  <a:moveTo>
                    <a:pt x="810" y="1"/>
                  </a:moveTo>
                  <a:cubicBezTo>
                    <a:pt x="532" y="1"/>
                    <a:pt x="256" y="205"/>
                    <a:pt x="141" y="521"/>
                  </a:cubicBezTo>
                  <a:cubicBezTo>
                    <a:pt x="0" y="911"/>
                    <a:pt x="157" y="1325"/>
                    <a:pt x="490" y="1445"/>
                  </a:cubicBezTo>
                  <a:cubicBezTo>
                    <a:pt x="551" y="1467"/>
                    <a:pt x="614" y="1477"/>
                    <a:pt x="677" y="1477"/>
                  </a:cubicBezTo>
                  <a:cubicBezTo>
                    <a:pt x="955" y="1477"/>
                    <a:pt x="1232" y="1273"/>
                    <a:pt x="1347" y="955"/>
                  </a:cubicBezTo>
                  <a:cubicBezTo>
                    <a:pt x="1485" y="566"/>
                    <a:pt x="1330" y="154"/>
                    <a:pt x="998" y="33"/>
                  </a:cubicBezTo>
                  <a:cubicBezTo>
                    <a:pt x="936" y="11"/>
                    <a:pt x="873" y="1"/>
                    <a:pt x="81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162;p3"/>
            <p:cNvSpPr/>
            <p:nvPr/>
          </p:nvSpPr>
          <p:spPr>
            <a:xfrm>
              <a:off x="3732450" y="-567802"/>
              <a:ext cx="135853" cy="141819"/>
            </a:xfrm>
            <a:custGeom>
              <a:avLst/>
              <a:gdLst/>
              <a:ahLst/>
              <a:cxnLst/>
              <a:rect l="l" t="t" r="r" b="b"/>
              <a:pathLst>
                <a:path w="1594" h="1664" extrusionOk="0">
                  <a:moveTo>
                    <a:pt x="841" y="1"/>
                  </a:moveTo>
                  <a:cubicBezTo>
                    <a:pt x="499" y="1"/>
                    <a:pt x="181" y="282"/>
                    <a:pt x="96" y="683"/>
                  </a:cubicBezTo>
                  <a:cubicBezTo>
                    <a:pt x="0" y="1136"/>
                    <a:pt x="237" y="1569"/>
                    <a:pt x="622" y="1650"/>
                  </a:cubicBezTo>
                  <a:cubicBezTo>
                    <a:pt x="665" y="1659"/>
                    <a:pt x="708" y="1664"/>
                    <a:pt x="751" y="1664"/>
                  </a:cubicBezTo>
                  <a:cubicBezTo>
                    <a:pt x="1093" y="1664"/>
                    <a:pt x="1412" y="1382"/>
                    <a:pt x="1498" y="981"/>
                  </a:cubicBezTo>
                  <a:cubicBezTo>
                    <a:pt x="1593" y="528"/>
                    <a:pt x="1357" y="96"/>
                    <a:pt x="969" y="14"/>
                  </a:cubicBezTo>
                  <a:cubicBezTo>
                    <a:pt x="926" y="5"/>
                    <a:pt x="883" y="1"/>
                    <a:pt x="84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3929986984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1_Section header"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3"/>
          <p:cNvSpPr txBox="1">
            <a:spLocks noGrp="1"/>
          </p:cNvSpPr>
          <p:nvPr>
            <p:ph type="title"/>
          </p:nvPr>
        </p:nvSpPr>
        <p:spPr>
          <a:xfrm>
            <a:off x="740125" y="2150850"/>
            <a:ext cx="38319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0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grpSp>
        <p:nvGrpSpPr>
          <p:cNvPr id="96" name="Google Shape;96;p3"/>
          <p:cNvGrpSpPr/>
          <p:nvPr/>
        </p:nvGrpSpPr>
        <p:grpSpPr>
          <a:xfrm rot="6435516" flipH="1">
            <a:off x="-745474" y="-911974"/>
            <a:ext cx="2184639" cy="2096635"/>
            <a:chOff x="2054181" y="1682500"/>
            <a:chExt cx="557500" cy="535042"/>
          </a:xfrm>
        </p:grpSpPr>
        <p:sp>
          <p:nvSpPr>
            <p:cNvPr id="97" name="Google Shape;97;p3"/>
            <p:cNvSpPr/>
            <p:nvPr/>
          </p:nvSpPr>
          <p:spPr>
            <a:xfrm>
              <a:off x="2054181" y="1734892"/>
              <a:ext cx="557500" cy="482650"/>
            </a:xfrm>
            <a:custGeom>
              <a:avLst/>
              <a:gdLst/>
              <a:ahLst/>
              <a:cxnLst/>
              <a:rect l="l" t="t" r="r" b="b"/>
              <a:pathLst>
                <a:path w="22300" h="19306" extrusionOk="0">
                  <a:moveTo>
                    <a:pt x="17029" y="1"/>
                  </a:moveTo>
                  <a:cubicBezTo>
                    <a:pt x="15601" y="1"/>
                    <a:pt x="14082" y="330"/>
                    <a:pt x="12862" y="771"/>
                  </a:cubicBezTo>
                  <a:cubicBezTo>
                    <a:pt x="12037" y="1071"/>
                    <a:pt x="11278" y="1177"/>
                    <a:pt x="10540" y="1177"/>
                  </a:cubicBezTo>
                  <a:cubicBezTo>
                    <a:pt x="8763" y="1177"/>
                    <a:pt x="7104" y="563"/>
                    <a:pt x="4920" y="563"/>
                  </a:cubicBezTo>
                  <a:cubicBezTo>
                    <a:pt x="4705" y="563"/>
                    <a:pt x="4485" y="569"/>
                    <a:pt x="4260" y="582"/>
                  </a:cubicBezTo>
                  <a:cubicBezTo>
                    <a:pt x="788" y="783"/>
                    <a:pt x="202" y="4198"/>
                    <a:pt x="1708" y="7372"/>
                  </a:cubicBezTo>
                  <a:cubicBezTo>
                    <a:pt x="3215" y="10546"/>
                    <a:pt x="1" y="13439"/>
                    <a:pt x="1258" y="16798"/>
                  </a:cubicBezTo>
                  <a:cubicBezTo>
                    <a:pt x="1942" y="18629"/>
                    <a:pt x="3846" y="18953"/>
                    <a:pt x="5847" y="18953"/>
                  </a:cubicBezTo>
                  <a:cubicBezTo>
                    <a:pt x="6944" y="18953"/>
                    <a:pt x="8069" y="18856"/>
                    <a:pt x="9039" y="18856"/>
                  </a:cubicBezTo>
                  <a:cubicBezTo>
                    <a:pt x="9546" y="18856"/>
                    <a:pt x="10011" y="18883"/>
                    <a:pt x="10407" y="18964"/>
                  </a:cubicBezTo>
                  <a:cubicBezTo>
                    <a:pt x="11570" y="19200"/>
                    <a:pt x="12633" y="19305"/>
                    <a:pt x="13600" y="19305"/>
                  </a:cubicBezTo>
                  <a:cubicBezTo>
                    <a:pt x="20113" y="19305"/>
                    <a:pt x="22247" y="14514"/>
                    <a:pt x="21247" y="12632"/>
                  </a:cubicBezTo>
                  <a:cubicBezTo>
                    <a:pt x="20090" y="10462"/>
                    <a:pt x="22299" y="6312"/>
                    <a:pt x="21496" y="2796"/>
                  </a:cubicBezTo>
                  <a:cubicBezTo>
                    <a:pt x="21018" y="707"/>
                    <a:pt x="19121" y="1"/>
                    <a:pt x="17029" y="1"/>
                  </a:cubicBezTo>
                  <a:close/>
                </a:path>
              </a:pathLst>
            </a:custGeom>
            <a:solidFill>
              <a:srgbClr val="B87CCF">
                <a:alpha val="529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" name="Google Shape;98;p3"/>
            <p:cNvSpPr/>
            <p:nvPr/>
          </p:nvSpPr>
          <p:spPr>
            <a:xfrm>
              <a:off x="2196000" y="1682500"/>
              <a:ext cx="189675" cy="60225"/>
            </a:xfrm>
            <a:custGeom>
              <a:avLst/>
              <a:gdLst/>
              <a:ahLst/>
              <a:cxnLst/>
              <a:rect l="l" t="t" r="r" b="b"/>
              <a:pathLst>
                <a:path w="7587" h="2409" extrusionOk="0">
                  <a:moveTo>
                    <a:pt x="984" y="1"/>
                  </a:moveTo>
                  <a:cubicBezTo>
                    <a:pt x="635" y="1"/>
                    <a:pt x="382" y="108"/>
                    <a:pt x="294" y="422"/>
                  </a:cubicBezTo>
                  <a:cubicBezTo>
                    <a:pt x="0" y="1457"/>
                    <a:pt x="1858" y="2408"/>
                    <a:pt x="3684" y="2408"/>
                  </a:cubicBezTo>
                  <a:cubicBezTo>
                    <a:pt x="3806" y="2408"/>
                    <a:pt x="3929" y="2404"/>
                    <a:pt x="4051" y="2395"/>
                  </a:cubicBezTo>
                  <a:cubicBezTo>
                    <a:pt x="6642" y="2210"/>
                    <a:pt x="7586" y="981"/>
                    <a:pt x="7325" y="374"/>
                  </a:cubicBezTo>
                  <a:cubicBezTo>
                    <a:pt x="7218" y="124"/>
                    <a:pt x="6925" y="30"/>
                    <a:pt x="6519" y="30"/>
                  </a:cubicBezTo>
                  <a:cubicBezTo>
                    <a:pt x="5946" y="30"/>
                    <a:pt x="5149" y="218"/>
                    <a:pt x="4336" y="422"/>
                  </a:cubicBezTo>
                  <a:cubicBezTo>
                    <a:pt x="4179" y="462"/>
                    <a:pt x="4010" y="479"/>
                    <a:pt x="3833" y="479"/>
                  </a:cubicBezTo>
                  <a:cubicBezTo>
                    <a:pt x="2889" y="479"/>
                    <a:pt x="1721" y="1"/>
                    <a:pt x="984" y="1"/>
                  </a:cubicBezTo>
                  <a:close/>
                </a:path>
              </a:pathLst>
            </a:custGeom>
            <a:solidFill>
              <a:srgbClr val="B87CCF">
                <a:alpha val="529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9" name="Google Shape;99;p3"/>
          <p:cNvSpPr/>
          <p:nvPr/>
        </p:nvSpPr>
        <p:spPr>
          <a:xfrm flipH="1">
            <a:off x="579829" y="1476575"/>
            <a:ext cx="215929" cy="199812"/>
          </a:xfrm>
          <a:custGeom>
            <a:avLst/>
            <a:gdLst/>
            <a:ahLst/>
            <a:cxnLst/>
            <a:rect l="l" t="t" r="r" b="b"/>
            <a:pathLst>
              <a:path w="1447" h="1339" extrusionOk="0">
                <a:moveTo>
                  <a:pt x="729" y="0"/>
                </a:moveTo>
                <a:cubicBezTo>
                  <a:pt x="719" y="0"/>
                  <a:pt x="709" y="1"/>
                  <a:pt x="699" y="1"/>
                </a:cubicBezTo>
                <a:cubicBezTo>
                  <a:pt x="486" y="13"/>
                  <a:pt x="286" y="122"/>
                  <a:pt x="161" y="298"/>
                </a:cubicBezTo>
                <a:cubicBezTo>
                  <a:pt x="36" y="475"/>
                  <a:pt x="0" y="692"/>
                  <a:pt x="61" y="893"/>
                </a:cubicBezTo>
                <a:cubicBezTo>
                  <a:pt x="121" y="1082"/>
                  <a:pt x="261" y="1238"/>
                  <a:pt x="458" y="1307"/>
                </a:cubicBezTo>
                <a:cubicBezTo>
                  <a:pt x="511" y="1327"/>
                  <a:pt x="571" y="1339"/>
                  <a:pt x="627" y="1339"/>
                </a:cubicBezTo>
                <a:cubicBezTo>
                  <a:pt x="760" y="1339"/>
                  <a:pt x="872" y="1279"/>
                  <a:pt x="953" y="1166"/>
                </a:cubicBezTo>
                <a:cubicBezTo>
                  <a:pt x="1053" y="1026"/>
                  <a:pt x="1089" y="801"/>
                  <a:pt x="932" y="604"/>
                </a:cubicBezTo>
                <a:cubicBezTo>
                  <a:pt x="860" y="511"/>
                  <a:pt x="744" y="455"/>
                  <a:pt x="631" y="455"/>
                </a:cubicBezTo>
                <a:cubicBezTo>
                  <a:pt x="543" y="455"/>
                  <a:pt x="466" y="495"/>
                  <a:pt x="418" y="563"/>
                </a:cubicBezTo>
                <a:cubicBezTo>
                  <a:pt x="350" y="652"/>
                  <a:pt x="338" y="756"/>
                  <a:pt x="378" y="853"/>
                </a:cubicBezTo>
                <a:cubicBezTo>
                  <a:pt x="418" y="945"/>
                  <a:pt x="507" y="1013"/>
                  <a:pt x="611" y="1026"/>
                </a:cubicBezTo>
                <a:cubicBezTo>
                  <a:pt x="616" y="1026"/>
                  <a:pt x="621" y="1027"/>
                  <a:pt x="626" y="1027"/>
                </a:cubicBezTo>
                <a:cubicBezTo>
                  <a:pt x="667" y="1027"/>
                  <a:pt x="700" y="997"/>
                  <a:pt x="703" y="957"/>
                </a:cubicBezTo>
                <a:cubicBezTo>
                  <a:pt x="707" y="917"/>
                  <a:pt x="679" y="877"/>
                  <a:pt x="639" y="873"/>
                </a:cubicBezTo>
                <a:cubicBezTo>
                  <a:pt x="587" y="865"/>
                  <a:pt x="547" y="837"/>
                  <a:pt x="527" y="797"/>
                </a:cubicBezTo>
                <a:cubicBezTo>
                  <a:pt x="507" y="756"/>
                  <a:pt x="511" y="716"/>
                  <a:pt x="531" y="672"/>
                </a:cubicBezTo>
                <a:cubicBezTo>
                  <a:pt x="551" y="636"/>
                  <a:pt x="583" y="612"/>
                  <a:pt x="623" y="604"/>
                </a:cubicBezTo>
                <a:cubicBezTo>
                  <a:pt x="629" y="603"/>
                  <a:pt x="636" y="602"/>
                  <a:pt x="643" y="602"/>
                </a:cubicBezTo>
                <a:cubicBezTo>
                  <a:pt x="689" y="602"/>
                  <a:pt x="745" y="625"/>
                  <a:pt x="784" y="660"/>
                </a:cubicBezTo>
                <a:cubicBezTo>
                  <a:pt x="860" y="724"/>
                  <a:pt x="900" y="825"/>
                  <a:pt x="892" y="925"/>
                </a:cubicBezTo>
                <a:cubicBezTo>
                  <a:pt x="888" y="1013"/>
                  <a:pt x="848" y="1086"/>
                  <a:pt x="784" y="1138"/>
                </a:cubicBezTo>
                <a:cubicBezTo>
                  <a:pt x="741" y="1170"/>
                  <a:pt x="693" y="1183"/>
                  <a:pt x="644" y="1183"/>
                </a:cubicBezTo>
                <a:cubicBezTo>
                  <a:pt x="516" y="1183"/>
                  <a:pt x="382" y="1092"/>
                  <a:pt x="310" y="1013"/>
                </a:cubicBezTo>
                <a:cubicBezTo>
                  <a:pt x="189" y="881"/>
                  <a:pt x="161" y="696"/>
                  <a:pt x="221" y="519"/>
                </a:cubicBezTo>
                <a:cubicBezTo>
                  <a:pt x="282" y="347"/>
                  <a:pt x="426" y="214"/>
                  <a:pt x="603" y="162"/>
                </a:cubicBezTo>
                <a:cubicBezTo>
                  <a:pt x="644" y="150"/>
                  <a:pt x="686" y="145"/>
                  <a:pt x="727" y="145"/>
                </a:cubicBezTo>
                <a:cubicBezTo>
                  <a:pt x="828" y="145"/>
                  <a:pt x="926" y="179"/>
                  <a:pt x="1009" y="242"/>
                </a:cubicBezTo>
                <a:cubicBezTo>
                  <a:pt x="1133" y="342"/>
                  <a:pt x="1270" y="604"/>
                  <a:pt x="1266" y="829"/>
                </a:cubicBezTo>
                <a:cubicBezTo>
                  <a:pt x="1258" y="945"/>
                  <a:pt x="1226" y="1030"/>
                  <a:pt x="1149" y="1082"/>
                </a:cubicBezTo>
                <a:cubicBezTo>
                  <a:pt x="1125" y="1098"/>
                  <a:pt x="1113" y="1126"/>
                  <a:pt x="1121" y="1150"/>
                </a:cubicBezTo>
                <a:cubicBezTo>
                  <a:pt x="1125" y="1182"/>
                  <a:pt x="1141" y="1206"/>
                  <a:pt x="1165" y="1218"/>
                </a:cubicBezTo>
                <a:cubicBezTo>
                  <a:pt x="1175" y="1221"/>
                  <a:pt x="1184" y="1223"/>
                  <a:pt x="1194" y="1223"/>
                </a:cubicBezTo>
                <a:cubicBezTo>
                  <a:pt x="1209" y="1223"/>
                  <a:pt x="1225" y="1219"/>
                  <a:pt x="1242" y="1206"/>
                </a:cubicBezTo>
                <a:cubicBezTo>
                  <a:pt x="1342" y="1138"/>
                  <a:pt x="1402" y="1021"/>
                  <a:pt x="1415" y="885"/>
                </a:cubicBezTo>
                <a:cubicBezTo>
                  <a:pt x="1447" y="632"/>
                  <a:pt x="1314" y="338"/>
                  <a:pt x="1173" y="178"/>
                </a:cubicBezTo>
                <a:cubicBezTo>
                  <a:pt x="1059" y="67"/>
                  <a:pt x="902" y="0"/>
                  <a:pt x="729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0;p3"/>
          <p:cNvSpPr/>
          <p:nvPr/>
        </p:nvSpPr>
        <p:spPr>
          <a:xfrm flipH="1">
            <a:off x="1766005" y="18188"/>
            <a:ext cx="232399" cy="236323"/>
          </a:xfrm>
          <a:custGeom>
            <a:avLst/>
            <a:gdLst/>
            <a:ahLst/>
            <a:cxnLst/>
            <a:rect l="l" t="t" r="r" b="b"/>
            <a:pathLst>
              <a:path w="1411" h="1435" extrusionOk="0">
                <a:moveTo>
                  <a:pt x="698" y="0"/>
                </a:moveTo>
                <a:cubicBezTo>
                  <a:pt x="487" y="0"/>
                  <a:pt x="299" y="92"/>
                  <a:pt x="169" y="254"/>
                </a:cubicBezTo>
                <a:cubicBezTo>
                  <a:pt x="45" y="410"/>
                  <a:pt x="1" y="615"/>
                  <a:pt x="49" y="816"/>
                </a:cubicBezTo>
                <a:cubicBezTo>
                  <a:pt x="101" y="1017"/>
                  <a:pt x="250" y="1146"/>
                  <a:pt x="447" y="1150"/>
                </a:cubicBezTo>
                <a:cubicBezTo>
                  <a:pt x="450" y="1150"/>
                  <a:pt x="453" y="1150"/>
                  <a:pt x="456" y="1150"/>
                </a:cubicBezTo>
                <a:cubicBezTo>
                  <a:pt x="623" y="1150"/>
                  <a:pt x="829" y="1045"/>
                  <a:pt x="897" y="812"/>
                </a:cubicBezTo>
                <a:cubicBezTo>
                  <a:pt x="933" y="696"/>
                  <a:pt x="913" y="567"/>
                  <a:pt x="852" y="475"/>
                </a:cubicBezTo>
                <a:cubicBezTo>
                  <a:pt x="804" y="406"/>
                  <a:pt x="728" y="366"/>
                  <a:pt x="635" y="362"/>
                </a:cubicBezTo>
                <a:cubicBezTo>
                  <a:pt x="628" y="362"/>
                  <a:pt x="621" y="361"/>
                  <a:pt x="614" y="361"/>
                </a:cubicBezTo>
                <a:cubicBezTo>
                  <a:pt x="518" y="361"/>
                  <a:pt x="430" y="412"/>
                  <a:pt x="374" y="491"/>
                </a:cubicBezTo>
                <a:cubicBezTo>
                  <a:pt x="322" y="583"/>
                  <a:pt x="314" y="692"/>
                  <a:pt x="366" y="784"/>
                </a:cubicBezTo>
                <a:cubicBezTo>
                  <a:pt x="380" y="811"/>
                  <a:pt x="407" y="826"/>
                  <a:pt x="435" y="826"/>
                </a:cubicBezTo>
                <a:cubicBezTo>
                  <a:pt x="448" y="826"/>
                  <a:pt x="462" y="823"/>
                  <a:pt x="475" y="816"/>
                </a:cubicBezTo>
                <a:cubicBezTo>
                  <a:pt x="515" y="796"/>
                  <a:pt x="527" y="752"/>
                  <a:pt x="507" y="716"/>
                </a:cubicBezTo>
                <a:cubicBezTo>
                  <a:pt x="483" y="672"/>
                  <a:pt x="483" y="623"/>
                  <a:pt x="507" y="583"/>
                </a:cubicBezTo>
                <a:cubicBezTo>
                  <a:pt x="527" y="543"/>
                  <a:pt x="567" y="523"/>
                  <a:pt x="611" y="515"/>
                </a:cubicBezTo>
                <a:cubicBezTo>
                  <a:pt x="615" y="514"/>
                  <a:pt x="620" y="514"/>
                  <a:pt x="624" y="514"/>
                </a:cubicBezTo>
                <a:cubicBezTo>
                  <a:pt x="659" y="514"/>
                  <a:pt x="690" y="529"/>
                  <a:pt x="712" y="551"/>
                </a:cubicBezTo>
                <a:cubicBezTo>
                  <a:pt x="748" y="587"/>
                  <a:pt x="768" y="651"/>
                  <a:pt x="756" y="716"/>
                </a:cubicBezTo>
                <a:cubicBezTo>
                  <a:pt x="744" y="816"/>
                  <a:pt x="688" y="909"/>
                  <a:pt x="603" y="957"/>
                </a:cubicBezTo>
                <a:cubicBezTo>
                  <a:pt x="557" y="988"/>
                  <a:pt x="506" y="1002"/>
                  <a:pt x="453" y="1002"/>
                </a:cubicBezTo>
                <a:cubicBezTo>
                  <a:pt x="424" y="1002"/>
                  <a:pt x="395" y="998"/>
                  <a:pt x="366" y="989"/>
                </a:cubicBezTo>
                <a:cubicBezTo>
                  <a:pt x="181" y="925"/>
                  <a:pt x="165" y="672"/>
                  <a:pt x="201" y="531"/>
                </a:cubicBezTo>
                <a:cubicBezTo>
                  <a:pt x="242" y="354"/>
                  <a:pt x="374" y="226"/>
                  <a:pt x="551" y="181"/>
                </a:cubicBezTo>
                <a:cubicBezTo>
                  <a:pt x="600" y="168"/>
                  <a:pt x="651" y="161"/>
                  <a:pt x="701" y="161"/>
                </a:cubicBezTo>
                <a:cubicBezTo>
                  <a:pt x="832" y="161"/>
                  <a:pt x="961" y="206"/>
                  <a:pt x="1057" y="290"/>
                </a:cubicBezTo>
                <a:cubicBezTo>
                  <a:pt x="1174" y="386"/>
                  <a:pt x="1234" y="527"/>
                  <a:pt x="1222" y="672"/>
                </a:cubicBezTo>
                <a:cubicBezTo>
                  <a:pt x="1214" y="836"/>
                  <a:pt x="1073" y="1093"/>
                  <a:pt x="884" y="1214"/>
                </a:cubicBezTo>
                <a:cubicBezTo>
                  <a:pt x="818" y="1258"/>
                  <a:pt x="752" y="1279"/>
                  <a:pt x="690" y="1279"/>
                </a:cubicBezTo>
                <a:cubicBezTo>
                  <a:pt x="661" y="1279"/>
                  <a:pt x="634" y="1275"/>
                  <a:pt x="607" y="1266"/>
                </a:cubicBezTo>
                <a:cubicBezTo>
                  <a:pt x="598" y="1262"/>
                  <a:pt x="588" y="1259"/>
                  <a:pt x="578" y="1259"/>
                </a:cubicBezTo>
                <a:cubicBezTo>
                  <a:pt x="561" y="1259"/>
                  <a:pt x="543" y="1266"/>
                  <a:pt x="531" y="1278"/>
                </a:cubicBezTo>
                <a:cubicBezTo>
                  <a:pt x="511" y="1302"/>
                  <a:pt x="495" y="1330"/>
                  <a:pt x="507" y="1355"/>
                </a:cubicBezTo>
                <a:cubicBezTo>
                  <a:pt x="511" y="1379"/>
                  <a:pt x="531" y="1403"/>
                  <a:pt x="555" y="1411"/>
                </a:cubicBezTo>
                <a:cubicBezTo>
                  <a:pt x="603" y="1427"/>
                  <a:pt x="647" y="1435"/>
                  <a:pt x="692" y="1435"/>
                </a:cubicBezTo>
                <a:cubicBezTo>
                  <a:pt x="768" y="1435"/>
                  <a:pt x="844" y="1415"/>
                  <a:pt x="917" y="1375"/>
                </a:cubicBezTo>
                <a:cubicBezTo>
                  <a:pt x="1146" y="1254"/>
                  <a:pt x="1314" y="985"/>
                  <a:pt x="1367" y="776"/>
                </a:cubicBezTo>
                <a:cubicBezTo>
                  <a:pt x="1411" y="603"/>
                  <a:pt x="1371" y="422"/>
                  <a:pt x="1258" y="274"/>
                </a:cubicBezTo>
                <a:cubicBezTo>
                  <a:pt x="1134" y="105"/>
                  <a:pt x="929" y="5"/>
                  <a:pt x="712" y="1"/>
                </a:cubicBezTo>
                <a:cubicBezTo>
                  <a:pt x="707" y="0"/>
                  <a:pt x="703" y="0"/>
                  <a:pt x="698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01" name="Google Shape;101;p3"/>
          <p:cNvGrpSpPr/>
          <p:nvPr/>
        </p:nvGrpSpPr>
        <p:grpSpPr>
          <a:xfrm flipH="1">
            <a:off x="-799476" y="306354"/>
            <a:ext cx="1459675" cy="2094679"/>
            <a:chOff x="8328491" y="505017"/>
            <a:chExt cx="1459675" cy="2094679"/>
          </a:xfrm>
        </p:grpSpPr>
        <p:grpSp>
          <p:nvGrpSpPr>
            <p:cNvPr id="102" name="Google Shape;102;p3"/>
            <p:cNvGrpSpPr/>
            <p:nvPr/>
          </p:nvGrpSpPr>
          <p:grpSpPr>
            <a:xfrm>
              <a:off x="8328491" y="2037929"/>
              <a:ext cx="580943" cy="561766"/>
              <a:chOff x="8328491" y="2037929"/>
              <a:chExt cx="580943" cy="561766"/>
            </a:xfrm>
          </p:grpSpPr>
          <p:sp>
            <p:nvSpPr>
              <p:cNvPr id="103" name="Google Shape;103;p3"/>
              <p:cNvSpPr/>
              <p:nvPr/>
            </p:nvSpPr>
            <p:spPr>
              <a:xfrm rot="1978064">
                <a:off x="8396332" y="2128457"/>
                <a:ext cx="445374" cy="380712"/>
              </a:xfrm>
              <a:custGeom>
                <a:avLst/>
                <a:gdLst/>
                <a:ahLst/>
                <a:cxnLst/>
                <a:rect l="l" t="t" r="r" b="b"/>
                <a:pathLst>
                  <a:path w="4601" h="3933" extrusionOk="0">
                    <a:moveTo>
                      <a:pt x="3465" y="0"/>
                    </a:moveTo>
                    <a:cubicBezTo>
                      <a:pt x="2561" y="0"/>
                      <a:pt x="2644" y="1918"/>
                      <a:pt x="2644" y="1918"/>
                    </a:cubicBezTo>
                    <a:cubicBezTo>
                      <a:pt x="2644" y="1918"/>
                      <a:pt x="1691" y="910"/>
                      <a:pt x="1051" y="910"/>
                    </a:cubicBezTo>
                    <a:cubicBezTo>
                      <a:pt x="902" y="910"/>
                      <a:pt x="770" y="964"/>
                      <a:pt x="671" y="1098"/>
                    </a:cubicBezTo>
                    <a:cubicBezTo>
                      <a:pt x="0" y="1996"/>
                      <a:pt x="2711" y="3932"/>
                      <a:pt x="3431" y="3932"/>
                    </a:cubicBezTo>
                    <a:cubicBezTo>
                      <a:pt x="3465" y="3932"/>
                      <a:pt x="3495" y="3928"/>
                      <a:pt x="3520" y="3919"/>
                    </a:cubicBezTo>
                    <a:cubicBezTo>
                      <a:pt x="4110" y="3698"/>
                      <a:pt x="4601" y="138"/>
                      <a:pt x="3548" y="6"/>
                    </a:cubicBezTo>
                    <a:cubicBezTo>
                      <a:pt x="3519" y="2"/>
                      <a:pt x="3492" y="0"/>
                      <a:pt x="3465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4" name="Google Shape;104;p3"/>
              <p:cNvSpPr/>
              <p:nvPr/>
            </p:nvSpPr>
            <p:spPr>
              <a:xfrm rot="1978064">
                <a:off x="8377767" y="2190279"/>
                <a:ext cx="376550" cy="292528"/>
              </a:xfrm>
              <a:custGeom>
                <a:avLst/>
                <a:gdLst/>
                <a:ahLst/>
                <a:cxnLst/>
                <a:rect l="l" t="t" r="r" b="b"/>
                <a:pathLst>
                  <a:path w="3890" h="3022" extrusionOk="0">
                    <a:moveTo>
                      <a:pt x="1050" y="1"/>
                    </a:moveTo>
                    <a:cubicBezTo>
                      <a:pt x="902" y="1"/>
                      <a:pt x="770" y="56"/>
                      <a:pt x="671" y="187"/>
                    </a:cubicBezTo>
                    <a:cubicBezTo>
                      <a:pt x="0" y="1088"/>
                      <a:pt x="2707" y="3021"/>
                      <a:pt x="3427" y="3021"/>
                    </a:cubicBezTo>
                    <a:cubicBezTo>
                      <a:pt x="3461" y="3021"/>
                      <a:pt x="3491" y="3017"/>
                      <a:pt x="3516" y="3008"/>
                    </a:cubicBezTo>
                    <a:cubicBezTo>
                      <a:pt x="3652" y="2956"/>
                      <a:pt x="3777" y="2735"/>
                      <a:pt x="3889" y="2425"/>
                    </a:cubicBezTo>
                    <a:cubicBezTo>
                      <a:pt x="3733" y="2345"/>
                      <a:pt x="3576" y="2248"/>
                      <a:pt x="3427" y="2152"/>
                    </a:cubicBezTo>
                    <a:cubicBezTo>
                      <a:pt x="2564" y="1594"/>
                      <a:pt x="1840" y="870"/>
                      <a:pt x="1266" y="35"/>
                    </a:cubicBezTo>
                    <a:cubicBezTo>
                      <a:pt x="1192" y="13"/>
                      <a:pt x="1119" y="1"/>
                      <a:pt x="1050" y="1"/>
                    </a:cubicBezTo>
                    <a:close/>
                  </a:path>
                </a:pathLst>
              </a:custGeom>
              <a:solidFill>
                <a:srgbClr val="FFF1F6">
                  <a:alpha val="333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05" name="Google Shape;105;p3"/>
            <p:cNvGrpSpPr/>
            <p:nvPr/>
          </p:nvGrpSpPr>
          <p:grpSpPr>
            <a:xfrm rot="-5889459" flipH="1">
              <a:off x="8298512" y="743391"/>
              <a:ext cx="1545354" cy="1227090"/>
              <a:chOff x="6766920" y="-660615"/>
              <a:chExt cx="1545325" cy="1227067"/>
            </a:xfrm>
          </p:grpSpPr>
          <p:grpSp>
            <p:nvGrpSpPr>
              <p:cNvPr id="106" name="Google Shape;106;p3"/>
              <p:cNvGrpSpPr/>
              <p:nvPr/>
            </p:nvGrpSpPr>
            <p:grpSpPr>
              <a:xfrm rot="-1338283">
                <a:off x="6766019" y="229092"/>
                <a:ext cx="900924" cy="172863"/>
                <a:chOff x="3564648" y="628675"/>
                <a:chExt cx="901001" cy="172878"/>
              </a:xfrm>
            </p:grpSpPr>
            <p:sp>
              <p:nvSpPr>
                <p:cNvPr id="107" name="Google Shape;107;p3"/>
                <p:cNvSpPr/>
                <p:nvPr/>
              </p:nvSpPr>
              <p:spPr>
                <a:xfrm>
                  <a:off x="3564648" y="647688"/>
                  <a:ext cx="32631" cy="260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2" h="193" extrusionOk="0">
                      <a:moveTo>
                        <a:pt x="73" y="0"/>
                      </a:moveTo>
                      <a:cubicBezTo>
                        <a:pt x="53" y="0"/>
                        <a:pt x="33" y="10"/>
                        <a:pt x="21" y="28"/>
                      </a:cubicBezTo>
                      <a:cubicBezTo>
                        <a:pt x="0" y="52"/>
                        <a:pt x="4" y="92"/>
                        <a:pt x="33" y="112"/>
                      </a:cubicBezTo>
                      <a:cubicBezTo>
                        <a:pt x="33" y="112"/>
                        <a:pt x="69" y="140"/>
                        <a:pt x="141" y="184"/>
                      </a:cubicBezTo>
                      <a:cubicBezTo>
                        <a:pt x="149" y="188"/>
                        <a:pt x="165" y="192"/>
                        <a:pt x="173" y="192"/>
                      </a:cubicBezTo>
                      <a:cubicBezTo>
                        <a:pt x="193" y="192"/>
                        <a:pt x="213" y="184"/>
                        <a:pt x="225" y="168"/>
                      </a:cubicBezTo>
                      <a:cubicBezTo>
                        <a:pt x="241" y="144"/>
                        <a:pt x="233" y="104"/>
                        <a:pt x="205" y="84"/>
                      </a:cubicBezTo>
                      <a:cubicBezTo>
                        <a:pt x="141" y="40"/>
                        <a:pt x="105" y="11"/>
                        <a:pt x="105" y="11"/>
                      </a:cubicBezTo>
                      <a:cubicBezTo>
                        <a:pt x="96" y="4"/>
                        <a:pt x="84" y="0"/>
                        <a:pt x="73" y="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8" name="Google Shape;108;p3"/>
                <p:cNvSpPr/>
                <p:nvPr/>
              </p:nvSpPr>
              <p:spPr>
                <a:xfrm>
                  <a:off x="3630180" y="628675"/>
                  <a:ext cx="835469" cy="17287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196" h="1282" extrusionOk="0">
                      <a:moveTo>
                        <a:pt x="6121" y="0"/>
                      </a:moveTo>
                      <a:cubicBezTo>
                        <a:pt x="6109" y="0"/>
                        <a:pt x="6097" y="4"/>
                        <a:pt x="6087" y="12"/>
                      </a:cubicBezTo>
                      <a:cubicBezTo>
                        <a:pt x="6023" y="64"/>
                        <a:pt x="5955" y="112"/>
                        <a:pt x="5891" y="160"/>
                      </a:cubicBezTo>
                      <a:cubicBezTo>
                        <a:pt x="5858" y="177"/>
                        <a:pt x="5854" y="213"/>
                        <a:pt x="5875" y="245"/>
                      </a:cubicBezTo>
                      <a:cubicBezTo>
                        <a:pt x="5887" y="261"/>
                        <a:pt x="5907" y="269"/>
                        <a:pt x="5927" y="269"/>
                      </a:cubicBezTo>
                      <a:cubicBezTo>
                        <a:pt x="5943" y="269"/>
                        <a:pt x="5951" y="265"/>
                        <a:pt x="5967" y="261"/>
                      </a:cubicBezTo>
                      <a:cubicBezTo>
                        <a:pt x="6035" y="213"/>
                        <a:pt x="6104" y="165"/>
                        <a:pt x="6168" y="112"/>
                      </a:cubicBezTo>
                      <a:cubicBezTo>
                        <a:pt x="6192" y="88"/>
                        <a:pt x="6196" y="48"/>
                        <a:pt x="6176" y="24"/>
                      </a:cubicBezTo>
                      <a:cubicBezTo>
                        <a:pt x="6161" y="9"/>
                        <a:pt x="6140" y="0"/>
                        <a:pt x="6121" y="0"/>
                      </a:cubicBezTo>
                      <a:close/>
                      <a:moveTo>
                        <a:pt x="5557" y="384"/>
                      </a:moveTo>
                      <a:cubicBezTo>
                        <a:pt x="5546" y="384"/>
                        <a:pt x="5535" y="387"/>
                        <a:pt x="5525" y="394"/>
                      </a:cubicBezTo>
                      <a:lnTo>
                        <a:pt x="5312" y="514"/>
                      </a:lnTo>
                      <a:cubicBezTo>
                        <a:pt x="5284" y="530"/>
                        <a:pt x="5272" y="570"/>
                        <a:pt x="5288" y="602"/>
                      </a:cubicBezTo>
                      <a:cubicBezTo>
                        <a:pt x="5296" y="623"/>
                        <a:pt x="5324" y="631"/>
                        <a:pt x="5344" y="631"/>
                      </a:cubicBezTo>
                      <a:cubicBezTo>
                        <a:pt x="5352" y="631"/>
                        <a:pt x="5364" y="631"/>
                        <a:pt x="5372" y="627"/>
                      </a:cubicBezTo>
                      <a:cubicBezTo>
                        <a:pt x="5445" y="586"/>
                        <a:pt x="5517" y="546"/>
                        <a:pt x="5589" y="502"/>
                      </a:cubicBezTo>
                      <a:cubicBezTo>
                        <a:pt x="5617" y="486"/>
                        <a:pt x="5629" y="446"/>
                        <a:pt x="5609" y="414"/>
                      </a:cubicBezTo>
                      <a:cubicBezTo>
                        <a:pt x="5599" y="395"/>
                        <a:pt x="5578" y="384"/>
                        <a:pt x="5557" y="384"/>
                      </a:cubicBezTo>
                      <a:close/>
                      <a:moveTo>
                        <a:pt x="68" y="434"/>
                      </a:moveTo>
                      <a:cubicBezTo>
                        <a:pt x="45" y="434"/>
                        <a:pt x="25" y="444"/>
                        <a:pt x="17" y="466"/>
                      </a:cubicBezTo>
                      <a:cubicBezTo>
                        <a:pt x="1" y="494"/>
                        <a:pt x="9" y="534"/>
                        <a:pt x="41" y="550"/>
                      </a:cubicBezTo>
                      <a:cubicBezTo>
                        <a:pt x="109" y="590"/>
                        <a:pt x="185" y="631"/>
                        <a:pt x="262" y="667"/>
                      </a:cubicBezTo>
                      <a:cubicBezTo>
                        <a:pt x="266" y="671"/>
                        <a:pt x="278" y="671"/>
                        <a:pt x="286" y="671"/>
                      </a:cubicBezTo>
                      <a:cubicBezTo>
                        <a:pt x="310" y="671"/>
                        <a:pt x="330" y="663"/>
                        <a:pt x="346" y="635"/>
                      </a:cubicBezTo>
                      <a:cubicBezTo>
                        <a:pt x="362" y="602"/>
                        <a:pt x="346" y="566"/>
                        <a:pt x="318" y="550"/>
                      </a:cubicBezTo>
                      <a:cubicBezTo>
                        <a:pt x="246" y="514"/>
                        <a:pt x="169" y="482"/>
                        <a:pt x="101" y="442"/>
                      </a:cubicBezTo>
                      <a:cubicBezTo>
                        <a:pt x="90" y="436"/>
                        <a:pt x="79" y="434"/>
                        <a:pt x="68" y="434"/>
                      </a:cubicBezTo>
                      <a:close/>
                      <a:moveTo>
                        <a:pt x="4947" y="705"/>
                      </a:moveTo>
                      <a:cubicBezTo>
                        <a:pt x="4939" y="705"/>
                        <a:pt x="4930" y="707"/>
                        <a:pt x="4922" y="711"/>
                      </a:cubicBezTo>
                      <a:cubicBezTo>
                        <a:pt x="4846" y="747"/>
                        <a:pt x="4770" y="775"/>
                        <a:pt x="4693" y="807"/>
                      </a:cubicBezTo>
                      <a:cubicBezTo>
                        <a:pt x="4665" y="815"/>
                        <a:pt x="4645" y="856"/>
                        <a:pt x="4661" y="888"/>
                      </a:cubicBezTo>
                      <a:cubicBezTo>
                        <a:pt x="4669" y="912"/>
                        <a:pt x="4693" y="928"/>
                        <a:pt x="4721" y="928"/>
                      </a:cubicBezTo>
                      <a:cubicBezTo>
                        <a:pt x="4729" y="928"/>
                        <a:pt x="4738" y="928"/>
                        <a:pt x="4746" y="920"/>
                      </a:cubicBezTo>
                      <a:cubicBezTo>
                        <a:pt x="4826" y="892"/>
                        <a:pt x="4902" y="860"/>
                        <a:pt x="4975" y="827"/>
                      </a:cubicBezTo>
                      <a:cubicBezTo>
                        <a:pt x="5007" y="811"/>
                        <a:pt x="5023" y="771"/>
                        <a:pt x="5007" y="739"/>
                      </a:cubicBezTo>
                      <a:cubicBezTo>
                        <a:pt x="4995" y="719"/>
                        <a:pt x="4971" y="705"/>
                        <a:pt x="4947" y="705"/>
                      </a:cubicBezTo>
                      <a:close/>
                      <a:moveTo>
                        <a:pt x="694" y="729"/>
                      </a:moveTo>
                      <a:cubicBezTo>
                        <a:pt x="670" y="729"/>
                        <a:pt x="644" y="741"/>
                        <a:pt x="631" y="767"/>
                      </a:cubicBezTo>
                      <a:cubicBezTo>
                        <a:pt x="619" y="795"/>
                        <a:pt x="639" y="831"/>
                        <a:pt x="668" y="848"/>
                      </a:cubicBezTo>
                      <a:cubicBezTo>
                        <a:pt x="744" y="884"/>
                        <a:pt x="824" y="908"/>
                        <a:pt x="901" y="936"/>
                      </a:cubicBezTo>
                      <a:cubicBezTo>
                        <a:pt x="905" y="944"/>
                        <a:pt x="913" y="944"/>
                        <a:pt x="921" y="944"/>
                      </a:cubicBezTo>
                      <a:cubicBezTo>
                        <a:pt x="949" y="944"/>
                        <a:pt x="969" y="924"/>
                        <a:pt x="981" y="896"/>
                      </a:cubicBezTo>
                      <a:cubicBezTo>
                        <a:pt x="989" y="864"/>
                        <a:pt x="969" y="827"/>
                        <a:pt x="941" y="815"/>
                      </a:cubicBezTo>
                      <a:cubicBezTo>
                        <a:pt x="864" y="791"/>
                        <a:pt x="788" y="763"/>
                        <a:pt x="712" y="731"/>
                      </a:cubicBezTo>
                      <a:cubicBezTo>
                        <a:pt x="706" y="729"/>
                        <a:pt x="700" y="729"/>
                        <a:pt x="694" y="729"/>
                      </a:cubicBezTo>
                      <a:close/>
                      <a:moveTo>
                        <a:pt x="1342" y="954"/>
                      </a:moveTo>
                      <a:cubicBezTo>
                        <a:pt x="1316" y="954"/>
                        <a:pt x="1288" y="973"/>
                        <a:pt x="1278" y="1004"/>
                      </a:cubicBezTo>
                      <a:cubicBezTo>
                        <a:pt x="1270" y="1032"/>
                        <a:pt x="1290" y="1069"/>
                        <a:pt x="1326" y="1077"/>
                      </a:cubicBezTo>
                      <a:lnTo>
                        <a:pt x="1567" y="1137"/>
                      </a:lnTo>
                      <a:lnTo>
                        <a:pt x="1580" y="1137"/>
                      </a:lnTo>
                      <a:cubicBezTo>
                        <a:pt x="1612" y="1137"/>
                        <a:pt x="1636" y="1117"/>
                        <a:pt x="1636" y="1093"/>
                      </a:cubicBezTo>
                      <a:cubicBezTo>
                        <a:pt x="1648" y="1056"/>
                        <a:pt x="1628" y="1028"/>
                        <a:pt x="1592" y="1016"/>
                      </a:cubicBezTo>
                      <a:cubicBezTo>
                        <a:pt x="1511" y="996"/>
                        <a:pt x="1435" y="976"/>
                        <a:pt x="1355" y="956"/>
                      </a:cubicBezTo>
                      <a:cubicBezTo>
                        <a:pt x="1350" y="955"/>
                        <a:pt x="1346" y="954"/>
                        <a:pt x="1342" y="954"/>
                      </a:cubicBezTo>
                      <a:close/>
                      <a:moveTo>
                        <a:pt x="4306" y="950"/>
                      </a:moveTo>
                      <a:cubicBezTo>
                        <a:pt x="4300" y="950"/>
                        <a:pt x="4294" y="951"/>
                        <a:pt x="4288" y="952"/>
                      </a:cubicBezTo>
                      <a:cubicBezTo>
                        <a:pt x="4207" y="976"/>
                        <a:pt x="4135" y="996"/>
                        <a:pt x="4054" y="1016"/>
                      </a:cubicBezTo>
                      <a:cubicBezTo>
                        <a:pt x="4018" y="1028"/>
                        <a:pt x="3998" y="1056"/>
                        <a:pt x="4006" y="1093"/>
                      </a:cubicBezTo>
                      <a:cubicBezTo>
                        <a:pt x="4014" y="1117"/>
                        <a:pt x="4038" y="1137"/>
                        <a:pt x="4067" y="1137"/>
                      </a:cubicBezTo>
                      <a:lnTo>
                        <a:pt x="4087" y="1137"/>
                      </a:lnTo>
                      <a:cubicBezTo>
                        <a:pt x="4167" y="1117"/>
                        <a:pt x="4247" y="1097"/>
                        <a:pt x="4328" y="1073"/>
                      </a:cubicBezTo>
                      <a:cubicBezTo>
                        <a:pt x="4360" y="1064"/>
                        <a:pt x="4380" y="1028"/>
                        <a:pt x="4368" y="992"/>
                      </a:cubicBezTo>
                      <a:cubicBezTo>
                        <a:pt x="4361" y="966"/>
                        <a:pt x="4335" y="950"/>
                        <a:pt x="4306" y="950"/>
                      </a:cubicBezTo>
                      <a:close/>
                      <a:moveTo>
                        <a:pt x="2020" y="1096"/>
                      </a:moveTo>
                      <a:cubicBezTo>
                        <a:pt x="1988" y="1096"/>
                        <a:pt x="1961" y="1116"/>
                        <a:pt x="1957" y="1149"/>
                      </a:cubicBezTo>
                      <a:cubicBezTo>
                        <a:pt x="1953" y="1185"/>
                        <a:pt x="1973" y="1213"/>
                        <a:pt x="2009" y="1217"/>
                      </a:cubicBezTo>
                      <a:cubicBezTo>
                        <a:pt x="2090" y="1233"/>
                        <a:pt x="2174" y="1245"/>
                        <a:pt x="2255" y="1253"/>
                      </a:cubicBezTo>
                      <a:lnTo>
                        <a:pt x="2259" y="1253"/>
                      </a:lnTo>
                      <a:cubicBezTo>
                        <a:pt x="2291" y="1253"/>
                        <a:pt x="2319" y="1229"/>
                        <a:pt x="2327" y="1197"/>
                      </a:cubicBezTo>
                      <a:cubicBezTo>
                        <a:pt x="2331" y="1161"/>
                        <a:pt x="2307" y="1133"/>
                        <a:pt x="2271" y="1129"/>
                      </a:cubicBezTo>
                      <a:cubicBezTo>
                        <a:pt x="2190" y="1125"/>
                        <a:pt x="2110" y="1109"/>
                        <a:pt x="2030" y="1097"/>
                      </a:cubicBezTo>
                      <a:cubicBezTo>
                        <a:pt x="2026" y="1096"/>
                        <a:pt x="2023" y="1096"/>
                        <a:pt x="2020" y="1096"/>
                      </a:cubicBezTo>
                      <a:close/>
                      <a:moveTo>
                        <a:pt x="3637" y="1103"/>
                      </a:moveTo>
                      <a:cubicBezTo>
                        <a:pt x="3633" y="1103"/>
                        <a:pt x="3629" y="1104"/>
                        <a:pt x="3625" y="1105"/>
                      </a:cubicBezTo>
                      <a:lnTo>
                        <a:pt x="3384" y="1133"/>
                      </a:lnTo>
                      <a:cubicBezTo>
                        <a:pt x="3351" y="1137"/>
                        <a:pt x="3323" y="1169"/>
                        <a:pt x="3331" y="1205"/>
                      </a:cubicBezTo>
                      <a:cubicBezTo>
                        <a:pt x="3331" y="1233"/>
                        <a:pt x="3359" y="1257"/>
                        <a:pt x="3388" y="1257"/>
                      </a:cubicBezTo>
                      <a:cubicBezTo>
                        <a:pt x="3388" y="1257"/>
                        <a:pt x="3396" y="1257"/>
                        <a:pt x="3400" y="1253"/>
                      </a:cubicBezTo>
                      <a:cubicBezTo>
                        <a:pt x="3480" y="1249"/>
                        <a:pt x="3564" y="1237"/>
                        <a:pt x="3645" y="1225"/>
                      </a:cubicBezTo>
                      <a:cubicBezTo>
                        <a:pt x="3677" y="1217"/>
                        <a:pt x="3701" y="1189"/>
                        <a:pt x="3697" y="1153"/>
                      </a:cubicBezTo>
                      <a:cubicBezTo>
                        <a:pt x="3693" y="1128"/>
                        <a:pt x="3668" y="1103"/>
                        <a:pt x="3637" y="1103"/>
                      </a:cubicBezTo>
                      <a:close/>
                      <a:moveTo>
                        <a:pt x="2709" y="1157"/>
                      </a:moveTo>
                      <a:cubicBezTo>
                        <a:pt x="2672" y="1157"/>
                        <a:pt x="2640" y="1181"/>
                        <a:pt x="2640" y="1217"/>
                      </a:cubicBezTo>
                      <a:cubicBezTo>
                        <a:pt x="2640" y="1253"/>
                        <a:pt x="2668" y="1281"/>
                        <a:pt x="2701" y="1281"/>
                      </a:cubicBezTo>
                      <a:lnTo>
                        <a:pt x="2954" y="1281"/>
                      </a:lnTo>
                      <a:cubicBezTo>
                        <a:pt x="2990" y="1281"/>
                        <a:pt x="3014" y="1253"/>
                        <a:pt x="3014" y="1217"/>
                      </a:cubicBezTo>
                      <a:cubicBezTo>
                        <a:pt x="3014" y="1181"/>
                        <a:pt x="2982" y="1157"/>
                        <a:pt x="2950" y="1157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109" name="Google Shape;109;p3"/>
              <p:cNvGrpSpPr/>
              <p:nvPr/>
            </p:nvGrpSpPr>
            <p:grpSpPr>
              <a:xfrm rot="8478049">
                <a:off x="7456155" y="-397939"/>
                <a:ext cx="900955" cy="172869"/>
                <a:chOff x="3564648" y="628675"/>
                <a:chExt cx="901001" cy="172878"/>
              </a:xfrm>
            </p:grpSpPr>
            <p:sp>
              <p:nvSpPr>
                <p:cNvPr id="110" name="Google Shape;110;p3"/>
                <p:cNvSpPr/>
                <p:nvPr/>
              </p:nvSpPr>
              <p:spPr>
                <a:xfrm>
                  <a:off x="3564648" y="647688"/>
                  <a:ext cx="32631" cy="260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2" h="193" extrusionOk="0">
                      <a:moveTo>
                        <a:pt x="73" y="0"/>
                      </a:moveTo>
                      <a:cubicBezTo>
                        <a:pt x="53" y="0"/>
                        <a:pt x="33" y="10"/>
                        <a:pt x="21" y="28"/>
                      </a:cubicBezTo>
                      <a:cubicBezTo>
                        <a:pt x="0" y="52"/>
                        <a:pt x="4" y="92"/>
                        <a:pt x="33" y="112"/>
                      </a:cubicBezTo>
                      <a:cubicBezTo>
                        <a:pt x="33" y="112"/>
                        <a:pt x="69" y="140"/>
                        <a:pt x="141" y="184"/>
                      </a:cubicBezTo>
                      <a:cubicBezTo>
                        <a:pt x="149" y="188"/>
                        <a:pt x="165" y="192"/>
                        <a:pt x="173" y="192"/>
                      </a:cubicBezTo>
                      <a:cubicBezTo>
                        <a:pt x="193" y="192"/>
                        <a:pt x="213" y="184"/>
                        <a:pt x="225" y="168"/>
                      </a:cubicBezTo>
                      <a:cubicBezTo>
                        <a:pt x="241" y="144"/>
                        <a:pt x="233" y="104"/>
                        <a:pt x="205" y="84"/>
                      </a:cubicBezTo>
                      <a:cubicBezTo>
                        <a:pt x="141" y="40"/>
                        <a:pt x="105" y="11"/>
                        <a:pt x="105" y="11"/>
                      </a:cubicBezTo>
                      <a:cubicBezTo>
                        <a:pt x="96" y="4"/>
                        <a:pt x="84" y="0"/>
                        <a:pt x="73" y="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1" name="Google Shape;111;p3"/>
                <p:cNvSpPr/>
                <p:nvPr/>
              </p:nvSpPr>
              <p:spPr>
                <a:xfrm>
                  <a:off x="3630180" y="628675"/>
                  <a:ext cx="835469" cy="17287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196" h="1282" extrusionOk="0">
                      <a:moveTo>
                        <a:pt x="6121" y="0"/>
                      </a:moveTo>
                      <a:cubicBezTo>
                        <a:pt x="6109" y="0"/>
                        <a:pt x="6097" y="4"/>
                        <a:pt x="6087" y="12"/>
                      </a:cubicBezTo>
                      <a:cubicBezTo>
                        <a:pt x="6023" y="64"/>
                        <a:pt x="5955" y="112"/>
                        <a:pt x="5891" y="160"/>
                      </a:cubicBezTo>
                      <a:cubicBezTo>
                        <a:pt x="5858" y="177"/>
                        <a:pt x="5854" y="213"/>
                        <a:pt x="5875" y="245"/>
                      </a:cubicBezTo>
                      <a:cubicBezTo>
                        <a:pt x="5887" y="261"/>
                        <a:pt x="5907" y="269"/>
                        <a:pt x="5927" y="269"/>
                      </a:cubicBezTo>
                      <a:cubicBezTo>
                        <a:pt x="5943" y="269"/>
                        <a:pt x="5951" y="265"/>
                        <a:pt x="5967" y="261"/>
                      </a:cubicBezTo>
                      <a:cubicBezTo>
                        <a:pt x="6035" y="213"/>
                        <a:pt x="6104" y="165"/>
                        <a:pt x="6168" y="112"/>
                      </a:cubicBezTo>
                      <a:cubicBezTo>
                        <a:pt x="6192" y="88"/>
                        <a:pt x="6196" y="48"/>
                        <a:pt x="6176" y="24"/>
                      </a:cubicBezTo>
                      <a:cubicBezTo>
                        <a:pt x="6161" y="9"/>
                        <a:pt x="6140" y="0"/>
                        <a:pt x="6121" y="0"/>
                      </a:cubicBezTo>
                      <a:close/>
                      <a:moveTo>
                        <a:pt x="5557" y="384"/>
                      </a:moveTo>
                      <a:cubicBezTo>
                        <a:pt x="5546" y="384"/>
                        <a:pt x="5535" y="387"/>
                        <a:pt x="5525" y="394"/>
                      </a:cubicBezTo>
                      <a:lnTo>
                        <a:pt x="5312" y="514"/>
                      </a:lnTo>
                      <a:cubicBezTo>
                        <a:pt x="5284" y="530"/>
                        <a:pt x="5272" y="570"/>
                        <a:pt x="5288" y="602"/>
                      </a:cubicBezTo>
                      <a:cubicBezTo>
                        <a:pt x="5296" y="623"/>
                        <a:pt x="5324" y="631"/>
                        <a:pt x="5344" y="631"/>
                      </a:cubicBezTo>
                      <a:cubicBezTo>
                        <a:pt x="5352" y="631"/>
                        <a:pt x="5364" y="631"/>
                        <a:pt x="5372" y="627"/>
                      </a:cubicBezTo>
                      <a:cubicBezTo>
                        <a:pt x="5445" y="586"/>
                        <a:pt x="5517" y="546"/>
                        <a:pt x="5589" y="502"/>
                      </a:cubicBezTo>
                      <a:cubicBezTo>
                        <a:pt x="5617" y="486"/>
                        <a:pt x="5629" y="446"/>
                        <a:pt x="5609" y="414"/>
                      </a:cubicBezTo>
                      <a:cubicBezTo>
                        <a:pt x="5599" y="395"/>
                        <a:pt x="5578" y="384"/>
                        <a:pt x="5557" y="384"/>
                      </a:cubicBezTo>
                      <a:close/>
                      <a:moveTo>
                        <a:pt x="68" y="434"/>
                      </a:moveTo>
                      <a:cubicBezTo>
                        <a:pt x="45" y="434"/>
                        <a:pt x="25" y="444"/>
                        <a:pt x="17" y="466"/>
                      </a:cubicBezTo>
                      <a:cubicBezTo>
                        <a:pt x="1" y="494"/>
                        <a:pt x="9" y="534"/>
                        <a:pt x="41" y="550"/>
                      </a:cubicBezTo>
                      <a:cubicBezTo>
                        <a:pt x="109" y="590"/>
                        <a:pt x="185" y="631"/>
                        <a:pt x="262" y="667"/>
                      </a:cubicBezTo>
                      <a:cubicBezTo>
                        <a:pt x="266" y="671"/>
                        <a:pt x="278" y="671"/>
                        <a:pt x="286" y="671"/>
                      </a:cubicBezTo>
                      <a:cubicBezTo>
                        <a:pt x="310" y="671"/>
                        <a:pt x="330" y="663"/>
                        <a:pt x="346" y="635"/>
                      </a:cubicBezTo>
                      <a:cubicBezTo>
                        <a:pt x="362" y="602"/>
                        <a:pt x="346" y="566"/>
                        <a:pt x="318" y="550"/>
                      </a:cubicBezTo>
                      <a:cubicBezTo>
                        <a:pt x="246" y="514"/>
                        <a:pt x="169" y="482"/>
                        <a:pt x="101" y="442"/>
                      </a:cubicBezTo>
                      <a:cubicBezTo>
                        <a:pt x="90" y="436"/>
                        <a:pt x="79" y="434"/>
                        <a:pt x="68" y="434"/>
                      </a:cubicBezTo>
                      <a:close/>
                      <a:moveTo>
                        <a:pt x="4947" y="705"/>
                      </a:moveTo>
                      <a:cubicBezTo>
                        <a:pt x="4939" y="705"/>
                        <a:pt x="4930" y="707"/>
                        <a:pt x="4922" y="711"/>
                      </a:cubicBezTo>
                      <a:cubicBezTo>
                        <a:pt x="4846" y="747"/>
                        <a:pt x="4770" y="775"/>
                        <a:pt x="4693" y="807"/>
                      </a:cubicBezTo>
                      <a:cubicBezTo>
                        <a:pt x="4665" y="815"/>
                        <a:pt x="4645" y="856"/>
                        <a:pt x="4661" y="888"/>
                      </a:cubicBezTo>
                      <a:cubicBezTo>
                        <a:pt x="4669" y="912"/>
                        <a:pt x="4693" y="928"/>
                        <a:pt x="4721" y="928"/>
                      </a:cubicBezTo>
                      <a:cubicBezTo>
                        <a:pt x="4729" y="928"/>
                        <a:pt x="4738" y="928"/>
                        <a:pt x="4746" y="920"/>
                      </a:cubicBezTo>
                      <a:cubicBezTo>
                        <a:pt x="4826" y="892"/>
                        <a:pt x="4902" y="860"/>
                        <a:pt x="4975" y="827"/>
                      </a:cubicBezTo>
                      <a:cubicBezTo>
                        <a:pt x="5007" y="811"/>
                        <a:pt x="5023" y="771"/>
                        <a:pt x="5007" y="739"/>
                      </a:cubicBezTo>
                      <a:cubicBezTo>
                        <a:pt x="4995" y="719"/>
                        <a:pt x="4971" y="705"/>
                        <a:pt x="4947" y="705"/>
                      </a:cubicBezTo>
                      <a:close/>
                      <a:moveTo>
                        <a:pt x="694" y="729"/>
                      </a:moveTo>
                      <a:cubicBezTo>
                        <a:pt x="670" y="729"/>
                        <a:pt x="644" y="741"/>
                        <a:pt x="631" y="767"/>
                      </a:cubicBezTo>
                      <a:cubicBezTo>
                        <a:pt x="619" y="795"/>
                        <a:pt x="639" y="831"/>
                        <a:pt x="668" y="848"/>
                      </a:cubicBezTo>
                      <a:cubicBezTo>
                        <a:pt x="744" y="884"/>
                        <a:pt x="824" y="908"/>
                        <a:pt x="901" y="936"/>
                      </a:cubicBezTo>
                      <a:cubicBezTo>
                        <a:pt x="905" y="944"/>
                        <a:pt x="913" y="944"/>
                        <a:pt x="921" y="944"/>
                      </a:cubicBezTo>
                      <a:cubicBezTo>
                        <a:pt x="949" y="944"/>
                        <a:pt x="969" y="924"/>
                        <a:pt x="981" y="896"/>
                      </a:cubicBezTo>
                      <a:cubicBezTo>
                        <a:pt x="989" y="864"/>
                        <a:pt x="969" y="827"/>
                        <a:pt x="941" y="815"/>
                      </a:cubicBezTo>
                      <a:cubicBezTo>
                        <a:pt x="864" y="791"/>
                        <a:pt x="788" y="763"/>
                        <a:pt x="712" y="731"/>
                      </a:cubicBezTo>
                      <a:cubicBezTo>
                        <a:pt x="706" y="729"/>
                        <a:pt x="700" y="729"/>
                        <a:pt x="694" y="729"/>
                      </a:cubicBezTo>
                      <a:close/>
                      <a:moveTo>
                        <a:pt x="1342" y="954"/>
                      </a:moveTo>
                      <a:cubicBezTo>
                        <a:pt x="1316" y="954"/>
                        <a:pt x="1288" y="973"/>
                        <a:pt x="1278" y="1004"/>
                      </a:cubicBezTo>
                      <a:cubicBezTo>
                        <a:pt x="1270" y="1032"/>
                        <a:pt x="1290" y="1069"/>
                        <a:pt x="1326" y="1077"/>
                      </a:cubicBezTo>
                      <a:lnTo>
                        <a:pt x="1567" y="1137"/>
                      </a:lnTo>
                      <a:lnTo>
                        <a:pt x="1580" y="1137"/>
                      </a:lnTo>
                      <a:cubicBezTo>
                        <a:pt x="1612" y="1137"/>
                        <a:pt x="1636" y="1117"/>
                        <a:pt x="1636" y="1093"/>
                      </a:cubicBezTo>
                      <a:cubicBezTo>
                        <a:pt x="1648" y="1056"/>
                        <a:pt x="1628" y="1028"/>
                        <a:pt x="1592" y="1016"/>
                      </a:cubicBezTo>
                      <a:cubicBezTo>
                        <a:pt x="1511" y="996"/>
                        <a:pt x="1435" y="976"/>
                        <a:pt x="1355" y="956"/>
                      </a:cubicBezTo>
                      <a:cubicBezTo>
                        <a:pt x="1350" y="955"/>
                        <a:pt x="1346" y="954"/>
                        <a:pt x="1342" y="954"/>
                      </a:cubicBezTo>
                      <a:close/>
                      <a:moveTo>
                        <a:pt x="4306" y="950"/>
                      </a:moveTo>
                      <a:cubicBezTo>
                        <a:pt x="4300" y="950"/>
                        <a:pt x="4294" y="951"/>
                        <a:pt x="4288" y="952"/>
                      </a:cubicBezTo>
                      <a:cubicBezTo>
                        <a:pt x="4207" y="976"/>
                        <a:pt x="4135" y="996"/>
                        <a:pt x="4054" y="1016"/>
                      </a:cubicBezTo>
                      <a:cubicBezTo>
                        <a:pt x="4018" y="1028"/>
                        <a:pt x="3998" y="1056"/>
                        <a:pt x="4006" y="1093"/>
                      </a:cubicBezTo>
                      <a:cubicBezTo>
                        <a:pt x="4014" y="1117"/>
                        <a:pt x="4038" y="1137"/>
                        <a:pt x="4067" y="1137"/>
                      </a:cubicBezTo>
                      <a:lnTo>
                        <a:pt x="4087" y="1137"/>
                      </a:lnTo>
                      <a:cubicBezTo>
                        <a:pt x="4167" y="1117"/>
                        <a:pt x="4247" y="1097"/>
                        <a:pt x="4328" y="1073"/>
                      </a:cubicBezTo>
                      <a:cubicBezTo>
                        <a:pt x="4360" y="1064"/>
                        <a:pt x="4380" y="1028"/>
                        <a:pt x="4368" y="992"/>
                      </a:cubicBezTo>
                      <a:cubicBezTo>
                        <a:pt x="4361" y="966"/>
                        <a:pt x="4335" y="950"/>
                        <a:pt x="4306" y="950"/>
                      </a:cubicBezTo>
                      <a:close/>
                      <a:moveTo>
                        <a:pt x="2020" y="1096"/>
                      </a:moveTo>
                      <a:cubicBezTo>
                        <a:pt x="1988" y="1096"/>
                        <a:pt x="1961" y="1116"/>
                        <a:pt x="1957" y="1149"/>
                      </a:cubicBezTo>
                      <a:cubicBezTo>
                        <a:pt x="1953" y="1185"/>
                        <a:pt x="1973" y="1213"/>
                        <a:pt x="2009" y="1217"/>
                      </a:cubicBezTo>
                      <a:cubicBezTo>
                        <a:pt x="2090" y="1233"/>
                        <a:pt x="2174" y="1245"/>
                        <a:pt x="2255" y="1253"/>
                      </a:cubicBezTo>
                      <a:lnTo>
                        <a:pt x="2259" y="1253"/>
                      </a:lnTo>
                      <a:cubicBezTo>
                        <a:pt x="2291" y="1253"/>
                        <a:pt x="2319" y="1229"/>
                        <a:pt x="2327" y="1197"/>
                      </a:cubicBezTo>
                      <a:cubicBezTo>
                        <a:pt x="2331" y="1161"/>
                        <a:pt x="2307" y="1133"/>
                        <a:pt x="2271" y="1129"/>
                      </a:cubicBezTo>
                      <a:cubicBezTo>
                        <a:pt x="2190" y="1125"/>
                        <a:pt x="2110" y="1109"/>
                        <a:pt x="2030" y="1097"/>
                      </a:cubicBezTo>
                      <a:cubicBezTo>
                        <a:pt x="2026" y="1096"/>
                        <a:pt x="2023" y="1096"/>
                        <a:pt x="2020" y="1096"/>
                      </a:cubicBezTo>
                      <a:close/>
                      <a:moveTo>
                        <a:pt x="3637" y="1103"/>
                      </a:moveTo>
                      <a:cubicBezTo>
                        <a:pt x="3633" y="1103"/>
                        <a:pt x="3629" y="1104"/>
                        <a:pt x="3625" y="1105"/>
                      </a:cubicBezTo>
                      <a:lnTo>
                        <a:pt x="3384" y="1133"/>
                      </a:lnTo>
                      <a:cubicBezTo>
                        <a:pt x="3351" y="1137"/>
                        <a:pt x="3323" y="1169"/>
                        <a:pt x="3331" y="1205"/>
                      </a:cubicBezTo>
                      <a:cubicBezTo>
                        <a:pt x="3331" y="1233"/>
                        <a:pt x="3359" y="1257"/>
                        <a:pt x="3388" y="1257"/>
                      </a:cubicBezTo>
                      <a:cubicBezTo>
                        <a:pt x="3388" y="1257"/>
                        <a:pt x="3396" y="1257"/>
                        <a:pt x="3400" y="1253"/>
                      </a:cubicBezTo>
                      <a:cubicBezTo>
                        <a:pt x="3480" y="1249"/>
                        <a:pt x="3564" y="1237"/>
                        <a:pt x="3645" y="1225"/>
                      </a:cubicBezTo>
                      <a:cubicBezTo>
                        <a:pt x="3677" y="1217"/>
                        <a:pt x="3701" y="1189"/>
                        <a:pt x="3697" y="1153"/>
                      </a:cubicBezTo>
                      <a:cubicBezTo>
                        <a:pt x="3693" y="1128"/>
                        <a:pt x="3668" y="1103"/>
                        <a:pt x="3637" y="1103"/>
                      </a:cubicBezTo>
                      <a:close/>
                      <a:moveTo>
                        <a:pt x="2709" y="1157"/>
                      </a:moveTo>
                      <a:cubicBezTo>
                        <a:pt x="2672" y="1157"/>
                        <a:pt x="2640" y="1181"/>
                        <a:pt x="2640" y="1217"/>
                      </a:cubicBezTo>
                      <a:cubicBezTo>
                        <a:pt x="2640" y="1253"/>
                        <a:pt x="2668" y="1281"/>
                        <a:pt x="2701" y="1281"/>
                      </a:cubicBezTo>
                      <a:lnTo>
                        <a:pt x="2954" y="1281"/>
                      </a:lnTo>
                      <a:cubicBezTo>
                        <a:pt x="2990" y="1281"/>
                        <a:pt x="3014" y="1253"/>
                        <a:pt x="3014" y="1217"/>
                      </a:cubicBezTo>
                      <a:cubicBezTo>
                        <a:pt x="3014" y="1181"/>
                        <a:pt x="2982" y="1157"/>
                        <a:pt x="2950" y="1157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</p:grpSp>
      <p:grpSp>
        <p:nvGrpSpPr>
          <p:cNvPr id="112" name="Google Shape;112;p3"/>
          <p:cNvGrpSpPr/>
          <p:nvPr/>
        </p:nvGrpSpPr>
        <p:grpSpPr>
          <a:xfrm rot="-2995951">
            <a:off x="4429344" y="513243"/>
            <a:ext cx="4074052" cy="3919122"/>
            <a:chOff x="2032175" y="1682500"/>
            <a:chExt cx="557500" cy="536300"/>
          </a:xfrm>
        </p:grpSpPr>
        <p:sp>
          <p:nvSpPr>
            <p:cNvPr id="113" name="Google Shape;113;p3"/>
            <p:cNvSpPr/>
            <p:nvPr/>
          </p:nvSpPr>
          <p:spPr>
            <a:xfrm>
              <a:off x="2032175" y="1736150"/>
              <a:ext cx="557500" cy="482650"/>
            </a:xfrm>
            <a:custGeom>
              <a:avLst/>
              <a:gdLst/>
              <a:ahLst/>
              <a:cxnLst/>
              <a:rect l="l" t="t" r="r" b="b"/>
              <a:pathLst>
                <a:path w="22300" h="19306" extrusionOk="0">
                  <a:moveTo>
                    <a:pt x="17029" y="1"/>
                  </a:moveTo>
                  <a:cubicBezTo>
                    <a:pt x="15601" y="1"/>
                    <a:pt x="14082" y="330"/>
                    <a:pt x="12862" y="771"/>
                  </a:cubicBezTo>
                  <a:cubicBezTo>
                    <a:pt x="12037" y="1071"/>
                    <a:pt x="11278" y="1177"/>
                    <a:pt x="10540" y="1177"/>
                  </a:cubicBezTo>
                  <a:cubicBezTo>
                    <a:pt x="8763" y="1177"/>
                    <a:pt x="7104" y="563"/>
                    <a:pt x="4920" y="563"/>
                  </a:cubicBezTo>
                  <a:cubicBezTo>
                    <a:pt x="4705" y="563"/>
                    <a:pt x="4485" y="569"/>
                    <a:pt x="4260" y="582"/>
                  </a:cubicBezTo>
                  <a:cubicBezTo>
                    <a:pt x="788" y="783"/>
                    <a:pt x="202" y="4198"/>
                    <a:pt x="1708" y="7372"/>
                  </a:cubicBezTo>
                  <a:cubicBezTo>
                    <a:pt x="3215" y="10546"/>
                    <a:pt x="1" y="13439"/>
                    <a:pt x="1258" y="16798"/>
                  </a:cubicBezTo>
                  <a:cubicBezTo>
                    <a:pt x="1942" y="18629"/>
                    <a:pt x="3846" y="18953"/>
                    <a:pt x="5847" y="18953"/>
                  </a:cubicBezTo>
                  <a:cubicBezTo>
                    <a:pt x="6944" y="18953"/>
                    <a:pt x="8069" y="18856"/>
                    <a:pt x="9039" y="18856"/>
                  </a:cubicBezTo>
                  <a:cubicBezTo>
                    <a:pt x="9546" y="18856"/>
                    <a:pt x="10011" y="18883"/>
                    <a:pt x="10407" y="18964"/>
                  </a:cubicBezTo>
                  <a:cubicBezTo>
                    <a:pt x="11570" y="19200"/>
                    <a:pt x="12633" y="19305"/>
                    <a:pt x="13600" y="19305"/>
                  </a:cubicBezTo>
                  <a:cubicBezTo>
                    <a:pt x="20113" y="19305"/>
                    <a:pt x="22247" y="14514"/>
                    <a:pt x="21247" y="12632"/>
                  </a:cubicBezTo>
                  <a:cubicBezTo>
                    <a:pt x="20090" y="10462"/>
                    <a:pt x="22299" y="6312"/>
                    <a:pt x="21496" y="2796"/>
                  </a:cubicBezTo>
                  <a:cubicBezTo>
                    <a:pt x="21018" y="707"/>
                    <a:pt x="19121" y="1"/>
                    <a:pt x="17029" y="1"/>
                  </a:cubicBezTo>
                  <a:close/>
                </a:path>
              </a:pathLst>
            </a:custGeom>
            <a:solidFill>
              <a:srgbClr val="FF5A78">
                <a:alpha val="225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" name="Google Shape;114;p3"/>
            <p:cNvSpPr/>
            <p:nvPr/>
          </p:nvSpPr>
          <p:spPr>
            <a:xfrm>
              <a:off x="2196000" y="1682500"/>
              <a:ext cx="189675" cy="60225"/>
            </a:xfrm>
            <a:custGeom>
              <a:avLst/>
              <a:gdLst/>
              <a:ahLst/>
              <a:cxnLst/>
              <a:rect l="l" t="t" r="r" b="b"/>
              <a:pathLst>
                <a:path w="7587" h="2409" extrusionOk="0">
                  <a:moveTo>
                    <a:pt x="984" y="1"/>
                  </a:moveTo>
                  <a:cubicBezTo>
                    <a:pt x="635" y="1"/>
                    <a:pt x="382" y="108"/>
                    <a:pt x="294" y="422"/>
                  </a:cubicBezTo>
                  <a:cubicBezTo>
                    <a:pt x="0" y="1457"/>
                    <a:pt x="1858" y="2408"/>
                    <a:pt x="3684" y="2408"/>
                  </a:cubicBezTo>
                  <a:cubicBezTo>
                    <a:pt x="3806" y="2408"/>
                    <a:pt x="3929" y="2404"/>
                    <a:pt x="4051" y="2395"/>
                  </a:cubicBezTo>
                  <a:cubicBezTo>
                    <a:pt x="6642" y="2210"/>
                    <a:pt x="7586" y="981"/>
                    <a:pt x="7325" y="374"/>
                  </a:cubicBezTo>
                  <a:cubicBezTo>
                    <a:pt x="7218" y="124"/>
                    <a:pt x="6925" y="30"/>
                    <a:pt x="6519" y="30"/>
                  </a:cubicBezTo>
                  <a:cubicBezTo>
                    <a:pt x="5946" y="30"/>
                    <a:pt x="5149" y="218"/>
                    <a:pt x="4336" y="422"/>
                  </a:cubicBezTo>
                  <a:cubicBezTo>
                    <a:pt x="4179" y="462"/>
                    <a:pt x="4010" y="479"/>
                    <a:pt x="3833" y="479"/>
                  </a:cubicBezTo>
                  <a:cubicBezTo>
                    <a:pt x="2889" y="479"/>
                    <a:pt x="1721" y="1"/>
                    <a:pt x="984" y="1"/>
                  </a:cubicBezTo>
                  <a:close/>
                </a:path>
              </a:pathLst>
            </a:custGeom>
            <a:solidFill>
              <a:srgbClr val="FF5A78">
                <a:alpha val="225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5" name="Google Shape;115;p3"/>
          <p:cNvSpPr txBox="1">
            <a:spLocks noGrp="1"/>
          </p:cNvSpPr>
          <p:nvPr>
            <p:ph type="title" idx="2" hasCustomPrompt="1"/>
          </p:nvPr>
        </p:nvSpPr>
        <p:spPr>
          <a:xfrm>
            <a:off x="740125" y="831100"/>
            <a:ext cx="3831900" cy="1395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8000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116" name="Google Shape;116;p3"/>
          <p:cNvSpPr txBox="1">
            <a:spLocks noGrp="1"/>
          </p:cNvSpPr>
          <p:nvPr>
            <p:ph type="subTitle" idx="1"/>
          </p:nvPr>
        </p:nvSpPr>
        <p:spPr>
          <a:xfrm>
            <a:off x="1279975" y="3010100"/>
            <a:ext cx="2752200" cy="728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Font typeface="Bellota Text"/>
              <a:buNone/>
              <a:defRPr sz="1600">
                <a:solidFill>
                  <a:schemeClr val="dk1"/>
                </a:solidFill>
                <a:latin typeface="Bellota Text"/>
                <a:ea typeface="Bellota Text"/>
                <a:cs typeface="Bellota Text"/>
                <a:sym typeface="Bellota Text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grpSp>
        <p:nvGrpSpPr>
          <p:cNvPr id="117" name="Google Shape;117;p3"/>
          <p:cNvGrpSpPr/>
          <p:nvPr/>
        </p:nvGrpSpPr>
        <p:grpSpPr>
          <a:xfrm rot="7153394">
            <a:off x="7700648" y="3361727"/>
            <a:ext cx="2039530" cy="1399524"/>
            <a:chOff x="6272659" y="-660615"/>
            <a:chExt cx="2039586" cy="1399562"/>
          </a:xfrm>
        </p:grpSpPr>
        <p:grpSp>
          <p:nvGrpSpPr>
            <p:cNvPr id="118" name="Google Shape;118;p3"/>
            <p:cNvGrpSpPr/>
            <p:nvPr/>
          </p:nvGrpSpPr>
          <p:grpSpPr>
            <a:xfrm rot="8478049">
              <a:off x="7456155" y="-397939"/>
              <a:ext cx="900955" cy="172869"/>
              <a:chOff x="3564648" y="628675"/>
              <a:chExt cx="901001" cy="172878"/>
            </a:xfrm>
          </p:grpSpPr>
          <p:sp>
            <p:nvSpPr>
              <p:cNvPr id="119" name="Google Shape;119;p3"/>
              <p:cNvSpPr/>
              <p:nvPr/>
            </p:nvSpPr>
            <p:spPr>
              <a:xfrm>
                <a:off x="3564648" y="647688"/>
                <a:ext cx="32631" cy="26026"/>
              </a:xfrm>
              <a:custGeom>
                <a:avLst/>
                <a:gdLst/>
                <a:ahLst/>
                <a:cxnLst/>
                <a:rect l="l" t="t" r="r" b="b"/>
                <a:pathLst>
                  <a:path w="242" h="193" extrusionOk="0">
                    <a:moveTo>
                      <a:pt x="73" y="0"/>
                    </a:moveTo>
                    <a:cubicBezTo>
                      <a:pt x="53" y="0"/>
                      <a:pt x="33" y="10"/>
                      <a:pt x="21" y="28"/>
                    </a:cubicBezTo>
                    <a:cubicBezTo>
                      <a:pt x="0" y="52"/>
                      <a:pt x="4" y="92"/>
                      <a:pt x="33" y="112"/>
                    </a:cubicBezTo>
                    <a:cubicBezTo>
                      <a:pt x="33" y="112"/>
                      <a:pt x="69" y="140"/>
                      <a:pt x="141" y="184"/>
                    </a:cubicBezTo>
                    <a:cubicBezTo>
                      <a:pt x="149" y="188"/>
                      <a:pt x="165" y="192"/>
                      <a:pt x="173" y="192"/>
                    </a:cubicBezTo>
                    <a:cubicBezTo>
                      <a:pt x="193" y="192"/>
                      <a:pt x="213" y="184"/>
                      <a:pt x="225" y="168"/>
                    </a:cubicBezTo>
                    <a:cubicBezTo>
                      <a:pt x="241" y="144"/>
                      <a:pt x="233" y="104"/>
                      <a:pt x="205" y="84"/>
                    </a:cubicBezTo>
                    <a:cubicBezTo>
                      <a:pt x="141" y="40"/>
                      <a:pt x="105" y="11"/>
                      <a:pt x="105" y="11"/>
                    </a:cubicBezTo>
                    <a:cubicBezTo>
                      <a:pt x="96" y="4"/>
                      <a:pt x="84" y="0"/>
                      <a:pt x="73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0" name="Google Shape;120;p3"/>
              <p:cNvSpPr/>
              <p:nvPr/>
            </p:nvSpPr>
            <p:spPr>
              <a:xfrm>
                <a:off x="3630180" y="628675"/>
                <a:ext cx="835469" cy="172878"/>
              </a:xfrm>
              <a:custGeom>
                <a:avLst/>
                <a:gdLst/>
                <a:ahLst/>
                <a:cxnLst/>
                <a:rect l="l" t="t" r="r" b="b"/>
                <a:pathLst>
                  <a:path w="6196" h="1282" extrusionOk="0">
                    <a:moveTo>
                      <a:pt x="6121" y="0"/>
                    </a:moveTo>
                    <a:cubicBezTo>
                      <a:pt x="6109" y="0"/>
                      <a:pt x="6097" y="4"/>
                      <a:pt x="6087" y="12"/>
                    </a:cubicBezTo>
                    <a:cubicBezTo>
                      <a:pt x="6023" y="64"/>
                      <a:pt x="5955" y="112"/>
                      <a:pt x="5891" y="160"/>
                    </a:cubicBezTo>
                    <a:cubicBezTo>
                      <a:pt x="5858" y="177"/>
                      <a:pt x="5854" y="213"/>
                      <a:pt x="5875" y="245"/>
                    </a:cubicBezTo>
                    <a:cubicBezTo>
                      <a:pt x="5887" y="261"/>
                      <a:pt x="5907" y="269"/>
                      <a:pt x="5927" y="269"/>
                    </a:cubicBezTo>
                    <a:cubicBezTo>
                      <a:pt x="5943" y="269"/>
                      <a:pt x="5951" y="265"/>
                      <a:pt x="5967" y="261"/>
                    </a:cubicBezTo>
                    <a:cubicBezTo>
                      <a:pt x="6035" y="213"/>
                      <a:pt x="6104" y="165"/>
                      <a:pt x="6168" y="112"/>
                    </a:cubicBezTo>
                    <a:cubicBezTo>
                      <a:pt x="6192" y="88"/>
                      <a:pt x="6196" y="48"/>
                      <a:pt x="6176" y="24"/>
                    </a:cubicBezTo>
                    <a:cubicBezTo>
                      <a:pt x="6161" y="9"/>
                      <a:pt x="6140" y="0"/>
                      <a:pt x="6121" y="0"/>
                    </a:cubicBezTo>
                    <a:close/>
                    <a:moveTo>
                      <a:pt x="5557" y="384"/>
                    </a:moveTo>
                    <a:cubicBezTo>
                      <a:pt x="5546" y="384"/>
                      <a:pt x="5535" y="387"/>
                      <a:pt x="5525" y="394"/>
                    </a:cubicBezTo>
                    <a:lnTo>
                      <a:pt x="5312" y="514"/>
                    </a:lnTo>
                    <a:cubicBezTo>
                      <a:pt x="5284" y="530"/>
                      <a:pt x="5272" y="570"/>
                      <a:pt x="5288" y="602"/>
                    </a:cubicBezTo>
                    <a:cubicBezTo>
                      <a:pt x="5296" y="623"/>
                      <a:pt x="5324" y="631"/>
                      <a:pt x="5344" y="631"/>
                    </a:cubicBezTo>
                    <a:cubicBezTo>
                      <a:pt x="5352" y="631"/>
                      <a:pt x="5364" y="631"/>
                      <a:pt x="5372" y="627"/>
                    </a:cubicBezTo>
                    <a:cubicBezTo>
                      <a:pt x="5445" y="586"/>
                      <a:pt x="5517" y="546"/>
                      <a:pt x="5589" y="502"/>
                    </a:cubicBezTo>
                    <a:cubicBezTo>
                      <a:pt x="5617" y="486"/>
                      <a:pt x="5629" y="446"/>
                      <a:pt x="5609" y="414"/>
                    </a:cubicBezTo>
                    <a:cubicBezTo>
                      <a:pt x="5599" y="395"/>
                      <a:pt x="5578" y="384"/>
                      <a:pt x="5557" y="384"/>
                    </a:cubicBezTo>
                    <a:close/>
                    <a:moveTo>
                      <a:pt x="68" y="434"/>
                    </a:moveTo>
                    <a:cubicBezTo>
                      <a:pt x="45" y="434"/>
                      <a:pt x="25" y="444"/>
                      <a:pt x="17" y="466"/>
                    </a:cubicBezTo>
                    <a:cubicBezTo>
                      <a:pt x="1" y="494"/>
                      <a:pt x="9" y="534"/>
                      <a:pt x="41" y="550"/>
                    </a:cubicBezTo>
                    <a:cubicBezTo>
                      <a:pt x="109" y="590"/>
                      <a:pt x="185" y="631"/>
                      <a:pt x="262" y="667"/>
                    </a:cubicBezTo>
                    <a:cubicBezTo>
                      <a:pt x="266" y="671"/>
                      <a:pt x="278" y="671"/>
                      <a:pt x="286" y="671"/>
                    </a:cubicBezTo>
                    <a:cubicBezTo>
                      <a:pt x="310" y="671"/>
                      <a:pt x="330" y="663"/>
                      <a:pt x="346" y="635"/>
                    </a:cubicBezTo>
                    <a:cubicBezTo>
                      <a:pt x="362" y="602"/>
                      <a:pt x="346" y="566"/>
                      <a:pt x="318" y="550"/>
                    </a:cubicBezTo>
                    <a:cubicBezTo>
                      <a:pt x="246" y="514"/>
                      <a:pt x="169" y="482"/>
                      <a:pt x="101" y="442"/>
                    </a:cubicBezTo>
                    <a:cubicBezTo>
                      <a:pt x="90" y="436"/>
                      <a:pt x="79" y="434"/>
                      <a:pt x="68" y="434"/>
                    </a:cubicBezTo>
                    <a:close/>
                    <a:moveTo>
                      <a:pt x="4947" y="705"/>
                    </a:moveTo>
                    <a:cubicBezTo>
                      <a:pt x="4939" y="705"/>
                      <a:pt x="4930" y="707"/>
                      <a:pt x="4922" y="711"/>
                    </a:cubicBezTo>
                    <a:cubicBezTo>
                      <a:pt x="4846" y="747"/>
                      <a:pt x="4770" y="775"/>
                      <a:pt x="4693" y="807"/>
                    </a:cubicBezTo>
                    <a:cubicBezTo>
                      <a:pt x="4665" y="815"/>
                      <a:pt x="4645" y="856"/>
                      <a:pt x="4661" y="888"/>
                    </a:cubicBezTo>
                    <a:cubicBezTo>
                      <a:pt x="4669" y="912"/>
                      <a:pt x="4693" y="928"/>
                      <a:pt x="4721" y="928"/>
                    </a:cubicBezTo>
                    <a:cubicBezTo>
                      <a:pt x="4729" y="928"/>
                      <a:pt x="4738" y="928"/>
                      <a:pt x="4746" y="920"/>
                    </a:cubicBezTo>
                    <a:cubicBezTo>
                      <a:pt x="4826" y="892"/>
                      <a:pt x="4902" y="860"/>
                      <a:pt x="4975" y="827"/>
                    </a:cubicBezTo>
                    <a:cubicBezTo>
                      <a:pt x="5007" y="811"/>
                      <a:pt x="5023" y="771"/>
                      <a:pt x="5007" y="739"/>
                    </a:cubicBezTo>
                    <a:cubicBezTo>
                      <a:pt x="4995" y="719"/>
                      <a:pt x="4971" y="705"/>
                      <a:pt x="4947" y="705"/>
                    </a:cubicBezTo>
                    <a:close/>
                    <a:moveTo>
                      <a:pt x="694" y="729"/>
                    </a:moveTo>
                    <a:cubicBezTo>
                      <a:pt x="670" y="729"/>
                      <a:pt x="644" y="741"/>
                      <a:pt x="631" y="767"/>
                    </a:cubicBezTo>
                    <a:cubicBezTo>
                      <a:pt x="619" y="795"/>
                      <a:pt x="639" y="831"/>
                      <a:pt x="668" y="848"/>
                    </a:cubicBezTo>
                    <a:cubicBezTo>
                      <a:pt x="744" y="884"/>
                      <a:pt x="824" y="908"/>
                      <a:pt x="901" y="936"/>
                    </a:cubicBezTo>
                    <a:cubicBezTo>
                      <a:pt x="905" y="944"/>
                      <a:pt x="913" y="944"/>
                      <a:pt x="921" y="944"/>
                    </a:cubicBezTo>
                    <a:cubicBezTo>
                      <a:pt x="949" y="944"/>
                      <a:pt x="969" y="924"/>
                      <a:pt x="981" y="896"/>
                    </a:cubicBezTo>
                    <a:cubicBezTo>
                      <a:pt x="989" y="864"/>
                      <a:pt x="969" y="827"/>
                      <a:pt x="941" y="815"/>
                    </a:cubicBezTo>
                    <a:cubicBezTo>
                      <a:pt x="864" y="791"/>
                      <a:pt x="788" y="763"/>
                      <a:pt x="712" y="731"/>
                    </a:cubicBezTo>
                    <a:cubicBezTo>
                      <a:pt x="706" y="729"/>
                      <a:pt x="700" y="729"/>
                      <a:pt x="694" y="729"/>
                    </a:cubicBezTo>
                    <a:close/>
                    <a:moveTo>
                      <a:pt x="1342" y="954"/>
                    </a:moveTo>
                    <a:cubicBezTo>
                      <a:pt x="1316" y="954"/>
                      <a:pt x="1288" y="973"/>
                      <a:pt x="1278" y="1004"/>
                    </a:cubicBezTo>
                    <a:cubicBezTo>
                      <a:pt x="1270" y="1032"/>
                      <a:pt x="1290" y="1069"/>
                      <a:pt x="1326" y="1077"/>
                    </a:cubicBezTo>
                    <a:lnTo>
                      <a:pt x="1567" y="1137"/>
                    </a:lnTo>
                    <a:lnTo>
                      <a:pt x="1580" y="1137"/>
                    </a:lnTo>
                    <a:cubicBezTo>
                      <a:pt x="1612" y="1137"/>
                      <a:pt x="1636" y="1117"/>
                      <a:pt x="1636" y="1093"/>
                    </a:cubicBezTo>
                    <a:cubicBezTo>
                      <a:pt x="1648" y="1056"/>
                      <a:pt x="1628" y="1028"/>
                      <a:pt x="1592" y="1016"/>
                    </a:cubicBezTo>
                    <a:cubicBezTo>
                      <a:pt x="1511" y="996"/>
                      <a:pt x="1435" y="976"/>
                      <a:pt x="1355" y="956"/>
                    </a:cubicBezTo>
                    <a:cubicBezTo>
                      <a:pt x="1350" y="955"/>
                      <a:pt x="1346" y="954"/>
                      <a:pt x="1342" y="954"/>
                    </a:cubicBezTo>
                    <a:close/>
                    <a:moveTo>
                      <a:pt x="4306" y="950"/>
                    </a:moveTo>
                    <a:cubicBezTo>
                      <a:pt x="4300" y="950"/>
                      <a:pt x="4294" y="951"/>
                      <a:pt x="4288" y="952"/>
                    </a:cubicBezTo>
                    <a:cubicBezTo>
                      <a:pt x="4207" y="976"/>
                      <a:pt x="4135" y="996"/>
                      <a:pt x="4054" y="1016"/>
                    </a:cubicBezTo>
                    <a:cubicBezTo>
                      <a:pt x="4018" y="1028"/>
                      <a:pt x="3998" y="1056"/>
                      <a:pt x="4006" y="1093"/>
                    </a:cubicBezTo>
                    <a:cubicBezTo>
                      <a:pt x="4014" y="1117"/>
                      <a:pt x="4038" y="1137"/>
                      <a:pt x="4067" y="1137"/>
                    </a:cubicBezTo>
                    <a:lnTo>
                      <a:pt x="4087" y="1137"/>
                    </a:lnTo>
                    <a:cubicBezTo>
                      <a:pt x="4167" y="1117"/>
                      <a:pt x="4247" y="1097"/>
                      <a:pt x="4328" y="1073"/>
                    </a:cubicBezTo>
                    <a:cubicBezTo>
                      <a:pt x="4360" y="1064"/>
                      <a:pt x="4380" y="1028"/>
                      <a:pt x="4368" y="992"/>
                    </a:cubicBezTo>
                    <a:cubicBezTo>
                      <a:pt x="4361" y="966"/>
                      <a:pt x="4335" y="950"/>
                      <a:pt x="4306" y="950"/>
                    </a:cubicBezTo>
                    <a:close/>
                    <a:moveTo>
                      <a:pt x="2020" y="1096"/>
                    </a:moveTo>
                    <a:cubicBezTo>
                      <a:pt x="1988" y="1096"/>
                      <a:pt x="1961" y="1116"/>
                      <a:pt x="1957" y="1149"/>
                    </a:cubicBezTo>
                    <a:cubicBezTo>
                      <a:pt x="1953" y="1185"/>
                      <a:pt x="1973" y="1213"/>
                      <a:pt x="2009" y="1217"/>
                    </a:cubicBezTo>
                    <a:cubicBezTo>
                      <a:pt x="2090" y="1233"/>
                      <a:pt x="2174" y="1245"/>
                      <a:pt x="2255" y="1253"/>
                    </a:cubicBezTo>
                    <a:lnTo>
                      <a:pt x="2259" y="1253"/>
                    </a:lnTo>
                    <a:cubicBezTo>
                      <a:pt x="2291" y="1253"/>
                      <a:pt x="2319" y="1229"/>
                      <a:pt x="2327" y="1197"/>
                    </a:cubicBezTo>
                    <a:cubicBezTo>
                      <a:pt x="2331" y="1161"/>
                      <a:pt x="2307" y="1133"/>
                      <a:pt x="2271" y="1129"/>
                    </a:cubicBezTo>
                    <a:cubicBezTo>
                      <a:pt x="2190" y="1125"/>
                      <a:pt x="2110" y="1109"/>
                      <a:pt x="2030" y="1097"/>
                    </a:cubicBezTo>
                    <a:cubicBezTo>
                      <a:pt x="2026" y="1096"/>
                      <a:pt x="2023" y="1096"/>
                      <a:pt x="2020" y="1096"/>
                    </a:cubicBezTo>
                    <a:close/>
                    <a:moveTo>
                      <a:pt x="3637" y="1103"/>
                    </a:moveTo>
                    <a:cubicBezTo>
                      <a:pt x="3633" y="1103"/>
                      <a:pt x="3629" y="1104"/>
                      <a:pt x="3625" y="1105"/>
                    </a:cubicBezTo>
                    <a:lnTo>
                      <a:pt x="3384" y="1133"/>
                    </a:lnTo>
                    <a:cubicBezTo>
                      <a:pt x="3351" y="1137"/>
                      <a:pt x="3323" y="1169"/>
                      <a:pt x="3331" y="1205"/>
                    </a:cubicBezTo>
                    <a:cubicBezTo>
                      <a:pt x="3331" y="1233"/>
                      <a:pt x="3359" y="1257"/>
                      <a:pt x="3388" y="1257"/>
                    </a:cubicBezTo>
                    <a:cubicBezTo>
                      <a:pt x="3388" y="1257"/>
                      <a:pt x="3396" y="1257"/>
                      <a:pt x="3400" y="1253"/>
                    </a:cubicBezTo>
                    <a:cubicBezTo>
                      <a:pt x="3480" y="1249"/>
                      <a:pt x="3564" y="1237"/>
                      <a:pt x="3645" y="1225"/>
                    </a:cubicBezTo>
                    <a:cubicBezTo>
                      <a:pt x="3677" y="1217"/>
                      <a:pt x="3701" y="1189"/>
                      <a:pt x="3697" y="1153"/>
                    </a:cubicBezTo>
                    <a:cubicBezTo>
                      <a:pt x="3693" y="1128"/>
                      <a:pt x="3668" y="1103"/>
                      <a:pt x="3637" y="1103"/>
                    </a:cubicBezTo>
                    <a:close/>
                    <a:moveTo>
                      <a:pt x="2709" y="1157"/>
                    </a:moveTo>
                    <a:cubicBezTo>
                      <a:pt x="2672" y="1157"/>
                      <a:pt x="2640" y="1181"/>
                      <a:pt x="2640" y="1217"/>
                    </a:cubicBezTo>
                    <a:cubicBezTo>
                      <a:pt x="2640" y="1253"/>
                      <a:pt x="2668" y="1281"/>
                      <a:pt x="2701" y="1281"/>
                    </a:cubicBezTo>
                    <a:lnTo>
                      <a:pt x="2954" y="1281"/>
                    </a:lnTo>
                    <a:cubicBezTo>
                      <a:pt x="2990" y="1281"/>
                      <a:pt x="3014" y="1253"/>
                      <a:pt x="3014" y="1217"/>
                    </a:cubicBezTo>
                    <a:cubicBezTo>
                      <a:pt x="3014" y="1181"/>
                      <a:pt x="2982" y="1157"/>
                      <a:pt x="2950" y="1157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1" name="Google Shape;121;p3"/>
            <p:cNvGrpSpPr/>
            <p:nvPr/>
          </p:nvGrpSpPr>
          <p:grpSpPr>
            <a:xfrm rot="-1338283">
              <a:off x="6304777" y="70229"/>
              <a:ext cx="1332686" cy="431981"/>
              <a:chOff x="3132849" y="378861"/>
              <a:chExt cx="1332799" cy="432018"/>
            </a:xfrm>
          </p:grpSpPr>
          <p:sp>
            <p:nvSpPr>
              <p:cNvPr id="122" name="Google Shape;122;p3"/>
              <p:cNvSpPr/>
              <p:nvPr/>
            </p:nvSpPr>
            <p:spPr>
              <a:xfrm>
                <a:off x="3564648" y="647688"/>
                <a:ext cx="32631" cy="26026"/>
              </a:xfrm>
              <a:custGeom>
                <a:avLst/>
                <a:gdLst/>
                <a:ahLst/>
                <a:cxnLst/>
                <a:rect l="l" t="t" r="r" b="b"/>
                <a:pathLst>
                  <a:path w="242" h="193" extrusionOk="0">
                    <a:moveTo>
                      <a:pt x="73" y="0"/>
                    </a:moveTo>
                    <a:cubicBezTo>
                      <a:pt x="53" y="0"/>
                      <a:pt x="33" y="10"/>
                      <a:pt x="21" y="28"/>
                    </a:cubicBezTo>
                    <a:cubicBezTo>
                      <a:pt x="0" y="52"/>
                      <a:pt x="4" y="92"/>
                      <a:pt x="33" y="112"/>
                    </a:cubicBezTo>
                    <a:cubicBezTo>
                      <a:pt x="33" y="112"/>
                      <a:pt x="69" y="140"/>
                      <a:pt x="141" y="184"/>
                    </a:cubicBezTo>
                    <a:cubicBezTo>
                      <a:pt x="149" y="188"/>
                      <a:pt x="165" y="192"/>
                      <a:pt x="173" y="192"/>
                    </a:cubicBezTo>
                    <a:cubicBezTo>
                      <a:pt x="193" y="192"/>
                      <a:pt x="213" y="184"/>
                      <a:pt x="225" y="168"/>
                    </a:cubicBezTo>
                    <a:cubicBezTo>
                      <a:pt x="241" y="144"/>
                      <a:pt x="233" y="104"/>
                      <a:pt x="205" y="84"/>
                    </a:cubicBezTo>
                    <a:cubicBezTo>
                      <a:pt x="141" y="40"/>
                      <a:pt x="105" y="11"/>
                      <a:pt x="105" y="11"/>
                    </a:cubicBezTo>
                    <a:cubicBezTo>
                      <a:pt x="96" y="4"/>
                      <a:pt x="84" y="0"/>
                      <a:pt x="73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3" name="Google Shape;123;p3"/>
              <p:cNvSpPr/>
              <p:nvPr/>
            </p:nvSpPr>
            <p:spPr>
              <a:xfrm>
                <a:off x="3630180" y="628675"/>
                <a:ext cx="835469" cy="172878"/>
              </a:xfrm>
              <a:custGeom>
                <a:avLst/>
                <a:gdLst/>
                <a:ahLst/>
                <a:cxnLst/>
                <a:rect l="l" t="t" r="r" b="b"/>
                <a:pathLst>
                  <a:path w="6196" h="1282" extrusionOk="0">
                    <a:moveTo>
                      <a:pt x="6121" y="0"/>
                    </a:moveTo>
                    <a:cubicBezTo>
                      <a:pt x="6109" y="0"/>
                      <a:pt x="6097" y="4"/>
                      <a:pt x="6087" y="12"/>
                    </a:cubicBezTo>
                    <a:cubicBezTo>
                      <a:pt x="6023" y="64"/>
                      <a:pt x="5955" y="112"/>
                      <a:pt x="5891" y="160"/>
                    </a:cubicBezTo>
                    <a:cubicBezTo>
                      <a:pt x="5858" y="177"/>
                      <a:pt x="5854" y="213"/>
                      <a:pt x="5875" y="245"/>
                    </a:cubicBezTo>
                    <a:cubicBezTo>
                      <a:pt x="5887" y="261"/>
                      <a:pt x="5907" y="269"/>
                      <a:pt x="5927" y="269"/>
                    </a:cubicBezTo>
                    <a:cubicBezTo>
                      <a:pt x="5943" y="269"/>
                      <a:pt x="5951" y="265"/>
                      <a:pt x="5967" y="261"/>
                    </a:cubicBezTo>
                    <a:cubicBezTo>
                      <a:pt x="6035" y="213"/>
                      <a:pt x="6104" y="165"/>
                      <a:pt x="6168" y="112"/>
                    </a:cubicBezTo>
                    <a:cubicBezTo>
                      <a:pt x="6192" y="88"/>
                      <a:pt x="6196" y="48"/>
                      <a:pt x="6176" y="24"/>
                    </a:cubicBezTo>
                    <a:cubicBezTo>
                      <a:pt x="6161" y="9"/>
                      <a:pt x="6140" y="0"/>
                      <a:pt x="6121" y="0"/>
                    </a:cubicBezTo>
                    <a:close/>
                    <a:moveTo>
                      <a:pt x="5557" y="384"/>
                    </a:moveTo>
                    <a:cubicBezTo>
                      <a:pt x="5546" y="384"/>
                      <a:pt x="5535" y="387"/>
                      <a:pt x="5525" y="394"/>
                    </a:cubicBezTo>
                    <a:lnTo>
                      <a:pt x="5312" y="514"/>
                    </a:lnTo>
                    <a:cubicBezTo>
                      <a:pt x="5284" y="530"/>
                      <a:pt x="5272" y="570"/>
                      <a:pt x="5288" y="602"/>
                    </a:cubicBezTo>
                    <a:cubicBezTo>
                      <a:pt x="5296" y="623"/>
                      <a:pt x="5324" y="631"/>
                      <a:pt x="5344" y="631"/>
                    </a:cubicBezTo>
                    <a:cubicBezTo>
                      <a:pt x="5352" y="631"/>
                      <a:pt x="5364" y="631"/>
                      <a:pt x="5372" y="627"/>
                    </a:cubicBezTo>
                    <a:cubicBezTo>
                      <a:pt x="5445" y="586"/>
                      <a:pt x="5517" y="546"/>
                      <a:pt x="5589" y="502"/>
                    </a:cubicBezTo>
                    <a:cubicBezTo>
                      <a:pt x="5617" y="486"/>
                      <a:pt x="5629" y="446"/>
                      <a:pt x="5609" y="414"/>
                    </a:cubicBezTo>
                    <a:cubicBezTo>
                      <a:pt x="5599" y="395"/>
                      <a:pt x="5578" y="384"/>
                      <a:pt x="5557" y="384"/>
                    </a:cubicBezTo>
                    <a:close/>
                    <a:moveTo>
                      <a:pt x="68" y="434"/>
                    </a:moveTo>
                    <a:cubicBezTo>
                      <a:pt x="45" y="434"/>
                      <a:pt x="25" y="444"/>
                      <a:pt x="17" y="466"/>
                    </a:cubicBezTo>
                    <a:cubicBezTo>
                      <a:pt x="1" y="494"/>
                      <a:pt x="9" y="534"/>
                      <a:pt x="41" y="550"/>
                    </a:cubicBezTo>
                    <a:cubicBezTo>
                      <a:pt x="109" y="590"/>
                      <a:pt x="185" y="631"/>
                      <a:pt x="262" y="667"/>
                    </a:cubicBezTo>
                    <a:cubicBezTo>
                      <a:pt x="266" y="671"/>
                      <a:pt x="278" y="671"/>
                      <a:pt x="286" y="671"/>
                    </a:cubicBezTo>
                    <a:cubicBezTo>
                      <a:pt x="310" y="671"/>
                      <a:pt x="330" y="663"/>
                      <a:pt x="346" y="635"/>
                    </a:cubicBezTo>
                    <a:cubicBezTo>
                      <a:pt x="362" y="602"/>
                      <a:pt x="346" y="566"/>
                      <a:pt x="318" y="550"/>
                    </a:cubicBezTo>
                    <a:cubicBezTo>
                      <a:pt x="246" y="514"/>
                      <a:pt x="169" y="482"/>
                      <a:pt x="101" y="442"/>
                    </a:cubicBezTo>
                    <a:cubicBezTo>
                      <a:pt x="90" y="436"/>
                      <a:pt x="79" y="434"/>
                      <a:pt x="68" y="434"/>
                    </a:cubicBezTo>
                    <a:close/>
                    <a:moveTo>
                      <a:pt x="4947" y="705"/>
                    </a:moveTo>
                    <a:cubicBezTo>
                      <a:pt x="4939" y="705"/>
                      <a:pt x="4930" y="707"/>
                      <a:pt x="4922" y="711"/>
                    </a:cubicBezTo>
                    <a:cubicBezTo>
                      <a:pt x="4846" y="747"/>
                      <a:pt x="4770" y="775"/>
                      <a:pt x="4693" y="807"/>
                    </a:cubicBezTo>
                    <a:cubicBezTo>
                      <a:pt x="4665" y="815"/>
                      <a:pt x="4645" y="856"/>
                      <a:pt x="4661" y="888"/>
                    </a:cubicBezTo>
                    <a:cubicBezTo>
                      <a:pt x="4669" y="912"/>
                      <a:pt x="4693" y="928"/>
                      <a:pt x="4721" y="928"/>
                    </a:cubicBezTo>
                    <a:cubicBezTo>
                      <a:pt x="4729" y="928"/>
                      <a:pt x="4738" y="928"/>
                      <a:pt x="4746" y="920"/>
                    </a:cubicBezTo>
                    <a:cubicBezTo>
                      <a:pt x="4826" y="892"/>
                      <a:pt x="4902" y="860"/>
                      <a:pt x="4975" y="827"/>
                    </a:cubicBezTo>
                    <a:cubicBezTo>
                      <a:pt x="5007" y="811"/>
                      <a:pt x="5023" y="771"/>
                      <a:pt x="5007" y="739"/>
                    </a:cubicBezTo>
                    <a:cubicBezTo>
                      <a:pt x="4995" y="719"/>
                      <a:pt x="4971" y="705"/>
                      <a:pt x="4947" y="705"/>
                    </a:cubicBezTo>
                    <a:close/>
                    <a:moveTo>
                      <a:pt x="694" y="729"/>
                    </a:moveTo>
                    <a:cubicBezTo>
                      <a:pt x="670" y="729"/>
                      <a:pt x="644" y="741"/>
                      <a:pt x="631" y="767"/>
                    </a:cubicBezTo>
                    <a:cubicBezTo>
                      <a:pt x="619" y="795"/>
                      <a:pt x="639" y="831"/>
                      <a:pt x="668" y="848"/>
                    </a:cubicBezTo>
                    <a:cubicBezTo>
                      <a:pt x="744" y="884"/>
                      <a:pt x="824" y="908"/>
                      <a:pt x="901" y="936"/>
                    </a:cubicBezTo>
                    <a:cubicBezTo>
                      <a:pt x="905" y="944"/>
                      <a:pt x="913" y="944"/>
                      <a:pt x="921" y="944"/>
                    </a:cubicBezTo>
                    <a:cubicBezTo>
                      <a:pt x="949" y="944"/>
                      <a:pt x="969" y="924"/>
                      <a:pt x="981" y="896"/>
                    </a:cubicBezTo>
                    <a:cubicBezTo>
                      <a:pt x="989" y="864"/>
                      <a:pt x="969" y="827"/>
                      <a:pt x="941" y="815"/>
                    </a:cubicBezTo>
                    <a:cubicBezTo>
                      <a:pt x="864" y="791"/>
                      <a:pt x="788" y="763"/>
                      <a:pt x="712" y="731"/>
                    </a:cubicBezTo>
                    <a:cubicBezTo>
                      <a:pt x="706" y="729"/>
                      <a:pt x="700" y="729"/>
                      <a:pt x="694" y="729"/>
                    </a:cubicBezTo>
                    <a:close/>
                    <a:moveTo>
                      <a:pt x="1342" y="954"/>
                    </a:moveTo>
                    <a:cubicBezTo>
                      <a:pt x="1316" y="954"/>
                      <a:pt x="1288" y="973"/>
                      <a:pt x="1278" y="1004"/>
                    </a:cubicBezTo>
                    <a:cubicBezTo>
                      <a:pt x="1270" y="1032"/>
                      <a:pt x="1290" y="1069"/>
                      <a:pt x="1326" y="1077"/>
                    </a:cubicBezTo>
                    <a:lnTo>
                      <a:pt x="1567" y="1137"/>
                    </a:lnTo>
                    <a:lnTo>
                      <a:pt x="1580" y="1137"/>
                    </a:lnTo>
                    <a:cubicBezTo>
                      <a:pt x="1612" y="1137"/>
                      <a:pt x="1636" y="1117"/>
                      <a:pt x="1636" y="1093"/>
                    </a:cubicBezTo>
                    <a:cubicBezTo>
                      <a:pt x="1648" y="1056"/>
                      <a:pt x="1628" y="1028"/>
                      <a:pt x="1592" y="1016"/>
                    </a:cubicBezTo>
                    <a:cubicBezTo>
                      <a:pt x="1511" y="996"/>
                      <a:pt x="1435" y="976"/>
                      <a:pt x="1355" y="956"/>
                    </a:cubicBezTo>
                    <a:cubicBezTo>
                      <a:pt x="1350" y="955"/>
                      <a:pt x="1346" y="954"/>
                      <a:pt x="1342" y="954"/>
                    </a:cubicBezTo>
                    <a:close/>
                    <a:moveTo>
                      <a:pt x="4306" y="950"/>
                    </a:moveTo>
                    <a:cubicBezTo>
                      <a:pt x="4300" y="950"/>
                      <a:pt x="4294" y="951"/>
                      <a:pt x="4288" y="952"/>
                    </a:cubicBezTo>
                    <a:cubicBezTo>
                      <a:pt x="4207" y="976"/>
                      <a:pt x="4135" y="996"/>
                      <a:pt x="4054" y="1016"/>
                    </a:cubicBezTo>
                    <a:cubicBezTo>
                      <a:pt x="4018" y="1028"/>
                      <a:pt x="3998" y="1056"/>
                      <a:pt x="4006" y="1093"/>
                    </a:cubicBezTo>
                    <a:cubicBezTo>
                      <a:pt x="4014" y="1117"/>
                      <a:pt x="4038" y="1137"/>
                      <a:pt x="4067" y="1137"/>
                    </a:cubicBezTo>
                    <a:lnTo>
                      <a:pt x="4087" y="1137"/>
                    </a:lnTo>
                    <a:cubicBezTo>
                      <a:pt x="4167" y="1117"/>
                      <a:pt x="4247" y="1097"/>
                      <a:pt x="4328" y="1073"/>
                    </a:cubicBezTo>
                    <a:cubicBezTo>
                      <a:pt x="4360" y="1064"/>
                      <a:pt x="4380" y="1028"/>
                      <a:pt x="4368" y="992"/>
                    </a:cubicBezTo>
                    <a:cubicBezTo>
                      <a:pt x="4361" y="966"/>
                      <a:pt x="4335" y="950"/>
                      <a:pt x="4306" y="950"/>
                    </a:cubicBezTo>
                    <a:close/>
                    <a:moveTo>
                      <a:pt x="2020" y="1096"/>
                    </a:moveTo>
                    <a:cubicBezTo>
                      <a:pt x="1988" y="1096"/>
                      <a:pt x="1961" y="1116"/>
                      <a:pt x="1957" y="1149"/>
                    </a:cubicBezTo>
                    <a:cubicBezTo>
                      <a:pt x="1953" y="1185"/>
                      <a:pt x="1973" y="1213"/>
                      <a:pt x="2009" y="1217"/>
                    </a:cubicBezTo>
                    <a:cubicBezTo>
                      <a:pt x="2090" y="1233"/>
                      <a:pt x="2174" y="1245"/>
                      <a:pt x="2255" y="1253"/>
                    </a:cubicBezTo>
                    <a:lnTo>
                      <a:pt x="2259" y="1253"/>
                    </a:lnTo>
                    <a:cubicBezTo>
                      <a:pt x="2291" y="1253"/>
                      <a:pt x="2319" y="1229"/>
                      <a:pt x="2327" y="1197"/>
                    </a:cubicBezTo>
                    <a:cubicBezTo>
                      <a:pt x="2331" y="1161"/>
                      <a:pt x="2307" y="1133"/>
                      <a:pt x="2271" y="1129"/>
                    </a:cubicBezTo>
                    <a:cubicBezTo>
                      <a:pt x="2190" y="1125"/>
                      <a:pt x="2110" y="1109"/>
                      <a:pt x="2030" y="1097"/>
                    </a:cubicBezTo>
                    <a:cubicBezTo>
                      <a:pt x="2026" y="1096"/>
                      <a:pt x="2023" y="1096"/>
                      <a:pt x="2020" y="1096"/>
                    </a:cubicBezTo>
                    <a:close/>
                    <a:moveTo>
                      <a:pt x="3637" y="1103"/>
                    </a:moveTo>
                    <a:cubicBezTo>
                      <a:pt x="3633" y="1103"/>
                      <a:pt x="3629" y="1104"/>
                      <a:pt x="3625" y="1105"/>
                    </a:cubicBezTo>
                    <a:lnTo>
                      <a:pt x="3384" y="1133"/>
                    </a:lnTo>
                    <a:cubicBezTo>
                      <a:pt x="3351" y="1137"/>
                      <a:pt x="3323" y="1169"/>
                      <a:pt x="3331" y="1205"/>
                    </a:cubicBezTo>
                    <a:cubicBezTo>
                      <a:pt x="3331" y="1233"/>
                      <a:pt x="3359" y="1257"/>
                      <a:pt x="3388" y="1257"/>
                    </a:cubicBezTo>
                    <a:cubicBezTo>
                      <a:pt x="3388" y="1257"/>
                      <a:pt x="3396" y="1257"/>
                      <a:pt x="3400" y="1253"/>
                    </a:cubicBezTo>
                    <a:cubicBezTo>
                      <a:pt x="3480" y="1249"/>
                      <a:pt x="3564" y="1237"/>
                      <a:pt x="3645" y="1225"/>
                    </a:cubicBezTo>
                    <a:cubicBezTo>
                      <a:pt x="3677" y="1217"/>
                      <a:pt x="3701" y="1189"/>
                      <a:pt x="3697" y="1153"/>
                    </a:cubicBezTo>
                    <a:cubicBezTo>
                      <a:pt x="3693" y="1128"/>
                      <a:pt x="3668" y="1103"/>
                      <a:pt x="3637" y="1103"/>
                    </a:cubicBezTo>
                    <a:close/>
                    <a:moveTo>
                      <a:pt x="2709" y="1157"/>
                    </a:moveTo>
                    <a:cubicBezTo>
                      <a:pt x="2672" y="1157"/>
                      <a:pt x="2640" y="1181"/>
                      <a:pt x="2640" y="1217"/>
                    </a:cubicBezTo>
                    <a:cubicBezTo>
                      <a:pt x="2640" y="1253"/>
                      <a:pt x="2668" y="1281"/>
                      <a:pt x="2701" y="1281"/>
                    </a:cubicBezTo>
                    <a:lnTo>
                      <a:pt x="2954" y="1281"/>
                    </a:lnTo>
                    <a:cubicBezTo>
                      <a:pt x="2990" y="1281"/>
                      <a:pt x="3014" y="1253"/>
                      <a:pt x="3014" y="1217"/>
                    </a:cubicBezTo>
                    <a:cubicBezTo>
                      <a:pt x="3014" y="1181"/>
                      <a:pt x="2982" y="1157"/>
                      <a:pt x="2950" y="1157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4" name="Google Shape;124;p3"/>
              <p:cNvSpPr/>
              <p:nvPr/>
            </p:nvSpPr>
            <p:spPr>
              <a:xfrm>
                <a:off x="3314385" y="432198"/>
                <a:ext cx="22249" cy="64593"/>
              </a:xfrm>
              <a:custGeom>
                <a:avLst/>
                <a:gdLst/>
                <a:ahLst/>
                <a:cxnLst/>
                <a:rect l="l" t="t" r="r" b="b"/>
                <a:pathLst>
                  <a:path w="165" h="479" extrusionOk="0">
                    <a:moveTo>
                      <a:pt x="89" y="1"/>
                    </a:moveTo>
                    <a:cubicBezTo>
                      <a:pt x="65" y="1"/>
                      <a:pt x="35" y="20"/>
                      <a:pt x="28" y="51"/>
                    </a:cubicBezTo>
                    <a:cubicBezTo>
                      <a:pt x="0" y="175"/>
                      <a:pt x="4" y="304"/>
                      <a:pt x="32" y="428"/>
                    </a:cubicBezTo>
                    <a:cubicBezTo>
                      <a:pt x="36" y="459"/>
                      <a:pt x="65" y="478"/>
                      <a:pt x="97" y="478"/>
                    </a:cubicBezTo>
                    <a:cubicBezTo>
                      <a:pt x="102" y="478"/>
                      <a:pt x="107" y="478"/>
                      <a:pt x="113" y="476"/>
                    </a:cubicBezTo>
                    <a:cubicBezTo>
                      <a:pt x="145" y="464"/>
                      <a:pt x="165" y="428"/>
                      <a:pt x="157" y="396"/>
                    </a:cubicBezTo>
                    <a:cubicBezTo>
                      <a:pt x="153" y="380"/>
                      <a:pt x="153" y="364"/>
                      <a:pt x="145" y="356"/>
                    </a:cubicBezTo>
                    <a:cubicBezTo>
                      <a:pt x="145" y="344"/>
                      <a:pt x="141" y="340"/>
                      <a:pt x="141" y="328"/>
                    </a:cubicBezTo>
                    <a:lnTo>
                      <a:pt x="141" y="320"/>
                    </a:lnTo>
                    <a:cubicBezTo>
                      <a:pt x="137" y="296"/>
                      <a:pt x="137" y="264"/>
                      <a:pt x="137" y="239"/>
                    </a:cubicBezTo>
                    <a:cubicBezTo>
                      <a:pt x="137" y="179"/>
                      <a:pt x="141" y="131"/>
                      <a:pt x="149" y="83"/>
                    </a:cubicBezTo>
                    <a:cubicBezTo>
                      <a:pt x="153" y="51"/>
                      <a:pt x="137" y="14"/>
                      <a:pt x="101" y="2"/>
                    </a:cubicBezTo>
                    <a:cubicBezTo>
                      <a:pt x="97" y="1"/>
                      <a:pt x="93" y="1"/>
                      <a:pt x="89" y="1"/>
                    </a:cubicBezTo>
                    <a:close/>
                  </a:path>
                </a:pathLst>
              </a:custGeom>
              <a:solidFill>
                <a:srgbClr val="FFF1F6">
                  <a:alpha val="333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5" name="Google Shape;125;p3"/>
              <p:cNvSpPr/>
              <p:nvPr/>
            </p:nvSpPr>
            <p:spPr>
              <a:xfrm>
                <a:off x="3326790" y="513513"/>
                <a:ext cx="39104" cy="76055"/>
              </a:xfrm>
              <a:custGeom>
                <a:avLst/>
                <a:gdLst/>
                <a:ahLst/>
                <a:cxnLst/>
                <a:rect l="l" t="t" r="r" b="b"/>
                <a:pathLst>
                  <a:path w="290" h="564" extrusionOk="0">
                    <a:moveTo>
                      <a:pt x="70" y="0"/>
                    </a:moveTo>
                    <a:cubicBezTo>
                      <a:pt x="66" y="0"/>
                      <a:pt x="61" y="1"/>
                      <a:pt x="57" y="2"/>
                    </a:cubicBezTo>
                    <a:cubicBezTo>
                      <a:pt x="17" y="14"/>
                      <a:pt x="1" y="50"/>
                      <a:pt x="5" y="82"/>
                    </a:cubicBezTo>
                    <a:cubicBezTo>
                      <a:pt x="29" y="239"/>
                      <a:pt x="85" y="392"/>
                      <a:pt x="161" y="532"/>
                    </a:cubicBezTo>
                    <a:cubicBezTo>
                      <a:pt x="172" y="552"/>
                      <a:pt x="197" y="564"/>
                      <a:pt x="221" y="564"/>
                    </a:cubicBezTo>
                    <a:cubicBezTo>
                      <a:pt x="231" y="564"/>
                      <a:pt x="241" y="561"/>
                      <a:pt x="250" y="556"/>
                    </a:cubicBezTo>
                    <a:cubicBezTo>
                      <a:pt x="282" y="536"/>
                      <a:pt x="290" y="500"/>
                      <a:pt x="278" y="464"/>
                    </a:cubicBezTo>
                    <a:cubicBezTo>
                      <a:pt x="206" y="335"/>
                      <a:pt x="161" y="199"/>
                      <a:pt x="137" y="50"/>
                    </a:cubicBezTo>
                    <a:cubicBezTo>
                      <a:pt x="130" y="19"/>
                      <a:pt x="97" y="0"/>
                      <a:pt x="70" y="0"/>
                    </a:cubicBezTo>
                    <a:close/>
                  </a:path>
                </a:pathLst>
              </a:custGeom>
              <a:solidFill>
                <a:srgbClr val="FFF1F6">
                  <a:alpha val="333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6" name="Google Shape;126;p3"/>
              <p:cNvSpPr/>
              <p:nvPr/>
            </p:nvSpPr>
            <p:spPr>
              <a:xfrm rot="-5563485">
                <a:off x="3094862" y="433994"/>
                <a:ext cx="417195" cy="321752"/>
              </a:xfrm>
              <a:custGeom>
                <a:avLst/>
                <a:gdLst/>
                <a:ahLst/>
                <a:cxnLst/>
                <a:rect l="l" t="t" r="r" b="b"/>
                <a:pathLst>
                  <a:path w="3094" h="2386" extrusionOk="0">
                    <a:moveTo>
                      <a:pt x="761" y="1"/>
                    </a:moveTo>
                    <a:cubicBezTo>
                      <a:pt x="715" y="1"/>
                      <a:pt x="666" y="10"/>
                      <a:pt x="615" y="31"/>
                    </a:cubicBezTo>
                    <a:cubicBezTo>
                      <a:pt x="1" y="280"/>
                      <a:pt x="877" y="2349"/>
                      <a:pt x="1274" y="2385"/>
                    </a:cubicBezTo>
                    <a:cubicBezTo>
                      <a:pt x="1277" y="2386"/>
                      <a:pt x="1281" y="2386"/>
                      <a:pt x="1284" y="2386"/>
                    </a:cubicBezTo>
                    <a:cubicBezTo>
                      <a:pt x="1654" y="2386"/>
                      <a:pt x="3093" y="666"/>
                      <a:pt x="2524" y="216"/>
                    </a:cubicBezTo>
                    <a:cubicBezTo>
                      <a:pt x="2468" y="172"/>
                      <a:pt x="2409" y="153"/>
                      <a:pt x="2348" y="153"/>
                    </a:cubicBezTo>
                    <a:cubicBezTo>
                      <a:pt x="1937" y="153"/>
                      <a:pt x="1467" y="1036"/>
                      <a:pt x="1467" y="1036"/>
                    </a:cubicBezTo>
                    <a:cubicBezTo>
                      <a:pt x="1467" y="1036"/>
                      <a:pt x="1243" y="1"/>
                      <a:pt x="761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7" name="Google Shape;127;p3"/>
              <p:cNvSpPr/>
              <p:nvPr/>
            </p:nvSpPr>
            <p:spPr>
              <a:xfrm rot="-5563485">
                <a:off x="3166434" y="379837"/>
                <a:ext cx="288827" cy="300850"/>
              </a:xfrm>
              <a:custGeom>
                <a:avLst/>
                <a:gdLst/>
                <a:ahLst/>
                <a:cxnLst/>
                <a:rect l="l" t="t" r="r" b="b"/>
                <a:pathLst>
                  <a:path w="2142" h="2231" extrusionOk="0">
                    <a:moveTo>
                      <a:pt x="1403" y="0"/>
                    </a:moveTo>
                    <a:cubicBezTo>
                      <a:pt x="1398" y="0"/>
                      <a:pt x="1392" y="0"/>
                      <a:pt x="1387" y="1"/>
                    </a:cubicBezTo>
                    <a:cubicBezTo>
                      <a:pt x="1009" y="700"/>
                      <a:pt x="535" y="1351"/>
                      <a:pt x="1" y="1941"/>
                    </a:cubicBezTo>
                    <a:cubicBezTo>
                      <a:pt x="113" y="2110"/>
                      <a:pt x="230" y="2222"/>
                      <a:pt x="314" y="2230"/>
                    </a:cubicBezTo>
                    <a:cubicBezTo>
                      <a:pt x="318" y="2231"/>
                      <a:pt x="321" y="2231"/>
                      <a:pt x="324" y="2231"/>
                    </a:cubicBezTo>
                    <a:cubicBezTo>
                      <a:pt x="702" y="2231"/>
                      <a:pt x="2141" y="511"/>
                      <a:pt x="1572" y="61"/>
                    </a:cubicBezTo>
                    <a:cubicBezTo>
                      <a:pt x="1517" y="20"/>
                      <a:pt x="1461" y="0"/>
                      <a:pt x="1403" y="0"/>
                    </a:cubicBezTo>
                    <a:close/>
                  </a:path>
                </a:pathLst>
              </a:custGeom>
              <a:solidFill>
                <a:srgbClr val="FFF1F6">
                  <a:alpha val="333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128" name="Google Shape;128;p3"/>
          <p:cNvSpPr/>
          <p:nvPr/>
        </p:nvSpPr>
        <p:spPr>
          <a:xfrm>
            <a:off x="8082620" y="4542638"/>
            <a:ext cx="215929" cy="199812"/>
          </a:xfrm>
          <a:custGeom>
            <a:avLst/>
            <a:gdLst/>
            <a:ahLst/>
            <a:cxnLst/>
            <a:rect l="l" t="t" r="r" b="b"/>
            <a:pathLst>
              <a:path w="1447" h="1339" extrusionOk="0">
                <a:moveTo>
                  <a:pt x="729" y="0"/>
                </a:moveTo>
                <a:cubicBezTo>
                  <a:pt x="719" y="0"/>
                  <a:pt x="709" y="1"/>
                  <a:pt x="699" y="1"/>
                </a:cubicBezTo>
                <a:cubicBezTo>
                  <a:pt x="486" y="13"/>
                  <a:pt x="286" y="122"/>
                  <a:pt x="161" y="298"/>
                </a:cubicBezTo>
                <a:cubicBezTo>
                  <a:pt x="36" y="475"/>
                  <a:pt x="0" y="692"/>
                  <a:pt x="61" y="893"/>
                </a:cubicBezTo>
                <a:cubicBezTo>
                  <a:pt x="121" y="1082"/>
                  <a:pt x="261" y="1238"/>
                  <a:pt x="458" y="1307"/>
                </a:cubicBezTo>
                <a:cubicBezTo>
                  <a:pt x="511" y="1327"/>
                  <a:pt x="571" y="1339"/>
                  <a:pt x="627" y="1339"/>
                </a:cubicBezTo>
                <a:cubicBezTo>
                  <a:pt x="760" y="1339"/>
                  <a:pt x="872" y="1279"/>
                  <a:pt x="953" y="1166"/>
                </a:cubicBezTo>
                <a:cubicBezTo>
                  <a:pt x="1053" y="1026"/>
                  <a:pt x="1089" y="801"/>
                  <a:pt x="932" y="604"/>
                </a:cubicBezTo>
                <a:cubicBezTo>
                  <a:pt x="860" y="511"/>
                  <a:pt x="744" y="455"/>
                  <a:pt x="631" y="455"/>
                </a:cubicBezTo>
                <a:cubicBezTo>
                  <a:pt x="543" y="455"/>
                  <a:pt x="466" y="495"/>
                  <a:pt x="418" y="563"/>
                </a:cubicBezTo>
                <a:cubicBezTo>
                  <a:pt x="350" y="652"/>
                  <a:pt x="338" y="756"/>
                  <a:pt x="378" y="853"/>
                </a:cubicBezTo>
                <a:cubicBezTo>
                  <a:pt x="418" y="945"/>
                  <a:pt x="507" y="1013"/>
                  <a:pt x="611" y="1026"/>
                </a:cubicBezTo>
                <a:cubicBezTo>
                  <a:pt x="616" y="1026"/>
                  <a:pt x="621" y="1027"/>
                  <a:pt x="626" y="1027"/>
                </a:cubicBezTo>
                <a:cubicBezTo>
                  <a:pt x="667" y="1027"/>
                  <a:pt x="700" y="997"/>
                  <a:pt x="703" y="957"/>
                </a:cubicBezTo>
                <a:cubicBezTo>
                  <a:pt x="707" y="917"/>
                  <a:pt x="679" y="877"/>
                  <a:pt x="639" y="873"/>
                </a:cubicBezTo>
                <a:cubicBezTo>
                  <a:pt x="587" y="865"/>
                  <a:pt x="547" y="837"/>
                  <a:pt x="527" y="797"/>
                </a:cubicBezTo>
                <a:cubicBezTo>
                  <a:pt x="507" y="756"/>
                  <a:pt x="511" y="716"/>
                  <a:pt x="531" y="672"/>
                </a:cubicBezTo>
                <a:cubicBezTo>
                  <a:pt x="551" y="636"/>
                  <a:pt x="583" y="612"/>
                  <a:pt x="623" y="604"/>
                </a:cubicBezTo>
                <a:cubicBezTo>
                  <a:pt x="629" y="603"/>
                  <a:pt x="636" y="602"/>
                  <a:pt x="643" y="602"/>
                </a:cubicBezTo>
                <a:cubicBezTo>
                  <a:pt x="689" y="602"/>
                  <a:pt x="745" y="625"/>
                  <a:pt x="784" y="660"/>
                </a:cubicBezTo>
                <a:cubicBezTo>
                  <a:pt x="860" y="724"/>
                  <a:pt x="900" y="825"/>
                  <a:pt x="892" y="925"/>
                </a:cubicBezTo>
                <a:cubicBezTo>
                  <a:pt x="888" y="1013"/>
                  <a:pt x="848" y="1086"/>
                  <a:pt x="784" y="1138"/>
                </a:cubicBezTo>
                <a:cubicBezTo>
                  <a:pt x="741" y="1170"/>
                  <a:pt x="693" y="1183"/>
                  <a:pt x="644" y="1183"/>
                </a:cubicBezTo>
                <a:cubicBezTo>
                  <a:pt x="516" y="1183"/>
                  <a:pt x="382" y="1092"/>
                  <a:pt x="310" y="1013"/>
                </a:cubicBezTo>
                <a:cubicBezTo>
                  <a:pt x="189" y="881"/>
                  <a:pt x="161" y="696"/>
                  <a:pt x="221" y="519"/>
                </a:cubicBezTo>
                <a:cubicBezTo>
                  <a:pt x="282" y="347"/>
                  <a:pt x="426" y="214"/>
                  <a:pt x="603" y="162"/>
                </a:cubicBezTo>
                <a:cubicBezTo>
                  <a:pt x="644" y="150"/>
                  <a:pt x="686" y="145"/>
                  <a:pt x="727" y="145"/>
                </a:cubicBezTo>
                <a:cubicBezTo>
                  <a:pt x="828" y="145"/>
                  <a:pt x="926" y="179"/>
                  <a:pt x="1009" y="242"/>
                </a:cubicBezTo>
                <a:cubicBezTo>
                  <a:pt x="1133" y="342"/>
                  <a:pt x="1270" y="604"/>
                  <a:pt x="1266" y="829"/>
                </a:cubicBezTo>
                <a:cubicBezTo>
                  <a:pt x="1258" y="945"/>
                  <a:pt x="1226" y="1030"/>
                  <a:pt x="1149" y="1082"/>
                </a:cubicBezTo>
                <a:cubicBezTo>
                  <a:pt x="1125" y="1098"/>
                  <a:pt x="1113" y="1126"/>
                  <a:pt x="1121" y="1150"/>
                </a:cubicBezTo>
                <a:cubicBezTo>
                  <a:pt x="1125" y="1182"/>
                  <a:pt x="1141" y="1206"/>
                  <a:pt x="1165" y="1218"/>
                </a:cubicBezTo>
                <a:cubicBezTo>
                  <a:pt x="1175" y="1221"/>
                  <a:pt x="1184" y="1223"/>
                  <a:pt x="1194" y="1223"/>
                </a:cubicBezTo>
                <a:cubicBezTo>
                  <a:pt x="1209" y="1223"/>
                  <a:pt x="1225" y="1219"/>
                  <a:pt x="1242" y="1206"/>
                </a:cubicBezTo>
                <a:cubicBezTo>
                  <a:pt x="1342" y="1138"/>
                  <a:pt x="1402" y="1021"/>
                  <a:pt x="1415" y="885"/>
                </a:cubicBezTo>
                <a:cubicBezTo>
                  <a:pt x="1447" y="632"/>
                  <a:pt x="1314" y="338"/>
                  <a:pt x="1173" y="178"/>
                </a:cubicBezTo>
                <a:cubicBezTo>
                  <a:pt x="1059" y="67"/>
                  <a:pt x="902" y="0"/>
                  <a:pt x="729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29" name="Google Shape;129;p3"/>
          <p:cNvGrpSpPr/>
          <p:nvPr/>
        </p:nvGrpSpPr>
        <p:grpSpPr>
          <a:xfrm rot="2700000">
            <a:off x="8850543" y="3860238"/>
            <a:ext cx="296110" cy="307950"/>
            <a:chOff x="2402806" y="1534404"/>
            <a:chExt cx="197214" cy="205099"/>
          </a:xfrm>
        </p:grpSpPr>
        <p:sp>
          <p:nvSpPr>
            <p:cNvPr id="130" name="Google Shape;130;p3"/>
            <p:cNvSpPr/>
            <p:nvPr/>
          </p:nvSpPr>
          <p:spPr>
            <a:xfrm>
              <a:off x="2402806" y="1605082"/>
              <a:ext cx="85428" cy="127119"/>
            </a:xfrm>
            <a:custGeom>
              <a:avLst/>
              <a:gdLst/>
              <a:ahLst/>
              <a:cxnLst/>
              <a:rect l="l" t="t" r="r" b="b"/>
              <a:pathLst>
                <a:path w="1170" h="1741" extrusionOk="0">
                  <a:moveTo>
                    <a:pt x="273" y="0"/>
                  </a:moveTo>
                  <a:cubicBezTo>
                    <a:pt x="220" y="0"/>
                    <a:pt x="176" y="36"/>
                    <a:pt x="165" y="85"/>
                  </a:cubicBezTo>
                  <a:cubicBezTo>
                    <a:pt x="0" y="1226"/>
                    <a:pt x="1005" y="1724"/>
                    <a:pt x="1017" y="1728"/>
                  </a:cubicBezTo>
                  <a:cubicBezTo>
                    <a:pt x="1033" y="1732"/>
                    <a:pt x="1045" y="1740"/>
                    <a:pt x="1061" y="1740"/>
                  </a:cubicBezTo>
                  <a:cubicBezTo>
                    <a:pt x="1101" y="1740"/>
                    <a:pt x="1137" y="1720"/>
                    <a:pt x="1145" y="1684"/>
                  </a:cubicBezTo>
                  <a:cubicBezTo>
                    <a:pt x="1169" y="1632"/>
                    <a:pt x="1149" y="1572"/>
                    <a:pt x="1101" y="1548"/>
                  </a:cubicBezTo>
                  <a:cubicBezTo>
                    <a:pt x="1097" y="1544"/>
                    <a:pt x="221" y="1118"/>
                    <a:pt x="366" y="117"/>
                  </a:cubicBezTo>
                  <a:cubicBezTo>
                    <a:pt x="374" y="61"/>
                    <a:pt x="338" y="13"/>
                    <a:pt x="281" y="1"/>
                  </a:cubicBezTo>
                  <a:cubicBezTo>
                    <a:pt x="279" y="1"/>
                    <a:pt x="276" y="0"/>
                    <a:pt x="27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131;p3"/>
            <p:cNvSpPr/>
            <p:nvPr/>
          </p:nvSpPr>
          <p:spPr>
            <a:xfrm>
              <a:off x="2441796" y="1605886"/>
              <a:ext cx="64910" cy="98424"/>
            </a:xfrm>
            <a:custGeom>
              <a:avLst/>
              <a:gdLst/>
              <a:ahLst/>
              <a:cxnLst/>
              <a:rect l="l" t="t" r="r" b="b"/>
              <a:pathLst>
                <a:path w="889" h="1348" extrusionOk="0">
                  <a:moveTo>
                    <a:pt x="113" y="1"/>
                  </a:moveTo>
                  <a:cubicBezTo>
                    <a:pt x="109" y="1"/>
                    <a:pt x="105" y="1"/>
                    <a:pt x="101" y="2"/>
                  </a:cubicBezTo>
                  <a:cubicBezTo>
                    <a:pt x="45" y="6"/>
                    <a:pt x="1" y="50"/>
                    <a:pt x="5" y="106"/>
                  </a:cubicBezTo>
                  <a:cubicBezTo>
                    <a:pt x="5" y="130"/>
                    <a:pt x="57" y="837"/>
                    <a:pt x="712" y="1328"/>
                  </a:cubicBezTo>
                  <a:cubicBezTo>
                    <a:pt x="732" y="1340"/>
                    <a:pt x="752" y="1348"/>
                    <a:pt x="772" y="1348"/>
                  </a:cubicBezTo>
                  <a:cubicBezTo>
                    <a:pt x="804" y="1348"/>
                    <a:pt x="832" y="1332"/>
                    <a:pt x="852" y="1312"/>
                  </a:cubicBezTo>
                  <a:cubicBezTo>
                    <a:pt x="888" y="1267"/>
                    <a:pt x="880" y="1207"/>
                    <a:pt x="832" y="1171"/>
                  </a:cubicBezTo>
                  <a:cubicBezTo>
                    <a:pt x="250" y="737"/>
                    <a:pt x="205" y="106"/>
                    <a:pt x="205" y="94"/>
                  </a:cubicBezTo>
                  <a:cubicBezTo>
                    <a:pt x="202" y="46"/>
                    <a:pt x="164" y="1"/>
                    <a:pt x="11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132;p3"/>
            <p:cNvSpPr/>
            <p:nvPr/>
          </p:nvSpPr>
          <p:spPr>
            <a:xfrm>
              <a:off x="2470272" y="1604206"/>
              <a:ext cx="45561" cy="62866"/>
            </a:xfrm>
            <a:custGeom>
              <a:avLst/>
              <a:gdLst/>
              <a:ahLst/>
              <a:cxnLst/>
              <a:rect l="l" t="t" r="r" b="b"/>
              <a:pathLst>
                <a:path w="624" h="861" extrusionOk="0">
                  <a:moveTo>
                    <a:pt x="175" y="1"/>
                  </a:moveTo>
                  <a:cubicBezTo>
                    <a:pt x="132" y="1"/>
                    <a:pt x="91" y="33"/>
                    <a:pt x="81" y="77"/>
                  </a:cubicBezTo>
                  <a:cubicBezTo>
                    <a:pt x="77" y="97"/>
                    <a:pt x="0" y="479"/>
                    <a:pt x="450" y="840"/>
                  </a:cubicBezTo>
                  <a:cubicBezTo>
                    <a:pt x="466" y="856"/>
                    <a:pt x="494" y="860"/>
                    <a:pt x="515" y="860"/>
                  </a:cubicBezTo>
                  <a:cubicBezTo>
                    <a:pt x="543" y="860"/>
                    <a:pt x="571" y="848"/>
                    <a:pt x="591" y="828"/>
                  </a:cubicBezTo>
                  <a:cubicBezTo>
                    <a:pt x="623" y="788"/>
                    <a:pt x="619" y="720"/>
                    <a:pt x="575" y="688"/>
                  </a:cubicBezTo>
                  <a:cubicBezTo>
                    <a:pt x="229" y="410"/>
                    <a:pt x="273" y="137"/>
                    <a:pt x="277" y="125"/>
                  </a:cubicBezTo>
                  <a:cubicBezTo>
                    <a:pt x="294" y="69"/>
                    <a:pt x="257" y="13"/>
                    <a:pt x="201" y="5"/>
                  </a:cubicBezTo>
                  <a:cubicBezTo>
                    <a:pt x="193" y="2"/>
                    <a:pt x="184" y="1"/>
                    <a:pt x="17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133;p3"/>
            <p:cNvSpPr/>
            <p:nvPr/>
          </p:nvSpPr>
          <p:spPr>
            <a:xfrm>
              <a:off x="2504005" y="1627498"/>
              <a:ext cx="52571" cy="112005"/>
            </a:xfrm>
            <a:custGeom>
              <a:avLst/>
              <a:gdLst/>
              <a:ahLst/>
              <a:cxnLst/>
              <a:rect l="l" t="t" r="r" b="b"/>
              <a:pathLst>
                <a:path w="720" h="1534" extrusionOk="0">
                  <a:moveTo>
                    <a:pt x="409" y="0"/>
                  </a:moveTo>
                  <a:cubicBezTo>
                    <a:pt x="400" y="0"/>
                    <a:pt x="391" y="1"/>
                    <a:pt x="382" y="3"/>
                  </a:cubicBezTo>
                  <a:cubicBezTo>
                    <a:pt x="330" y="19"/>
                    <a:pt x="302" y="79"/>
                    <a:pt x="318" y="132"/>
                  </a:cubicBezTo>
                  <a:cubicBezTo>
                    <a:pt x="318" y="136"/>
                    <a:pt x="494" y="702"/>
                    <a:pt x="32" y="1377"/>
                  </a:cubicBezTo>
                  <a:cubicBezTo>
                    <a:pt x="0" y="1421"/>
                    <a:pt x="12" y="1486"/>
                    <a:pt x="57" y="1518"/>
                  </a:cubicBezTo>
                  <a:cubicBezTo>
                    <a:pt x="73" y="1526"/>
                    <a:pt x="93" y="1534"/>
                    <a:pt x="113" y="1534"/>
                  </a:cubicBezTo>
                  <a:cubicBezTo>
                    <a:pt x="141" y="1534"/>
                    <a:pt x="177" y="1518"/>
                    <a:pt x="197" y="1494"/>
                  </a:cubicBezTo>
                  <a:cubicBezTo>
                    <a:pt x="719" y="734"/>
                    <a:pt x="519" y="96"/>
                    <a:pt x="511" y="71"/>
                  </a:cubicBezTo>
                  <a:cubicBezTo>
                    <a:pt x="497" y="25"/>
                    <a:pt x="453" y="0"/>
                    <a:pt x="40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134;p3"/>
            <p:cNvSpPr/>
            <p:nvPr/>
          </p:nvSpPr>
          <p:spPr>
            <a:xfrm>
              <a:off x="2548909" y="1634508"/>
              <a:ext cx="26431" cy="80682"/>
            </a:xfrm>
            <a:custGeom>
              <a:avLst/>
              <a:gdLst/>
              <a:ahLst/>
              <a:cxnLst/>
              <a:rect l="l" t="t" r="r" b="b"/>
              <a:pathLst>
                <a:path w="362" h="1105" extrusionOk="0">
                  <a:moveTo>
                    <a:pt x="128" y="1"/>
                  </a:moveTo>
                  <a:cubicBezTo>
                    <a:pt x="120" y="1"/>
                    <a:pt x="112" y="2"/>
                    <a:pt x="104" y="4"/>
                  </a:cubicBezTo>
                  <a:cubicBezTo>
                    <a:pt x="56" y="16"/>
                    <a:pt x="20" y="72"/>
                    <a:pt x="36" y="124"/>
                  </a:cubicBezTo>
                  <a:cubicBezTo>
                    <a:pt x="157" y="586"/>
                    <a:pt x="16" y="964"/>
                    <a:pt x="16" y="968"/>
                  </a:cubicBezTo>
                  <a:cubicBezTo>
                    <a:pt x="0" y="1024"/>
                    <a:pt x="24" y="1080"/>
                    <a:pt x="76" y="1100"/>
                  </a:cubicBezTo>
                  <a:cubicBezTo>
                    <a:pt x="84" y="1104"/>
                    <a:pt x="100" y="1104"/>
                    <a:pt x="109" y="1104"/>
                  </a:cubicBezTo>
                  <a:cubicBezTo>
                    <a:pt x="149" y="1104"/>
                    <a:pt x="189" y="1080"/>
                    <a:pt x="197" y="1044"/>
                  </a:cubicBezTo>
                  <a:cubicBezTo>
                    <a:pt x="205" y="1024"/>
                    <a:pt x="362" y="602"/>
                    <a:pt x="225" y="76"/>
                  </a:cubicBezTo>
                  <a:cubicBezTo>
                    <a:pt x="218" y="31"/>
                    <a:pt x="176" y="1"/>
                    <a:pt x="12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135;p3"/>
            <p:cNvSpPr/>
            <p:nvPr/>
          </p:nvSpPr>
          <p:spPr>
            <a:xfrm>
              <a:off x="2577020" y="1637939"/>
              <a:ext cx="23000" cy="51695"/>
            </a:xfrm>
            <a:custGeom>
              <a:avLst/>
              <a:gdLst/>
              <a:ahLst/>
              <a:cxnLst/>
              <a:rect l="l" t="t" r="r" b="b"/>
              <a:pathLst>
                <a:path w="315" h="708" extrusionOk="0">
                  <a:moveTo>
                    <a:pt x="117" y="0"/>
                  </a:moveTo>
                  <a:cubicBezTo>
                    <a:pt x="106" y="0"/>
                    <a:pt x="96" y="2"/>
                    <a:pt x="85" y="5"/>
                  </a:cubicBezTo>
                  <a:cubicBezTo>
                    <a:pt x="33" y="17"/>
                    <a:pt x="1" y="73"/>
                    <a:pt x="17" y="129"/>
                  </a:cubicBezTo>
                  <a:cubicBezTo>
                    <a:pt x="97" y="411"/>
                    <a:pt x="45" y="567"/>
                    <a:pt x="45" y="571"/>
                  </a:cubicBezTo>
                  <a:cubicBezTo>
                    <a:pt x="33" y="627"/>
                    <a:pt x="57" y="680"/>
                    <a:pt x="105" y="700"/>
                  </a:cubicBezTo>
                  <a:cubicBezTo>
                    <a:pt x="117" y="708"/>
                    <a:pt x="133" y="708"/>
                    <a:pt x="141" y="708"/>
                  </a:cubicBezTo>
                  <a:cubicBezTo>
                    <a:pt x="182" y="708"/>
                    <a:pt x="218" y="680"/>
                    <a:pt x="238" y="648"/>
                  </a:cubicBezTo>
                  <a:cubicBezTo>
                    <a:pt x="242" y="619"/>
                    <a:pt x="314" y="427"/>
                    <a:pt x="214" y="73"/>
                  </a:cubicBezTo>
                  <a:cubicBezTo>
                    <a:pt x="201" y="27"/>
                    <a:pt x="161" y="0"/>
                    <a:pt x="11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136;p3"/>
            <p:cNvSpPr/>
            <p:nvPr/>
          </p:nvSpPr>
          <p:spPr>
            <a:xfrm>
              <a:off x="2493710" y="1595664"/>
              <a:ext cx="96307" cy="27089"/>
            </a:xfrm>
            <a:custGeom>
              <a:avLst/>
              <a:gdLst/>
              <a:ahLst/>
              <a:cxnLst/>
              <a:rect l="l" t="t" r="r" b="b"/>
              <a:pathLst>
                <a:path w="1319" h="371" extrusionOk="0">
                  <a:moveTo>
                    <a:pt x="485" y="0"/>
                  </a:moveTo>
                  <a:cubicBezTo>
                    <a:pt x="241" y="0"/>
                    <a:pt x="88" y="59"/>
                    <a:pt x="77" y="65"/>
                  </a:cubicBezTo>
                  <a:cubicBezTo>
                    <a:pt x="29" y="86"/>
                    <a:pt x="1" y="146"/>
                    <a:pt x="21" y="194"/>
                  </a:cubicBezTo>
                  <a:cubicBezTo>
                    <a:pt x="36" y="234"/>
                    <a:pt x="75" y="257"/>
                    <a:pt x="115" y="257"/>
                  </a:cubicBezTo>
                  <a:cubicBezTo>
                    <a:pt x="128" y="257"/>
                    <a:pt x="141" y="255"/>
                    <a:pt x="153" y="250"/>
                  </a:cubicBezTo>
                  <a:cubicBezTo>
                    <a:pt x="156" y="250"/>
                    <a:pt x="281" y="203"/>
                    <a:pt x="487" y="203"/>
                  </a:cubicBezTo>
                  <a:cubicBezTo>
                    <a:pt x="662" y="203"/>
                    <a:pt x="896" y="237"/>
                    <a:pt x="1162" y="363"/>
                  </a:cubicBezTo>
                  <a:cubicBezTo>
                    <a:pt x="1174" y="367"/>
                    <a:pt x="1186" y="371"/>
                    <a:pt x="1202" y="371"/>
                  </a:cubicBezTo>
                  <a:cubicBezTo>
                    <a:pt x="1242" y="371"/>
                    <a:pt x="1278" y="351"/>
                    <a:pt x="1298" y="315"/>
                  </a:cubicBezTo>
                  <a:cubicBezTo>
                    <a:pt x="1319" y="266"/>
                    <a:pt x="1298" y="206"/>
                    <a:pt x="1246" y="182"/>
                  </a:cubicBezTo>
                  <a:cubicBezTo>
                    <a:pt x="950" y="40"/>
                    <a:pt x="687" y="0"/>
                    <a:pt x="48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137;p3"/>
            <p:cNvSpPr/>
            <p:nvPr/>
          </p:nvSpPr>
          <p:spPr>
            <a:xfrm>
              <a:off x="2446469" y="1562077"/>
              <a:ext cx="145300" cy="33733"/>
            </a:xfrm>
            <a:custGeom>
              <a:avLst/>
              <a:gdLst/>
              <a:ahLst/>
              <a:cxnLst/>
              <a:rect l="l" t="t" r="r" b="b"/>
              <a:pathLst>
                <a:path w="1990" h="462" extrusionOk="0">
                  <a:moveTo>
                    <a:pt x="886" y="1"/>
                  </a:moveTo>
                  <a:cubicBezTo>
                    <a:pt x="424" y="1"/>
                    <a:pt x="92" y="145"/>
                    <a:pt x="73" y="152"/>
                  </a:cubicBezTo>
                  <a:cubicBezTo>
                    <a:pt x="21" y="172"/>
                    <a:pt x="1" y="232"/>
                    <a:pt x="21" y="284"/>
                  </a:cubicBezTo>
                  <a:cubicBezTo>
                    <a:pt x="36" y="320"/>
                    <a:pt x="73" y="340"/>
                    <a:pt x="112" y="340"/>
                  </a:cubicBezTo>
                  <a:cubicBezTo>
                    <a:pt x="126" y="340"/>
                    <a:pt x="140" y="338"/>
                    <a:pt x="153" y="333"/>
                  </a:cubicBezTo>
                  <a:cubicBezTo>
                    <a:pt x="158" y="330"/>
                    <a:pt x="460" y="200"/>
                    <a:pt x="883" y="200"/>
                  </a:cubicBezTo>
                  <a:cubicBezTo>
                    <a:pt x="1161" y="200"/>
                    <a:pt x="1492" y="257"/>
                    <a:pt x="1825" y="445"/>
                  </a:cubicBezTo>
                  <a:cubicBezTo>
                    <a:pt x="1841" y="453"/>
                    <a:pt x="1861" y="461"/>
                    <a:pt x="1873" y="461"/>
                  </a:cubicBezTo>
                  <a:cubicBezTo>
                    <a:pt x="1909" y="461"/>
                    <a:pt x="1945" y="445"/>
                    <a:pt x="1966" y="409"/>
                  </a:cubicBezTo>
                  <a:cubicBezTo>
                    <a:pt x="1990" y="365"/>
                    <a:pt x="1974" y="300"/>
                    <a:pt x="1925" y="272"/>
                  </a:cubicBezTo>
                  <a:cubicBezTo>
                    <a:pt x="1557" y="64"/>
                    <a:pt x="1193" y="1"/>
                    <a:pt x="88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138;p3"/>
            <p:cNvSpPr/>
            <p:nvPr/>
          </p:nvSpPr>
          <p:spPr>
            <a:xfrm>
              <a:off x="2495754" y="1534404"/>
              <a:ext cx="76374" cy="23803"/>
            </a:xfrm>
            <a:custGeom>
              <a:avLst/>
              <a:gdLst/>
              <a:ahLst/>
              <a:cxnLst/>
              <a:rect l="l" t="t" r="r" b="b"/>
              <a:pathLst>
                <a:path w="1046" h="326" extrusionOk="0">
                  <a:moveTo>
                    <a:pt x="384" y="1"/>
                  </a:moveTo>
                  <a:cubicBezTo>
                    <a:pt x="213" y="1"/>
                    <a:pt x="95" y="32"/>
                    <a:pt x="85" y="37"/>
                  </a:cubicBezTo>
                  <a:cubicBezTo>
                    <a:pt x="29" y="49"/>
                    <a:pt x="1" y="105"/>
                    <a:pt x="13" y="161"/>
                  </a:cubicBezTo>
                  <a:cubicBezTo>
                    <a:pt x="26" y="207"/>
                    <a:pt x="65" y="234"/>
                    <a:pt x="110" y="234"/>
                  </a:cubicBezTo>
                  <a:cubicBezTo>
                    <a:pt x="120" y="234"/>
                    <a:pt x="131" y="232"/>
                    <a:pt x="141" y="229"/>
                  </a:cubicBezTo>
                  <a:cubicBezTo>
                    <a:pt x="141" y="229"/>
                    <a:pt x="240" y="203"/>
                    <a:pt x="386" y="203"/>
                  </a:cubicBezTo>
                  <a:cubicBezTo>
                    <a:pt x="524" y="203"/>
                    <a:pt x="704" y="226"/>
                    <a:pt x="885" y="318"/>
                  </a:cubicBezTo>
                  <a:cubicBezTo>
                    <a:pt x="897" y="322"/>
                    <a:pt x="913" y="326"/>
                    <a:pt x="929" y="326"/>
                  </a:cubicBezTo>
                  <a:cubicBezTo>
                    <a:pt x="969" y="326"/>
                    <a:pt x="1005" y="302"/>
                    <a:pt x="1017" y="270"/>
                  </a:cubicBezTo>
                  <a:cubicBezTo>
                    <a:pt x="1045" y="221"/>
                    <a:pt x="1025" y="161"/>
                    <a:pt x="973" y="137"/>
                  </a:cubicBezTo>
                  <a:cubicBezTo>
                    <a:pt x="758" y="29"/>
                    <a:pt x="546" y="1"/>
                    <a:pt x="38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9" name="Google Shape;139;p3"/>
          <p:cNvSpPr/>
          <p:nvPr/>
        </p:nvSpPr>
        <p:spPr>
          <a:xfrm flipH="1">
            <a:off x="7326047" y="4041323"/>
            <a:ext cx="285802" cy="287674"/>
          </a:xfrm>
          <a:custGeom>
            <a:avLst/>
            <a:gdLst/>
            <a:ahLst/>
            <a:cxnLst/>
            <a:rect l="l" t="t" r="r" b="b"/>
            <a:pathLst>
              <a:path w="1403" h="1412" extrusionOk="0">
                <a:moveTo>
                  <a:pt x="538" y="1"/>
                </a:moveTo>
                <a:cubicBezTo>
                  <a:pt x="410" y="5"/>
                  <a:pt x="301" y="65"/>
                  <a:pt x="217" y="178"/>
                </a:cubicBezTo>
                <a:cubicBezTo>
                  <a:pt x="56" y="379"/>
                  <a:pt x="0" y="688"/>
                  <a:pt x="36" y="901"/>
                </a:cubicBezTo>
                <a:cubicBezTo>
                  <a:pt x="64" y="1082"/>
                  <a:pt x="165" y="1230"/>
                  <a:pt x="325" y="1323"/>
                </a:cubicBezTo>
                <a:cubicBezTo>
                  <a:pt x="430" y="1383"/>
                  <a:pt x="550" y="1411"/>
                  <a:pt x="671" y="1411"/>
                </a:cubicBezTo>
                <a:cubicBezTo>
                  <a:pt x="763" y="1411"/>
                  <a:pt x="852" y="1395"/>
                  <a:pt x="940" y="1363"/>
                </a:cubicBezTo>
                <a:cubicBezTo>
                  <a:pt x="1141" y="1283"/>
                  <a:pt x="1286" y="1122"/>
                  <a:pt x="1346" y="921"/>
                </a:cubicBezTo>
                <a:cubicBezTo>
                  <a:pt x="1402" y="724"/>
                  <a:pt x="1362" y="519"/>
                  <a:pt x="1242" y="351"/>
                </a:cubicBezTo>
                <a:cubicBezTo>
                  <a:pt x="1150" y="230"/>
                  <a:pt x="1027" y="167"/>
                  <a:pt x="899" y="167"/>
                </a:cubicBezTo>
                <a:cubicBezTo>
                  <a:pt x="848" y="167"/>
                  <a:pt x="795" y="177"/>
                  <a:pt x="743" y="198"/>
                </a:cubicBezTo>
                <a:cubicBezTo>
                  <a:pt x="583" y="258"/>
                  <a:pt x="430" y="435"/>
                  <a:pt x="458" y="684"/>
                </a:cubicBezTo>
                <a:cubicBezTo>
                  <a:pt x="470" y="805"/>
                  <a:pt x="534" y="913"/>
                  <a:pt x="627" y="977"/>
                </a:cubicBezTo>
                <a:cubicBezTo>
                  <a:pt x="673" y="1004"/>
                  <a:pt x="723" y="1018"/>
                  <a:pt x="774" y="1018"/>
                </a:cubicBezTo>
                <a:cubicBezTo>
                  <a:pt x="806" y="1018"/>
                  <a:pt x="839" y="1012"/>
                  <a:pt x="872" y="1001"/>
                </a:cubicBezTo>
                <a:cubicBezTo>
                  <a:pt x="972" y="965"/>
                  <a:pt x="1045" y="881"/>
                  <a:pt x="1061" y="780"/>
                </a:cubicBezTo>
                <a:cubicBezTo>
                  <a:pt x="1081" y="676"/>
                  <a:pt x="1041" y="576"/>
                  <a:pt x="960" y="503"/>
                </a:cubicBezTo>
                <a:cubicBezTo>
                  <a:pt x="944" y="491"/>
                  <a:pt x="924" y="484"/>
                  <a:pt x="905" y="484"/>
                </a:cubicBezTo>
                <a:cubicBezTo>
                  <a:pt x="882" y="484"/>
                  <a:pt x="859" y="494"/>
                  <a:pt x="844" y="511"/>
                </a:cubicBezTo>
                <a:cubicBezTo>
                  <a:pt x="820" y="547"/>
                  <a:pt x="820" y="592"/>
                  <a:pt x="852" y="620"/>
                </a:cubicBezTo>
                <a:cubicBezTo>
                  <a:pt x="892" y="648"/>
                  <a:pt x="912" y="700"/>
                  <a:pt x="908" y="744"/>
                </a:cubicBezTo>
                <a:cubicBezTo>
                  <a:pt x="904" y="788"/>
                  <a:pt x="880" y="825"/>
                  <a:pt x="840" y="845"/>
                </a:cubicBezTo>
                <a:cubicBezTo>
                  <a:pt x="821" y="855"/>
                  <a:pt x="800" y="860"/>
                  <a:pt x="780" y="860"/>
                </a:cubicBezTo>
                <a:cubicBezTo>
                  <a:pt x="762" y="860"/>
                  <a:pt x="744" y="856"/>
                  <a:pt x="727" y="849"/>
                </a:cubicBezTo>
                <a:cubicBezTo>
                  <a:pt x="683" y="829"/>
                  <a:pt x="639" y="772"/>
                  <a:pt x="623" y="712"/>
                </a:cubicBezTo>
                <a:cubicBezTo>
                  <a:pt x="599" y="620"/>
                  <a:pt x="619" y="511"/>
                  <a:pt x="671" y="435"/>
                </a:cubicBezTo>
                <a:cubicBezTo>
                  <a:pt x="723" y="363"/>
                  <a:pt x="792" y="322"/>
                  <a:pt x="880" y="318"/>
                </a:cubicBezTo>
                <a:cubicBezTo>
                  <a:pt x="886" y="318"/>
                  <a:pt x="893" y="318"/>
                  <a:pt x="899" y="318"/>
                </a:cubicBezTo>
                <a:cubicBezTo>
                  <a:pt x="1080" y="318"/>
                  <a:pt x="1186" y="540"/>
                  <a:pt x="1205" y="680"/>
                </a:cubicBezTo>
                <a:cubicBezTo>
                  <a:pt x="1233" y="853"/>
                  <a:pt x="1161" y="1026"/>
                  <a:pt x="1012" y="1142"/>
                </a:cubicBezTo>
                <a:cubicBezTo>
                  <a:pt x="913" y="1216"/>
                  <a:pt x="790" y="1257"/>
                  <a:pt x="668" y="1257"/>
                </a:cubicBezTo>
                <a:cubicBezTo>
                  <a:pt x="611" y="1257"/>
                  <a:pt x="555" y="1248"/>
                  <a:pt x="502" y="1230"/>
                </a:cubicBezTo>
                <a:cubicBezTo>
                  <a:pt x="358" y="1186"/>
                  <a:pt x="249" y="1086"/>
                  <a:pt x="201" y="941"/>
                </a:cubicBezTo>
                <a:cubicBezTo>
                  <a:pt x="149" y="784"/>
                  <a:pt x="181" y="491"/>
                  <a:pt x="305" y="306"/>
                </a:cubicBezTo>
                <a:cubicBezTo>
                  <a:pt x="370" y="210"/>
                  <a:pt x="450" y="162"/>
                  <a:pt x="542" y="158"/>
                </a:cubicBezTo>
                <a:cubicBezTo>
                  <a:pt x="571" y="158"/>
                  <a:pt x="599" y="142"/>
                  <a:pt x="607" y="117"/>
                </a:cubicBezTo>
                <a:cubicBezTo>
                  <a:pt x="623" y="89"/>
                  <a:pt x="619" y="61"/>
                  <a:pt x="603" y="37"/>
                </a:cubicBezTo>
                <a:cubicBezTo>
                  <a:pt x="587" y="17"/>
                  <a:pt x="563" y="1"/>
                  <a:pt x="538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0" name="Google Shape;140;p3"/>
          <p:cNvGrpSpPr/>
          <p:nvPr/>
        </p:nvGrpSpPr>
        <p:grpSpPr>
          <a:xfrm rot="10200497" flipH="1">
            <a:off x="5753905" y="4183465"/>
            <a:ext cx="2029153" cy="1375659"/>
            <a:chOff x="6283024" y="-660615"/>
            <a:chExt cx="2029221" cy="1375705"/>
          </a:xfrm>
        </p:grpSpPr>
        <p:grpSp>
          <p:nvGrpSpPr>
            <p:cNvPr id="141" name="Google Shape;141;p3"/>
            <p:cNvGrpSpPr/>
            <p:nvPr/>
          </p:nvGrpSpPr>
          <p:grpSpPr>
            <a:xfrm rot="8478049">
              <a:off x="7456155" y="-397939"/>
              <a:ext cx="900955" cy="172869"/>
              <a:chOff x="3564648" y="628675"/>
              <a:chExt cx="901001" cy="172878"/>
            </a:xfrm>
          </p:grpSpPr>
          <p:sp>
            <p:nvSpPr>
              <p:cNvPr id="142" name="Google Shape;142;p3"/>
              <p:cNvSpPr/>
              <p:nvPr/>
            </p:nvSpPr>
            <p:spPr>
              <a:xfrm>
                <a:off x="3564648" y="647688"/>
                <a:ext cx="32631" cy="26026"/>
              </a:xfrm>
              <a:custGeom>
                <a:avLst/>
                <a:gdLst/>
                <a:ahLst/>
                <a:cxnLst/>
                <a:rect l="l" t="t" r="r" b="b"/>
                <a:pathLst>
                  <a:path w="242" h="193" extrusionOk="0">
                    <a:moveTo>
                      <a:pt x="73" y="0"/>
                    </a:moveTo>
                    <a:cubicBezTo>
                      <a:pt x="53" y="0"/>
                      <a:pt x="33" y="10"/>
                      <a:pt x="21" y="28"/>
                    </a:cubicBezTo>
                    <a:cubicBezTo>
                      <a:pt x="0" y="52"/>
                      <a:pt x="4" y="92"/>
                      <a:pt x="33" y="112"/>
                    </a:cubicBezTo>
                    <a:cubicBezTo>
                      <a:pt x="33" y="112"/>
                      <a:pt x="69" y="140"/>
                      <a:pt x="141" y="184"/>
                    </a:cubicBezTo>
                    <a:cubicBezTo>
                      <a:pt x="149" y="188"/>
                      <a:pt x="165" y="192"/>
                      <a:pt x="173" y="192"/>
                    </a:cubicBezTo>
                    <a:cubicBezTo>
                      <a:pt x="193" y="192"/>
                      <a:pt x="213" y="184"/>
                      <a:pt x="225" y="168"/>
                    </a:cubicBezTo>
                    <a:cubicBezTo>
                      <a:pt x="241" y="144"/>
                      <a:pt x="233" y="104"/>
                      <a:pt x="205" y="84"/>
                    </a:cubicBezTo>
                    <a:cubicBezTo>
                      <a:pt x="141" y="40"/>
                      <a:pt x="105" y="11"/>
                      <a:pt x="105" y="11"/>
                    </a:cubicBezTo>
                    <a:cubicBezTo>
                      <a:pt x="96" y="4"/>
                      <a:pt x="84" y="0"/>
                      <a:pt x="73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3" name="Google Shape;143;p3"/>
              <p:cNvSpPr/>
              <p:nvPr/>
            </p:nvSpPr>
            <p:spPr>
              <a:xfrm>
                <a:off x="3630180" y="628675"/>
                <a:ext cx="835469" cy="172878"/>
              </a:xfrm>
              <a:custGeom>
                <a:avLst/>
                <a:gdLst/>
                <a:ahLst/>
                <a:cxnLst/>
                <a:rect l="l" t="t" r="r" b="b"/>
                <a:pathLst>
                  <a:path w="6196" h="1282" extrusionOk="0">
                    <a:moveTo>
                      <a:pt x="6121" y="0"/>
                    </a:moveTo>
                    <a:cubicBezTo>
                      <a:pt x="6109" y="0"/>
                      <a:pt x="6097" y="4"/>
                      <a:pt x="6087" y="12"/>
                    </a:cubicBezTo>
                    <a:cubicBezTo>
                      <a:pt x="6023" y="64"/>
                      <a:pt x="5955" y="112"/>
                      <a:pt x="5891" y="160"/>
                    </a:cubicBezTo>
                    <a:cubicBezTo>
                      <a:pt x="5858" y="177"/>
                      <a:pt x="5854" y="213"/>
                      <a:pt x="5875" y="245"/>
                    </a:cubicBezTo>
                    <a:cubicBezTo>
                      <a:pt x="5887" y="261"/>
                      <a:pt x="5907" y="269"/>
                      <a:pt x="5927" y="269"/>
                    </a:cubicBezTo>
                    <a:cubicBezTo>
                      <a:pt x="5943" y="269"/>
                      <a:pt x="5951" y="265"/>
                      <a:pt x="5967" y="261"/>
                    </a:cubicBezTo>
                    <a:cubicBezTo>
                      <a:pt x="6035" y="213"/>
                      <a:pt x="6104" y="165"/>
                      <a:pt x="6168" y="112"/>
                    </a:cubicBezTo>
                    <a:cubicBezTo>
                      <a:pt x="6192" y="88"/>
                      <a:pt x="6196" y="48"/>
                      <a:pt x="6176" y="24"/>
                    </a:cubicBezTo>
                    <a:cubicBezTo>
                      <a:pt x="6161" y="9"/>
                      <a:pt x="6140" y="0"/>
                      <a:pt x="6121" y="0"/>
                    </a:cubicBezTo>
                    <a:close/>
                    <a:moveTo>
                      <a:pt x="5557" y="384"/>
                    </a:moveTo>
                    <a:cubicBezTo>
                      <a:pt x="5546" y="384"/>
                      <a:pt x="5535" y="387"/>
                      <a:pt x="5525" y="394"/>
                    </a:cubicBezTo>
                    <a:lnTo>
                      <a:pt x="5312" y="514"/>
                    </a:lnTo>
                    <a:cubicBezTo>
                      <a:pt x="5284" y="530"/>
                      <a:pt x="5272" y="570"/>
                      <a:pt x="5288" y="602"/>
                    </a:cubicBezTo>
                    <a:cubicBezTo>
                      <a:pt x="5296" y="623"/>
                      <a:pt x="5324" y="631"/>
                      <a:pt x="5344" y="631"/>
                    </a:cubicBezTo>
                    <a:cubicBezTo>
                      <a:pt x="5352" y="631"/>
                      <a:pt x="5364" y="631"/>
                      <a:pt x="5372" y="627"/>
                    </a:cubicBezTo>
                    <a:cubicBezTo>
                      <a:pt x="5445" y="586"/>
                      <a:pt x="5517" y="546"/>
                      <a:pt x="5589" y="502"/>
                    </a:cubicBezTo>
                    <a:cubicBezTo>
                      <a:pt x="5617" y="486"/>
                      <a:pt x="5629" y="446"/>
                      <a:pt x="5609" y="414"/>
                    </a:cubicBezTo>
                    <a:cubicBezTo>
                      <a:pt x="5599" y="395"/>
                      <a:pt x="5578" y="384"/>
                      <a:pt x="5557" y="384"/>
                    </a:cubicBezTo>
                    <a:close/>
                    <a:moveTo>
                      <a:pt x="68" y="434"/>
                    </a:moveTo>
                    <a:cubicBezTo>
                      <a:pt x="45" y="434"/>
                      <a:pt x="25" y="444"/>
                      <a:pt x="17" y="466"/>
                    </a:cubicBezTo>
                    <a:cubicBezTo>
                      <a:pt x="1" y="494"/>
                      <a:pt x="9" y="534"/>
                      <a:pt x="41" y="550"/>
                    </a:cubicBezTo>
                    <a:cubicBezTo>
                      <a:pt x="109" y="590"/>
                      <a:pt x="185" y="631"/>
                      <a:pt x="262" y="667"/>
                    </a:cubicBezTo>
                    <a:cubicBezTo>
                      <a:pt x="266" y="671"/>
                      <a:pt x="278" y="671"/>
                      <a:pt x="286" y="671"/>
                    </a:cubicBezTo>
                    <a:cubicBezTo>
                      <a:pt x="310" y="671"/>
                      <a:pt x="330" y="663"/>
                      <a:pt x="346" y="635"/>
                    </a:cubicBezTo>
                    <a:cubicBezTo>
                      <a:pt x="362" y="602"/>
                      <a:pt x="346" y="566"/>
                      <a:pt x="318" y="550"/>
                    </a:cubicBezTo>
                    <a:cubicBezTo>
                      <a:pt x="246" y="514"/>
                      <a:pt x="169" y="482"/>
                      <a:pt x="101" y="442"/>
                    </a:cubicBezTo>
                    <a:cubicBezTo>
                      <a:pt x="90" y="436"/>
                      <a:pt x="79" y="434"/>
                      <a:pt x="68" y="434"/>
                    </a:cubicBezTo>
                    <a:close/>
                    <a:moveTo>
                      <a:pt x="4947" y="705"/>
                    </a:moveTo>
                    <a:cubicBezTo>
                      <a:pt x="4939" y="705"/>
                      <a:pt x="4930" y="707"/>
                      <a:pt x="4922" y="711"/>
                    </a:cubicBezTo>
                    <a:cubicBezTo>
                      <a:pt x="4846" y="747"/>
                      <a:pt x="4770" y="775"/>
                      <a:pt x="4693" y="807"/>
                    </a:cubicBezTo>
                    <a:cubicBezTo>
                      <a:pt x="4665" y="815"/>
                      <a:pt x="4645" y="856"/>
                      <a:pt x="4661" y="888"/>
                    </a:cubicBezTo>
                    <a:cubicBezTo>
                      <a:pt x="4669" y="912"/>
                      <a:pt x="4693" y="928"/>
                      <a:pt x="4721" y="928"/>
                    </a:cubicBezTo>
                    <a:cubicBezTo>
                      <a:pt x="4729" y="928"/>
                      <a:pt x="4738" y="928"/>
                      <a:pt x="4746" y="920"/>
                    </a:cubicBezTo>
                    <a:cubicBezTo>
                      <a:pt x="4826" y="892"/>
                      <a:pt x="4902" y="860"/>
                      <a:pt x="4975" y="827"/>
                    </a:cubicBezTo>
                    <a:cubicBezTo>
                      <a:pt x="5007" y="811"/>
                      <a:pt x="5023" y="771"/>
                      <a:pt x="5007" y="739"/>
                    </a:cubicBezTo>
                    <a:cubicBezTo>
                      <a:pt x="4995" y="719"/>
                      <a:pt x="4971" y="705"/>
                      <a:pt x="4947" y="705"/>
                    </a:cubicBezTo>
                    <a:close/>
                    <a:moveTo>
                      <a:pt x="694" y="729"/>
                    </a:moveTo>
                    <a:cubicBezTo>
                      <a:pt x="670" y="729"/>
                      <a:pt x="644" y="741"/>
                      <a:pt x="631" y="767"/>
                    </a:cubicBezTo>
                    <a:cubicBezTo>
                      <a:pt x="619" y="795"/>
                      <a:pt x="639" y="831"/>
                      <a:pt x="668" y="848"/>
                    </a:cubicBezTo>
                    <a:cubicBezTo>
                      <a:pt x="744" y="884"/>
                      <a:pt x="824" y="908"/>
                      <a:pt x="901" y="936"/>
                    </a:cubicBezTo>
                    <a:cubicBezTo>
                      <a:pt x="905" y="944"/>
                      <a:pt x="913" y="944"/>
                      <a:pt x="921" y="944"/>
                    </a:cubicBezTo>
                    <a:cubicBezTo>
                      <a:pt x="949" y="944"/>
                      <a:pt x="969" y="924"/>
                      <a:pt x="981" y="896"/>
                    </a:cubicBezTo>
                    <a:cubicBezTo>
                      <a:pt x="989" y="864"/>
                      <a:pt x="969" y="827"/>
                      <a:pt x="941" y="815"/>
                    </a:cubicBezTo>
                    <a:cubicBezTo>
                      <a:pt x="864" y="791"/>
                      <a:pt x="788" y="763"/>
                      <a:pt x="712" y="731"/>
                    </a:cubicBezTo>
                    <a:cubicBezTo>
                      <a:pt x="706" y="729"/>
                      <a:pt x="700" y="729"/>
                      <a:pt x="694" y="729"/>
                    </a:cubicBezTo>
                    <a:close/>
                    <a:moveTo>
                      <a:pt x="1342" y="954"/>
                    </a:moveTo>
                    <a:cubicBezTo>
                      <a:pt x="1316" y="954"/>
                      <a:pt x="1288" y="973"/>
                      <a:pt x="1278" y="1004"/>
                    </a:cubicBezTo>
                    <a:cubicBezTo>
                      <a:pt x="1270" y="1032"/>
                      <a:pt x="1290" y="1069"/>
                      <a:pt x="1326" y="1077"/>
                    </a:cubicBezTo>
                    <a:lnTo>
                      <a:pt x="1567" y="1137"/>
                    </a:lnTo>
                    <a:lnTo>
                      <a:pt x="1580" y="1137"/>
                    </a:lnTo>
                    <a:cubicBezTo>
                      <a:pt x="1612" y="1137"/>
                      <a:pt x="1636" y="1117"/>
                      <a:pt x="1636" y="1093"/>
                    </a:cubicBezTo>
                    <a:cubicBezTo>
                      <a:pt x="1648" y="1056"/>
                      <a:pt x="1628" y="1028"/>
                      <a:pt x="1592" y="1016"/>
                    </a:cubicBezTo>
                    <a:cubicBezTo>
                      <a:pt x="1511" y="996"/>
                      <a:pt x="1435" y="976"/>
                      <a:pt x="1355" y="956"/>
                    </a:cubicBezTo>
                    <a:cubicBezTo>
                      <a:pt x="1350" y="955"/>
                      <a:pt x="1346" y="954"/>
                      <a:pt x="1342" y="954"/>
                    </a:cubicBezTo>
                    <a:close/>
                    <a:moveTo>
                      <a:pt x="4306" y="950"/>
                    </a:moveTo>
                    <a:cubicBezTo>
                      <a:pt x="4300" y="950"/>
                      <a:pt x="4294" y="951"/>
                      <a:pt x="4288" y="952"/>
                    </a:cubicBezTo>
                    <a:cubicBezTo>
                      <a:pt x="4207" y="976"/>
                      <a:pt x="4135" y="996"/>
                      <a:pt x="4054" y="1016"/>
                    </a:cubicBezTo>
                    <a:cubicBezTo>
                      <a:pt x="4018" y="1028"/>
                      <a:pt x="3998" y="1056"/>
                      <a:pt x="4006" y="1093"/>
                    </a:cubicBezTo>
                    <a:cubicBezTo>
                      <a:pt x="4014" y="1117"/>
                      <a:pt x="4038" y="1137"/>
                      <a:pt x="4067" y="1137"/>
                    </a:cubicBezTo>
                    <a:lnTo>
                      <a:pt x="4087" y="1137"/>
                    </a:lnTo>
                    <a:cubicBezTo>
                      <a:pt x="4167" y="1117"/>
                      <a:pt x="4247" y="1097"/>
                      <a:pt x="4328" y="1073"/>
                    </a:cubicBezTo>
                    <a:cubicBezTo>
                      <a:pt x="4360" y="1064"/>
                      <a:pt x="4380" y="1028"/>
                      <a:pt x="4368" y="992"/>
                    </a:cubicBezTo>
                    <a:cubicBezTo>
                      <a:pt x="4361" y="966"/>
                      <a:pt x="4335" y="950"/>
                      <a:pt x="4306" y="950"/>
                    </a:cubicBezTo>
                    <a:close/>
                    <a:moveTo>
                      <a:pt x="2020" y="1096"/>
                    </a:moveTo>
                    <a:cubicBezTo>
                      <a:pt x="1988" y="1096"/>
                      <a:pt x="1961" y="1116"/>
                      <a:pt x="1957" y="1149"/>
                    </a:cubicBezTo>
                    <a:cubicBezTo>
                      <a:pt x="1953" y="1185"/>
                      <a:pt x="1973" y="1213"/>
                      <a:pt x="2009" y="1217"/>
                    </a:cubicBezTo>
                    <a:cubicBezTo>
                      <a:pt x="2090" y="1233"/>
                      <a:pt x="2174" y="1245"/>
                      <a:pt x="2255" y="1253"/>
                    </a:cubicBezTo>
                    <a:lnTo>
                      <a:pt x="2259" y="1253"/>
                    </a:lnTo>
                    <a:cubicBezTo>
                      <a:pt x="2291" y="1253"/>
                      <a:pt x="2319" y="1229"/>
                      <a:pt x="2327" y="1197"/>
                    </a:cubicBezTo>
                    <a:cubicBezTo>
                      <a:pt x="2331" y="1161"/>
                      <a:pt x="2307" y="1133"/>
                      <a:pt x="2271" y="1129"/>
                    </a:cubicBezTo>
                    <a:cubicBezTo>
                      <a:pt x="2190" y="1125"/>
                      <a:pt x="2110" y="1109"/>
                      <a:pt x="2030" y="1097"/>
                    </a:cubicBezTo>
                    <a:cubicBezTo>
                      <a:pt x="2026" y="1096"/>
                      <a:pt x="2023" y="1096"/>
                      <a:pt x="2020" y="1096"/>
                    </a:cubicBezTo>
                    <a:close/>
                    <a:moveTo>
                      <a:pt x="3637" y="1103"/>
                    </a:moveTo>
                    <a:cubicBezTo>
                      <a:pt x="3633" y="1103"/>
                      <a:pt x="3629" y="1104"/>
                      <a:pt x="3625" y="1105"/>
                    </a:cubicBezTo>
                    <a:lnTo>
                      <a:pt x="3384" y="1133"/>
                    </a:lnTo>
                    <a:cubicBezTo>
                      <a:pt x="3351" y="1137"/>
                      <a:pt x="3323" y="1169"/>
                      <a:pt x="3331" y="1205"/>
                    </a:cubicBezTo>
                    <a:cubicBezTo>
                      <a:pt x="3331" y="1233"/>
                      <a:pt x="3359" y="1257"/>
                      <a:pt x="3388" y="1257"/>
                    </a:cubicBezTo>
                    <a:cubicBezTo>
                      <a:pt x="3388" y="1257"/>
                      <a:pt x="3396" y="1257"/>
                      <a:pt x="3400" y="1253"/>
                    </a:cubicBezTo>
                    <a:cubicBezTo>
                      <a:pt x="3480" y="1249"/>
                      <a:pt x="3564" y="1237"/>
                      <a:pt x="3645" y="1225"/>
                    </a:cubicBezTo>
                    <a:cubicBezTo>
                      <a:pt x="3677" y="1217"/>
                      <a:pt x="3701" y="1189"/>
                      <a:pt x="3697" y="1153"/>
                    </a:cubicBezTo>
                    <a:cubicBezTo>
                      <a:pt x="3693" y="1128"/>
                      <a:pt x="3668" y="1103"/>
                      <a:pt x="3637" y="1103"/>
                    </a:cubicBezTo>
                    <a:close/>
                    <a:moveTo>
                      <a:pt x="2709" y="1157"/>
                    </a:moveTo>
                    <a:cubicBezTo>
                      <a:pt x="2672" y="1157"/>
                      <a:pt x="2640" y="1181"/>
                      <a:pt x="2640" y="1217"/>
                    </a:cubicBezTo>
                    <a:cubicBezTo>
                      <a:pt x="2640" y="1253"/>
                      <a:pt x="2668" y="1281"/>
                      <a:pt x="2701" y="1281"/>
                    </a:cubicBezTo>
                    <a:lnTo>
                      <a:pt x="2954" y="1281"/>
                    </a:lnTo>
                    <a:cubicBezTo>
                      <a:pt x="2990" y="1281"/>
                      <a:pt x="3014" y="1253"/>
                      <a:pt x="3014" y="1217"/>
                    </a:cubicBezTo>
                    <a:cubicBezTo>
                      <a:pt x="3014" y="1181"/>
                      <a:pt x="2982" y="1157"/>
                      <a:pt x="2950" y="1157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4" name="Google Shape;144;p3"/>
            <p:cNvGrpSpPr/>
            <p:nvPr/>
          </p:nvGrpSpPr>
          <p:grpSpPr>
            <a:xfrm rot="-1338283">
              <a:off x="6334133" y="-30863"/>
              <a:ext cx="1282386" cy="522134"/>
              <a:chOff x="3183154" y="283548"/>
              <a:chExt cx="1282495" cy="522178"/>
            </a:xfrm>
          </p:grpSpPr>
          <p:sp>
            <p:nvSpPr>
              <p:cNvPr id="145" name="Google Shape;145;p3"/>
              <p:cNvSpPr/>
              <p:nvPr/>
            </p:nvSpPr>
            <p:spPr>
              <a:xfrm>
                <a:off x="3564648" y="647688"/>
                <a:ext cx="32631" cy="26026"/>
              </a:xfrm>
              <a:custGeom>
                <a:avLst/>
                <a:gdLst/>
                <a:ahLst/>
                <a:cxnLst/>
                <a:rect l="l" t="t" r="r" b="b"/>
                <a:pathLst>
                  <a:path w="242" h="193" extrusionOk="0">
                    <a:moveTo>
                      <a:pt x="73" y="0"/>
                    </a:moveTo>
                    <a:cubicBezTo>
                      <a:pt x="53" y="0"/>
                      <a:pt x="33" y="10"/>
                      <a:pt x="21" y="28"/>
                    </a:cubicBezTo>
                    <a:cubicBezTo>
                      <a:pt x="0" y="52"/>
                      <a:pt x="4" y="92"/>
                      <a:pt x="33" y="112"/>
                    </a:cubicBezTo>
                    <a:cubicBezTo>
                      <a:pt x="33" y="112"/>
                      <a:pt x="69" y="140"/>
                      <a:pt x="141" y="184"/>
                    </a:cubicBezTo>
                    <a:cubicBezTo>
                      <a:pt x="149" y="188"/>
                      <a:pt x="165" y="192"/>
                      <a:pt x="173" y="192"/>
                    </a:cubicBezTo>
                    <a:cubicBezTo>
                      <a:pt x="193" y="192"/>
                      <a:pt x="213" y="184"/>
                      <a:pt x="225" y="168"/>
                    </a:cubicBezTo>
                    <a:cubicBezTo>
                      <a:pt x="241" y="144"/>
                      <a:pt x="233" y="104"/>
                      <a:pt x="205" y="84"/>
                    </a:cubicBezTo>
                    <a:cubicBezTo>
                      <a:pt x="141" y="40"/>
                      <a:pt x="105" y="11"/>
                      <a:pt x="105" y="11"/>
                    </a:cubicBezTo>
                    <a:cubicBezTo>
                      <a:pt x="96" y="4"/>
                      <a:pt x="84" y="0"/>
                      <a:pt x="73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6" name="Google Shape;146;p3"/>
              <p:cNvSpPr/>
              <p:nvPr/>
            </p:nvSpPr>
            <p:spPr>
              <a:xfrm>
                <a:off x="3630180" y="628675"/>
                <a:ext cx="835469" cy="172878"/>
              </a:xfrm>
              <a:custGeom>
                <a:avLst/>
                <a:gdLst/>
                <a:ahLst/>
                <a:cxnLst/>
                <a:rect l="l" t="t" r="r" b="b"/>
                <a:pathLst>
                  <a:path w="6196" h="1282" extrusionOk="0">
                    <a:moveTo>
                      <a:pt x="6121" y="0"/>
                    </a:moveTo>
                    <a:cubicBezTo>
                      <a:pt x="6109" y="0"/>
                      <a:pt x="6097" y="4"/>
                      <a:pt x="6087" y="12"/>
                    </a:cubicBezTo>
                    <a:cubicBezTo>
                      <a:pt x="6023" y="64"/>
                      <a:pt x="5955" y="112"/>
                      <a:pt x="5891" y="160"/>
                    </a:cubicBezTo>
                    <a:cubicBezTo>
                      <a:pt x="5858" y="177"/>
                      <a:pt x="5854" y="213"/>
                      <a:pt x="5875" y="245"/>
                    </a:cubicBezTo>
                    <a:cubicBezTo>
                      <a:pt x="5887" y="261"/>
                      <a:pt x="5907" y="269"/>
                      <a:pt x="5927" y="269"/>
                    </a:cubicBezTo>
                    <a:cubicBezTo>
                      <a:pt x="5943" y="269"/>
                      <a:pt x="5951" y="265"/>
                      <a:pt x="5967" y="261"/>
                    </a:cubicBezTo>
                    <a:cubicBezTo>
                      <a:pt x="6035" y="213"/>
                      <a:pt x="6104" y="165"/>
                      <a:pt x="6168" y="112"/>
                    </a:cubicBezTo>
                    <a:cubicBezTo>
                      <a:pt x="6192" y="88"/>
                      <a:pt x="6196" y="48"/>
                      <a:pt x="6176" y="24"/>
                    </a:cubicBezTo>
                    <a:cubicBezTo>
                      <a:pt x="6161" y="9"/>
                      <a:pt x="6140" y="0"/>
                      <a:pt x="6121" y="0"/>
                    </a:cubicBezTo>
                    <a:close/>
                    <a:moveTo>
                      <a:pt x="5557" y="384"/>
                    </a:moveTo>
                    <a:cubicBezTo>
                      <a:pt x="5546" y="384"/>
                      <a:pt x="5535" y="387"/>
                      <a:pt x="5525" y="394"/>
                    </a:cubicBezTo>
                    <a:lnTo>
                      <a:pt x="5312" y="514"/>
                    </a:lnTo>
                    <a:cubicBezTo>
                      <a:pt x="5284" y="530"/>
                      <a:pt x="5272" y="570"/>
                      <a:pt x="5288" y="602"/>
                    </a:cubicBezTo>
                    <a:cubicBezTo>
                      <a:pt x="5296" y="623"/>
                      <a:pt x="5324" y="631"/>
                      <a:pt x="5344" y="631"/>
                    </a:cubicBezTo>
                    <a:cubicBezTo>
                      <a:pt x="5352" y="631"/>
                      <a:pt x="5364" y="631"/>
                      <a:pt x="5372" y="627"/>
                    </a:cubicBezTo>
                    <a:cubicBezTo>
                      <a:pt x="5445" y="586"/>
                      <a:pt x="5517" y="546"/>
                      <a:pt x="5589" y="502"/>
                    </a:cubicBezTo>
                    <a:cubicBezTo>
                      <a:pt x="5617" y="486"/>
                      <a:pt x="5629" y="446"/>
                      <a:pt x="5609" y="414"/>
                    </a:cubicBezTo>
                    <a:cubicBezTo>
                      <a:pt x="5599" y="395"/>
                      <a:pt x="5578" y="384"/>
                      <a:pt x="5557" y="384"/>
                    </a:cubicBezTo>
                    <a:close/>
                    <a:moveTo>
                      <a:pt x="68" y="434"/>
                    </a:moveTo>
                    <a:cubicBezTo>
                      <a:pt x="45" y="434"/>
                      <a:pt x="25" y="444"/>
                      <a:pt x="17" y="466"/>
                    </a:cubicBezTo>
                    <a:cubicBezTo>
                      <a:pt x="1" y="494"/>
                      <a:pt x="9" y="534"/>
                      <a:pt x="41" y="550"/>
                    </a:cubicBezTo>
                    <a:cubicBezTo>
                      <a:pt x="109" y="590"/>
                      <a:pt x="185" y="631"/>
                      <a:pt x="262" y="667"/>
                    </a:cubicBezTo>
                    <a:cubicBezTo>
                      <a:pt x="266" y="671"/>
                      <a:pt x="278" y="671"/>
                      <a:pt x="286" y="671"/>
                    </a:cubicBezTo>
                    <a:cubicBezTo>
                      <a:pt x="310" y="671"/>
                      <a:pt x="330" y="663"/>
                      <a:pt x="346" y="635"/>
                    </a:cubicBezTo>
                    <a:cubicBezTo>
                      <a:pt x="362" y="602"/>
                      <a:pt x="346" y="566"/>
                      <a:pt x="318" y="550"/>
                    </a:cubicBezTo>
                    <a:cubicBezTo>
                      <a:pt x="246" y="514"/>
                      <a:pt x="169" y="482"/>
                      <a:pt x="101" y="442"/>
                    </a:cubicBezTo>
                    <a:cubicBezTo>
                      <a:pt x="90" y="436"/>
                      <a:pt x="79" y="434"/>
                      <a:pt x="68" y="434"/>
                    </a:cubicBezTo>
                    <a:close/>
                    <a:moveTo>
                      <a:pt x="4947" y="705"/>
                    </a:moveTo>
                    <a:cubicBezTo>
                      <a:pt x="4939" y="705"/>
                      <a:pt x="4930" y="707"/>
                      <a:pt x="4922" y="711"/>
                    </a:cubicBezTo>
                    <a:cubicBezTo>
                      <a:pt x="4846" y="747"/>
                      <a:pt x="4770" y="775"/>
                      <a:pt x="4693" y="807"/>
                    </a:cubicBezTo>
                    <a:cubicBezTo>
                      <a:pt x="4665" y="815"/>
                      <a:pt x="4645" y="856"/>
                      <a:pt x="4661" y="888"/>
                    </a:cubicBezTo>
                    <a:cubicBezTo>
                      <a:pt x="4669" y="912"/>
                      <a:pt x="4693" y="928"/>
                      <a:pt x="4721" y="928"/>
                    </a:cubicBezTo>
                    <a:cubicBezTo>
                      <a:pt x="4729" y="928"/>
                      <a:pt x="4738" y="928"/>
                      <a:pt x="4746" y="920"/>
                    </a:cubicBezTo>
                    <a:cubicBezTo>
                      <a:pt x="4826" y="892"/>
                      <a:pt x="4902" y="860"/>
                      <a:pt x="4975" y="827"/>
                    </a:cubicBezTo>
                    <a:cubicBezTo>
                      <a:pt x="5007" y="811"/>
                      <a:pt x="5023" y="771"/>
                      <a:pt x="5007" y="739"/>
                    </a:cubicBezTo>
                    <a:cubicBezTo>
                      <a:pt x="4995" y="719"/>
                      <a:pt x="4971" y="705"/>
                      <a:pt x="4947" y="705"/>
                    </a:cubicBezTo>
                    <a:close/>
                    <a:moveTo>
                      <a:pt x="694" y="729"/>
                    </a:moveTo>
                    <a:cubicBezTo>
                      <a:pt x="670" y="729"/>
                      <a:pt x="644" y="741"/>
                      <a:pt x="631" y="767"/>
                    </a:cubicBezTo>
                    <a:cubicBezTo>
                      <a:pt x="619" y="795"/>
                      <a:pt x="639" y="831"/>
                      <a:pt x="668" y="848"/>
                    </a:cubicBezTo>
                    <a:cubicBezTo>
                      <a:pt x="744" y="884"/>
                      <a:pt x="824" y="908"/>
                      <a:pt x="901" y="936"/>
                    </a:cubicBezTo>
                    <a:cubicBezTo>
                      <a:pt x="905" y="944"/>
                      <a:pt x="913" y="944"/>
                      <a:pt x="921" y="944"/>
                    </a:cubicBezTo>
                    <a:cubicBezTo>
                      <a:pt x="949" y="944"/>
                      <a:pt x="969" y="924"/>
                      <a:pt x="981" y="896"/>
                    </a:cubicBezTo>
                    <a:cubicBezTo>
                      <a:pt x="989" y="864"/>
                      <a:pt x="969" y="827"/>
                      <a:pt x="941" y="815"/>
                    </a:cubicBezTo>
                    <a:cubicBezTo>
                      <a:pt x="864" y="791"/>
                      <a:pt x="788" y="763"/>
                      <a:pt x="712" y="731"/>
                    </a:cubicBezTo>
                    <a:cubicBezTo>
                      <a:pt x="706" y="729"/>
                      <a:pt x="700" y="729"/>
                      <a:pt x="694" y="729"/>
                    </a:cubicBezTo>
                    <a:close/>
                    <a:moveTo>
                      <a:pt x="1342" y="954"/>
                    </a:moveTo>
                    <a:cubicBezTo>
                      <a:pt x="1316" y="954"/>
                      <a:pt x="1288" y="973"/>
                      <a:pt x="1278" y="1004"/>
                    </a:cubicBezTo>
                    <a:cubicBezTo>
                      <a:pt x="1270" y="1032"/>
                      <a:pt x="1290" y="1069"/>
                      <a:pt x="1326" y="1077"/>
                    </a:cubicBezTo>
                    <a:lnTo>
                      <a:pt x="1567" y="1137"/>
                    </a:lnTo>
                    <a:lnTo>
                      <a:pt x="1580" y="1137"/>
                    </a:lnTo>
                    <a:cubicBezTo>
                      <a:pt x="1612" y="1137"/>
                      <a:pt x="1636" y="1117"/>
                      <a:pt x="1636" y="1093"/>
                    </a:cubicBezTo>
                    <a:cubicBezTo>
                      <a:pt x="1648" y="1056"/>
                      <a:pt x="1628" y="1028"/>
                      <a:pt x="1592" y="1016"/>
                    </a:cubicBezTo>
                    <a:cubicBezTo>
                      <a:pt x="1511" y="996"/>
                      <a:pt x="1435" y="976"/>
                      <a:pt x="1355" y="956"/>
                    </a:cubicBezTo>
                    <a:cubicBezTo>
                      <a:pt x="1350" y="955"/>
                      <a:pt x="1346" y="954"/>
                      <a:pt x="1342" y="954"/>
                    </a:cubicBezTo>
                    <a:close/>
                    <a:moveTo>
                      <a:pt x="4306" y="950"/>
                    </a:moveTo>
                    <a:cubicBezTo>
                      <a:pt x="4300" y="950"/>
                      <a:pt x="4294" y="951"/>
                      <a:pt x="4288" y="952"/>
                    </a:cubicBezTo>
                    <a:cubicBezTo>
                      <a:pt x="4207" y="976"/>
                      <a:pt x="4135" y="996"/>
                      <a:pt x="4054" y="1016"/>
                    </a:cubicBezTo>
                    <a:cubicBezTo>
                      <a:pt x="4018" y="1028"/>
                      <a:pt x="3998" y="1056"/>
                      <a:pt x="4006" y="1093"/>
                    </a:cubicBezTo>
                    <a:cubicBezTo>
                      <a:pt x="4014" y="1117"/>
                      <a:pt x="4038" y="1137"/>
                      <a:pt x="4067" y="1137"/>
                    </a:cubicBezTo>
                    <a:lnTo>
                      <a:pt x="4087" y="1137"/>
                    </a:lnTo>
                    <a:cubicBezTo>
                      <a:pt x="4167" y="1117"/>
                      <a:pt x="4247" y="1097"/>
                      <a:pt x="4328" y="1073"/>
                    </a:cubicBezTo>
                    <a:cubicBezTo>
                      <a:pt x="4360" y="1064"/>
                      <a:pt x="4380" y="1028"/>
                      <a:pt x="4368" y="992"/>
                    </a:cubicBezTo>
                    <a:cubicBezTo>
                      <a:pt x="4361" y="966"/>
                      <a:pt x="4335" y="950"/>
                      <a:pt x="4306" y="950"/>
                    </a:cubicBezTo>
                    <a:close/>
                    <a:moveTo>
                      <a:pt x="2020" y="1096"/>
                    </a:moveTo>
                    <a:cubicBezTo>
                      <a:pt x="1988" y="1096"/>
                      <a:pt x="1961" y="1116"/>
                      <a:pt x="1957" y="1149"/>
                    </a:cubicBezTo>
                    <a:cubicBezTo>
                      <a:pt x="1953" y="1185"/>
                      <a:pt x="1973" y="1213"/>
                      <a:pt x="2009" y="1217"/>
                    </a:cubicBezTo>
                    <a:cubicBezTo>
                      <a:pt x="2090" y="1233"/>
                      <a:pt x="2174" y="1245"/>
                      <a:pt x="2255" y="1253"/>
                    </a:cubicBezTo>
                    <a:lnTo>
                      <a:pt x="2259" y="1253"/>
                    </a:lnTo>
                    <a:cubicBezTo>
                      <a:pt x="2291" y="1253"/>
                      <a:pt x="2319" y="1229"/>
                      <a:pt x="2327" y="1197"/>
                    </a:cubicBezTo>
                    <a:cubicBezTo>
                      <a:pt x="2331" y="1161"/>
                      <a:pt x="2307" y="1133"/>
                      <a:pt x="2271" y="1129"/>
                    </a:cubicBezTo>
                    <a:cubicBezTo>
                      <a:pt x="2190" y="1125"/>
                      <a:pt x="2110" y="1109"/>
                      <a:pt x="2030" y="1097"/>
                    </a:cubicBezTo>
                    <a:cubicBezTo>
                      <a:pt x="2026" y="1096"/>
                      <a:pt x="2023" y="1096"/>
                      <a:pt x="2020" y="1096"/>
                    </a:cubicBezTo>
                    <a:close/>
                    <a:moveTo>
                      <a:pt x="3637" y="1103"/>
                    </a:moveTo>
                    <a:cubicBezTo>
                      <a:pt x="3633" y="1103"/>
                      <a:pt x="3629" y="1104"/>
                      <a:pt x="3625" y="1105"/>
                    </a:cubicBezTo>
                    <a:lnTo>
                      <a:pt x="3384" y="1133"/>
                    </a:lnTo>
                    <a:cubicBezTo>
                      <a:pt x="3351" y="1137"/>
                      <a:pt x="3323" y="1169"/>
                      <a:pt x="3331" y="1205"/>
                    </a:cubicBezTo>
                    <a:cubicBezTo>
                      <a:pt x="3331" y="1233"/>
                      <a:pt x="3359" y="1257"/>
                      <a:pt x="3388" y="1257"/>
                    </a:cubicBezTo>
                    <a:cubicBezTo>
                      <a:pt x="3388" y="1257"/>
                      <a:pt x="3396" y="1257"/>
                      <a:pt x="3400" y="1253"/>
                    </a:cubicBezTo>
                    <a:cubicBezTo>
                      <a:pt x="3480" y="1249"/>
                      <a:pt x="3564" y="1237"/>
                      <a:pt x="3645" y="1225"/>
                    </a:cubicBezTo>
                    <a:cubicBezTo>
                      <a:pt x="3677" y="1217"/>
                      <a:pt x="3701" y="1189"/>
                      <a:pt x="3697" y="1153"/>
                    </a:cubicBezTo>
                    <a:cubicBezTo>
                      <a:pt x="3693" y="1128"/>
                      <a:pt x="3668" y="1103"/>
                      <a:pt x="3637" y="1103"/>
                    </a:cubicBezTo>
                    <a:close/>
                    <a:moveTo>
                      <a:pt x="2709" y="1157"/>
                    </a:moveTo>
                    <a:cubicBezTo>
                      <a:pt x="2672" y="1157"/>
                      <a:pt x="2640" y="1181"/>
                      <a:pt x="2640" y="1217"/>
                    </a:cubicBezTo>
                    <a:cubicBezTo>
                      <a:pt x="2640" y="1253"/>
                      <a:pt x="2668" y="1281"/>
                      <a:pt x="2701" y="1281"/>
                    </a:cubicBezTo>
                    <a:lnTo>
                      <a:pt x="2954" y="1281"/>
                    </a:lnTo>
                    <a:cubicBezTo>
                      <a:pt x="2990" y="1281"/>
                      <a:pt x="3014" y="1253"/>
                      <a:pt x="3014" y="1217"/>
                    </a:cubicBezTo>
                    <a:cubicBezTo>
                      <a:pt x="3014" y="1181"/>
                      <a:pt x="2982" y="1157"/>
                      <a:pt x="2950" y="1157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7" name="Google Shape;147;p3"/>
              <p:cNvSpPr/>
              <p:nvPr/>
            </p:nvSpPr>
            <p:spPr>
              <a:xfrm>
                <a:off x="3314385" y="432198"/>
                <a:ext cx="22249" cy="64593"/>
              </a:xfrm>
              <a:custGeom>
                <a:avLst/>
                <a:gdLst/>
                <a:ahLst/>
                <a:cxnLst/>
                <a:rect l="l" t="t" r="r" b="b"/>
                <a:pathLst>
                  <a:path w="165" h="479" extrusionOk="0">
                    <a:moveTo>
                      <a:pt x="89" y="1"/>
                    </a:moveTo>
                    <a:cubicBezTo>
                      <a:pt x="65" y="1"/>
                      <a:pt x="35" y="20"/>
                      <a:pt x="28" y="51"/>
                    </a:cubicBezTo>
                    <a:cubicBezTo>
                      <a:pt x="0" y="175"/>
                      <a:pt x="4" y="304"/>
                      <a:pt x="32" y="428"/>
                    </a:cubicBezTo>
                    <a:cubicBezTo>
                      <a:pt x="36" y="459"/>
                      <a:pt x="65" y="478"/>
                      <a:pt x="97" y="478"/>
                    </a:cubicBezTo>
                    <a:cubicBezTo>
                      <a:pt x="102" y="478"/>
                      <a:pt x="107" y="478"/>
                      <a:pt x="113" y="476"/>
                    </a:cubicBezTo>
                    <a:cubicBezTo>
                      <a:pt x="145" y="464"/>
                      <a:pt x="165" y="428"/>
                      <a:pt x="157" y="396"/>
                    </a:cubicBezTo>
                    <a:cubicBezTo>
                      <a:pt x="153" y="380"/>
                      <a:pt x="153" y="364"/>
                      <a:pt x="145" y="356"/>
                    </a:cubicBezTo>
                    <a:cubicBezTo>
                      <a:pt x="145" y="344"/>
                      <a:pt x="141" y="340"/>
                      <a:pt x="141" y="328"/>
                    </a:cubicBezTo>
                    <a:lnTo>
                      <a:pt x="141" y="320"/>
                    </a:lnTo>
                    <a:cubicBezTo>
                      <a:pt x="137" y="296"/>
                      <a:pt x="137" y="264"/>
                      <a:pt x="137" y="239"/>
                    </a:cubicBezTo>
                    <a:cubicBezTo>
                      <a:pt x="137" y="179"/>
                      <a:pt x="141" y="131"/>
                      <a:pt x="149" y="83"/>
                    </a:cubicBezTo>
                    <a:cubicBezTo>
                      <a:pt x="153" y="51"/>
                      <a:pt x="137" y="14"/>
                      <a:pt x="101" y="2"/>
                    </a:cubicBezTo>
                    <a:cubicBezTo>
                      <a:pt x="97" y="1"/>
                      <a:pt x="93" y="1"/>
                      <a:pt x="89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8" name="Google Shape;148;p3"/>
              <p:cNvSpPr/>
              <p:nvPr/>
            </p:nvSpPr>
            <p:spPr>
              <a:xfrm>
                <a:off x="3326790" y="513513"/>
                <a:ext cx="39104" cy="76055"/>
              </a:xfrm>
              <a:custGeom>
                <a:avLst/>
                <a:gdLst/>
                <a:ahLst/>
                <a:cxnLst/>
                <a:rect l="l" t="t" r="r" b="b"/>
                <a:pathLst>
                  <a:path w="290" h="564" extrusionOk="0">
                    <a:moveTo>
                      <a:pt x="70" y="0"/>
                    </a:moveTo>
                    <a:cubicBezTo>
                      <a:pt x="66" y="0"/>
                      <a:pt x="61" y="1"/>
                      <a:pt x="57" y="2"/>
                    </a:cubicBezTo>
                    <a:cubicBezTo>
                      <a:pt x="17" y="14"/>
                      <a:pt x="1" y="50"/>
                      <a:pt x="5" y="82"/>
                    </a:cubicBezTo>
                    <a:cubicBezTo>
                      <a:pt x="29" y="239"/>
                      <a:pt x="85" y="392"/>
                      <a:pt x="161" y="532"/>
                    </a:cubicBezTo>
                    <a:cubicBezTo>
                      <a:pt x="172" y="552"/>
                      <a:pt x="197" y="564"/>
                      <a:pt x="221" y="564"/>
                    </a:cubicBezTo>
                    <a:cubicBezTo>
                      <a:pt x="231" y="564"/>
                      <a:pt x="241" y="561"/>
                      <a:pt x="250" y="556"/>
                    </a:cubicBezTo>
                    <a:cubicBezTo>
                      <a:pt x="282" y="536"/>
                      <a:pt x="290" y="500"/>
                      <a:pt x="278" y="464"/>
                    </a:cubicBezTo>
                    <a:cubicBezTo>
                      <a:pt x="206" y="335"/>
                      <a:pt x="161" y="199"/>
                      <a:pt x="137" y="50"/>
                    </a:cubicBezTo>
                    <a:cubicBezTo>
                      <a:pt x="130" y="19"/>
                      <a:pt x="97" y="0"/>
                      <a:pt x="7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9" name="Google Shape;149;p3"/>
              <p:cNvSpPr/>
              <p:nvPr/>
            </p:nvSpPr>
            <p:spPr>
              <a:xfrm rot="7199998">
                <a:off x="3218177" y="383762"/>
                <a:ext cx="417195" cy="321750"/>
              </a:xfrm>
              <a:custGeom>
                <a:avLst/>
                <a:gdLst/>
                <a:ahLst/>
                <a:cxnLst/>
                <a:rect l="l" t="t" r="r" b="b"/>
                <a:pathLst>
                  <a:path w="3094" h="2386" extrusionOk="0">
                    <a:moveTo>
                      <a:pt x="761" y="1"/>
                    </a:moveTo>
                    <a:cubicBezTo>
                      <a:pt x="715" y="1"/>
                      <a:pt x="666" y="10"/>
                      <a:pt x="615" y="31"/>
                    </a:cubicBezTo>
                    <a:cubicBezTo>
                      <a:pt x="1" y="280"/>
                      <a:pt x="877" y="2349"/>
                      <a:pt x="1274" y="2385"/>
                    </a:cubicBezTo>
                    <a:cubicBezTo>
                      <a:pt x="1277" y="2386"/>
                      <a:pt x="1281" y="2386"/>
                      <a:pt x="1284" y="2386"/>
                    </a:cubicBezTo>
                    <a:cubicBezTo>
                      <a:pt x="1654" y="2386"/>
                      <a:pt x="3093" y="666"/>
                      <a:pt x="2524" y="216"/>
                    </a:cubicBezTo>
                    <a:cubicBezTo>
                      <a:pt x="2468" y="172"/>
                      <a:pt x="2409" y="153"/>
                      <a:pt x="2348" y="153"/>
                    </a:cubicBezTo>
                    <a:cubicBezTo>
                      <a:pt x="1937" y="153"/>
                      <a:pt x="1467" y="1036"/>
                      <a:pt x="1467" y="1036"/>
                    </a:cubicBezTo>
                    <a:cubicBezTo>
                      <a:pt x="1467" y="1036"/>
                      <a:pt x="1243" y="1"/>
                      <a:pt x="761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0" name="Google Shape;150;p3"/>
              <p:cNvSpPr/>
              <p:nvPr/>
            </p:nvSpPr>
            <p:spPr>
              <a:xfrm rot="7199998">
                <a:off x="3241218" y="444572"/>
                <a:ext cx="288828" cy="300848"/>
              </a:xfrm>
              <a:custGeom>
                <a:avLst/>
                <a:gdLst/>
                <a:ahLst/>
                <a:cxnLst/>
                <a:rect l="l" t="t" r="r" b="b"/>
                <a:pathLst>
                  <a:path w="2142" h="2231" extrusionOk="0">
                    <a:moveTo>
                      <a:pt x="1403" y="0"/>
                    </a:moveTo>
                    <a:cubicBezTo>
                      <a:pt x="1398" y="0"/>
                      <a:pt x="1392" y="0"/>
                      <a:pt x="1387" y="1"/>
                    </a:cubicBezTo>
                    <a:cubicBezTo>
                      <a:pt x="1009" y="700"/>
                      <a:pt x="535" y="1351"/>
                      <a:pt x="1" y="1941"/>
                    </a:cubicBezTo>
                    <a:cubicBezTo>
                      <a:pt x="113" y="2110"/>
                      <a:pt x="230" y="2222"/>
                      <a:pt x="314" y="2230"/>
                    </a:cubicBezTo>
                    <a:cubicBezTo>
                      <a:pt x="318" y="2231"/>
                      <a:pt x="321" y="2231"/>
                      <a:pt x="324" y="2231"/>
                    </a:cubicBezTo>
                    <a:cubicBezTo>
                      <a:pt x="702" y="2231"/>
                      <a:pt x="2141" y="511"/>
                      <a:pt x="1572" y="61"/>
                    </a:cubicBezTo>
                    <a:cubicBezTo>
                      <a:pt x="1517" y="20"/>
                      <a:pt x="1461" y="0"/>
                      <a:pt x="1403" y="0"/>
                    </a:cubicBezTo>
                    <a:close/>
                  </a:path>
                </a:pathLst>
              </a:custGeom>
              <a:solidFill>
                <a:srgbClr val="FFF1F6">
                  <a:alpha val="333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1" name="Google Shape;151;p3"/>
          <p:cNvGrpSpPr/>
          <p:nvPr/>
        </p:nvGrpSpPr>
        <p:grpSpPr>
          <a:xfrm rot="8887361">
            <a:off x="330669" y="108279"/>
            <a:ext cx="513893" cy="363699"/>
            <a:chOff x="3334703" y="-568655"/>
            <a:chExt cx="703624" cy="497978"/>
          </a:xfrm>
        </p:grpSpPr>
        <p:sp>
          <p:nvSpPr>
            <p:cNvPr id="152" name="Google Shape;152;p3"/>
            <p:cNvSpPr/>
            <p:nvPr/>
          </p:nvSpPr>
          <p:spPr>
            <a:xfrm>
              <a:off x="3439701" y="-356018"/>
              <a:ext cx="493979" cy="285342"/>
            </a:xfrm>
            <a:custGeom>
              <a:avLst/>
              <a:gdLst/>
              <a:ahLst/>
              <a:cxnLst/>
              <a:rect l="l" t="t" r="r" b="b"/>
              <a:pathLst>
                <a:path w="5796" h="3348" extrusionOk="0">
                  <a:moveTo>
                    <a:pt x="2897" y="1"/>
                  </a:moveTo>
                  <a:cubicBezTo>
                    <a:pt x="2551" y="1"/>
                    <a:pt x="2205" y="118"/>
                    <a:pt x="1920" y="352"/>
                  </a:cubicBezTo>
                  <a:cubicBezTo>
                    <a:pt x="1785" y="461"/>
                    <a:pt x="1661" y="585"/>
                    <a:pt x="1540" y="714"/>
                  </a:cubicBezTo>
                  <a:cubicBezTo>
                    <a:pt x="1287" y="981"/>
                    <a:pt x="936" y="1107"/>
                    <a:pt x="635" y="1307"/>
                  </a:cubicBezTo>
                  <a:cubicBezTo>
                    <a:pt x="74" y="1682"/>
                    <a:pt x="0" y="2447"/>
                    <a:pt x="471" y="2943"/>
                  </a:cubicBezTo>
                  <a:cubicBezTo>
                    <a:pt x="728" y="3212"/>
                    <a:pt x="1078" y="3347"/>
                    <a:pt x="1442" y="3347"/>
                  </a:cubicBezTo>
                  <a:cubicBezTo>
                    <a:pt x="1511" y="3347"/>
                    <a:pt x="1581" y="3343"/>
                    <a:pt x="1650" y="3333"/>
                  </a:cubicBezTo>
                  <a:cubicBezTo>
                    <a:pt x="1877" y="3302"/>
                    <a:pt x="2081" y="3208"/>
                    <a:pt x="2287" y="3119"/>
                  </a:cubicBezTo>
                  <a:cubicBezTo>
                    <a:pt x="2482" y="3036"/>
                    <a:pt x="2689" y="2995"/>
                    <a:pt x="2896" y="2995"/>
                  </a:cubicBezTo>
                  <a:cubicBezTo>
                    <a:pt x="3103" y="2995"/>
                    <a:pt x="3311" y="3036"/>
                    <a:pt x="3507" y="3119"/>
                  </a:cubicBezTo>
                  <a:cubicBezTo>
                    <a:pt x="3713" y="3204"/>
                    <a:pt x="3917" y="3300"/>
                    <a:pt x="4143" y="3333"/>
                  </a:cubicBezTo>
                  <a:cubicBezTo>
                    <a:pt x="4213" y="3343"/>
                    <a:pt x="4282" y="3347"/>
                    <a:pt x="4351" y="3347"/>
                  </a:cubicBezTo>
                  <a:cubicBezTo>
                    <a:pt x="4715" y="3347"/>
                    <a:pt x="5062" y="3212"/>
                    <a:pt x="5322" y="2943"/>
                  </a:cubicBezTo>
                  <a:cubicBezTo>
                    <a:pt x="5795" y="2447"/>
                    <a:pt x="5722" y="1685"/>
                    <a:pt x="5159" y="1307"/>
                  </a:cubicBezTo>
                  <a:cubicBezTo>
                    <a:pt x="4857" y="1107"/>
                    <a:pt x="4506" y="981"/>
                    <a:pt x="4253" y="714"/>
                  </a:cubicBezTo>
                  <a:cubicBezTo>
                    <a:pt x="4133" y="585"/>
                    <a:pt x="4006" y="461"/>
                    <a:pt x="3874" y="352"/>
                  </a:cubicBezTo>
                  <a:cubicBezTo>
                    <a:pt x="3589" y="118"/>
                    <a:pt x="3244" y="1"/>
                    <a:pt x="289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153;p3"/>
            <p:cNvSpPr/>
            <p:nvPr/>
          </p:nvSpPr>
          <p:spPr>
            <a:xfrm>
              <a:off x="3334703" y="-424284"/>
              <a:ext cx="126648" cy="125881"/>
            </a:xfrm>
            <a:custGeom>
              <a:avLst/>
              <a:gdLst/>
              <a:ahLst/>
              <a:cxnLst/>
              <a:rect l="l" t="t" r="r" b="b"/>
              <a:pathLst>
                <a:path w="1486" h="1477" extrusionOk="0">
                  <a:moveTo>
                    <a:pt x="677" y="0"/>
                  </a:moveTo>
                  <a:cubicBezTo>
                    <a:pt x="613" y="0"/>
                    <a:pt x="549" y="11"/>
                    <a:pt x="488" y="34"/>
                  </a:cubicBezTo>
                  <a:cubicBezTo>
                    <a:pt x="155" y="152"/>
                    <a:pt x="0" y="566"/>
                    <a:pt x="141" y="956"/>
                  </a:cubicBezTo>
                  <a:cubicBezTo>
                    <a:pt x="254" y="1273"/>
                    <a:pt x="529" y="1476"/>
                    <a:pt x="806" y="1476"/>
                  </a:cubicBezTo>
                  <a:cubicBezTo>
                    <a:pt x="870" y="1476"/>
                    <a:pt x="934" y="1466"/>
                    <a:pt x="995" y="1443"/>
                  </a:cubicBezTo>
                  <a:cubicBezTo>
                    <a:pt x="1328" y="1323"/>
                    <a:pt x="1485" y="911"/>
                    <a:pt x="1344" y="521"/>
                  </a:cubicBezTo>
                  <a:cubicBezTo>
                    <a:pt x="1230" y="204"/>
                    <a:pt x="954" y="0"/>
                    <a:pt x="67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154;p3"/>
            <p:cNvSpPr/>
            <p:nvPr/>
          </p:nvSpPr>
          <p:spPr>
            <a:xfrm>
              <a:off x="3505069" y="-568655"/>
              <a:ext cx="135853" cy="141989"/>
            </a:xfrm>
            <a:custGeom>
              <a:avLst/>
              <a:gdLst/>
              <a:ahLst/>
              <a:cxnLst/>
              <a:rect l="l" t="t" r="r" b="b"/>
              <a:pathLst>
                <a:path w="1594" h="1666" extrusionOk="0">
                  <a:moveTo>
                    <a:pt x="751" y="1"/>
                  </a:moveTo>
                  <a:cubicBezTo>
                    <a:pt x="708" y="1"/>
                    <a:pt x="665" y="5"/>
                    <a:pt x="622" y="14"/>
                  </a:cubicBezTo>
                  <a:cubicBezTo>
                    <a:pt x="237" y="98"/>
                    <a:pt x="0" y="530"/>
                    <a:pt x="96" y="981"/>
                  </a:cubicBezTo>
                  <a:cubicBezTo>
                    <a:pt x="181" y="1384"/>
                    <a:pt x="499" y="1665"/>
                    <a:pt x="841" y="1665"/>
                  </a:cubicBezTo>
                  <a:cubicBezTo>
                    <a:pt x="883" y="1665"/>
                    <a:pt x="926" y="1661"/>
                    <a:pt x="969" y="1652"/>
                  </a:cubicBezTo>
                  <a:cubicBezTo>
                    <a:pt x="1357" y="1571"/>
                    <a:pt x="1593" y="1136"/>
                    <a:pt x="1497" y="685"/>
                  </a:cubicBezTo>
                  <a:cubicBezTo>
                    <a:pt x="1412" y="282"/>
                    <a:pt x="1093" y="1"/>
                    <a:pt x="75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155;p3"/>
            <p:cNvSpPr/>
            <p:nvPr/>
          </p:nvSpPr>
          <p:spPr>
            <a:xfrm>
              <a:off x="3911679" y="-424965"/>
              <a:ext cx="126648" cy="125966"/>
            </a:xfrm>
            <a:custGeom>
              <a:avLst/>
              <a:gdLst/>
              <a:ahLst/>
              <a:cxnLst/>
              <a:rect l="l" t="t" r="r" b="b"/>
              <a:pathLst>
                <a:path w="1486" h="1478" extrusionOk="0">
                  <a:moveTo>
                    <a:pt x="810" y="1"/>
                  </a:moveTo>
                  <a:cubicBezTo>
                    <a:pt x="532" y="1"/>
                    <a:pt x="256" y="205"/>
                    <a:pt x="141" y="521"/>
                  </a:cubicBezTo>
                  <a:cubicBezTo>
                    <a:pt x="0" y="911"/>
                    <a:pt x="157" y="1325"/>
                    <a:pt x="490" y="1445"/>
                  </a:cubicBezTo>
                  <a:cubicBezTo>
                    <a:pt x="551" y="1467"/>
                    <a:pt x="614" y="1477"/>
                    <a:pt x="677" y="1477"/>
                  </a:cubicBezTo>
                  <a:cubicBezTo>
                    <a:pt x="955" y="1477"/>
                    <a:pt x="1232" y="1273"/>
                    <a:pt x="1347" y="955"/>
                  </a:cubicBezTo>
                  <a:cubicBezTo>
                    <a:pt x="1485" y="566"/>
                    <a:pt x="1330" y="154"/>
                    <a:pt x="998" y="33"/>
                  </a:cubicBezTo>
                  <a:cubicBezTo>
                    <a:pt x="936" y="11"/>
                    <a:pt x="873" y="1"/>
                    <a:pt x="81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156;p3"/>
            <p:cNvSpPr/>
            <p:nvPr/>
          </p:nvSpPr>
          <p:spPr>
            <a:xfrm>
              <a:off x="3732450" y="-567802"/>
              <a:ext cx="135853" cy="141819"/>
            </a:xfrm>
            <a:custGeom>
              <a:avLst/>
              <a:gdLst/>
              <a:ahLst/>
              <a:cxnLst/>
              <a:rect l="l" t="t" r="r" b="b"/>
              <a:pathLst>
                <a:path w="1594" h="1664" extrusionOk="0">
                  <a:moveTo>
                    <a:pt x="841" y="1"/>
                  </a:moveTo>
                  <a:cubicBezTo>
                    <a:pt x="499" y="1"/>
                    <a:pt x="181" y="282"/>
                    <a:pt x="96" y="683"/>
                  </a:cubicBezTo>
                  <a:cubicBezTo>
                    <a:pt x="0" y="1136"/>
                    <a:pt x="237" y="1569"/>
                    <a:pt x="622" y="1650"/>
                  </a:cubicBezTo>
                  <a:cubicBezTo>
                    <a:pt x="665" y="1659"/>
                    <a:pt x="708" y="1664"/>
                    <a:pt x="751" y="1664"/>
                  </a:cubicBezTo>
                  <a:cubicBezTo>
                    <a:pt x="1093" y="1664"/>
                    <a:pt x="1412" y="1382"/>
                    <a:pt x="1498" y="981"/>
                  </a:cubicBezTo>
                  <a:cubicBezTo>
                    <a:pt x="1593" y="528"/>
                    <a:pt x="1357" y="96"/>
                    <a:pt x="969" y="14"/>
                  </a:cubicBezTo>
                  <a:cubicBezTo>
                    <a:pt x="926" y="5"/>
                    <a:pt x="883" y="1"/>
                    <a:pt x="84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7" name="Google Shape;157;p3"/>
          <p:cNvGrpSpPr/>
          <p:nvPr/>
        </p:nvGrpSpPr>
        <p:grpSpPr>
          <a:xfrm rot="10412789">
            <a:off x="132756" y="630259"/>
            <a:ext cx="428195" cy="303047"/>
            <a:chOff x="3334703" y="-568655"/>
            <a:chExt cx="703624" cy="497978"/>
          </a:xfrm>
        </p:grpSpPr>
        <p:sp>
          <p:nvSpPr>
            <p:cNvPr id="158" name="Google Shape;158;p3"/>
            <p:cNvSpPr/>
            <p:nvPr/>
          </p:nvSpPr>
          <p:spPr>
            <a:xfrm>
              <a:off x="3439701" y="-356018"/>
              <a:ext cx="493979" cy="285342"/>
            </a:xfrm>
            <a:custGeom>
              <a:avLst/>
              <a:gdLst/>
              <a:ahLst/>
              <a:cxnLst/>
              <a:rect l="l" t="t" r="r" b="b"/>
              <a:pathLst>
                <a:path w="5796" h="3348" extrusionOk="0">
                  <a:moveTo>
                    <a:pt x="2897" y="1"/>
                  </a:moveTo>
                  <a:cubicBezTo>
                    <a:pt x="2551" y="1"/>
                    <a:pt x="2205" y="118"/>
                    <a:pt x="1920" y="352"/>
                  </a:cubicBezTo>
                  <a:cubicBezTo>
                    <a:pt x="1785" y="461"/>
                    <a:pt x="1661" y="585"/>
                    <a:pt x="1540" y="714"/>
                  </a:cubicBezTo>
                  <a:cubicBezTo>
                    <a:pt x="1287" y="981"/>
                    <a:pt x="936" y="1107"/>
                    <a:pt x="635" y="1307"/>
                  </a:cubicBezTo>
                  <a:cubicBezTo>
                    <a:pt x="74" y="1682"/>
                    <a:pt x="0" y="2447"/>
                    <a:pt x="471" y="2943"/>
                  </a:cubicBezTo>
                  <a:cubicBezTo>
                    <a:pt x="728" y="3212"/>
                    <a:pt x="1078" y="3347"/>
                    <a:pt x="1442" y="3347"/>
                  </a:cubicBezTo>
                  <a:cubicBezTo>
                    <a:pt x="1511" y="3347"/>
                    <a:pt x="1581" y="3343"/>
                    <a:pt x="1650" y="3333"/>
                  </a:cubicBezTo>
                  <a:cubicBezTo>
                    <a:pt x="1877" y="3302"/>
                    <a:pt x="2081" y="3208"/>
                    <a:pt x="2287" y="3119"/>
                  </a:cubicBezTo>
                  <a:cubicBezTo>
                    <a:pt x="2482" y="3036"/>
                    <a:pt x="2689" y="2995"/>
                    <a:pt x="2896" y="2995"/>
                  </a:cubicBezTo>
                  <a:cubicBezTo>
                    <a:pt x="3103" y="2995"/>
                    <a:pt x="3311" y="3036"/>
                    <a:pt x="3507" y="3119"/>
                  </a:cubicBezTo>
                  <a:cubicBezTo>
                    <a:pt x="3713" y="3204"/>
                    <a:pt x="3917" y="3300"/>
                    <a:pt x="4143" y="3333"/>
                  </a:cubicBezTo>
                  <a:cubicBezTo>
                    <a:pt x="4213" y="3343"/>
                    <a:pt x="4282" y="3347"/>
                    <a:pt x="4351" y="3347"/>
                  </a:cubicBezTo>
                  <a:cubicBezTo>
                    <a:pt x="4715" y="3347"/>
                    <a:pt x="5062" y="3212"/>
                    <a:pt x="5322" y="2943"/>
                  </a:cubicBezTo>
                  <a:cubicBezTo>
                    <a:pt x="5795" y="2447"/>
                    <a:pt x="5722" y="1685"/>
                    <a:pt x="5159" y="1307"/>
                  </a:cubicBezTo>
                  <a:cubicBezTo>
                    <a:pt x="4857" y="1107"/>
                    <a:pt x="4506" y="981"/>
                    <a:pt x="4253" y="714"/>
                  </a:cubicBezTo>
                  <a:cubicBezTo>
                    <a:pt x="4133" y="585"/>
                    <a:pt x="4006" y="461"/>
                    <a:pt x="3874" y="352"/>
                  </a:cubicBezTo>
                  <a:cubicBezTo>
                    <a:pt x="3589" y="118"/>
                    <a:pt x="3244" y="1"/>
                    <a:pt x="289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159;p3"/>
            <p:cNvSpPr/>
            <p:nvPr/>
          </p:nvSpPr>
          <p:spPr>
            <a:xfrm>
              <a:off x="3334703" y="-424284"/>
              <a:ext cx="126648" cy="125881"/>
            </a:xfrm>
            <a:custGeom>
              <a:avLst/>
              <a:gdLst/>
              <a:ahLst/>
              <a:cxnLst/>
              <a:rect l="l" t="t" r="r" b="b"/>
              <a:pathLst>
                <a:path w="1486" h="1477" extrusionOk="0">
                  <a:moveTo>
                    <a:pt x="677" y="0"/>
                  </a:moveTo>
                  <a:cubicBezTo>
                    <a:pt x="613" y="0"/>
                    <a:pt x="549" y="11"/>
                    <a:pt x="488" y="34"/>
                  </a:cubicBezTo>
                  <a:cubicBezTo>
                    <a:pt x="155" y="152"/>
                    <a:pt x="0" y="566"/>
                    <a:pt x="141" y="956"/>
                  </a:cubicBezTo>
                  <a:cubicBezTo>
                    <a:pt x="254" y="1273"/>
                    <a:pt x="529" y="1476"/>
                    <a:pt x="806" y="1476"/>
                  </a:cubicBezTo>
                  <a:cubicBezTo>
                    <a:pt x="870" y="1476"/>
                    <a:pt x="934" y="1466"/>
                    <a:pt x="995" y="1443"/>
                  </a:cubicBezTo>
                  <a:cubicBezTo>
                    <a:pt x="1328" y="1323"/>
                    <a:pt x="1485" y="911"/>
                    <a:pt x="1344" y="521"/>
                  </a:cubicBezTo>
                  <a:cubicBezTo>
                    <a:pt x="1230" y="204"/>
                    <a:pt x="954" y="0"/>
                    <a:pt x="67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160;p3"/>
            <p:cNvSpPr/>
            <p:nvPr/>
          </p:nvSpPr>
          <p:spPr>
            <a:xfrm>
              <a:off x="3505069" y="-568655"/>
              <a:ext cx="135853" cy="141989"/>
            </a:xfrm>
            <a:custGeom>
              <a:avLst/>
              <a:gdLst/>
              <a:ahLst/>
              <a:cxnLst/>
              <a:rect l="l" t="t" r="r" b="b"/>
              <a:pathLst>
                <a:path w="1594" h="1666" extrusionOk="0">
                  <a:moveTo>
                    <a:pt x="751" y="1"/>
                  </a:moveTo>
                  <a:cubicBezTo>
                    <a:pt x="708" y="1"/>
                    <a:pt x="665" y="5"/>
                    <a:pt x="622" y="14"/>
                  </a:cubicBezTo>
                  <a:cubicBezTo>
                    <a:pt x="237" y="98"/>
                    <a:pt x="0" y="530"/>
                    <a:pt x="96" y="981"/>
                  </a:cubicBezTo>
                  <a:cubicBezTo>
                    <a:pt x="181" y="1384"/>
                    <a:pt x="499" y="1665"/>
                    <a:pt x="841" y="1665"/>
                  </a:cubicBezTo>
                  <a:cubicBezTo>
                    <a:pt x="883" y="1665"/>
                    <a:pt x="926" y="1661"/>
                    <a:pt x="969" y="1652"/>
                  </a:cubicBezTo>
                  <a:cubicBezTo>
                    <a:pt x="1357" y="1571"/>
                    <a:pt x="1593" y="1136"/>
                    <a:pt x="1497" y="685"/>
                  </a:cubicBezTo>
                  <a:cubicBezTo>
                    <a:pt x="1412" y="282"/>
                    <a:pt x="1093" y="1"/>
                    <a:pt x="75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161;p3"/>
            <p:cNvSpPr/>
            <p:nvPr/>
          </p:nvSpPr>
          <p:spPr>
            <a:xfrm>
              <a:off x="3911679" y="-424965"/>
              <a:ext cx="126648" cy="125966"/>
            </a:xfrm>
            <a:custGeom>
              <a:avLst/>
              <a:gdLst/>
              <a:ahLst/>
              <a:cxnLst/>
              <a:rect l="l" t="t" r="r" b="b"/>
              <a:pathLst>
                <a:path w="1486" h="1478" extrusionOk="0">
                  <a:moveTo>
                    <a:pt x="810" y="1"/>
                  </a:moveTo>
                  <a:cubicBezTo>
                    <a:pt x="532" y="1"/>
                    <a:pt x="256" y="205"/>
                    <a:pt x="141" y="521"/>
                  </a:cubicBezTo>
                  <a:cubicBezTo>
                    <a:pt x="0" y="911"/>
                    <a:pt x="157" y="1325"/>
                    <a:pt x="490" y="1445"/>
                  </a:cubicBezTo>
                  <a:cubicBezTo>
                    <a:pt x="551" y="1467"/>
                    <a:pt x="614" y="1477"/>
                    <a:pt x="677" y="1477"/>
                  </a:cubicBezTo>
                  <a:cubicBezTo>
                    <a:pt x="955" y="1477"/>
                    <a:pt x="1232" y="1273"/>
                    <a:pt x="1347" y="955"/>
                  </a:cubicBezTo>
                  <a:cubicBezTo>
                    <a:pt x="1485" y="566"/>
                    <a:pt x="1330" y="154"/>
                    <a:pt x="998" y="33"/>
                  </a:cubicBezTo>
                  <a:cubicBezTo>
                    <a:pt x="936" y="11"/>
                    <a:pt x="873" y="1"/>
                    <a:pt x="81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162;p3"/>
            <p:cNvSpPr/>
            <p:nvPr/>
          </p:nvSpPr>
          <p:spPr>
            <a:xfrm>
              <a:off x="3732450" y="-567802"/>
              <a:ext cx="135853" cy="141819"/>
            </a:xfrm>
            <a:custGeom>
              <a:avLst/>
              <a:gdLst/>
              <a:ahLst/>
              <a:cxnLst/>
              <a:rect l="l" t="t" r="r" b="b"/>
              <a:pathLst>
                <a:path w="1594" h="1664" extrusionOk="0">
                  <a:moveTo>
                    <a:pt x="841" y="1"/>
                  </a:moveTo>
                  <a:cubicBezTo>
                    <a:pt x="499" y="1"/>
                    <a:pt x="181" y="282"/>
                    <a:pt x="96" y="683"/>
                  </a:cubicBezTo>
                  <a:cubicBezTo>
                    <a:pt x="0" y="1136"/>
                    <a:pt x="237" y="1569"/>
                    <a:pt x="622" y="1650"/>
                  </a:cubicBezTo>
                  <a:cubicBezTo>
                    <a:pt x="665" y="1659"/>
                    <a:pt x="708" y="1664"/>
                    <a:pt x="751" y="1664"/>
                  </a:cubicBezTo>
                  <a:cubicBezTo>
                    <a:pt x="1093" y="1664"/>
                    <a:pt x="1412" y="1382"/>
                    <a:pt x="1498" y="981"/>
                  </a:cubicBezTo>
                  <a:cubicBezTo>
                    <a:pt x="1593" y="528"/>
                    <a:pt x="1357" y="96"/>
                    <a:pt x="969" y="14"/>
                  </a:cubicBezTo>
                  <a:cubicBezTo>
                    <a:pt x="926" y="5"/>
                    <a:pt x="883" y="1"/>
                    <a:pt x="84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755603605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1_Section header"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3"/>
          <p:cNvSpPr txBox="1">
            <a:spLocks noGrp="1"/>
          </p:cNvSpPr>
          <p:nvPr>
            <p:ph type="title"/>
          </p:nvPr>
        </p:nvSpPr>
        <p:spPr>
          <a:xfrm>
            <a:off x="740125" y="2150850"/>
            <a:ext cx="38319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0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grpSp>
        <p:nvGrpSpPr>
          <p:cNvPr id="96" name="Google Shape;96;p3"/>
          <p:cNvGrpSpPr/>
          <p:nvPr/>
        </p:nvGrpSpPr>
        <p:grpSpPr>
          <a:xfrm rot="6435516" flipH="1">
            <a:off x="-745474" y="-911974"/>
            <a:ext cx="2184639" cy="2096635"/>
            <a:chOff x="2054181" y="1682500"/>
            <a:chExt cx="557500" cy="535042"/>
          </a:xfrm>
        </p:grpSpPr>
        <p:sp>
          <p:nvSpPr>
            <p:cNvPr id="97" name="Google Shape;97;p3"/>
            <p:cNvSpPr/>
            <p:nvPr/>
          </p:nvSpPr>
          <p:spPr>
            <a:xfrm>
              <a:off x="2054181" y="1734892"/>
              <a:ext cx="557500" cy="482650"/>
            </a:xfrm>
            <a:custGeom>
              <a:avLst/>
              <a:gdLst/>
              <a:ahLst/>
              <a:cxnLst/>
              <a:rect l="l" t="t" r="r" b="b"/>
              <a:pathLst>
                <a:path w="22300" h="19306" extrusionOk="0">
                  <a:moveTo>
                    <a:pt x="17029" y="1"/>
                  </a:moveTo>
                  <a:cubicBezTo>
                    <a:pt x="15601" y="1"/>
                    <a:pt x="14082" y="330"/>
                    <a:pt x="12862" y="771"/>
                  </a:cubicBezTo>
                  <a:cubicBezTo>
                    <a:pt x="12037" y="1071"/>
                    <a:pt x="11278" y="1177"/>
                    <a:pt x="10540" y="1177"/>
                  </a:cubicBezTo>
                  <a:cubicBezTo>
                    <a:pt x="8763" y="1177"/>
                    <a:pt x="7104" y="563"/>
                    <a:pt x="4920" y="563"/>
                  </a:cubicBezTo>
                  <a:cubicBezTo>
                    <a:pt x="4705" y="563"/>
                    <a:pt x="4485" y="569"/>
                    <a:pt x="4260" y="582"/>
                  </a:cubicBezTo>
                  <a:cubicBezTo>
                    <a:pt x="788" y="783"/>
                    <a:pt x="202" y="4198"/>
                    <a:pt x="1708" y="7372"/>
                  </a:cubicBezTo>
                  <a:cubicBezTo>
                    <a:pt x="3215" y="10546"/>
                    <a:pt x="1" y="13439"/>
                    <a:pt x="1258" y="16798"/>
                  </a:cubicBezTo>
                  <a:cubicBezTo>
                    <a:pt x="1942" y="18629"/>
                    <a:pt x="3846" y="18953"/>
                    <a:pt x="5847" y="18953"/>
                  </a:cubicBezTo>
                  <a:cubicBezTo>
                    <a:pt x="6944" y="18953"/>
                    <a:pt x="8069" y="18856"/>
                    <a:pt x="9039" y="18856"/>
                  </a:cubicBezTo>
                  <a:cubicBezTo>
                    <a:pt x="9546" y="18856"/>
                    <a:pt x="10011" y="18883"/>
                    <a:pt x="10407" y="18964"/>
                  </a:cubicBezTo>
                  <a:cubicBezTo>
                    <a:pt x="11570" y="19200"/>
                    <a:pt x="12633" y="19305"/>
                    <a:pt x="13600" y="19305"/>
                  </a:cubicBezTo>
                  <a:cubicBezTo>
                    <a:pt x="20113" y="19305"/>
                    <a:pt x="22247" y="14514"/>
                    <a:pt x="21247" y="12632"/>
                  </a:cubicBezTo>
                  <a:cubicBezTo>
                    <a:pt x="20090" y="10462"/>
                    <a:pt x="22299" y="6312"/>
                    <a:pt x="21496" y="2796"/>
                  </a:cubicBezTo>
                  <a:cubicBezTo>
                    <a:pt x="21018" y="707"/>
                    <a:pt x="19121" y="1"/>
                    <a:pt x="17029" y="1"/>
                  </a:cubicBezTo>
                  <a:close/>
                </a:path>
              </a:pathLst>
            </a:custGeom>
            <a:solidFill>
              <a:srgbClr val="B87CCF">
                <a:alpha val="529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" name="Google Shape;98;p3"/>
            <p:cNvSpPr/>
            <p:nvPr/>
          </p:nvSpPr>
          <p:spPr>
            <a:xfrm>
              <a:off x="2196000" y="1682500"/>
              <a:ext cx="189675" cy="60225"/>
            </a:xfrm>
            <a:custGeom>
              <a:avLst/>
              <a:gdLst/>
              <a:ahLst/>
              <a:cxnLst/>
              <a:rect l="l" t="t" r="r" b="b"/>
              <a:pathLst>
                <a:path w="7587" h="2409" extrusionOk="0">
                  <a:moveTo>
                    <a:pt x="984" y="1"/>
                  </a:moveTo>
                  <a:cubicBezTo>
                    <a:pt x="635" y="1"/>
                    <a:pt x="382" y="108"/>
                    <a:pt x="294" y="422"/>
                  </a:cubicBezTo>
                  <a:cubicBezTo>
                    <a:pt x="0" y="1457"/>
                    <a:pt x="1858" y="2408"/>
                    <a:pt x="3684" y="2408"/>
                  </a:cubicBezTo>
                  <a:cubicBezTo>
                    <a:pt x="3806" y="2408"/>
                    <a:pt x="3929" y="2404"/>
                    <a:pt x="4051" y="2395"/>
                  </a:cubicBezTo>
                  <a:cubicBezTo>
                    <a:pt x="6642" y="2210"/>
                    <a:pt x="7586" y="981"/>
                    <a:pt x="7325" y="374"/>
                  </a:cubicBezTo>
                  <a:cubicBezTo>
                    <a:pt x="7218" y="124"/>
                    <a:pt x="6925" y="30"/>
                    <a:pt x="6519" y="30"/>
                  </a:cubicBezTo>
                  <a:cubicBezTo>
                    <a:pt x="5946" y="30"/>
                    <a:pt x="5149" y="218"/>
                    <a:pt x="4336" y="422"/>
                  </a:cubicBezTo>
                  <a:cubicBezTo>
                    <a:pt x="4179" y="462"/>
                    <a:pt x="4010" y="479"/>
                    <a:pt x="3833" y="479"/>
                  </a:cubicBezTo>
                  <a:cubicBezTo>
                    <a:pt x="2889" y="479"/>
                    <a:pt x="1721" y="1"/>
                    <a:pt x="984" y="1"/>
                  </a:cubicBezTo>
                  <a:close/>
                </a:path>
              </a:pathLst>
            </a:custGeom>
            <a:solidFill>
              <a:srgbClr val="B87CCF">
                <a:alpha val="529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9" name="Google Shape;99;p3"/>
          <p:cNvSpPr/>
          <p:nvPr/>
        </p:nvSpPr>
        <p:spPr>
          <a:xfrm flipH="1">
            <a:off x="579829" y="1476575"/>
            <a:ext cx="215929" cy="199812"/>
          </a:xfrm>
          <a:custGeom>
            <a:avLst/>
            <a:gdLst/>
            <a:ahLst/>
            <a:cxnLst/>
            <a:rect l="l" t="t" r="r" b="b"/>
            <a:pathLst>
              <a:path w="1447" h="1339" extrusionOk="0">
                <a:moveTo>
                  <a:pt x="729" y="0"/>
                </a:moveTo>
                <a:cubicBezTo>
                  <a:pt x="719" y="0"/>
                  <a:pt x="709" y="1"/>
                  <a:pt x="699" y="1"/>
                </a:cubicBezTo>
                <a:cubicBezTo>
                  <a:pt x="486" y="13"/>
                  <a:pt x="286" y="122"/>
                  <a:pt x="161" y="298"/>
                </a:cubicBezTo>
                <a:cubicBezTo>
                  <a:pt x="36" y="475"/>
                  <a:pt x="0" y="692"/>
                  <a:pt x="61" y="893"/>
                </a:cubicBezTo>
                <a:cubicBezTo>
                  <a:pt x="121" y="1082"/>
                  <a:pt x="261" y="1238"/>
                  <a:pt x="458" y="1307"/>
                </a:cubicBezTo>
                <a:cubicBezTo>
                  <a:pt x="511" y="1327"/>
                  <a:pt x="571" y="1339"/>
                  <a:pt x="627" y="1339"/>
                </a:cubicBezTo>
                <a:cubicBezTo>
                  <a:pt x="760" y="1339"/>
                  <a:pt x="872" y="1279"/>
                  <a:pt x="953" y="1166"/>
                </a:cubicBezTo>
                <a:cubicBezTo>
                  <a:pt x="1053" y="1026"/>
                  <a:pt x="1089" y="801"/>
                  <a:pt x="932" y="604"/>
                </a:cubicBezTo>
                <a:cubicBezTo>
                  <a:pt x="860" y="511"/>
                  <a:pt x="744" y="455"/>
                  <a:pt x="631" y="455"/>
                </a:cubicBezTo>
                <a:cubicBezTo>
                  <a:pt x="543" y="455"/>
                  <a:pt x="466" y="495"/>
                  <a:pt x="418" y="563"/>
                </a:cubicBezTo>
                <a:cubicBezTo>
                  <a:pt x="350" y="652"/>
                  <a:pt x="338" y="756"/>
                  <a:pt x="378" y="853"/>
                </a:cubicBezTo>
                <a:cubicBezTo>
                  <a:pt x="418" y="945"/>
                  <a:pt x="507" y="1013"/>
                  <a:pt x="611" y="1026"/>
                </a:cubicBezTo>
                <a:cubicBezTo>
                  <a:pt x="616" y="1026"/>
                  <a:pt x="621" y="1027"/>
                  <a:pt x="626" y="1027"/>
                </a:cubicBezTo>
                <a:cubicBezTo>
                  <a:pt x="667" y="1027"/>
                  <a:pt x="700" y="997"/>
                  <a:pt x="703" y="957"/>
                </a:cubicBezTo>
                <a:cubicBezTo>
                  <a:pt x="707" y="917"/>
                  <a:pt x="679" y="877"/>
                  <a:pt x="639" y="873"/>
                </a:cubicBezTo>
                <a:cubicBezTo>
                  <a:pt x="587" y="865"/>
                  <a:pt x="547" y="837"/>
                  <a:pt x="527" y="797"/>
                </a:cubicBezTo>
                <a:cubicBezTo>
                  <a:pt x="507" y="756"/>
                  <a:pt x="511" y="716"/>
                  <a:pt x="531" y="672"/>
                </a:cubicBezTo>
                <a:cubicBezTo>
                  <a:pt x="551" y="636"/>
                  <a:pt x="583" y="612"/>
                  <a:pt x="623" y="604"/>
                </a:cubicBezTo>
                <a:cubicBezTo>
                  <a:pt x="629" y="603"/>
                  <a:pt x="636" y="602"/>
                  <a:pt x="643" y="602"/>
                </a:cubicBezTo>
                <a:cubicBezTo>
                  <a:pt x="689" y="602"/>
                  <a:pt x="745" y="625"/>
                  <a:pt x="784" y="660"/>
                </a:cubicBezTo>
                <a:cubicBezTo>
                  <a:pt x="860" y="724"/>
                  <a:pt x="900" y="825"/>
                  <a:pt x="892" y="925"/>
                </a:cubicBezTo>
                <a:cubicBezTo>
                  <a:pt x="888" y="1013"/>
                  <a:pt x="848" y="1086"/>
                  <a:pt x="784" y="1138"/>
                </a:cubicBezTo>
                <a:cubicBezTo>
                  <a:pt x="741" y="1170"/>
                  <a:pt x="693" y="1183"/>
                  <a:pt x="644" y="1183"/>
                </a:cubicBezTo>
                <a:cubicBezTo>
                  <a:pt x="516" y="1183"/>
                  <a:pt x="382" y="1092"/>
                  <a:pt x="310" y="1013"/>
                </a:cubicBezTo>
                <a:cubicBezTo>
                  <a:pt x="189" y="881"/>
                  <a:pt x="161" y="696"/>
                  <a:pt x="221" y="519"/>
                </a:cubicBezTo>
                <a:cubicBezTo>
                  <a:pt x="282" y="347"/>
                  <a:pt x="426" y="214"/>
                  <a:pt x="603" y="162"/>
                </a:cubicBezTo>
                <a:cubicBezTo>
                  <a:pt x="644" y="150"/>
                  <a:pt x="686" y="145"/>
                  <a:pt x="727" y="145"/>
                </a:cubicBezTo>
                <a:cubicBezTo>
                  <a:pt x="828" y="145"/>
                  <a:pt x="926" y="179"/>
                  <a:pt x="1009" y="242"/>
                </a:cubicBezTo>
                <a:cubicBezTo>
                  <a:pt x="1133" y="342"/>
                  <a:pt x="1270" y="604"/>
                  <a:pt x="1266" y="829"/>
                </a:cubicBezTo>
                <a:cubicBezTo>
                  <a:pt x="1258" y="945"/>
                  <a:pt x="1226" y="1030"/>
                  <a:pt x="1149" y="1082"/>
                </a:cubicBezTo>
                <a:cubicBezTo>
                  <a:pt x="1125" y="1098"/>
                  <a:pt x="1113" y="1126"/>
                  <a:pt x="1121" y="1150"/>
                </a:cubicBezTo>
                <a:cubicBezTo>
                  <a:pt x="1125" y="1182"/>
                  <a:pt x="1141" y="1206"/>
                  <a:pt x="1165" y="1218"/>
                </a:cubicBezTo>
                <a:cubicBezTo>
                  <a:pt x="1175" y="1221"/>
                  <a:pt x="1184" y="1223"/>
                  <a:pt x="1194" y="1223"/>
                </a:cubicBezTo>
                <a:cubicBezTo>
                  <a:pt x="1209" y="1223"/>
                  <a:pt x="1225" y="1219"/>
                  <a:pt x="1242" y="1206"/>
                </a:cubicBezTo>
                <a:cubicBezTo>
                  <a:pt x="1342" y="1138"/>
                  <a:pt x="1402" y="1021"/>
                  <a:pt x="1415" y="885"/>
                </a:cubicBezTo>
                <a:cubicBezTo>
                  <a:pt x="1447" y="632"/>
                  <a:pt x="1314" y="338"/>
                  <a:pt x="1173" y="178"/>
                </a:cubicBezTo>
                <a:cubicBezTo>
                  <a:pt x="1059" y="67"/>
                  <a:pt x="902" y="0"/>
                  <a:pt x="729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0;p3"/>
          <p:cNvSpPr/>
          <p:nvPr/>
        </p:nvSpPr>
        <p:spPr>
          <a:xfrm flipH="1">
            <a:off x="1766005" y="18188"/>
            <a:ext cx="232399" cy="236323"/>
          </a:xfrm>
          <a:custGeom>
            <a:avLst/>
            <a:gdLst/>
            <a:ahLst/>
            <a:cxnLst/>
            <a:rect l="l" t="t" r="r" b="b"/>
            <a:pathLst>
              <a:path w="1411" h="1435" extrusionOk="0">
                <a:moveTo>
                  <a:pt x="698" y="0"/>
                </a:moveTo>
                <a:cubicBezTo>
                  <a:pt x="487" y="0"/>
                  <a:pt x="299" y="92"/>
                  <a:pt x="169" y="254"/>
                </a:cubicBezTo>
                <a:cubicBezTo>
                  <a:pt x="45" y="410"/>
                  <a:pt x="1" y="615"/>
                  <a:pt x="49" y="816"/>
                </a:cubicBezTo>
                <a:cubicBezTo>
                  <a:pt x="101" y="1017"/>
                  <a:pt x="250" y="1146"/>
                  <a:pt x="447" y="1150"/>
                </a:cubicBezTo>
                <a:cubicBezTo>
                  <a:pt x="450" y="1150"/>
                  <a:pt x="453" y="1150"/>
                  <a:pt x="456" y="1150"/>
                </a:cubicBezTo>
                <a:cubicBezTo>
                  <a:pt x="623" y="1150"/>
                  <a:pt x="829" y="1045"/>
                  <a:pt x="897" y="812"/>
                </a:cubicBezTo>
                <a:cubicBezTo>
                  <a:pt x="933" y="696"/>
                  <a:pt x="913" y="567"/>
                  <a:pt x="852" y="475"/>
                </a:cubicBezTo>
                <a:cubicBezTo>
                  <a:pt x="804" y="406"/>
                  <a:pt x="728" y="366"/>
                  <a:pt x="635" y="362"/>
                </a:cubicBezTo>
                <a:cubicBezTo>
                  <a:pt x="628" y="362"/>
                  <a:pt x="621" y="361"/>
                  <a:pt x="614" y="361"/>
                </a:cubicBezTo>
                <a:cubicBezTo>
                  <a:pt x="518" y="361"/>
                  <a:pt x="430" y="412"/>
                  <a:pt x="374" y="491"/>
                </a:cubicBezTo>
                <a:cubicBezTo>
                  <a:pt x="322" y="583"/>
                  <a:pt x="314" y="692"/>
                  <a:pt x="366" y="784"/>
                </a:cubicBezTo>
                <a:cubicBezTo>
                  <a:pt x="380" y="811"/>
                  <a:pt x="407" y="826"/>
                  <a:pt x="435" y="826"/>
                </a:cubicBezTo>
                <a:cubicBezTo>
                  <a:pt x="448" y="826"/>
                  <a:pt x="462" y="823"/>
                  <a:pt x="475" y="816"/>
                </a:cubicBezTo>
                <a:cubicBezTo>
                  <a:pt x="515" y="796"/>
                  <a:pt x="527" y="752"/>
                  <a:pt x="507" y="716"/>
                </a:cubicBezTo>
                <a:cubicBezTo>
                  <a:pt x="483" y="672"/>
                  <a:pt x="483" y="623"/>
                  <a:pt x="507" y="583"/>
                </a:cubicBezTo>
                <a:cubicBezTo>
                  <a:pt x="527" y="543"/>
                  <a:pt x="567" y="523"/>
                  <a:pt x="611" y="515"/>
                </a:cubicBezTo>
                <a:cubicBezTo>
                  <a:pt x="615" y="514"/>
                  <a:pt x="620" y="514"/>
                  <a:pt x="624" y="514"/>
                </a:cubicBezTo>
                <a:cubicBezTo>
                  <a:pt x="659" y="514"/>
                  <a:pt x="690" y="529"/>
                  <a:pt x="712" y="551"/>
                </a:cubicBezTo>
                <a:cubicBezTo>
                  <a:pt x="748" y="587"/>
                  <a:pt x="768" y="651"/>
                  <a:pt x="756" y="716"/>
                </a:cubicBezTo>
                <a:cubicBezTo>
                  <a:pt x="744" y="816"/>
                  <a:pt x="688" y="909"/>
                  <a:pt x="603" y="957"/>
                </a:cubicBezTo>
                <a:cubicBezTo>
                  <a:pt x="557" y="988"/>
                  <a:pt x="506" y="1002"/>
                  <a:pt x="453" y="1002"/>
                </a:cubicBezTo>
                <a:cubicBezTo>
                  <a:pt x="424" y="1002"/>
                  <a:pt x="395" y="998"/>
                  <a:pt x="366" y="989"/>
                </a:cubicBezTo>
                <a:cubicBezTo>
                  <a:pt x="181" y="925"/>
                  <a:pt x="165" y="672"/>
                  <a:pt x="201" y="531"/>
                </a:cubicBezTo>
                <a:cubicBezTo>
                  <a:pt x="242" y="354"/>
                  <a:pt x="374" y="226"/>
                  <a:pt x="551" y="181"/>
                </a:cubicBezTo>
                <a:cubicBezTo>
                  <a:pt x="600" y="168"/>
                  <a:pt x="651" y="161"/>
                  <a:pt x="701" y="161"/>
                </a:cubicBezTo>
                <a:cubicBezTo>
                  <a:pt x="832" y="161"/>
                  <a:pt x="961" y="206"/>
                  <a:pt x="1057" y="290"/>
                </a:cubicBezTo>
                <a:cubicBezTo>
                  <a:pt x="1174" y="386"/>
                  <a:pt x="1234" y="527"/>
                  <a:pt x="1222" y="672"/>
                </a:cubicBezTo>
                <a:cubicBezTo>
                  <a:pt x="1214" y="836"/>
                  <a:pt x="1073" y="1093"/>
                  <a:pt x="884" y="1214"/>
                </a:cubicBezTo>
                <a:cubicBezTo>
                  <a:pt x="818" y="1258"/>
                  <a:pt x="752" y="1279"/>
                  <a:pt x="690" y="1279"/>
                </a:cubicBezTo>
                <a:cubicBezTo>
                  <a:pt x="661" y="1279"/>
                  <a:pt x="634" y="1275"/>
                  <a:pt x="607" y="1266"/>
                </a:cubicBezTo>
                <a:cubicBezTo>
                  <a:pt x="598" y="1262"/>
                  <a:pt x="588" y="1259"/>
                  <a:pt x="578" y="1259"/>
                </a:cubicBezTo>
                <a:cubicBezTo>
                  <a:pt x="561" y="1259"/>
                  <a:pt x="543" y="1266"/>
                  <a:pt x="531" y="1278"/>
                </a:cubicBezTo>
                <a:cubicBezTo>
                  <a:pt x="511" y="1302"/>
                  <a:pt x="495" y="1330"/>
                  <a:pt x="507" y="1355"/>
                </a:cubicBezTo>
                <a:cubicBezTo>
                  <a:pt x="511" y="1379"/>
                  <a:pt x="531" y="1403"/>
                  <a:pt x="555" y="1411"/>
                </a:cubicBezTo>
                <a:cubicBezTo>
                  <a:pt x="603" y="1427"/>
                  <a:pt x="647" y="1435"/>
                  <a:pt x="692" y="1435"/>
                </a:cubicBezTo>
                <a:cubicBezTo>
                  <a:pt x="768" y="1435"/>
                  <a:pt x="844" y="1415"/>
                  <a:pt x="917" y="1375"/>
                </a:cubicBezTo>
                <a:cubicBezTo>
                  <a:pt x="1146" y="1254"/>
                  <a:pt x="1314" y="985"/>
                  <a:pt x="1367" y="776"/>
                </a:cubicBezTo>
                <a:cubicBezTo>
                  <a:pt x="1411" y="603"/>
                  <a:pt x="1371" y="422"/>
                  <a:pt x="1258" y="274"/>
                </a:cubicBezTo>
                <a:cubicBezTo>
                  <a:pt x="1134" y="105"/>
                  <a:pt x="929" y="5"/>
                  <a:pt x="712" y="1"/>
                </a:cubicBezTo>
                <a:cubicBezTo>
                  <a:pt x="707" y="0"/>
                  <a:pt x="703" y="0"/>
                  <a:pt x="698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01" name="Google Shape;101;p3"/>
          <p:cNvGrpSpPr/>
          <p:nvPr/>
        </p:nvGrpSpPr>
        <p:grpSpPr>
          <a:xfrm flipH="1">
            <a:off x="-799476" y="306354"/>
            <a:ext cx="1459675" cy="2094679"/>
            <a:chOff x="8328491" y="505017"/>
            <a:chExt cx="1459675" cy="2094679"/>
          </a:xfrm>
        </p:grpSpPr>
        <p:grpSp>
          <p:nvGrpSpPr>
            <p:cNvPr id="102" name="Google Shape;102;p3"/>
            <p:cNvGrpSpPr/>
            <p:nvPr/>
          </p:nvGrpSpPr>
          <p:grpSpPr>
            <a:xfrm>
              <a:off x="8328491" y="2037929"/>
              <a:ext cx="580943" cy="561766"/>
              <a:chOff x="8328491" y="2037929"/>
              <a:chExt cx="580943" cy="561766"/>
            </a:xfrm>
          </p:grpSpPr>
          <p:sp>
            <p:nvSpPr>
              <p:cNvPr id="103" name="Google Shape;103;p3"/>
              <p:cNvSpPr/>
              <p:nvPr/>
            </p:nvSpPr>
            <p:spPr>
              <a:xfrm rot="1978064">
                <a:off x="8396332" y="2128457"/>
                <a:ext cx="445374" cy="380712"/>
              </a:xfrm>
              <a:custGeom>
                <a:avLst/>
                <a:gdLst/>
                <a:ahLst/>
                <a:cxnLst/>
                <a:rect l="l" t="t" r="r" b="b"/>
                <a:pathLst>
                  <a:path w="4601" h="3933" extrusionOk="0">
                    <a:moveTo>
                      <a:pt x="3465" y="0"/>
                    </a:moveTo>
                    <a:cubicBezTo>
                      <a:pt x="2561" y="0"/>
                      <a:pt x="2644" y="1918"/>
                      <a:pt x="2644" y="1918"/>
                    </a:cubicBezTo>
                    <a:cubicBezTo>
                      <a:pt x="2644" y="1918"/>
                      <a:pt x="1691" y="910"/>
                      <a:pt x="1051" y="910"/>
                    </a:cubicBezTo>
                    <a:cubicBezTo>
                      <a:pt x="902" y="910"/>
                      <a:pt x="770" y="964"/>
                      <a:pt x="671" y="1098"/>
                    </a:cubicBezTo>
                    <a:cubicBezTo>
                      <a:pt x="0" y="1996"/>
                      <a:pt x="2711" y="3932"/>
                      <a:pt x="3431" y="3932"/>
                    </a:cubicBezTo>
                    <a:cubicBezTo>
                      <a:pt x="3465" y="3932"/>
                      <a:pt x="3495" y="3928"/>
                      <a:pt x="3520" y="3919"/>
                    </a:cubicBezTo>
                    <a:cubicBezTo>
                      <a:pt x="4110" y="3698"/>
                      <a:pt x="4601" y="138"/>
                      <a:pt x="3548" y="6"/>
                    </a:cubicBezTo>
                    <a:cubicBezTo>
                      <a:pt x="3519" y="2"/>
                      <a:pt x="3492" y="0"/>
                      <a:pt x="3465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4" name="Google Shape;104;p3"/>
              <p:cNvSpPr/>
              <p:nvPr/>
            </p:nvSpPr>
            <p:spPr>
              <a:xfrm rot="1978064">
                <a:off x="8377767" y="2190279"/>
                <a:ext cx="376550" cy="292528"/>
              </a:xfrm>
              <a:custGeom>
                <a:avLst/>
                <a:gdLst/>
                <a:ahLst/>
                <a:cxnLst/>
                <a:rect l="l" t="t" r="r" b="b"/>
                <a:pathLst>
                  <a:path w="3890" h="3022" extrusionOk="0">
                    <a:moveTo>
                      <a:pt x="1050" y="1"/>
                    </a:moveTo>
                    <a:cubicBezTo>
                      <a:pt x="902" y="1"/>
                      <a:pt x="770" y="56"/>
                      <a:pt x="671" y="187"/>
                    </a:cubicBezTo>
                    <a:cubicBezTo>
                      <a:pt x="0" y="1088"/>
                      <a:pt x="2707" y="3021"/>
                      <a:pt x="3427" y="3021"/>
                    </a:cubicBezTo>
                    <a:cubicBezTo>
                      <a:pt x="3461" y="3021"/>
                      <a:pt x="3491" y="3017"/>
                      <a:pt x="3516" y="3008"/>
                    </a:cubicBezTo>
                    <a:cubicBezTo>
                      <a:pt x="3652" y="2956"/>
                      <a:pt x="3777" y="2735"/>
                      <a:pt x="3889" y="2425"/>
                    </a:cubicBezTo>
                    <a:cubicBezTo>
                      <a:pt x="3733" y="2345"/>
                      <a:pt x="3576" y="2248"/>
                      <a:pt x="3427" y="2152"/>
                    </a:cubicBezTo>
                    <a:cubicBezTo>
                      <a:pt x="2564" y="1594"/>
                      <a:pt x="1840" y="870"/>
                      <a:pt x="1266" y="35"/>
                    </a:cubicBezTo>
                    <a:cubicBezTo>
                      <a:pt x="1192" y="13"/>
                      <a:pt x="1119" y="1"/>
                      <a:pt x="1050" y="1"/>
                    </a:cubicBezTo>
                    <a:close/>
                  </a:path>
                </a:pathLst>
              </a:custGeom>
              <a:solidFill>
                <a:srgbClr val="FFF1F6">
                  <a:alpha val="333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05" name="Google Shape;105;p3"/>
            <p:cNvGrpSpPr/>
            <p:nvPr/>
          </p:nvGrpSpPr>
          <p:grpSpPr>
            <a:xfrm rot="-5889459" flipH="1">
              <a:off x="8298512" y="743391"/>
              <a:ext cx="1545354" cy="1227090"/>
              <a:chOff x="6766920" y="-660615"/>
              <a:chExt cx="1545325" cy="1227067"/>
            </a:xfrm>
          </p:grpSpPr>
          <p:grpSp>
            <p:nvGrpSpPr>
              <p:cNvPr id="106" name="Google Shape;106;p3"/>
              <p:cNvGrpSpPr/>
              <p:nvPr/>
            </p:nvGrpSpPr>
            <p:grpSpPr>
              <a:xfrm rot="-1338283">
                <a:off x="6766019" y="229092"/>
                <a:ext cx="900924" cy="172863"/>
                <a:chOff x="3564648" y="628675"/>
                <a:chExt cx="901001" cy="172878"/>
              </a:xfrm>
            </p:grpSpPr>
            <p:sp>
              <p:nvSpPr>
                <p:cNvPr id="107" name="Google Shape;107;p3"/>
                <p:cNvSpPr/>
                <p:nvPr/>
              </p:nvSpPr>
              <p:spPr>
                <a:xfrm>
                  <a:off x="3564648" y="647688"/>
                  <a:ext cx="32631" cy="260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2" h="193" extrusionOk="0">
                      <a:moveTo>
                        <a:pt x="73" y="0"/>
                      </a:moveTo>
                      <a:cubicBezTo>
                        <a:pt x="53" y="0"/>
                        <a:pt x="33" y="10"/>
                        <a:pt x="21" y="28"/>
                      </a:cubicBezTo>
                      <a:cubicBezTo>
                        <a:pt x="0" y="52"/>
                        <a:pt x="4" y="92"/>
                        <a:pt x="33" y="112"/>
                      </a:cubicBezTo>
                      <a:cubicBezTo>
                        <a:pt x="33" y="112"/>
                        <a:pt x="69" y="140"/>
                        <a:pt x="141" y="184"/>
                      </a:cubicBezTo>
                      <a:cubicBezTo>
                        <a:pt x="149" y="188"/>
                        <a:pt x="165" y="192"/>
                        <a:pt x="173" y="192"/>
                      </a:cubicBezTo>
                      <a:cubicBezTo>
                        <a:pt x="193" y="192"/>
                        <a:pt x="213" y="184"/>
                        <a:pt x="225" y="168"/>
                      </a:cubicBezTo>
                      <a:cubicBezTo>
                        <a:pt x="241" y="144"/>
                        <a:pt x="233" y="104"/>
                        <a:pt x="205" y="84"/>
                      </a:cubicBezTo>
                      <a:cubicBezTo>
                        <a:pt x="141" y="40"/>
                        <a:pt x="105" y="11"/>
                        <a:pt x="105" y="11"/>
                      </a:cubicBezTo>
                      <a:cubicBezTo>
                        <a:pt x="96" y="4"/>
                        <a:pt x="84" y="0"/>
                        <a:pt x="73" y="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8" name="Google Shape;108;p3"/>
                <p:cNvSpPr/>
                <p:nvPr/>
              </p:nvSpPr>
              <p:spPr>
                <a:xfrm>
                  <a:off x="3630180" y="628675"/>
                  <a:ext cx="835469" cy="17287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196" h="1282" extrusionOk="0">
                      <a:moveTo>
                        <a:pt x="6121" y="0"/>
                      </a:moveTo>
                      <a:cubicBezTo>
                        <a:pt x="6109" y="0"/>
                        <a:pt x="6097" y="4"/>
                        <a:pt x="6087" y="12"/>
                      </a:cubicBezTo>
                      <a:cubicBezTo>
                        <a:pt x="6023" y="64"/>
                        <a:pt x="5955" y="112"/>
                        <a:pt x="5891" y="160"/>
                      </a:cubicBezTo>
                      <a:cubicBezTo>
                        <a:pt x="5858" y="177"/>
                        <a:pt x="5854" y="213"/>
                        <a:pt x="5875" y="245"/>
                      </a:cubicBezTo>
                      <a:cubicBezTo>
                        <a:pt x="5887" y="261"/>
                        <a:pt x="5907" y="269"/>
                        <a:pt x="5927" y="269"/>
                      </a:cubicBezTo>
                      <a:cubicBezTo>
                        <a:pt x="5943" y="269"/>
                        <a:pt x="5951" y="265"/>
                        <a:pt x="5967" y="261"/>
                      </a:cubicBezTo>
                      <a:cubicBezTo>
                        <a:pt x="6035" y="213"/>
                        <a:pt x="6104" y="165"/>
                        <a:pt x="6168" y="112"/>
                      </a:cubicBezTo>
                      <a:cubicBezTo>
                        <a:pt x="6192" y="88"/>
                        <a:pt x="6196" y="48"/>
                        <a:pt x="6176" y="24"/>
                      </a:cubicBezTo>
                      <a:cubicBezTo>
                        <a:pt x="6161" y="9"/>
                        <a:pt x="6140" y="0"/>
                        <a:pt x="6121" y="0"/>
                      </a:cubicBezTo>
                      <a:close/>
                      <a:moveTo>
                        <a:pt x="5557" y="384"/>
                      </a:moveTo>
                      <a:cubicBezTo>
                        <a:pt x="5546" y="384"/>
                        <a:pt x="5535" y="387"/>
                        <a:pt x="5525" y="394"/>
                      </a:cubicBezTo>
                      <a:lnTo>
                        <a:pt x="5312" y="514"/>
                      </a:lnTo>
                      <a:cubicBezTo>
                        <a:pt x="5284" y="530"/>
                        <a:pt x="5272" y="570"/>
                        <a:pt x="5288" y="602"/>
                      </a:cubicBezTo>
                      <a:cubicBezTo>
                        <a:pt x="5296" y="623"/>
                        <a:pt x="5324" y="631"/>
                        <a:pt x="5344" y="631"/>
                      </a:cubicBezTo>
                      <a:cubicBezTo>
                        <a:pt x="5352" y="631"/>
                        <a:pt x="5364" y="631"/>
                        <a:pt x="5372" y="627"/>
                      </a:cubicBezTo>
                      <a:cubicBezTo>
                        <a:pt x="5445" y="586"/>
                        <a:pt x="5517" y="546"/>
                        <a:pt x="5589" y="502"/>
                      </a:cubicBezTo>
                      <a:cubicBezTo>
                        <a:pt x="5617" y="486"/>
                        <a:pt x="5629" y="446"/>
                        <a:pt x="5609" y="414"/>
                      </a:cubicBezTo>
                      <a:cubicBezTo>
                        <a:pt x="5599" y="395"/>
                        <a:pt x="5578" y="384"/>
                        <a:pt x="5557" y="384"/>
                      </a:cubicBezTo>
                      <a:close/>
                      <a:moveTo>
                        <a:pt x="68" y="434"/>
                      </a:moveTo>
                      <a:cubicBezTo>
                        <a:pt x="45" y="434"/>
                        <a:pt x="25" y="444"/>
                        <a:pt x="17" y="466"/>
                      </a:cubicBezTo>
                      <a:cubicBezTo>
                        <a:pt x="1" y="494"/>
                        <a:pt x="9" y="534"/>
                        <a:pt x="41" y="550"/>
                      </a:cubicBezTo>
                      <a:cubicBezTo>
                        <a:pt x="109" y="590"/>
                        <a:pt x="185" y="631"/>
                        <a:pt x="262" y="667"/>
                      </a:cubicBezTo>
                      <a:cubicBezTo>
                        <a:pt x="266" y="671"/>
                        <a:pt x="278" y="671"/>
                        <a:pt x="286" y="671"/>
                      </a:cubicBezTo>
                      <a:cubicBezTo>
                        <a:pt x="310" y="671"/>
                        <a:pt x="330" y="663"/>
                        <a:pt x="346" y="635"/>
                      </a:cubicBezTo>
                      <a:cubicBezTo>
                        <a:pt x="362" y="602"/>
                        <a:pt x="346" y="566"/>
                        <a:pt x="318" y="550"/>
                      </a:cubicBezTo>
                      <a:cubicBezTo>
                        <a:pt x="246" y="514"/>
                        <a:pt x="169" y="482"/>
                        <a:pt x="101" y="442"/>
                      </a:cubicBezTo>
                      <a:cubicBezTo>
                        <a:pt x="90" y="436"/>
                        <a:pt x="79" y="434"/>
                        <a:pt x="68" y="434"/>
                      </a:cubicBezTo>
                      <a:close/>
                      <a:moveTo>
                        <a:pt x="4947" y="705"/>
                      </a:moveTo>
                      <a:cubicBezTo>
                        <a:pt x="4939" y="705"/>
                        <a:pt x="4930" y="707"/>
                        <a:pt x="4922" y="711"/>
                      </a:cubicBezTo>
                      <a:cubicBezTo>
                        <a:pt x="4846" y="747"/>
                        <a:pt x="4770" y="775"/>
                        <a:pt x="4693" y="807"/>
                      </a:cubicBezTo>
                      <a:cubicBezTo>
                        <a:pt x="4665" y="815"/>
                        <a:pt x="4645" y="856"/>
                        <a:pt x="4661" y="888"/>
                      </a:cubicBezTo>
                      <a:cubicBezTo>
                        <a:pt x="4669" y="912"/>
                        <a:pt x="4693" y="928"/>
                        <a:pt x="4721" y="928"/>
                      </a:cubicBezTo>
                      <a:cubicBezTo>
                        <a:pt x="4729" y="928"/>
                        <a:pt x="4738" y="928"/>
                        <a:pt x="4746" y="920"/>
                      </a:cubicBezTo>
                      <a:cubicBezTo>
                        <a:pt x="4826" y="892"/>
                        <a:pt x="4902" y="860"/>
                        <a:pt x="4975" y="827"/>
                      </a:cubicBezTo>
                      <a:cubicBezTo>
                        <a:pt x="5007" y="811"/>
                        <a:pt x="5023" y="771"/>
                        <a:pt x="5007" y="739"/>
                      </a:cubicBezTo>
                      <a:cubicBezTo>
                        <a:pt x="4995" y="719"/>
                        <a:pt x="4971" y="705"/>
                        <a:pt x="4947" y="705"/>
                      </a:cubicBezTo>
                      <a:close/>
                      <a:moveTo>
                        <a:pt x="694" y="729"/>
                      </a:moveTo>
                      <a:cubicBezTo>
                        <a:pt x="670" y="729"/>
                        <a:pt x="644" y="741"/>
                        <a:pt x="631" y="767"/>
                      </a:cubicBezTo>
                      <a:cubicBezTo>
                        <a:pt x="619" y="795"/>
                        <a:pt x="639" y="831"/>
                        <a:pt x="668" y="848"/>
                      </a:cubicBezTo>
                      <a:cubicBezTo>
                        <a:pt x="744" y="884"/>
                        <a:pt x="824" y="908"/>
                        <a:pt x="901" y="936"/>
                      </a:cubicBezTo>
                      <a:cubicBezTo>
                        <a:pt x="905" y="944"/>
                        <a:pt x="913" y="944"/>
                        <a:pt x="921" y="944"/>
                      </a:cubicBezTo>
                      <a:cubicBezTo>
                        <a:pt x="949" y="944"/>
                        <a:pt x="969" y="924"/>
                        <a:pt x="981" y="896"/>
                      </a:cubicBezTo>
                      <a:cubicBezTo>
                        <a:pt x="989" y="864"/>
                        <a:pt x="969" y="827"/>
                        <a:pt x="941" y="815"/>
                      </a:cubicBezTo>
                      <a:cubicBezTo>
                        <a:pt x="864" y="791"/>
                        <a:pt x="788" y="763"/>
                        <a:pt x="712" y="731"/>
                      </a:cubicBezTo>
                      <a:cubicBezTo>
                        <a:pt x="706" y="729"/>
                        <a:pt x="700" y="729"/>
                        <a:pt x="694" y="729"/>
                      </a:cubicBezTo>
                      <a:close/>
                      <a:moveTo>
                        <a:pt x="1342" y="954"/>
                      </a:moveTo>
                      <a:cubicBezTo>
                        <a:pt x="1316" y="954"/>
                        <a:pt x="1288" y="973"/>
                        <a:pt x="1278" y="1004"/>
                      </a:cubicBezTo>
                      <a:cubicBezTo>
                        <a:pt x="1270" y="1032"/>
                        <a:pt x="1290" y="1069"/>
                        <a:pt x="1326" y="1077"/>
                      </a:cubicBezTo>
                      <a:lnTo>
                        <a:pt x="1567" y="1137"/>
                      </a:lnTo>
                      <a:lnTo>
                        <a:pt x="1580" y="1137"/>
                      </a:lnTo>
                      <a:cubicBezTo>
                        <a:pt x="1612" y="1137"/>
                        <a:pt x="1636" y="1117"/>
                        <a:pt x="1636" y="1093"/>
                      </a:cubicBezTo>
                      <a:cubicBezTo>
                        <a:pt x="1648" y="1056"/>
                        <a:pt x="1628" y="1028"/>
                        <a:pt x="1592" y="1016"/>
                      </a:cubicBezTo>
                      <a:cubicBezTo>
                        <a:pt x="1511" y="996"/>
                        <a:pt x="1435" y="976"/>
                        <a:pt x="1355" y="956"/>
                      </a:cubicBezTo>
                      <a:cubicBezTo>
                        <a:pt x="1350" y="955"/>
                        <a:pt x="1346" y="954"/>
                        <a:pt x="1342" y="954"/>
                      </a:cubicBezTo>
                      <a:close/>
                      <a:moveTo>
                        <a:pt x="4306" y="950"/>
                      </a:moveTo>
                      <a:cubicBezTo>
                        <a:pt x="4300" y="950"/>
                        <a:pt x="4294" y="951"/>
                        <a:pt x="4288" y="952"/>
                      </a:cubicBezTo>
                      <a:cubicBezTo>
                        <a:pt x="4207" y="976"/>
                        <a:pt x="4135" y="996"/>
                        <a:pt x="4054" y="1016"/>
                      </a:cubicBezTo>
                      <a:cubicBezTo>
                        <a:pt x="4018" y="1028"/>
                        <a:pt x="3998" y="1056"/>
                        <a:pt x="4006" y="1093"/>
                      </a:cubicBezTo>
                      <a:cubicBezTo>
                        <a:pt x="4014" y="1117"/>
                        <a:pt x="4038" y="1137"/>
                        <a:pt x="4067" y="1137"/>
                      </a:cubicBezTo>
                      <a:lnTo>
                        <a:pt x="4087" y="1137"/>
                      </a:lnTo>
                      <a:cubicBezTo>
                        <a:pt x="4167" y="1117"/>
                        <a:pt x="4247" y="1097"/>
                        <a:pt x="4328" y="1073"/>
                      </a:cubicBezTo>
                      <a:cubicBezTo>
                        <a:pt x="4360" y="1064"/>
                        <a:pt x="4380" y="1028"/>
                        <a:pt x="4368" y="992"/>
                      </a:cubicBezTo>
                      <a:cubicBezTo>
                        <a:pt x="4361" y="966"/>
                        <a:pt x="4335" y="950"/>
                        <a:pt x="4306" y="950"/>
                      </a:cubicBezTo>
                      <a:close/>
                      <a:moveTo>
                        <a:pt x="2020" y="1096"/>
                      </a:moveTo>
                      <a:cubicBezTo>
                        <a:pt x="1988" y="1096"/>
                        <a:pt x="1961" y="1116"/>
                        <a:pt x="1957" y="1149"/>
                      </a:cubicBezTo>
                      <a:cubicBezTo>
                        <a:pt x="1953" y="1185"/>
                        <a:pt x="1973" y="1213"/>
                        <a:pt x="2009" y="1217"/>
                      </a:cubicBezTo>
                      <a:cubicBezTo>
                        <a:pt x="2090" y="1233"/>
                        <a:pt x="2174" y="1245"/>
                        <a:pt x="2255" y="1253"/>
                      </a:cubicBezTo>
                      <a:lnTo>
                        <a:pt x="2259" y="1253"/>
                      </a:lnTo>
                      <a:cubicBezTo>
                        <a:pt x="2291" y="1253"/>
                        <a:pt x="2319" y="1229"/>
                        <a:pt x="2327" y="1197"/>
                      </a:cubicBezTo>
                      <a:cubicBezTo>
                        <a:pt x="2331" y="1161"/>
                        <a:pt x="2307" y="1133"/>
                        <a:pt x="2271" y="1129"/>
                      </a:cubicBezTo>
                      <a:cubicBezTo>
                        <a:pt x="2190" y="1125"/>
                        <a:pt x="2110" y="1109"/>
                        <a:pt x="2030" y="1097"/>
                      </a:cubicBezTo>
                      <a:cubicBezTo>
                        <a:pt x="2026" y="1096"/>
                        <a:pt x="2023" y="1096"/>
                        <a:pt x="2020" y="1096"/>
                      </a:cubicBezTo>
                      <a:close/>
                      <a:moveTo>
                        <a:pt x="3637" y="1103"/>
                      </a:moveTo>
                      <a:cubicBezTo>
                        <a:pt x="3633" y="1103"/>
                        <a:pt x="3629" y="1104"/>
                        <a:pt x="3625" y="1105"/>
                      </a:cubicBezTo>
                      <a:lnTo>
                        <a:pt x="3384" y="1133"/>
                      </a:lnTo>
                      <a:cubicBezTo>
                        <a:pt x="3351" y="1137"/>
                        <a:pt x="3323" y="1169"/>
                        <a:pt x="3331" y="1205"/>
                      </a:cubicBezTo>
                      <a:cubicBezTo>
                        <a:pt x="3331" y="1233"/>
                        <a:pt x="3359" y="1257"/>
                        <a:pt x="3388" y="1257"/>
                      </a:cubicBezTo>
                      <a:cubicBezTo>
                        <a:pt x="3388" y="1257"/>
                        <a:pt x="3396" y="1257"/>
                        <a:pt x="3400" y="1253"/>
                      </a:cubicBezTo>
                      <a:cubicBezTo>
                        <a:pt x="3480" y="1249"/>
                        <a:pt x="3564" y="1237"/>
                        <a:pt x="3645" y="1225"/>
                      </a:cubicBezTo>
                      <a:cubicBezTo>
                        <a:pt x="3677" y="1217"/>
                        <a:pt x="3701" y="1189"/>
                        <a:pt x="3697" y="1153"/>
                      </a:cubicBezTo>
                      <a:cubicBezTo>
                        <a:pt x="3693" y="1128"/>
                        <a:pt x="3668" y="1103"/>
                        <a:pt x="3637" y="1103"/>
                      </a:cubicBezTo>
                      <a:close/>
                      <a:moveTo>
                        <a:pt x="2709" y="1157"/>
                      </a:moveTo>
                      <a:cubicBezTo>
                        <a:pt x="2672" y="1157"/>
                        <a:pt x="2640" y="1181"/>
                        <a:pt x="2640" y="1217"/>
                      </a:cubicBezTo>
                      <a:cubicBezTo>
                        <a:pt x="2640" y="1253"/>
                        <a:pt x="2668" y="1281"/>
                        <a:pt x="2701" y="1281"/>
                      </a:cubicBezTo>
                      <a:lnTo>
                        <a:pt x="2954" y="1281"/>
                      </a:lnTo>
                      <a:cubicBezTo>
                        <a:pt x="2990" y="1281"/>
                        <a:pt x="3014" y="1253"/>
                        <a:pt x="3014" y="1217"/>
                      </a:cubicBezTo>
                      <a:cubicBezTo>
                        <a:pt x="3014" y="1181"/>
                        <a:pt x="2982" y="1157"/>
                        <a:pt x="2950" y="1157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109" name="Google Shape;109;p3"/>
              <p:cNvGrpSpPr/>
              <p:nvPr/>
            </p:nvGrpSpPr>
            <p:grpSpPr>
              <a:xfrm rot="8478049">
                <a:off x="7456155" y="-397939"/>
                <a:ext cx="900955" cy="172869"/>
                <a:chOff x="3564648" y="628675"/>
                <a:chExt cx="901001" cy="172878"/>
              </a:xfrm>
            </p:grpSpPr>
            <p:sp>
              <p:nvSpPr>
                <p:cNvPr id="110" name="Google Shape;110;p3"/>
                <p:cNvSpPr/>
                <p:nvPr/>
              </p:nvSpPr>
              <p:spPr>
                <a:xfrm>
                  <a:off x="3564648" y="647688"/>
                  <a:ext cx="32631" cy="260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2" h="193" extrusionOk="0">
                      <a:moveTo>
                        <a:pt x="73" y="0"/>
                      </a:moveTo>
                      <a:cubicBezTo>
                        <a:pt x="53" y="0"/>
                        <a:pt x="33" y="10"/>
                        <a:pt x="21" y="28"/>
                      </a:cubicBezTo>
                      <a:cubicBezTo>
                        <a:pt x="0" y="52"/>
                        <a:pt x="4" y="92"/>
                        <a:pt x="33" y="112"/>
                      </a:cubicBezTo>
                      <a:cubicBezTo>
                        <a:pt x="33" y="112"/>
                        <a:pt x="69" y="140"/>
                        <a:pt x="141" y="184"/>
                      </a:cubicBezTo>
                      <a:cubicBezTo>
                        <a:pt x="149" y="188"/>
                        <a:pt x="165" y="192"/>
                        <a:pt x="173" y="192"/>
                      </a:cubicBezTo>
                      <a:cubicBezTo>
                        <a:pt x="193" y="192"/>
                        <a:pt x="213" y="184"/>
                        <a:pt x="225" y="168"/>
                      </a:cubicBezTo>
                      <a:cubicBezTo>
                        <a:pt x="241" y="144"/>
                        <a:pt x="233" y="104"/>
                        <a:pt x="205" y="84"/>
                      </a:cubicBezTo>
                      <a:cubicBezTo>
                        <a:pt x="141" y="40"/>
                        <a:pt x="105" y="11"/>
                        <a:pt x="105" y="11"/>
                      </a:cubicBezTo>
                      <a:cubicBezTo>
                        <a:pt x="96" y="4"/>
                        <a:pt x="84" y="0"/>
                        <a:pt x="73" y="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1" name="Google Shape;111;p3"/>
                <p:cNvSpPr/>
                <p:nvPr/>
              </p:nvSpPr>
              <p:spPr>
                <a:xfrm>
                  <a:off x="3630180" y="628675"/>
                  <a:ext cx="835469" cy="17287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196" h="1282" extrusionOk="0">
                      <a:moveTo>
                        <a:pt x="6121" y="0"/>
                      </a:moveTo>
                      <a:cubicBezTo>
                        <a:pt x="6109" y="0"/>
                        <a:pt x="6097" y="4"/>
                        <a:pt x="6087" y="12"/>
                      </a:cubicBezTo>
                      <a:cubicBezTo>
                        <a:pt x="6023" y="64"/>
                        <a:pt x="5955" y="112"/>
                        <a:pt x="5891" y="160"/>
                      </a:cubicBezTo>
                      <a:cubicBezTo>
                        <a:pt x="5858" y="177"/>
                        <a:pt x="5854" y="213"/>
                        <a:pt x="5875" y="245"/>
                      </a:cubicBezTo>
                      <a:cubicBezTo>
                        <a:pt x="5887" y="261"/>
                        <a:pt x="5907" y="269"/>
                        <a:pt x="5927" y="269"/>
                      </a:cubicBezTo>
                      <a:cubicBezTo>
                        <a:pt x="5943" y="269"/>
                        <a:pt x="5951" y="265"/>
                        <a:pt x="5967" y="261"/>
                      </a:cubicBezTo>
                      <a:cubicBezTo>
                        <a:pt x="6035" y="213"/>
                        <a:pt x="6104" y="165"/>
                        <a:pt x="6168" y="112"/>
                      </a:cubicBezTo>
                      <a:cubicBezTo>
                        <a:pt x="6192" y="88"/>
                        <a:pt x="6196" y="48"/>
                        <a:pt x="6176" y="24"/>
                      </a:cubicBezTo>
                      <a:cubicBezTo>
                        <a:pt x="6161" y="9"/>
                        <a:pt x="6140" y="0"/>
                        <a:pt x="6121" y="0"/>
                      </a:cubicBezTo>
                      <a:close/>
                      <a:moveTo>
                        <a:pt x="5557" y="384"/>
                      </a:moveTo>
                      <a:cubicBezTo>
                        <a:pt x="5546" y="384"/>
                        <a:pt x="5535" y="387"/>
                        <a:pt x="5525" y="394"/>
                      </a:cubicBezTo>
                      <a:lnTo>
                        <a:pt x="5312" y="514"/>
                      </a:lnTo>
                      <a:cubicBezTo>
                        <a:pt x="5284" y="530"/>
                        <a:pt x="5272" y="570"/>
                        <a:pt x="5288" y="602"/>
                      </a:cubicBezTo>
                      <a:cubicBezTo>
                        <a:pt x="5296" y="623"/>
                        <a:pt x="5324" y="631"/>
                        <a:pt x="5344" y="631"/>
                      </a:cubicBezTo>
                      <a:cubicBezTo>
                        <a:pt x="5352" y="631"/>
                        <a:pt x="5364" y="631"/>
                        <a:pt x="5372" y="627"/>
                      </a:cubicBezTo>
                      <a:cubicBezTo>
                        <a:pt x="5445" y="586"/>
                        <a:pt x="5517" y="546"/>
                        <a:pt x="5589" y="502"/>
                      </a:cubicBezTo>
                      <a:cubicBezTo>
                        <a:pt x="5617" y="486"/>
                        <a:pt x="5629" y="446"/>
                        <a:pt x="5609" y="414"/>
                      </a:cubicBezTo>
                      <a:cubicBezTo>
                        <a:pt x="5599" y="395"/>
                        <a:pt x="5578" y="384"/>
                        <a:pt x="5557" y="384"/>
                      </a:cubicBezTo>
                      <a:close/>
                      <a:moveTo>
                        <a:pt x="68" y="434"/>
                      </a:moveTo>
                      <a:cubicBezTo>
                        <a:pt x="45" y="434"/>
                        <a:pt x="25" y="444"/>
                        <a:pt x="17" y="466"/>
                      </a:cubicBezTo>
                      <a:cubicBezTo>
                        <a:pt x="1" y="494"/>
                        <a:pt x="9" y="534"/>
                        <a:pt x="41" y="550"/>
                      </a:cubicBezTo>
                      <a:cubicBezTo>
                        <a:pt x="109" y="590"/>
                        <a:pt x="185" y="631"/>
                        <a:pt x="262" y="667"/>
                      </a:cubicBezTo>
                      <a:cubicBezTo>
                        <a:pt x="266" y="671"/>
                        <a:pt x="278" y="671"/>
                        <a:pt x="286" y="671"/>
                      </a:cubicBezTo>
                      <a:cubicBezTo>
                        <a:pt x="310" y="671"/>
                        <a:pt x="330" y="663"/>
                        <a:pt x="346" y="635"/>
                      </a:cubicBezTo>
                      <a:cubicBezTo>
                        <a:pt x="362" y="602"/>
                        <a:pt x="346" y="566"/>
                        <a:pt x="318" y="550"/>
                      </a:cubicBezTo>
                      <a:cubicBezTo>
                        <a:pt x="246" y="514"/>
                        <a:pt x="169" y="482"/>
                        <a:pt x="101" y="442"/>
                      </a:cubicBezTo>
                      <a:cubicBezTo>
                        <a:pt x="90" y="436"/>
                        <a:pt x="79" y="434"/>
                        <a:pt x="68" y="434"/>
                      </a:cubicBezTo>
                      <a:close/>
                      <a:moveTo>
                        <a:pt x="4947" y="705"/>
                      </a:moveTo>
                      <a:cubicBezTo>
                        <a:pt x="4939" y="705"/>
                        <a:pt x="4930" y="707"/>
                        <a:pt x="4922" y="711"/>
                      </a:cubicBezTo>
                      <a:cubicBezTo>
                        <a:pt x="4846" y="747"/>
                        <a:pt x="4770" y="775"/>
                        <a:pt x="4693" y="807"/>
                      </a:cubicBezTo>
                      <a:cubicBezTo>
                        <a:pt x="4665" y="815"/>
                        <a:pt x="4645" y="856"/>
                        <a:pt x="4661" y="888"/>
                      </a:cubicBezTo>
                      <a:cubicBezTo>
                        <a:pt x="4669" y="912"/>
                        <a:pt x="4693" y="928"/>
                        <a:pt x="4721" y="928"/>
                      </a:cubicBezTo>
                      <a:cubicBezTo>
                        <a:pt x="4729" y="928"/>
                        <a:pt x="4738" y="928"/>
                        <a:pt x="4746" y="920"/>
                      </a:cubicBezTo>
                      <a:cubicBezTo>
                        <a:pt x="4826" y="892"/>
                        <a:pt x="4902" y="860"/>
                        <a:pt x="4975" y="827"/>
                      </a:cubicBezTo>
                      <a:cubicBezTo>
                        <a:pt x="5007" y="811"/>
                        <a:pt x="5023" y="771"/>
                        <a:pt x="5007" y="739"/>
                      </a:cubicBezTo>
                      <a:cubicBezTo>
                        <a:pt x="4995" y="719"/>
                        <a:pt x="4971" y="705"/>
                        <a:pt x="4947" y="705"/>
                      </a:cubicBezTo>
                      <a:close/>
                      <a:moveTo>
                        <a:pt x="694" y="729"/>
                      </a:moveTo>
                      <a:cubicBezTo>
                        <a:pt x="670" y="729"/>
                        <a:pt x="644" y="741"/>
                        <a:pt x="631" y="767"/>
                      </a:cubicBezTo>
                      <a:cubicBezTo>
                        <a:pt x="619" y="795"/>
                        <a:pt x="639" y="831"/>
                        <a:pt x="668" y="848"/>
                      </a:cubicBezTo>
                      <a:cubicBezTo>
                        <a:pt x="744" y="884"/>
                        <a:pt x="824" y="908"/>
                        <a:pt x="901" y="936"/>
                      </a:cubicBezTo>
                      <a:cubicBezTo>
                        <a:pt x="905" y="944"/>
                        <a:pt x="913" y="944"/>
                        <a:pt x="921" y="944"/>
                      </a:cubicBezTo>
                      <a:cubicBezTo>
                        <a:pt x="949" y="944"/>
                        <a:pt x="969" y="924"/>
                        <a:pt x="981" y="896"/>
                      </a:cubicBezTo>
                      <a:cubicBezTo>
                        <a:pt x="989" y="864"/>
                        <a:pt x="969" y="827"/>
                        <a:pt x="941" y="815"/>
                      </a:cubicBezTo>
                      <a:cubicBezTo>
                        <a:pt x="864" y="791"/>
                        <a:pt x="788" y="763"/>
                        <a:pt x="712" y="731"/>
                      </a:cubicBezTo>
                      <a:cubicBezTo>
                        <a:pt x="706" y="729"/>
                        <a:pt x="700" y="729"/>
                        <a:pt x="694" y="729"/>
                      </a:cubicBezTo>
                      <a:close/>
                      <a:moveTo>
                        <a:pt x="1342" y="954"/>
                      </a:moveTo>
                      <a:cubicBezTo>
                        <a:pt x="1316" y="954"/>
                        <a:pt x="1288" y="973"/>
                        <a:pt x="1278" y="1004"/>
                      </a:cubicBezTo>
                      <a:cubicBezTo>
                        <a:pt x="1270" y="1032"/>
                        <a:pt x="1290" y="1069"/>
                        <a:pt x="1326" y="1077"/>
                      </a:cubicBezTo>
                      <a:lnTo>
                        <a:pt x="1567" y="1137"/>
                      </a:lnTo>
                      <a:lnTo>
                        <a:pt x="1580" y="1137"/>
                      </a:lnTo>
                      <a:cubicBezTo>
                        <a:pt x="1612" y="1137"/>
                        <a:pt x="1636" y="1117"/>
                        <a:pt x="1636" y="1093"/>
                      </a:cubicBezTo>
                      <a:cubicBezTo>
                        <a:pt x="1648" y="1056"/>
                        <a:pt x="1628" y="1028"/>
                        <a:pt x="1592" y="1016"/>
                      </a:cubicBezTo>
                      <a:cubicBezTo>
                        <a:pt x="1511" y="996"/>
                        <a:pt x="1435" y="976"/>
                        <a:pt x="1355" y="956"/>
                      </a:cubicBezTo>
                      <a:cubicBezTo>
                        <a:pt x="1350" y="955"/>
                        <a:pt x="1346" y="954"/>
                        <a:pt x="1342" y="954"/>
                      </a:cubicBezTo>
                      <a:close/>
                      <a:moveTo>
                        <a:pt x="4306" y="950"/>
                      </a:moveTo>
                      <a:cubicBezTo>
                        <a:pt x="4300" y="950"/>
                        <a:pt x="4294" y="951"/>
                        <a:pt x="4288" y="952"/>
                      </a:cubicBezTo>
                      <a:cubicBezTo>
                        <a:pt x="4207" y="976"/>
                        <a:pt x="4135" y="996"/>
                        <a:pt x="4054" y="1016"/>
                      </a:cubicBezTo>
                      <a:cubicBezTo>
                        <a:pt x="4018" y="1028"/>
                        <a:pt x="3998" y="1056"/>
                        <a:pt x="4006" y="1093"/>
                      </a:cubicBezTo>
                      <a:cubicBezTo>
                        <a:pt x="4014" y="1117"/>
                        <a:pt x="4038" y="1137"/>
                        <a:pt x="4067" y="1137"/>
                      </a:cubicBezTo>
                      <a:lnTo>
                        <a:pt x="4087" y="1137"/>
                      </a:lnTo>
                      <a:cubicBezTo>
                        <a:pt x="4167" y="1117"/>
                        <a:pt x="4247" y="1097"/>
                        <a:pt x="4328" y="1073"/>
                      </a:cubicBezTo>
                      <a:cubicBezTo>
                        <a:pt x="4360" y="1064"/>
                        <a:pt x="4380" y="1028"/>
                        <a:pt x="4368" y="992"/>
                      </a:cubicBezTo>
                      <a:cubicBezTo>
                        <a:pt x="4361" y="966"/>
                        <a:pt x="4335" y="950"/>
                        <a:pt x="4306" y="950"/>
                      </a:cubicBezTo>
                      <a:close/>
                      <a:moveTo>
                        <a:pt x="2020" y="1096"/>
                      </a:moveTo>
                      <a:cubicBezTo>
                        <a:pt x="1988" y="1096"/>
                        <a:pt x="1961" y="1116"/>
                        <a:pt x="1957" y="1149"/>
                      </a:cubicBezTo>
                      <a:cubicBezTo>
                        <a:pt x="1953" y="1185"/>
                        <a:pt x="1973" y="1213"/>
                        <a:pt x="2009" y="1217"/>
                      </a:cubicBezTo>
                      <a:cubicBezTo>
                        <a:pt x="2090" y="1233"/>
                        <a:pt x="2174" y="1245"/>
                        <a:pt x="2255" y="1253"/>
                      </a:cubicBezTo>
                      <a:lnTo>
                        <a:pt x="2259" y="1253"/>
                      </a:lnTo>
                      <a:cubicBezTo>
                        <a:pt x="2291" y="1253"/>
                        <a:pt x="2319" y="1229"/>
                        <a:pt x="2327" y="1197"/>
                      </a:cubicBezTo>
                      <a:cubicBezTo>
                        <a:pt x="2331" y="1161"/>
                        <a:pt x="2307" y="1133"/>
                        <a:pt x="2271" y="1129"/>
                      </a:cubicBezTo>
                      <a:cubicBezTo>
                        <a:pt x="2190" y="1125"/>
                        <a:pt x="2110" y="1109"/>
                        <a:pt x="2030" y="1097"/>
                      </a:cubicBezTo>
                      <a:cubicBezTo>
                        <a:pt x="2026" y="1096"/>
                        <a:pt x="2023" y="1096"/>
                        <a:pt x="2020" y="1096"/>
                      </a:cubicBezTo>
                      <a:close/>
                      <a:moveTo>
                        <a:pt x="3637" y="1103"/>
                      </a:moveTo>
                      <a:cubicBezTo>
                        <a:pt x="3633" y="1103"/>
                        <a:pt x="3629" y="1104"/>
                        <a:pt x="3625" y="1105"/>
                      </a:cubicBezTo>
                      <a:lnTo>
                        <a:pt x="3384" y="1133"/>
                      </a:lnTo>
                      <a:cubicBezTo>
                        <a:pt x="3351" y="1137"/>
                        <a:pt x="3323" y="1169"/>
                        <a:pt x="3331" y="1205"/>
                      </a:cubicBezTo>
                      <a:cubicBezTo>
                        <a:pt x="3331" y="1233"/>
                        <a:pt x="3359" y="1257"/>
                        <a:pt x="3388" y="1257"/>
                      </a:cubicBezTo>
                      <a:cubicBezTo>
                        <a:pt x="3388" y="1257"/>
                        <a:pt x="3396" y="1257"/>
                        <a:pt x="3400" y="1253"/>
                      </a:cubicBezTo>
                      <a:cubicBezTo>
                        <a:pt x="3480" y="1249"/>
                        <a:pt x="3564" y="1237"/>
                        <a:pt x="3645" y="1225"/>
                      </a:cubicBezTo>
                      <a:cubicBezTo>
                        <a:pt x="3677" y="1217"/>
                        <a:pt x="3701" y="1189"/>
                        <a:pt x="3697" y="1153"/>
                      </a:cubicBezTo>
                      <a:cubicBezTo>
                        <a:pt x="3693" y="1128"/>
                        <a:pt x="3668" y="1103"/>
                        <a:pt x="3637" y="1103"/>
                      </a:cubicBezTo>
                      <a:close/>
                      <a:moveTo>
                        <a:pt x="2709" y="1157"/>
                      </a:moveTo>
                      <a:cubicBezTo>
                        <a:pt x="2672" y="1157"/>
                        <a:pt x="2640" y="1181"/>
                        <a:pt x="2640" y="1217"/>
                      </a:cubicBezTo>
                      <a:cubicBezTo>
                        <a:pt x="2640" y="1253"/>
                        <a:pt x="2668" y="1281"/>
                        <a:pt x="2701" y="1281"/>
                      </a:cubicBezTo>
                      <a:lnTo>
                        <a:pt x="2954" y="1281"/>
                      </a:lnTo>
                      <a:cubicBezTo>
                        <a:pt x="2990" y="1281"/>
                        <a:pt x="3014" y="1253"/>
                        <a:pt x="3014" y="1217"/>
                      </a:cubicBezTo>
                      <a:cubicBezTo>
                        <a:pt x="3014" y="1181"/>
                        <a:pt x="2982" y="1157"/>
                        <a:pt x="2950" y="1157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</p:grpSp>
      <p:grpSp>
        <p:nvGrpSpPr>
          <p:cNvPr id="112" name="Google Shape;112;p3"/>
          <p:cNvGrpSpPr/>
          <p:nvPr/>
        </p:nvGrpSpPr>
        <p:grpSpPr>
          <a:xfrm rot="-2995951">
            <a:off x="4429344" y="513243"/>
            <a:ext cx="4074052" cy="3919122"/>
            <a:chOff x="2032175" y="1682500"/>
            <a:chExt cx="557500" cy="536300"/>
          </a:xfrm>
        </p:grpSpPr>
        <p:sp>
          <p:nvSpPr>
            <p:cNvPr id="113" name="Google Shape;113;p3"/>
            <p:cNvSpPr/>
            <p:nvPr/>
          </p:nvSpPr>
          <p:spPr>
            <a:xfrm>
              <a:off x="2032175" y="1736150"/>
              <a:ext cx="557500" cy="482650"/>
            </a:xfrm>
            <a:custGeom>
              <a:avLst/>
              <a:gdLst/>
              <a:ahLst/>
              <a:cxnLst/>
              <a:rect l="l" t="t" r="r" b="b"/>
              <a:pathLst>
                <a:path w="22300" h="19306" extrusionOk="0">
                  <a:moveTo>
                    <a:pt x="17029" y="1"/>
                  </a:moveTo>
                  <a:cubicBezTo>
                    <a:pt x="15601" y="1"/>
                    <a:pt x="14082" y="330"/>
                    <a:pt x="12862" y="771"/>
                  </a:cubicBezTo>
                  <a:cubicBezTo>
                    <a:pt x="12037" y="1071"/>
                    <a:pt x="11278" y="1177"/>
                    <a:pt x="10540" y="1177"/>
                  </a:cubicBezTo>
                  <a:cubicBezTo>
                    <a:pt x="8763" y="1177"/>
                    <a:pt x="7104" y="563"/>
                    <a:pt x="4920" y="563"/>
                  </a:cubicBezTo>
                  <a:cubicBezTo>
                    <a:pt x="4705" y="563"/>
                    <a:pt x="4485" y="569"/>
                    <a:pt x="4260" y="582"/>
                  </a:cubicBezTo>
                  <a:cubicBezTo>
                    <a:pt x="788" y="783"/>
                    <a:pt x="202" y="4198"/>
                    <a:pt x="1708" y="7372"/>
                  </a:cubicBezTo>
                  <a:cubicBezTo>
                    <a:pt x="3215" y="10546"/>
                    <a:pt x="1" y="13439"/>
                    <a:pt x="1258" y="16798"/>
                  </a:cubicBezTo>
                  <a:cubicBezTo>
                    <a:pt x="1942" y="18629"/>
                    <a:pt x="3846" y="18953"/>
                    <a:pt x="5847" y="18953"/>
                  </a:cubicBezTo>
                  <a:cubicBezTo>
                    <a:pt x="6944" y="18953"/>
                    <a:pt x="8069" y="18856"/>
                    <a:pt x="9039" y="18856"/>
                  </a:cubicBezTo>
                  <a:cubicBezTo>
                    <a:pt x="9546" y="18856"/>
                    <a:pt x="10011" y="18883"/>
                    <a:pt x="10407" y="18964"/>
                  </a:cubicBezTo>
                  <a:cubicBezTo>
                    <a:pt x="11570" y="19200"/>
                    <a:pt x="12633" y="19305"/>
                    <a:pt x="13600" y="19305"/>
                  </a:cubicBezTo>
                  <a:cubicBezTo>
                    <a:pt x="20113" y="19305"/>
                    <a:pt x="22247" y="14514"/>
                    <a:pt x="21247" y="12632"/>
                  </a:cubicBezTo>
                  <a:cubicBezTo>
                    <a:pt x="20090" y="10462"/>
                    <a:pt x="22299" y="6312"/>
                    <a:pt x="21496" y="2796"/>
                  </a:cubicBezTo>
                  <a:cubicBezTo>
                    <a:pt x="21018" y="707"/>
                    <a:pt x="19121" y="1"/>
                    <a:pt x="17029" y="1"/>
                  </a:cubicBezTo>
                  <a:close/>
                </a:path>
              </a:pathLst>
            </a:custGeom>
            <a:solidFill>
              <a:srgbClr val="FF5A78">
                <a:alpha val="225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" name="Google Shape;114;p3"/>
            <p:cNvSpPr/>
            <p:nvPr/>
          </p:nvSpPr>
          <p:spPr>
            <a:xfrm>
              <a:off x="2196000" y="1682500"/>
              <a:ext cx="189675" cy="60225"/>
            </a:xfrm>
            <a:custGeom>
              <a:avLst/>
              <a:gdLst/>
              <a:ahLst/>
              <a:cxnLst/>
              <a:rect l="l" t="t" r="r" b="b"/>
              <a:pathLst>
                <a:path w="7587" h="2409" extrusionOk="0">
                  <a:moveTo>
                    <a:pt x="984" y="1"/>
                  </a:moveTo>
                  <a:cubicBezTo>
                    <a:pt x="635" y="1"/>
                    <a:pt x="382" y="108"/>
                    <a:pt x="294" y="422"/>
                  </a:cubicBezTo>
                  <a:cubicBezTo>
                    <a:pt x="0" y="1457"/>
                    <a:pt x="1858" y="2408"/>
                    <a:pt x="3684" y="2408"/>
                  </a:cubicBezTo>
                  <a:cubicBezTo>
                    <a:pt x="3806" y="2408"/>
                    <a:pt x="3929" y="2404"/>
                    <a:pt x="4051" y="2395"/>
                  </a:cubicBezTo>
                  <a:cubicBezTo>
                    <a:pt x="6642" y="2210"/>
                    <a:pt x="7586" y="981"/>
                    <a:pt x="7325" y="374"/>
                  </a:cubicBezTo>
                  <a:cubicBezTo>
                    <a:pt x="7218" y="124"/>
                    <a:pt x="6925" y="30"/>
                    <a:pt x="6519" y="30"/>
                  </a:cubicBezTo>
                  <a:cubicBezTo>
                    <a:pt x="5946" y="30"/>
                    <a:pt x="5149" y="218"/>
                    <a:pt x="4336" y="422"/>
                  </a:cubicBezTo>
                  <a:cubicBezTo>
                    <a:pt x="4179" y="462"/>
                    <a:pt x="4010" y="479"/>
                    <a:pt x="3833" y="479"/>
                  </a:cubicBezTo>
                  <a:cubicBezTo>
                    <a:pt x="2889" y="479"/>
                    <a:pt x="1721" y="1"/>
                    <a:pt x="984" y="1"/>
                  </a:cubicBezTo>
                  <a:close/>
                </a:path>
              </a:pathLst>
            </a:custGeom>
            <a:solidFill>
              <a:srgbClr val="FF5A78">
                <a:alpha val="225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5" name="Google Shape;115;p3"/>
          <p:cNvSpPr txBox="1">
            <a:spLocks noGrp="1"/>
          </p:cNvSpPr>
          <p:nvPr>
            <p:ph type="title" idx="2" hasCustomPrompt="1"/>
          </p:nvPr>
        </p:nvSpPr>
        <p:spPr>
          <a:xfrm>
            <a:off x="740125" y="831100"/>
            <a:ext cx="3831900" cy="1395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8000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116" name="Google Shape;116;p3"/>
          <p:cNvSpPr txBox="1">
            <a:spLocks noGrp="1"/>
          </p:cNvSpPr>
          <p:nvPr>
            <p:ph type="subTitle" idx="1"/>
          </p:nvPr>
        </p:nvSpPr>
        <p:spPr>
          <a:xfrm>
            <a:off x="1279975" y="3010100"/>
            <a:ext cx="2752200" cy="728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Font typeface="Bellota Text"/>
              <a:buNone/>
              <a:defRPr sz="1600">
                <a:solidFill>
                  <a:schemeClr val="dk1"/>
                </a:solidFill>
                <a:latin typeface="Bellota Text"/>
                <a:ea typeface="Bellota Text"/>
                <a:cs typeface="Bellota Text"/>
                <a:sym typeface="Bellota Text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grpSp>
        <p:nvGrpSpPr>
          <p:cNvPr id="117" name="Google Shape;117;p3"/>
          <p:cNvGrpSpPr/>
          <p:nvPr/>
        </p:nvGrpSpPr>
        <p:grpSpPr>
          <a:xfrm rot="7153394">
            <a:off x="7700648" y="3361727"/>
            <a:ext cx="2039530" cy="1399524"/>
            <a:chOff x="6272659" y="-660615"/>
            <a:chExt cx="2039586" cy="1399562"/>
          </a:xfrm>
        </p:grpSpPr>
        <p:grpSp>
          <p:nvGrpSpPr>
            <p:cNvPr id="118" name="Google Shape;118;p3"/>
            <p:cNvGrpSpPr/>
            <p:nvPr/>
          </p:nvGrpSpPr>
          <p:grpSpPr>
            <a:xfrm rot="8478049">
              <a:off x="7456155" y="-397939"/>
              <a:ext cx="900955" cy="172869"/>
              <a:chOff x="3564648" y="628675"/>
              <a:chExt cx="901001" cy="172878"/>
            </a:xfrm>
          </p:grpSpPr>
          <p:sp>
            <p:nvSpPr>
              <p:cNvPr id="119" name="Google Shape;119;p3"/>
              <p:cNvSpPr/>
              <p:nvPr/>
            </p:nvSpPr>
            <p:spPr>
              <a:xfrm>
                <a:off x="3564648" y="647688"/>
                <a:ext cx="32631" cy="26026"/>
              </a:xfrm>
              <a:custGeom>
                <a:avLst/>
                <a:gdLst/>
                <a:ahLst/>
                <a:cxnLst/>
                <a:rect l="l" t="t" r="r" b="b"/>
                <a:pathLst>
                  <a:path w="242" h="193" extrusionOk="0">
                    <a:moveTo>
                      <a:pt x="73" y="0"/>
                    </a:moveTo>
                    <a:cubicBezTo>
                      <a:pt x="53" y="0"/>
                      <a:pt x="33" y="10"/>
                      <a:pt x="21" y="28"/>
                    </a:cubicBezTo>
                    <a:cubicBezTo>
                      <a:pt x="0" y="52"/>
                      <a:pt x="4" y="92"/>
                      <a:pt x="33" y="112"/>
                    </a:cubicBezTo>
                    <a:cubicBezTo>
                      <a:pt x="33" y="112"/>
                      <a:pt x="69" y="140"/>
                      <a:pt x="141" y="184"/>
                    </a:cubicBezTo>
                    <a:cubicBezTo>
                      <a:pt x="149" y="188"/>
                      <a:pt x="165" y="192"/>
                      <a:pt x="173" y="192"/>
                    </a:cubicBezTo>
                    <a:cubicBezTo>
                      <a:pt x="193" y="192"/>
                      <a:pt x="213" y="184"/>
                      <a:pt x="225" y="168"/>
                    </a:cubicBezTo>
                    <a:cubicBezTo>
                      <a:pt x="241" y="144"/>
                      <a:pt x="233" y="104"/>
                      <a:pt x="205" y="84"/>
                    </a:cubicBezTo>
                    <a:cubicBezTo>
                      <a:pt x="141" y="40"/>
                      <a:pt x="105" y="11"/>
                      <a:pt x="105" y="11"/>
                    </a:cubicBezTo>
                    <a:cubicBezTo>
                      <a:pt x="96" y="4"/>
                      <a:pt x="84" y="0"/>
                      <a:pt x="73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0" name="Google Shape;120;p3"/>
              <p:cNvSpPr/>
              <p:nvPr/>
            </p:nvSpPr>
            <p:spPr>
              <a:xfrm>
                <a:off x="3630180" y="628675"/>
                <a:ext cx="835469" cy="172878"/>
              </a:xfrm>
              <a:custGeom>
                <a:avLst/>
                <a:gdLst/>
                <a:ahLst/>
                <a:cxnLst/>
                <a:rect l="l" t="t" r="r" b="b"/>
                <a:pathLst>
                  <a:path w="6196" h="1282" extrusionOk="0">
                    <a:moveTo>
                      <a:pt x="6121" y="0"/>
                    </a:moveTo>
                    <a:cubicBezTo>
                      <a:pt x="6109" y="0"/>
                      <a:pt x="6097" y="4"/>
                      <a:pt x="6087" y="12"/>
                    </a:cubicBezTo>
                    <a:cubicBezTo>
                      <a:pt x="6023" y="64"/>
                      <a:pt x="5955" y="112"/>
                      <a:pt x="5891" y="160"/>
                    </a:cubicBezTo>
                    <a:cubicBezTo>
                      <a:pt x="5858" y="177"/>
                      <a:pt x="5854" y="213"/>
                      <a:pt x="5875" y="245"/>
                    </a:cubicBezTo>
                    <a:cubicBezTo>
                      <a:pt x="5887" y="261"/>
                      <a:pt x="5907" y="269"/>
                      <a:pt x="5927" y="269"/>
                    </a:cubicBezTo>
                    <a:cubicBezTo>
                      <a:pt x="5943" y="269"/>
                      <a:pt x="5951" y="265"/>
                      <a:pt x="5967" y="261"/>
                    </a:cubicBezTo>
                    <a:cubicBezTo>
                      <a:pt x="6035" y="213"/>
                      <a:pt x="6104" y="165"/>
                      <a:pt x="6168" y="112"/>
                    </a:cubicBezTo>
                    <a:cubicBezTo>
                      <a:pt x="6192" y="88"/>
                      <a:pt x="6196" y="48"/>
                      <a:pt x="6176" y="24"/>
                    </a:cubicBezTo>
                    <a:cubicBezTo>
                      <a:pt x="6161" y="9"/>
                      <a:pt x="6140" y="0"/>
                      <a:pt x="6121" y="0"/>
                    </a:cubicBezTo>
                    <a:close/>
                    <a:moveTo>
                      <a:pt x="5557" y="384"/>
                    </a:moveTo>
                    <a:cubicBezTo>
                      <a:pt x="5546" y="384"/>
                      <a:pt x="5535" y="387"/>
                      <a:pt x="5525" y="394"/>
                    </a:cubicBezTo>
                    <a:lnTo>
                      <a:pt x="5312" y="514"/>
                    </a:lnTo>
                    <a:cubicBezTo>
                      <a:pt x="5284" y="530"/>
                      <a:pt x="5272" y="570"/>
                      <a:pt x="5288" y="602"/>
                    </a:cubicBezTo>
                    <a:cubicBezTo>
                      <a:pt x="5296" y="623"/>
                      <a:pt x="5324" y="631"/>
                      <a:pt x="5344" y="631"/>
                    </a:cubicBezTo>
                    <a:cubicBezTo>
                      <a:pt x="5352" y="631"/>
                      <a:pt x="5364" y="631"/>
                      <a:pt x="5372" y="627"/>
                    </a:cubicBezTo>
                    <a:cubicBezTo>
                      <a:pt x="5445" y="586"/>
                      <a:pt x="5517" y="546"/>
                      <a:pt x="5589" y="502"/>
                    </a:cubicBezTo>
                    <a:cubicBezTo>
                      <a:pt x="5617" y="486"/>
                      <a:pt x="5629" y="446"/>
                      <a:pt x="5609" y="414"/>
                    </a:cubicBezTo>
                    <a:cubicBezTo>
                      <a:pt x="5599" y="395"/>
                      <a:pt x="5578" y="384"/>
                      <a:pt x="5557" y="384"/>
                    </a:cubicBezTo>
                    <a:close/>
                    <a:moveTo>
                      <a:pt x="68" y="434"/>
                    </a:moveTo>
                    <a:cubicBezTo>
                      <a:pt x="45" y="434"/>
                      <a:pt x="25" y="444"/>
                      <a:pt x="17" y="466"/>
                    </a:cubicBezTo>
                    <a:cubicBezTo>
                      <a:pt x="1" y="494"/>
                      <a:pt x="9" y="534"/>
                      <a:pt x="41" y="550"/>
                    </a:cubicBezTo>
                    <a:cubicBezTo>
                      <a:pt x="109" y="590"/>
                      <a:pt x="185" y="631"/>
                      <a:pt x="262" y="667"/>
                    </a:cubicBezTo>
                    <a:cubicBezTo>
                      <a:pt x="266" y="671"/>
                      <a:pt x="278" y="671"/>
                      <a:pt x="286" y="671"/>
                    </a:cubicBezTo>
                    <a:cubicBezTo>
                      <a:pt x="310" y="671"/>
                      <a:pt x="330" y="663"/>
                      <a:pt x="346" y="635"/>
                    </a:cubicBezTo>
                    <a:cubicBezTo>
                      <a:pt x="362" y="602"/>
                      <a:pt x="346" y="566"/>
                      <a:pt x="318" y="550"/>
                    </a:cubicBezTo>
                    <a:cubicBezTo>
                      <a:pt x="246" y="514"/>
                      <a:pt x="169" y="482"/>
                      <a:pt x="101" y="442"/>
                    </a:cubicBezTo>
                    <a:cubicBezTo>
                      <a:pt x="90" y="436"/>
                      <a:pt x="79" y="434"/>
                      <a:pt x="68" y="434"/>
                    </a:cubicBezTo>
                    <a:close/>
                    <a:moveTo>
                      <a:pt x="4947" y="705"/>
                    </a:moveTo>
                    <a:cubicBezTo>
                      <a:pt x="4939" y="705"/>
                      <a:pt x="4930" y="707"/>
                      <a:pt x="4922" y="711"/>
                    </a:cubicBezTo>
                    <a:cubicBezTo>
                      <a:pt x="4846" y="747"/>
                      <a:pt x="4770" y="775"/>
                      <a:pt x="4693" y="807"/>
                    </a:cubicBezTo>
                    <a:cubicBezTo>
                      <a:pt x="4665" y="815"/>
                      <a:pt x="4645" y="856"/>
                      <a:pt x="4661" y="888"/>
                    </a:cubicBezTo>
                    <a:cubicBezTo>
                      <a:pt x="4669" y="912"/>
                      <a:pt x="4693" y="928"/>
                      <a:pt x="4721" y="928"/>
                    </a:cubicBezTo>
                    <a:cubicBezTo>
                      <a:pt x="4729" y="928"/>
                      <a:pt x="4738" y="928"/>
                      <a:pt x="4746" y="920"/>
                    </a:cubicBezTo>
                    <a:cubicBezTo>
                      <a:pt x="4826" y="892"/>
                      <a:pt x="4902" y="860"/>
                      <a:pt x="4975" y="827"/>
                    </a:cubicBezTo>
                    <a:cubicBezTo>
                      <a:pt x="5007" y="811"/>
                      <a:pt x="5023" y="771"/>
                      <a:pt x="5007" y="739"/>
                    </a:cubicBezTo>
                    <a:cubicBezTo>
                      <a:pt x="4995" y="719"/>
                      <a:pt x="4971" y="705"/>
                      <a:pt x="4947" y="705"/>
                    </a:cubicBezTo>
                    <a:close/>
                    <a:moveTo>
                      <a:pt x="694" y="729"/>
                    </a:moveTo>
                    <a:cubicBezTo>
                      <a:pt x="670" y="729"/>
                      <a:pt x="644" y="741"/>
                      <a:pt x="631" y="767"/>
                    </a:cubicBezTo>
                    <a:cubicBezTo>
                      <a:pt x="619" y="795"/>
                      <a:pt x="639" y="831"/>
                      <a:pt x="668" y="848"/>
                    </a:cubicBezTo>
                    <a:cubicBezTo>
                      <a:pt x="744" y="884"/>
                      <a:pt x="824" y="908"/>
                      <a:pt x="901" y="936"/>
                    </a:cubicBezTo>
                    <a:cubicBezTo>
                      <a:pt x="905" y="944"/>
                      <a:pt x="913" y="944"/>
                      <a:pt x="921" y="944"/>
                    </a:cubicBezTo>
                    <a:cubicBezTo>
                      <a:pt x="949" y="944"/>
                      <a:pt x="969" y="924"/>
                      <a:pt x="981" y="896"/>
                    </a:cubicBezTo>
                    <a:cubicBezTo>
                      <a:pt x="989" y="864"/>
                      <a:pt x="969" y="827"/>
                      <a:pt x="941" y="815"/>
                    </a:cubicBezTo>
                    <a:cubicBezTo>
                      <a:pt x="864" y="791"/>
                      <a:pt x="788" y="763"/>
                      <a:pt x="712" y="731"/>
                    </a:cubicBezTo>
                    <a:cubicBezTo>
                      <a:pt x="706" y="729"/>
                      <a:pt x="700" y="729"/>
                      <a:pt x="694" y="729"/>
                    </a:cubicBezTo>
                    <a:close/>
                    <a:moveTo>
                      <a:pt x="1342" y="954"/>
                    </a:moveTo>
                    <a:cubicBezTo>
                      <a:pt x="1316" y="954"/>
                      <a:pt x="1288" y="973"/>
                      <a:pt x="1278" y="1004"/>
                    </a:cubicBezTo>
                    <a:cubicBezTo>
                      <a:pt x="1270" y="1032"/>
                      <a:pt x="1290" y="1069"/>
                      <a:pt x="1326" y="1077"/>
                    </a:cubicBezTo>
                    <a:lnTo>
                      <a:pt x="1567" y="1137"/>
                    </a:lnTo>
                    <a:lnTo>
                      <a:pt x="1580" y="1137"/>
                    </a:lnTo>
                    <a:cubicBezTo>
                      <a:pt x="1612" y="1137"/>
                      <a:pt x="1636" y="1117"/>
                      <a:pt x="1636" y="1093"/>
                    </a:cubicBezTo>
                    <a:cubicBezTo>
                      <a:pt x="1648" y="1056"/>
                      <a:pt x="1628" y="1028"/>
                      <a:pt x="1592" y="1016"/>
                    </a:cubicBezTo>
                    <a:cubicBezTo>
                      <a:pt x="1511" y="996"/>
                      <a:pt x="1435" y="976"/>
                      <a:pt x="1355" y="956"/>
                    </a:cubicBezTo>
                    <a:cubicBezTo>
                      <a:pt x="1350" y="955"/>
                      <a:pt x="1346" y="954"/>
                      <a:pt x="1342" y="954"/>
                    </a:cubicBezTo>
                    <a:close/>
                    <a:moveTo>
                      <a:pt x="4306" y="950"/>
                    </a:moveTo>
                    <a:cubicBezTo>
                      <a:pt x="4300" y="950"/>
                      <a:pt x="4294" y="951"/>
                      <a:pt x="4288" y="952"/>
                    </a:cubicBezTo>
                    <a:cubicBezTo>
                      <a:pt x="4207" y="976"/>
                      <a:pt x="4135" y="996"/>
                      <a:pt x="4054" y="1016"/>
                    </a:cubicBezTo>
                    <a:cubicBezTo>
                      <a:pt x="4018" y="1028"/>
                      <a:pt x="3998" y="1056"/>
                      <a:pt x="4006" y="1093"/>
                    </a:cubicBezTo>
                    <a:cubicBezTo>
                      <a:pt x="4014" y="1117"/>
                      <a:pt x="4038" y="1137"/>
                      <a:pt x="4067" y="1137"/>
                    </a:cubicBezTo>
                    <a:lnTo>
                      <a:pt x="4087" y="1137"/>
                    </a:lnTo>
                    <a:cubicBezTo>
                      <a:pt x="4167" y="1117"/>
                      <a:pt x="4247" y="1097"/>
                      <a:pt x="4328" y="1073"/>
                    </a:cubicBezTo>
                    <a:cubicBezTo>
                      <a:pt x="4360" y="1064"/>
                      <a:pt x="4380" y="1028"/>
                      <a:pt x="4368" y="992"/>
                    </a:cubicBezTo>
                    <a:cubicBezTo>
                      <a:pt x="4361" y="966"/>
                      <a:pt x="4335" y="950"/>
                      <a:pt x="4306" y="950"/>
                    </a:cubicBezTo>
                    <a:close/>
                    <a:moveTo>
                      <a:pt x="2020" y="1096"/>
                    </a:moveTo>
                    <a:cubicBezTo>
                      <a:pt x="1988" y="1096"/>
                      <a:pt x="1961" y="1116"/>
                      <a:pt x="1957" y="1149"/>
                    </a:cubicBezTo>
                    <a:cubicBezTo>
                      <a:pt x="1953" y="1185"/>
                      <a:pt x="1973" y="1213"/>
                      <a:pt x="2009" y="1217"/>
                    </a:cubicBezTo>
                    <a:cubicBezTo>
                      <a:pt x="2090" y="1233"/>
                      <a:pt x="2174" y="1245"/>
                      <a:pt x="2255" y="1253"/>
                    </a:cubicBezTo>
                    <a:lnTo>
                      <a:pt x="2259" y="1253"/>
                    </a:lnTo>
                    <a:cubicBezTo>
                      <a:pt x="2291" y="1253"/>
                      <a:pt x="2319" y="1229"/>
                      <a:pt x="2327" y="1197"/>
                    </a:cubicBezTo>
                    <a:cubicBezTo>
                      <a:pt x="2331" y="1161"/>
                      <a:pt x="2307" y="1133"/>
                      <a:pt x="2271" y="1129"/>
                    </a:cubicBezTo>
                    <a:cubicBezTo>
                      <a:pt x="2190" y="1125"/>
                      <a:pt x="2110" y="1109"/>
                      <a:pt x="2030" y="1097"/>
                    </a:cubicBezTo>
                    <a:cubicBezTo>
                      <a:pt x="2026" y="1096"/>
                      <a:pt x="2023" y="1096"/>
                      <a:pt x="2020" y="1096"/>
                    </a:cubicBezTo>
                    <a:close/>
                    <a:moveTo>
                      <a:pt x="3637" y="1103"/>
                    </a:moveTo>
                    <a:cubicBezTo>
                      <a:pt x="3633" y="1103"/>
                      <a:pt x="3629" y="1104"/>
                      <a:pt x="3625" y="1105"/>
                    </a:cubicBezTo>
                    <a:lnTo>
                      <a:pt x="3384" y="1133"/>
                    </a:lnTo>
                    <a:cubicBezTo>
                      <a:pt x="3351" y="1137"/>
                      <a:pt x="3323" y="1169"/>
                      <a:pt x="3331" y="1205"/>
                    </a:cubicBezTo>
                    <a:cubicBezTo>
                      <a:pt x="3331" y="1233"/>
                      <a:pt x="3359" y="1257"/>
                      <a:pt x="3388" y="1257"/>
                    </a:cubicBezTo>
                    <a:cubicBezTo>
                      <a:pt x="3388" y="1257"/>
                      <a:pt x="3396" y="1257"/>
                      <a:pt x="3400" y="1253"/>
                    </a:cubicBezTo>
                    <a:cubicBezTo>
                      <a:pt x="3480" y="1249"/>
                      <a:pt x="3564" y="1237"/>
                      <a:pt x="3645" y="1225"/>
                    </a:cubicBezTo>
                    <a:cubicBezTo>
                      <a:pt x="3677" y="1217"/>
                      <a:pt x="3701" y="1189"/>
                      <a:pt x="3697" y="1153"/>
                    </a:cubicBezTo>
                    <a:cubicBezTo>
                      <a:pt x="3693" y="1128"/>
                      <a:pt x="3668" y="1103"/>
                      <a:pt x="3637" y="1103"/>
                    </a:cubicBezTo>
                    <a:close/>
                    <a:moveTo>
                      <a:pt x="2709" y="1157"/>
                    </a:moveTo>
                    <a:cubicBezTo>
                      <a:pt x="2672" y="1157"/>
                      <a:pt x="2640" y="1181"/>
                      <a:pt x="2640" y="1217"/>
                    </a:cubicBezTo>
                    <a:cubicBezTo>
                      <a:pt x="2640" y="1253"/>
                      <a:pt x="2668" y="1281"/>
                      <a:pt x="2701" y="1281"/>
                    </a:cubicBezTo>
                    <a:lnTo>
                      <a:pt x="2954" y="1281"/>
                    </a:lnTo>
                    <a:cubicBezTo>
                      <a:pt x="2990" y="1281"/>
                      <a:pt x="3014" y="1253"/>
                      <a:pt x="3014" y="1217"/>
                    </a:cubicBezTo>
                    <a:cubicBezTo>
                      <a:pt x="3014" y="1181"/>
                      <a:pt x="2982" y="1157"/>
                      <a:pt x="2950" y="1157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1" name="Google Shape;121;p3"/>
            <p:cNvGrpSpPr/>
            <p:nvPr/>
          </p:nvGrpSpPr>
          <p:grpSpPr>
            <a:xfrm rot="-1338283">
              <a:off x="6304777" y="70229"/>
              <a:ext cx="1332686" cy="431981"/>
              <a:chOff x="3132849" y="378861"/>
              <a:chExt cx="1332799" cy="432018"/>
            </a:xfrm>
          </p:grpSpPr>
          <p:sp>
            <p:nvSpPr>
              <p:cNvPr id="122" name="Google Shape;122;p3"/>
              <p:cNvSpPr/>
              <p:nvPr/>
            </p:nvSpPr>
            <p:spPr>
              <a:xfrm>
                <a:off x="3564648" y="647688"/>
                <a:ext cx="32631" cy="26026"/>
              </a:xfrm>
              <a:custGeom>
                <a:avLst/>
                <a:gdLst/>
                <a:ahLst/>
                <a:cxnLst/>
                <a:rect l="l" t="t" r="r" b="b"/>
                <a:pathLst>
                  <a:path w="242" h="193" extrusionOk="0">
                    <a:moveTo>
                      <a:pt x="73" y="0"/>
                    </a:moveTo>
                    <a:cubicBezTo>
                      <a:pt x="53" y="0"/>
                      <a:pt x="33" y="10"/>
                      <a:pt x="21" y="28"/>
                    </a:cubicBezTo>
                    <a:cubicBezTo>
                      <a:pt x="0" y="52"/>
                      <a:pt x="4" y="92"/>
                      <a:pt x="33" y="112"/>
                    </a:cubicBezTo>
                    <a:cubicBezTo>
                      <a:pt x="33" y="112"/>
                      <a:pt x="69" y="140"/>
                      <a:pt x="141" y="184"/>
                    </a:cubicBezTo>
                    <a:cubicBezTo>
                      <a:pt x="149" y="188"/>
                      <a:pt x="165" y="192"/>
                      <a:pt x="173" y="192"/>
                    </a:cubicBezTo>
                    <a:cubicBezTo>
                      <a:pt x="193" y="192"/>
                      <a:pt x="213" y="184"/>
                      <a:pt x="225" y="168"/>
                    </a:cubicBezTo>
                    <a:cubicBezTo>
                      <a:pt x="241" y="144"/>
                      <a:pt x="233" y="104"/>
                      <a:pt x="205" y="84"/>
                    </a:cubicBezTo>
                    <a:cubicBezTo>
                      <a:pt x="141" y="40"/>
                      <a:pt x="105" y="11"/>
                      <a:pt x="105" y="11"/>
                    </a:cubicBezTo>
                    <a:cubicBezTo>
                      <a:pt x="96" y="4"/>
                      <a:pt x="84" y="0"/>
                      <a:pt x="73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3" name="Google Shape;123;p3"/>
              <p:cNvSpPr/>
              <p:nvPr/>
            </p:nvSpPr>
            <p:spPr>
              <a:xfrm>
                <a:off x="3630180" y="628675"/>
                <a:ext cx="835469" cy="172878"/>
              </a:xfrm>
              <a:custGeom>
                <a:avLst/>
                <a:gdLst/>
                <a:ahLst/>
                <a:cxnLst/>
                <a:rect l="l" t="t" r="r" b="b"/>
                <a:pathLst>
                  <a:path w="6196" h="1282" extrusionOk="0">
                    <a:moveTo>
                      <a:pt x="6121" y="0"/>
                    </a:moveTo>
                    <a:cubicBezTo>
                      <a:pt x="6109" y="0"/>
                      <a:pt x="6097" y="4"/>
                      <a:pt x="6087" y="12"/>
                    </a:cubicBezTo>
                    <a:cubicBezTo>
                      <a:pt x="6023" y="64"/>
                      <a:pt x="5955" y="112"/>
                      <a:pt x="5891" y="160"/>
                    </a:cubicBezTo>
                    <a:cubicBezTo>
                      <a:pt x="5858" y="177"/>
                      <a:pt x="5854" y="213"/>
                      <a:pt x="5875" y="245"/>
                    </a:cubicBezTo>
                    <a:cubicBezTo>
                      <a:pt x="5887" y="261"/>
                      <a:pt x="5907" y="269"/>
                      <a:pt x="5927" y="269"/>
                    </a:cubicBezTo>
                    <a:cubicBezTo>
                      <a:pt x="5943" y="269"/>
                      <a:pt x="5951" y="265"/>
                      <a:pt x="5967" y="261"/>
                    </a:cubicBezTo>
                    <a:cubicBezTo>
                      <a:pt x="6035" y="213"/>
                      <a:pt x="6104" y="165"/>
                      <a:pt x="6168" y="112"/>
                    </a:cubicBezTo>
                    <a:cubicBezTo>
                      <a:pt x="6192" y="88"/>
                      <a:pt x="6196" y="48"/>
                      <a:pt x="6176" y="24"/>
                    </a:cubicBezTo>
                    <a:cubicBezTo>
                      <a:pt x="6161" y="9"/>
                      <a:pt x="6140" y="0"/>
                      <a:pt x="6121" y="0"/>
                    </a:cubicBezTo>
                    <a:close/>
                    <a:moveTo>
                      <a:pt x="5557" y="384"/>
                    </a:moveTo>
                    <a:cubicBezTo>
                      <a:pt x="5546" y="384"/>
                      <a:pt x="5535" y="387"/>
                      <a:pt x="5525" y="394"/>
                    </a:cubicBezTo>
                    <a:lnTo>
                      <a:pt x="5312" y="514"/>
                    </a:lnTo>
                    <a:cubicBezTo>
                      <a:pt x="5284" y="530"/>
                      <a:pt x="5272" y="570"/>
                      <a:pt x="5288" y="602"/>
                    </a:cubicBezTo>
                    <a:cubicBezTo>
                      <a:pt x="5296" y="623"/>
                      <a:pt x="5324" y="631"/>
                      <a:pt x="5344" y="631"/>
                    </a:cubicBezTo>
                    <a:cubicBezTo>
                      <a:pt x="5352" y="631"/>
                      <a:pt x="5364" y="631"/>
                      <a:pt x="5372" y="627"/>
                    </a:cubicBezTo>
                    <a:cubicBezTo>
                      <a:pt x="5445" y="586"/>
                      <a:pt x="5517" y="546"/>
                      <a:pt x="5589" y="502"/>
                    </a:cubicBezTo>
                    <a:cubicBezTo>
                      <a:pt x="5617" y="486"/>
                      <a:pt x="5629" y="446"/>
                      <a:pt x="5609" y="414"/>
                    </a:cubicBezTo>
                    <a:cubicBezTo>
                      <a:pt x="5599" y="395"/>
                      <a:pt x="5578" y="384"/>
                      <a:pt x="5557" y="384"/>
                    </a:cubicBezTo>
                    <a:close/>
                    <a:moveTo>
                      <a:pt x="68" y="434"/>
                    </a:moveTo>
                    <a:cubicBezTo>
                      <a:pt x="45" y="434"/>
                      <a:pt x="25" y="444"/>
                      <a:pt x="17" y="466"/>
                    </a:cubicBezTo>
                    <a:cubicBezTo>
                      <a:pt x="1" y="494"/>
                      <a:pt x="9" y="534"/>
                      <a:pt x="41" y="550"/>
                    </a:cubicBezTo>
                    <a:cubicBezTo>
                      <a:pt x="109" y="590"/>
                      <a:pt x="185" y="631"/>
                      <a:pt x="262" y="667"/>
                    </a:cubicBezTo>
                    <a:cubicBezTo>
                      <a:pt x="266" y="671"/>
                      <a:pt x="278" y="671"/>
                      <a:pt x="286" y="671"/>
                    </a:cubicBezTo>
                    <a:cubicBezTo>
                      <a:pt x="310" y="671"/>
                      <a:pt x="330" y="663"/>
                      <a:pt x="346" y="635"/>
                    </a:cubicBezTo>
                    <a:cubicBezTo>
                      <a:pt x="362" y="602"/>
                      <a:pt x="346" y="566"/>
                      <a:pt x="318" y="550"/>
                    </a:cubicBezTo>
                    <a:cubicBezTo>
                      <a:pt x="246" y="514"/>
                      <a:pt x="169" y="482"/>
                      <a:pt x="101" y="442"/>
                    </a:cubicBezTo>
                    <a:cubicBezTo>
                      <a:pt x="90" y="436"/>
                      <a:pt x="79" y="434"/>
                      <a:pt x="68" y="434"/>
                    </a:cubicBezTo>
                    <a:close/>
                    <a:moveTo>
                      <a:pt x="4947" y="705"/>
                    </a:moveTo>
                    <a:cubicBezTo>
                      <a:pt x="4939" y="705"/>
                      <a:pt x="4930" y="707"/>
                      <a:pt x="4922" y="711"/>
                    </a:cubicBezTo>
                    <a:cubicBezTo>
                      <a:pt x="4846" y="747"/>
                      <a:pt x="4770" y="775"/>
                      <a:pt x="4693" y="807"/>
                    </a:cubicBezTo>
                    <a:cubicBezTo>
                      <a:pt x="4665" y="815"/>
                      <a:pt x="4645" y="856"/>
                      <a:pt x="4661" y="888"/>
                    </a:cubicBezTo>
                    <a:cubicBezTo>
                      <a:pt x="4669" y="912"/>
                      <a:pt x="4693" y="928"/>
                      <a:pt x="4721" y="928"/>
                    </a:cubicBezTo>
                    <a:cubicBezTo>
                      <a:pt x="4729" y="928"/>
                      <a:pt x="4738" y="928"/>
                      <a:pt x="4746" y="920"/>
                    </a:cubicBezTo>
                    <a:cubicBezTo>
                      <a:pt x="4826" y="892"/>
                      <a:pt x="4902" y="860"/>
                      <a:pt x="4975" y="827"/>
                    </a:cubicBezTo>
                    <a:cubicBezTo>
                      <a:pt x="5007" y="811"/>
                      <a:pt x="5023" y="771"/>
                      <a:pt x="5007" y="739"/>
                    </a:cubicBezTo>
                    <a:cubicBezTo>
                      <a:pt x="4995" y="719"/>
                      <a:pt x="4971" y="705"/>
                      <a:pt x="4947" y="705"/>
                    </a:cubicBezTo>
                    <a:close/>
                    <a:moveTo>
                      <a:pt x="694" y="729"/>
                    </a:moveTo>
                    <a:cubicBezTo>
                      <a:pt x="670" y="729"/>
                      <a:pt x="644" y="741"/>
                      <a:pt x="631" y="767"/>
                    </a:cubicBezTo>
                    <a:cubicBezTo>
                      <a:pt x="619" y="795"/>
                      <a:pt x="639" y="831"/>
                      <a:pt x="668" y="848"/>
                    </a:cubicBezTo>
                    <a:cubicBezTo>
                      <a:pt x="744" y="884"/>
                      <a:pt x="824" y="908"/>
                      <a:pt x="901" y="936"/>
                    </a:cubicBezTo>
                    <a:cubicBezTo>
                      <a:pt x="905" y="944"/>
                      <a:pt x="913" y="944"/>
                      <a:pt x="921" y="944"/>
                    </a:cubicBezTo>
                    <a:cubicBezTo>
                      <a:pt x="949" y="944"/>
                      <a:pt x="969" y="924"/>
                      <a:pt x="981" y="896"/>
                    </a:cubicBezTo>
                    <a:cubicBezTo>
                      <a:pt x="989" y="864"/>
                      <a:pt x="969" y="827"/>
                      <a:pt x="941" y="815"/>
                    </a:cubicBezTo>
                    <a:cubicBezTo>
                      <a:pt x="864" y="791"/>
                      <a:pt x="788" y="763"/>
                      <a:pt x="712" y="731"/>
                    </a:cubicBezTo>
                    <a:cubicBezTo>
                      <a:pt x="706" y="729"/>
                      <a:pt x="700" y="729"/>
                      <a:pt x="694" y="729"/>
                    </a:cubicBezTo>
                    <a:close/>
                    <a:moveTo>
                      <a:pt x="1342" y="954"/>
                    </a:moveTo>
                    <a:cubicBezTo>
                      <a:pt x="1316" y="954"/>
                      <a:pt x="1288" y="973"/>
                      <a:pt x="1278" y="1004"/>
                    </a:cubicBezTo>
                    <a:cubicBezTo>
                      <a:pt x="1270" y="1032"/>
                      <a:pt x="1290" y="1069"/>
                      <a:pt x="1326" y="1077"/>
                    </a:cubicBezTo>
                    <a:lnTo>
                      <a:pt x="1567" y="1137"/>
                    </a:lnTo>
                    <a:lnTo>
                      <a:pt x="1580" y="1137"/>
                    </a:lnTo>
                    <a:cubicBezTo>
                      <a:pt x="1612" y="1137"/>
                      <a:pt x="1636" y="1117"/>
                      <a:pt x="1636" y="1093"/>
                    </a:cubicBezTo>
                    <a:cubicBezTo>
                      <a:pt x="1648" y="1056"/>
                      <a:pt x="1628" y="1028"/>
                      <a:pt x="1592" y="1016"/>
                    </a:cubicBezTo>
                    <a:cubicBezTo>
                      <a:pt x="1511" y="996"/>
                      <a:pt x="1435" y="976"/>
                      <a:pt x="1355" y="956"/>
                    </a:cubicBezTo>
                    <a:cubicBezTo>
                      <a:pt x="1350" y="955"/>
                      <a:pt x="1346" y="954"/>
                      <a:pt x="1342" y="954"/>
                    </a:cubicBezTo>
                    <a:close/>
                    <a:moveTo>
                      <a:pt x="4306" y="950"/>
                    </a:moveTo>
                    <a:cubicBezTo>
                      <a:pt x="4300" y="950"/>
                      <a:pt x="4294" y="951"/>
                      <a:pt x="4288" y="952"/>
                    </a:cubicBezTo>
                    <a:cubicBezTo>
                      <a:pt x="4207" y="976"/>
                      <a:pt x="4135" y="996"/>
                      <a:pt x="4054" y="1016"/>
                    </a:cubicBezTo>
                    <a:cubicBezTo>
                      <a:pt x="4018" y="1028"/>
                      <a:pt x="3998" y="1056"/>
                      <a:pt x="4006" y="1093"/>
                    </a:cubicBezTo>
                    <a:cubicBezTo>
                      <a:pt x="4014" y="1117"/>
                      <a:pt x="4038" y="1137"/>
                      <a:pt x="4067" y="1137"/>
                    </a:cubicBezTo>
                    <a:lnTo>
                      <a:pt x="4087" y="1137"/>
                    </a:lnTo>
                    <a:cubicBezTo>
                      <a:pt x="4167" y="1117"/>
                      <a:pt x="4247" y="1097"/>
                      <a:pt x="4328" y="1073"/>
                    </a:cubicBezTo>
                    <a:cubicBezTo>
                      <a:pt x="4360" y="1064"/>
                      <a:pt x="4380" y="1028"/>
                      <a:pt x="4368" y="992"/>
                    </a:cubicBezTo>
                    <a:cubicBezTo>
                      <a:pt x="4361" y="966"/>
                      <a:pt x="4335" y="950"/>
                      <a:pt x="4306" y="950"/>
                    </a:cubicBezTo>
                    <a:close/>
                    <a:moveTo>
                      <a:pt x="2020" y="1096"/>
                    </a:moveTo>
                    <a:cubicBezTo>
                      <a:pt x="1988" y="1096"/>
                      <a:pt x="1961" y="1116"/>
                      <a:pt x="1957" y="1149"/>
                    </a:cubicBezTo>
                    <a:cubicBezTo>
                      <a:pt x="1953" y="1185"/>
                      <a:pt x="1973" y="1213"/>
                      <a:pt x="2009" y="1217"/>
                    </a:cubicBezTo>
                    <a:cubicBezTo>
                      <a:pt x="2090" y="1233"/>
                      <a:pt x="2174" y="1245"/>
                      <a:pt x="2255" y="1253"/>
                    </a:cubicBezTo>
                    <a:lnTo>
                      <a:pt x="2259" y="1253"/>
                    </a:lnTo>
                    <a:cubicBezTo>
                      <a:pt x="2291" y="1253"/>
                      <a:pt x="2319" y="1229"/>
                      <a:pt x="2327" y="1197"/>
                    </a:cubicBezTo>
                    <a:cubicBezTo>
                      <a:pt x="2331" y="1161"/>
                      <a:pt x="2307" y="1133"/>
                      <a:pt x="2271" y="1129"/>
                    </a:cubicBezTo>
                    <a:cubicBezTo>
                      <a:pt x="2190" y="1125"/>
                      <a:pt x="2110" y="1109"/>
                      <a:pt x="2030" y="1097"/>
                    </a:cubicBezTo>
                    <a:cubicBezTo>
                      <a:pt x="2026" y="1096"/>
                      <a:pt x="2023" y="1096"/>
                      <a:pt x="2020" y="1096"/>
                    </a:cubicBezTo>
                    <a:close/>
                    <a:moveTo>
                      <a:pt x="3637" y="1103"/>
                    </a:moveTo>
                    <a:cubicBezTo>
                      <a:pt x="3633" y="1103"/>
                      <a:pt x="3629" y="1104"/>
                      <a:pt x="3625" y="1105"/>
                    </a:cubicBezTo>
                    <a:lnTo>
                      <a:pt x="3384" y="1133"/>
                    </a:lnTo>
                    <a:cubicBezTo>
                      <a:pt x="3351" y="1137"/>
                      <a:pt x="3323" y="1169"/>
                      <a:pt x="3331" y="1205"/>
                    </a:cubicBezTo>
                    <a:cubicBezTo>
                      <a:pt x="3331" y="1233"/>
                      <a:pt x="3359" y="1257"/>
                      <a:pt x="3388" y="1257"/>
                    </a:cubicBezTo>
                    <a:cubicBezTo>
                      <a:pt x="3388" y="1257"/>
                      <a:pt x="3396" y="1257"/>
                      <a:pt x="3400" y="1253"/>
                    </a:cubicBezTo>
                    <a:cubicBezTo>
                      <a:pt x="3480" y="1249"/>
                      <a:pt x="3564" y="1237"/>
                      <a:pt x="3645" y="1225"/>
                    </a:cubicBezTo>
                    <a:cubicBezTo>
                      <a:pt x="3677" y="1217"/>
                      <a:pt x="3701" y="1189"/>
                      <a:pt x="3697" y="1153"/>
                    </a:cubicBezTo>
                    <a:cubicBezTo>
                      <a:pt x="3693" y="1128"/>
                      <a:pt x="3668" y="1103"/>
                      <a:pt x="3637" y="1103"/>
                    </a:cubicBezTo>
                    <a:close/>
                    <a:moveTo>
                      <a:pt x="2709" y="1157"/>
                    </a:moveTo>
                    <a:cubicBezTo>
                      <a:pt x="2672" y="1157"/>
                      <a:pt x="2640" y="1181"/>
                      <a:pt x="2640" y="1217"/>
                    </a:cubicBezTo>
                    <a:cubicBezTo>
                      <a:pt x="2640" y="1253"/>
                      <a:pt x="2668" y="1281"/>
                      <a:pt x="2701" y="1281"/>
                    </a:cubicBezTo>
                    <a:lnTo>
                      <a:pt x="2954" y="1281"/>
                    </a:lnTo>
                    <a:cubicBezTo>
                      <a:pt x="2990" y="1281"/>
                      <a:pt x="3014" y="1253"/>
                      <a:pt x="3014" y="1217"/>
                    </a:cubicBezTo>
                    <a:cubicBezTo>
                      <a:pt x="3014" y="1181"/>
                      <a:pt x="2982" y="1157"/>
                      <a:pt x="2950" y="1157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4" name="Google Shape;124;p3"/>
              <p:cNvSpPr/>
              <p:nvPr/>
            </p:nvSpPr>
            <p:spPr>
              <a:xfrm>
                <a:off x="3314385" y="432198"/>
                <a:ext cx="22249" cy="64593"/>
              </a:xfrm>
              <a:custGeom>
                <a:avLst/>
                <a:gdLst/>
                <a:ahLst/>
                <a:cxnLst/>
                <a:rect l="l" t="t" r="r" b="b"/>
                <a:pathLst>
                  <a:path w="165" h="479" extrusionOk="0">
                    <a:moveTo>
                      <a:pt x="89" y="1"/>
                    </a:moveTo>
                    <a:cubicBezTo>
                      <a:pt x="65" y="1"/>
                      <a:pt x="35" y="20"/>
                      <a:pt x="28" y="51"/>
                    </a:cubicBezTo>
                    <a:cubicBezTo>
                      <a:pt x="0" y="175"/>
                      <a:pt x="4" y="304"/>
                      <a:pt x="32" y="428"/>
                    </a:cubicBezTo>
                    <a:cubicBezTo>
                      <a:pt x="36" y="459"/>
                      <a:pt x="65" y="478"/>
                      <a:pt x="97" y="478"/>
                    </a:cubicBezTo>
                    <a:cubicBezTo>
                      <a:pt x="102" y="478"/>
                      <a:pt x="107" y="478"/>
                      <a:pt x="113" y="476"/>
                    </a:cubicBezTo>
                    <a:cubicBezTo>
                      <a:pt x="145" y="464"/>
                      <a:pt x="165" y="428"/>
                      <a:pt x="157" y="396"/>
                    </a:cubicBezTo>
                    <a:cubicBezTo>
                      <a:pt x="153" y="380"/>
                      <a:pt x="153" y="364"/>
                      <a:pt x="145" y="356"/>
                    </a:cubicBezTo>
                    <a:cubicBezTo>
                      <a:pt x="145" y="344"/>
                      <a:pt x="141" y="340"/>
                      <a:pt x="141" y="328"/>
                    </a:cubicBezTo>
                    <a:lnTo>
                      <a:pt x="141" y="320"/>
                    </a:lnTo>
                    <a:cubicBezTo>
                      <a:pt x="137" y="296"/>
                      <a:pt x="137" y="264"/>
                      <a:pt x="137" y="239"/>
                    </a:cubicBezTo>
                    <a:cubicBezTo>
                      <a:pt x="137" y="179"/>
                      <a:pt x="141" y="131"/>
                      <a:pt x="149" y="83"/>
                    </a:cubicBezTo>
                    <a:cubicBezTo>
                      <a:pt x="153" y="51"/>
                      <a:pt x="137" y="14"/>
                      <a:pt x="101" y="2"/>
                    </a:cubicBezTo>
                    <a:cubicBezTo>
                      <a:pt x="97" y="1"/>
                      <a:pt x="93" y="1"/>
                      <a:pt x="89" y="1"/>
                    </a:cubicBezTo>
                    <a:close/>
                  </a:path>
                </a:pathLst>
              </a:custGeom>
              <a:solidFill>
                <a:srgbClr val="FFF1F6">
                  <a:alpha val="333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5" name="Google Shape;125;p3"/>
              <p:cNvSpPr/>
              <p:nvPr/>
            </p:nvSpPr>
            <p:spPr>
              <a:xfrm>
                <a:off x="3326790" y="513513"/>
                <a:ext cx="39104" cy="76055"/>
              </a:xfrm>
              <a:custGeom>
                <a:avLst/>
                <a:gdLst/>
                <a:ahLst/>
                <a:cxnLst/>
                <a:rect l="l" t="t" r="r" b="b"/>
                <a:pathLst>
                  <a:path w="290" h="564" extrusionOk="0">
                    <a:moveTo>
                      <a:pt x="70" y="0"/>
                    </a:moveTo>
                    <a:cubicBezTo>
                      <a:pt x="66" y="0"/>
                      <a:pt x="61" y="1"/>
                      <a:pt x="57" y="2"/>
                    </a:cubicBezTo>
                    <a:cubicBezTo>
                      <a:pt x="17" y="14"/>
                      <a:pt x="1" y="50"/>
                      <a:pt x="5" y="82"/>
                    </a:cubicBezTo>
                    <a:cubicBezTo>
                      <a:pt x="29" y="239"/>
                      <a:pt x="85" y="392"/>
                      <a:pt x="161" y="532"/>
                    </a:cubicBezTo>
                    <a:cubicBezTo>
                      <a:pt x="172" y="552"/>
                      <a:pt x="197" y="564"/>
                      <a:pt x="221" y="564"/>
                    </a:cubicBezTo>
                    <a:cubicBezTo>
                      <a:pt x="231" y="564"/>
                      <a:pt x="241" y="561"/>
                      <a:pt x="250" y="556"/>
                    </a:cubicBezTo>
                    <a:cubicBezTo>
                      <a:pt x="282" y="536"/>
                      <a:pt x="290" y="500"/>
                      <a:pt x="278" y="464"/>
                    </a:cubicBezTo>
                    <a:cubicBezTo>
                      <a:pt x="206" y="335"/>
                      <a:pt x="161" y="199"/>
                      <a:pt x="137" y="50"/>
                    </a:cubicBezTo>
                    <a:cubicBezTo>
                      <a:pt x="130" y="19"/>
                      <a:pt x="97" y="0"/>
                      <a:pt x="70" y="0"/>
                    </a:cubicBezTo>
                    <a:close/>
                  </a:path>
                </a:pathLst>
              </a:custGeom>
              <a:solidFill>
                <a:srgbClr val="FFF1F6">
                  <a:alpha val="333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6" name="Google Shape;126;p3"/>
              <p:cNvSpPr/>
              <p:nvPr/>
            </p:nvSpPr>
            <p:spPr>
              <a:xfrm rot="-5563485">
                <a:off x="3094862" y="433994"/>
                <a:ext cx="417195" cy="321752"/>
              </a:xfrm>
              <a:custGeom>
                <a:avLst/>
                <a:gdLst/>
                <a:ahLst/>
                <a:cxnLst/>
                <a:rect l="l" t="t" r="r" b="b"/>
                <a:pathLst>
                  <a:path w="3094" h="2386" extrusionOk="0">
                    <a:moveTo>
                      <a:pt x="761" y="1"/>
                    </a:moveTo>
                    <a:cubicBezTo>
                      <a:pt x="715" y="1"/>
                      <a:pt x="666" y="10"/>
                      <a:pt x="615" y="31"/>
                    </a:cubicBezTo>
                    <a:cubicBezTo>
                      <a:pt x="1" y="280"/>
                      <a:pt x="877" y="2349"/>
                      <a:pt x="1274" y="2385"/>
                    </a:cubicBezTo>
                    <a:cubicBezTo>
                      <a:pt x="1277" y="2386"/>
                      <a:pt x="1281" y="2386"/>
                      <a:pt x="1284" y="2386"/>
                    </a:cubicBezTo>
                    <a:cubicBezTo>
                      <a:pt x="1654" y="2386"/>
                      <a:pt x="3093" y="666"/>
                      <a:pt x="2524" y="216"/>
                    </a:cubicBezTo>
                    <a:cubicBezTo>
                      <a:pt x="2468" y="172"/>
                      <a:pt x="2409" y="153"/>
                      <a:pt x="2348" y="153"/>
                    </a:cubicBezTo>
                    <a:cubicBezTo>
                      <a:pt x="1937" y="153"/>
                      <a:pt x="1467" y="1036"/>
                      <a:pt x="1467" y="1036"/>
                    </a:cubicBezTo>
                    <a:cubicBezTo>
                      <a:pt x="1467" y="1036"/>
                      <a:pt x="1243" y="1"/>
                      <a:pt x="761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7" name="Google Shape;127;p3"/>
              <p:cNvSpPr/>
              <p:nvPr/>
            </p:nvSpPr>
            <p:spPr>
              <a:xfrm rot="-5563485">
                <a:off x="3166434" y="379837"/>
                <a:ext cx="288827" cy="300850"/>
              </a:xfrm>
              <a:custGeom>
                <a:avLst/>
                <a:gdLst/>
                <a:ahLst/>
                <a:cxnLst/>
                <a:rect l="l" t="t" r="r" b="b"/>
                <a:pathLst>
                  <a:path w="2142" h="2231" extrusionOk="0">
                    <a:moveTo>
                      <a:pt x="1403" y="0"/>
                    </a:moveTo>
                    <a:cubicBezTo>
                      <a:pt x="1398" y="0"/>
                      <a:pt x="1392" y="0"/>
                      <a:pt x="1387" y="1"/>
                    </a:cubicBezTo>
                    <a:cubicBezTo>
                      <a:pt x="1009" y="700"/>
                      <a:pt x="535" y="1351"/>
                      <a:pt x="1" y="1941"/>
                    </a:cubicBezTo>
                    <a:cubicBezTo>
                      <a:pt x="113" y="2110"/>
                      <a:pt x="230" y="2222"/>
                      <a:pt x="314" y="2230"/>
                    </a:cubicBezTo>
                    <a:cubicBezTo>
                      <a:pt x="318" y="2231"/>
                      <a:pt x="321" y="2231"/>
                      <a:pt x="324" y="2231"/>
                    </a:cubicBezTo>
                    <a:cubicBezTo>
                      <a:pt x="702" y="2231"/>
                      <a:pt x="2141" y="511"/>
                      <a:pt x="1572" y="61"/>
                    </a:cubicBezTo>
                    <a:cubicBezTo>
                      <a:pt x="1517" y="20"/>
                      <a:pt x="1461" y="0"/>
                      <a:pt x="1403" y="0"/>
                    </a:cubicBezTo>
                    <a:close/>
                  </a:path>
                </a:pathLst>
              </a:custGeom>
              <a:solidFill>
                <a:srgbClr val="FFF1F6">
                  <a:alpha val="333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128" name="Google Shape;128;p3"/>
          <p:cNvSpPr/>
          <p:nvPr/>
        </p:nvSpPr>
        <p:spPr>
          <a:xfrm>
            <a:off x="8082620" y="4542638"/>
            <a:ext cx="215929" cy="199812"/>
          </a:xfrm>
          <a:custGeom>
            <a:avLst/>
            <a:gdLst/>
            <a:ahLst/>
            <a:cxnLst/>
            <a:rect l="l" t="t" r="r" b="b"/>
            <a:pathLst>
              <a:path w="1447" h="1339" extrusionOk="0">
                <a:moveTo>
                  <a:pt x="729" y="0"/>
                </a:moveTo>
                <a:cubicBezTo>
                  <a:pt x="719" y="0"/>
                  <a:pt x="709" y="1"/>
                  <a:pt x="699" y="1"/>
                </a:cubicBezTo>
                <a:cubicBezTo>
                  <a:pt x="486" y="13"/>
                  <a:pt x="286" y="122"/>
                  <a:pt x="161" y="298"/>
                </a:cubicBezTo>
                <a:cubicBezTo>
                  <a:pt x="36" y="475"/>
                  <a:pt x="0" y="692"/>
                  <a:pt x="61" y="893"/>
                </a:cubicBezTo>
                <a:cubicBezTo>
                  <a:pt x="121" y="1082"/>
                  <a:pt x="261" y="1238"/>
                  <a:pt x="458" y="1307"/>
                </a:cubicBezTo>
                <a:cubicBezTo>
                  <a:pt x="511" y="1327"/>
                  <a:pt x="571" y="1339"/>
                  <a:pt x="627" y="1339"/>
                </a:cubicBezTo>
                <a:cubicBezTo>
                  <a:pt x="760" y="1339"/>
                  <a:pt x="872" y="1279"/>
                  <a:pt x="953" y="1166"/>
                </a:cubicBezTo>
                <a:cubicBezTo>
                  <a:pt x="1053" y="1026"/>
                  <a:pt x="1089" y="801"/>
                  <a:pt x="932" y="604"/>
                </a:cubicBezTo>
                <a:cubicBezTo>
                  <a:pt x="860" y="511"/>
                  <a:pt x="744" y="455"/>
                  <a:pt x="631" y="455"/>
                </a:cubicBezTo>
                <a:cubicBezTo>
                  <a:pt x="543" y="455"/>
                  <a:pt x="466" y="495"/>
                  <a:pt x="418" y="563"/>
                </a:cubicBezTo>
                <a:cubicBezTo>
                  <a:pt x="350" y="652"/>
                  <a:pt x="338" y="756"/>
                  <a:pt x="378" y="853"/>
                </a:cubicBezTo>
                <a:cubicBezTo>
                  <a:pt x="418" y="945"/>
                  <a:pt x="507" y="1013"/>
                  <a:pt x="611" y="1026"/>
                </a:cubicBezTo>
                <a:cubicBezTo>
                  <a:pt x="616" y="1026"/>
                  <a:pt x="621" y="1027"/>
                  <a:pt x="626" y="1027"/>
                </a:cubicBezTo>
                <a:cubicBezTo>
                  <a:pt x="667" y="1027"/>
                  <a:pt x="700" y="997"/>
                  <a:pt x="703" y="957"/>
                </a:cubicBezTo>
                <a:cubicBezTo>
                  <a:pt x="707" y="917"/>
                  <a:pt x="679" y="877"/>
                  <a:pt x="639" y="873"/>
                </a:cubicBezTo>
                <a:cubicBezTo>
                  <a:pt x="587" y="865"/>
                  <a:pt x="547" y="837"/>
                  <a:pt x="527" y="797"/>
                </a:cubicBezTo>
                <a:cubicBezTo>
                  <a:pt x="507" y="756"/>
                  <a:pt x="511" y="716"/>
                  <a:pt x="531" y="672"/>
                </a:cubicBezTo>
                <a:cubicBezTo>
                  <a:pt x="551" y="636"/>
                  <a:pt x="583" y="612"/>
                  <a:pt x="623" y="604"/>
                </a:cubicBezTo>
                <a:cubicBezTo>
                  <a:pt x="629" y="603"/>
                  <a:pt x="636" y="602"/>
                  <a:pt x="643" y="602"/>
                </a:cubicBezTo>
                <a:cubicBezTo>
                  <a:pt x="689" y="602"/>
                  <a:pt x="745" y="625"/>
                  <a:pt x="784" y="660"/>
                </a:cubicBezTo>
                <a:cubicBezTo>
                  <a:pt x="860" y="724"/>
                  <a:pt x="900" y="825"/>
                  <a:pt x="892" y="925"/>
                </a:cubicBezTo>
                <a:cubicBezTo>
                  <a:pt x="888" y="1013"/>
                  <a:pt x="848" y="1086"/>
                  <a:pt x="784" y="1138"/>
                </a:cubicBezTo>
                <a:cubicBezTo>
                  <a:pt x="741" y="1170"/>
                  <a:pt x="693" y="1183"/>
                  <a:pt x="644" y="1183"/>
                </a:cubicBezTo>
                <a:cubicBezTo>
                  <a:pt x="516" y="1183"/>
                  <a:pt x="382" y="1092"/>
                  <a:pt x="310" y="1013"/>
                </a:cubicBezTo>
                <a:cubicBezTo>
                  <a:pt x="189" y="881"/>
                  <a:pt x="161" y="696"/>
                  <a:pt x="221" y="519"/>
                </a:cubicBezTo>
                <a:cubicBezTo>
                  <a:pt x="282" y="347"/>
                  <a:pt x="426" y="214"/>
                  <a:pt x="603" y="162"/>
                </a:cubicBezTo>
                <a:cubicBezTo>
                  <a:pt x="644" y="150"/>
                  <a:pt x="686" y="145"/>
                  <a:pt x="727" y="145"/>
                </a:cubicBezTo>
                <a:cubicBezTo>
                  <a:pt x="828" y="145"/>
                  <a:pt x="926" y="179"/>
                  <a:pt x="1009" y="242"/>
                </a:cubicBezTo>
                <a:cubicBezTo>
                  <a:pt x="1133" y="342"/>
                  <a:pt x="1270" y="604"/>
                  <a:pt x="1266" y="829"/>
                </a:cubicBezTo>
                <a:cubicBezTo>
                  <a:pt x="1258" y="945"/>
                  <a:pt x="1226" y="1030"/>
                  <a:pt x="1149" y="1082"/>
                </a:cubicBezTo>
                <a:cubicBezTo>
                  <a:pt x="1125" y="1098"/>
                  <a:pt x="1113" y="1126"/>
                  <a:pt x="1121" y="1150"/>
                </a:cubicBezTo>
                <a:cubicBezTo>
                  <a:pt x="1125" y="1182"/>
                  <a:pt x="1141" y="1206"/>
                  <a:pt x="1165" y="1218"/>
                </a:cubicBezTo>
                <a:cubicBezTo>
                  <a:pt x="1175" y="1221"/>
                  <a:pt x="1184" y="1223"/>
                  <a:pt x="1194" y="1223"/>
                </a:cubicBezTo>
                <a:cubicBezTo>
                  <a:pt x="1209" y="1223"/>
                  <a:pt x="1225" y="1219"/>
                  <a:pt x="1242" y="1206"/>
                </a:cubicBezTo>
                <a:cubicBezTo>
                  <a:pt x="1342" y="1138"/>
                  <a:pt x="1402" y="1021"/>
                  <a:pt x="1415" y="885"/>
                </a:cubicBezTo>
                <a:cubicBezTo>
                  <a:pt x="1447" y="632"/>
                  <a:pt x="1314" y="338"/>
                  <a:pt x="1173" y="178"/>
                </a:cubicBezTo>
                <a:cubicBezTo>
                  <a:pt x="1059" y="67"/>
                  <a:pt x="902" y="0"/>
                  <a:pt x="729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29" name="Google Shape;129;p3"/>
          <p:cNvGrpSpPr/>
          <p:nvPr/>
        </p:nvGrpSpPr>
        <p:grpSpPr>
          <a:xfrm rot="2700000">
            <a:off x="8850543" y="3860238"/>
            <a:ext cx="296110" cy="307950"/>
            <a:chOff x="2402806" y="1534404"/>
            <a:chExt cx="197214" cy="205099"/>
          </a:xfrm>
        </p:grpSpPr>
        <p:sp>
          <p:nvSpPr>
            <p:cNvPr id="130" name="Google Shape;130;p3"/>
            <p:cNvSpPr/>
            <p:nvPr/>
          </p:nvSpPr>
          <p:spPr>
            <a:xfrm>
              <a:off x="2402806" y="1605082"/>
              <a:ext cx="85428" cy="127119"/>
            </a:xfrm>
            <a:custGeom>
              <a:avLst/>
              <a:gdLst/>
              <a:ahLst/>
              <a:cxnLst/>
              <a:rect l="l" t="t" r="r" b="b"/>
              <a:pathLst>
                <a:path w="1170" h="1741" extrusionOk="0">
                  <a:moveTo>
                    <a:pt x="273" y="0"/>
                  </a:moveTo>
                  <a:cubicBezTo>
                    <a:pt x="220" y="0"/>
                    <a:pt x="176" y="36"/>
                    <a:pt x="165" y="85"/>
                  </a:cubicBezTo>
                  <a:cubicBezTo>
                    <a:pt x="0" y="1226"/>
                    <a:pt x="1005" y="1724"/>
                    <a:pt x="1017" y="1728"/>
                  </a:cubicBezTo>
                  <a:cubicBezTo>
                    <a:pt x="1033" y="1732"/>
                    <a:pt x="1045" y="1740"/>
                    <a:pt x="1061" y="1740"/>
                  </a:cubicBezTo>
                  <a:cubicBezTo>
                    <a:pt x="1101" y="1740"/>
                    <a:pt x="1137" y="1720"/>
                    <a:pt x="1145" y="1684"/>
                  </a:cubicBezTo>
                  <a:cubicBezTo>
                    <a:pt x="1169" y="1632"/>
                    <a:pt x="1149" y="1572"/>
                    <a:pt x="1101" y="1548"/>
                  </a:cubicBezTo>
                  <a:cubicBezTo>
                    <a:pt x="1097" y="1544"/>
                    <a:pt x="221" y="1118"/>
                    <a:pt x="366" y="117"/>
                  </a:cubicBezTo>
                  <a:cubicBezTo>
                    <a:pt x="374" y="61"/>
                    <a:pt x="338" y="13"/>
                    <a:pt x="281" y="1"/>
                  </a:cubicBezTo>
                  <a:cubicBezTo>
                    <a:pt x="279" y="1"/>
                    <a:pt x="276" y="0"/>
                    <a:pt x="27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131;p3"/>
            <p:cNvSpPr/>
            <p:nvPr/>
          </p:nvSpPr>
          <p:spPr>
            <a:xfrm>
              <a:off x="2441796" y="1605886"/>
              <a:ext cx="64910" cy="98424"/>
            </a:xfrm>
            <a:custGeom>
              <a:avLst/>
              <a:gdLst/>
              <a:ahLst/>
              <a:cxnLst/>
              <a:rect l="l" t="t" r="r" b="b"/>
              <a:pathLst>
                <a:path w="889" h="1348" extrusionOk="0">
                  <a:moveTo>
                    <a:pt x="113" y="1"/>
                  </a:moveTo>
                  <a:cubicBezTo>
                    <a:pt x="109" y="1"/>
                    <a:pt x="105" y="1"/>
                    <a:pt x="101" y="2"/>
                  </a:cubicBezTo>
                  <a:cubicBezTo>
                    <a:pt x="45" y="6"/>
                    <a:pt x="1" y="50"/>
                    <a:pt x="5" y="106"/>
                  </a:cubicBezTo>
                  <a:cubicBezTo>
                    <a:pt x="5" y="130"/>
                    <a:pt x="57" y="837"/>
                    <a:pt x="712" y="1328"/>
                  </a:cubicBezTo>
                  <a:cubicBezTo>
                    <a:pt x="732" y="1340"/>
                    <a:pt x="752" y="1348"/>
                    <a:pt x="772" y="1348"/>
                  </a:cubicBezTo>
                  <a:cubicBezTo>
                    <a:pt x="804" y="1348"/>
                    <a:pt x="832" y="1332"/>
                    <a:pt x="852" y="1312"/>
                  </a:cubicBezTo>
                  <a:cubicBezTo>
                    <a:pt x="888" y="1267"/>
                    <a:pt x="880" y="1207"/>
                    <a:pt x="832" y="1171"/>
                  </a:cubicBezTo>
                  <a:cubicBezTo>
                    <a:pt x="250" y="737"/>
                    <a:pt x="205" y="106"/>
                    <a:pt x="205" y="94"/>
                  </a:cubicBezTo>
                  <a:cubicBezTo>
                    <a:pt x="202" y="46"/>
                    <a:pt x="164" y="1"/>
                    <a:pt x="11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132;p3"/>
            <p:cNvSpPr/>
            <p:nvPr/>
          </p:nvSpPr>
          <p:spPr>
            <a:xfrm>
              <a:off x="2470272" y="1604206"/>
              <a:ext cx="45561" cy="62866"/>
            </a:xfrm>
            <a:custGeom>
              <a:avLst/>
              <a:gdLst/>
              <a:ahLst/>
              <a:cxnLst/>
              <a:rect l="l" t="t" r="r" b="b"/>
              <a:pathLst>
                <a:path w="624" h="861" extrusionOk="0">
                  <a:moveTo>
                    <a:pt x="175" y="1"/>
                  </a:moveTo>
                  <a:cubicBezTo>
                    <a:pt x="132" y="1"/>
                    <a:pt x="91" y="33"/>
                    <a:pt x="81" y="77"/>
                  </a:cubicBezTo>
                  <a:cubicBezTo>
                    <a:pt x="77" y="97"/>
                    <a:pt x="0" y="479"/>
                    <a:pt x="450" y="840"/>
                  </a:cubicBezTo>
                  <a:cubicBezTo>
                    <a:pt x="466" y="856"/>
                    <a:pt x="494" y="860"/>
                    <a:pt x="515" y="860"/>
                  </a:cubicBezTo>
                  <a:cubicBezTo>
                    <a:pt x="543" y="860"/>
                    <a:pt x="571" y="848"/>
                    <a:pt x="591" y="828"/>
                  </a:cubicBezTo>
                  <a:cubicBezTo>
                    <a:pt x="623" y="788"/>
                    <a:pt x="619" y="720"/>
                    <a:pt x="575" y="688"/>
                  </a:cubicBezTo>
                  <a:cubicBezTo>
                    <a:pt x="229" y="410"/>
                    <a:pt x="273" y="137"/>
                    <a:pt x="277" y="125"/>
                  </a:cubicBezTo>
                  <a:cubicBezTo>
                    <a:pt x="294" y="69"/>
                    <a:pt x="257" y="13"/>
                    <a:pt x="201" y="5"/>
                  </a:cubicBezTo>
                  <a:cubicBezTo>
                    <a:pt x="193" y="2"/>
                    <a:pt x="184" y="1"/>
                    <a:pt x="17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133;p3"/>
            <p:cNvSpPr/>
            <p:nvPr/>
          </p:nvSpPr>
          <p:spPr>
            <a:xfrm>
              <a:off x="2504005" y="1627498"/>
              <a:ext cx="52571" cy="112005"/>
            </a:xfrm>
            <a:custGeom>
              <a:avLst/>
              <a:gdLst/>
              <a:ahLst/>
              <a:cxnLst/>
              <a:rect l="l" t="t" r="r" b="b"/>
              <a:pathLst>
                <a:path w="720" h="1534" extrusionOk="0">
                  <a:moveTo>
                    <a:pt x="409" y="0"/>
                  </a:moveTo>
                  <a:cubicBezTo>
                    <a:pt x="400" y="0"/>
                    <a:pt x="391" y="1"/>
                    <a:pt x="382" y="3"/>
                  </a:cubicBezTo>
                  <a:cubicBezTo>
                    <a:pt x="330" y="19"/>
                    <a:pt x="302" y="79"/>
                    <a:pt x="318" y="132"/>
                  </a:cubicBezTo>
                  <a:cubicBezTo>
                    <a:pt x="318" y="136"/>
                    <a:pt x="494" y="702"/>
                    <a:pt x="32" y="1377"/>
                  </a:cubicBezTo>
                  <a:cubicBezTo>
                    <a:pt x="0" y="1421"/>
                    <a:pt x="12" y="1486"/>
                    <a:pt x="57" y="1518"/>
                  </a:cubicBezTo>
                  <a:cubicBezTo>
                    <a:pt x="73" y="1526"/>
                    <a:pt x="93" y="1534"/>
                    <a:pt x="113" y="1534"/>
                  </a:cubicBezTo>
                  <a:cubicBezTo>
                    <a:pt x="141" y="1534"/>
                    <a:pt x="177" y="1518"/>
                    <a:pt x="197" y="1494"/>
                  </a:cubicBezTo>
                  <a:cubicBezTo>
                    <a:pt x="719" y="734"/>
                    <a:pt x="519" y="96"/>
                    <a:pt x="511" y="71"/>
                  </a:cubicBezTo>
                  <a:cubicBezTo>
                    <a:pt x="497" y="25"/>
                    <a:pt x="453" y="0"/>
                    <a:pt x="40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134;p3"/>
            <p:cNvSpPr/>
            <p:nvPr/>
          </p:nvSpPr>
          <p:spPr>
            <a:xfrm>
              <a:off x="2548909" y="1634508"/>
              <a:ext cx="26431" cy="80682"/>
            </a:xfrm>
            <a:custGeom>
              <a:avLst/>
              <a:gdLst/>
              <a:ahLst/>
              <a:cxnLst/>
              <a:rect l="l" t="t" r="r" b="b"/>
              <a:pathLst>
                <a:path w="362" h="1105" extrusionOk="0">
                  <a:moveTo>
                    <a:pt x="128" y="1"/>
                  </a:moveTo>
                  <a:cubicBezTo>
                    <a:pt x="120" y="1"/>
                    <a:pt x="112" y="2"/>
                    <a:pt x="104" y="4"/>
                  </a:cubicBezTo>
                  <a:cubicBezTo>
                    <a:pt x="56" y="16"/>
                    <a:pt x="20" y="72"/>
                    <a:pt x="36" y="124"/>
                  </a:cubicBezTo>
                  <a:cubicBezTo>
                    <a:pt x="157" y="586"/>
                    <a:pt x="16" y="964"/>
                    <a:pt x="16" y="968"/>
                  </a:cubicBezTo>
                  <a:cubicBezTo>
                    <a:pt x="0" y="1024"/>
                    <a:pt x="24" y="1080"/>
                    <a:pt x="76" y="1100"/>
                  </a:cubicBezTo>
                  <a:cubicBezTo>
                    <a:pt x="84" y="1104"/>
                    <a:pt x="100" y="1104"/>
                    <a:pt x="109" y="1104"/>
                  </a:cubicBezTo>
                  <a:cubicBezTo>
                    <a:pt x="149" y="1104"/>
                    <a:pt x="189" y="1080"/>
                    <a:pt x="197" y="1044"/>
                  </a:cubicBezTo>
                  <a:cubicBezTo>
                    <a:pt x="205" y="1024"/>
                    <a:pt x="362" y="602"/>
                    <a:pt x="225" y="76"/>
                  </a:cubicBezTo>
                  <a:cubicBezTo>
                    <a:pt x="218" y="31"/>
                    <a:pt x="176" y="1"/>
                    <a:pt x="12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135;p3"/>
            <p:cNvSpPr/>
            <p:nvPr/>
          </p:nvSpPr>
          <p:spPr>
            <a:xfrm>
              <a:off x="2577020" y="1637939"/>
              <a:ext cx="23000" cy="51695"/>
            </a:xfrm>
            <a:custGeom>
              <a:avLst/>
              <a:gdLst/>
              <a:ahLst/>
              <a:cxnLst/>
              <a:rect l="l" t="t" r="r" b="b"/>
              <a:pathLst>
                <a:path w="315" h="708" extrusionOk="0">
                  <a:moveTo>
                    <a:pt x="117" y="0"/>
                  </a:moveTo>
                  <a:cubicBezTo>
                    <a:pt x="106" y="0"/>
                    <a:pt x="96" y="2"/>
                    <a:pt x="85" y="5"/>
                  </a:cubicBezTo>
                  <a:cubicBezTo>
                    <a:pt x="33" y="17"/>
                    <a:pt x="1" y="73"/>
                    <a:pt x="17" y="129"/>
                  </a:cubicBezTo>
                  <a:cubicBezTo>
                    <a:pt x="97" y="411"/>
                    <a:pt x="45" y="567"/>
                    <a:pt x="45" y="571"/>
                  </a:cubicBezTo>
                  <a:cubicBezTo>
                    <a:pt x="33" y="627"/>
                    <a:pt x="57" y="680"/>
                    <a:pt x="105" y="700"/>
                  </a:cubicBezTo>
                  <a:cubicBezTo>
                    <a:pt x="117" y="708"/>
                    <a:pt x="133" y="708"/>
                    <a:pt x="141" y="708"/>
                  </a:cubicBezTo>
                  <a:cubicBezTo>
                    <a:pt x="182" y="708"/>
                    <a:pt x="218" y="680"/>
                    <a:pt x="238" y="648"/>
                  </a:cubicBezTo>
                  <a:cubicBezTo>
                    <a:pt x="242" y="619"/>
                    <a:pt x="314" y="427"/>
                    <a:pt x="214" y="73"/>
                  </a:cubicBezTo>
                  <a:cubicBezTo>
                    <a:pt x="201" y="27"/>
                    <a:pt x="161" y="0"/>
                    <a:pt x="11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136;p3"/>
            <p:cNvSpPr/>
            <p:nvPr/>
          </p:nvSpPr>
          <p:spPr>
            <a:xfrm>
              <a:off x="2493710" y="1595664"/>
              <a:ext cx="96307" cy="27089"/>
            </a:xfrm>
            <a:custGeom>
              <a:avLst/>
              <a:gdLst/>
              <a:ahLst/>
              <a:cxnLst/>
              <a:rect l="l" t="t" r="r" b="b"/>
              <a:pathLst>
                <a:path w="1319" h="371" extrusionOk="0">
                  <a:moveTo>
                    <a:pt x="485" y="0"/>
                  </a:moveTo>
                  <a:cubicBezTo>
                    <a:pt x="241" y="0"/>
                    <a:pt x="88" y="59"/>
                    <a:pt x="77" y="65"/>
                  </a:cubicBezTo>
                  <a:cubicBezTo>
                    <a:pt x="29" y="86"/>
                    <a:pt x="1" y="146"/>
                    <a:pt x="21" y="194"/>
                  </a:cubicBezTo>
                  <a:cubicBezTo>
                    <a:pt x="36" y="234"/>
                    <a:pt x="75" y="257"/>
                    <a:pt x="115" y="257"/>
                  </a:cubicBezTo>
                  <a:cubicBezTo>
                    <a:pt x="128" y="257"/>
                    <a:pt x="141" y="255"/>
                    <a:pt x="153" y="250"/>
                  </a:cubicBezTo>
                  <a:cubicBezTo>
                    <a:pt x="156" y="250"/>
                    <a:pt x="281" y="203"/>
                    <a:pt x="487" y="203"/>
                  </a:cubicBezTo>
                  <a:cubicBezTo>
                    <a:pt x="662" y="203"/>
                    <a:pt x="896" y="237"/>
                    <a:pt x="1162" y="363"/>
                  </a:cubicBezTo>
                  <a:cubicBezTo>
                    <a:pt x="1174" y="367"/>
                    <a:pt x="1186" y="371"/>
                    <a:pt x="1202" y="371"/>
                  </a:cubicBezTo>
                  <a:cubicBezTo>
                    <a:pt x="1242" y="371"/>
                    <a:pt x="1278" y="351"/>
                    <a:pt x="1298" y="315"/>
                  </a:cubicBezTo>
                  <a:cubicBezTo>
                    <a:pt x="1319" y="266"/>
                    <a:pt x="1298" y="206"/>
                    <a:pt x="1246" y="182"/>
                  </a:cubicBezTo>
                  <a:cubicBezTo>
                    <a:pt x="950" y="40"/>
                    <a:pt x="687" y="0"/>
                    <a:pt x="48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137;p3"/>
            <p:cNvSpPr/>
            <p:nvPr/>
          </p:nvSpPr>
          <p:spPr>
            <a:xfrm>
              <a:off x="2446469" y="1562077"/>
              <a:ext cx="145300" cy="33733"/>
            </a:xfrm>
            <a:custGeom>
              <a:avLst/>
              <a:gdLst/>
              <a:ahLst/>
              <a:cxnLst/>
              <a:rect l="l" t="t" r="r" b="b"/>
              <a:pathLst>
                <a:path w="1990" h="462" extrusionOk="0">
                  <a:moveTo>
                    <a:pt x="886" y="1"/>
                  </a:moveTo>
                  <a:cubicBezTo>
                    <a:pt x="424" y="1"/>
                    <a:pt x="92" y="145"/>
                    <a:pt x="73" y="152"/>
                  </a:cubicBezTo>
                  <a:cubicBezTo>
                    <a:pt x="21" y="172"/>
                    <a:pt x="1" y="232"/>
                    <a:pt x="21" y="284"/>
                  </a:cubicBezTo>
                  <a:cubicBezTo>
                    <a:pt x="36" y="320"/>
                    <a:pt x="73" y="340"/>
                    <a:pt x="112" y="340"/>
                  </a:cubicBezTo>
                  <a:cubicBezTo>
                    <a:pt x="126" y="340"/>
                    <a:pt x="140" y="338"/>
                    <a:pt x="153" y="333"/>
                  </a:cubicBezTo>
                  <a:cubicBezTo>
                    <a:pt x="158" y="330"/>
                    <a:pt x="460" y="200"/>
                    <a:pt x="883" y="200"/>
                  </a:cubicBezTo>
                  <a:cubicBezTo>
                    <a:pt x="1161" y="200"/>
                    <a:pt x="1492" y="257"/>
                    <a:pt x="1825" y="445"/>
                  </a:cubicBezTo>
                  <a:cubicBezTo>
                    <a:pt x="1841" y="453"/>
                    <a:pt x="1861" y="461"/>
                    <a:pt x="1873" y="461"/>
                  </a:cubicBezTo>
                  <a:cubicBezTo>
                    <a:pt x="1909" y="461"/>
                    <a:pt x="1945" y="445"/>
                    <a:pt x="1966" y="409"/>
                  </a:cubicBezTo>
                  <a:cubicBezTo>
                    <a:pt x="1990" y="365"/>
                    <a:pt x="1974" y="300"/>
                    <a:pt x="1925" y="272"/>
                  </a:cubicBezTo>
                  <a:cubicBezTo>
                    <a:pt x="1557" y="64"/>
                    <a:pt x="1193" y="1"/>
                    <a:pt x="88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138;p3"/>
            <p:cNvSpPr/>
            <p:nvPr/>
          </p:nvSpPr>
          <p:spPr>
            <a:xfrm>
              <a:off x="2495754" y="1534404"/>
              <a:ext cx="76374" cy="23803"/>
            </a:xfrm>
            <a:custGeom>
              <a:avLst/>
              <a:gdLst/>
              <a:ahLst/>
              <a:cxnLst/>
              <a:rect l="l" t="t" r="r" b="b"/>
              <a:pathLst>
                <a:path w="1046" h="326" extrusionOk="0">
                  <a:moveTo>
                    <a:pt x="384" y="1"/>
                  </a:moveTo>
                  <a:cubicBezTo>
                    <a:pt x="213" y="1"/>
                    <a:pt x="95" y="32"/>
                    <a:pt x="85" y="37"/>
                  </a:cubicBezTo>
                  <a:cubicBezTo>
                    <a:pt x="29" y="49"/>
                    <a:pt x="1" y="105"/>
                    <a:pt x="13" y="161"/>
                  </a:cubicBezTo>
                  <a:cubicBezTo>
                    <a:pt x="26" y="207"/>
                    <a:pt x="65" y="234"/>
                    <a:pt x="110" y="234"/>
                  </a:cubicBezTo>
                  <a:cubicBezTo>
                    <a:pt x="120" y="234"/>
                    <a:pt x="131" y="232"/>
                    <a:pt x="141" y="229"/>
                  </a:cubicBezTo>
                  <a:cubicBezTo>
                    <a:pt x="141" y="229"/>
                    <a:pt x="240" y="203"/>
                    <a:pt x="386" y="203"/>
                  </a:cubicBezTo>
                  <a:cubicBezTo>
                    <a:pt x="524" y="203"/>
                    <a:pt x="704" y="226"/>
                    <a:pt x="885" y="318"/>
                  </a:cubicBezTo>
                  <a:cubicBezTo>
                    <a:pt x="897" y="322"/>
                    <a:pt x="913" y="326"/>
                    <a:pt x="929" y="326"/>
                  </a:cubicBezTo>
                  <a:cubicBezTo>
                    <a:pt x="969" y="326"/>
                    <a:pt x="1005" y="302"/>
                    <a:pt x="1017" y="270"/>
                  </a:cubicBezTo>
                  <a:cubicBezTo>
                    <a:pt x="1045" y="221"/>
                    <a:pt x="1025" y="161"/>
                    <a:pt x="973" y="137"/>
                  </a:cubicBezTo>
                  <a:cubicBezTo>
                    <a:pt x="758" y="29"/>
                    <a:pt x="546" y="1"/>
                    <a:pt x="38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9" name="Google Shape;139;p3"/>
          <p:cNvSpPr/>
          <p:nvPr/>
        </p:nvSpPr>
        <p:spPr>
          <a:xfrm flipH="1">
            <a:off x="7326047" y="4041323"/>
            <a:ext cx="285802" cy="287674"/>
          </a:xfrm>
          <a:custGeom>
            <a:avLst/>
            <a:gdLst/>
            <a:ahLst/>
            <a:cxnLst/>
            <a:rect l="l" t="t" r="r" b="b"/>
            <a:pathLst>
              <a:path w="1403" h="1412" extrusionOk="0">
                <a:moveTo>
                  <a:pt x="538" y="1"/>
                </a:moveTo>
                <a:cubicBezTo>
                  <a:pt x="410" y="5"/>
                  <a:pt x="301" y="65"/>
                  <a:pt x="217" y="178"/>
                </a:cubicBezTo>
                <a:cubicBezTo>
                  <a:pt x="56" y="379"/>
                  <a:pt x="0" y="688"/>
                  <a:pt x="36" y="901"/>
                </a:cubicBezTo>
                <a:cubicBezTo>
                  <a:pt x="64" y="1082"/>
                  <a:pt x="165" y="1230"/>
                  <a:pt x="325" y="1323"/>
                </a:cubicBezTo>
                <a:cubicBezTo>
                  <a:pt x="430" y="1383"/>
                  <a:pt x="550" y="1411"/>
                  <a:pt x="671" y="1411"/>
                </a:cubicBezTo>
                <a:cubicBezTo>
                  <a:pt x="763" y="1411"/>
                  <a:pt x="852" y="1395"/>
                  <a:pt x="940" y="1363"/>
                </a:cubicBezTo>
                <a:cubicBezTo>
                  <a:pt x="1141" y="1283"/>
                  <a:pt x="1286" y="1122"/>
                  <a:pt x="1346" y="921"/>
                </a:cubicBezTo>
                <a:cubicBezTo>
                  <a:pt x="1402" y="724"/>
                  <a:pt x="1362" y="519"/>
                  <a:pt x="1242" y="351"/>
                </a:cubicBezTo>
                <a:cubicBezTo>
                  <a:pt x="1150" y="230"/>
                  <a:pt x="1027" y="167"/>
                  <a:pt x="899" y="167"/>
                </a:cubicBezTo>
                <a:cubicBezTo>
                  <a:pt x="848" y="167"/>
                  <a:pt x="795" y="177"/>
                  <a:pt x="743" y="198"/>
                </a:cubicBezTo>
                <a:cubicBezTo>
                  <a:pt x="583" y="258"/>
                  <a:pt x="430" y="435"/>
                  <a:pt x="458" y="684"/>
                </a:cubicBezTo>
                <a:cubicBezTo>
                  <a:pt x="470" y="805"/>
                  <a:pt x="534" y="913"/>
                  <a:pt x="627" y="977"/>
                </a:cubicBezTo>
                <a:cubicBezTo>
                  <a:pt x="673" y="1004"/>
                  <a:pt x="723" y="1018"/>
                  <a:pt x="774" y="1018"/>
                </a:cubicBezTo>
                <a:cubicBezTo>
                  <a:pt x="806" y="1018"/>
                  <a:pt x="839" y="1012"/>
                  <a:pt x="872" y="1001"/>
                </a:cubicBezTo>
                <a:cubicBezTo>
                  <a:pt x="972" y="965"/>
                  <a:pt x="1045" y="881"/>
                  <a:pt x="1061" y="780"/>
                </a:cubicBezTo>
                <a:cubicBezTo>
                  <a:pt x="1081" y="676"/>
                  <a:pt x="1041" y="576"/>
                  <a:pt x="960" y="503"/>
                </a:cubicBezTo>
                <a:cubicBezTo>
                  <a:pt x="944" y="491"/>
                  <a:pt x="924" y="484"/>
                  <a:pt x="905" y="484"/>
                </a:cubicBezTo>
                <a:cubicBezTo>
                  <a:pt x="882" y="484"/>
                  <a:pt x="859" y="494"/>
                  <a:pt x="844" y="511"/>
                </a:cubicBezTo>
                <a:cubicBezTo>
                  <a:pt x="820" y="547"/>
                  <a:pt x="820" y="592"/>
                  <a:pt x="852" y="620"/>
                </a:cubicBezTo>
                <a:cubicBezTo>
                  <a:pt x="892" y="648"/>
                  <a:pt x="912" y="700"/>
                  <a:pt x="908" y="744"/>
                </a:cubicBezTo>
                <a:cubicBezTo>
                  <a:pt x="904" y="788"/>
                  <a:pt x="880" y="825"/>
                  <a:pt x="840" y="845"/>
                </a:cubicBezTo>
                <a:cubicBezTo>
                  <a:pt x="821" y="855"/>
                  <a:pt x="800" y="860"/>
                  <a:pt x="780" y="860"/>
                </a:cubicBezTo>
                <a:cubicBezTo>
                  <a:pt x="762" y="860"/>
                  <a:pt x="744" y="856"/>
                  <a:pt x="727" y="849"/>
                </a:cubicBezTo>
                <a:cubicBezTo>
                  <a:pt x="683" y="829"/>
                  <a:pt x="639" y="772"/>
                  <a:pt x="623" y="712"/>
                </a:cubicBezTo>
                <a:cubicBezTo>
                  <a:pt x="599" y="620"/>
                  <a:pt x="619" y="511"/>
                  <a:pt x="671" y="435"/>
                </a:cubicBezTo>
                <a:cubicBezTo>
                  <a:pt x="723" y="363"/>
                  <a:pt x="792" y="322"/>
                  <a:pt x="880" y="318"/>
                </a:cubicBezTo>
                <a:cubicBezTo>
                  <a:pt x="886" y="318"/>
                  <a:pt x="893" y="318"/>
                  <a:pt x="899" y="318"/>
                </a:cubicBezTo>
                <a:cubicBezTo>
                  <a:pt x="1080" y="318"/>
                  <a:pt x="1186" y="540"/>
                  <a:pt x="1205" y="680"/>
                </a:cubicBezTo>
                <a:cubicBezTo>
                  <a:pt x="1233" y="853"/>
                  <a:pt x="1161" y="1026"/>
                  <a:pt x="1012" y="1142"/>
                </a:cubicBezTo>
                <a:cubicBezTo>
                  <a:pt x="913" y="1216"/>
                  <a:pt x="790" y="1257"/>
                  <a:pt x="668" y="1257"/>
                </a:cubicBezTo>
                <a:cubicBezTo>
                  <a:pt x="611" y="1257"/>
                  <a:pt x="555" y="1248"/>
                  <a:pt x="502" y="1230"/>
                </a:cubicBezTo>
                <a:cubicBezTo>
                  <a:pt x="358" y="1186"/>
                  <a:pt x="249" y="1086"/>
                  <a:pt x="201" y="941"/>
                </a:cubicBezTo>
                <a:cubicBezTo>
                  <a:pt x="149" y="784"/>
                  <a:pt x="181" y="491"/>
                  <a:pt x="305" y="306"/>
                </a:cubicBezTo>
                <a:cubicBezTo>
                  <a:pt x="370" y="210"/>
                  <a:pt x="450" y="162"/>
                  <a:pt x="542" y="158"/>
                </a:cubicBezTo>
                <a:cubicBezTo>
                  <a:pt x="571" y="158"/>
                  <a:pt x="599" y="142"/>
                  <a:pt x="607" y="117"/>
                </a:cubicBezTo>
                <a:cubicBezTo>
                  <a:pt x="623" y="89"/>
                  <a:pt x="619" y="61"/>
                  <a:pt x="603" y="37"/>
                </a:cubicBezTo>
                <a:cubicBezTo>
                  <a:pt x="587" y="17"/>
                  <a:pt x="563" y="1"/>
                  <a:pt x="538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0" name="Google Shape;140;p3"/>
          <p:cNvGrpSpPr/>
          <p:nvPr/>
        </p:nvGrpSpPr>
        <p:grpSpPr>
          <a:xfrm rot="10200497" flipH="1">
            <a:off x="5753905" y="4183465"/>
            <a:ext cx="2029153" cy="1375659"/>
            <a:chOff x="6283024" y="-660615"/>
            <a:chExt cx="2029221" cy="1375705"/>
          </a:xfrm>
        </p:grpSpPr>
        <p:grpSp>
          <p:nvGrpSpPr>
            <p:cNvPr id="141" name="Google Shape;141;p3"/>
            <p:cNvGrpSpPr/>
            <p:nvPr/>
          </p:nvGrpSpPr>
          <p:grpSpPr>
            <a:xfrm rot="8478049">
              <a:off x="7456155" y="-397939"/>
              <a:ext cx="900955" cy="172869"/>
              <a:chOff x="3564648" y="628675"/>
              <a:chExt cx="901001" cy="172878"/>
            </a:xfrm>
          </p:grpSpPr>
          <p:sp>
            <p:nvSpPr>
              <p:cNvPr id="142" name="Google Shape;142;p3"/>
              <p:cNvSpPr/>
              <p:nvPr/>
            </p:nvSpPr>
            <p:spPr>
              <a:xfrm>
                <a:off x="3564648" y="647688"/>
                <a:ext cx="32631" cy="26026"/>
              </a:xfrm>
              <a:custGeom>
                <a:avLst/>
                <a:gdLst/>
                <a:ahLst/>
                <a:cxnLst/>
                <a:rect l="l" t="t" r="r" b="b"/>
                <a:pathLst>
                  <a:path w="242" h="193" extrusionOk="0">
                    <a:moveTo>
                      <a:pt x="73" y="0"/>
                    </a:moveTo>
                    <a:cubicBezTo>
                      <a:pt x="53" y="0"/>
                      <a:pt x="33" y="10"/>
                      <a:pt x="21" y="28"/>
                    </a:cubicBezTo>
                    <a:cubicBezTo>
                      <a:pt x="0" y="52"/>
                      <a:pt x="4" y="92"/>
                      <a:pt x="33" y="112"/>
                    </a:cubicBezTo>
                    <a:cubicBezTo>
                      <a:pt x="33" y="112"/>
                      <a:pt x="69" y="140"/>
                      <a:pt x="141" y="184"/>
                    </a:cubicBezTo>
                    <a:cubicBezTo>
                      <a:pt x="149" y="188"/>
                      <a:pt x="165" y="192"/>
                      <a:pt x="173" y="192"/>
                    </a:cubicBezTo>
                    <a:cubicBezTo>
                      <a:pt x="193" y="192"/>
                      <a:pt x="213" y="184"/>
                      <a:pt x="225" y="168"/>
                    </a:cubicBezTo>
                    <a:cubicBezTo>
                      <a:pt x="241" y="144"/>
                      <a:pt x="233" y="104"/>
                      <a:pt x="205" y="84"/>
                    </a:cubicBezTo>
                    <a:cubicBezTo>
                      <a:pt x="141" y="40"/>
                      <a:pt x="105" y="11"/>
                      <a:pt x="105" y="11"/>
                    </a:cubicBezTo>
                    <a:cubicBezTo>
                      <a:pt x="96" y="4"/>
                      <a:pt x="84" y="0"/>
                      <a:pt x="73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3" name="Google Shape;143;p3"/>
              <p:cNvSpPr/>
              <p:nvPr/>
            </p:nvSpPr>
            <p:spPr>
              <a:xfrm>
                <a:off x="3630180" y="628675"/>
                <a:ext cx="835469" cy="172878"/>
              </a:xfrm>
              <a:custGeom>
                <a:avLst/>
                <a:gdLst/>
                <a:ahLst/>
                <a:cxnLst/>
                <a:rect l="l" t="t" r="r" b="b"/>
                <a:pathLst>
                  <a:path w="6196" h="1282" extrusionOk="0">
                    <a:moveTo>
                      <a:pt x="6121" y="0"/>
                    </a:moveTo>
                    <a:cubicBezTo>
                      <a:pt x="6109" y="0"/>
                      <a:pt x="6097" y="4"/>
                      <a:pt x="6087" y="12"/>
                    </a:cubicBezTo>
                    <a:cubicBezTo>
                      <a:pt x="6023" y="64"/>
                      <a:pt x="5955" y="112"/>
                      <a:pt x="5891" y="160"/>
                    </a:cubicBezTo>
                    <a:cubicBezTo>
                      <a:pt x="5858" y="177"/>
                      <a:pt x="5854" y="213"/>
                      <a:pt x="5875" y="245"/>
                    </a:cubicBezTo>
                    <a:cubicBezTo>
                      <a:pt x="5887" y="261"/>
                      <a:pt x="5907" y="269"/>
                      <a:pt x="5927" y="269"/>
                    </a:cubicBezTo>
                    <a:cubicBezTo>
                      <a:pt x="5943" y="269"/>
                      <a:pt x="5951" y="265"/>
                      <a:pt x="5967" y="261"/>
                    </a:cubicBezTo>
                    <a:cubicBezTo>
                      <a:pt x="6035" y="213"/>
                      <a:pt x="6104" y="165"/>
                      <a:pt x="6168" y="112"/>
                    </a:cubicBezTo>
                    <a:cubicBezTo>
                      <a:pt x="6192" y="88"/>
                      <a:pt x="6196" y="48"/>
                      <a:pt x="6176" y="24"/>
                    </a:cubicBezTo>
                    <a:cubicBezTo>
                      <a:pt x="6161" y="9"/>
                      <a:pt x="6140" y="0"/>
                      <a:pt x="6121" y="0"/>
                    </a:cubicBezTo>
                    <a:close/>
                    <a:moveTo>
                      <a:pt x="5557" y="384"/>
                    </a:moveTo>
                    <a:cubicBezTo>
                      <a:pt x="5546" y="384"/>
                      <a:pt x="5535" y="387"/>
                      <a:pt x="5525" y="394"/>
                    </a:cubicBezTo>
                    <a:lnTo>
                      <a:pt x="5312" y="514"/>
                    </a:lnTo>
                    <a:cubicBezTo>
                      <a:pt x="5284" y="530"/>
                      <a:pt x="5272" y="570"/>
                      <a:pt x="5288" y="602"/>
                    </a:cubicBezTo>
                    <a:cubicBezTo>
                      <a:pt x="5296" y="623"/>
                      <a:pt x="5324" y="631"/>
                      <a:pt x="5344" y="631"/>
                    </a:cubicBezTo>
                    <a:cubicBezTo>
                      <a:pt x="5352" y="631"/>
                      <a:pt x="5364" y="631"/>
                      <a:pt x="5372" y="627"/>
                    </a:cubicBezTo>
                    <a:cubicBezTo>
                      <a:pt x="5445" y="586"/>
                      <a:pt x="5517" y="546"/>
                      <a:pt x="5589" y="502"/>
                    </a:cubicBezTo>
                    <a:cubicBezTo>
                      <a:pt x="5617" y="486"/>
                      <a:pt x="5629" y="446"/>
                      <a:pt x="5609" y="414"/>
                    </a:cubicBezTo>
                    <a:cubicBezTo>
                      <a:pt x="5599" y="395"/>
                      <a:pt x="5578" y="384"/>
                      <a:pt x="5557" y="384"/>
                    </a:cubicBezTo>
                    <a:close/>
                    <a:moveTo>
                      <a:pt x="68" y="434"/>
                    </a:moveTo>
                    <a:cubicBezTo>
                      <a:pt x="45" y="434"/>
                      <a:pt x="25" y="444"/>
                      <a:pt x="17" y="466"/>
                    </a:cubicBezTo>
                    <a:cubicBezTo>
                      <a:pt x="1" y="494"/>
                      <a:pt x="9" y="534"/>
                      <a:pt x="41" y="550"/>
                    </a:cubicBezTo>
                    <a:cubicBezTo>
                      <a:pt x="109" y="590"/>
                      <a:pt x="185" y="631"/>
                      <a:pt x="262" y="667"/>
                    </a:cubicBezTo>
                    <a:cubicBezTo>
                      <a:pt x="266" y="671"/>
                      <a:pt x="278" y="671"/>
                      <a:pt x="286" y="671"/>
                    </a:cubicBezTo>
                    <a:cubicBezTo>
                      <a:pt x="310" y="671"/>
                      <a:pt x="330" y="663"/>
                      <a:pt x="346" y="635"/>
                    </a:cubicBezTo>
                    <a:cubicBezTo>
                      <a:pt x="362" y="602"/>
                      <a:pt x="346" y="566"/>
                      <a:pt x="318" y="550"/>
                    </a:cubicBezTo>
                    <a:cubicBezTo>
                      <a:pt x="246" y="514"/>
                      <a:pt x="169" y="482"/>
                      <a:pt x="101" y="442"/>
                    </a:cubicBezTo>
                    <a:cubicBezTo>
                      <a:pt x="90" y="436"/>
                      <a:pt x="79" y="434"/>
                      <a:pt x="68" y="434"/>
                    </a:cubicBezTo>
                    <a:close/>
                    <a:moveTo>
                      <a:pt x="4947" y="705"/>
                    </a:moveTo>
                    <a:cubicBezTo>
                      <a:pt x="4939" y="705"/>
                      <a:pt x="4930" y="707"/>
                      <a:pt x="4922" y="711"/>
                    </a:cubicBezTo>
                    <a:cubicBezTo>
                      <a:pt x="4846" y="747"/>
                      <a:pt x="4770" y="775"/>
                      <a:pt x="4693" y="807"/>
                    </a:cubicBezTo>
                    <a:cubicBezTo>
                      <a:pt x="4665" y="815"/>
                      <a:pt x="4645" y="856"/>
                      <a:pt x="4661" y="888"/>
                    </a:cubicBezTo>
                    <a:cubicBezTo>
                      <a:pt x="4669" y="912"/>
                      <a:pt x="4693" y="928"/>
                      <a:pt x="4721" y="928"/>
                    </a:cubicBezTo>
                    <a:cubicBezTo>
                      <a:pt x="4729" y="928"/>
                      <a:pt x="4738" y="928"/>
                      <a:pt x="4746" y="920"/>
                    </a:cubicBezTo>
                    <a:cubicBezTo>
                      <a:pt x="4826" y="892"/>
                      <a:pt x="4902" y="860"/>
                      <a:pt x="4975" y="827"/>
                    </a:cubicBezTo>
                    <a:cubicBezTo>
                      <a:pt x="5007" y="811"/>
                      <a:pt x="5023" y="771"/>
                      <a:pt x="5007" y="739"/>
                    </a:cubicBezTo>
                    <a:cubicBezTo>
                      <a:pt x="4995" y="719"/>
                      <a:pt x="4971" y="705"/>
                      <a:pt x="4947" y="705"/>
                    </a:cubicBezTo>
                    <a:close/>
                    <a:moveTo>
                      <a:pt x="694" y="729"/>
                    </a:moveTo>
                    <a:cubicBezTo>
                      <a:pt x="670" y="729"/>
                      <a:pt x="644" y="741"/>
                      <a:pt x="631" y="767"/>
                    </a:cubicBezTo>
                    <a:cubicBezTo>
                      <a:pt x="619" y="795"/>
                      <a:pt x="639" y="831"/>
                      <a:pt x="668" y="848"/>
                    </a:cubicBezTo>
                    <a:cubicBezTo>
                      <a:pt x="744" y="884"/>
                      <a:pt x="824" y="908"/>
                      <a:pt x="901" y="936"/>
                    </a:cubicBezTo>
                    <a:cubicBezTo>
                      <a:pt x="905" y="944"/>
                      <a:pt x="913" y="944"/>
                      <a:pt x="921" y="944"/>
                    </a:cubicBezTo>
                    <a:cubicBezTo>
                      <a:pt x="949" y="944"/>
                      <a:pt x="969" y="924"/>
                      <a:pt x="981" y="896"/>
                    </a:cubicBezTo>
                    <a:cubicBezTo>
                      <a:pt x="989" y="864"/>
                      <a:pt x="969" y="827"/>
                      <a:pt x="941" y="815"/>
                    </a:cubicBezTo>
                    <a:cubicBezTo>
                      <a:pt x="864" y="791"/>
                      <a:pt x="788" y="763"/>
                      <a:pt x="712" y="731"/>
                    </a:cubicBezTo>
                    <a:cubicBezTo>
                      <a:pt x="706" y="729"/>
                      <a:pt x="700" y="729"/>
                      <a:pt x="694" y="729"/>
                    </a:cubicBezTo>
                    <a:close/>
                    <a:moveTo>
                      <a:pt x="1342" y="954"/>
                    </a:moveTo>
                    <a:cubicBezTo>
                      <a:pt x="1316" y="954"/>
                      <a:pt x="1288" y="973"/>
                      <a:pt x="1278" y="1004"/>
                    </a:cubicBezTo>
                    <a:cubicBezTo>
                      <a:pt x="1270" y="1032"/>
                      <a:pt x="1290" y="1069"/>
                      <a:pt x="1326" y="1077"/>
                    </a:cubicBezTo>
                    <a:lnTo>
                      <a:pt x="1567" y="1137"/>
                    </a:lnTo>
                    <a:lnTo>
                      <a:pt x="1580" y="1137"/>
                    </a:lnTo>
                    <a:cubicBezTo>
                      <a:pt x="1612" y="1137"/>
                      <a:pt x="1636" y="1117"/>
                      <a:pt x="1636" y="1093"/>
                    </a:cubicBezTo>
                    <a:cubicBezTo>
                      <a:pt x="1648" y="1056"/>
                      <a:pt x="1628" y="1028"/>
                      <a:pt x="1592" y="1016"/>
                    </a:cubicBezTo>
                    <a:cubicBezTo>
                      <a:pt x="1511" y="996"/>
                      <a:pt x="1435" y="976"/>
                      <a:pt x="1355" y="956"/>
                    </a:cubicBezTo>
                    <a:cubicBezTo>
                      <a:pt x="1350" y="955"/>
                      <a:pt x="1346" y="954"/>
                      <a:pt x="1342" y="954"/>
                    </a:cubicBezTo>
                    <a:close/>
                    <a:moveTo>
                      <a:pt x="4306" y="950"/>
                    </a:moveTo>
                    <a:cubicBezTo>
                      <a:pt x="4300" y="950"/>
                      <a:pt x="4294" y="951"/>
                      <a:pt x="4288" y="952"/>
                    </a:cubicBezTo>
                    <a:cubicBezTo>
                      <a:pt x="4207" y="976"/>
                      <a:pt x="4135" y="996"/>
                      <a:pt x="4054" y="1016"/>
                    </a:cubicBezTo>
                    <a:cubicBezTo>
                      <a:pt x="4018" y="1028"/>
                      <a:pt x="3998" y="1056"/>
                      <a:pt x="4006" y="1093"/>
                    </a:cubicBezTo>
                    <a:cubicBezTo>
                      <a:pt x="4014" y="1117"/>
                      <a:pt x="4038" y="1137"/>
                      <a:pt x="4067" y="1137"/>
                    </a:cubicBezTo>
                    <a:lnTo>
                      <a:pt x="4087" y="1137"/>
                    </a:lnTo>
                    <a:cubicBezTo>
                      <a:pt x="4167" y="1117"/>
                      <a:pt x="4247" y="1097"/>
                      <a:pt x="4328" y="1073"/>
                    </a:cubicBezTo>
                    <a:cubicBezTo>
                      <a:pt x="4360" y="1064"/>
                      <a:pt x="4380" y="1028"/>
                      <a:pt x="4368" y="992"/>
                    </a:cubicBezTo>
                    <a:cubicBezTo>
                      <a:pt x="4361" y="966"/>
                      <a:pt x="4335" y="950"/>
                      <a:pt x="4306" y="950"/>
                    </a:cubicBezTo>
                    <a:close/>
                    <a:moveTo>
                      <a:pt x="2020" y="1096"/>
                    </a:moveTo>
                    <a:cubicBezTo>
                      <a:pt x="1988" y="1096"/>
                      <a:pt x="1961" y="1116"/>
                      <a:pt x="1957" y="1149"/>
                    </a:cubicBezTo>
                    <a:cubicBezTo>
                      <a:pt x="1953" y="1185"/>
                      <a:pt x="1973" y="1213"/>
                      <a:pt x="2009" y="1217"/>
                    </a:cubicBezTo>
                    <a:cubicBezTo>
                      <a:pt x="2090" y="1233"/>
                      <a:pt x="2174" y="1245"/>
                      <a:pt x="2255" y="1253"/>
                    </a:cubicBezTo>
                    <a:lnTo>
                      <a:pt x="2259" y="1253"/>
                    </a:lnTo>
                    <a:cubicBezTo>
                      <a:pt x="2291" y="1253"/>
                      <a:pt x="2319" y="1229"/>
                      <a:pt x="2327" y="1197"/>
                    </a:cubicBezTo>
                    <a:cubicBezTo>
                      <a:pt x="2331" y="1161"/>
                      <a:pt x="2307" y="1133"/>
                      <a:pt x="2271" y="1129"/>
                    </a:cubicBezTo>
                    <a:cubicBezTo>
                      <a:pt x="2190" y="1125"/>
                      <a:pt x="2110" y="1109"/>
                      <a:pt x="2030" y="1097"/>
                    </a:cubicBezTo>
                    <a:cubicBezTo>
                      <a:pt x="2026" y="1096"/>
                      <a:pt x="2023" y="1096"/>
                      <a:pt x="2020" y="1096"/>
                    </a:cubicBezTo>
                    <a:close/>
                    <a:moveTo>
                      <a:pt x="3637" y="1103"/>
                    </a:moveTo>
                    <a:cubicBezTo>
                      <a:pt x="3633" y="1103"/>
                      <a:pt x="3629" y="1104"/>
                      <a:pt x="3625" y="1105"/>
                    </a:cubicBezTo>
                    <a:lnTo>
                      <a:pt x="3384" y="1133"/>
                    </a:lnTo>
                    <a:cubicBezTo>
                      <a:pt x="3351" y="1137"/>
                      <a:pt x="3323" y="1169"/>
                      <a:pt x="3331" y="1205"/>
                    </a:cubicBezTo>
                    <a:cubicBezTo>
                      <a:pt x="3331" y="1233"/>
                      <a:pt x="3359" y="1257"/>
                      <a:pt x="3388" y="1257"/>
                    </a:cubicBezTo>
                    <a:cubicBezTo>
                      <a:pt x="3388" y="1257"/>
                      <a:pt x="3396" y="1257"/>
                      <a:pt x="3400" y="1253"/>
                    </a:cubicBezTo>
                    <a:cubicBezTo>
                      <a:pt x="3480" y="1249"/>
                      <a:pt x="3564" y="1237"/>
                      <a:pt x="3645" y="1225"/>
                    </a:cubicBezTo>
                    <a:cubicBezTo>
                      <a:pt x="3677" y="1217"/>
                      <a:pt x="3701" y="1189"/>
                      <a:pt x="3697" y="1153"/>
                    </a:cubicBezTo>
                    <a:cubicBezTo>
                      <a:pt x="3693" y="1128"/>
                      <a:pt x="3668" y="1103"/>
                      <a:pt x="3637" y="1103"/>
                    </a:cubicBezTo>
                    <a:close/>
                    <a:moveTo>
                      <a:pt x="2709" y="1157"/>
                    </a:moveTo>
                    <a:cubicBezTo>
                      <a:pt x="2672" y="1157"/>
                      <a:pt x="2640" y="1181"/>
                      <a:pt x="2640" y="1217"/>
                    </a:cubicBezTo>
                    <a:cubicBezTo>
                      <a:pt x="2640" y="1253"/>
                      <a:pt x="2668" y="1281"/>
                      <a:pt x="2701" y="1281"/>
                    </a:cubicBezTo>
                    <a:lnTo>
                      <a:pt x="2954" y="1281"/>
                    </a:lnTo>
                    <a:cubicBezTo>
                      <a:pt x="2990" y="1281"/>
                      <a:pt x="3014" y="1253"/>
                      <a:pt x="3014" y="1217"/>
                    </a:cubicBezTo>
                    <a:cubicBezTo>
                      <a:pt x="3014" y="1181"/>
                      <a:pt x="2982" y="1157"/>
                      <a:pt x="2950" y="1157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4" name="Google Shape;144;p3"/>
            <p:cNvGrpSpPr/>
            <p:nvPr/>
          </p:nvGrpSpPr>
          <p:grpSpPr>
            <a:xfrm rot="-1338283">
              <a:off x="6334133" y="-30863"/>
              <a:ext cx="1282386" cy="522134"/>
              <a:chOff x="3183154" y="283548"/>
              <a:chExt cx="1282495" cy="522178"/>
            </a:xfrm>
          </p:grpSpPr>
          <p:sp>
            <p:nvSpPr>
              <p:cNvPr id="145" name="Google Shape;145;p3"/>
              <p:cNvSpPr/>
              <p:nvPr/>
            </p:nvSpPr>
            <p:spPr>
              <a:xfrm>
                <a:off x="3564648" y="647688"/>
                <a:ext cx="32631" cy="26026"/>
              </a:xfrm>
              <a:custGeom>
                <a:avLst/>
                <a:gdLst/>
                <a:ahLst/>
                <a:cxnLst/>
                <a:rect l="l" t="t" r="r" b="b"/>
                <a:pathLst>
                  <a:path w="242" h="193" extrusionOk="0">
                    <a:moveTo>
                      <a:pt x="73" y="0"/>
                    </a:moveTo>
                    <a:cubicBezTo>
                      <a:pt x="53" y="0"/>
                      <a:pt x="33" y="10"/>
                      <a:pt x="21" y="28"/>
                    </a:cubicBezTo>
                    <a:cubicBezTo>
                      <a:pt x="0" y="52"/>
                      <a:pt x="4" y="92"/>
                      <a:pt x="33" y="112"/>
                    </a:cubicBezTo>
                    <a:cubicBezTo>
                      <a:pt x="33" y="112"/>
                      <a:pt x="69" y="140"/>
                      <a:pt x="141" y="184"/>
                    </a:cubicBezTo>
                    <a:cubicBezTo>
                      <a:pt x="149" y="188"/>
                      <a:pt x="165" y="192"/>
                      <a:pt x="173" y="192"/>
                    </a:cubicBezTo>
                    <a:cubicBezTo>
                      <a:pt x="193" y="192"/>
                      <a:pt x="213" y="184"/>
                      <a:pt x="225" y="168"/>
                    </a:cubicBezTo>
                    <a:cubicBezTo>
                      <a:pt x="241" y="144"/>
                      <a:pt x="233" y="104"/>
                      <a:pt x="205" y="84"/>
                    </a:cubicBezTo>
                    <a:cubicBezTo>
                      <a:pt x="141" y="40"/>
                      <a:pt x="105" y="11"/>
                      <a:pt x="105" y="11"/>
                    </a:cubicBezTo>
                    <a:cubicBezTo>
                      <a:pt x="96" y="4"/>
                      <a:pt x="84" y="0"/>
                      <a:pt x="73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6" name="Google Shape;146;p3"/>
              <p:cNvSpPr/>
              <p:nvPr/>
            </p:nvSpPr>
            <p:spPr>
              <a:xfrm>
                <a:off x="3630180" y="628675"/>
                <a:ext cx="835469" cy="172878"/>
              </a:xfrm>
              <a:custGeom>
                <a:avLst/>
                <a:gdLst/>
                <a:ahLst/>
                <a:cxnLst/>
                <a:rect l="l" t="t" r="r" b="b"/>
                <a:pathLst>
                  <a:path w="6196" h="1282" extrusionOk="0">
                    <a:moveTo>
                      <a:pt x="6121" y="0"/>
                    </a:moveTo>
                    <a:cubicBezTo>
                      <a:pt x="6109" y="0"/>
                      <a:pt x="6097" y="4"/>
                      <a:pt x="6087" y="12"/>
                    </a:cubicBezTo>
                    <a:cubicBezTo>
                      <a:pt x="6023" y="64"/>
                      <a:pt x="5955" y="112"/>
                      <a:pt x="5891" y="160"/>
                    </a:cubicBezTo>
                    <a:cubicBezTo>
                      <a:pt x="5858" y="177"/>
                      <a:pt x="5854" y="213"/>
                      <a:pt x="5875" y="245"/>
                    </a:cubicBezTo>
                    <a:cubicBezTo>
                      <a:pt x="5887" y="261"/>
                      <a:pt x="5907" y="269"/>
                      <a:pt x="5927" y="269"/>
                    </a:cubicBezTo>
                    <a:cubicBezTo>
                      <a:pt x="5943" y="269"/>
                      <a:pt x="5951" y="265"/>
                      <a:pt x="5967" y="261"/>
                    </a:cubicBezTo>
                    <a:cubicBezTo>
                      <a:pt x="6035" y="213"/>
                      <a:pt x="6104" y="165"/>
                      <a:pt x="6168" y="112"/>
                    </a:cubicBezTo>
                    <a:cubicBezTo>
                      <a:pt x="6192" y="88"/>
                      <a:pt x="6196" y="48"/>
                      <a:pt x="6176" y="24"/>
                    </a:cubicBezTo>
                    <a:cubicBezTo>
                      <a:pt x="6161" y="9"/>
                      <a:pt x="6140" y="0"/>
                      <a:pt x="6121" y="0"/>
                    </a:cubicBezTo>
                    <a:close/>
                    <a:moveTo>
                      <a:pt x="5557" y="384"/>
                    </a:moveTo>
                    <a:cubicBezTo>
                      <a:pt x="5546" y="384"/>
                      <a:pt x="5535" y="387"/>
                      <a:pt x="5525" y="394"/>
                    </a:cubicBezTo>
                    <a:lnTo>
                      <a:pt x="5312" y="514"/>
                    </a:lnTo>
                    <a:cubicBezTo>
                      <a:pt x="5284" y="530"/>
                      <a:pt x="5272" y="570"/>
                      <a:pt x="5288" y="602"/>
                    </a:cubicBezTo>
                    <a:cubicBezTo>
                      <a:pt x="5296" y="623"/>
                      <a:pt x="5324" y="631"/>
                      <a:pt x="5344" y="631"/>
                    </a:cubicBezTo>
                    <a:cubicBezTo>
                      <a:pt x="5352" y="631"/>
                      <a:pt x="5364" y="631"/>
                      <a:pt x="5372" y="627"/>
                    </a:cubicBezTo>
                    <a:cubicBezTo>
                      <a:pt x="5445" y="586"/>
                      <a:pt x="5517" y="546"/>
                      <a:pt x="5589" y="502"/>
                    </a:cubicBezTo>
                    <a:cubicBezTo>
                      <a:pt x="5617" y="486"/>
                      <a:pt x="5629" y="446"/>
                      <a:pt x="5609" y="414"/>
                    </a:cubicBezTo>
                    <a:cubicBezTo>
                      <a:pt x="5599" y="395"/>
                      <a:pt x="5578" y="384"/>
                      <a:pt x="5557" y="384"/>
                    </a:cubicBezTo>
                    <a:close/>
                    <a:moveTo>
                      <a:pt x="68" y="434"/>
                    </a:moveTo>
                    <a:cubicBezTo>
                      <a:pt x="45" y="434"/>
                      <a:pt x="25" y="444"/>
                      <a:pt x="17" y="466"/>
                    </a:cubicBezTo>
                    <a:cubicBezTo>
                      <a:pt x="1" y="494"/>
                      <a:pt x="9" y="534"/>
                      <a:pt x="41" y="550"/>
                    </a:cubicBezTo>
                    <a:cubicBezTo>
                      <a:pt x="109" y="590"/>
                      <a:pt x="185" y="631"/>
                      <a:pt x="262" y="667"/>
                    </a:cubicBezTo>
                    <a:cubicBezTo>
                      <a:pt x="266" y="671"/>
                      <a:pt x="278" y="671"/>
                      <a:pt x="286" y="671"/>
                    </a:cubicBezTo>
                    <a:cubicBezTo>
                      <a:pt x="310" y="671"/>
                      <a:pt x="330" y="663"/>
                      <a:pt x="346" y="635"/>
                    </a:cubicBezTo>
                    <a:cubicBezTo>
                      <a:pt x="362" y="602"/>
                      <a:pt x="346" y="566"/>
                      <a:pt x="318" y="550"/>
                    </a:cubicBezTo>
                    <a:cubicBezTo>
                      <a:pt x="246" y="514"/>
                      <a:pt x="169" y="482"/>
                      <a:pt x="101" y="442"/>
                    </a:cubicBezTo>
                    <a:cubicBezTo>
                      <a:pt x="90" y="436"/>
                      <a:pt x="79" y="434"/>
                      <a:pt x="68" y="434"/>
                    </a:cubicBezTo>
                    <a:close/>
                    <a:moveTo>
                      <a:pt x="4947" y="705"/>
                    </a:moveTo>
                    <a:cubicBezTo>
                      <a:pt x="4939" y="705"/>
                      <a:pt x="4930" y="707"/>
                      <a:pt x="4922" y="711"/>
                    </a:cubicBezTo>
                    <a:cubicBezTo>
                      <a:pt x="4846" y="747"/>
                      <a:pt x="4770" y="775"/>
                      <a:pt x="4693" y="807"/>
                    </a:cubicBezTo>
                    <a:cubicBezTo>
                      <a:pt x="4665" y="815"/>
                      <a:pt x="4645" y="856"/>
                      <a:pt x="4661" y="888"/>
                    </a:cubicBezTo>
                    <a:cubicBezTo>
                      <a:pt x="4669" y="912"/>
                      <a:pt x="4693" y="928"/>
                      <a:pt x="4721" y="928"/>
                    </a:cubicBezTo>
                    <a:cubicBezTo>
                      <a:pt x="4729" y="928"/>
                      <a:pt x="4738" y="928"/>
                      <a:pt x="4746" y="920"/>
                    </a:cubicBezTo>
                    <a:cubicBezTo>
                      <a:pt x="4826" y="892"/>
                      <a:pt x="4902" y="860"/>
                      <a:pt x="4975" y="827"/>
                    </a:cubicBezTo>
                    <a:cubicBezTo>
                      <a:pt x="5007" y="811"/>
                      <a:pt x="5023" y="771"/>
                      <a:pt x="5007" y="739"/>
                    </a:cubicBezTo>
                    <a:cubicBezTo>
                      <a:pt x="4995" y="719"/>
                      <a:pt x="4971" y="705"/>
                      <a:pt x="4947" y="705"/>
                    </a:cubicBezTo>
                    <a:close/>
                    <a:moveTo>
                      <a:pt x="694" y="729"/>
                    </a:moveTo>
                    <a:cubicBezTo>
                      <a:pt x="670" y="729"/>
                      <a:pt x="644" y="741"/>
                      <a:pt x="631" y="767"/>
                    </a:cubicBezTo>
                    <a:cubicBezTo>
                      <a:pt x="619" y="795"/>
                      <a:pt x="639" y="831"/>
                      <a:pt x="668" y="848"/>
                    </a:cubicBezTo>
                    <a:cubicBezTo>
                      <a:pt x="744" y="884"/>
                      <a:pt x="824" y="908"/>
                      <a:pt x="901" y="936"/>
                    </a:cubicBezTo>
                    <a:cubicBezTo>
                      <a:pt x="905" y="944"/>
                      <a:pt x="913" y="944"/>
                      <a:pt x="921" y="944"/>
                    </a:cubicBezTo>
                    <a:cubicBezTo>
                      <a:pt x="949" y="944"/>
                      <a:pt x="969" y="924"/>
                      <a:pt x="981" y="896"/>
                    </a:cubicBezTo>
                    <a:cubicBezTo>
                      <a:pt x="989" y="864"/>
                      <a:pt x="969" y="827"/>
                      <a:pt x="941" y="815"/>
                    </a:cubicBezTo>
                    <a:cubicBezTo>
                      <a:pt x="864" y="791"/>
                      <a:pt x="788" y="763"/>
                      <a:pt x="712" y="731"/>
                    </a:cubicBezTo>
                    <a:cubicBezTo>
                      <a:pt x="706" y="729"/>
                      <a:pt x="700" y="729"/>
                      <a:pt x="694" y="729"/>
                    </a:cubicBezTo>
                    <a:close/>
                    <a:moveTo>
                      <a:pt x="1342" y="954"/>
                    </a:moveTo>
                    <a:cubicBezTo>
                      <a:pt x="1316" y="954"/>
                      <a:pt x="1288" y="973"/>
                      <a:pt x="1278" y="1004"/>
                    </a:cubicBezTo>
                    <a:cubicBezTo>
                      <a:pt x="1270" y="1032"/>
                      <a:pt x="1290" y="1069"/>
                      <a:pt x="1326" y="1077"/>
                    </a:cubicBezTo>
                    <a:lnTo>
                      <a:pt x="1567" y="1137"/>
                    </a:lnTo>
                    <a:lnTo>
                      <a:pt x="1580" y="1137"/>
                    </a:lnTo>
                    <a:cubicBezTo>
                      <a:pt x="1612" y="1137"/>
                      <a:pt x="1636" y="1117"/>
                      <a:pt x="1636" y="1093"/>
                    </a:cubicBezTo>
                    <a:cubicBezTo>
                      <a:pt x="1648" y="1056"/>
                      <a:pt x="1628" y="1028"/>
                      <a:pt x="1592" y="1016"/>
                    </a:cubicBezTo>
                    <a:cubicBezTo>
                      <a:pt x="1511" y="996"/>
                      <a:pt x="1435" y="976"/>
                      <a:pt x="1355" y="956"/>
                    </a:cubicBezTo>
                    <a:cubicBezTo>
                      <a:pt x="1350" y="955"/>
                      <a:pt x="1346" y="954"/>
                      <a:pt x="1342" y="954"/>
                    </a:cubicBezTo>
                    <a:close/>
                    <a:moveTo>
                      <a:pt x="4306" y="950"/>
                    </a:moveTo>
                    <a:cubicBezTo>
                      <a:pt x="4300" y="950"/>
                      <a:pt x="4294" y="951"/>
                      <a:pt x="4288" y="952"/>
                    </a:cubicBezTo>
                    <a:cubicBezTo>
                      <a:pt x="4207" y="976"/>
                      <a:pt x="4135" y="996"/>
                      <a:pt x="4054" y="1016"/>
                    </a:cubicBezTo>
                    <a:cubicBezTo>
                      <a:pt x="4018" y="1028"/>
                      <a:pt x="3998" y="1056"/>
                      <a:pt x="4006" y="1093"/>
                    </a:cubicBezTo>
                    <a:cubicBezTo>
                      <a:pt x="4014" y="1117"/>
                      <a:pt x="4038" y="1137"/>
                      <a:pt x="4067" y="1137"/>
                    </a:cubicBezTo>
                    <a:lnTo>
                      <a:pt x="4087" y="1137"/>
                    </a:lnTo>
                    <a:cubicBezTo>
                      <a:pt x="4167" y="1117"/>
                      <a:pt x="4247" y="1097"/>
                      <a:pt x="4328" y="1073"/>
                    </a:cubicBezTo>
                    <a:cubicBezTo>
                      <a:pt x="4360" y="1064"/>
                      <a:pt x="4380" y="1028"/>
                      <a:pt x="4368" y="992"/>
                    </a:cubicBezTo>
                    <a:cubicBezTo>
                      <a:pt x="4361" y="966"/>
                      <a:pt x="4335" y="950"/>
                      <a:pt x="4306" y="950"/>
                    </a:cubicBezTo>
                    <a:close/>
                    <a:moveTo>
                      <a:pt x="2020" y="1096"/>
                    </a:moveTo>
                    <a:cubicBezTo>
                      <a:pt x="1988" y="1096"/>
                      <a:pt x="1961" y="1116"/>
                      <a:pt x="1957" y="1149"/>
                    </a:cubicBezTo>
                    <a:cubicBezTo>
                      <a:pt x="1953" y="1185"/>
                      <a:pt x="1973" y="1213"/>
                      <a:pt x="2009" y="1217"/>
                    </a:cubicBezTo>
                    <a:cubicBezTo>
                      <a:pt x="2090" y="1233"/>
                      <a:pt x="2174" y="1245"/>
                      <a:pt x="2255" y="1253"/>
                    </a:cubicBezTo>
                    <a:lnTo>
                      <a:pt x="2259" y="1253"/>
                    </a:lnTo>
                    <a:cubicBezTo>
                      <a:pt x="2291" y="1253"/>
                      <a:pt x="2319" y="1229"/>
                      <a:pt x="2327" y="1197"/>
                    </a:cubicBezTo>
                    <a:cubicBezTo>
                      <a:pt x="2331" y="1161"/>
                      <a:pt x="2307" y="1133"/>
                      <a:pt x="2271" y="1129"/>
                    </a:cubicBezTo>
                    <a:cubicBezTo>
                      <a:pt x="2190" y="1125"/>
                      <a:pt x="2110" y="1109"/>
                      <a:pt x="2030" y="1097"/>
                    </a:cubicBezTo>
                    <a:cubicBezTo>
                      <a:pt x="2026" y="1096"/>
                      <a:pt x="2023" y="1096"/>
                      <a:pt x="2020" y="1096"/>
                    </a:cubicBezTo>
                    <a:close/>
                    <a:moveTo>
                      <a:pt x="3637" y="1103"/>
                    </a:moveTo>
                    <a:cubicBezTo>
                      <a:pt x="3633" y="1103"/>
                      <a:pt x="3629" y="1104"/>
                      <a:pt x="3625" y="1105"/>
                    </a:cubicBezTo>
                    <a:lnTo>
                      <a:pt x="3384" y="1133"/>
                    </a:lnTo>
                    <a:cubicBezTo>
                      <a:pt x="3351" y="1137"/>
                      <a:pt x="3323" y="1169"/>
                      <a:pt x="3331" y="1205"/>
                    </a:cubicBezTo>
                    <a:cubicBezTo>
                      <a:pt x="3331" y="1233"/>
                      <a:pt x="3359" y="1257"/>
                      <a:pt x="3388" y="1257"/>
                    </a:cubicBezTo>
                    <a:cubicBezTo>
                      <a:pt x="3388" y="1257"/>
                      <a:pt x="3396" y="1257"/>
                      <a:pt x="3400" y="1253"/>
                    </a:cubicBezTo>
                    <a:cubicBezTo>
                      <a:pt x="3480" y="1249"/>
                      <a:pt x="3564" y="1237"/>
                      <a:pt x="3645" y="1225"/>
                    </a:cubicBezTo>
                    <a:cubicBezTo>
                      <a:pt x="3677" y="1217"/>
                      <a:pt x="3701" y="1189"/>
                      <a:pt x="3697" y="1153"/>
                    </a:cubicBezTo>
                    <a:cubicBezTo>
                      <a:pt x="3693" y="1128"/>
                      <a:pt x="3668" y="1103"/>
                      <a:pt x="3637" y="1103"/>
                    </a:cubicBezTo>
                    <a:close/>
                    <a:moveTo>
                      <a:pt x="2709" y="1157"/>
                    </a:moveTo>
                    <a:cubicBezTo>
                      <a:pt x="2672" y="1157"/>
                      <a:pt x="2640" y="1181"/>
                      <a:pt x="2640" y="1217"/>
                    </a:cubicBezTo>
                    <a:cubicBezTo>
                      <a:pt x="2640" y="1253"/>
                      <a:pt x="2668" y="1281"/>
                      <a:pt x="2701" y="1281"/>
                    </a:cubicBezTo>
                    <a:lnTo>
                      <a:pt x="2954" y="1281"/>
                    </a:lnTo>
                    <a:cubicBezTo>
                      <a:pt x="2990" y="1281"/>
                      <a:pt x="3014" y="1253"/>
                      <a:pt x="3014" y="1217"/>
                    </a:cubicBezTo>
                    <a:cubicBezTo>
                      <a:pt x="3014" y="1181"/>
                      <a:pt x="2982" y="1157"/>
                      <a:pt x="2950" y="1157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7" name="Google Shape;147;p3"/>
              <p:cNvSpPr/>
              <p:nvPr/>
            </p:nvSpPr>
            <p:spPr>
              <a:xfrm>
                <a:off x="3314385" y="432198"/>
                <a:ext cx="22249" cy="64593"/>
              </a:xfrm>
              <a:custGeom>
                <a:avLst/>
                <a:gdLst/>
                <a:ahLst/>
                <a:cxnLst/>
                <a:rect l="l" t="t" r="r" b="b"/>
                <a:pathLst>
                  <a:path w="165" h="479" extrusionOk="0">
                    <a:moveTo>
                      <a:pt x="89" y="1"/>
                    </a:moveTo>
                    <a:cubicBezTo>
                      <a:pt x="65" y="1"/>
                      <a:pt x="35" y="20"/>
                      <a:pt x="28" y="51"/>
                    </a:cubicBezTo>
                    <a:cubicBezTo>
                      <a:pt x="0" y="175"/>
                      <a:pt x="4" y="304"/>
                      <a:pt x="32" y="428"/>
                    </a:cubicBezTo>
                    <a:cubicBezTo>
                      <a:pt x="36" y="459"/>
                      <a:pt x="65" y="478"/>
                      <a:pt x="97" y="478"/>
                    </a:cubicBezTo>
                    <a:cubicBezTo>
                      <a:pt x="102" y="478"/>
                      <a:pt x="107" y="478"/>
                      <a:pt x="113" y="476"/>
                    </a:cubicBezTo>
                    <a:cubicBezTo>
                      <a:pt x="145" y="464"/>
                      <a:pt x="165" y="428"/>
                      <a:pt x="157" y="396"/>
                    </a:cubicBezTo>
                    <a:cubicBezTo>
                      <a:pt x="153" y="380"/>
                      <a:pt x="153" y="364"/>
                      <a:pt x="145" y="356"/>
                    </a:cubicBezTo>
                    <a:cubicBezTo>
                      <a:pt x="145" y="344"/>
                      <a:pt x="141" y="340"/>
                      <a:pt x="141" y="328"/>
                    </a:cubicBezTo>
                    <a:lnTo>
                      <a:pt x="141" y="320"/>
                    </a:lnTo>
                    <a:cubicBezTo>
                      <a:pt x="137" y="296"/>
                      <a:pt x="137" y="264"/>
                      <a:pt x="137" y="239"/>
                    </a:cubicBezTo>
                    <a:cubicBezTo>
                      <a:pt x="137" y="179"/>
                      <a:pt x="141" y="131"/>
                      <a:pt x="149" y="83"/>
                    </a:cubicBezTo>
                    <a:cubicBezTo>
                      <a:pt x="153" y="51"/>
                      <a:pt x="137" y="14"/>
                      <a:pt x="101" y="2"/>
                    </a:cubicBezTo>
                    <a:cubicBezTo>
                      <a:pt x="97" y="1"/>
                      <a:pt x="93" y="1"/>
                      <a:pt x="89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8" name="Google Shape;148;p3"/>
              <p:cNvSpPr/>
              <p:nvPr/>
            </p:nvSpPr>
            <p:spPr>
              <a:xfrm>
                <a:off x="3326790" y="513513"/>
                <a:ext cx="39104" cy="76055"/>
              </a:xfrm>
              <a:custGeom>
                <a:avLst/>
                <a:gdLst/>
                <a:ahLst/>
                <a:cxnLst/>
                <a:rect l="l" t="t" r="r" b="b"/>
                <a:pathLst>
                  <a:path w="290" h="564" extrusionOk="0">
                    <a:moveTo>
                      <a:pt x="70" y="0"/>
                    </a:moveTo>
                    <a:cubicBezTo>
                      <a:pt x="66" y="0"/>
                      <a:pt x="61" y="1"/>
                      <a:pt x="57" y="2"/>
                    </a:cubicBezTo>
                    <a:cubicBezTo>
                      <a:pt x="17" y="14"/>
                      <a:pt x="1" y="50"/>
                      <a:pt x="5" y="82"/>
                    </a:cubicBezTo>
                    <a:cubicBezTo>
                      <a:pt x="29" y="239"/>
                      <a:pt x="85" y="392"/>
                      <a:pt x="161" y="532"/>
                    </a:cubicBezTo>
                    <a:cubicBezTo>
                      <a:pt x="172" y="552"/>
                      <a:pt x="197" y="564"/>
                      <a:pt x="221" y="564"/>
                    </a:cubicBezTo>
                    <a:cubicBezTo>
                      <a:pt x="231" y="564"/>
                      <a:pt x="241" y="561"/>
                      <a:pt x="250" y="556"/>
                    </a:cubicBezTo>
                    <a:cubicBezTo>
                      <a:pt x="282" y="536"/>
                      <a:pt x="290" y="500"/>
                      <a:pt x="278" y="464"/>
                    </a:cubicBezTo>
                    <a:cubicBezTo>
                      <a:pt x="206" y="335"/>
                      <a:pt x="161" y="199"/>
                      <a:pt x="137" y="50"/>
                    </a:cubicBezTo>
                    <a:cubicBezTo>
                      <a:pt x="130" y="19"/>
                      <a:pt x="97" y="0"/>
                      <a:pt x="7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9" name="Google Shape;149;p3"/>
              <p:cNvSpPr/>
              <p:nvPr/>
            </p:nvSpPr>
            <p:spPr>
              <a:xfrm rot="7199998">
                <a:off x="3218177" y="383762"/>
                <a:ext cx="417195" cy="321750"/>
              </a:xfrm>
              <a:custGeom>
                <a:avLst/>
                <a:gdLst/>
                <a:ahLst/>
                <a:cxnLst/>
                <a:rect l="l" t="t" r="r" b="b"/>
                <a:pathLst>
                  <a:path w="3094" h="2386" extrusionOk="0">
                    <a:moveTo>
                      <a:pt x="761" y="1"/>
                    </a:moveTo>
                    <a:cubicBezTo>
                      <a:pt x="715" y="1"/>
                      <a:pt x="666" y="10"/>
                      <a:pt x="615" y="31"/>
                    </a:cubicBezTo>
                    <a:cubicBezTo>
                      <a:pt x="1" y="280"/>
                      <a:pt x="877" y="2349"/>
                      <a:pt x="1274" y="2385"/>
                    </a:cubicBezTo>
                    <a:cubicBezTo>
                      <a:pt x="1277" y="2386"/>
                      <a:pt x="1281" y="2386"/>
                      <a:pt x="1284" y="2386"/>
                    </a:cubicBezTo>
                    <a:cubicBezTo>
                      <a:pt x="1654" y="2386"/>
                      <a:pt x="3093" y="666"/>
                      <a:pt x="2524" y="216"/>
                    </a:cubicBezTo>
                    <a:cubicBezTo>
                      <a:pt x="2468" y="172"/>
                      <a:pt x="2409" y="153"/>
                      <a:pt x="2348" y="153"/>
                    </a:cubicBezTo>
                    <a:cubicBezTo>
                      <a:pt x="1937" y="153"/>
                      <a:pt x="1467" y="1036"/>
                      <a:pt x="1467" y="1036"/>
                    </a:cubicBezTo>
                    <a:cubicBezTo>
                      <a:pt x="1467" y="1036"/>
                      <a:pt x="1243" y="1"/>
                      <a:pt x="761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0" name="Google Shape;150;p3"/>
              <p:cNvSpPr/>
              <p:nvPr/>
            </p:nvSpPr>
            <p:spPr>
              <a:xfrm rot="7199998">
                <a:off x="3241218" y="444572"/>
                <a:ext cx="288828" cy="300848"/>
              </a:xfrm>
              <a:custGeom>
                <a:avLst/>
                <a:gdLst/>
                <a:ahLst/>
                <a:cxnLst/>
                <a:rect l="l" t="t" r="r" b="b"/>
                <a:pathLst>
                  <a:path w="2142" h="2231" extrusionOk="0">
                    <a:moveTo>
                      <a:pt x="1403" y="0"/>
                    </a:moveTo>
                    <a:cubicBezTo>
                      <a:pt x="1398" y="0"/>
                      <a:pt x="1392" y="0"/>
                      <a:pt x="1387" y="1"/>
                    </a:cubicBezTo>
                    <a:cubicBezTo>
                      <a:pt x="1009" y="700"/>
                      <a:pt x="535" y="1351"/>
                      <a:pt x="1" y="1941"/>
                    </a:cubicBezTo>
                    <a:cubicBezTo>
                      <a:pt x="113" y="2110"/>
                      <a:pt x="230" y="2222"/>
                      <a:pt x="314" y="2230"/>
                    </a:cubicBezTo>
                    <a:cubicBezTo>
                      <a:pt x="318" y="2231"/>
                      <a:pt x="321" y="2231"/>
                      <a:pt x="324" y="2231"/>
                    </a:cubicBezTo>
                    <a:cubicBezTo>
                      <a:pt x="702" y="2231"/>
                      <a:pt x="2141" y="511"/>
                      <a:pt x="1572" y="61"/>
                    </a:cubicBezTo>
                    <a:cubicBezTo>
                      <a:pt x="1517" y="20"/>
                      <a:pt x="1461" y="0"/>
                      <a:pt x="1403" y="0"/>
                    </a:cubicBezTo>
                    <a:close/>
                  </a:path>
                </a:pathLst>
              </a:custGeom>
              <a:solidFill>
                <a:srgbClr val="FFF1F6">
                  <a:alpha val="333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1" name="Google Shape;151;p3"/>
          <p:cNvGrpSpPr/>
          <p:nvPr/>
        </p:nvGrpSpPr>
        <p:grpSpPr>
          <a:xfrm rot="8887361">
            <a:off x="330669" y="108279"/>
            <a:ext cx="513893" cy="363699"/>
            <a:chOff x="3334703" y="-568655"/>
            <a:chExt cx="703624" cy="497978"/>
          </a:xfrm>
        </p:grpSpPr>
        <p:sp>
          <p:nvSpPr>
            <p:cNvPr id="152" name="Google Shape;152;p3"/>
            <p:cNvSpPr/>
            <p:nvPr/>
          </p:nvSpPr>
          <p:spPr>
            <a:xfrm>
              <a:off x="3439701" y="-356018"/>
              <a:ext cx="493979" cy="285342"/>
            </a:xfrm>
            <a:custGeom>
              <a:avLst/>
              <a:gdLst/>
              <a:ahLst/>
              <a:cxnLst/>
              <a:rect l="l" t="t" r="r" b="b"/>
              <a:pathLst>
                <a:path w="5796" h="3348" extrusionOk="0">
                  <a:moveTo>
                    <a:pt x="2897" y="1"/>
                  </a:moveTo>
                  <a:cubicBezTo>
                    <a:pt x="2551" y="1"/>
                    <a:pt x="2205" y="118"/>
                    <a:pt x="1920" y="352"/>
                  </a:cubicBezTo>
                  <a:cubicBezTo>
                    <a:pt x="1785" y="461"/>
                    <a:pt x="1661" y="585"/>
                    <a:pt x="1540" y="714"/>
                  </a:cubicBezTo>
                  <a:cubicBezTo>
                    <a:pt x="1287" y="981"/>
                    <a:pt x="936" y="1107"/>
                    <a:pt x="635" y="1307"/>
                  </a:cubicBezTo>
                  <a:cubicBezTo>
                    <a:pt x="74" y="1682"/>
                    <a:pt x="0" y="2447"/>
                    <a:pt x="471" y="2943"/>
                  </a:cubicBezTo>
                  <a:cubicBezTo>
                    <a:pt x="728" y="3212"/>
                    <a:pt x="1078" y="3347"/>
                    <a:pt x="1442" y="3347"/>
                  </a:cubicBezTo>
                  <a:cubicBezTo>
                    <a:pt x="1511" y="3347"/>
                    <a:pt x="1581" y="3343"/>
                    <a:pt x="1650" y="3333"/>
                  </a:cubicBezTo>
                  <a:cubicBezTo>
                    <a:pt x="1877" y="3302"/>
                    <a:pt x="2081" y="3208"/>
                    <a:pt x="2287" y="3119"/>
                  </a:cubicBezTo>
                  <a:cubicBezTo>
                    <a:pt x="2482" y="3036"/>
                    <a:pt x="2689" y="2995"/>
                    <a:pt x="2896" y="2995"/>
                  </a:cubicBezTo>
                  <a:cubicBezTo>
                    <a:pt x="3103" y="2995"/>
                    <a:pt x="3311" y="3036"/>
                    <a:pt x="3507" y="3119"/>
                  </a:cubicBezTo>
                  <a:cubicBezTo>
                    <a:pt x="3713" y="3204"/>
                    <a:pt x="3917" y="3300"/>
                    <a:pt x="4143" y="3333"/>
                  </a:cubicBezTo>
                  <a:cubicBezTo>
                    <a:pt x="4213" y="3343"/>
                    <a:pt x="4282" y="3347"/>
                    <a:pt x="4351" y="3347"/>
                  </a:cubicBezTo>
                  <a:cubicBezTo>
                    <a:pt x="4715" y="3347"/>
                    <a:pt x="5062" y="3212"/>
                    <a:pt x="5322" y="2943"/>
                  </a:cubicBezTo>
                  <a:cubicBezTo>
                    <a:pt x="5795" y="2447"/>
                    <a:pt x="5722" y="1685"/>
                    <a:pt x="5159" y="1307"/>
                  </a:cubicBezTo>
                  <a:cubicBezTo>
                    <a:pt x="4857" y="1107"/>
                    <a:pt x="4506" y="981"/>
                    <a:pt x="4253" y="714"/>
                  </a:cubicBezTo>
                  <a:cubicBezTo>
                    <a:pt x="4133" y="585"/>
                    <a:pt x="4006" y="461"/>
                    <a:pt x="3874" y="352"/>
                  </a:cubicBezTo>
                  <a:cubicBezTo>
                    <a:pt x="3589" y="118"/>
                    <a:pt x="3244" y="1"/>
                    <a:pt x="289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153;p3"/>
            <p:cNvSpPr/>
            <p:nvPr/>
          </p:nvSpPr>
          <p:spPr>
            <a:xfrm>
              <a:off x="3334703" y="-424284"/>
              <a:ext cx="126648" cy="125881"/>
            </a:xfrm>
            <a:custGeom>
              <a:avLst/>
              <a:gdLst/>
              <a:ahLst/>
              <a:cxnLst/>
              <a:rect l="l" t="t" r="r" b="b"/>
              <a:pathLst>
                <a:path w="1486" h="1477" extrusionOk="0">
                  <a:moveTo>
                    <a:pt x="677" y="0"/>
                  </a:moveTo>
                  <a:cubicBezTo>
                    <a:pt x="613" y="0"/>
                    <a:pt x="549" y="11"/>
                    <a:pt x="488" y="34"/>
                  </a:cubicBezTo>
                  <a:cubicBezTo>
                    <a:pt x="155" y="152"/>
                    <a:pt x="0" y="566"/>
                    <a:pt x="141" y="956"/>
                  </a:cubicBezTo>
                  <a:cubicBezTo>
                    <a:pt x="254" y="1273"/>
                    <a:pt x="529" y="1476"/>
                    <a:pt x="806" y="1476"/>
                  </a:cubicBezTo>
                  <a:cubicBezTo>
                    <a:pt x="870" y="1476"/>
                    <a:pt x="934" y="1466"/>
                    <a:pt x="995" y="1443"/>
                  </a:cubicBezTo>
                  <a:cubicBezTo>
                    <a:pt x="1328" y="1323"/>
                    <a:pt x="1485" y="911"/>
                    <a:pt x="1344" y="521"/>
                  </a:cubicBezTo>
                  <a:cubicBezTo>
                    <a:pt x="1230" y="204"/>
                    <a:pt x="954" y="0"/>
                    <a:pt x="67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154;p3"/>
            <p:cNvSpPr/>
            <p:nvPr/>
          </p:nvSpPr>
          <p:spPr>
            <a:xfrm>
              <a:off x="3505069" y="-568655"/>
              <a:ext cx="135853" cy="141989"/>
            </a:xfrm>
            <a:custGeom>
              <a:avLst/>
              <a:gdLst/>
              <a:ahLst/>
              <a:cxnLst/>
              <a:rect l="l" t="t" r="r" b="b"/>
              <a:pathLst>
                <a:path w="1594" h="1666" extrusionOk="0">
                  <a:moveTo>
                    <a:pt x="751" y="1"/>
                  </a:moveTo>
                  <a:cubicBezTo>
                    <a:pt x="708" y="1"/>
                    <a:pt x="665" y="5"/>
                    <a:pt x="622" y="14"/>
                  </a:cubicBezTo>
                  <a:cubicBezTo>
                    <a:pt x="237" y="98"/>
                    <a:pt x="0" y="530"/>
                    <a:pt x="96" y="981"/>
                  </a:cubicBezTo>
                  <a:cubicBezTo>
                    <a:pt x="181" y="1384"/>
                    <a:pt x="499" y="1665"/>
                    <a:pt x="841" y="1665"/>
                  </a:cubicBezTo>
                  <a:cubicBezTo>
                    <a:pt x="883" y="1665"/>
                    <a:pt x="926" y="1661"/>
                    <a:pt x="969" y="1652"/>
                  </a:cubicBezTo>
                  <a:cubicBezTo>
                    <a:pt x="1357" y="1571"/>
                    <a:pt x="1593" y="1136"/>
                    <a:pt x="1497" y="685"/>
                  </a:cubicBezTo>
                  <a:cubicBezTo>
                    <a:pt x="1412" y="282"/>
                    <a:pt x="1093" y="1"/>
                    <a:pt x="75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155;p3"/>
            <p:cNvSpPr/>
            <p:nvPr/>
          </p:nvSpPr>
          <p:spPr>
            <a:xfrm>
              <a:off x="3911679" y="-424965"/>
              <a:ext cx="126648" cy="125966"/>
            </a:xfrm>
            <a:custGeom>
              <a:avLst/>
              <a:gdLst/>
              <a:ahLst/>
              <a:cxnLst/>
              <a:rect l="l" t="t" r="r" b="b"/>
              <a:pathLst>
                <a:path w="1486" h="1478" extrusionOk="0">
                  <a:moveTo>
                    <a:pt x="810" y="1"/>
                  </a:moveTo>
                  <a:cubicBezTo>
                    <a:pt x="532" y="1"/>
                    <a:pt x="256" y="205"/>
                    <a:pt x="141" y="521"/>
                  </a:cubicBezTo>
                  <a:cubicBezTo>
                    <a:pt x="0" y="911"/>
                    <a:pt x="157" y="1325"/>
                    <a:pt x="490" y="1445"/>
                  </a:cubicBezTo>
                  <a:cubicBezTo>
                    <a:pt x="551" y="1467"/>
                    <a:pt x="614" y="1477"/>
                    <a:pt x="677" y="1477"/>
                  </a:cubicBezTo>
                  <a:cubicBezTo>
                    <a:pt x="955" y="1477"/>
                    <a:pt x="1232" y="1273"/>
                    <a:pt x="1347" y="955"/>
                  </a:cubicBezTo>
                  <a:cubicBezTo>
                    <a:pt x="1485" y="566"/>
                    <a:pt x="1330" y="154"/>
                    <a:pt x="998" y="33"/>
                  </a:cubicBezTo>
                  <a:cubicBezTo>
                    <a:pt x="936" y="11"/>
                    <a:pt x="873" y="1"/>
                    <a:pt x="81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156;p3"/>
            <p:cNvSpPr/>
            <p:nvPr/>
          </p:nvSpPr>
          <p:spPr>
            <a:xfrm>
              <a:off x="3732450" y="-567802"/>
              <a:ext cx="135853" cy="141819"/>
            </a:xfrm>
            <a:custGeom>
              <a:avLst/>
              <a:gdLst/>
              <a:ahLst/>
              <a:cxnLst/>
              <a:rect l="l" t="t" r="r" b="b"/>
              <a:pathLst>
                <a:path w="1594" h="1664" extrusionOk="0">
                  <a:moveTo>
                    <a:pt x="841" y="1"/>
                  </a:moveTo>
                  <a:cubicBezTo>
                    <a:pt x="499" y="1"/>
                    <a:pt x="181" y="282"/>
                    <a:pt x="96" y="683"/>
                  </a:cubicBezTo>
                  <a:cubicBezTo>
                    <a:pt x="0" y="1136"/>
                    <a:pt x="237" y="1569"/>
                    <a:pt x="622" y="1650"/>
                  </a:cubicBezTo>
                  <a:cubicBezTo>
                    <a:pt x="665" y="1659"/>
                    <a:pt x="708" y="1664"/>
                    <a:pt x="751" y="1664"/>
                  </a:cubicBezTo>
                  <a:cubicBezTo>
                    <a:pt x="1093" y="1664"/>
                    <a:pt x="1412" y="1382"/>
                    <a:pt x="1498" y="981"/>
                  </a:cubicBezTo>
                  <a:cubicBezTo>
                    <a:pt x="1593" y="528"/>
                    <a:pt x="1357" y="96"/>
                    <a:pt x="969" y="14"/>
                  </a:cubicBezTo>
                  <a:cubicBezTo>
                    <a:pt x="926" y="5"/>
                    <a:pt x="883" y="1"/>
                    <a:pt x="84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7" name="Google Shape;157;p3"/>
          <p:cNvGrpSpPr/>
          <p:nvPr/>
        </p:nvGrpSpPr>
        <p:grpSpPr>
          <a:xfrm rot="10412789">
            <a:off x="132756" y="630259"/>
            <a:ext cx="428195" cy="303047"/>
            <a:chOff x="3334703" y="-568655"/>
            <a:chExt cx="703624" cy="497978"/>
          </a:xfrm>
        </p:grpSpPr>
        <p:sp>
          <p:nvSpPr>
            <p:cNvPr id="158" name="Google Shape;158;p3"/>
            <p:cNvSpPr/>
            <p:nvPr/>
          </p:nvSpPr>
          <p:spPr>
            <a:xfrm>
              <a:off x="3439701" y="-356018"/>
              <a:ext cx="493979" cy="285342"/>
            </a:xfrm>
            <a:custGeom>
              <a:avLst/>
              <a:gdLst/>
              <a:ahLst/>
              <a:cxnLst/>
              <a:rect l="l" t="t" r="r" b="b"/>
              <a:pathLst>
                <a:path w="5796" h="3348" extrusionOk="0">
                  <a:moveTo>
                    <a:pt x="2897" y="1"/>
                  </a:moveTo>
                  <a:cubicBezTo>
                    <a:pt x="2551" y="1"/>
                    <a:pt x="2205" y="118"/>
                    <a:pt x="1920" y="352"/>
                  </a:cubicBezTo>
                  <a:cubicBezTo>
                    <a:pt x="1785" y="461"/>
                    <a:pt x="1661" y="585"/>
                    <a:pt x="1540" y="714"/>
                  </a:cubicBezTo>
                  <a:cubicBezTo>
                    <a:pt x="1287" y="981"/>
                    <a:pt x="936" y="1107"/>
                    <a:pt x="635" y="1307"/>
                  </a:cubicBezTo>
                  <a:cubicBezTo>
                    <a:pt x="74" y="1682"/>
                    <a:pt x="0" y="2447"/>
                    <a:pt x="471" y="2943"/>
                  </a:cubicBezTo>
                  <a:cubicBezTo>
                    <a:pt x="728" y="3212"/>
                    <a:pt x="1078" y="3347"/>
                    <a:pt x="1442" y="3347"/>
                  </a:cubicBezTo>
                  <a:cubicBezTo>
                    <a:pt x="1511" y="3347"/>
                    <a:pt x="1581" y="3343"/>
                    <a:pt x="1650" y="3333"/>
                  </a:cubicBezTo>
                  <a:cubicBezTo>
                    <a:pt x="1877" y="3302"/>
                    <a:pt x="2081" y="3208"/>
                    <a:pt x="2287" y="3119"/>
                  </a:cubicBezTo>
                  <a:cubicBezTo>
                    <a:pt x="2482" y="3036"/>
                    <a:pt x="2689" y="2995"/>
                    <a:pt x="2896" y="2995"/>
                  </a:cubicBezTo>
                  <a:cubicBezTo>
                    <a:pt x="3103" y="2995"/>
                    <a:pt x="3311" y="3036"/>
                    <a:pt x="3507" y="3119"/>
                  </a:cubicBezTo>
                  <a:cubicBezTo>
                    <a:pt x="3713" y="3204"/>
                    <a:pt x="3917" y="3300"/>
                    <a:pt x="4143" y="3333"/>
                  </a:cubicBezTo>
                  <a:cubicBezTo>
                    <a:pt x="4213" y="3343"/>
                    <a:pt x="4282" y="3347"/>
                    <a:pt x="4351" y="3347"/>
                  </a:cubicBezTo>
                  <a:cubicBezTo>
                    <a:pt x="4715" y="3347"/>
                    <a:pt x="5062" y="3212"/>
                    <a:pt x="5322" y="2943"/>
                  </a:cubicBezTo>
                  <a:cubicBezTo>
                    <a:pt x="5795" y="2447"/>
                    <a:pt x="5722" y="1685"/>
                    <a:pt x="5159" y="1307"/>
                  </a:cubicBezTo>
                  <a:cubicBezTo>
                    <a:pt x="4857" y="1107"/>
                    <a:pt x="4506" y="981"/>
                    <a:pt x="4253" y="714"/>
                  </a:cubicBezTo>
                  <a:cubicBezTo>
                    <a:pt x="4133" y="585"/>
                    <a:pt x="4006" y="461"/>
                    <a:pt x="3874" y="352"/>
                  </a:cubicBezTo>
                  <a:cubicBezTo>
                    <a:pt x="3589" y="118"/>
                    <a:pt x="3244" y="1"/>
                    <a:pt x="289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159;p3"/>
            <p:cNvSpPr/>
            <p:nvPr/>
          </p:nvSpPr>
          <p:spPr>
            <a:xfrm>
              <a:off x="3334703" y="-424284"/>
              <a:ext cx="126648" cy="125881"/>
            </a:xfrm>
            <a:custGeom>
              <a:avLst/>
              <a:gdLst/>
              <a:ahLst/>
              <a:cxnLst/>
              <a:rect l="l" t="t" r="r" b="b"/>
              <a:pathLst>
                <a:path w="1486" h="1477" extrusionOk="0">
                  <a:moveTo>
                    <a:pt x="677" y="0"/>
                  </a:moveTo>
                  <a:cubicBezTo>
                    <a:pt x="613" y="0"/>
                    <a:pt x="549" y="11"/>
                    <a:pt x="488" y="34"/>
                  </a:cubicBezTo>
                  <a:cubicBezTo>
                    <a:pt x="155" y="152"/>
                    <a:pt x="0" y="566"/>
                    <a:pt x="141" y="956"/>
                  </a:cubicBezTo>
                  <a:cubicBezTo>
                    <a:pt x="254" y="1273"/>
                    <a:pt x="529" y="1476"/>
                    <a:pt x="806" y="1476"/>
                  </a:cubicBezTo>
                  <a:cubicBezTo>
                    <a:pt x="870" y="1476"/>
                    <a:pt x="934" y="1466"/>
                    <a:pt x="995" y="1443"/>
                  </a:cubicBezTo>
                  <a:cubicBezTo>
                    <a:pt x="1328" y="1323"/>
                    <a:pt x="1485" y="911"/>
                    <a:pt x="1344" y="521"/>
                  </a:cubicBezTo>
                  <a:cubicBezTo>
                    <a:pt x="1230" y="204"/>
                    <a:pt x="954" y="0"/>
                    <a:pt x="67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160;p3"/>
            <p:cNvSpPr/>
            <p:nvPr/>
          </p:nvSpPr>
          <p:spPr>
            <a:xfrm>
              <a:off x="3505069" y="-568655"/>
              <a:ext cx="135853" cy="141989"/>
            </a:xfrm>
            <a:custGeom>
              <a:avLst/>
              <a:gdLst/>
              <a:ahLst/>
              <a:cxnLst/>
              <a:rect l="l" t="t" r="r" b="b"/>
              <a:pathLst>
                <a:path w="1594" h="1666" extrusionOk="0">
                  <a:moveTo>
                    <a:pt x="751" y="1"/>
                  </a:moveTo>
                  <a:cubicBezTo>
                    <a:pt x="708" y="1"/>
                    <a:pt x="665" y="5"/>
                    <a:pt x="622" y="14"/>
                  </a:cubicBezTo>
                  <a:cubicBezTo>
                    <a:pt x="237" y="98"/>
                    <a:pt x="0" y="530"/>
                    <a:pt x="96" y="981"/>
                  </a:cubicBezTo>
                  <a:cubicBezTo>
                    <a:pt x="181" y="1384"/>
                    <a:pt x="499" y="1665"/>
                    <a:pt x="841" y="1665"/>
                  </a:cubicBezTo>
                  <a:cubicBezTo>
                    <a:pt x="883" y="1665"/>
                    <a:pt x="926" y="1661"/>
                    <a:pt x="969" y="1652"/>
                  </a:cubicBezTo>
                  <a:cubicBezTo>
                    <a:pt x="1357" y="1571"/>
                    <a:pt x="1593" y="1136"/>
                    <a:pt x="1497" y="685"/>
                  </a:cubicBezTo>
                  <a:cubicBezTo>
                    <a:pt x="1412" y="282"/>
                    <a:pt x="1093" y="1"/>
                    <a:pt x="75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161;p3"/>
            <p:cNvSpPr/>
            <p:nvPr/>
          </p:nvSpPr>
          <p:spPr>
            <a:xfrm>
              <a:off x="3911679" y="-424965"/>
              <a:ext cx="126648" cy="125966"/>
            </a:xfrm>
            <a:custGeom>
              <a:avLst/>
              <a:gdLst/>
              <a:ahLst/>
              <a:cxnLst/>
              <a:rect l="l" t="t" r="r" b="b"/>
              <a:pathLst>
                <a:path w="1486" h="1478" extrusionOk="0">
                  <a:moveTo>
                    <a:pt x="810" y="1"/>
                  </a:moveTo>
                  <a:cubicBezTo>
                    <a:pt x="532" y="1"/>
                    <a:pt x="256" y="205"/>
                    <a:pt x="141" y="521"/>
                  </a:cubicBezTo>
                  <a:cubicBezTo>
                    <a:pt x="0" y="911"/>
                    <a:pt x="157" y="1325"/>
                    <a:pt x="490" y="1445"/>
                  </a:cubicBezTo>
                  <a:cubicBezTo>
                    <a:pt x="551" y="1467"/>
                    <a:pt x="614" y="1477"/>
                    <a:pt x="677" y="1477"/>
                  </a:cubicBezTo>
                  <a:cubicBezTo>
                    <a:pt x="955" y="1477"/>
                    <a:pt x="1232" y="1273"/>
                    <a:pt x="1347" y="955"/>
                  </a:cubicBezTo>
                  <a:cubicBezTo>
                    <a:pt x="1485" y="566"/>
                    <a:pt x="1330" y="154"/>
                    <a:pt x="998" y="33"/>
                  </a:cubicBezTo>
                  <a:cubicBezTo>
                    <a:pt x="936" y="11"/>
                    <a:pt x="873" y="1"/>
                    <a:pt x="81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162;p3"/>
            <p:cNvSpPr/>
            <p:nvPr/>
          </p:nvSpPr>
          <p:spPr>
            <a:xfrm>
              <a:off x="3732450" y="-567802"/>
              <a:ext cx="135853" cy="141819"/>
            </a:xfrm>
            <a:custGeom>
              <a:avLst/>
              <a:gdLst/>
              <a:ahLst/>
              <a:cxnLst/>
              <a:rect l="l" t="t" r="r" b="b"/>
              <a:pathLst>
                <a:path w="1594" h="1664" extrusionOk="0">
                  <a:moveTo>
                    <a:pt x="841" y="1"/>
                  </a:moveTo>
                  <a:cubicBezTo>
                    <a:pt x="499" y="1"/>
                    <a:pt x="181" y="282"/>
                    <a:pt x="96" y="683"/>
                  </a:cubicBezTo>
                  <a:cubicBezTo>
                    <a:pt x="0" y="1136"/>
                    <a:pt x="237" y="1569"/>
                    <a:pt x="622" y="1650"/>
                  </a:cubicBezTo>
                  <a:cubicBezTo>
                    <a:pt x="665" y="1659"/>
                    <a:pt x="708" y="1664"/>
                    <a:pt x="751" y="1664"/>
                  </a:cubicBezTo>
                  <a:cubicBezTo>
                    <a:pt x="1093" y="1664"/>
                    <a:pt x="1412" y="1382"/>
                    <a:pt x="1498" y="981"/>
                  </a:cubicBezTo>
                  <a:cubicBezTo>
                    <a:pt x="1593" y="528"/>
                    <a:pt x="1357" y="96"/>
                    <a:pt x="969" y="14"/>
                  </a:cubicBezTo>
                  <a:cubicBezTo>
                    <a:pt x="926" y="5"/>
                    <a:pt x="883" y="1"/>
                    <a:pt x="84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1300108957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1_Section header"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3"/>
          <p:cNvSpPr txBox="1">
            <a:spLocks noGrp="1"/>
          </p:cNvSpPr>
          <p:nvPr>
            <p:ph type="title"/>
          </p:nvPr>
        </p:nvSpPr>
        <p:spPr>
          <a:xfrm>
            <a:off x="740125" y="2150850"/>
            <a:ext cx="38319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0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grpSp>
        <p:nvGrpSpPr>
          <p:cNvPr id="96" name="Google Shape;96;p3"/>
          <p:cNvGrpSpPr/>
          <p:nvPr/>
        </p:nvGrpSpPr>
        <p:grpSpPr>
          <a:xfrm rot="6435516" flipH="1">
            <a:off x="-745474" y="-911974"/>
            <a:ext cx="2184639" cy="2096635"/>
            <a:chOff x="2054181" y="1682500"/>
            <a:chExt cx="557500" cy="535042"/>
          </a:xfrm>
        </p:grpSpPr>
        <p:sp>
          <p:nvSpPr>
            <p:cNvPr id="97" name="Google Shape;97;p3"/>
            <p:cNvSpPr/>
            <p:nvPr/>
          </p:nvSpPr>
          <p:spPr>
            <a:xfrm>
              <a:off x="2054181" y="1734892"/>
              <a:ext cx="557500" cy="482650"/>
            </a:xfrm>
            <a:custGeom>
              <a:avLst/>
              <a:gdLst/>
              <a:ahLst/>
              <a:cxnLst/>
              <a:rect l="l" t="t" r="r" b="b"/>
              <a:pathLst>
                <a:path w="22300" h="19306" extrusionOk="0">
                  <a:moveTo>
                    <a:pt x="17029" y="1"/>
                  </a:moveTo>
                  <a:cubicBezTo>
                    <a:pt x="15601" y="1"/>
                    <a:pt x="14082" y="330"/>
                    <a:pt x="12862" y="771"/>
                  </a:cubicBezTo>
                  <a:cubicBezTo>
                    <a:pt x="12037" y="1071"/>
                    <a:pt x="11278" y="1177"/>
                    <a:pt x="10540" y="1177"/>
                  </a:cubicBezTo>
                  <a:cubicBezTo>
                    <a:pt x="8763" y="1177"/>
                    <a:pt x="7104" y="563"/>
                    <a:pt x="4920" y="563"/>
                  </a:cubicBezTo>
                  <a:cubicBezTo>
                    <a:pt x="4705" y="563"/>
                    <a:pt x="4485" y="569"/>
                    <a:pt x="4260" y="582"/>
                  </a:cubicBezTo>
                  <a:cubicBezTo>
                    <a:pt x="788" y="783"/>
                    <a:pt x="202" y="4198"/>
                    <a:pt x="1708" y="7372"/>
                  </a:cubicBezTo>
                  <a:cubicBezTo>
                    <a:pt x="3215" y="10546"/>
                    <a:pt x="1" y="13439"/>
                    <a:pt x="1258" y="16798"/>
                  </a:cubicBezTo>
                  <a:cubicBezTo>
                    <a:pt x="1942" y="18629"/>
                    <a:pt x="3846" y="18953"/>
                    <a:pt x="5847" y="18953"/>
                  </a:cubicBezTo>
                  <a:cubicBezTo>
                    <a:pt x="6944" y="18953"/>
                    <a:pt x="8069" y="18856"/>
                    <a:pt x="9039" y="18856"/>
                  </a:cubicBezTo>
                  <a:cubicBezTo>
                    <a:pt x="9546" y="18856"/>
                    <a:pt x="10011" y="18883"/>
                    <a:pt x="10407" y="18964"/>
                  </a:cubicBezTo>
                  <a:cubicBezTo>
                    <a:pt x="11570" y="19200"/>
                    <a:pt x="12633" y="19305"/>
                    <a:pt x="13600" y="19305"/>
                  </a:cubicBezTo>
                  <a:cubicBezTo>
                    <a:pt x="20113" y="19305"/>
                    <a:pt x="22247" y="14514"/>
                    <a:pt x="21247" y="12632"/>
                  </a:cubicBezTo>
                  <a:cubicBezTo>
                    <a:pt x="20090" y="10462"/>
                    <a:pt x="22299" y="6312"/>
                    <a:pt x="21496" y="2796"/>
                  </a:cubicBezTo>
                  <a:cubicBezTo>
                    <a:pt x="21018" y="707"/>
                    <a:pt x="19121" y="1"/>
                    <a:pt x="17029" y="1"/>
                  </a:cubicBezTo>
                  <a:close/>
                </a:path>
              </a:pathLst>
            </a:custGeom>
            <a:solidFill>
              <a:srgbClr val="B87CCF">
                <a:alpha val="529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" name="Google Shape;98;p3"/>
            <p:cNvSpPr/>
            <p:nvPr/>
          </p:nvSpPr>
          <p:spPr>
            <a:xfrm>
              <a:off x="2196000" y="1682500"/>
              <a:ext cx="189675" cy="60225"/>
            </a:xfrm>
            <a:custGeom>
              <a:avLst/>
              <a:gdLst/>
              <a:ahLst/>
              <a:cxnLst/>
              <a:rect l="l" t="t" r="r" b="b"/>
              <a:pathLst>
                <a:path w="7587" h="2409" extrusionOk="0">
                  <a:moveTo>
                    <a:pt x="984" y="1"/>
                  </a:moveTo>
                  <a:cubicBezTo>
                    <a:pt x="635" y="1"/>
                    <a:pt x="382" y="108"/>
                    <a:pt x="294" y="422"/>
                  </a:cubicBezTo>
                  <a:cubicBezTo>
                    <a:pt x="0" y="1457"/>
                    <a:pt x="1858" y="2408"/>
                    <a:pt x="3684" y="2408"/>
                  </a:cubicBezTo>
                  <a:cubicBezTo>
                    <a:pt x="3806" y="2408"/>
                    <a:pt x="3929" y="2404"/>
                    <a:pt x="4051" y="2395"/>
                  </a:cubicBezTo>
                  <a:cubicBezTo>
                    <a:pt x="6642" y="2210"/>
                    <a:pt x="7586" y="981"/>
                    <a:pt x="7325" y="374"/>
                  </a:cubicBezTo>
                  <a:cubicBezTo>
                    <a:pt x="7218" y="124"/>
                    <a:pt x="6925" y="30"/>
                    <a:pt x="6519" y="30"/>
                  </a:cubicBezTo>
                  <a:cubicBezTo>
                    <a:pt x="5946" y="30"/>
                    <a:pt x="5149" y="218"/>
                    <a:pt x="4336" y="422"/>
                  </a:cubicBezTo>
                  <a:cubicBezTo>
                    <a:pt x="4179" y="462"/>
                    <a:pt x="4010" y="479"/>
                    <a:pt x="3833" y="479"/>
                  </a:cubicBezTo>
                  <a:cubicBezTo>
                    <a:pt x="2889" y="479"/>
                    <a:pt x="1721" y="1"/>
                    <a:pt x="984" y="1"/>
                  </a:cubicBezTo>
                  <a:close/>
                </a:path>
              </a:pathLst>
            </a:custGeom>
            <a:solidFill>
              <a:srgbClr val="B87CCF">
                <a:alpha val="529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9" name="Google Shape;99;p3"/>
          <p:cNvSpPr/>
          <p:nvPr/>
        </p:nvSpPr>
        <p:spPr>
          <a:xfrm flipH="1">
            <a:off x="579829" y="1476575"/>
            <a:ext cx="215929" cy="199812"/>
          </a:xfrm>
          <a:custGeom>
            <a:avLst/>
            <a:gdLst/>
            <a:ahLst/>
            <a:cxnLst/>
            <a:rect l="l" t="t" r="r" b="b"/>
            <a:pathLst>
              <a:path w="1447" h="1339" extrusionOk="0">
                <a:moveTo>
                  <a:pt x="729" y="0"/>
                </a:moveTo>
                <a:cubicBezTo>
                  <a:pt x="719" y="0"/>
                  <a:pt x="709" y="1"/>
                  <a:pt x="699" y="1"/>
                </a:cubicBezTo>
                <a:cubicBezTo>
                  <a:pt x="486" y="13"/>
                  <a:pt x="286" y="122"/>
                  <a:pt x="161" y="298"/>
                </a:cubicBezTo>
                <a:cubicBezTo>
                  <a:pt x="36" y="475"/>
                  <a:pt x="0" y="692"/>
                  <a:pt x="61" y="893"/>
                </a:cubicBezTo>
                <a:cubicBezTo>
                  <a:pt x="121" y="1082"/>
                  <a:pt x="261" y="1238"/>
                  <a:pt x="458" y="1307"/>
                </a:cubicBezTo>
                <a:cubicBezTo>
                  <a:pt x="511" y="1327"/>
                  <a:pt x="571" y="1339"/>
                  <a:pt x="627" y="1339"/>
                </a:cubicBezTo>
                <a:cubicBezTo>
                  <a:pt x="760" y="1339"/>
                  <a:pt x="872" y="1279"/>
                  <a:pt x="953" y="1166"/>
                </a:cubicBezTo>
                <a:cubicBezTo>
                  <a:pt x="1053" y="1026"/>
                  <a:pt x="1089" y="801"/>
                  <a:pt x="932" y="604"/>
                </a:cubicBezTo>
                <a:cubicBezTo>
                  <a:pt x="860" y="511"/>
                  <a:pt x="744" y="455"/>
                  <a:pt x="631" y="455"/>
                </a:cubicBezTo>
                <a:cubicBezTo>
                  <a:pt x="543" y="455"/>
                  <a:pt x="466" y="495"/>
                  <a:pt x="418" y="563"/>
                </a:cubicBezTo>
                <a:cubicBezTo>
                  <a:pt x="350" y="652"/>
                  <a:pt x="338" y="756"/>
                  <a:pt x="378" y="853"/>
                </a:cubicBezTo>
                <a:cubicBezTo>
                  <a:pt x="418" y="945"/>
                  <a:pt x="507" y="1013"/>
                  <a:pt x="611" y="1026"/>
                </a:cubicBezTo>
                <a:cubicBezTo>
                  <a:pt x="616" y="1026"/>
                  <a:pt x="621" y="1027"/>
                  <a:pt x="626" y="1027"/>
                </a:cubicBezTo>
                <a:cubicBezTo>
                  <a:pt x="667" y="1027"/>
                  <a:pt x="700" y="997"/>
                  <a:pt x="703" y="957"/>
                </a:cubicBezTo>
                <a:cubicBezTo>
                  <a:pt x="707" y="917"/>
                  <a:pt x="679" y="877"/>
                  <a:pt x="639" y="873"/>
                </a:cubicBezTo>
                <a:cubicBezTo>
                  <a:pt x="587" y="865"/>
                  <a:pt x="547" y="837"/>
                  <a:pt x="527" y="797"/>
                </a:cubicBezTo>
                <a:cubicBezTo>
                  <a:pt x="507" y="756"/>
                  <a:pt x="511" y="716"/>
                  <a:pt x="531" y="672"/>
                </a:cubicBezTo>
                <a:cubicBezTo>
                  <a:pt x="551" y="636"/>
                  <a:pt x="583" y="612"/>
                  <a:pt x="623" y="604"/>
                </a:cubicBezTo>
                <a:cubicBezTo>
                  <a:pt x="629" y="603"/>
                  <a:pt x="636" y="602"/>
                  <a:pt x="643" y="602"/>
                </a:cubicBezTo>
                <a:cubicBezTo>
                  <a:pt x="689" y="602"/>
                  <a:pt x="745" y="625"/>
                  <a:pt x="784" y="660"/>
                </a:cubicBezTo>
                <a:cubicBezTo>
                  <a:pt x="860" y="724"/>
                  <a:pt x="900" y="825"/>
                  <a:pt x="892" y="925"/>
                </a:cubicBezTo>
                <a:cubicBezTo>
                  <a:pt x="888" y="1013"/>
                  <a:pt x="848" y="1086"/>
                  <a:pt x="784" y="1138"/>
                </a:cubicBezTo>
                <a:cubicBezTo>
                  <a:pt x="741" y="1170"/>
                  <a:pt x="693" y="1183"/>
                  <a:pt x="644" y="1183"/>
                </a:cubicBezTo>
                <a:cubicBezTo>
                  <a:pt x="516" y="1183"/>
                  <a:pt x="382" y="1092"/>
                  <a:pt x="310" y="1013"/>
                </a:cubicBezTo>
                <a:cubicBezTo>
                  <a:pt x="189" y="881"/>
                  <a:pt x="161" y="696"/>
                  <a:pt x="221" y="519"/>
                </a:cubicBezTo>
                <a:cubicBezTo>
                  <a:pt x="282" y="347"/>
                  <a:pt x="426" y="214"/>
                  <a:pt x="603" y="162"/>
                </a:cubicBezTo>
                <a:cubicBezTo>
                  <a:pt x="644" y="150"/>
                  <a:pt x="686" y="145"/>
                  <a:pt x="727" y="145"/>
                </a:cubicBezTo>
                <a:cubicBezTo>
                  <a:pt x="828" y="145"/>
                  <a:pt x="926" y="179"/>
                  <a:pt x="1009" y="242"/>
                </a:cubicBezTo>
                <a:cubicBezTo>
                  <a:pt x="1133" y="342"/>
                  <a:pt x="1270" y="604"/>
                  <a:pt x="1266" y="829"/>
                </a:cubicBezTo>
                <a:cubicBezTo>
                  <a:pt x="1258" y="945"/>
                  <a:pt x="1226" y="1030"/>
                  <a:pt x="1149" y="1082"/>
                </a:cubicBezTo>
                <a:cubicBezTo>
                  <a:pt x="1125" y="1098"/>
                  <a:pt x="1113" y="1126"/>
                  <a:pt x="1121" y="1150"/>
                </a:cubicBezTo>
                <a:cubicBezTo>
                  <a:pt x="1125" y="1182"/>
                  <a:pt x="1141" y="1206"/>
                  <a:pt x="1165" y="1218"/>
                </a:cubicBezTo>
                <a:cubicBezTo>
                  <a:pt x="1175" y="1221"/>
                  <a:pt x="1184" y="1223"/>
                  <a:pt x="1194" y="1223"/>
                </a:cubicBezTo>
                <a:cubicBezTo>
                  <a:pt x="1209" y="1223"/>
                  <a:pt x="1225" y="1219"/>
                  <a:pt x="1242" y="1206"/>
                </a:cubicBezTo>
                <a:cubicBezTo>
                  <a:pt x="1342" y="1138"/>
                  <a:pt x="1402" y="1021"/>
                  <a:pt x="1415" y="885"/>
                </a:cubicBezTo>
                <a:cubicBezTo>
                  <a:pt x="1447" y="632"/>
                  <a:pt x="1314" y="338"/>
                  <a:pt x="1173" y="178"/>
                </a:cubicBezTo>
                <a:cubicBezTo>
                  <a:pt x="1059" y="67"/>
                  <a:pt x="902" y="0"/>
                  <a:pt x="729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0;p3"/>
          <p:cNvSpPr/>
          <p:nvPr/>
        </p:nvSpPr>
        <p:spPr>
          <a:xfrm flipH="1">
            <a:off x="1766005" y="18188"/>
            <a:ext cx="232399" cy="236323"/>
          </a:xfrm>
          <a:custGeom>
            <a:avLst/>
            <a:gdLst/>
            <a:ahLst/>
            <a:cxnLst/>
            <a:rect l="l" t="t" r="r" b="b"/>
            <a:pathLst>
              <a:path w="1411" h="1435" extrusionOk="0">
                <a:moveTo>
                  <a:pt x="698" y="0"/>
                </a:moveTo>
                <a:cubicBezTo>
                  <a:pt x="487" y="0"/>
                  <a:pt x="299" y="92"/>
                  <a:pt x="169" y="254"/>
                </a:cubicBezTo>
                <a:cubicBezTo>
                  <a:pt x="45" y="410"/>
                  <a:pt x="1" y="615"/>
                  <a:pt x="49" y="816"/>
                </a:cubicBezTo>
                <a:cubicBezTo>
                  <a:pt x="101" y="1017"/>
                  <a:pt x="250" y="1146"/>
                  <a:pt x="447" y="1150"/>
                </a:cubicBezTo>
                <a:cubicBezTo>
                  <a:pt x="450" y="1150"/>
                  <a:pt x="453" y="1150"/>
                  <a:pt x="456" y="1150"/>
                </a:cubicBezTo>
                <a:cubicBezTo>
                  <a:pt x="623" y="1150"/>
                  <a:pt x="829" y="1045"/>
                  <a:pt x="897" y="812"/>
                </a:cubicBezTo>
                <a:cubicBezTo>
                  <a:pt x="933" y="696"/>
                  <a:pt x="913" y="567"/>
                  <a:pt x="852" y="475"/>
                </a:cubicBezTo>
                <a:cubicBezTo>
                  <a:pt x="804" y="406"/>
                  <a:pt x="728" y="366"/>
                  <a:pt x="635" y="362"/>
                </a:cubicBezTo>
                <a:cubicBezTo>
                  <a:pt x="628" y="362"/>
                  <a:pt x="621" y="361"/>
                  <a:pt x="614" y="361"/>
                </a:cubicBezTo>
                <a:cubicBezTo>
                  <a:pt x="518" y="361"/>
                  <a:pt x="430" y="412"/>
                  <a:pt x="374" y="491"/>
                </a:cubicBezTo>
                <a:cubicBezTo>
                  <a:pt x="322" y="583"/>
                  <a:pt x="314" y="692"/>
                  <a:pt x="366" y="784"/>
                </a:cubicBezTo>
                <a:cubicBezTo>
                  <a:pt x="380" y="811"/>
                  <a:pt x="407" y="826"/>
                  <a:pt x="435" y="826"/>
                </a:cubicBezTo>
                <a:cubicBezTo>
                  <a:pt x="448" y="826"/>
                  <a:pt x="462" y="823"/>
                  <a:pt x="475" y="816"/>
                </a:cubicBezTo>
                <a:cubicBezTo>
                  <a:pt x="515" y="796"/>
                  <a:pt x="527" y="752"/>
                  <a:pt x="507" y="716"/>
                </a:cubicBezTo>
                <a:cubicBezTo>
                  <a:pt x="483" y="672"/>
                  <a:pt x="483" y="623"/>
                  <a:pt x="507" y="583"/>
                </a:cubicBezTo>
                <a:cubicBezTo>
                  <a:pt x="527" y="543"/>
                  <a:pt x="567" y="523"/>
                  <a:pt x="611" y="515"/>
                </a:cubicBezTo>
                <a:cubicBezTo>
                  <a:pt x="615" y="514"/>
                  <a:pt x="620" y="514"/>
                  <a:pt x="624" y="514"/>
                </a:cubicBezTo>
                <a:cubicBezTo>
                  <a:pt x="659" y="514"/>
                  <a:pt x="690" y="529"/>
                  <a:pt x="712" y="551"/>
                </a:cubicBezTo>
                <a:cubicBezTo>
                  <a:pt x="748" y="587"/>
                  <a:pt x="768" y="651"/>
                  <a:pt x="756" y="716"/>
                </a:cubicBezTo>
                <a:cubicBezTo>
                  <a:pt x="744" y="816"/>
                  <a:pt x="688" y="909"/>
                  <a:pt x="603" y="957"/>
                </a:cubicBezTo>
                <a:cubicBezTo>
                  <a:pt x="557" y="988"/>
                  <a:pt x="506" y="1002"/>
                  <a:pt x="453" y="1002"/>
                </a:cubicBezTo>
                <a:cubicBezTo>
                  <a:pt x="424" y="1002"/>
                  <a:pt x="395" y="998"/>
                  <a:pt x="366" y="989"/>
                </a:cubicBezTo>
                <a:cubicBezTo>
                  <a:pt x="181" y="925"/>
                  <a:pt x="165" y="672"/>
                  <a:pt x="201" y="531"/>
                </a:cubicBezTo>
                <a:cubicBezTo>
                  <a:pt x="242" y="354"/>
                  <a:pt x="374" y="226"/>
                  <a:pt x="551" y="181"/>
                </a:cubicBezTo>
                <a:cubicBezTo>
                  <a:pt x="600" y="168"/>
                  <a:pt x="651" y="161"/>
                  <a:pt x="701" y="161"/>
                </a:cubicBezTo>
                <a:cubicBezTo>
                  <a:pt x="832" y="161"/>
                  <a:pt x="961" y="206"/>
                  <a:pt x="1057" y="290"/>
                </a:cubicBezTo>
                <a:cubicBezTo>
                  <a:pt x="1174" y="386"/>
                  <a:pt x="1234" y="527"/>
                  <a:pt x="1222" y="672"/>
                </a:cubicBezTo>
                <a:cubicBezTo>
                  <a:pt x="1214" y="836"/>
                  <a:pt x="1073" y="1093"/>
                  <a:pt x="884" y="1214"/>
                </a:cubicBezTo>
                <a:cubicBezTo>
                  <a:pt x="818" y="1258"/>
                  <a:pt x="752" y="1279"/>
                  <a:pt x="690" y="1279"/>
                </a:cubicBezTo>
                <a:cubicBezTo>
                  <a:pt x="661" y="1279"/>
                  <a:pt x="634" y="1275"/>
                  <a:pt x="607" y="1266"/>
                </a:cubicBezTo>
                <a:cubicBezTo>
                  <a:pt x="598" y="1262"/>
                  <a:pt x="588" y="1259"/>
                  <a:pt x="578" y="1259"/>
                </a:cubicBezTo>
                <a:cubicBezTo>
                  <a:pt x="561" y="1259"/>
                  <a:pt x="543" y="1266"/>
                  <a:pt x="531" y="1278"/>
                </a:cubicBezTo>
                <a:cubicBezTo>
                  <a:pt x="511" y="1302"/>
                  <a:pt x="495" y="1330"/>
                  <a:pt x="507" y="1355"/>
                </a:cubicBezTo>
                <a:cubicBezTo>
                  <a:pt x="511" y="1379"/>
                  <a:pt x="531" y="1403"/>
                  <a:pt x="555" y="1411"/>
                </a:cubicBezTo>
                <a:cubicBezTo>
                  <a:pt x="603" y="1427"/>
                  <a:pt x="647" y="1435"/>
                  <a:pt x="692" y="1435"/>
                </a:cubicBezTo>
                <a:cubicBezTo>
                  <a:pt x="768" y="1435"/>
                  <a:pt x="844" y="1415"/>
                  <a:pt x="917" y="1375"/>
                </a:cubicBezTo>
                <a:cubicBezTo>
                  <a:pt x="1146" y="1254"/>
                  <a:pt x="1314" y="985"/>
                  <a:pt x="1367" y="776"/>
                </a:cubicBezTo>
                <a:cubicBezTo>
                  <a:pt x="1411" y="603"/>
                  <a:pt x="1371" y="422"/>
                  <a:pt x="1258" y="274"/>
                </a:cubicBezTo>
                <a:cubicBezTo>
                  <a:pt x="1134" y="105"/>
                  <a:pt x="929" y="5"/>
                  <a:pt x="712" y="1"/>
                </a:cubicBezTo>
                <a:cubicBezTo>
                  <a:pt x="707" y="0"/>
                  <a:pt x="703" y="0"/>
                  <a:pt x="698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01" name="Google Shape;101;p3"/>
          <p:cNvGrpSpPr/>
          <p:nvPr/>
        </p:nvGrpSpPr>
        <p:grpSpPr>
          <a:xfrm flipH="1">
            <a:off x="-799476" y="306354"/>
            <a:ext cx="1459675" cy="2094679"/>
            <a:chOff x="8328491" y="505017"/>
            <a:chExt cx="1459675" cy="2094679"/>
          </a:xfrm>
        </p:grpSpPr>
        <p:grpSp>
          <p:nvGrpSpPr>
            <p:cNvPr id="102" name="Google Shape;102;p3"/>
            <p:cNvGrpSpPr/>
            <p:nvPr/>
          </p:nvGrpSpPr>
          <p:grpSpPr>
            <a:xfrm>
              <a:off x="8328491" y="2037929"/>
              <a:ext cx="580943" cy="561766"/>
              <a:chOff x="8328491" y="2037929"/>
              <a:chExt cx="580943" cy="561766"/>
            </a:xfrm>
          </p:grpSpPr>
          <p:sp>
            <p:nvSpPr>
              <p:cNvPr id="103" name="Google Shape;103;p3"/>
              <p:cNvSpPr/>
              <p:nvPr/>
            </p:nvSpPr>
            <p:spPr>
              <a:xfrm rot="1978064">
                <a:off x="8396332" y="2128457"/>
                <a:ext cx="445374" cy="380712"/>
              </a:xfrm>
              <a:custGeom>
                <a:avLst/>
                <a:gdLst/>
                <a:ahLst/>
                <a:cxnLst/>
                <a:rect l="l" t="t" r="r" b="b"/>
                <a:pathLst>
                  <a:path w="4601" h="3933" extrusionOk="0">
                    <a:moveTo>
                      <a:pt x="3465" y="0"/>
                    </a:moveTo>
                    <a:cubicBezTo>
                      <a:pt x="2561" y="0"/>
                      <a:pt x="2644" y="1918"/>
                      <a:pt x="2644" y="1918"/>
                    </a:cubicBezTo>
                    <a:cubicBezTo>
                      <a:pt x="2644" y="1918"/>
                      <a:pt x="1691" y="910"/>
                      <a:pt x="1051" y="910"/>
                    </a:cubicBezTo>
                    <a:cubicBezTo>
                      <a:pt x="902" y="910"/>
                      <a:pt x="770" y="964"/>
                      <a:pt x="671" y="1098"/>
                    </a:cubicBezTo>
                    <a:cubicBezTo>
                      <a:pt x="0" y="1996"/>
                      <a:pt x="2711" y="3932"/>
                      <a:pt x="3431" y="3932"/>
                    </a:cubicBezTo>
                    <a:cubicBezTo>
                      <a:pt x="3465" y="3932"/>
                      <a:pt x="3495" y="3928"/>
                      <a:pt x="3520" y="3919"/>
                    </a:cubicBezTo>
                    <a:cubicBezTo>
                      <a:pt x="4110" y="3698"/>
                      <a:pt x="4601" y="138"/>
                      <a:pt x="3548" y="6"/>
                    </a:cubicBezTo>
                    <a:cubicBezTo>
                      <a:pt x="3519" y="2"/>
                      <a:pt x="3492" y="0"/>
                      <a:pt x="3465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4" name="Google Shape;104;p3"/>
              <p:cNvSpPr/>
              <p:nvPr/>
            </p:nvSpPr>
            <p:spPr>
              <a:xfrm rot="1978064">
                <a:off x="8377767" y="2190279"/>
                <a:ext cx="376550" cy="292528"/>
              </a:xfrm>
              <a:custGeom>
                <a:avLst/>
                <a:gdLst/>
                <a:ahLst/>
                <a:cxnLst/>
                <a:rect l="l" t="t" r="r" b="b"/>
                <a:pathLst>
                  <a:path w="3890" h="3022" extrusionOk="0">
                    <a:moveTo>
                      <a:pt x="1050" y="1"/>
                    </a:moveTo>
                    <a:cubicBezTo>
                      <a:pt x="902" y="1"/>
                      <a:pt x="770" y="56"/>
                      <a:pt x="671" y="187"/>
                    </a:cubicBezTo>
                    <a:cubicBezTo>
                      <a:pt x="0" y="1088"/>
                      <a:pt x="2707" y="3021"/>
                      <a:pt x="3427" y="3021"/>
                    </a:cubicBezTo>
                    <a:cubicBezTo>
                      <a:pt x="3461" y="3021"/>
                      <a:pt x="3491" y="3017"/>
                      <a:pt x="3516" y="3008"/>
                    </a:cubicBezTo>
                    <a:cubicBezTo>
                      <a:pt x="3652" y="2956"/>
                      <a:pt x="3777" y="2735"/>
                      <a:pt x="3889" y="2425"/>
                    </a:cubicBezTo>
                    <a:cubicBezTo>
                      <a:pt x="3733" y="2345"/>
                      <a:pt x="3576" y="2248"/>
                      <a:pt x="3427" y="2152"/>
                    </a:cubicBezTo>
                    <a:cubicBezTo>
                      <a:pt x="2564" y="1594"/>
                      <a:pt x="1840" y="870"/>
                      <a:pt x="1266" y="35"/>
                    </a:cubicBezTo>
                    <a:cubicBezTo>
                      <a:pt x="1192" y="13"/>
                      <a:pt x="1119" y="1"/>
                      <a:pt x="1050" y="1"/>
                    </a:cubicBezTo>
                    <a:close/>
                  </a:path>
                </a:pathLst>
              </a:custGeom>
              <a:solidFill>
                <a:srgbClr val="FFF1F6">
                  <a:alpha val="333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05" name="Google Shape;105;p3"/>
            <p:cNvGrpSpPr/>
            <p:nvPr/>
          </p:nvGrpSpPr>
          <p:grpSpPr>
            <a:xfrm rot="-5889459" flipH="1">
              <a:off x="8298512" y="743391"/>
              <a:ext cx="1545354" cy="1227090"/>
              <a:chOff x="6766920" y="-660615"/>
              <a:chExt cx="1545325" cy="1227067"/>
            </a:xfrm>
          </p:grpSpPr>
          <p:grpSp>
            <p:nvGrpSpPr>
              <p:cNvPr id="106" name="Google Shape;106;p3"/>
              <p:cNvGrpSpPr/>
              <p:nvPr/>
            </p:nvGrpSpPr>
            <p:grpSpPr>
              <a:xfrm rot="-1338283">
                <a:off x="6766019" y="229092"/>
                <a:ext cx="900924" cy="172863"/>
                <a:chOff x="3564648" y="628675"/>
                <a:chExt cx="901001" cy="172878"/>
              </a:xfrm>
            </p:grpSpPr>
            <p:sp>
              <p:nvSpPr>
                <p:cNvPr id="107" name="Google Shape;107;p3"/>
                <p:cNvSpPr/>
                <p:nvPr/>
              </p:nvSpPr>
              <p:spPr>
                <a:xfrm>
                  <a:off x="3564648" y="647688"/>
                  <a:ext cx="32631" cy="260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2" h="193" extrusionOk="0">
                      <a:moveTo>
                        <a:pt x="73" y="0"/>
                      </a:moveTo>
                      <a:cubicBezTo>
                        <a:pt x="53" y="0"/>
                        <a:pt x="33" y="10"/>
                        <a:pt x="21" y="28"/>
                      </a:cubicBezTo>
                      <a:cubicBezTo>
                        <a:pt x="0" y="52"/>
                        <a:pt x="4" y="92"/>
                        <a:pt x="33" y="112"/>
                      </a:cubicBezTo>
                      <a:cubicBezTo>
                        <a:pt x="33" y="112"/>
                        <a:pt x="69" y="140"/>
                        <a:pt x="141" y="184"/>
                      </a:cubicBezTo>
                      <a:cubicBezTo>
                        <a:pt x="149" y="188"/>
                        <a:pt x="165" y="192"/>
                        <a:pt x="173" y="192"/>
                      </a:cubicBezTo>
                      <a:cubicBezTo>
                        <a:pt x="193" y="192"/>
                        <a:pt x="213" y="184"/>
                        <a:pt x="225" y="168"/>
                      </a:cubicBezTo>
                      <a:cubicBezTo>
                        <a:pt x="241" y="144"/>
                        <a:pt x="233" y="104"/>
                        <a:pt x="205" y="84"/>
                      </a:cubicBezTo>
                      <a:cubicBezTo>
                        <a:pt x="141" y="40"/>
                        <a:pt x="105" y="11"/>
                        <a:pt x="105" y="11"/>
                      </a:cubicBezTo>
                      <a:cubicBezTo>
                        <a:pt x="96" y="4"/>
                        <a:pt x="84" y="0"/>
                        <a:pt x="73" y="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8" name="Google Shape;108;p3"/>
                <p:cNvSpPr/>
                <p:nvPr/>
              </p:nvSpPr>
              <p:spPr>
                <a:xfrm>
                  <a:off x="3630180" y="628675"/>
                  <a:ext cx="835469" cy="17287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196" h="1282" extrusionOk="0">
                      <a:moveTo>
                        <a:pt x="6121" y="0"/>
                      </a:moveTo>
                      <a:cubicBezTo>
                        <a:pt x="6109" y="0"/>
                        <a:pt x="6097" y="4"/>
                        <a:pt x="6087" y="12"/>
                      </a:cubicBezTo>
                      <a:cubicBezTo>
                        <a:pt x="6023" y="64"/>
                        <a:pt x="5955" y="112"/>
                        <a:pt x="5891" y="160"/>
                      </a:cubicBezTo>
                      <a:cubicBezTo>
                        <a:pt x="5858" y="177"/>
                        <a:pt x="5854" y="213"/>
                        <a:pt x="5875" y="245"/>
                      </a:cubicBezTo>
                      <a:cubicBezTo>
                        <a:pt x="5887" y="261"/>
                        <a:pt x="5907" y="269"/>
                        <a:pt x="5927" y="269"/>
                      </a:cubicBezTo>
                      <a:cubicBezTo>
                        <a:pt x="5943" y="269"/>
                        <a:pt x="5951" y="265"/>
                        <a:pt x="5967" y="261"/>
                      </a:cubicBezTo>
                      <a:cubicBezTo>
                        <a:pt x="6035" y="213"/>
                        <a:pt x="6104" y="165"/>
                        <a:pt x="6168" y="112"/>
                      </a:cubicBezTo>
                      <a:cubicBezTo>
                        <a:pt x="6192" y="88"/>
                        <a:pt x="6196" y="48"/>
                        <a:pt x="6176" y="24"/>
                      </a:cubicBezTo>
                      <a:cubicBezTo>
                        <a:pt x="6161" y="9"/>
                        <a:pt x="6140" y="0"/>
                        <a:pt x="6121" y="0"/>
                      </a:cubicBezTo>
                      <a:close/>
                      <a:moveTo>
                        <a:pt x="5557" y="384"/>
                      </a:moveTo>
                      <a:cubicBezTo>
                        <a:pt x="5546" y="384"/>
                        <a:pt x="5535" y="387"/>
                        <a:pt x="5525" y="394"/>
                      </a:cubicBezTo>
                      <a:lnTo>
                        <a:pt x="5312" y="514"/>
                      </a:lnTo>
                      <a:cubicBezTo>
                        <a:pt x="5284" y="530"/>
                        <a:pt x="5272" y="570"/>
                        <a:pt x="5288" y="602"/>
                      </a:cubicBezTo>
                      <a:cubicBezTo>
                        <a:pt x="5296" y="623"/>
                        <a:pt x="5324" y="631"/>
                        <a:pt x="5344" y="631"/>
                      </a:cubicBezTo>
                      <a:cubicBezTo>
                        <a:pt x="5352" y="631"/>
                        <a:pt x="5364" y="631"/>
                        <a:pt x="5372" y="627"/>
                      </a:cubicBezTo>
                      <a:cubicBezTo>
                        <a:pt x="5445" y="586"/>
                        <a:pt x="5517" y="546"/>
                        <a:pt x="5589" y="502"/>
                      </a:cubicBezTo>
                      <a:cubicBezTo>
                        <a:pt x="5617" y="486"/>
                        <a:pt x="5629" y="446"/>
                        <a:pt x="5609" y="414"/>
                      </a:cubicBezTo>
                      <a:cubicBezTo>
                        <a:pt x="5599" y="395"/>
                        <a:pt x="5578" y="384"/>
                        <a:pt x="5557" y="384"/>
                      </a:cubicBezTo>
                      <a:close/>
                      <a:moveTo>
                        <a:pt x="68" y="434"/>
                      </a:moveTo>
                      <a:cubicBezTo>
                        <a:pt x="45" y="434"/>
                        <a:pt x="25" y="444"/>
                        <a:pt x="17" y="466"/>
                      </a:cubicBezTo>
                      <a:cubicBezTo>
                        <a:pt x="1" y="494"/>
                        <a:pt x="9" y="534"/>
                        <a:pt x="41" y="550"/>
                      </a:cubicBezTo>
                      <a:cubicBezTo>
                        <a:pt x="109" y="590"/>
                        <a:pt x="185" y="631"/>
                        <a:pt x="262" y="667"/>
                      </a:cubicBezTo>
                      <a:cubicBezTo>
                        <a:pt x="266" y="671"/>
                        <a:pt x="278" y="671"/>
                        <a:pt x="286" y="671"/>
                      </a:cubicBezTo>
                      <a:cubicBezTo>
                        <a:pt x="310" y="671"/>
                        <a:pt x="330" y="663"/>
                        <a:pt x="346" y="635"/>
                      </a:cubicBezTo>
                      <a:cubicBezTo>
                        <a:pt x="362" y="602"/>
                        <a:pt x="346" y="566"/>
                        <a:pt x="318" y="550"/>
                      </a:cubicBezTo>
                      <a:cubicBezTo>
                        <a:pt x="246" y="514"/>
                        <a:pt x="169" y="482"/>
                        <a:pt x="101" y="442"/>
                      </a:cubicBezTo>
                      <a:cubicBezTo>
                        <a:pt x="90" y="436"/>
                        <a:pt x="79" y="434"/>
                        <a:pt x="68" y="434"/>
                      </a:cubicBezTo>
                      <a:close/>
                      <a:moveTo>
                        <a:pt x="4947" y="705"/>
                      </a:moveTo>
                      <a:cubicBezTo>
                        <a:pt x="4939" y="705"/>
                        <a:pt x="4930" y="707"/>
                        <a:pt x="4922" y="711"/>
                      </a:cubicBezTo>
                      <a:cubicBezTo>
                        <a:pt x="4846" y="747"/>
                        <a:pt x="4770" y="775"/>
                        <a:pt x="4693" y="807"/>
                      </a:cubicBezTo>
                      <a:cubicBezTo>
                        <a:pt x="4665" y="815"/>
                        <a:pt x="4645" y="856"/>
                        <a:pt x="4661" y="888"/>
                      </a:cubicBezTo>
                      <a:cubicBezTo>
                        <a:pt x="4669" y="912"/>
                        <a:pt x="4693" y="928"/>
                        <a:pt x="4721" y="928"/>
                      </a:cubicBezTo>
                      <a:cubicBezTo>
                        <a:pt x="4729" y="928"/>
                        <a:pt x="4738" y="928"/>
                        <a:pt x="4746" y="920"/>
                      </a:cubicBezTo>
                      <a:cubicBezTo>
                        <a:pt x="4826" y="892"/>
                        <a:pt x="4902" y="860"/>
                        <a:pt x="4975" y="827"/>
                      </a:cubicBezTo>
                      <a:cubicBezTo>
                        <a:pt x="5007" y="811"/>
                        <a:pt x="5023" y="771"/>
                        <a:pt x="5007" y="739"/>
                      </a:cubicBezTo>
                      <a:cubicBezTo>
                        <a:pt x="4995" y="719"/>
                        <a:pt x="4971" y="705"/>
                        <a:pt x="4947" y="705"/>
                      </a:cubicBezTo>
                      <a:close/>
                      <a:moveTo>
                        <a:pt x="694" y="729"/>
                      </a:moveTo>
                      <a:cubicBezTo>
                        <a:pt x="670" y="729"/>
                        <a:pt x="644" y="741"/>
                        <a:pt x="631" y="767"/>
                      </a:cubicBezTo>
                      <a:cubicBezTo>
                        <a:pt x="619" y="795"/>
                        <a:pt x="639" y="831"/>
                        <a:pt x="668" y="848"/>
                      </a:cubicBezTo>
                      <a:cubicBezTo>
                        <a:pt x="744" y="884"/>
                        <a:pt x="824" y="908"/>
                        <a:pt x="901" y="936"/>
                      </a:cubicBezTo>
                      <a:cubicBezTo>
                        <a:pt x="905" y="944"/>
                        <a:pt x="913" y="944"/>
                        <a:pt x="921" y="944"/>
                      </a:cubicBezTo>
                      <a:cubicBezTo>
                        <a:pt x="949" y="944"/>
                        <a:pt x="969" y="924"/>
                        <a:pt x="981" y="896"/>
                      </a:cubicBezTo>
                      <a:cubicBezTo>
                        <a:pt x="989" y="864"/>
                        <a:pt x="969" y="827"/>
                        <a:pt x="941" y="815"/>
                      </a:cubicBezTo>
                      <a:cubicBezTo>
                        <a:pt x="864" y="791"/>
                        <a:pt x="788" y="763"/>
                        <a:pt x="712" y="731"/>
                      </a:cubicBezTo>
                      <a:cubicBezTo>
                        <a:pt x="706" y="729"/>
                        <a:pt x="700" y="729"/>
                        <a:pt x="694" y="729"/>
                      </a:cubicBezTo>
                      <a:close/>
                      <a:moveTo>
                        <a:pt x="1342" y="954"/>
                      </a:moveTo>
                      <a:cubicBezTo>
                        <a:pt x="1316" y="954"/>
                        <a:pt x="1288" y="973"/>
                        <a:pt x="1278" y="1004"/>
                      </a:cubicBezTo>
                      <a:cubicBezTo>
                        <a:pt x="1270" y="1032"/>
                        <a:pt x="1290" y="1069"/>
                        <a:pt x="1326" y="1077"/>
                      </a:cubicBezTo>
                      <a:lnTo>
                        <a:pt x="1567" y="1137"/>
                      </a:lnTo>
                      <a:lnTo>
                        <a:pt x="1580" y="1137"/>
                      </a:lnTo>
                      <a:cubicBezTo>
                        <a:pt x="1612" y="1137"/>
                        <a:pt x="1636" y="1117"/>
                        <a:pt x="1636" y="1093"/>
                      </a:cubicBezTo>
                      <a:cubicBezTo>
                        <a:pt x="1648" y="1056"/>
                        <a:pt x="1628" y="1028"/>
                        <a:pt x="1592" y="1016"/>
                      </a:cubicBezTo>
                      <a:cubicBezTo>
                        <a:pt x="1511" y="996"/>
                        <a:pt x="1435" y="976"/>
                        <a:pt x="1355" y="956"/>
                      </a:cubicBezTo>
                      <a:cubicBezTo>
                        <a:pt x="1350" y="955"/>
                        <a:pt x="1346" y="954"/>
                        <a:pt x="1342" y="954"/>
                      </a:cubicBezTo>
                      <a:close/>
                      <a:moveTo>
                        <a:pt x="4306" y="950"/>
                      </a:moveTo>
                      <a:cubicBezTo>
                        <a:pt x="4300" y="950"/>
                        <a:pt x="4294" y="951"/>
                        <a:pt x="4288" y="952"/>
                      </a:cubicBezTo>
                      <a:cubicBezTo>
                        <a:pt x="4207" y="976"/>
                        <a:pt x="4135" y="996"/>
                        <a:pt x="4054" y="1016"/>
                      </a:cubicBezTo>
                      <a:cubicBezTo>
                        <a:pt x="4018" y="1028"/>
                        <a:pt x="3998" y="1056"/>
                        <a:pt x="4006" y="1093"/>
                      </a:cubicBezTo>
                      <a:cubicBezTo>
                        <a:pt x="4014" y="1117"/>
                        <a:pt x="4038" y="1137"/>
                        <a:pt x="4067" y="1137"/>
                      </a:cubicBezTo>
                      <a:lnTo>
                        <a:pt x="4087" y="1137"/>
                      </a:lnTo>
                      <a:cubicBezTo>
                        <a:pt x="4167" y="1117"/>
                        <a:pt x="4247" y="1097"/>
                        <a:pt x="4328" y="1073"/>
                      </a:cubicBezTo>
                      <a:cubicBezTo>
                        <a:pt x="4360" y="1064"/>
                        <a:pt x="4380" y="1028"/>
                        <a:pt x="4368" y="992"/>
                      </a:cubicBezTo>
                      <a:cubicBezTo>
                        <a:pt x="4361" y="966"/>
                        <a:pt x="4335" y="950"/>
                        <a:pt x="4306" y="950"/>
                      </a:cubicBezTo>
                      <a:close/>
                      <a:moveTo>
                        <a:pt x="2020" y="1096"/>
                      </a:moveTo>
                      <a:cubicBezTo>
                        <a:pt x="1988" y="1096"/>
                        <a:pt x="1961" y="1116"/>
                        <a:pt x="1957" y="1149"/>
                      </a:cubicBezTo>
                      <a:cubicBezTo>
                        <a:pt x="1953" y="1185"/>
                        <a:pt x="1973" y="1213"/>
                        <a:pt x="2009" y="1217"/>
                      </a:cubicBezTo>
                      <a:cubicBezTo>
                        <a:pt x="2090" y="1233"/>
                        <a:pt x="2174" y="1245"/>
                        <a:pt x="2255" y="1253"/>
                      </a:cubicBezTo>
                      <a:lnTo>
                        <a:pt x="2259" y="1253"/>
                      </a:lnTo>
                      <a:cubicBezTo>
                        <a:pt x="2291" y="1253"/>
                        <a:pt x="2319" y="1229"/>
                        <a:pt x="2327" y="1197"/>
                      </a:cubicBezTo>
                      <a:cubicBezTo>
                        <a:pt x="2331" y="1161"/>
                        <a:pt x="2307" y="1133"/>
                        <a:pt x="2271" y="1129"/>
                      </a:cubicBezTo>
                      <a:cubicBezTo>
                        <a:pt x="2190" y="1125"/>
                        <a:pt x="2110" y="1109"/>
                        <a:pt x="2030" y="1097"/>
                      </a:cubicBezTo>
                      <a:cubicBezTo>
                        <a:pt x="2026" y="1096"/>
                        <a:pt x="2023" y="1096"/>
                        <a:pt x="2020" y="1096"/>
                      </a:cubicBezTo>
                      <a:close/>
                      <a:moveTo>
                        <a:pt x="3637" y="1103"/>
                      </a:moveTo>
                      <a:cubicBezTo>
                        <a:pt x="3633" y="1103"/>
                        <a:pt x="3629" y="1104"/>
                        <a:pt x="3625" y="1105"/>
                      </a:cubicBezTo>
                      <a:lnTo>
                        <a:pt x="3384" y="1133"/>
                      </a:lnTo>
                      <a:cubicBezTo>
                        <a:pt x="3351" y="1137"/>
                        <a:pt x="3323" y="1169"/>
                        <a:pt x="3331" y="1205"/>
                      </a:cubicBezTo>
                      <a:cubicBezTo>
                        <a:pt x="3331" y="1233"/>
                        <a:pt x="3359" y="1257"/>
                        <a:pt x="3388" y="1257"/>
                      </a:cubicBezTo>
                      <a:cubicBezTo>
                        <a:pt x="3388" y="1257"/>
                        <a:pt x="3396" y="1257"/>
                        <a:pt x="3400" y="1253"/>
                      </a:cubicBezTo>
                      <a:cubicBezTo>
                        <a:pt x="3480" y="1249"/>
                        <a:pt x="3564" y="1237"/>
                        <a:pt x="3645" y="1225"/>
                      </a:cubicBezTo>
                      <a:cubicBezTo>
                        <a:pt x="3677" y="1217"/>
                        <a:pt x="3701" y="1189"/>
                        <a:pt x="3697" y="1153"/>
                      </a:cubicBezTo>
                      <a:cubicBezTo>
                        <a:pt x="3693" y="1128"/>
                        <a:pt x="3668" y="1103"/>
                        <a:pt x="3637" y="1103"/>
                      </a:cubicBezTo>
                      <a:close/>
                      <a:moveTo>
                        <a:pt x="2709" y="1157"/>
                      </a:moveTo>
                      <a:cubicBezTo>
                        <a:pt x="2672" y="1157"/>
                        <a:pt x="2640" y="1181"/>
                        <a:pt x="2640" y="1217"/>
                      </a:cubicBezTo>
                      <a:cubicBezTo>
                        <a:pt x="2640" y="1253"/>
                        <a:pt x="2668" y="1281"/>
                        <a:pt x="2701" y="1281"/>
                      </a:cubicBezTo>
                      <a:lnTo>
                        <a:pt x="2954" y="1281"/>
                      </a:lnTo>
                      <a:cubicBezTo>
                        <a:pt x="2990" y="1281"/>
                        <a:pt x="3014" y="1253"/>
                        <a:pt x="3014" y="1217"/>
                      </a:cubicBezTo>
                      <a:cubicBezTo>
                        <a:pt x="3014" y="1181"/>
                        <a:pt x="2982" y="1157"/>
                        <a:pt x="2950" y="1157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109" name="Google Shape;109;p3"/>
              <p:cNvGrpSpPr/>
              <p:nvPr/>
            </p:nvGrpSpPr>
            <p:grpSpPr>
              <a:xfrm rot="8478049">
                <a:off x="7456155" y="-397939"/>
                <a:ext cx="900955" cy="172869"/>
                <a:chOff x="3564648" y="628675"/>
                <a:chExt cx="901001" cy="172878"/>
              </a:xfrm>
            </p:grpSpPr>
            <p:sp>
              <p:nvSpPr>
                <p:cNvPr id="110" name="Google Shape;110;p3"/>
                <p:cNvSpPr/>
                <p:nvPr/>
              </p:nvSpPr>
              <p:spPr>
                <a:xfrm>
                  <a:off x="3564648" y="647688"/>
                  <a:ext cx="32631" cy="260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2" h="193" extrusionOk="0">
                      <a:moveTo>
                        <a:pt x="73" y="0"/>
                      </a:moveTo>
                      <a:cubicBezTo>
                        <a:pt x="53" y="0"/>
                        <a:pt x="33" y="10"/>
                        <a:pt x="21" y="28"/>
                      </a:cubicBezTo>
                      <a:cubicBezTo>
                        <a:pt x="0" y="52"/>
                        <a:pt x="4" y="92"/>
                        <a:pt x="33" y="112"/>
                      </a:cubicBezTo>
                      <a:cubicBezTo>
                        <a:pt x="33" y="112"/>
                        <a:pt x="69" y="140"/>
                        <a:pt x="141" y="184"/>
                      </a:cubicBezTo>
                      <a:cubicBezTo>
                        <a:pt x="149" y="188"/>
                        <a:pt x="165" y="192"/>
                        <a:pt x="173" y="192"/>
                      </a:cubicBezTo>
                      <a:cubicBezTo>
                        <a:pt x="193" y="192"/>
                        <a:pt x="213" y="184"/>
                        <a:pt x="225" y="168"/>
                      </a:cubicBezTo>
                      <a:cubicBezTo>
                        <a:pt x="241" y="144"/>
                        <a:pt x="233" y="104"/>
                        <a:pt x="205" y="84"/>
                      </a:cubicBezTo>
                      <a:cubicBezTo>
                        <a:pt x="141" y="40"/>
                        <a:pt x="105" y="11"/>
                        <a:pt x="105" y="11"/>
                      </a:cubicBezTo>
                      <a:cubicBezTo>
                        <a:pt x="96" y="4"/>
                        <a:pt x="84" y="0"/>
                        <a:pt x="73" y="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1" name="Google Shape;111;p3"/>
                <p:cNvSpPr/>
                <p:nvPr/>
              </p:nvSpPr>
              <p:spPr>
                <a:xfrm>
                  <a:off x="3630180" y="628675"/>
                  <a:ext cx="835469" cy="17287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196" h="1282" extrusionOk="0">
                      <a:moveTo>
                        <a:pt x="6121" y="0"/>
                      </a:moveTo>
                      <a:cubicBezTo>
                        <a:pt x="6109" y="0"/>
                        <a:pt x="6097" y="4"/>
                        <a:pt x="6087" y="12"/>
                      </a:cubicBezTo>
                      <a:cubicBezTo>
                        <a:pt x="6023" y="64"/>
                        <a:pt x="5955" y="112"/>
                        <a:pt x="5891" y="160"/>
                      </a:cubicBezTo>
                      <a:cubicBezTo>
                        <a:pt x="5858" y="177"/>
                        <a:pt x="5854" y="213"/>
                        <a:pt x="5875" y="245"/>
                      </a:cubicBezTo>
                      <a:cubicBezTo>
                        <a:pt x="5887" y="261"/>
                        <a:pt x="5907" y="269"/>
                        <a:pt x="5927" y="269"/>
                      </a:cubicBezTo>
                      <a:cubicBezTo>
                        <a:pt x="5943" y="269"/>
                        <a:pt x="5951" y="265"/>
                        <a:pt x="5967" y="261"/>
                      </a:cubicBezTo>
                      <a:cubicBezTo>
                        <a:pt x="6035" y="213"/>
                        <a:pt x="6104" y="165"/>
                        <a:pt x="6168" y="112"/>
                      </a:cubicBezTo>
                      <a:cubicBezTo>
                        <a:pt x="6192" y="88"/>
                        <a:pt x="6196" y="48"/>
                        <a:pt x="6176" y="24"/>
                      </a:cubicBezTo>
                      <a:cubicBezTo>
                        <a:pt x="6161" y="9"/>
                        <a:pt x="6140" y="0"/>
                        <a:pt x="6121" y="0"/>
                      </a:cubicBezTo>
                      <a:close/>
                      <a:moveTo>
                        <a:pt x="5557" y="384"/>
                      </a:moveTo>
                      <a:cubicBezTo>
                        <a:pt x="5546" y="384"/>
                        <a:pt x="5535" y="387"/>
                        <a:pt x="5525" y="394"/>
                      </a:cubicBezTo>
                      <a:lnTo>
                        <a:pt x="5312" y="514"/>
                      </a:lnTo>
                      <a:cubicBezTo>
                        <a:pt x="5284" y="530"/>
                        <a:pt x="5272" y="570"/>
                        <a:pt x="5288" y="602"/>
                      </a:cubicBezTo>
                      <a:cubicBezTo>
                        <a:pt x="5296" y="623"/>
                        <a:pt x="5324" y="631"/>
                        <a:pt x="5344" y="631"/>
                      </a:cubicBezTo>
                      <a:cubicBezTo>
                        <a:pt x="5352" y="631"/>
                        <a:pt x="5364" y="631"/>
                        <a:pt x="5372" y="627"/>
                      </a:cubicBezTo>
                      <a:cubicBezTo>
                        <a:pt x="5445" y="586"/>
                        <a:pt x="5517" y="546"/>
                        <a:pt x="5589" y="502"/>
                      </a:cubicBezTo>
                      <a:cubicBezTo>
                        <a:pt x="5617" y="486"/>
                        <a:pt x="5629" y="446"/>
                        <a:pt x="5609" y="414"/>
                      </a:cubicBezTo>
                      <a:cubicBezTo>
                        <a:pt x="5599" y="395"/>
                        <a:pt x="5578" y="384"/>
                        <a:pt x="5557" y="384"/>
                      </a:cubicBezTo>
                      <a:close/>
                      <a:moveTo>
                        <a:pt x="68" y="434"/>
                      </a:moveTo>
                      <a:cubicBezTo>
                        <a:pt x="45" y="434"/>
                        <a:pt x="25" y="444"/>
                        <a:pt x="17" y="466"/>
                      </a:cubicBezTo>
                      <a:cubicBezTo>
                        <a:pt x="1" y="494"/>
                        <a:pt x="9" y="534"/>
                        <a:pt x="41" y="550"/>
                      </a:cubicBezTo>
                      <a:cubicBezTo>
                        <a:pt x="109" y="590"/>
                        <a:pt x="185" y="631"/>
                        <a:pt x="262" y="667"/>
                      </a:cubicBezTo>
                      <a:cubicBezTo>
                        <a:pt x="266" y="671"/>
                        <a:pt x="278" y="671"/>
                        <a:pt x="286" y="671"/>
                      </a:cubicBezTo>
                      <a:cubicBezTo>
                        <a:pt x="310" y="671"/>
                        <a:pt x="330" y="663"/>
                        <a:pt x="346" y="635"/>
                      </a:cubicBezTo>
                      <a:cubicBezTo>
                        <a:pt x="362" y="602"/>
                        <a:pt x="346" y="566"/>
                        <a:pt x="318" y="550"/>
                      </a:cubicBezTo>
                      <a:cubicBezTo>
                        <a:pt x="246" y="514"/>
                        <a:pt x="169" y="482"/>
                        <a:pt x="101" y="442"/>
                      </a:cubicBezTo>
                      <a:cubicBezTo>
                        <a:pt x="90" y="436"/>
                        <a:pt x="79" y="434"/>
                        <a:pt x="68" y="434"/>
                      </a:cubicBezTo>
                      <a:close/>
                      <a:moveTo>
                        <a:pt x="4947" y="705"/>
                      </a:moveTo>
                      <a:cubicBezTo>
                        <a:pt x="4939" y="705"/>
                        <a:pt x="4930" y="707"/>
                        <a:pt x="4922" y="711"/>
                      </a:cubicBezTo>
                      <a:cubicBezTo>
                        <a:pt x="4846" y="747"/>
                        <a:pt x="4770" y="775"/>
                        <a:pt x="4693" y="807"/>
                      </a:cubicBezTo>
                      <a:cubicBezTo>
                        <a:pt x="4665" y="815"/>
                        <a:pt x="4645" y="856"/>
                        <a:pt x="4661" y="888"/>
                      </a:cubicBezTo>
                      <a:cubicBezTo>
                        <a:pt x="4669" y="912"/>
                        <a:pt x="4693" y="928"/>
                        <a:pt x="4721" y="928"/>
                      </a:cubicBezTo>
                      <a:cubicBezTo>
                        <a:pt x="4729" y="928"/>
                        <a:pt x="4738" y="928"/>
                        <a:pt x="4746" y="920"/>
                      </a:cubicBezTo>
                      <a:cubicBezTo>
                        <a:pt x="4826" y="892"/>
                        <a:pt x="4902" y="860"/>
                        <a:pt x="4975" y="827"/>
                      </a:cubicBezTo>
                      <a:cubicBezTo>
                        <a:pt x="5007" y="811"/>
                        <a:pt x="5023" y="771"/>
                        <a:pt x="5007" y="739"/>
                      </a:cubicBezTo>
                      <a:cubicBezTo>
                        <a:pt x="4995" y="719"/>
                        <a:pt x="4971" y="705"/>
                        <a:pt x="4947" y="705"/>
                      </a:cubicBezTo>
                      <a:close/>
                      <a:moveTo>
                        <a:pt x="694" y="729"/>
                      </a:moveTo>
                      <a:cubicBezTo>
                        <a:pt x="670" y="729"/>
                        <a:pt x="644" y="741"/>
                        <a:pt x="631" y="767"/>
                      </a:cubicBezTo>
                      <a:cubicBezTo>
                        <a:pt x="619" y="795"/>
                        <a:pt x="639" y="831"/>
                        <a:pt x="668" y="848"/>
                      </a:cubicBezTo>
                      <a:cubicBezTo>
                        <a:pt x="744" y="884"/>
                        <a:pt x="824" y="908"/>
                        <a:pt x="901" y="936"/>
                      </a:cubicBezTo>
                      <a:cubicBezTo>
                        <a:pt x="905" y="944"/>
                        <a:pt x="913" y="944"/>
                        <a:pt x="921" y="944"/>
                      </a:cubicBezTo>
                      <a:cubicBezTo>
                        <a:pt x="949" y="944"/>
                        <a:pt x="969" y="924"/>
                        <a:pt x="981" y="896"/>
                      </a:cubicBezTo>
                      <a:cubicBezTo>
                        <a:pt x="989" y="864"/>
                        <a:pt x="969" y="827"/>
                        <a:pt x="941" y="815"/>
                      </a:cubicBezTo>
                      <a:cubicBezTo>
                        <a:pt x="864" y="791"/>
                        <a:pt x="788" y="763"/>
                        <a:pt x="712" y="731"/>
                      </a:cubicBezTo>
                      <a:cubicBezTo>
                        <a:pt x="706" y="729"/>
                        <a:pt x="700" y="729"/>
                        <a:pt x="694" y="729"/>
                      </a:cubicBezTo>
                      <a:close/>
                      <a:moveTo>
                        <a:pt x="1342" y="954"/>
                      </a:moveTo>
                      <a:cubicBezTo>
                        <a:pt x="1316" y="954"/>
                        <a:pt x="1288" y="973"/>
                        <a:pt x="1278" y="1004"/>
                      </a:cubicBezTo>
                      <a:cubicBezTo>
                        <a:pt x="1270" y="1032"/>
                        <a:pt x="1290" y="1069"/>
                        <a:pt x="1326" y="1077"/>
                      </a:cubicBezTo>
                      <a:lnTo>
                        <a:pt x="1567" y="1137"/>
                      </a:lnTo>
                      <a:lnTo>
                        <a:pt x="1580" y="1137"/>
                      </a:lnTo>
                      <a:cubicBezTo>
                        <a:pt x="1612" y="1137"/>
                        <a:pt x="1636" y="1117"/>
                        <a:pt x="1636" y="1093"/>
                      </a:cubicBezTo>
                      <a:cubicBezTo>
                        <a:pt x="1648" y="1056"/>
                        <a:pt x="1628" y="1028"/>
                        <a:pt x="1592" y="1016"/>
                      </a:cubicBezTo>
                      <a:cubicBezTo>
                        <a:pt x="1511" y="996"/>
                        <a:pt x="1435" y="976"/>
                        <a:pt x="1355" y="956"/>
                      </a:cubicBezTo>
                      <a:cubicBezTo>
                        <a:pt x="1350" y="955"/>
                        <a:pt x="1346" y="954"/>
                        <a:pt x="1342" y="954"/>
                      </a:cubicBezTo>
                      <a:close/>
                      <a:moveTo>
                        <a:pt x="4306" y="950"/>
                      </a:moveTo>
                      <a:cubicBezTo>
                        <a:pt x="4300" y="950"/>
                        <a:pt x="4294" y="951"/>
                        <a:pt x="4288" y="952"/>
                      </a:cubicBezTo>
                      <a:cubicBezTo>
                        <a:pt x="4207" y="976"/>
                        <a:pt x="4135" y="996"/>
                        <a:pt x="4054" y="1016"/>
                      </a:cubicBezTo>
                      <a:cubicBezTo>
                        <a:pt x="4018" y="1028"/>
                        <a:pt x="3998" y="1056"/>
                        <a:pt x="4006" y="1093"/>
                      </a:cubicBezTo>
                      <a:cubicBezTo>
                        <a:pt x="4014" y="1117"/>
                        <a:pt x="4038" y="1137"/>
                        <a:pt x="4067" y="1137"/>
                      </a:cubicBezTo>
                      <a:lnTo>
                        <a:pt x="4087" y="1137"/>
                      </a:lnTo>
                      <a:cubicBezTo>
                        <a:pt x="4167" y="1117"/>
                        <a:pt x="4247" y="1097"/>
                        <a:pt x="4328" y="1073"/>
                      </a:cubicBezTo>
                      <a:cubicBezTo>
                        <a:pt x="4360" y="1064"/>
                        <a:pt x="4380" y="1028"/>
                        <a:pt x="4368" y="992"/>
                      </a:cubicBezTo>
                      <a:cubicBezTo>
                        <a:pt x="4361" y="966"/>
                        <a:pt x="4335" y="950"/>
                        <a:pt x="4306" y="950"/>
                      </a:cubicBezTo>
                      <a:close/>
                      <a:moveTo>
                        <a:pt x="2020" y="1096"/>
                      </a:moveTo>
                      <a:cubicBezTo>
                        <a:pt x="1988" y="1096"/>
                        <a:pt x="1961" y="1116"/>
                        <a:pt x="1957" y="1149"/>
                      </a:cubicBezTo>
                      <a:cubicBezTo>
                        <a:pt x="1953" y="1185"/>
                        <a:pt x="1973" y="1213"/>
                        <a:pt x="2009" y="1217"/>
                      </a:cubicBezTo>
                      <a:cubicBezTo>
                        <a:pt x="2090" y="1233"/>
                        <a:pt x="2174" y="1245"/>
                        <a:pt x="2255" y="1253"/>
                      </a:cubicBezTo>
                      <a:lnTo>
                        <a:pt x="2259" y="1253"/>
                      </a:lnTo>
                      <a:cubicBezTo>
                        <a:pt x="2291" y="1253"/>
                        <a:pt x="2319" y="1229"/>
                        <a:pt x="2327" y="1197"/>
                      </a:cubicBezTo>
                      <a:cubicBezTo>
                        <a:pt x="2331" y="1161"/>
                        <a:pt x="2307" y="1133"/>
                        <a:pt x="2271" y="1129"/>
                      </a:cubicBezTo>
                      <a:cubicBezTo>
                        <a:pt x="2190" y="1125"/>
                        <a:pt x="2110" y="1109"/>
                        <a:pt x="2030" y="1097"/>
                      </a:cubicBezTo>
                      <a:cubicBezTo>
                        <a:pt x="2026" y="1096"/>
                        <a:pt x="2023" y="1096"/>
                        <a:pt x="2020" y="1096"/>
                      </a:cubicBezTo>
                      <a:close/>
                      <a:moveTo>
                        <a:pt x="3637" y="1103"/>
                      </a:moveTo>
                      <a:cubicBezTo>
                        <a:pt x="3633" y="1103"/>
                        <a:pt x="3629" y="1104"/>
                        <a:pt x="3625" y="1105"/>
                      </a:cubicBezTo>
                      <a:lnTo>
                        <a:pt x="3384" y="1133"/>
                      </a:lnTo>
                      <a:cubicBezTo>
                        <a:pt x="3351" y="1137"/>
                        <a:pt x="3323" y="1169"/>
                        <a:pt x="3331" y="1205"/>
                      </a:cubicBezTo>
                      <a:cubicBezTo>
                        <a:pt x="3331" y="1233"/>
                        <a:pt x="3359" y="1257"/>
                        <a:pt x="3388" y="1257"/>
                      </a:cubicBezTo>
                      <a:cubicBezTo>
                        <a:pt x="3388" y="1257"/>
                        <a:pt x="3396" y="1257"/>
                        <a:pt x="3400" y="1253"/>
                      </a:cubicBezTo>
                      <a:cubicBezTo>
                        <a:pt x="3480" y="1249"/>
                        <a:pt x="3564" y="1237"/>
                        <a:pt x="3645" y="1225"/>
                      </a:cubicBezTo>
                      <a:cubicBezTo>
                        <a:pt x="3677" y="1217"/>
                        <a:pt x="3701" y="1189"/>
                        <a:pt x="3697" y="1153"/>
                      </a:cubicBezTo>
                      <a:cubicBezTo>
                        <a:pt x="3693" y="1128"/>
                        <a:pt x="3668" y="1103"/>
                        <a:pt x="3637" y="1103"/>
                      </a:cubicBezTo>
                      <a:close/>
                      <a:moveTo>
                        <a:pt x="2709" y="1157"/>
                      </a:moveTo>
                      <a:cubicBezTo>
                        <a:pt x="2672" y="1157"/>
                        <a:pt x="2640" y="1181"/>
                        <a:pt x="2640" y="1217"/>
                      </a:cubicBezTo>
                      <a:cubicBezTo>
                        <a:pt x="2640" y="1253"/>
                        <a:pt x="2668" y="1281"/>
                        <a:pt x="2701" y="1281"/>
                      </a:cubicBezTo>
                      <a:lnTo>
                        <a:pt x="2954" y="1281"/>
                      </a:lnTo>
                      <a:cubicBezTo>
                        <a:pt x="2990" y="1281"/>
                        <a:pt x="3014" y="1253"/>
                        <a:pt x="3014" y="1217"/>
                      </a:cubicBezTo>
                      <a:cubicBezTo>
                        <a:pt x="3014" y="1181"/>
                        <a:pt x="2982" y="1157"/>
                        <a:pt x="2950" y="1157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</p:grpSp>
      <p:grpSp>
        <p:nvGrpSpPr>
          <p:cNvPr id="112" name="Google Shape;112;p3"/>
          <p:cNvGrpSpPr/>
          <p:nvPr/>
        </p:nvGrpSpPr>
        <p:grpSpPr>
          <a:xfrm rot="-2995951">
            <a:off x="4429344" y="513243"/>
            <a:ext cx="4074052" cy="3919122"/>
            <a:chOff x="2032175" y="1682500"/>
            <a:chExt cx="557500" cy="536300"/>
          </a:xfrm>
        </p:grpSpPr>
        <p:sp>
          <p:nvSpPr>
            <p:cNvPr id="113" name="Google Shape;113;p3"/>
            <p:cNvSpPr/>
            <p:nvPr/>
          </p:nvSpPr>
          <p:spPr>
            <a:xfrm>
              <a:off x="2032175" y="1736150"/>
              <a:ext cx="557500" cy="482650"/>
            </a:xfrm>
            <a:custGeom>
              <a:avLst/>
              <a:gdLst/>
              <a:ahLst/>
              <a:cxnLst/>
              <a:rect l="l" t="t" r="r" b="b"/>
              <a:pathLst>
                <a:path w="22300" h="19306" extrusionOk="0">
                  <a:moveTo>
                    <a:pt x="17029" y="1"/>
                  </a:moveTo>
                  <a:cubicBezTo>
                    <a:pt x="15601" y="1"/>
                    <a:pt x="14082" y="330"/>
                    <a:pt x="12862" y="771"/>
                  </a:cubicBezTo>
                  <a:cubicBezTo>
                    <a:pt x="12037" y="1071"/>
                    <a:pt x="11278" y="1177"/>
                    <a:pt x="10540" y="1177"/>
                  </a:cubicBezTo>
                  <a:cubicBezTo>
                    <a:pt x="8763" y="1177"/>
                    <a:pt x="7104" y="563"/>
                    <a:pt x="4920" y="563"/>
                  </a:cubicBezTo>
                  <a:cubicBezTo>
                    <a:pt x="4705" y="563"/>
                    <a:pt x="4485" y="569"/>
                    <a:pt x="4260" y="582"/>
                  </a:cubicBezTo>
                  <a:cubicBezTo>
                    <a:pt x="788" y="783"/>
                    <a:pt x="202" y="4198"/>
                    <a:pt x="1708" y="7372"/>
                  </a:cubicBezTo>
                  <a:cubicBezTo>
                    <a:pt x="3215" y="10546"/>
                    <a:pt x="1" y="13439"/>
                    <a:pt x="1258" y="16798"/>
                  </a:cubicBezTo>
                  <a:cubicBezTo>
                    <a:pt x="1942" y="18629"/>
                    <a:pt x="3846" y="18953"/>
                    <a:pt x="5847" y="18953"/>
                  </a:cubicBezTo>
                  <a:cubicBezTo>
                    <a:pt x="6944" y="18953"/>
                    <a:pt x="8069" y="18856"/>
                    <a:pt x="9039" y="18856"/>
                  </a:cubicBezTo>
                  <a:cubicBezTo>
                    <a:pt x="9546" y="18856"/>
                    <a:pt x="10011" y="18883"/>
                    <a:pt x="10407" y="18964"/>
                  </a:cubicBezTo>
                  <a:cubicBezTo>
                    <a:pt x="11570" y="19200"/>
                    <a:pt x="12633" y="19305"/>
                    <a:pt x="13600" y="19305"/>
                  </a:cubicBezTo>
                  <a:cubicBezTo>
                    <a:pt x="20113" y="19305"/>
                    <a:pt x="22247" y="14514"/>
                    <a:pt x="21247" y="12632"/>
                  </a:cubicBezTo>
                  <a:cubicBezTo>
                    <a:pt x="20090" y="10462"/>
                    <a:pt x="22299" y="6312"/>
                    <a:pt x="21496" y="2796"/>
                  </a:cubicBezTo>
                  <a:cubicBezTo>
                    <a:pt x="21018" y="707"/>
                    <a:pt x="19121" y="1"/>
                    <a:pt x="17029" y="1"/>
                  </a:cubicBezTo>
                  <a:close/>
                </a:path>
              </a:pathLst>
            </a:custGeom>
            <a:solidFill>
              <a:srgbClr val="FF5A78">
                <a:alpha val="225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" name="Google Shape;114;p3"/>
            <p:cNvSpPr/>
            <p:nvPr/>
          </p:nvSpPr>
          <p:spPr>
            <a:xfrm>
              <a:off x="2196000" y="1682500"/>
              <a:ext cx="189675" cy="60225"/>
            </a:xfrm>
            <a:custGeom>
              <a:avLst/>
              <a:gdLst/>
              <a:ahLst/>
              <a:cxnLst/>
              <a:rect l="l" t="t" r="r" b="b"/>
              <a:pathLst>
                <a:path w="7587" h="2409" extrusionOk="0">
                  <a:moveTo>
                    <a:pt x="984" y="1"/>
                  </a:moveTo>
                  <a:cubicBezTo>
                    <a:pt x="635" y="1"/>
                    <a:pt x="382" y="108"/>
                    <a:pt x="294" y="422"/>
                  </a:cubicBezTo>
                  <a:cubicBezTo>
                    <a:pt x="0" y="1457"/>
                    <a:pt x="1858" y="2408"/>
                    <a:pt x="3684" y="2408"/>
                  </a:cubicBezTo>
                  <a:cubicBezTo>
                    <a:pt x="3806" y="2408"/>
                    <a:pt x="3929" y="2404"/>
                    <a:pt x="4051" y="2395"/>
                  </a:cubicBezTo>
                  <a:cubicBezTo>
                    <a:pt x="6642" y="2210"/>
                    <a:pt x="7586" y="981"/>
                    <a:pt x="7325" y="374"/>
                  </a:cubicBezTo>
                  <a:cubicBezTo>
                    <a:pt x="7218" y="124"/>
                    <a:pt x="6925" y="30"/>
                    <a:pt x="6519" y="30"/>
                  </a:cubicBezTo>
                  <a:cubicBezTo>
                    <a:pt x="5946" y="30"/>
                    <a:pt x="5149" y="218"/>
                    <a:pt x="4336" y="422"/>
                  </a:cubicBezTo>
                  <a:cubicBezTo>
                    <a:pt x="4179" y="462"/>
                    <a:pt x="4010" y="479"/>
                    <a:pt x="3833" y="479"/>
                  </a:cubicBezTo>
                  <a:cubicBezTo>
                    <a:pt x="2889" y="479"/>
                    <a:pt x="1721" y="1"/>
                    <a:pt x="984" y="1"/>
                  </a:cubicBezTo>
                  <a:close/>
                </a:path>
              </a:pathLst>
            </a:custGeom>
            <a:solidFill>
              <a:srgbClr val="FF5A78">
                <a:alpha val="225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5" name="Google Shape;115;p3"/>
          <p:cNvSpPr txBox="1">
            <a:spLocks noGrp="1"/>
          </p:cNvSpPr>
          <p:nvPr>
            <p:ph type="title" idx="2" hasCustomPrompt="1"/>
          </p:nvPr>
        </p:nvSpPr>
        <p:spPr>
          <a:xfrm>
            <a:off x="740125" y="831100"/>
            <a:ext cx="3831900" cy="1395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8000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116" name="Google Shape;116;p3"/>
          <p:cNvSpPr txBox="1">
            <a:spLocks noGrp="1"/>
          </p:cNvSpPr>
          <p:nvPr>
            <p:ph type="subTitle" idx="1"/>
          </p:nvPr>
        </p:nvSpPr>
        <p:spPr>
          <a:xfrm>
            <a:off x="1279975" y="3010100"/>
            <a:ext cx="2752200" cy="728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Font typeface="Bellota Text"/>
              <a:buNone/>
              <a:defRPr sz="1600">
                <a:solidFill>
                  <a:schemeClr val="dk1"/>
                </a:solidFill>
                <a:latin typeface="Bellota Text"/>
                <a:ea typeface="Bellota Text"/>
                <a:cs typeface="Bellota Text"/>
                <a:sym typeface="Bellota Text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grpSp>
        <p:nvGrpSpPr>
          <p:cNvPr id="117" name="Google Shape;117;p3"/>
          <p:cNvGrpSpPr/>
          <p:nvPr/>
        </p:nvGrpSpPr>
        <p:grpSpPr>
          <a:xfrm rot="7153394">
            <a:off x="7700648" y="3361727"/>
            <a:ext cx="2039530" cy="1399524"/>
            <a:chOff x="6272659" y="-660615"/>
            <a:chExt cx="2039586" cy="1399562"/>
          </a:xfrm>
        </p:grpSpPr>
        <p:grpSp>
          <p:nvGrpSpPr>
            <p:cNvPr id="118" name="Google Shape;118;p3"/>
            <p:cNvGrpSpPr/>
            <p:nvPr/>
          </p:nvGrpSpPr>
          <p:grpSpPr>
            <a:xfrm rot="8478049">
              <a:off x="7456155" y="-397939"/>
              <a:ext cx="900955" cy="172869"/>
              <a:chOff x="3564648" y="628675"/>
              <a:chExt cx="901001" cy="172878"/>
            </a:xfrm>
          </p:grpSpPr>
          <p:sp>
            <p:nvSpPr>
              <p:cNvPr id="119" name="Google Shape;119;p3"/>
              <p:cNvSpPr/>
              <p:nvPr/>
            </p:nvSpPr>
            <p:spPr>
              <a:xfrm>
                <a:off x="3564648" y="647688"/>
                <a:ext cx="32631" cy="26026"/>
              </a:xfrm>
              <a:custGeom>
                <a:avLst/>
                <a:gdLst/>
                <a:ahLst/>
                <a:cxnLst/>
                <a:rect l="l" t="t" r="r" b="b"/>
                <a:pathLst>
                  <a:path w="242" h="193" extrusionOk="0">
                    <a:moveTo>
                      <a:pt x="73" y="0"/>
                    </a:moveTo>
                    <a:cubicBezTo>
                      <a:pt x="53" y="0"/>
                      <a:pt x="33" y="10"/>
                      <a:pt x="21" y="28"/>
                    </a:cubicBezTo>
                    <a:cubicBezTo>
                      <a:pt x="0" y="52"/>
                      <a:pt x="4" y="92"/>
                      <a:pt x="33" y="112"/>
                    </a:cubicBezTo>
                    <a:cubicBezTo>
                      <a:pt x="33" y="112"/>
                      <a:pt x="69" y="140"/>
                      <a:pt x="141" y="184"/>
                    </a:cubicBezTo>
                    <a:cubicBezTo>
                      <a:pt x="149" y="188"/>
                      <a:pt x="165" y="192"/>
                      <a:pt x="173" y="192"/>
                    </a:cubicBezTo>
                    <a:cubicBezTo>
                      <a:pt x="193" y="192"/>
                      <a:pt x="213" y="184"/>
                      <a:pt x="225" y="168"/>
                    </a:cubicBezTo>
                    <a:cubicBezTo>
                      <a:pt x="241" y="144"/>
                      <a:pt x="233" y="104"/>
                      <a:pt x="205" y="84"/>
                    </a:cubicBezTo>
                    <a:cubicBezTo>
                      <a:pt x="141" y="40"/>
                      <a:pt x="105" y="11"/>
                      <a:pt x="105" y="11"/>
                    </a:cubicBezTo>
                    <a:cubicBezTo>
                      <a:pt x="96" y="4"/>
                      <a:pt x="84" y="0"/>
                      <a:pt x="73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0" name="Google Shape;120;p3"/>
              <p:cNvSpPr/>
              <p:nvPr/>
            </p:nvSpPr>
            <p:spPr>
              <a:xfrm>
                <a:off x="3630180" y="628675"/>
                <a:ext cx="835469" cy="172878"/>
              </a:xfrm>
              <a:custGeom>
                <a:avLst/>
                <a:gdLst/>
                <a:ahLst/>
                <a:cxnLst/>
                <a:rect l="l" t="t" r="r" b="b"/>
                <a:pathLst>
                  <a:path w="6196" h="1282" extrusionOk="0">
                    <a:moveTo>
                      <a:pt x="6121" y="0"/>
                    </a:moveTo>
                    <a:cubicBezTo>
                      <a:pt x="6109" y="0"/>
                      <a:pt x="6097" y="4"/>
                      <a:pt x="6087" y="12"/>
                    </a:cubicBezTo>
                    <a:cubicBezTo>
                      <a:pt x="6023" y="64"/>
                      <a:pt x="5955" y="112"/>
                      <a:pt x="5891" y="160"/>
                    </a:cubicBezTo>
                    <a:cubicBezTo>
                      <a:pt x="5858" y="177"/>
                      <a:pt x="5854" y="213"/>
                      <a:pt x="5875" y="245"/>
                    </a:cubicBezTo>
                    <a:cubicBezTo>
                      <a:pt x="5887" y="261"/>
                      <a:pt x="5907" y="269"/>
                      <a:pt x="5927" y="269"/>
                    </a:cubicBezTo>
                    <a:cubicBezTo>
                      <a:pt x="5943" y="269"/>
                      <a:pt x="5951" y="265"/>
                      <a:pt x="5967" y="261"/>
                    </a:cubicBezTo>
                    <a:cubicBezTo>
                      <a:pt x="6035" y="213"/>
                      <a:pt x="6104" y="165"/>
                      <a:pt x="6168" y="112"/>
                    </a:cubicBezTo>
                    <a:cubicBezTo>
                      <a:pt x="6192" y="88"/>
                      <a:pt x="6196" y="48"/>
                      <a:pt x="6176" y="24"/>
                    </a:cubicBezTo>
                    <a:cubicBezTo>
                      <a:pt x="6161" y="9"/>
                      <a:pt x="6140" y="0"/>
                      <a:pt x="6121" y="0"/>
                    </a:cubicBezTo>
                    <a:close/>
                    <a:moveTo>
                      <a:pt x="5557" y="384"/>
                    </a:moveTo>
                    <a:cubicBezTo>
                      <a:pt x="5546" y="384"/>
                      <a:pt x="5535" y="387"/>
                      <a:pt x="5525" y="394"/>
                    </a:cubicBezTo>
                    <a:lnTo>
                      <a:pt x="5312" y="514"/>
                    </a:lnTo>
                    <a:cubicBezTo>
                      <a:pt x="5284" y="530"/>
                      <a:pt x="5272" y="570"/>
                      <a:pt x="5288" y="602"/>
                    </a:cubicBezTo>
                    <a:cubicBezTo>
                      <a:pt x="5296" y="623"/>
                      <a:pt x="5324" y="631"/>
                      <a:pt x="5344" y="631"/>
                    </a:cubicBezTo>
                    <a:cubicBezTo>
                      <a:pt x="5352" y="631"/>
                      <a:pt x="5364" y="631"/>
                      <a:pt x="5372" y="627"/>
                    </a:cubicBezTo>
                    <a:cubicBezTo>
                      <a:pt x="5445" y="586"/>
                      <a:pt x="5517" y="546"/>
                      <a:pt x="5589" y="502"/>
                    </a:cubicBezTo>
                    <a:cubicBezTo>
                      <a:pt x="5617" y="486"/>
                      <a:pt x="5629" y="446"/>
                      <a:pt x="5609" y="414"/>
                    </a:cubicBezTo>
                    <a:cubicBezTo>
                      <a:pt x="5599" y="395"/>
                      <a:pt x="5578" y="384"/>
                      <a:pt x="5557" y="384"/>
                    </a:cubicBezTo>
                    <a:close/>
                    <a:moveTo>
                      <a:pt x="68" y="434"/>
                    </a:moveTo>
                    <a:cubicBezTo>
                      <a:pt x="45" y="434"/>
                      <a:pt x="25" y="444"/>
                      <a:pt x="17" y="466"/>
                    </a:cubicBezTo>
                    <a:cubicBezTo>
                      <a:pt x="1" y="494"/>
                      <a:pt x="9" y="534"/>
                      <a:pt x="41" y="550"/>
                    </a:cubicBezTo>
                    <a:cubicBezTo>
                      <a:pt x="109" y="590"/>
                      <a:pt x="185" y="631"/>
                      <a:pt x="262" y="667"/>
                    </a:cubicBezTo>
                    <a:cubicBezTo>
                      <a:pt x="266" y="671"/>
                      <a:pt x="278" y="671"/>
                      <a:pt x="286" y="671"/>
                    </a:cubicBezTo>
                    <a:cubicBezTo>
                      <a:pt x="310" y="671"/>
                      <a:pt x="330" y="663"/>
                      <a:pt x="346" y="635"/>
                    </a:cubicBezTo>
                    <a:cubicBezTo>
                      <a:pt x="362" y="602"/>
                      <a:pt x="346" y="566"/>
                      <a:pt x="318" y="550"/>
                    </a:cubicBezTo>
                    <a:cubicBezTo>
                      <a:pt x="246" y="514"/>
                      <a:pt x="169" y="482"/>
                      <a:pt x="101" y="442"/>
                    </a:cubicBezTo>
                    <a:cubicBezTo>
                      <a:pt x="90" y="436"/>
                      <a:pt x="79" y="434"/>
                      <a:pt x="68" y="434"/>
                    </a:cubicBezTo>
                    <a:close/>
                    <a:moveTo>
                      <a:pt x="4947" y="705"/>
                    </a:moveTo>
                    <a:cubicBezTo>
                      <a:pt x="4939" y="705"/>
                      <a:pt x="4930" y="707"/>
                      <a:pt x="4922" y="711"/>
                    </a:cubicBezTo>
                    <a:cubicBezTo>
                      <a:pt x="4846" y="747"/>
                      <a:pt x="4770" y="775"/>
                      <a:pt x="4693" y="807"/>
                    </a:cubicBezTo>
                    <a:cubicBezTo>
                      <a:pt x="4665" y="815"/>
                      <a:pt x="4645" y="856"/>
                      <a:pt x="4661" y="888"/>
                    </a:cubicBezTo>
                    <a:cubicBezTo>
                      <a:pt x="4669" y="912"/>
                      <a:pt x="4693" y="928"/>
                      <a:pt x="4721" y="928"/>
                    </a:cubicBezTo>
                    <a:cubicBezTo>
                      <a:pt x="4729" y="928"/>
                      <a:pt x="4738" y="928"/>
                      <a:pt x="4746" y="920"/>
                    </a:cubicBezTo>
                    <a:cubicBezTo>
                      <a:pt x="4826" y="892"/>
                      <a:pt x="4902" y="860"/>
                      <a:pt x="4975" y="827"/>
                    </a:cubicBezTo>
                    <a:cubicBezTo>
                      <a:pt x="5007" y="811"/>
                      <a:pt x="5023" y="771"/>
                      <a:pt x="5007" y="739"/>
                    </a:cubicBezTo>
                    <a:cubicBezTo>
                      <a:pt x="4995" y="719"/>
                      <a:pt x="4971" y="705"/>
                      <a:pt x="4947" y="705"/>
                    </a:cubicBezTo>
                    <a:close/>
                    <a:moveTo>
                      <a:pt x="694" y="729"/>
                    </a:moveTo>
                    <a:cubicBezTo>
                      <a:pt x="670" y="729"/>
                      <a:pt x="644" y="741"/>
                      <a:pt x="631" y="767"/>
                    </a:cubicBezTo>
                    <a:cubicBezTo>
                      <a:pt x="619" y="795"/>
                      <a:pt x="639" y="831"/>
                      <a:pt x="668" y="848"/>
                    </a:cubicBezTo>
                    <a:cubicBezTo>
                      <a:pt x="744" y="884"/>
                      <a:pt x="824" y="908"/>
                      <a:pt x="901" y="936"/>
                    </a:cubicBezTo>
                    <a:cubicBezTo>
                      <a:pt x="905" y="944"/>
                      <a:pt x="913" y="944"/>
                      <a:pt x="921" y="944"/>
                    </a:cubicBezTo>
                    <a:cubicBezTo>
                      <a:pt x="949" y="944"/>
                      <a:pt x="969" y="924"/>
                      <a:pt x="981" y="896"/>
                    </a:cubicBezTo>
                    <a:cubicBezTo>
                      <a:pt x="989" y="864"/>
                      <a:pt x="969" y="827"/>
                      <a:pt x="941" y="815"/>
                    </a:cubicBezTo>
                    <a:cubicBezTo>
                      <a:pt x="864" y="791"/>
                      <a:pt x="788" y="763"/>
                      <a:pt x="712" y="731"/>
                    </a:cubicBezTo>
                    <a:cubicBezTo>
                      <a:pt x="706" y="729"/>
                      <a:pt x="700" y="729"/>
                      <a:pt x="694" y="729"/>
                    </a:cubicBezTo>
                    <a:close/>
                    <a:moveTo>
                      <a:pt x="1342" y="954"/>
                    </a:moveTo>
                    <a:cubicBezTo>
                      <a:pt x="1316" y="954"/>
                      <a:pt x="1288" y="973"/>
                      <a:pt x="1278" y="1004"/>
                    </a:cubicBezTo>
                    <a:cubicBezTo>
                      <a:pt x="1270" y="1032"/>
                      <a:pt x="1290" y="1069"/>
                      <a:pt x="1326" y="1077"/>
                    </a:cubicBezTo>
                    <a:lnTo>
                      <a:pt x="1567" y="1137"/>
                    </a:lnTo>
                    <a:lnTo>
                      <a:pt x="1580" y="1137"/>
                    </a:lnTo>
                    <a:cubicBezTo>
                      <a:pt x="1612" y="1137"/>
                      <a:pt x="1636" y="1117"/>
                      <a:pt x="1636" y="1093"/>
                    </a:cubicBezTo>
                    <a:cubicBezTo>
                      <a:pt x="1648" y="1056"/>
                      <a:pt x="1628" y="1028"/>
                      <a:pt x="1592" y="1016"/>
                    </a:cubicBezTo>
                    <a:cubicBezTo>
                      <a:pt x="1511" y="996"/>
                      <a:pt x="1435" y="976"/>
                      <a:pt x="1355" y="956"/>
                    </a:cubicBezTo>
                    <a:cubicBezTo>
                      <a:pt x="1350" y="955"/>
                      <a:pt x="1346" y="954"/>
                      <a:pt x="1342" y="954"/>
                    </a:cubicBezTo>
                    <a:close/>
                    <a:moveTo>
                      <a:pt x="4306" y="950"/>
                    </a:moveTo>
                    <a:cubicBezTo>
                      <a:pt x="4300" y="950"/>
                      <a:pt x="4294" y="951"/>
                      <a:pt x="4288" y="952"/>
                    </a:cubicBezTo>
                    <a:cubicBezTo>
                      <a:pt x="4207" y="976"/>
                      <a:pt x="4135" y="996"/>
                      <a:pt x="4054" y="1016"/>
                    </a:cubicBezTo>
                    <a:cubicBezTo>
                      <a:pt x="4018" y="1028"/>
                      <a:pt x="3998" y="1056"/>
                      <a:pt x="4006" y="1093"/>
                    </a:cubicBezTo>
                    <a:cubicBezTo>
                      <a:pt x="4014" y="1117"/>
                      <a:pt x="4038" y="1137"/>
                      <a:pt x="4067" y="1137"/>
                    </a:cubicBezTo>
                    <a:lnTo>
                      <a:pt x="4087" y="1137"/>
                    </a:lnTo>
                    <a:cubicBezTo>
                      <a:pt x="4167" y="1117"/>
                      <a:pt x="4247" y="1097"/>
                      <a:pt x="4328" y="1073"/>
                    </a:cubicBezTo>
                    <a:cubicBezTo>
                      <a:pt x="4360" y="1064"/>
                      <a:pt x="4380" y="1028"/>
                      <a:pt x="4368" y="992"/>
                    </a:cubicBezTo>
                    <a:cubicBezTo>
                      <a:pt x="4361" y="966"/>
                      <a:pt x="4335" y="950"/>
                      <a:pt x="4306" y="950"/>
                    </a:cubicBezTo>
                    <a:close/>
                    <a:moveTo>
                      <a:pt x="2020" y="1096"/>
                    </a:moveTo>
                    <a:cubicBezTo>
                      <a:pt x="1988" y="1096"/>
                      <a:pt x="1961" y="1116"/>
                      <a:pt x="1957" y="1149"/>
                    </a:cubicBezTo>
                    <a:cubicBezTo>
                      <a:pt x="1953" y="1185"/>
                      <a:pt x="1973" y="1213"/>
                      <a:pt x="2009" y="1217"/>
                    </a:cubicBezTo>
                    <a:cubicBezTo>
                      <a:pt x="2090" y="1233"/>
                      <a:pt x="2174" y="1245"/>
                      <a:pt x="2255" y="1253"/>
                    </a:cubicBezTo>
                    <a:lnTo>
                      <a:pt x="2259" y="1253"/>
                    </a:lnTo>
                    <a:cubicBezTo>
                      <a:pt x="2291" y="1253"/>
                      <a:pt x="2319" y="1229"/>
                      <a:pt x="2327" y="1197"/>
                    </a:cubicBezTo>
                    <a:cubicBezTo>
                      <a:pt x="2331" y="1161"/>
                      <a:pt x="2307" y="1133"/>
                      <a:pt x="2271" y="1129"/>
                    </a:cubicBezTo>
                    <a:cubicBezTo>
                      <a:pt x="2190" y="1125"/>
                      <a:pt x="2110" y="1109"/>
                      <a:pt x="2030" y="1097"/>
                    </a:cubicBezTo>
                    <a:cubicBezTo>
                      <a:pt x="2026" y="1096"/>
                      <a:pt x="2023" y="1096"/>
                      <a:pt x="2020" y="1096"/>
                    </a:cubicBezTo>
                    <a:close/>
                    <a:moveTo>
                      <a:pt x="3637" y="1103"/>
                    </a:moveTo>
                    <a:cubicBezTo>
                      <a:pt x="3633" y="1103"/>
                      <a:pt x="3629" y="1104"/>
                      <a:pt x="3625" y="1105"/>
                    </a:cubicBezTo>
                    <a:lnTo>
                      <a:pt x="3384" y="1133"/>
                    </a:lnTo>
                    <a:cubicBezTo>
                      <a:pt x="3351" y="1137"/>
                      <a:pt x="3323" y="1169"/>
                      <a:pt x="3331" y="1205"/>
                    </a:cubicBezTo>
                    <a:cubicBezTo>
                      <a:pt x="3331" y="1233"/>
                      <a:pt x="3359" y="1257"/>
                      <a:pt x="3388" y="1257"/>
                    </a:cubicBezTo>
                    <a:cubicBezTo>
                      <a:pt x="3388" y="1257"/>
                      <a:pt x="3396" y="1257"/>
                      <a:pt x="3400" y="1253"/>
                    </a:cubicBezTo>
                    <a:cubicBezTo>
                      <a:pt x="3480" y="1249"/>
                      <a:pt x="3564" y="1237"/>
                      <a:pt x="3645" y="1225"/>
                    </a:cubicBezTo>
                    <a:cubicBezTo>
                      <a:pt x="3677" y="1217"/>
                      <a:pt x="3701" y="1189"/>
                      <a:pt x="3697" y="1153"/>
                    </a:cubicBezTo>
                    <a:cubicBezTo>
                      <a:pt x="3693" y="1128"/>
                      <a:pt x="3668" y="1103"/>
                      <a:pt x="3637" y="1103"/>
                    </a:cubicBezTo>
                    <a:close/>
                    <a:moveTo>
                      <a:pt x="2709" y="1157"/>
                    </a:moveTo>
                    <a:cubicBezTo>
                      <a:pt x="2672" y="1157"/>
                      <a:pt x="2640" y="1181"/>
                      <a:pt x="2640" y="1217"/>
                    </a:cubicBezTo>
                    <a:cubicBezTo>
                      <a:pt x="2640" y="1253"/>
                      <a:pt x="2668" y="1281"/>
                      <a:pt x="2701" y="1281"/>
                    </a:cubicBezTo>
                    <a:lnTo>
                      <a:pt x="2954" y="1281"/>
                    </a:lnTo>
                    <a:cubicBezTo>
                      <a:pt x="2990" y="1281"/>
                      <a:pt x="3014" y="1253"/>
                      <a:pt x="3014" y="1217"/>
                    </a:cubicBezTo>
                    <a:cubicBezTo>
                      <a:pt x="3014" y="1181"/>
                      <a:pt x="2982" y="1157"/>
                      <a:pt x="2950" y="1157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1" name="Google Shape;121;p3"/>
            <p:cNvGrpSpPr/>
            <p:nvPr/>
          </p:nvGrpSpPr>
          <p:grpSpPr>
            <a:xfrm rot="-1338283">
              <a:off x="6304777" y="70229"/>
              <a:ext cx="1332686" cy="431981"/>
              <a:chOff x="3132849" y="378861"/>
              <a:chExt cx="1332799" cy="432018"/>
            </a:xfrm>
          </p:grpSpPr>
          <p:sp>
            <p:nvSpPr>
              <p:cNvPr id="122" name="Google Shape;122;p3"/>
              <p:cNvSpPr/>
              <p:nvPr/>
            </p:nvSpPr>
            <p:spPr>
              <a:xfrm>
                <a:off x="3564648" y="647688"/>
                <a:ext cx="32631" cy="26026"/>
              </a:xfrm>
              <a:custGeom>
                <a:avLst/>
                <a:gdLst/>
                <a:ahLst/>
                <a:cxnLst/>
                <a:rect l="l" t="t" r="r" b="b"/>
                <a:pathLst>
                  <a:path w="242" h="193" extrusionOk="0">
                    <a:moveTo>
                      <a:pt x="73" y="0"/>
                    </a:moveTo>
                    <a:cubicBezTo>
                      <a:pt x="53" y="0"/>
                      <a:pt x="33" y="10"/>
                      <a:pt x="21" y="28"/>
                    </a:cubicBezTo>
                    <a:cubicBezTo>
                      <a:pt x="0" y="52"/>
                      <a:pt x="4" y="92"/>
                      <a:pt x="33" y="112"/>
                    </a:cubicBezTo>
                    <a:cubicBezTo>
                      <a:pt x="33" y="112"/>
                      <a:pt x="69" y="140"/>
                      <a:pt x="141" y="184"/>
                    </a:cubicBezTo>
                    <a:cubicBezTo>
                      <a:pt x="149" y="188"/>
                      <a:pt x="165" y="192"/>
                      <a:pt x="173" y="192"/>
                    </a:cubicBezTo>
                    <a:cubicBezTo>
                      <a:pt x="193" y="192"/>
                      <a:pt x="213" y="184"/>
                      <a:pt x="225" y="168"/>
                    </a:cubicBezTo>
                    <a:cubicBezTo>
                      <a:pt x="241" y="144"/>
                      <a:pt x="233" y="104"/>
                      <a:pt x="205" y="84"/>
                    </a:cubicBezTo>
                    <a:cubicBezTo>
                      <a:pt x="141" y="40"/>
                      <a:pt x="105" y="11"/>
                      <a:pt x="105" y="11"/>
                    </a:cubicBezTo>
                    <a:cubicBezTo>
                      <a:pt x="96" y="4"/>
                      <a:pt x="84" y="0"/>
                      <a:pt x="73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3" name="Google Shape;123;p3"/>
              <p:cNvSpPr/>
              <p:nvPr/>
            </p:nvSpPr>
            <p:spPr>
              <a:xfrm>
                <a:off x="3630180" y="628675"/>
                <a:ext cx="835469" cy="172878"/>
              </a:xfrm>
              <a:custGeom>
                <a:avLst/>
                <a:gdLst/>
                <a:ahLst/>
                <a:cxnLst/>
                <a:rect l="l" t="t" r="r" b="b"/>
                <a:pathLst>
                  <a:path w="6196" h="1282" extrusionOk="0">
                    <a:moveTo>
                      <a:pt x="6121" y="0"/>
                    </a:moveTo>
                    <a:cubicBezTo>
                      <a:pt x="6109" y="0"/>
                      <a:pt x="6097" y="4"/>
                      <a:pt x="6087" y="12"/>
                    </a:cubicBezTo>
                    <a:cubicBezTo>
                      <a:pt x="6023" y="64"/>
                      <a:pt x="5955" y="112"/>
                      <a:pt x="5891" y="160"/>
                    </a:cubicBezTo>
                    <a:cubicBezTo>
                      <a:pt x="5858" y="177"/>
                      <a:pt x="5854" y="213"/>
                      <a:pt x="5875" y="245"/>
                    </a:cubicBezTo>
                    <a:cubicBezTo>
                      <a:pt x="5887" y="261"/>
                      <a:pt x="5907" y="269"/>
                      <a:pt x="5927" y="269"/>
                    </a:cubicBezTo>
                    <a:cubicBezTo>
                      <a:pt x="5943" y="269"/>
                      <a:pt x="5951" y="265"/>
                      <a:pt x="5967" y="261"/>
                    </a:cubicBezTo>
                    <a:cubicBezTo>
                      <a:pt x="6035" y="213"/>
                      <a:pt x="6104" y="165"/>
                      <a:pt x="6168" y="112"/>
                    </a:cubicBezTo>
                    <a:cubicBezTo>
                      <a:pt x="6192" y="88"/>
                      <a:pt x="6196" y="48"/>
                      <a:pt x="6176" y="24"/>
                    </a:cubicBezTo>
                    <a:cubicBezTo>
                      <a:pt x="6161" y="9"/>
                      <a:pt x="6140" y="0"/>
                      <a:pt x="6121" y="0"/>
                    </a:cubicBezTo>
                    <a:close/>
                    <a:moveTo>
                      <a:pt x="5557" y="384"/>
                    </a:moveTo>
                    <a:cubicBezTo>
                      <a:pt x="5546" y="384"/>
                      <a:pt x="5535" y="387"/>
                      <a:pt x="5525" y="394"/>
                    </a:cubicBezTo>
                    <a:lnTo>
                      <a:pt x="5312" y="514"/>
                    </a:lnTo>
                    <a:cubicBezTo>
                      <a:pt x="5284" y="530"/>
                      <a:pt x="5272" y="570"/>
                      <a:pt x="5288" y="602"/>
                    </a:cubicBezTo>
                    <a:cubicBezTo>
                      <a:pt x="5296" y="623"/>
                      <a:pt x="5324" y="631"/>
                      <a:pt x="5344" y="631"/>
                    </a:cubicBezTo>
                    <a:cubicBezTo>
                      <a:pt x="5352" y="631"/>
                      <a:pt x="5364" y="631"/>
                      <a:pt x="5372" y="627"/>
                    </a:cubicBezTo>
                    <a:cubicBezTo>
                      <a:pt x="5445" y="586"/>
                      <a:pt x="5517" y="546"/>
                      <a:pt x="5589" y="502"/>
                    </a:cubicBezTo>
                    <a:cubicBezTo>
                      <a:pt x="5617" y="486"/>
                      <a:pt x="5629" y="446"/>
                      <a:pt x="5609" y="414"/>
                    </a:cubicBezTo>
                    <a:cubicBezTo>
                      <a:pt x="5599" y="395"/>
                      <a:pt x="5578" y="384"/>
                      <a:pt x="5557" y="384"/>
                    </a:cubicBezTo>
                    <a:close/>
                    <a:moveTo>
                      <a:pt x="68" y="434"/>
                    </a:moveTo>
                    <a:cubicBezTo>
                      <a:pt x="45" y="434"/>
                      <a:pt x="25" y="444"/>
                      <a:pt x="17" y="466"/>
                    </a:cubicBezTo>
                    <a:cubicBezTo>
                      <a:pt x="1" y="494"/>
                      <a:pt x="9" y="534"/>
                      <a:pt x="41" y="550"/>
                    </a:cubicBezTo>
                    <a:cubicBezTo>
                      <a:pt x="109" y="590"/>
                      <a:pt x="185" y="631"/>
                      <a:pt x="262" y="667"/>
                    </a:cubicBezTo>
                    <a:cubicBezTo>
                      <a:pt x="266" y="671"/>
                      <a:pt x="278" y="671"/>
                      <a:pt x="286" y="671"/>
                    </a:cubicBezTo>
                    <a:cubicBezTo>
                      <a:pt x="310" y="671"/>
                      <a:pt x="330" y="663"/>
                      <a:pt x="346" y="635"/>
                    </a:cubicBezTo>
                    <a:cubicBezTo>
                      <a:pt x="362" y="602"/>
                      <a:pt x="346" y="566"/>
                      <a:pt x="318" y="550"/>
                    </a:cubicBezTo>
                    <a:cubicBezTo>
                      <a:pt x="246" y="514"/>
                      <a:pt x="169" y="482"/>
                      <a:pt x="101" y="442"/>
                    </a:cubicBezTo>
                    <a:cubicBezTo>
                      <a:pt x="90" y="436"/>
                      <a:pt x="79" y="434"/>
                      <a:pt x="68" y="434"/>
                    </a:cubicBezTo>
                    <a:close/>
                    <a:moveTo>
                      <a:pt x="4947" y="705"/>
                    </a:moveTo>
                    <a:cubicBezTo>
                      <a:pt x="4939" y="705"/>
                      <a:pt x="4930" y="707"/>
                      <a:pt x="4922" y="711"/>
                    </a:cubicBezTo>
                    <a:cubicBezTo>
                      <a:pt x="4846" y="747"/>
                      <a:pt x="4770" y="775"/>
                      <a:pt x="4693" y="807"/>
                    </a:cubicBezTo>
                    <a:cubicBezTo>
                      <a:pt x="4665" y="815"/>
                      <a:pt x="4645" y="856"/>
                      <a:pt x="4661" y="888"/>
                    </a:cubicBezTo>
                    <a:cubicBezTo>
                      <a:pt x="4669" y="912"/>
                      <a:pt x="4693" y="928"/>
                      <a:pt x="4721" y="928"/>
                    </a:cubicBezTo>
                    <a:cubicBezTo>
                      <a:pt x="4729" y="928"/>
                      <a:pt x="4738" y="928"/>
                      <a:pt x="4746" y="920"/>
                    </a:cubicBezTo>
                    <a:cubicBezTo>
                      <a:pt x="4826" y="892"/>
                      <a:pt x="4902" y="860"/>
                      <a:pt x="4975" y="827"/>
                    </a:cubicBezTo>
                    <a:cubicBezTo>
                      <a:pt x="5007" y="811"/>
                      <a:pt x="5023" y="771"/>
                      <a:pt x="5007" y="739"/>
                    </a:cubicBezTo>
                    <a:cubicBezTo>
                      <a:pt x="4995" y="719"/>
                      <a:pt x="4971" y="705"/>
                      <a:pt x="4947" y="705"/>
                    </a:cubicBezTo>
                    <a:close/>
                    <a:moveTo>
                      <a:pt x="694" y="729"/>
                    </a:moveTo>
                    <a:cubicBezTo>
                      <a:pt x="670" y="729"/>
                      <a:pt x="644" y="741"/>
                      <a:pt x="631" y="767"/>
                    </a:cubicBezTo>
                    <a:cubicBezTo>
                      <a:pt x="619" y="795"/>
                      <a:pt x="639" y="831"/>
                      <a:pt x="668" y="848"/>
                    </a:cubicBezTo>
                    <a:cubicBezTo>
                      <a:pt x="744" y="884"/>
                      <a:pt x="824" y="908"/>
                      <a:pt x="901" y="936"/>
                    </a:cubicBezTo>
                    <a:cubicBezTo>
                      <a:pt x="905" y="944"/>
                      <a:pt x="913" y="944"/>
                      <a:pt x="921" y="944"/>
                    </a:cubicBezTo>
                    <a:cubicBezTo>
                      <a:pt x="949" y="944"/>
                      <a:pt x="969" y="924"/>
                      <a:pt x="981" y="896"/>
                    </a:cubicBezTo>
                    <a:cubicBezTo>
                      <a:pt x="989" y="864"/>
                      <a:pt x="969" y="827"/>
                      <a:pt x="941" y="815"/>
                    </a:cubicBezTo>
                    <a:cubicBezTo>
                      <a:pt x="864" y="791"/>
                      <a:pt x="788" y="763"/>
                      <a:pt x="712" y="731"/>
                    </a:cubicBezTo>
                    <a:cubicBezTo>
                      <a:pt x="706" y="729"/>
                      <a:pt x="700" y="729"/>
                      <a:pt x="694" y="729"/>
                    </a:cubicBezTo>
                    <a:close/>
                    <a:moveTo>
                      <a:pt x="1342" y="954"/>
                    </a:moveTo>
                    <a:cubicBezTo>
                      <a:pt x="1316" y="954"/>
                      <a:pt x="1288" y="973"/>
                      <a:pt x="1278" y="1004"/>
                    </a:cubicBezTo>
                    <a:cubicBezTo>
                      <a:pt x="1270" y="1032"/>
                      <a:pt x="1290" y="1069"/>
                      <a:pt x="1326" y="1077"/>
                    </a:cubicBezTo>
                    <a:lnTo>
                      <a:pt x="1567" y="1137"/>
                    </a:lnTo>
                    <a:lnTo>
                      <a:pt x="1580" y="1137"/>
                    </a:lnTo>
                    <a:cubicBezTo>
                      <a:pt x="1612" y="1137"/>
                      <a:pt x="1636" y="1117"/>
                      <a:pt x="1636" y="1093"/>
                    </a:cubicBezTo>
                    <a:cubicBezTo>
                      <a:pt x="1648" y="1056"/>
                      <a:pt x="1628" y="1028"/>
                      <a:pt x="1592" y="1016"/>
                    </a:cubicBezTo>
                    <a:cubicBezTo>
                      <a:pt x="1511" y="996"/>
                      <a:pt x="1435" y="976"/>
                      <a:pt x="1355" y="956"/>
                    </a:cubicBezTo>
                    <a:cubicBezTo>
                      <a:pt x="1350" y="955"/>
                      <a:pt x="1346" y="954"/>
                      <a:pt x="1342" y="954"/>
                    </a:cubicBezTo>
                    <a:close/>
                    <a:moveTo>
                      <a:pt x="4306" y="950"/>
                    </a:moveTo>
                    <a:cubicBezTo>
                      <a:pt x="4300" y="950"/>
                      <a:pt x="4294" y="951"/>
                      <a:pt x="4288" y="952"/>
                    </a:cubicBezTo>
                    <a:cubicBezTo>
                      <a:pt x="4207" y="976"/>
                      <a:pt x="4135" y="996"/>
                      <a:pt x="4054" y="1016"/>
                    </a:cubicBezTo>
                    <a:cubicBezTo>
                      <a:pt x="4018" y="1028"/>
                      <a:pt x="3998" y="1056"/>
                      <a:pt x="4006" y="1093"/>
                    </a:cubicBezTo>
                    <a:cubicBezTo>
                      <a:pt x="4014" y="1117"/>
                      <a:pt x="4038" y="1137"/>
                      <a:pt x="4067" y="1137"/>
                    </a:cubicBezTo>
                    <a:lnTo>
                      <a:pt x="4087" y="1137"/>
                    </a:lnTo>
                    <a:cubicBezTo>
                      <a:pt x="4167" y="1117"/>
                      <a:pt x="4247" y="1097"/>
                      <a:pt x="4328" y="1073"/>
                    </a:cubicBezTo>
                    <a:cubicBezTo>
                      <a:pt x="4360" y="1064"/>
                      <a:pt x="4380" y="1028"/>
                      <a:pt x="4368" y="992"/>
                    </a:cubicBezTo>
                    <a:cubicBezTo>
                      <a:pt x="4361" y="966"/>
                      <a:pt x="4335" y="950"/>
                      <a:pt x="4306" y="950"/>
                    </a:cubicBezTo>
                    <a:close/>
                    <a:moveTo>
                      <a:pt x="2020" y="1096"/>
                    </a:moveTo>
                    <a:cubicBezTo>
                      <a:pt x="1988" y="1096"/>
                      <a:pt x="1961" y="1116"/>
                      <a:pt x="1957" y="1149"/>
                    </a:cubicBezTo>
                    <a:cubicBezTo>
                      <a:pt x="1953" y="1185"/>
                      <a:pt x="1973" y="1213"/>
                      <a:pt x="2009" y="1217"/>
                    </a:cubicBezTo>
                    <a:cubicBezTo>
                      <a:pt x="2090" y="1233"/>
                      <a:pt x="2174" y="1245"/>
                      <a:pt x="2255" y="1253"/>
                    </a:cubicBezTo>
                    <a:lnTo>
                      <a:pt x="2259" y="1253"/>
                    </a:lnTo>
                    <a:cubicBezTo>
                      <a:pt x="2291" y="1253"/>
                      <a:pt x="2319" y="1229"/>
                      <a:pt x="2327" y="1197"/>
                    </a:cubicBezTo>
                    <a:cubicBezTo>
                      <a:pt x="2331" y="1161"/>
                      <a:pt x="2307" y="1133"/>
                      <a:pt x="2271" y="1129"/>
                    </a:cubicBezTo>
                    <a:cubicBezTo>
                      <a:pt x="2190" y="1125"/>
                      <a:pt x="2110" y="1109"/>
                      <a:pt x="2030" y="1097"/>
                    </a:cubicBezTo>
                    <a:cubicBezTo>
                      <a:pt x="2026" y="1096"/>
                      <a:pt x="2023" y="1096"/>
                      <a:pt x="2020" y="1096"/>
                    </a:cubicBezTo>
                    <a:close/>
                    <a:moveTo>
                      <a:pt x="3637" y="1103"/>
                    </a:moveTo>
                    <a:cubicBezTo>
                      <a:pt x="3633" y="1103"/>
                      <a:pt x="3629" y="1104"/>
                      <a:pt x="3625" y="1105"/>
                    </a:cubicBezTo>
                    <a:lnTo>
                      <a:pt x="3384" y="1133"/>
                    </a:lnTo>
                    <a:cubicBezTo>
                      <a:pt x="3351" y="1137"/>
                      <a:pt x="3323" y="1169"/>
                      <a:pt x="3331" y="1205"/>
                    </a:cubicBezTo>
                    <a:cubicBezTo>
                      <a:pt x="3331" y="1233"/>
                      <a:pt x="3359" y="1257"/>
                      <a:pt x="3388" y="1257"/>
                    </a:cubicBezTo>
                    <a:cubicBezTo>
                      <a:pt x="3388" y="1257"/>
                      <a:pt x="3396" y="1257"/>
                      <a:pt x="3400" y="1253"/>
                    </a:cubicBezTo>
                    <a:cubicBezTo>
                      <a:pt x="3480" y="1249"/>
                      <a:pt x="3564" y="1237"/>
                      <a:pt x="3645" y="1225"/>
                    </a:cubicBezTo>
                    <a:cubicBezTo>
                      <a:pt x="3677" y="1217"/>
                      <a:pt x="3701" y="1189"/>
                      <a:pt x="3697" y="1153"/>
                    </a:cubicBezTo>
                    <a:cubicBezTo>
                      <a:pt x="3693" y="1128"/>
                      <a:pt x="3668" y="1103"/>
                      <a:pt x="3637" y="1103"/>
                    </a:cubicBezTo>
                    <a:close/>
                    <a:moveTo>
                      <a:pt x="2709" y="1157"/>
                    </a:moveTo>
                    <a:cubicBezTo>
                      <a:pt x="2672" y="1157"/>
                      <a:pt x="2640" y="1181"/>
                      <a:pt x="2640" y="1217"/>
                    </a:cubicBezTo>
                    <a:cubicBezTo>
                      <a:pt x="2640" y="1253"/>
                      <a:pt x="2668" y="1281"/>
                      <a:pt x="2701" y="1281"/>
                    </a:cubicBezTo>
                    <a:lnTo>
                      <a:pt x="2954" y="1281"/>
                    </a:lnTo>
                    <a:cubicBezTo>
                      <a:pt x="2990" y="1281"/>
                      <a:pt x="3014" y="1253"/>
                      <a:pt x="3014" y="1217"/>
                    </a:cubicBezTo>
                    <a:cubicBezTo>
                      <a:pt x="3014" y="1181"/>
                      <a:pt x="2982" y="1157"/>
                      <a:pt x="2950" y="1157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4" name="Google Shape;124;p3"/>
              <p:cNvSpPr/>
              <p:nvPr/>
            </p:nvSpPr>
            <p:spPr>
              <a:xfrm>
                <a:off x="3314385" y="432198"/>
                <a:ext cx="22249" cy="64593"/>
              </a:xfrm>
              <a:custGeom>
                <a:avLst/>
                <a:gdLst/>
                <a:ahLst/>
                <a:cxnLst/>
                <a:rect l="l" t="t" r="r" b="b"/>
                <a:pathLst>
                  <a:path w="165" h="479" extrusionOk="0">
                    <a:moveTo>
                      <a:pt x="89" y="1"/>
                    </a:moveTo>
                    <a:cubicBezTo>
                      <a:pt x="65" y="1"/>
                      <a:pt x="35" y="20"/>
                      <a:pt x="28" y="51"/>
                    </a:cubicBezTo>
                    <a:cubicBezTo>
                      <a:pt x="0" y="175"/>
                      <a:pt x="4" y="304"/>
                      <a:pt x="32" y="428"/>
                    </a:cubicBezTo>
                    <a:cubicBezTo>
                      <a:pt x="36" y="459"/>
                      <a:pt x="65" y="478"/>
                      <a:pt x="97" y="478"/>
                    </a:cubicBezTo>
                    <a:cubicBezTo>
                      <a:pt x="102" y="478"/>
                      <a:pt x="107" y="478"/>
                      <a:pt x="113" y="476"/>
                    </a:cubicBezTo>
                    <a:cubicBezTo>
                      <a:pt x="145" y="464"/>
                      <a:pt x="165" y="428"/>
                      <a:pt x="157" y="396"/>
                    </a:cubicBezTo>
                    <a:cubicBezTo>
                      <a:pt x="153" y="380"/>
                      <a:pt x="153" y="364"/>
                      <a:pt x="145" y="356"/>
                    </a:cubicBezTo>
                    <a:cubicBezTo>
                      <a:pt x="145" y="344"/>
                      <a:pt x="141" y="340"/>
                      <a:pt x="141" y="328"/>
                    </a:cubicBezTo>
                    <a:lnTo>
                      <a:pt x="141" y="320"/>
                    </a:lnTo>
                    <a:cubicBezTo>
                      <a:pt x="137" y="296"/>
                      <a:pt x="137" y="264"/>
                      <a:pt x="137" y="239"/>
                    </a:cubicBezTo>
                    <a:cubicBezTo>
                      <a:pt x="137" y="179"/>
                      <a:pt x="141" y="131"/>
                      <a:pt x="149" y="83"/>
                    </a:cubicBezTo>
                    <a:cubicBezTo>
                      <a:pt x="153" y="51"/>
                      <a:pt x="137" y="14"/>
                      <a:pt x="101" y="2"/>
                    </a:cubicBezTo>
                    <a:cubicBezTo>
                      <a:pt x="97" y="1"/>
                      <a:pt x="93" y="1"/>
                      <a:pt x="89" y="1"/>
                    </a:cubicBezTo>
                    <a:close/>
                  </a:path>
                </a:pathLst>
              </a:custGeom>
              <a:solidFill>
                <a:srgbClr val="FFF1F6">
                  <a:alpha val="333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5" name="Google Shape;125;p3"/>
              <p:cNvSpPr/>
              <p:nvPr/>
            </p:nvSpPr>
            <p:spPr>
              <a:xfrm>
                <a:off x="3326790" y="513513"/>
                <a:ext cx="39104" cy="76055"/>
              </a:xfrm>
              <a:custGeom>
                <a:avLst/>
                <a:gdLst/>
                <a:ahLst/>
                <a:cxnLst/>
                <a:rect l="l" t="t" r="r" b="b"/>
                <a:pathLst>
                  <a:path w="290" h="564" extrusionOk="0">
                    <a:moveTo>
                      <a:pt x="70" y="0"/>
                    </a:moveTo>
                    <a:cubicBezTo>
                      <a:pt x="66" y="0"/>
                      <a:pt x="61" y="1"/>
                      <a:pt x="57" y="2"/>
                    </a:cubicBezTo>
                    <a:cubicBezTo>
                      <a:pt x="17" y="14"/>
                      <a:pt x="1" y="50"/>
                      <a:pt x="5" y="82"/>
                    </a:cubicBezTo>
                    <a:cubicBezTo>
                      <a:pt x="29" y="239"/>
                      <a:pt x="85" y="392"/>
                      <a:pt x="161" y="532"/>
                    </a:cubicBezTo>
                    <a:cubicBezTo>
                      <a:pt x="172" y="552"/>
                      <a:pt x="197" y="564"/>
                      <a:pt x="221" y="564"/>
                    </a:cubicBezTo>
                    <a:cubicBezTo>
                      <a:pt x="231" y="564"/>
                      <a:pt x="241" y="561"/>
                      <a:pt x="250" y="556"/>
                    </a:cubicBezTo>
                    <a:cubicBezTo>
                      <a:pt x="282" y="536"/>
                      <a:pt x="290" y="500"/>
                      <a:pt x="278" y="464"/>
                    </a:cubicBezTo>
                    <a:cubicBezTo>
                      <a:pt x="206" y="335"/>
                      <a:pt x="161" y="199"/>
                      <a:pt x="137" y="50"/>
                    </a:cubicBezTo>
                    <a:cubicBezTo>
                      <a:pt x="130" y="19"/>
                      <a:pt x="97" y="0"/>
                      <a:pt x="70" y="0"/>
                    </a:cubicBezTo>
                    <a:close/>
                  </a:path>
                </a:pathLst>
              </a:custGeom>
              <a:solidFill>
                <a:srgbClr val="FFF1F6">
                  <a:alpha val="333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6" name="Google Shape;126;p3"/>
              <p:cNvSpPr/>
              <p:nvPr/>
            </p:nvSpPr>
            <p:spPr>
              <a:xfrm rot="-5563485">
                <a:off x="3094862" y="433994"/>
                <a:ext cx="417195" cy="321752"/>
              </a:xfrm>
              <a:custGeom>
                <a:avLst/>
                <a:gdLst/>
                <a:ahLst/>
                <a:cxnLst/>
                <a:rect l="l" t="t" r="r" b="b"/>
                <a:pathLst>
                  <a:path w="3094" h="2386" extrusionOk="0">
                    <a:moveTo>
                      <a:pt x="761" y="1"/>
                    </a:moveTo>
                    <a:cubicBezTo>
                      <a:pt x="715" y="1"/>
                      <a:pt x="666" y="10"/>
                      <a:pt x="615" y="31"/>
                    </a:cubicBezTo>
                    <a:cubicBezTo>
                      <a:pt x="1" y="280"/>
                      <a:pt x="877" y="2349"/>
                      <a:pt x="1274" y="2385"/>
                    </a:cubicBezTo>
                    <a:cubicBezTo>
                      <a:pt x="1277" y="2386"/>
                      <a:pt x="1281" y="2386"/>
                      <a:pt x="1284" y="2386"/>
                    </a:cubicBezTo>
                    <a:cubicBezTo>
                      <a:pt x="1654" y="2386"/>
                      <a:pt x="3093" y="666"/>
                      <a:pt x="2524" y="216"/>
                    </a:cubicBezTo>
                    <a:cubicBezTo>
                      <a:pt x="2468" y="172"/>
                      <a:pt x="2409" y="153"/>
                      <a:pt x="2348" y="153"/>
                    </a:cubicBezTo>
                    <a:cubicBezTo>
                      <a:pt x="1937" y="153"/>
                      <a:pt x="1467" y="1036"/>
                      <a:pt x="1467" y="1036"/>
                    </a:cubicBezTo>
                    <a:cubicBezTo>
                      <a:pt x="1467" y="1036"/>
                      <a:pt x="1243" y="1"/>
                      <a:pt x="761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7" name="Google Shape;127;p3"/>
              <p:cNvSpPr/>
              <p:nvPr/>
            </p:nvSpPr>
            <p:spPr>
              <a:xfrm rot="-5563485">
                <a:off x="3166434" y="379837"/>
                <a:ext cx="288827" cy="300850"/>
              </a:xfrm>
              <a:custGeom>
                <a:avLst/>
                <a:gdLst/>
                <a:ahLst/>
                <a:cxnLst/>
                <a:rect l="l" t="t" r="r" b="b"/>
                <a:pathLst>
                  <a:path w="2142" h="2231" extrusionOk="0">
                    <a:moveTo>
                      <a:pt x="1403" y="0"/>
                    </a:moveTo>
                    <a:cubicBezTo>
                      <a:pt x="1398" y="0"/>
                      <a:pt x="1392" y="0"/>
                      <a:pt x="1387" y="1"/>
                    </a:cubicBezTo>
                    <a:cubicBezTo>
                      <a:pt x="1009" y="700"/>
                      <a:pt x="535" y="1351"/>
                      <a:pt x="1" y="1941"/>
                    </a:cubicBezTo>
                    <a:cubicBezTo>
                      <a:pt x="113" y="2110"/>
                      <a:pt x="230" y="2222"/>
                      <a:pt x="314" y="2230"/>
                    </a:cubicBezTo>
                    <a:cubicBezTo>
                      <a:pt x="318" y="2231"/>
                      <a:pt x="321" y="2231"/>
                      <a:pt x="324" y="2231"/>
                    </a:cubicBezTo>
                    <a:cubicBezTo>
                      <a:pt x="702" y="2231"/>
                      <a:pt x="2141" y="511"/>
                      <a:pt x="1572" y="61"/>
                    </a:cubicBezTo>
                    <a:cubicBezTo>
                      <a:pt x="1517" y="20"/>
                      <a:pt x="1461" y="0"/>
                      <a:pt x="1403" y="0"/>
                    </a:cubicBezTo>
                    <a:close/>
                  </a:path>
                </a:pathLst>
              </a:custGeom>
              <a:solidFill>
                <a:srgbClr val="FFF1F6">
                  <a:alpha val="333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128" name="Google Shape;128;p3"/>
          <p:cNvSpPr/>
          <p:nvPr/>
        </p:nvSpPr>
        <p:spPr>
          <a:xfrm>
            <a:off x="8082620" y="4542638"/>
            <a:ext cx="215929" cy="199812"/>
          </a:xfrm>
          <a:custGeom>
            <a:avLst/>
            <a:gdLst/>
            <a:ahLst/>
            <a:cxnLst/>
            <a:rect l="l" t="t" r="r" b="b"/>
            <a:pathLst>
              <a:path w="1447" h="1339" extrusionOk="0">
                <a:moveTo>
                  <a:pt x="729" y="0"/>
                </a:moveTo>
                <a:cubicBezTo>
                  <a:pt x="719" y="0"/>
                  <a:pt x="709" y="1"/>
                  <a:pt x="699" y="1"/>
                </a:cubicBezTo>
                <a:cubicBezTo>
                  <a:pt x="486" y="13"/>
                  <a:pt x="286" y="122"/>
                  <a:pt x="161" y="298"/>
                </a:cubicBezTo>
                <a:cubicBezTo>
                  <a:pt x="36" y="475"/>
                  <a:pt x="0" y="692"/>
                  <a:pt x="61" y="893"/>
                </a:cubicBezTo>
                <a:cubicBezTo>
                  <a:pt x="121" y="1082"/>
                  <a:pt x="261" y="1238"/>
                  <a:pt x="458" y="1307"/>
                </a:cubicBezTo>
                <a:cubicBezTo>
                  <a:pt x="511" y="1327"/>
                  <a:pt x="571" y="1339"/>
                  <a:pt x="627" y="1339"/>
                </a:cubicBezTo>
                <a:cubicBezTo>
                  <a:pt x="760" y="1339"/>
                  <a:pt x="872" y="1279"/>
                  <a:pt x="953" y="1166"/>
                </a:cubicBezTo>
                <a:cubicBezTo>
                  <a:pt x="1053" y="1026"/>
                  <a:pt x="1089" y="801"/>
                  <a:pt x="932" y="604"/>
                </a:cubicBezTo>
                <a:cubicBezTo>
                  <a:pt x="860" y="511"/>
                  <a:pt x="744" y="455"/>
                  <a:pt x="631" y="455"/>
                </a:cubicBezTo>
                <a:cubicBezTo>
                  <a:pt x="543" y="455"/>
                  <a:pt x="466" y="495"/>
                  <a:pt x="418" y="563"/>
                </a:cubicBezTo>
                <a:cubicBezTo>
                  <a:pt x="350" y="652"/>
                  <a:pt x="338" y="756"/>
                  <a:pt x="378" y="853"/>
                </a:cubicBezTo>
                <a:cubicBezTo>
                  <a:pt x="418" y="945"/>
                  <a:pt x="507" y="1013"/>
                  <a:pt x="611" y="1026"/>
                </a:cubicBezTo>
                <a:cubicBezTo>
                  <a:pt x="616" y="1026"/>
                  <a:pt x="621" y="1027"/>
                  <a:pt x="626" y="1027"/>
                </a:cubicBezTo>
                <a:cubicBezTo>
                  <a:pt x="667" y="1027"/>
                  <a:pt x="700" y="997"/>
                  <a:pt x="703" y="957"/>
                </a:cubicBezTo>
                <a:cubicBezTo>
                  <a:pt x="707" y="917"/>
                  <a:pt x="679" y="877"/>
                  <a:pt x="639" y="873"/>
                </a:cubicBezTo>
                <a:cubicBezTo>
                  <a:pt x="587" y="865"/>
                  <a:pt x="547" y="837"/>
                  <a:pt x="527" y="797"/>
                </a:cubicBezTo>
                <a:cubicBezTo>
                  <a:pt x="507" y="756"/>
                  <a:pt x="511" y="716"/>
                  <a:pt x="531" y="672"/>
                </a:cubicBezTo>
                <a:cubicBezTo>
                  <a:pt x="551" y="636"/>
                  <a:pt x="583" y="612"/>
                  <a:pt x="623" y="604"/>
                </a:cubicBezTo>
                <a:cubicBezTo>
                  <a:pt x="629" y="603"/>
                  <a:pt x="636" y="602"/>
                  <a:pt x="643" y="602"/>
                </a:cubicBezTo>
                <a:cubicBezTo>
                  <a:pt x="689" y="602"/>
                  <a:pt x="745" y="625"/>
                  <a:pt x="784" y="660"/>
                </a:cubicBezTo>
                <a:cubicBezTo>
                  <a:pt x="860" y="724"/>
                  <a:pt x="900" y="825"/>
                  <a:pt x="892" y="925"/>
                </a:cubicBezTo>
                <a:cubicBezTo>
                  <a:pt x="888" y="1013"/>
                  <a:pt x="848" y="1086"/>
                  <a:pt x="784" y="1138"/>
                </a:cubicBezTo>
                <a:cubicBezTo>
                  <a:pt x="741" y="1170"/>
                  <a:pt x="693" y="1183"/>
                  <a:pt x="644" y="1183"/>
                </a:cubicBezTo>
                <a:cubicBezTo>
                  <a:pt x="516" y="1183"/>
                  <a:pt x="382" y="1092"/>
                  <a:pt x="310" y="1013"/>
                </a:cubicBezTo>
                <a:cubicBezTo>
                  <a:pt x="189" y="881"/>
                  <a:pt x="161" y="696"/>
                  <a:pt x="221" y="519"/>
                </a:cubicBezTo>
                <a:cubicBezTo>
                  <a:pt x="282" y="347"/>
                  <a:pt x="426" y="214"/>
                  <a:pt x="603" y="162"/>
                </a:cubicBezTo>
                <a:cubicBezTo>
                  <a:pt x="644" y="150"/>
                  <a:pt x="686" y="145"/>
                  <a:pt x="727" y="145"/>
                </a:cubicBezTo>
                <a:cubicBezTo>
                  <a:pt x="828" y="145"/>
                  <a:pt x="926" y="179"/>
                  <a:pt x="1009" y="242"/>
                </a:cubicBezTo>
                <a:cubicBezTo>
                  <a:pt x="1133" y="342"/>
                  <a:pt x="1270" y="604"/>
                  <a:pt x="1266" y="829"/>
                </a:cubicBezTo>
                <a:cubicBezTo>
                  <a:pt x="1258" y="945"/>
                  <a:pt x="1226" y="1030"/>
                  <a:pt x="1149" y="1082"/>
                </a:cubicBezTo>
                <a:cubicBezTo>
                  <a:pt x="1125" y="1098"/>
                  <a:pt x="1113" y="1126"/>
                  <a:pt x="1121" y="1150"/>
                </a:cubicBezTo>
                <a:cubicBezTo>
                  <a:pt x="1125" y="1182"/>
                  <a:pt x="1141" y="1206"/>
                  <a:pt x="1165" y="1218"/>
                </a:cubicBezTo>
                <a:cubicBezTo>
                  <a:pt x="1175" y="1221"/>
                  <a:pt x="1184" y="1223"/>
                  <a:pt x="1194" y="1223"/>
                </a:cubicBezTo>
                <a:cubicBezTo>
                  <a:pt x="1209" y="1223"/>
                  <a:pt x="1225" y="1219"/>
                  <a:pt x="1242" y="1206"/>
                </a:cubicBezTo>
                <a:cubicBezTo>
                  <a:pt x="1342" y="1138"/>
                  <a:pt x="1402" y="1021"/>
                  <a:pt x="1415" y="885"/>
                </a:cubicBezTo>
                <a:cubicBezTo>
                  <a:pt x="1447" y="632"/>
                  <a:pt x="1314" y="338"/>
                  <a:pt x="1173" y="178"/>
                </a:cubicBezTo>
                <a:cubicBezTo>
                  <a:pt x="1059" y="67"/>
                  <a:pt x="902" y="0"/>
                  <a:pt x="729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29" name="Google Shape;129;p3"/>
          <p:cNvGrpSpPr/>
          <p:nvPr/>
        </p:nvGrpSpPr>
        <p:grpSpPr>
          <a:xfrm rot="2700000">
            <a:off x="8850543" y="3860238"/>
            <a:ext cx="296110" cy="307950"/>
            <a:chOff x="2402806" y="1534404"/>
            <a:chExt cx="197214" cy="205099"/>
          </a:xfrm>
        </p:grpSpPr>
        <p:sp>
          <p:nvSpPr>
            <p:cNvPr id="130" name="Google Shape;130;p3"/>
            <p:cNvSpPr/>
            <p:nvPr/>
          </p:nvSpPr>
          <p:spPr>
            <a:xfrm>
              <a:off x="2402806" y="1605082"/>
              <a:ext cx="85428" cy="127119"/>
            </a:xfrm>
            <a:custGeom>
              <a:avLst/>
              <a:gdLst/>
              <a:ahLst/>
              <a:cxnLst/>
              <a:rect l="l" t="t" r="r" b="b"/>
              <a:pathLst>
                <a:path w="1170" h="1741" extrusionOk="0">
                  <a:moveTo>
                    <a:pt x="273" y="0"/>
                  </a:moveTo>
                  <a:cubicBezTo>
                    <a:pt x="220" y="0"/>
                    <a:pt x="176" y="36"/>
                    <a:pt x="165" y="85"/>
                  </a:cubicBezTo>
                  <a:cubicBezTo>
                    <a:pt x="0" y="1226"/>
                    <a:pt x="1005" y="1724"/>
                    <a:pt x="1017" y="1728"/>
                  </a:cubicBezTo>
                  <a:cubicBezTo>
                    <a:pt x="1033" y="1732"/>
                    <a:pt x="1045" y="1740"/>
                    <a:pt x="1061" y="1740"/>
                  </a:cubicBezTo>
                  <a:cubicBezTo>
                    <a:pt x="1101" y="1740"/>
                    <a:pt x="1137" y="1720"/>
                    <a:pt x="1145" y="1684"/>
                  </a:cubicBezTo>
                  <a:cubicBezTo>
                    <a:pt x="1169" y="1632"/>
                    <a:pt x="1149" y="1572"/>
                    <a:pt x="1101" y="1548"/>
                  </a:cubicBezTo>
                  <a:cubicBezTo>
                    <a:pt x="1097" y="1544"/>
                    <a:pt x="221" y="1118"/>
                    <a:pt x="366" y="117"/>
                  </a:cubicBezTo>
                  <a:cubicBezTo>
                    <a:pt x="374" y="61"/>
                    <a:pt x="338" y="13"/>
                    <a:pt x="281" y="1"/>
                  </a:cubicBezTo>
                  <a:cubicBezTo>
                    <a:pt x="279" y="1"/>
                    <a:pt x="276" y="0"/>
                    <a:pt x="27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131;p3"/>
            <p:cNvSpPr/>
            <p:nvPr/>
          </p:nvSpPr>
          <p:spPr>
            <a:xfrm>
              <a:off x="2441796" y="1605886"/>
              <a:ext cx="64910" cy="98424"/>
            </a:xfrm>
            <a:custGeom>
              <a:avLst/>
              <a:gdLst/>
              <a:ahLst/>
              <a:cxnLst/>
              <a:rect l="l" t="t" r="r" b="b"/>
              <a:pathLst>
                <a:path w="889" h="1348" extrusionOk="0">
                  <a:moveTo>
                    <a:pt x="113" y="1"/>
                  </a:moveTo>
                  <a:cubicBezTo>
                    <a:pt x="109" y="1"/>
                    <a:pt x="105" y="1"/>
                    <a:pt x="101" y="2"/>
                  </a:cubicBezTo>
                  <a:cubicBezTo>
                    <a:pt x="45" y="6"/>
                    <a:pt x="1" y="50"/>
                    <a:pt x="5" y="106"/>
                  </a:cubicBezTo>
                  <a:cubicBezTo>
                    <a:pt x="5" y="130"/>
                    <a:pt x="57" y="837"/>
                    <a:pt x="712" y="1328"/>
                  </a:cubicBezTo>
                  <a:cubicBezTo>
                    <a:pt x="732" y="1340"/>
                    <a:pt x="752" y="1348"/>
                    <a:pt x="772" y="1348"/>
                  </a:cubicBezTo>
                  <a:cubicBezTo>
                    <a:pt x="804" y="1348"/>
                    <a:pt x="832" y="1332"/>
                    <a:pt x="852" y="1312"/>
                  </a:cubicBezTo>
                  <a:cubicBezTo>
                    <a:pt x="888" y="1267"/>
                    <a:pt x="880" y="1207"/>
                    <a:pt x="832" y="1171"/>
                  </a:cubicBezTo>
                  <a:cubicBezTo>
                    <a:pt x="250" y="737"/>
                    <a:pt x="205" y="106"/>
                    <a:pt x="205" y="94"/>
                  </a:cubicBezTo>
                  <a:cubicBezTo>
                    <a:pt x="202" y="46"/>
                    <a:pt x="164" y="1"/>
                    <a:pt x="11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132;p3"/>
            <p:cNvSpPr/>
            <p:nvPr/>
          </p:nvSpPr>
          <p:spPr>
            <a:xfrm>
              <a:off x="2470272" y="1604206"/>
              <a:ext cx="45561" cy="62866"/>
            </a:xfrm>
            <a:custGeom>
              <a:avLst/>
              <a:gdLst/>
              <a:ahLst/>
              <a:cxnLst/>
              <a:rect l="l" t="t" r="r" b="b"/>
              <a:pathLst>
                <a:path w="624" h="861" extrusionOk="0">
                  <a:moveTo>
                    <a:pt x="175" y="1"/>
                  </a:moveTo>
                  <a:cubicBezTo>
                    <a:pt x="132" y="1"/>
                    <a:pt x="91" y="33"/>
                    <a:pt x="81" y="77"/>
                  </a:cubicBezTo>
                  <a:cubicBezTo>
                    <a:pt x="77" y="97"/>
                    <a:pt x="0" y="479"/>
                    <a:pt x="450" y="840"/>
                  </a:cubicBezTo>
                  <a:cubicBezTo>
                    <a:pt x="466" y="856"/>
                    <a:pt x="494" y="860"/>
                    <a:pt x="515" y="860"/>
                  </a:cubicBezTo>
                  <a:cubicBezTo>
                    <a:pt x="543" y="860"/>
                    <a:pt x="571" y="848"/>
                    <a:pt x="591" y="828"/>
                  </a:cubicBezTo>
                  <a:cubicBezTo>
                    <a:pt x="623" y="788"/>
                    <a:pt x="619" y="720"/>
                    <a:pt x="575" y="688"/>
                  </a:cubicBezTo>
                  <a:cubicBezTo>
                    <a:pt x="229" y="410"/>
                    <a:pt x="273" y="137"/>
                    <a:pt x="277" y="125"/>
                  </a:cubicBezTo>
                  <a:cubicBezTo>
                    <a:pt x="294" y="69"/>
                    <a:pt x="257" y="13"/>
                    <a:pt x="201" y="5"/>
                  </a:cubicBezTo>
                  <a:cubicBezTo>
                    <a:pt x="193" y="2"/>
                    <a:pt x="184" y="1"/>
                    <a:pt x="17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133;p3"/>
            <p:cNvSpPr/>
            <p:nvPr/>
          </p:nvSpPr>
          <p:spPr>
            <a:xfrm>
              <a:off x="2504005" y="1627498"/>
              <a:ext cx="52571" cy="112005"/>
            </a:xfrm>
            <a:custGeom>
              <a:avLst/>
              <a:gdLst/>
              <a:ahLst/>
              <a:cxnLst/>
              <a:rect l="l" t="t" r="r" b="b"/>
              <a:pathLst>
                <a:path w="720" h="1534" extrusionOk="0">
                  <a:moveTo>
                    <a:pt x="409" y="0"/>
                  </a:moveTo>
                  <a:cubicBezTo>
                    <a:pt x="400" y="0"/>
                    <a:pt x="391" y="1"/>
                    <a:pt x="382" y="3"/>
                  </a:cubicBezTo>
                  <a:cubicBezTo>
                    <a:pt x="330" y="19"/>
                    <a:pt x="302" y="79"/>
                    <a:pt x="318" y="132"/>
                  </a:cubicBezTo>
                  <a:cubicBezTo>
                    <a:pt x="318" y="136"/>
                    <a:pt x="494" y="702"/>
                    <a:pt x="32" y="1377"/>
                  </a:cubicBezTo>
                  <a:cubicBezTo>
                    <a:pt x="0" y="1421"/>
                    <a:pt x="12" y="1486"/>
                    <a:pt x="57" y="1518"/>
                  </a:cubicBezTo>
                  <a:cubicBezTo>
                    <a:pt x="73" y="1526"/>
                    <a:pt x="93" y="1534"/>
                    <a:pt x="113" y="1534"/>
                  </a:cubicBezTo>
                  <a:cubicBezTo>
                    <a:pt x="141" y="1534"/>
                    <a:pt x="177" y="1518"/>
                    <a:pt x="197" y="1494"/>
                  </a:cubicBezTo>
                  <a:cubicBezTo>
                    <a:pt x="719" y="734"/>
                    <a:pt x="519" y="96"/>
                    <a:pt x="511" y="71"/>
                  </a:cubicBezTo>
                  <a:cubicBezTo>
                    <a:pt x="497" y="25"/>
                    <a:pt x="453" y="0"/>
                    <a:pt x="40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134;p3"/>
            <p:cNvSpPr/>
            <p:nvPr/>
          </p:nvSpPr>
          <p:spPr>
            <a:xfrm>
              <a:off x="2548909" y="1634508"/>
              <a:ext cx="26431" cy="80682"/>
            </a:xfrm>
            <a:custGeom>
              <a:avLst/>
              <a:gdLst/>
              <a:ahLst/>
              <a:cxnLst/>
              <a:rect l="l" t="t" r="r" b="b"/>
              <a:pathLst>
                <a:path w="362" h="1105" extrusionOk="0">
                  <a:moveTo>
                    <a:pt x="128" y="1"/>
                  </a:moveTo>
                  <a:cubicBezTo>
                    <a:pt x="120" y="1"/>
                    <a:pt x="112" y="2"/>
                    <a:pt x="104" y="4"/>
                  </a:cubicBezTo>
                  <a:cubicBezTo>
                    <a:pt x="56" y="16"/>
                    <a:pt x="20" y="72"/>
                    <a:pt x="36" y="124"/>
                  </a:cubicBezTo>
                  <a:cubicBezTo>
                    <a:pt x="157" y="586"/>
                    <a:pt x="16" y="964"/>
                    <a:pt x="16" y="968"/>
                  </a:cubicBezTo>
                  <a:cubicBezTo>
                    <a:pt x="0" y="1024"/>
                    <a:pt x="24" y="1080"/>
                    <a:pt x="76" y="1100"/>
                  </a:cubicBezTo>
                  <a:cubicBezTo>
                    <a:pt x="84" y="1104"/>
                    <a:pt x="100" y="1104"/>
                    <a:pt x="109" y="1104"/>
                  </a:cubicBezTo>
                  <a:cubicBezTo>
                    <a:pt x="149" y="1104"/>
                    <a:pt x="189" y="1080"/>
                    <a:pt x="197" y="1044"/>
                  </a:cubicBezTo>
                  <a:cubicBezTo>
                    <a:pt x="205" y="1024"/>
                    <a:pt x="362" y="602"/>
                    <a:pt x="225" y="76"/>
                  </a:cubicBezTo>
                  <a:cubicBezTo>
                    <a:pt x="218" y="31"/>
                    <a:pt x="176" y="1"/>
                    <a:pt x="12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135;p3"/>
            <p:cNvSpPr/>
            <p:nvPr/>
          </p:nvSpPr>
          <p:spPr>
            <a:xfrm>
              <a:off x="2577020" y="1637939"/>
              <a:ext cx="23000" cy="51695"/>
            </a:xfrm>
            <a:custGeom>
              <a:avLst/>
              <a:gdLst/>
              <a:ahLst/>
              <a:cxnLst/>
              <a:rect l="l" t="t" r="r" b="b"/>
              <a:pathLst>
                <a:path w="315" h="708" extrusionOk="0">
                  <a:moveTo>
                    <a:pt x="117" y="0"/>
                  </a:moveTo>
                  <a:cubicBezTo>
                    <a:pt x="106" y="0"/>
                    <a:pt x="96" y="2"/>
                    <a:pt x="85" y="5"/>
                  </a:cubicBezTo>
                  <a:cubicBezTo>
                    <a:pt x="33" y="17"/>
                    <a:pt x="1" y="73"/>
                    <a:pt x="17" y="129"/>
                  </a:cubicBezTo>
                  <a:cubicBezTo>
                    <a:pt x="97" y="411"/>
                    <a:pt x="45" y="567"/>
                    <a:pt x="45" y="571"/>
                  </a:cubicBezTo>
                  <a:cubicBezTo>
                    <a:pt x="33" y="627"/>
                    <a:pt x="57" y="680"/>
                    <a:pt x="105" y="700"/>
                  </a:cubicBezTo>
                  <a:cubicBezTo>
                    <a:pt x="117" y="708"/>
                    <a:pt x="133" y="708"/>
                    <a:pt x="141" y="708"/>
                  </a:cubicBezTo>
                  <a:cubicBezTo>
                    <a:pt x="182" y="708"/>
                    <a:pt x="218" y="680"/>
                    <a:pt x="238" y="648"/>
                  </a:cubicBezTo>
                  <a:cubicBezTo>
                    <a:pt x="242" y="619"/>
                    <a:pt x="314" y="427"/>
                    <a:pt x="214" y="73"/>
                  </a:cubicBezTo>
                  <a:cubicBezTo>
                    <a:pt x="201" y="27"/>
                    <a:pt x="161" y="0"/>
                    <a:pt x="11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136;p3"/>
            <p:cNvSpPr/>
            <p:nvPr/>
          </p:nvSpPr>
          <p:spPr>
            <a:xfrm>
              <a:off x="2493710" y="1595664"/>
              <a:ext cx="96307" cy="27089"/>
            </a:xfrm>
            <a:custGeom>
              <a:avLst/>
              <a:gdLst/>
              <a:ahLst/>
              <a:cxnLst/>
              <a:rect l="l" t="t" r="r" b="b"/>
              <a:pathLst>
                <a:path w="1319" h="371" extrusionOk="0">
                  <a:moveTo>
                    <a:pt x="485" y="0"/>
                  </a:moveTo>
                  <a:cubicBezTo>
                    <a:pt x="241" y="0"/>
                    <a:pt x="88" y="59"/>
                    <a:pt x="77" y="65"/>
                  </a:cubicBezTo>
                  <a:cubicBezTo>
                    <a:pt x="29" y="86"/>
                    <a:pt x="1" y="146"/>
                    <a:pt x="21" y="194"/>
                  </a:cubicBezTo>
                  <a:cubicBezTo>
                    <a:pt x="36" y="234"/>
                    <a:pt x="75" y="257"/>
                    <a:pt x="115" y="257"/>
                  </a:cubicBezTo>
                  <a:cubicBezTo>
                    <a:pt x="128" y="257"/>
                    <a:pt x="141" y="255"/>
                    <a:pt x="153" y="250"/>
                  </a:cubicBezTo>
                  <a:cubicBezTo>
                    <a:pt x="156" y="250"/>
                    <a:pt x="281" y="203"/>
                    <a:pt x="487" y="203"/>
                  </a:cubicBezTo>
                  <a:cubicBezTo>
                    <a:pt x="662" y="203"/>
                    <a:pt x="896" y="237"/>
                    <a:pt x="1162" y="363"/>
                  </a:cubicBezTo>
                  <a:cubicBezTo>
                    <a:pt x="1174" y="367"/>
                    <a:pt x="1186" y="371"/>
                    <a:pt x="1202" y="371"/>
                  </a:cubicBezTo>
                  <a:cubicBezTo>
                    <a:pt x="1242" y="371"/>
                    <a:pt x="1278" y="351"/>
                    <a:pt x="1298" y="315"/>
                  </a:cubicBezTo>
                  <a:cubicBezTo>
                    <a:pt x="1319" y="266"/>
                    <a:pt x="1298" y="206"/>
                    <a:pt x="1246" y="182"/>
                  </a:cubicBezTo>
                  <a:cubicBezTo>
                    <a:pt x="950" y="40"/>
                    <a:pt x="687" y="0"/>
                    <a:pt x="48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137;p3"/>
            <p:cNvSpPr/>
            <p:nvPr/>
          </p:nvSpPr>
          <p:spPr>
            <a:xfrm>
              <a:off x="2446469" y="1562077"/>
              <a:ext cx="145300" cy="33733"/>
            </a:xfrm>
            <a:custGeom>
              <a:avLst/>
              <a:gdLst/>
              <a:ahLst/>
              <a:cxnLst/>
              <a:rect l="l" t="t" r="r" b="b"/>
              <a:pathLst>
                <a:path w="1990" h="462" extrusionOk="0">
                  <a:moveTo>
                    <a:pt x="886" y="1"/>
                  </a:moveTo>
                  <a:cubicBezTo>
                    <a:pt x="424" y="1"/>
                    <a:pt x="92" y="145"/>
                    <a:pt x="73" y="152"/>
                  </a:cubicBezTo>
                  <a:cubicBezTo>
                    <a:pt x="21" y="172"/>
                    <a:pt x="1" y="232"/>
                    <a:pt x="21" y="284"/>
                  </a:cubicBezTo>
                  <a:cubicBezTo>
                    <a:pt x="36" y="320"/>
                    <a:pt x="73" y="340"/>
                    <a:pt x="112" y="340"/>
                  </a:cubicBezTo>
                  <a:cubicBezTo>
                    <a:pt x="126" y="340"/>
                    <a:pt x="140" y="338"/>
                    <a:pt x="153" y="333"/>
                  </a:cubicBezTo>
                  <a:cubicBezTo>
                    <a:pt x="158" y="330"/>
                    <a:pt x="460" y="200"/>
                    <a:pt x="883" y="200"/>
                  </a:cubicBezTo>
                  <a:cubicBezTo>
                    <a:pt x="1161" y="200"/>
                    <a:pt x="1492" y="257"/>
                    <a:pt x="1825" y="445"/>
                  </a:cubicBezTo>
                  <a:cubicBezTo>
                    <a:pt x="1841" y="453"/>
                    <a:pt x="1861" y="461"/>
                    <a:pt x="1873" y="461"/>
                  </a:cubicBezTo>
                  <a:cubicBezTo>
                    <a:pt x="1909" y="461"/>
                    <a:pt x="1945" y="445"/>
                    <a:pt x="1966" y="409"/>
                  </a:cubicBezTo>
                  <a:cubicBezTo>
                    <a:pt x="1990" y="365"/>
                    <a:pt x="1974" y="300"/>
                    <a:pt x="1925" y="272"/>
                  </a:cubicBezTo>
                  <a:cubicBezTo>
                    <a:pt x="1557" y="64"/>
                    <a:pt x="1193" y="1"/>
                    <a:pt x="88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138;p3"/>
            <p:cNvSpPr/>
            <p:nvPr/>
          </p:nvSpPr>
          <p:spPr>
            <a:xfrm>
              <a:off x="2495754" y="1534404"/>
              <a:ext cx="76374" cy="23803"/>
            </a:xfrm>
            <a:custGeom>
              <a:avLst/>
              <a:gdLst/>
              <a:ahLst/>
              <a:cxnLst/>
              <a:rect l="l" t="t" r="r" b="b"/>
              <a:pathLst>
                <a:path w="1046" h="326" extrusionOk="0">
                  <a:moveTo>
                    <a:pt x="384" y="1"/>
                  </a:moveTo>
                  <a:cubicBezTo>
                    <a:pt x="213" y="1"/>
                    <a:pt x="95" y="32"/>
                    <a:pt x="85" y="37"/>
                  </a:cubicBezTo>
                  <a:cubicBezTo>
                    <a:pt x="29" y="49"/>
                    <a:pt x="1" y="105"/>
                    <a:pt x="13" y="161"/>
                  </a:cubicBezTo>
                  <a:cubicBezTo>
                    <a:pt x="26" y="207"/>
                    <a:pt x="65" y="234"/>
                    <a:pt x="110" y="234"/>
                  </a:cubicBezTo>
                  <a:cubicBezTo>
                    <a:pt x="120" y="234"/>
                    <a:pt x="131" y="232"/>
                    <a:pt x="141" y="229"/>
                  </a:cubicBezTo>
                  <a:cubicBezTo>
                    <a:pt x="141" y="229"/>
                    <a:pt x="240" y="203"/>
                    <a:pt x="386" y="203"/>
                  </a:cubicBezTo>
                  <a:cubicBezTo>
                    <a:pt x="524" y="203"/>
                    <a:pt x="704" y="226"/>
                    <a:pt x="885" y="318"/>
                  </a:cubicBezTo>
                  <a:cubicBezTo>
                    <a:pt x="897" y="322"/>
                    <a:pt x="913" y="326"/>
                    <a:pt x="929" y="326"/>
                  </a:cubicBezTo>
                  <a:cubicBezTo>
                    <a:pt x="969" y="326"/>
                    <a:pt x="1005" y="302"/>
                    <a:pt x="1017" y="270"/>
                  </a:cubicBezTo>
                  <a:cubicBezTo>
                    <a:pt x="1045" y="221"/>
                    <a:pt x="1025" y="161"/>
                    <a:pt x="973" y="137"/>
                  </a:cubicBezTo>
                  <a:cubicBezTo>
                    <a:pt x="758" y="29"/>
                    <a:pt x="546" y="1"/>
                    <a:pt x="38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9" name="Google Shape;139;p3"/>
          <p:cNvSpPr/>
          <p:nvPr/>
        </p:nvSpPr>
        <p:spPr>
          <a:xfrm flipH="1">
            <a:off x="7326047" y="4041323"/>
            <a:ext cx="285802" cy="287674"/>
          </a:xfrm>
          <a:custGeom>
            <a:avLst/>
            <a:gdLst/>
            <a:ahLst/>
            <a:cxnLst/>
            <a:rect l="l" t="t" r="r" b="b"/>
            <a:pathLst>
              <a:path w="1403" h="1412" extrusionOk="0">
                <a:moveTo>
                  <a:pt x="538" y="1"/>
                </a:moveTo>
                <a:cubicBezTo>
                  <a:pt x="410" y="5"/>
                  <a:pt x="301" y="65"/>
                  <a:pt x="217" y="178"/>
                </a:cubicBezTo>
                <a:cubicBezTo>
                  <a:pt x="56" y="379"/>
                  <a:pt x="0" y="688"/>
                  <a:pt x="36" y="901"/>
                </a:cubicBezTo>
                <a:cubicBezTo>
                  <a:pt x="64" y="1082"/>
                  <a:pt x="165" y="1230"/>
                  <a:pt x="325" y="1323"/>
                </a:cubicBezTo>
                <a:cubicBezTo>
                  <a:pt x="430" y="1383"/>
                  <a:pt x="550" y="1411"/>
                  <a:pt x="671" y="1411"/>
                </a:cubicBezTo>
                <a:cubicBezTo>
                  <a:pt x="763" y="1411"/>
                  <a:pt x="852" y="1395"/>
                  <a:pt x="940" y="1363"/>
                </a:cubicBezTo>
                <a:cubicBezTo>
                  <a:pt x="1141" y="1283"/>
                  <a:pt x="1286" y="1122"/>
                  <a:pt x="1346" y="921"/>
                </a:cubicBezTo>
                <a:cubicBezTo>
                  <a:pt x="1402" y="724"/>
                  <a:pt x="1362" y="519"/>
                  <a:pt x="1242" y="351"/>
                </a:cubicBezTo>
                <a:cubicBezTo>
                  <a:pt x="1150" y="230"/>
                  <a:pt x="1027" y="167"/>
                  <a:pt x="899" y="167"/>
                </a:cubicBezTo>
                <a:cubicBezTo>
                  <a:pt x="848" y="167"/>
                  <a:pt x="795" y="177"/>
                  <a:pt x="743" y="198"/>
                </a:cubicBezTo>
                <a:cubicBezTo>
                  <a:pt x="583" y="258"/>
                  <a:pt x="430" y="435"/>
                  <a:pt x="458" y="684"/>
                </a:cubicBezTo>
                <a:cubicBezTo>
                  <a:pt x="470" y="805"/>
                  <a:pt x="534" y="913"/>
                  <a:pt x="627" y="977"/>
                </a:cubicBezTo>
                <a:cubicBezTo>
                  <a:pt x="673" y="1004"/>
                  <a:pt x="723" y="1018"/>
                  <a:pt x="774" y="1018"/>
                </a:cubicBezTo>
                <a:cubicBezTo>
                  <a:pt x="806" y="1018"/>
                  <a:pt x="839" y="1012"/>
                  <a:pt x="872" y="1001"/>
                </a:cubicBezTo>
                <a:cubicBezTo>
                  <a:pt x="972" y="965"/>
                  <a:pt x="1045" y="881"/>
                  <a:pt x="1061" y="780"/>
                </a:cubicBezTo>
                <a:cubicBezTo>
                  <a:pt x="1081" y="676"/>
                  <a:pt x="1041" y="576"/>
                  <a:pt x="960" y="503"/>
                </a:cubicBezTo>
                <a:cubicBezTo>
                  <a:pt x="944" y="491"/>
                  <a:pt x="924" y="484"/>
                  <a:pt x="905" y="484"/>
                </a:cubicBezTo>
                <a:cubicBezTo>
                  <a:pt x="882" y="484"/>
                  <a:pt x="859" y="494"/>
                  <a:pt x="844" y="511"/>
                </a:cubicBezTo>
                <a:cubicBezTo>
                  <a:pt x="820" y="547"/>
                  <a:pt x="820" y="592"/>
                  <a:pt x="852" y="620"/>
                </a:cubicBezTo>
                <a:cubicBezTo>
                  <a:pt x="892" y="648"/>
                  <a:pt x="912" y="700"/>
                  <a:pt x="908" y="744"/>
                </a:cubicBezTo>
                <a:cubicBezTo>
                  <a:pt x="904" y="788"/>
                  <a:pt x="880" y="825"/>
                  <a:pt x="840" y="845"/>
                </a:cubicBezTo>
                <a:cubicBezTo>
                  <a:pt x="821" y="855"/>
                  <a:pt x="800" y="860"/>
                  <a:pt x="780" y="860"/>
                </a:cubicBezTo>
                <a:cubicBezTo>
                  <a:pt x="762" y="860"/>
                  <a:pt x="744" y="856"/>
                  <a:pt x="727" y="849"/>
                </a:cubicBezTo>
                <a:cubicBezTo>
                  <a:pt x="683" y="829"/>
                  <a:pt x="639" y="772"/>
                  <a:pt x="623" y="712"/>
                </a:cubicBezTo>
                <a:cubicBezTo>
                  <a:pt x="599" y="620"/>
                  <a:pt x="619" y="511"/>
                  <a:pt x="671" y="435"/>
                </a:cubicBezTo>
                <a:cubicBezTo>
                  <a:pt x="723" y="363"/>
                  <a:pt x="792" y="322"/>
                  <a:pt x="880" y="318"/>
                </a:cubicBezTo>
                <a:cubicBezTo>
                  <a:pt x="886" y="318"/>
                  <a:pt x="893" y="318"/>
                  <a:pt x="899" y="318"/>
                </a:cubicBezTo>
                <a:cubicBezTo>
                  <a:pt x="1080" y="318"/>
                  <a:pt x="1186" y="540"/>
                  <a:pt x="1205" y="680"/>
                </a:cubicBezTo>
                <a:cubicBezTo>
                  <a:pt x="1233" y="853"/>
                  <a:pt x="1161" y="1026"/>
                  <a:pt x="1012" y="1142"/>
                </a:cubicBezTo>
                <a:cubicBezTo>
                  <a:pt x="913" y="1216"/>
                  <a:pt x="790" y="1257"/>
                  <a:pt x="668" y="1257"/>
                </a:cubicBezTo>
                <a:cubicBezTo>
                  <a:pt x="611" y="1257"/>
                  <a:pt x="555" y="1248"/>
                  <a:pt x="502" y="1230"/>
                </a:cubicBezTo>
                <a:cubicBezTo>
                  <a:pt x="358" y="1186"/>
                  <a:pt x="249" y="1086"/>
                  <a:pt x="201" y="941"/>
                </a:cubicBezTo>
                <a:cubicBezTo>
                  <a:pt x="149" y="784"/>
                  <a:pt x="181" y="491"/>
                  <a:pt x="305" y="306"/>
                </a:cubicBezTo>
                <a:cubicBezTo>
                  <a:pt x="370" y="210"/>
                  <a:pt x="450" y="162"/>
                  <a:pt x="542" y="158"/>
                </a:cubicBezTo>
                <a:cubicBezTo>
                  <a:pt x="571" y="158"/>
                  <a:pt x="599" y="142"/>
                  <a:pt x="607" y="117"/>
                </a:cubicBezTo>
                <a:cubicBezTo>
                  <a:pt x="623" y="89"/>
                  <a:pt x="619" y="61"/>
                  <a:pt x="603" y="37"/>
                </a:cubicBezTo>
                <a:cubicBezTo>
                  <a:pt x="587" y="17"/>
                  <a:pt x="563" y="1"/>
                  <a:pt x="538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0" name="Google Shape;140;p3"/>
          <p:cNvGrpSpPr/>
          <p:nvPr/>
        </p:nvGrpSpPr>
        <p:grpSpPr>
          <a:xfrm rot="10200497" flipH="1">
            <a:off x="5753905" y="4183465"/>
            <a:ext cx="2029153" cy="1375659"/>
            <a:chOff x="6283024" y="-660615"/>
            <a:chExt cx="2029221" cy="1375705"/>
          </a:xfrm>
        </p:grpSpPr>
        <p:grpSp>
          <p:nvGrpSpPr>
            <p:cNvPr id="141" name="Google Shape;141;p3"/>
            <p:cNvGrpSpPr/>
            <p:nvPr/>
          </p:nvGrpSpPr>
          <p:grpSpPr>
            <a:xfrm rot="8478049">
              <a:off x="7456155" y="-397939"/>
              <a:ext cx="900955" cy="172869"/>
              <a:chOff x="3564648" y="628675"/>
              <a:chExt cx="901001" cy="172878"/>
            </a:xfrm>
          </p:grpSpPr>
          <p:sp>
            <p:nvSpPr>
              <p:cNvPr id="142" name="Google Shape;142;p3"/>
              <p:cNvSpPr/>
              <p:nvPr/>
            </p:nvSpPr>
            <p:spPr>
              <a:xfrm>
                <a:off x="3564648" y="647688"/>
                <a:ext cx="32631" cy="26026"/>
              </a:xfrm>
              <a:custGeom>
                <a:avLst/>
                <a:gdLst/>
                <a:ahLst/>
                <a:cxnLst/>
                <a:rect l="l" t="t" r="r" b="b"/>
                <a:pathLst>
                  <a:path w="242" h="193" extrusionOk="0">
                    <a:moveTo>
                      <a:pt x="73" y="0"/>
                    </a:moveTo>
                    <a:cubicBezTo>
                      <a:pt x="53" y="0"/>
                      <a:pt x="33" y="10"/>
                      <a:pt x="21" y="28"/>
                    </a:cubicBezTo>
                    <a:cubicBezTo>
                      <a:pt x="0" y="52"/>
                      <a:pt x="4" y="92"/>
                      <a:pt x="33" y="112"/>
                    </a:cubicBezTo>
                    <a:cubicBezTo>
                      <a:pt x="33" y="112"/>
                      <a:pt x="69" y="140"/>
                      <a:pt x="141" y="184"/>
                    </a:cubicBezTo>
                    <a:cubicBezTo>
                      <a:pt x="149" y="188"/>
                      <a:pt x="165" y="192"/>
                      <a:pt x="173" y="192"/>
                    </a:cubicBezTo>
                    <a:cubicBezTo>
                      <a:pt x="193" y="192"/>
                      <a:pt x="213" y="184"/>
                      <a:pt x="225" y="168"/>
                    </a:cubicBezTo>
                    <a:cubicBezTo>
                      <a:pt x="241" y="144"/>
                      <a:pt x="233" y="104"/>
                      <a:pt x="205" y="84"/>
                    </a:cubicBezTo>
                    <a:cubicBezTo>
                      <a:pt x="141" y="40"/>
                      <a:pt x="105" y="11"/>
                      <a:pt x="105" y="11"/>
                    </a:cubicBezTo>
                    <a:cubicBezTo>
                      <a:pt x="96" y="4"/>
                      <a:pt x="84" y="0"/>
                      <a:pt x="73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3" name="Google Shape;143;p3"/>
              <p:cNvSpPr/>
              <p:nvPr/>
            </p:nvSpPr>
            <p:spPr>
              <a:xfrm>
                <a:off x="3630180" y="628675"/>
                <a:ext cx="835469" cy="172878"/>
              </a:xfrm>
              <a:custGeom>
                <a:avLst/>
                <a:gdLst/>
                <a:ahLst/>
                <a:cxnLst/>
                <a:rect l="l" t="t" r="r" b="b"/>
                <a:pathLst>
                  <a:path w="6196" h="1282" extrusionOk="0">
                    <a:moveTo>
                      <a:pt x="6121" y="0"/>
                    </a:moveTo>
                    <a:cubicBezTo>
                      <a:pt x="6109" y="0"/>
                      <a:pt x="6097" y="4"/>
                      <a:pt x="6087" y="12"/>
                    </a:cubicBezTo>
                    <a:cubicBezTo>
                      <a:pt x="6023" y="64"/>
                      <a:pt x="5955" y="112"/>
                      <a:pt x="5891" y="160"/>
                    </a:cubicBezTo>
                    <a:cubicBezTo>
                      <a:pt x="5858" y="177"/>
                      <a:pt x="5854" y="213"/>
                      <a:pt x="5875" y="245"/>
                    </a:cubicBezTo>
                    <a:cubicBezTo>
                      <a:pt x="5887" y="261"/>
                      <a:pt x="5907" y="269"/>
                      <a:pt x="5927" y="269"/>
                    </a:cubicBezTo>
                    <a:cubicBezTo>
                      <a:pt x="5943" y="269"/>
                      <a:pt x="5951" y="265"/>
                      <a:pt x="5967" y="261"/>
                    </a:cubicBezTo>
                    <a:cubicBezTo>
                      <a:pt x="6035" y="213"/>
                      <a:pt x="6104" y="165"/>
                      <a:pt x="6168" y="112"/>
                    </a:cubicBezTo>
                    <a:cubicBezTo>
                      <a:pt x="6192" y="88"/>
                      <a:pt x="6196" y="48"/>
                      <a:pt x="6176" y="24"/>
                    </a:cubicBezTo>
                    <a:cubicBezTo>
                      <a:pt x="6161" y="9"/>
                      <a:pt x="6140" y="0"/>
                      <a:pt x="6121" y="0"/>
                    </a:cubicBezTo>
                    <a:close/>
                    <a:moveTo>
                      <a:pt x="5557" y="384"/>
                    </a:moveTo>
                    <a:cubicBezTo>
                      <a:pt x="5546" y="384"/>
                      <a:pt x="5535" y="387"/>
                      <a:pt x="5525" y="394"/>
                    </a:cubicBezTo>
                    <a:lnTo>
                      <a:pt x="5312" y="514"/>
                    </a:lnTo>
                    <a:cubicBezTo>
                      <a:pt x="5284" y="530"/>
                      <a:pt x="5272" y="570"/>
                      <a:pt x="5288" y="602"/>
                    </a:cubicBezTo>
                    <a:cubicBezTo>
                      <a:pt x="5296" y="623"/>
                      <a:pt x="5324" y="631"/>
                      <a:pt x="5344" y="631"/>
                    </a:cubicBezTo>
                    <a:cubicBezTo>
                      <a:pt x="5352" y="631"/>
                      <a:pt x="5364" y="631"/>
                      <a:pt x="5372" y="627"/>
                    </a:cubicBezTo>
                    <a:cubicBezTo>
                      <a:pt x="5445" y="586"/>
                      <a:pt x="5517" y="546"/>
                      <a:pt x="5589" y="502"/>
                    </a:cubicBezTo>
                    <a:cubicBezTo>
                      <a:pt x="5617" y="486"/>
                      <a:pt x="5629" y="446"/>
                      <a:pt x="5609" y="414"/>
                    </a:cubicBezTo>
                    <a:cubicBezTo>
                      <a:pt x="5599" y="395"/>
                      <a:pt x="5578" y="384"/>
                      <a:pt x="5557" y="384"/>
                    </a:cubicBezTo>
                    <a:close/>
                    <a:moveTo>
                      <a:pt x="68" y="434"/>
                    </a:moveTo>
                    <a:cubicBezTo>
                      <a:pt x="45" y="434"/>
                      <a:pt x="25" y="444"/>
                      <a:pt x="17" y="466"/>
                    </a:cubicBezTo>
                    <a:cubicBezTo>
                      <a:pt x="1" y="494"/>
                      <a:pt x="9" y="534"/>
                      <a:pt x="41" y="550"/>
                    </a:cubicBezTo>
                    <a:cubicBezTo>
                      <a:pt x="109" y="590"/>
                      <a:pt x="185" y="631"/>
                      <a:pt x="262" y="667"/>
                    </a:cubicBezTo>
                    <a:cubicBezTo>
                      <a:pt x="266" y="671"/>
                      <a:pt x="278" y="671"/>
                      <a:pt x="286" y="671"/>
                    </a:cubicBezTo>
                    <a:cubicBezTo>
                      <a:pt x="310" y="671"/>
                      <a:pt x="330" y="663"/>
                      <a:pt x="346" y="635"/>
                    </a:cubicBezTo>
                    <a:cubicBezTo>
                      <a:pt x="362" y="602"/>
                      <a:pt x="346" y="566"/>
                      <a:pt x="318" y="550"/>
                    </a:cubicBezTo>
                    <a:cubicBezTo>
                      <a:pt x="246" y="514"/>
                      <a:pt x="169" y="482"/>
                      <a:pt x="101" y="442"/>
                    </a:cubicBezTo>
                    <a:cubicBezTo>
                      <a:pt x="90" y="436"/>
                      <a:pt x="79" y="434"/>
                      <a:pt x="68" y="434"/>
                    </a:cubicBezTo>
                    <a:close/>
                    <a:moveTo>
                      <a:pt x="4947" y="705"/>
                    </a:moveTo>
                    <a:cubicBezTo>
                      <a:pt x="4939" y="705"/>
                      <a:pt x="4930" y="707"/>
                      <a:pt x="4922" y="711"/>
                    </a:cubicBezTo>
                    <a:cubicBezTo>
                      <a:pt x="4846" y="747"/>
                      <a:pt x="4770" y="775"/>
                      <a:pt x="4693" y="807"/>
                    </a:cubicBezTo>
                    <a:cubicBezTo>
                      <a:pt x="4665" y="815"/>
                      <a:pt x="4645" y="856"/>
                      <a:pt x="4661" y="888"/>
                    </a:cubicBezTo>
                    <a:cubicBezTo>
                      <a:pt x="4669" y="912"/>
                      <a:pt x="4693" y="928"/>
                      <a:pt x="4721" y="928"/>
                    </a:cubicBezTo>
                    <a:cubicBezTo>
                      <a:pt x="4729" y="928"/>
                      <a:pt x="4738" y="928"/>
                      <a:pt x="4746" y="920"/>
                    </a:cubicBezTo>
                    <a:cubicBezTo>
                      <a:pt x="4826" y="892"/>
                      <a:pt x="4902" y="860"/>
                      <a:pt x="4975" y="827"/>
                    </a:cubicBezTo>
                    <a:cubicBezTo>
                      <a:pt x="5007" y="811"/>
                      <a:pt x="5023" y="771"/>
                      <a:pt x="5007" y="739"/>
                    </a:cubicBezTo>
                    <a:cubicBezTo>
                      <a:pt x="4995" y="719"/>
                      <a:pt x="4971" y="705"/>
                      <a:pt x="4947" y="705"/>
                    </a:cubicBezTo>
                    <a:close/>
                    <a:moveTo>
                      <a:pt x="694" y="729"/>
                    </a:moveTo>
                    <a:cubicBezTo>
                      <a:pt x="670" y="729"/>
                      <a:pt x="644" y="741"/>
                      <a:pt x="631" y="767"/>
                    </a:cubicBezTo>
                    <a:cubicBezTo>
                      <a:pt x="619" y="795"/>
                      <a:pt x="639" y="831"/>
                      <a:pt x="668" y="848"/>
                    </a:cubicBezTo>
                    <a:cubicBezTo>
                      <a:pt x="744" y="884"/>
                      <a:pt x="824" y="908"/>
                      <a:pt x="901" y="936"/>
                    </a:cubicBezTo>
                    <a:cubicBezTo>
                      <a:pt x="905" y="944"/>
                      <a:pt x="913" y="944"/>
                      <a:pt x="921" y="944"/>
                    </a:cubicBezTo>
                    <a:cubicBezTo>
                      <a:pt x="949" y="944"/>
                      <a:pt x="969" y="924"/>
                      <a:pt x="981" y="896"/>
                    </a:cubicBezTo>
                    <a:cubicBezTo>
                      <a:pt x="989" y="864"/>
                      <a:pt x="969" y="827"/>
                      <a:pt x="941" y="815"/>
                    </a:cubicBezTo>
                    <a:cubicBezTo>
                      <a:pt x="864" y="791"/>
                      <a:pt x="788" y="763"/>
                      <a:pt x="712" y="731"/>
                    </a:cubicBezTo>
                    <a:cubicBezTo>
                      <a:pt x="706" y="729"/>
                      <a:pt x="700" y="729"/>
                      <a:pt x="694" y="729"/>
                    </a:cubicBezTo>
                    <a:close/>
                    <a:moveTo>
                      <a:pt x="1342" y="954"/>
                    </a:moveTo>
                    <a:cubicBezTo>
                      <a:pt x="1316" y="954"/>
                      <a:pt x="1288" y="973"/>
                      <a:pt x="1278" y="1004"/>
                    </a:cubicBezTo>
                    <a:cubicBezTo>
                      <a:pt x="1270" y="1032"/>
                      <a:pt x="1290" y="1069"/>
                      <a:pt x="1326" y="1077"/>
                    </a:cubicBezTo>
                    <a:lnTo>
                      <a:pt x="1567" y="1137"/>
                    </a:lnTo>
                    <a:lnTo>
                      <a:pt x="1580" y="1137"/>
                    </a:lnTo>
                    <a:cubicBezTo>
                      <a:pt x="1612" y="1137"/>
                      <a:pt x="1636" y="1117"/>
                      <a:pt x="1636" y="1093"/>
                    </a:cubicBezTo>
                    <a:cubicBezTo>
                      <a:pt x="1648" y="1056"/>
                      <a:pt x="1628" y="1028"/>
                      <a:pt x="1592" y="1016"/>
                    </a:cubicBezTo>
                    <a:cubicBezTo>
                      <a:pt x="1511" y="996"/>
                      <a:pt x="1435" y="976"/>
                      <a:pt x="1355" y="956"/>
                    </a:cubicBezTo>
                    <a:cubicBezTo>
                      <a:pt x="1350" y="955"/>
                      <a:pt x="1346" y="954"/>
                      <a:pt x="1342" y="954"/>
                    </a:cubicBezTo>
                    <a:close/>
                    <a:moveTo>
                      <a:pt x="4306" y="950"/>
                    </a:moveTo>
                    <a:cubicBezTo>
                      <a:pt x="4300" y="950"/>
                      <a:pt x="4294" y="951"/>
                      <a:pt x="4288" y="952"/>
                    </a:cubicBezTo>
                    <a:cubicBezTo>
                      <a:pt x="4207" y="976"/>
                      <a:pt x="4135" y="996"/>
                      <a:pt x="4054" y="1016"/>
                    </a:cubicBezTo>
                    <a:cubicBezTo>
                      <a:pt x="4018" y="1028"/>
                      <a:pt x="3998" y="1056"/>
                      <a:pt x="4006" y="1093"/>
                    </a:cubicBezTo>
                    <a:cubicBezTo>
                      <a:pt x="4014" y="1117"/>
                      <a:pt x="4038" y="1137"/>
                      <a:pt x="4067" y="1137"/>
                    </a:cubicBezTo>
                    <a:lnTo>
                      <a:pt x="4087" y="1137"/>
                    </a:lnTo>
                    <a:cubicBezTo>
                      <a:pt x="4167" y="1117"/>
                      <a:pt x="4247" y="1097"/>
                      <a:pt x="4328" y="1073"/>
                    </a:cubicBezTo>
                    <a:cubicBezTo>
                      <a:pt x="4360" y="1064"/>
                      <a:pt x="4380" y="1028"/>
                      <a:pt x="4368" y="992"/>
                    </a:cubicBezTo>
                    <a:cubicBezTo>
                      <a:pt x="4361" y="966"/>
                      <a:pt x="4335" y="950"/>
                      <a:pt x="4306" y="950"/>
                    </a:cubicBezTo>
                    <a:close/>
                    <a:moveTo>
                      <a:pt x="2020" y="1096"/>
                    </a:moveTo>
                    <a:cubicBezTo>
                      <a:pt x="1988" y="1096"/>
                      <a:pt x="1961" y="1116"/>
                      <a:pt x="1957" y="1149"/>
                    </a:cubicBezTo>
                    <a:cubicBezTo>
                      <a:pt x="1953" y="1185"/>
                      <a:pt x="1973" y="1213"/>
                      <a:pt x="2009" y="1217"/>
                    </a:cubicBezTo>
                    <a:cubicBezTo>
                      <a:pt x="2090" y="1233"/>
                      <a:pt x="2174" y="1245"/>
                      <a:pt x="2255" y="1253"/>
                    </a:cubicBezTo>
                    <a:lnTo>
                      <a:pt x="2259" y="1253"/>
                    </a:lnTo>
                    <a:cubicBezTo>
                      <a:pt x="2291" y="1253"/>
                      <a:pt x="2319" y="1229"/>
                      <a:pt x="2327" y="1197"/>
                    </a:cubicBezTo>
                    <a:cubicBezTo>
                      <a:pt x="2331" y="1161"/>
                      <a:pt x="2307" y="1133"/>
                      <a:pt x="2271" y="1129"/>
                    </a:cubicBezTo>
                    <a:cubicBezTo>
                      <a:pt x="2190" y="1125"/>
                      <a:pt x="2110" y="1109"/>
                      <a:pt x="2030" y="1097"/>
                    </a:cubicBezTo>
                    <a:cubicBezTo>
                      <a:pt x="2026" y="1096"/>
                      <a:pt x="2023" y="1096"/>
                      <a:pt x="2020" y="1096"/>
                    </a:cubicBezTo>
                    <a:close/>
                    <a:moveTo>
                      <a:pt x="3637" y="1103"/>
                    </a:moveTo>
                    <a:cubicBezTo>
                      <a:pt x="3633" y="1103"/>
                      <a:pt x="3629" y="1104"/>
                      <a:pt x="3625" y="1105"/>
                    </a:cubicBezTo>
                    <a:lnTo>
                      <a:pt x="3384" y="1133"/>
                    </a:lnTo>
                    <a:cubicBezTo>
                      <a:pt x="3351" y="1137"/>
                      <a:pt x="3323" y="1169"/>
                      <a:pt x="3331" y="1205"/>
                    </a:cubicBezTo>
                    <a:cubicBezTo>
                      <a:pt x="3331" y="1233"/>
                      <a:pt x="3359" y="1257"/>
                      <a:pt x="3388" y="1257"/>
                    </a:cubicBezTo>
                    <a:cubicBezTo>
                      <a:pt x="3388" y="1257"/>
                      <a:pt x="3396" y="1257"/>
                      <a:pt x="3400" y="1253"/>
                    </a:cubicBezTo>
                    <a:cubicBezTo>
                      <a:pt x="3480" y="1249"/>
                      <a:pt x="3564" y="1237"/>
                      <a:pt x="3645" y="1225"/>
                    </a:cubicBezTo>
                    <a:cubicBezTo>
                      <a:pt x="3677" y="1217"/>
                      <a:pt x="3701" y="1189"/>
                      <a:pt x="3697" y="1153"/>
                    </a:cubicBezTo>
                    <a:cubicBezTo>
                      <a:pt x="3693" y="1128"/>
                      <a:pt x="3668" y="1103"/>
                      <a:pt x="3637" y="1103"/>
                    </a:cubicBezTo>
                    <a:close/>
                    <a:moveTo>
                      <a:pt x="2709" y="1157"/>
                    </a:moveTo>
                    <a:cubicBezTo>
                      <a:pt x="2672" y="1157"/>
                      <a:pt x="2640" y="1181"/>
                      <a:pt x="2640" y="1217"/>
                    </a:cubicBezTo>
                    <a:cubicBezTo>
                      <a:pt x="2640" y="1253"/>
                      <a:pt x="2668" y="1281"/>
                      <a:pt x="2701" y="1281"/>
                    </a:cubicBezTo>
                    <a:lnTo>
                      <a:pt x="2954" y="1281"/>
                    </a:lnTo>
                    <a:cubicBezTo>
                      <a:pt x="2990" y="1281"/>
                      <a:pt x="3014" y="1253"/>
                      <a:pt x="3014" y="1217"/>
                    </a:cubicBezTo>
                    <a:cubicBezTo>
                      <a:pt x="3014" y="1181"/>
                      <a:pt x="2982" y="1157"/>
                      <a:pt x="2950" y="1157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4" name="Google Shape;144;p3"/>
            <p:cNvGrpSpPr/>
            <p:nvPr/>
          </p:nvGrpSpPr>
          <p:grpSpPr>
            <a:xfrm rot="-1338283">
              <a:off x="6334133" y="-30863"/>
              <a:ext cx="1282386" cy="522134"/>
              <a:chOff x="3183154" y="283548"/>
              <a:chExt cx="1282495" cy="522178"/>
            </a:xfrm>
          </p:grpSpPr>
          <p:sp>
            <p:nvSpPr>
              <p:cNvPr id="145" name="Google Shape;145;p3"/>
              <p:cNvSpPr/>
              <p:nvPr/>
            </p:nvSpPr>
            <p:spPr>
              <a:xfrm>
                <a:off x="3564648" y="647688"/>
                <a:ext cx="32631" cy="26026"/>
              </a:xfrm>
              <a:custGeom>
                <a:avLst/>
                <a:gdLst/>
                <a:ahLst/>
                <a:cxnLst/>
                <a:rect l="l" t="t" r="r" b="b"/>
                <a:pathLst>
                  <a:path w="242" h="193" extrusionOk="0">
                    <a:moveTo>
                      <a:pt x="73" y="0"/>
                    </a:moveTo>
                    <a:cubicBezTo>
                      <a:pt x="53" y="0"/>
                      <a:pt x="33" y="10"/>
                      <a:pt x="21" y="28"/>
                    </a:cubicBezTo>
                    <a:cubicBezTo>
                      <a:pt x="0" y="52"/>
                      <a:pt x="4" y="92"/>
                      <a:pt x="33" y="112"/>
                    </a:cubicBezTo>
                    <a:cubicBezTo>
                      <a:pt x="33" y="112"/>
                      <a:pt x="69" y="140"/>
                      <a:pt x="141" y="184"/>
                    </a:cubicBezTo>
                    <a:cubicBezTo>
                      <a:pt x="149" y="188"/>
                      <a:pt x="165" y="192"/>
                      <a:pt x="173" y="192"/>
                    </a:cubicBezTo>
                    <a:cubicBezTo>
                      <a:pt x="193" y="192"/>
                      <a:pt x="213" y="184"/>
                      <a:pt x="225" y="168"/>
                    </a:cubicBezTo>
                    <a:cubicBezTo>
                      <a:pt x="241" y="144"/>
                      <a:pt x="233" y="104"/>
                      <a:pt x="205" y="84"/>
                    </a:cubicBezTo>
                    <a:cubicBezTo>
                      <a:pt x="141" y="40"/>
                      <a:pt x="105" y="11"/>
                      <a:pt x="105" y="11"/>
                    </a:cubicBezTo>
                    <a:cubicBezTo>
                      <a:pt x="96" y="4"/>
                      <a:pt x="84" y="0"/>
                      <a:pt x="73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6" name="Google Shape;146;p3"/>
              <p:cNvSpPr/>
              <p:nvPr/>
            </p:nvSpPr>
            <p:spPr>
              <a:xfrm>
                <a:off x="3630180" y="628675"/>
                <a:ext cx="835469" cy="172878"/>
              </a:xfrm>
              <a:custGeom>
                <a:avLst/>
                <a:gdLst/>
                <a:ahLst/>
                <a:cxnLst/>
                <a:rect l="l" t="t" r="r" b="b"/>
                <a:pathLst>
                  <a:path w="6196" h="1282" extrusionOk="0">
                    <a:moveTo>
                      <a:pt x="6121" y="0"/>
                    </a:moveTo>
                    <a:cubicBezTo>
                      <a:pt x="6109" y="0"/>
                      <a:pt x="6097" y="4"/>
                      <a:pt x="6087" y="12"/>
                    </a:cubicBezTo>
                    <a:cubicBezTo>
                      <a:pt x="6023" y="64"/>
                      <a:pt x="5955" y="112"/>
                      <a:pt x="5891" y="160"/>
                    </a:cubicBezTo>
                    <a:cubicBezTo>
                      <a:pt x="5858" y="177"/>
                      <a:pt x="5854" y="213"/>
                      <a:pt x="5875" y="245"/>
                    </a:cubicBezTo>
                    <a:cubicBezTo>
                      <a:pt x="5887" y="261"/>
                      <a:pt x="5907" y="269"/>
                      <a:pt x="5927" y="269"/>
                    </a:cubicBezTo>
                    <a:cubicBezTo>
                      <a:pt x="5943" y="269"/>
                      <a:pt x="5951" y="265"/>
                      <a:pt x="5967" y="261"/>
                    </a:cubicBezTo>
                    <a:cubicBezTo>
                      <a:pt x="6035" y="213"/>
                      <a:pt x="6104" y="165"/>
                      <a:pt x="6168" y="112"/>
                    </a:cubicBezTo>
                    <a:cubicBezTo>
                      <a:pt x="6192" y="88"/>
                      <a:pt x="6196" y="48"/>
                      <a:pt x="6176" y="24"/>
                    </a:cubicBezTo>
                    <a:cubicBezTo>
                      <a:pt x="6161" y="9"/>
                      <a:pt x="6140" y="0"/>
                      <a:pt x="6121" y="0"/>
                    </a:cubicBezTo>
                    <a:close/>
                    <a:moveTo>
                      <a:pt x="5557" y="384"/>
                    </a:moveTo>
                    <a:cubicBezTo>
                      <a:pt x="5546" y="384"/>
                      <a:pt x="5535" y="387"/>
                      <a:pt x="5525" y="394"/>
                    </a:cubicBezTo>
                    <a:lnTo>
                      <a:pt x="5312" y="514"/>
                    </a:lnTo>
                    <a:cubicBezTo>
                      <a:pt x="5284" y="530"/>
                      <a:pt x="5272" y="570"/>
                      <a:pt x="5288" y="602"/>
                    </a:cubicBezTo>
                    <a:cubicBezTo>
                      <a:pt x="5296" y="623"/>
                      <a:pt x="5324" y="631"/>
                      <a:pt x="5344" y="631"/>
                    </a:cubicBezTo>
                    <a:cubicBezTo>
                      <a:pt x="5352" y="631"/>
                      <a:pt x="5364" y="631"/>
                      <a:pt x="5372" y="627"/>
                    </a:cubicBezTo>
                    <a:cubicBezTo>
                      <a:pt x="5445" y="586"/>
                      <a:pt x="5517" y="546"/>
                      <a:pt x="5589" y="502"/>
                    </a:cubicBezTo>
                    <a:cubicBezTo>
                      <a:pt x="5617" y="486"/>
                      <a:pt x="5629" y="446"/>
                      <a:pt x="5609" y="414"/>
                    </a:cubicBezTo>
                    <a:cubicBezTo>
                      <a:pt x="5599" y="395"/>
                      <a:pt x="5578" y="384"/>
                      <a:pt x="5557" y="384"/>
                    </a:cubicBezTo>
                    <a:close/>
                    <a:moveTo>
                      <a:pt x="68" y="434"/>
                    </a:moveTo>
                    <a:cubicBezTo>
                      <a:pt x="45" y="434"/>
                      <a:pt x="25" y="444"/>
                      <a:pt x="17" y="466"/>
                    </a:cubicBezTo>
                    <a:cubicBezTo>
                      <a:pt x="1" y="494"/>
                      <a:pt x="9" y="534"/>
                      <a:pt x="41" y="550"/>
                    </a:cubicBezTo>
                    <a:cubicBezTo>
                      <a:pt x="109" y="590"/>
                      <a:pt x="185" y="631"/>
                      <a:pt x="262" y="667"/>
                    </a:cubicBezTo>
                    <a:cubicBezTo>
                      <a:pt x="266" y="671"/>
                      <a:pt x="278" y="671"/>
                      <a:pt x="286" y="671"/>
                    </a:cubicBezTo>
                    <a:cubicBezTo>
                      <a:pt x="310" y="671"/>
                      <a:pt x="330" y="663"/>
                      <a:pt x="346" y="635"/>
                    </a:cubicBezTo>
                    <a:cubicBezTo>
                      <a:pt x="362" y="602"/>
                      <a:pt x="346" y="566"/>
                      <a:pt x="318" y="550"/>
                    </a:cubicBezTo>
                    <a:cubicBezTo>
                      <a:pt x="246" y="514"/>
                      <a:pt x="169" y="482"/>
                      <a:pt x="101" y="442"/>
                    </a:cubicBezTo>
                    <a:cubicBezTo>
                      <a:pt x="90" y="436"/>
                      <a:pt x="79" y="434"/>
                      <a:pt x="68" y="434"/>
                    </a:cubicBezTo>
                    <a:close/>
                    <a:moveTo>
                      <a:pt x="4947" y="705"/>
                    </a:moveTo>
                    <a:cubicBezTo>
                      <a:pt x="4939" y="705"/>
                      <a:pt x="4930" y="707"/>
                      <a:pt x="4922" y="711"/>
                    </a:cubicBezTo>
                    <a:cubicBezTo>
                      <a:pt x="4846" y="747"/>
                      <a:pt x="4770" y="775"/>
                      <a:pt x="4693" y="807"/>
                    </a:cubicBezTo>
                    <a:cubicBezTo>
                      <a:pt x="4665" y="815"/>
                      <a:pt x="4645" y="856"/>
                      <a:pt x="4661" y="888"/>
                    </a:cubicBezTo>
                    <a:cubicBezTo>
                      <a:pt x="4669" y="912"/>
                      <a:pt x="4693" y="928"/>
                      <a:pt x="4721" y="928"/>
                    </a:cubicBezTo>
                    <a:cubicBezTo>
                      <a:pt x="4729" y="928"/>
                      <a:pt x="4738" y="928"/>
                      <a:pt x="4746" y="920"/>
                    </a:cubicBezTo>
                    <a:cubicBezTo>
                      <a:pt x="4826" y="892"/>
                      <a:pt x="4902" y="860"/>
                      <a:pt x="4975" y="827"/>
                    </a:cubicBezTo>
                    <a:cubicBezTo>
                      <a:pt x="5007" y="811"/>
                      <a:pt x="5023" y="771"/>
                      <a:pt x="5007" y="739"/>
                    </a:cubicBezTo>
                    <a:cubicBezTo>
                      <a:pt x="4995" y="719"/>
                      <a:pt x="4971" y="705"/>
                      <a:pt x="4947" y="705"/>
                    </a:cubicBezTo>
                    <a:close/>
                    <a:moveTo>
                      <a:pt x="694" y="729"/>
                    </a:moveTo>
                    <a:cubicBezTo>
                      <a:pt x="670" y="729"/>
                      <a:pt x="644" y="741"/>
                      <a:pt x="631" y="767"/>
                    </a:cubicBezTo>
                    <a:cubicBezTo>
                      <a:pt x="619" y="795"/>
                      <a:pt x="639" y="831"/>
                      <a:pt x="668" y="848"/>
                    </a:cubicBezTo>
                    <a:cubicBezTo>
                      <a:pt x="744" y="884"/>
                      <a:pt x="824" y="908"/>
                      <a:pt x="901" y="936"/>
                    </a:cubicBezTo>
                    <a:cubicBezTo>
                      <a:pt x="905" y="944"/>
                      <a:pt x="913" y="944"/>
                      <a:pt x="921" y="944"/>
                    </a:cubicBezTo>
                    <a:cubicBezTo>
                      <a:pt x="949" y="944"/>
                      <a:pt x="969" y="924"/>
                      <a:pt x="981" y="896"/>
                    </a:cubicBezTo>
                    <a:cubicBezTo>
                      <a:pt x="989" y="864"/>
                      <a:pt x="969" y="827"/>
                      <a:pt x="941" y="815"/>
                    </a:cubicBezTo>
                    <a:cubicBezTo>
                      <a:pt x="864" y="791"/>
                      <a:pt x="788" y="763"/>
                      <a:pt x="712" y="731"/>
                    </a:cubicBezTo>
                    <a:cubicBezTo>
                      <a:pt x="706" y="729"/>
                      <a:pt x="700" y="729"/>
                      <a:pt x="694" y="729"/>
                    </a:cubicBezTo>
                    <a:close/>
                    <a:moveTo>
                      <a:pt x="1342" y="954"/>
                    </a:moveTo>
                    <a:cubicBezTo>
                      <a:pt x="1316" y="954"/>
                      <a:pt x="1288" y="973"/>
                      <a:pt x="1278" y="1004"/>
                    </a:cubicBezTo>
                    <a:cubicBezTo>
                      <a:pt x="1270" y="1032"/>
                      <a:pt x="1290" y="1069"/>
                      <a:pt x="1326" y="1077"/>
                    </a:cubicBezTo>
                    <a:lnTo>
                      <a:pt x="1567" y="1137"/>
                    </a:lnTo>
                    <a:lnTo>
                      <a:pt x="1580" y="1137"/>
                    </a:lnTo>
                    <a:cubicBezTo>
                      <a:pt x="1612" y="1137"/>
                      <a:pt x="1636" y="1117"/>
                      <a:pt x="1636" y="1093"/>
                    </a:cubicBezTo>
                    <a:cubicBezTo>
                      <a:pt x="1648" y="1056"/>
                      <a:pt x="1628" y="1028"/>
                      <a:pt x="1592" y="1016"/>
                    </a:cubicBezTo>
                    <a:cubicBezTo>
                      <a:pt x="1511" y="996"/>
                      <a:pt x="1435" y="976"/>
                      <a:pt x="1355" y="956"/>
                    </a:cubicBezTo>
                    <a:cubicBezTo>
                      <a:pt x="1350" y="955"/>
                      <a:pt x="1346" y="954"/>
                      <a:pt x="1342" y="954"/>
                    </a:cubicBezTo>
                    <a:close/>
                    <a:moveTo>
                      <a:pt x="4306" y="950"/>
                    </a:moveTo>
                    <a:cubicBezTo>
                      <a:pt x="4300" y="950"/>
                      <a:pt x="4294" y="951"/>
                      <a:pt x="4288" y="952"/>
                    </a:cubicBezTo>
                    <a:cubicBezTo>
                      <a:pt x="4207" y="976"/>
                      <a:pt x="4135" y="996"/>
                      <a:pt x="4054" y="1016"/>
                    </a:cubicBezTo>
                    <a:cubicBezTo>
                      <a:pt x="4018" y="1028"/>
                      <a:pt x="3998" y="1056"/>
                      <a:pt x="4006" y="1093"/>
                    </a:cubicBezTo>
                    <a:cubicBezTo>
                      <a:pt x="4014" y="1117"/>
                      <a:pt x="4038" y="1137"/>
                      <a:pt x="4067" y="1137"/>
                    </a:cubicBezTo>
                    <a:lnTo>
                      <a:pt x="4087" y="1137"/>
                    </a:lnTo>
                    <a:cubicBezTo>
                      <a:pt x="4167" y="1117"/>
                      <a:pt x="4247" y="1097"/>
                      <a:pt x="4328" y="1073"/>
                    </a:cubicBezTo>
                    <a:cubicBezTo>
                      <a:pt x="4360" y="1064"/>
                      <a:pt x="4380" y="1028"/>
                      <a:pt x="4368" y="992"/>
                    </a:cubicBezTo>
                    <a:cubicBezTo>
                      <a:pt x="4361" y="966"/>
                      <a:pt x="4335" y="950"/>
                      <a:pt x="4306" y="950"/>
                    </a:cubicBezTo>
                    <a:close/>
                    <a:moveTo>
                      <a:pt x="2020" y="1096"/>
                    </a:moveTo>
                    <a:cubicBezTo>
                      <a:pt x="1988" y="1096"/>
                      <a:pt x="1961" y="1116"/>
                      <a:pt x="1957" y="1149"/>
                    </a:cubicBezTo>
                    <a:cubicBezTo>
                      <a:pt x="1953" y="1185"/>
                      <a:pt x="1973" y="1213"/>
                      <a:pt x="2009" y="1217"/>
                    </a:cubicBezTo>
                    <a:cubicBezTo>
                      <a:pt x="2090" y="1233"/>
                      <a:pt x="2174" y="1245"/>
                      <a:pt x="2255" y="1253"/>
                    </a:cubicBezTo>
                    <a:lnTo>
                      <a:pt x="2259" y="1253"/>
                    </a:lnTo>
                    <a:cubicBezTo>
                      <a:pt x="2291" y="1253"/>
                      <a:pt x="2319" y="1229"/>
                      <a:pt x="2327" y="1197"/>
                    </a:cubicBezTo>
                    <a:cubicBezTo>
                      <a:pt x="2331" y="1161"/>
                      <a:pt x="2307" y="1133"/>
                      <a:pt x="2271" y="1129"/>
                    </a:cubicBezTo>
                    <a:cubicBezTo>
                      <a:pt x="2190" y="1125"/>
                      <a:pt x="2110" y="1109"/>
                      <a:pt x="2030" y="1097"/>
                    </a:cubicBezTo>
                    <a:cubicBezTo>
                      <a:pt x="2026" y="1096"/>
                      <a:pt x="2023" y="1096"/>
                      <a:pt x="2020" y="1096"/>
                    </a:cubicBezTo>
                    <a:close/>
                    <a:moveTo>
                      <a:pt x="3637" y="1103"/>
                    </a:moveTo>
                    <a:cubicBezTo>
                      <a:pt x="3633" y="1103"/>
                      <a:pt x="3629" y="1104"/>
                      <a:pt x="3625" y="1105"/>
                    </a:cubicBezTo>
                    <a:lnTo>
                      <a:pt x="3384" y="1133"/>
                    </a:lnTo>
                    <a:cubicBezTo>
                      <a:pt x="3351" y="1137"/>
                      <a:pt x="3323" y="1169"/>
                      <a:pt x="3331" y="1205"/>
                    </a:cubicBezTo>
                    <a:cubicBezTo>
                      <a:pt x="3331" y="1233"/>
                      <a:pt x="3359" y="1257"/>
                      <a:pt x="3388" y="1257"/>
                    </a:cubicBezTo>
                    <a:cubicBezTo>
                      <a:pt x="3388" y="1257"/>
                      <a:pt x="3396" y="1257"/>
                      <a:pt x="3400" y="1253"/>
                    </a:cubicBezTo>
                    <a:cubicBezTo>
                      <a:pt x="3480" y="1249"/>
                      <a:pt x="3564" y="1237"/>
                      <a:pt x="3645" y="1225"/>
                    </a:cubicBezTo>
                    <a:cubicBezTo>
                      <a:pt x="3677" y="1217"/>
                      <a:pt x="3701" y="1189"/>
                      <a:pt x="3697" y="1153"/>
                    </a:cubicBezTo>
                    <a:cubicBezTo>
                      <a:pt x="3693" y="1128"/>
                      <a:pt x="3668" y="1103"/>
                      <a:pt x="3637" y="1103"/>
                    </a:cubicBezTo>
                    <a:close/>
                    <a:moveTo>
                      <a:pt x="2709" y="1157"/>
                    </a:moveTo>
                    <a:cubicBezTo>
                      <a:pt x="2672" y="1157"/>
                      <a:pt x="2640" y="1181"/>
                      <a:pt x="2640" y="1217"/>
                    </a:cubicBezTo>
                    <a:cubicBezTo>
                      <a:pt x="2640" y="1253"/>
                      <a:pt x="2668" y="1281"/>
                      <a:pt x="2701" y="1281"/>
                    </a:cubicBezTo>
                    <a:lnTo>
                      <a:pt x="2954" y="1281"/>
                    </a:lnTo>
                    <a:cubicBezTo>
                      <a:pt x="2990" y="1281"/>
                      <a:pt x="3014" y="1253"/>
                      <a:pt x="3014" y="1217"/>
                    </a:cubicBezTo>
                    <a:cubicBezTo>
                      <a:pt x="3014" y="1181"/>
                      <a:pt x="2982" y="1157"/>
                      <a:pt x="2950" y="1157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7" name="Google Shape;147;p3"/>
              <p:cNvSpPr/>
              <p:nvPr/>
            </p:nvSpPr>
            <p:spPr>
              <a:xfrm>
                <a:off x="3314385" y="432198"/>
                <a:ext cx="22249" cy="64593"/>
              </a:xfrm>
              <a:custGeom>
                <a:avLst/>
                <a:gdLst/>
                <a:ahLst/>
                <a:cxnLst/>
                <a:rect l="l" t="t" r="r" b="b"/>
                <a:pathLst>
                  <a:path w="165" h="479" extrusionOk="0">
                    <a:moveTo>
                      <a:pt x="89" y="1"/>
                    </a:moveTo>
                    <a:cubicBezTo>
                      <a:pt x="65" y="1"/>
                      <a:pt x="35" y="20"/>
                      <a:pt x="28" y="51"/>
                    </a:cubicBezTo>
                    <a:cubicBezTo>
                      <a:pt x="0" y="175"/>
                      <a:pt x="4" y="304"/>
                      <a:pt x="32" y="428"/>
                    </a:cubicBezTo>
                    <a:cubicBezTo>
                      <a:pt x="36" y="459"/>
                      <a:pt x="65" y="478"/>
                      <a:pt x="97" y="478"/>
                    </a:cubicBezTo>
                    <a:cubicBezTo>
                      <a:pt x="102" y="478"/>
                      <a:pt x="107" y="478"/>
                      <a:pt x="113" y="476"/>
                    </a:cubicBezTo>
                    <a:cubicBezTo>
                      <a:pt x="145" y="464"/>
                      <a:pt x="165" y="428"/>
                      <a:pt x="157" y="396"/>
                    </a:cubicBezTo>
                    <a:cubicBezTo>
                      <a:pt x="153" y="380"/>
                      <a:pt x="153" y="364"/>
                      <a:pt x="145" y="356"/>
                    </a:cubicBezTo>
                    <a:cubicBezTo>
                      <a:pt x="145" y="344"/>
                      <a:pt x="141" y="340"/>
                      <a:pt x="141" y="328"/>
                    </a:cubicBezTo>
                    <a:lnTo>
                      <a:pt x="141" y="320"/>
                    </a:lnTo>
                    <a:cubicBezTo>
                      <a:pt x="137" y="296"/>
                      <a:pt x="137" y="264"/>
                      <a:pt x="137" y="239"/>
                    </a:cubicBezTo>
                    <a:cubicBezTo>
                      <a:pt x="137" y="179"/>
                      <a:pt x="141" y="131"/>
                      <a:pt x="149" y="83"/>
                    </a:cubicBezTo>
                    <a:cubicBezTo>
                      <a:pt x="153" y="51"/>
                      <a:pt x="137" y="14"/>
                      <a:pt x="101" y="2"/>
                    </a:cubicBezTo>
                    <a:cubicBezTo>
                      <a:pt x="97" y="1"/>
                      <a:pt x="93" y="1"/>
                      <a:pt x="89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8" name="Google Shape;148;p3"/>
              <p:cNvSpPr/>
              <p:nvPr/>
            </p:nvSpPr>
            <p:spPr>
              <a:xfrm>
                <a:off x="3326790" y="513513"/>
                <a:ext cx="39104" cy="76055"/>
              </a:xfrm>
              <a:custGeom>
                <a:avLst/>
                <a:gdLst/>
                <a:ahLst/>
                <a:cxnLst/>
                <a:rect l="l" t="t" r="r" b="b"/>
                <a:pathLst>
                  <a:path w="290" h="564" extrusionOk="0">
                    <a:moveTo>
                      <a:pt x="70" y="0"/>
                    </a:moveTo>
                    <a:cubicBezTo>
                      <a:pt x="66" y="0"/>
                      <a:pt x="61" y="1"/>
                      <a:pt x="57" y="2"/>
                    </a:cubicBezTo>
                    <a:cubicBezTo>
                      <a:pt x="17" y="14"/>
                      <a:pt x="1" y="50"/>
                      <a:pt x="5" y="82"/>
                    </a:cubicBezTo>
                    <a:cubicBezTo>
                      <a:pt x="29" y="239"/>
                      <a:pt x="85" y="392"/>
                      <a:pt x="161" y="532"/>
                    </a:cubicBezTo>
                    <a:cubicBezTo>
                      <a:pt x="172" y="552"/>
                      <a:pt x="197" y="564"/>
                      <a:pt x="221" y="564"/>
                    </a:cubicBezTo>
                    <a:cubicBezTo>
                      <a:pt x="231" y="564"/>
                      <a:pt x="241" y="561"/>
                      <a:pt x="250" y="556"/>
                    </a:cubicBezTo>
                    <a:cubicBezTo>
                      <a:pt x="282" y="536"/>
                      <a:pt x="290" y="500"/>
                      <a:pt x="278" y="464"/>
                    </a:cubicBezTo>
                    <a:cubicBezTo>
                      <a:pt x="206" y="335"/>
                      <a:pt x="161" y="199"/>
                      <a:pt x="137" y="50"/>
                    </a:cubicBezTo>
                    <a:cubicBezTo>
                      <a:pt x="130" y="19"/>
                      <a:pt x="97" y="0"/>
                      <a:pt x="7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9" name="Google Shape;149;p3"/>
              <p:cNvSpPr/>
              <p:nvPr/>
            </p:nvSpPr>
            <p:spPr>
              <a:xfrm rot="7199998">
                <a:off x="3218177" y="383762"/>
                <a:ext cx="417195" cy="321750"/>
              </a:xfrm>
              <a:custGeom>
                <a:avLst/>
                <a:gdLst/>
                <a:ahLst/>
                <a:cxnLst/>
                <a:rect l="l" t="t" r="r" b="b"/>
                <a:pathLst>
                  <a:path w="3094" h="2386" extrusionOk="0">
                    <a:moveTo>
                      <a:pt x="761" y="1"/>
                    </a:moveTo>
                    <a:cubicBezTo>
                      <a:pt x="715" y="1"/>
                      <a:pt x="666" y="10"/>
                      <a:pt x="615" y="31"/>
                    </a:cubicBezTo>
                    <a:cubicBezTo>
                      <a:pt x="1" y="280"/>
                      <a:pt x="877" y="2349"/>
                      <a:pt x="1274" y="2385"/>
                    </a:cubicBezTo>
                    <a:cubicBezTo>
                      <a:pt x="1277" y="2386"/>
                      <a:pt x="1281" y="2386"/>
                      <a:pt x="1284" y="2386"/>
                    </a:cubicBezTo>
                    <a:cubicBezTo>
                      <a:pt x="1654" y="2386"/>
                      <a:pt x="3093" y="666"/>
                      <a:pt x="2524" y="216"/>
                    </a:cubicBezTo>
                    <a:cubicBezTo>
                      <a:pt x="2468" y="172"/>
                      <a:pt x="2409" y="153"/>
                      <a:pt x="2348" y="153"/>
                    </a:cubicBezTo>
                    <a:cubicBezTo>
                      <a:pt x="1937" y="153"/>
                      <a:pt x="1467" y="1036"/>
                      <a:pt x="1467" y="1036"/>
                    </a:cubicBezTo>
                    <a:cubicBezTo>
                      <a:pt x="1467" y="1036"/>
                      <a:pt x="1243" y="1"/>
                      <a:pt x="761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0" name="Google Shape;150;p3"/>
              <p:cNvSpPr/>
              <p:nvPr/>
            </p:nvSpPr>
            <p:spPr>
              <a:xfrm rot="7199998">
                <a:off x="3241218" y="444572"/>
                <a:ext cx="288828" cy="300848"/>
              </a:xfrm>
              <a:custGeom>
                <a:avLst/>
                <a:gdLst/>
                <a:ahLst/>
                <a:cxnLst/>
                <a:rect l="l" t="t" r="r" b="b"/>
                <a:pathLst>
                  <a:path w="2142" h="2231" extrusionOk="0">
                    <a:moveTo>
                      <a:pt x="1403" y="0"/>
                    </a:moveTo>
                    <a:cubicBezTo>
                      <a:pt x="1398" y="0"/>
                      <a:pt x="1392" y="0"/>
                      <a:pt x="1387" y="1"/>
                    </a:cubicBezTo>
                    <a:cubicBezTo>
                      <a:pt x="1009" y="700"/>
                      <a:pt x="535" y="1351"/>
                      <a:pt x="1" y="1941"/>
                    </a:cubicBezTo>
                    <a:cubicBezTo>
                      <a:pt x="113" y="2110"/>
                      <a:pt x="230" y="2222"/>
                      <a:pt x="314" y="2230"/>
                    </a:cubicBezTo>
                    <a:cubicBezTo>
                      <a:pt x="318" y="2231"/>
                      <a:pt x="321" y="2231"/>
                      <a:pt x="324" y="2231"/>
                    </a:cubicBezTo>
                    <a:cubicBezTo>
                      <a:pt x="702" y="2231"/>
                      <a:pt x="2141" y="511"/>
                      <a:pt x="1572" y="61"/>
                    </a:cubicBezTo>
                    <a:cubicBezTo>
                      <a:pt x="1517" y="20"/>
                      <a:pt x="1461" y="0"/>
                      <a:pt x="1403" y="0"/>
                    </a:cubicBezTo>
                    <a:close/>
                  </a:path>
                </a:pathLst>
              </a:custGeom>
              <a:solidFill>
                <a:srgbClr val="FFF1F6">
                  <a:alpha val="333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1" name="Google Shape;151;p3"/>
          <p:cNvGrpSpPr/>
          <p:nvPr/>
        </p:nvGrpSpPr>
        <p:grpSpPr>
          <a:xfrm rot="8887361">
            <a:off x="330669" y="108279"/>
            <a:ext cx="513893" cy="363699"/>
            <a:chOff x="3334703" y="-568655"/>
            <a:chExt cx="703624" cy="497978"/>
          </a:xfrm>
        </p:grpSpPr>
        <p:sp>
          <p:nvSpPr>
            <p:cNvPr id="152" name="Google Shape;152;p3"/>
            <p:cNvSpPr/>
            <p:nvPr/>
          </p:nvSpPr>
          <p:spPr>
            <a:xfrm>
              <a:off x="3439701" y="-356018"/>
              <a:ext cx="493979" cy="285342"/>
            </a:xfrm>
            <a:custGeom>
              <a:avLst/>
              <a:gdLst/>
              <a:ahLst/>
              <a:cxnLst/>
              <a:rect l="l" t="t" r="r" b="b"/>
              <a:pathLst>
                <a:path w="5796" h="3348" extrusionOk="0">
                  <a:moveTo>
                    <a:pt x="2897" y="1"/>
                  </a:moveTo>
                  <a:cubicBezTo>
                    <a:pt x="2551" y="1"/>
                    <a:pt x="2205" y="118"/>
                    <a:pt x="1920" y="352"/>
                  </a:cubicBezTo>
                  <a:cubicBezTo>
                    <a:pt x="1785" y="461"/>
                    <a:pt x="1661" y="585"/>
                    <a:pt x="1540" y="714"/>
                  </a:cubicBezTo>
                  <a:cubicBezTo>
                    <a:pt x="1287" y="981"/>
                    <a:pt x="936" y="1107"/>
                    <a:pt x="635" y="1307"/>
                  </a:cubicBezTo>
                  <a:cubicBezTo>
                    <a:pt x="74" y="1682"/>
                    <a:pt x="0" y="2447"/>
                    <a:pt x="471" y="2943"/>
                  </a:cubicBezTo>
                  <a:cubicBezTo>
                    <a:pt x="728" y="3212"/>
                    <a:pt x="1078" y="3347"/>
                    <a:pt x="1442" y="3347"/>
                  </a:cubicBezTo>
                  <a:cubicBezTo>
                    <a:pt x="1511" y="3347"/>
                    <a:pt x="1581" y="3343"/>
                    <a:pt x="1650" y="3333"/>
                  </a:cubicBezTo>
                  <a:cubicBezTo>
                    <a:pt x="1877" y="3302"/>
                    <a:pt x="2081" y="3208"/>
                    <a:pt x="2287" y="3119"/>
                  </a:cubicBezTo>
                  <a:cubicBezTo>
                    <a:pt x="2482" y="3036"/>
                    <a:pt x="2689" y="2995"/>
                    <a:pt x="2896" y="2995"/>
                  </a:cubicBezTo>
                  <a:cubicBezTo>
                    <a:pt x="3103" y="2995"/>
                    <a:pt x="3311" y="3036"/>
                    <a:pt x="3507" y="3119"/>
                  </a:cubicBezTo>
                  <a:cubicBezTo>
                    <a:pt x="3713" y="3204"/>
                    <a:pt x="3917" y="3300"/>
                    <a:pt x="4143" y="3333"/>
                  </a:cubicBezTo>
                  <a:cubicBezTo>
                    <a:pt x="4213" y="3343"/>
                    <a:pt x="4282" y="3347"/>
                    <a:pt x="4351" y="3347"/>
                  </a:cubicBezTo>
                  <a:cubicBezTo>
                    <a:pt x="4715" y="3347"/>
                    <a:pt x="5062" y="3212"/>
                    <a:pt x="5322" y="2943"/>
                  </a:cubicBezTo>
                  <a:cubicBezTo>
                    <a:pt x="5795" y="2447"/>
                    <a:pt x="5722" y="1685"/>
                    <a:pt x="5159" y="1307"/>
                  </a:cubicBezTo>
                  <a:cubicBezTo>
                    <a:pt x="4857" y="1107"/>
                    <a:pt x="4506" y="981"/>
                    <a:pt x="4253" y="714"/>
                  </a:cubicBezTo>
                  <a:cubicBezTo>
                    <a:pt x="4133" y="585"/>
                    <a:pt x="4006" y="461"/>
                    <a:pt x="3874" y="352"/>
                  </a:cubicBezTo>
                  <a:cubicBezTo>
                    <a:pt x="3589" y="118"/>
                    <a:pt x="3244" y="1"/>
                    <a:pt x="289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153;p3"/>
            <p:cNvSpPr/>
            <p:nvPr/>
          </p:nvSpPr>
          <p:spPr>
            <a:xfrm>
              <a:off x="3334703" y="-424284"/>
              <a:ext cx="126648" cy="125881"/>
            </a:xfrm>
            <a:custGeom>
              <a:avLst/>
              <a:gdLst/>
              <a:ahLst/>
              <a:cxnLst/>
              <a:rect l="l" t="t" r="r" b="b"/>
              <a:pathLst>
                <a:path w="1486" h="1477" extrusionOk="0">
                  <a:moveTo>
                    <a:pt x="677" y="0"/>
                  </a:moveTo>
                  <a:cubicBezTo>
                    <a:pt x="613" y="0"/>
                    <a:pt x="549" y="11"/>
                    <a:pt x="488" y="34"/>
                  </a:cubicBezTo>
                  <a:cubicBezTo>
                    <a:pt x="155" y="152"/>
                    <a:pt x="0" y="566"/>
                    <a:pt x="141" y="956"/>
                  </a:cubicBezTo>
                  <a:cubicBezTo>
                    <a:pt x="254" y="1273"/>
                    <a:pt x="529" y="1476"/>
                    <a:pt x="806" y="1476"/>
                  </a:cubicBezTo>
                  <a:cubicBezTo>
                    <a:pt x="870" y="1476"/>
                    <a:pt x="934" y="1466"/>
                    <a:pt x="995" y="1443"/>
                  </a:cubicBezTo>
                  <a:cubicBezTo>
                    <a:pt x="1328" y="1323"/>
                    <a:pt x="1485" y="911"/>
                    <a:pt x="1344" y="521"/>
                  </a:cubicBezTo>
                  <a:cubicBezTo>
                    <a:pt x="1230" y="204"/>
                    <a:pt x="954" y="0"/>
                    <a:pt x="67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154;p3"/>
            <p:cNvSpPr/>
            <p:nvPr/>
          </p:nvSpPr>
          <p:spPr>
            <a:xfrm>
              <a:off x="3505069" y="-568655"/>
              <a:ext cx="135853" cy="141989"/>
            </a:xfrm>
            <a:custGeom>
              <a:avLst/>
              <a:gdLst/>
              <a:ahLst/>
              <a:cxnLst/>
              <a:rect l="l" t="t" r="r" b="b"/>
              <a:pathLst>
                <a:path w="1594" h="1666" extrusionOk="0">
                  <a:moveTo>
                    <a:pt x="751" y="1"/>
                  </a:moveTo>
                  <a:cubicBezTo>
                    <a:pt x="708" y="1"/>
                    <a:pt x="665" y="5"/>
                    <a:pt x="622" y="14"/>
                  </a:cubicBezTo>
                  <a:cubicBezTo>
                    <a:pt x="237" y="98"/>
                    <a:pt x="0" y="530"/>
                    <a:pt x="96" y="981"/>
                  </a:cubicBezTo>
                  <a:cubicBezTo>
                    <a:pt x="181" y="1384"/>
                    <a:pt x="499" y="1665"/>
                    <a:pt x="841" y="1665"/>
                  </a:cubicBezTo>
                  <a:cubicBezTo>
                    <a:pt x="883" y="1665"/>
                    <a:pt x="926" y="1661"/>
                    <a:pt x="969" y="1652"/>
                  </a:cubicBezTo>
                  <a:cubicBezTo>
                    <a:pt x="1357" y="1571"/>
                    <a:pt x="1593" y="1136"/>
                    <a:pt x="1497" y="685"/>
                  </a:cubicBezTo>
                  <a:cubicBezTo>
                    <a:pt x="1412" y="282"/>
                    <a:pt x="1093" y="1"/>
                    <a:pt x="75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155;p3"/>
            <p:cNvSpPr/>
            <p:nvPr/>
          </p:nvSpPr>
          <p:spPr>
            <a:xfrm>
              <a:off x="3911679" y="-424965"/>
              <a:ext cx="126648" cy="125966"/>
            </a:xfrm>
            <a:custGeom>
              <a:avLst/>
              <a:gdLst/>
              <a:ahLst/>
              <a:cxnLst/>
              <a:rect l="l" t="t" r="r" b="b"/>
              <a:pathLst>
                <a:path w="1486" h="1478" extrusionOk="0">
                  <a:moveTo>
                    <a:pt x="810" y="1"/>
                  </a:moveTo>
                  <a:cubicBezTo>
                    <a:pt x="532" y="1"/>
                    <a:pt x="256" y="205"/>
                    <a:pt x="141" y="521"/>
                  </a:cubicBezTo>
                  <a:cubicBezTo>
                    <a:pt x="0" y="911"/>
                    <a:pt x="157" y="1325"/>
                    <a:pt x="490" y="1445"/>
                  </a:cubicBezTo>
                  <a:cubicBezTo>
                    <a:pt x="551" y="1467"/>
                    <a:pt x="614" y="1477"/>
                    <a:pt x="677" y="1477"/>
                  </a:cubicBezTo>
                  <a:cubicBezTo>
                    <a:pt x="955" y="1477"/>
                    <a:pt x="1232" y="1273"/>
                    <a:pt x="1347" y="955"/>
                  </a:cubicBezTo>
                  <a:cubicBezTo>
                    <a:pt x="1485" y="566"/>
                    <a:pt x="1330" y="154"/>
                    <a:pt x="998" y="33"/>
                  </a:cubicBezTo>
                  <a:cubicBezTo>
                    <a:pt x="936" y="11"/>
                    <a:pt x="873" y="1"/>
                    <a:pt x="81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156;p3"/>
            <p:cNvSpPr/>
            <p:nvPr/>
          </p:nvSpPr>
          <p:spPr>
            <a:xfrm>
              <a:off x="3732450" y="-567802"/>
              <a:ext cx="135853" cy="141819"/>
            </a:xfrm>
            <a:custGeom>
              <a:avLst/>
              <a:gdLst/>
              <a:ahLst/>
              <a:cxnLst/>
              <a:rect l="l" t="t" r="r" b="b"/>
              <a:pathLst>
                <a:path w="1594" h="1664" extrusionOk="0">
                  <a:moveTo>
                    <a:pt x="841" y="1"/>
                  </a:moveTo>
                  <a:cubicBezTo>
                    <a:pt x="499" y="1"/>
                    <a:pt x="181" y="282"/>
                    <a:pt x="96" y="683"/>
                  </a:cubicBezTo>
                  <a:cubicBezTo>
                    <a:pt x="0" y="1136"/>
                    <a:pt x="237" y="1569"/>
                    <a:pt x="622" y="1650"/>
                  </a:cubicBezTo>
                  <a:cubicBezTo>
                    <a:pt x="665" y="1659"/>
                    <a:pt x="708" y="1664"/>
                    <a:pt x="751" y="1664"/>
                  </a:cubicBezTo>
                  <a:cubicBezTo>
                    <a:pt x="1093" y="1664"/>
                    <a:pt x="1412" y="1382"/>
                    <a:pt x="1498" y="981"/>
                  </a:cubicBezTo>
                  <a:cubicBezTo>
                    <a:pt x="1593" y="528"/>
                    <a:pt x="1357" y="96"/>
                    <a:pt x="969" y="14"/>
                  </a:cubicBezTo>
                  <a:cubicBezTo>
                    <a:pt x="926" y="5"/>
                    <a:pt x="883" y="1"/>
                    <a:pt x="84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7" name="Google Shape;157;p3"/>
          <p:cNvGrpSpPr/>
          <p:nvPr/>
        </p:nvGrpSpPr>
        <p:grpSpPr>
          <a:xfrm rot="10412789">
            <a:off x="132756" y="630259"/>
            <a:ext cx="428195" cy="303047"/>
            <a:chOff x="3334703" y="-568655"/>
            <a:chExt cx="703624" cy="497978"/>
          </a:xfrm>
        </p:grpSpPr>
        <p:sp>
          <p:nvSpPr>
            <p:cNvPr id="158" name="Google Shape;158;p3"/>
            <p:cNvSpPr/>
            <p:nvPr/>
          </p:nvSpPr>
          <p:spPr>
            <a:xfrm>
              <a:off x="3439701" y="-356018"/>
              <a:ext cx="493979" cy="285342"/>
            </a:xfrm>
            <a:custGeom>
              <a:avLst/>
              <a:gdLst/>
              <a:ahLst/>
              <a:cxnLst/>
              <a:rect l="l" t="t" r="r" b="b"/>
              <a:pathLst>
                <a:path w="5796" h="3348" extrusionOk="0">
                  <a:moveTo>
                    <a:pt x="2897" y="1"/>
                  </a:moveTo>
                  <a:cubicBezTo>
                    <a:pt x="2551" y="1"/>
                    <a:pt x="2205" y="118"/>
                    <a:pt x="1920" y="352"/>
                  </a:cubicBezTo>
                  <a:cubicBezTo>
                    <a:pt x="1785" y="461"/>
                    <a:pt x="1661" y="585"/>
                    <a:pt x="1540" y="714"/>
                  </a:cubicBezTo>
                  <a:cubicBezTo>
                    <a:pt x="1287" y="981"/>
                    <a:pt x="936" y="1107"/>
                    <a:pt x="635" y="1307"/>
                  </a:cubicBezTo>
                  <a:cubicBezTo>
                    <a:pt x="74" y="1682"/>
                    <a:pt x="0" y="2447"/>
                    <a:pt x="471" y="2943"/>
                  </a:cubicBezTo>
                  <a:cubicBezTo>
                    <a:pt x="728" y="3212"/>
                    <a:pt x="1078" y="3347"/>
                    <a:pt x="1442" y="3347"/>
                  </a:cubicBezTo>
                  <a:cubicBezTo>
                    <a:pt x="1511" y="3347"/>
                    <a:pt x="1581" y="3343"/>
                    <a:pt x="1650" y="3333"/>
                  </a:cubicBezTo>
                  <a:cubicBezTo>
                    <a:pt x="1877" y="3302"/>
                    <a:pt x="2081" y="3208"/>
                    <a:pt x="2287" y="3119"/>
                  </a:cubicBezTo>
                  <a:cubicBezTo>
                    <a:pt x="2482" y="3036"/>
                    <a:pt x="2689" y="2995"/>
                    <a:pt x="2896" y="2995"/>
                  </a:cubicBezTo>
                  <a:cubicBezTo>
                    <a:pt x="3103" y="2995"/>
                    <a:pt x="3311" y="3036"/>
                    <a:pt x="3507" y="3119"/>
                  </a:cubicBezTo>
                  <a:cubicBezTo>
                    <a:pt x="3713" y="3204"/>
                    <a:pt x="3917" y="3300"/>
                    <a:pt x="4143" y="3333"/>
                  </a:cubicBezTo>
                  <a:cubicBezTo>
                    <a:pt x="4213" y="3343"/>
                    <a:pt x="4282" y="3347"/>
                    <a:pt x="4351" y="3347"/>
                  </a:cubicBezTo>
                  <a:cubicBezTo>
                    <a:pt x="4715" y="3347"/>
                    <a:pt x="5062" y="3212"/>
                    <a:pt x="5322" y="2943"/>
                  </a:cubicBezTo>
                  <a:cubicBezTo>
                    <a:pt x="5795" y="2447"/>
                    <a:pt x="5722" y="1685"/>
                    <a:pt x="5159" y="1307"/>
                  </a:cubicBezTo>
                  <a:cubicBezTo>
                    <a:pt x="4857" y="1107"/>
                    <a:pt x="4506" y="981"/>
                    <a:pt x="4253" y="714"/>
                  </a:cubicBezTo>
                  <a:cubicBezTo>
                    <a:pt x="4133" y="585"/>
                    <a:pt x="4006" y="461"/>
                    <a:pt x="3874" y="352"/>
                  </a:cubicBezTo>
                  <a:cubicBezTo>
                    <a:pt x="3589" y="118"/>
                    <a:pt x="3244" y="1"/>
                    <a:pt x="289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159;p3"/>
            <p:cNvSpPr/>
            <p:nvPr/>
          </p:nvSpPr>
          <p:spPr>
            <a:xfrm>
              <a:off x="3334703" y="-424284"/>
              <a:ext cx="126648" cy="125881"/>
            </a:xfrm>
            <a:custGeom>
              <a:avLst/>
              <a:gdLst/>
              <a:ahLst/>
              <a:cxnLst/>
              <a:rect l="l" t="t" r="r" b="b"/>
              <a:pathLst>
                <a:path w="1486" h="1477" extrusionOk="0">
                  <a:moveTo>
                    <a:pt x="677" y="0"/>
                  </a:moveTo>
                  <a:cubicBezTo>
                    <a:pt x="613" y="0"/>
                    <a:pt x="549" y="11"/>
                    <a:pt x="488" y="34"/>
                  </a:cubicBezTo>
                  <a:cubicBezTo>
                    <a:pt x="155" y="152"/>
                    <a:pt x="0" y="566"/>
                    <a:pt x="141" y="956"/>
                  </a:cubicBezTo>
                  <a:cubicBezTo>
                    <a:pt x="254" y="1273"/>
                    <a:pt x="529" y="1476"/>
                    <a:pt x="806" y="1476"/>
                  </a:cubicBezTo>
                  <a:cubicBezTo>
                    <a:pt x="870" y="1476"/>
                    <a:pt x="934" y="1466"/>
                    <a:pt x="995" y="1443"/>
                  </a:cubicBezTo>
                  <a:cubicBezTo>
                    <a:pt x="1328" y="1323"/>
                    <a:pt x="1485" y="911"/>
                    <a:pt x="1344" y="521"/>
                  </a:cubicBezTo>
                  <a:cubicBezTo>
                    <a:pt x="1230" y="204"/>
                    <a:pt x="954" y="0"/>
                    <a:pt x="67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160;p3"/>
            <p:cNvSpPr/>
            <p:nvPr/>
          </p:nvSpPr>
          <p:spPr>
            <a:xfrm>
              <a:off x="3505069" y="-568655"/>
              <a:ext cx="135853" cy="141989"/>
            </a:xfrm>
            <a:custGeom>
              <a:avLst/>
              <a:gdLst/>
              <a:ahLst/>
              <a:cxnLst/>
              <a:rect l="l" t="t" r="r" b="b"/>
              <a:pathLst>
                <a:path w="1594" h="1666" extrusionOk="0">
                  <a:moveTo>
                    <a:pt x="751" y="1"/>
                  </a:moveTo>
                  <a:cubicBezTo>
                    <a:pt x="708" y="1"/>
                    <a:pt x="665" y="5"/>
                    <a:pt x="622" y="14"/>
                  </a:cubicBezTo>
                  <a:cubicBezTo>
                    <a:pt x="237" y="98"/>
                    <a:pt x="0" y="530"/>
                    <a:pt x="96" y="981"/>
                  </a:cubicBezTo>
                  <a:cubicBezTo>
                    <a:pt x="181" y="1384"/>
                    <a:pt x="499" y="1665"/>
                    <a:pt x="841" y="1665"/>
                  </a:cubicBezTo>
                  <a:cubicBezTo>
                    <a:pt x="883" y="1665"/>
                    <a:pt x="926" y="1661"/>
                    <a:pt x="969" y="1652"/>
                  </a:cubicBezTo>
                  <a:cubicBezTo>
                    <a:pt x="1357" y="1571"/>
                    <a:pt x="1593" y="1136"/>
                    <a:pt x="1497" y="685"/>
                  </a:cubicBezTo>
                  <a:cubicBezTo>
                    <a:pt x="1412" y="282"/>
                    <a:pt x="1093" y="1"/>
                    <a:pt x="75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161;p3"/>
            <p:cNvSpPr/>
            <p:nvPr/>
          </p:nvSpPr>
          <p:spPr>
            <a:xfrm>
              <a:off x="3911679" y="-424965"/>
              <a:ext cx="126648" cy="125966"/>
            </a:xfrm>
            <a:custGeom>
              <a:avLst/>
              <a:gdLst/>
              <a:ahLst/>
              <a:cxnLst/>
              <a:rect l="l" t="t" r="r" b="b"/>
              <a:pathLst>
                <a:path w="1486" h="1478" extrusionOk="0">
                  <a:moveTo>
                    <a:pt x="810" y="1"/>
                  </a:moveTo>
                  <a:cubicBezTo>
                    <a:pt x="532" y="1"/>
                    <a:pt x="256" y="205"/>
                    <a:pt x="141" y="521"/>
                  </a:cubicBezTo>
                  <a:cubicBezTo>
                    <a:pt x="0" y="911"/>
                    <a:pt x="157" y="1325"/>
                    <a:pt x="490" y="1445"/>
                  </a:cubicBezTo>
                  <a:cubicBezTo>
                    <a:pt x="551" y="1467"/>
                    <a:pt x="614" y="1477"/>
                    <a:pt x="677" y="1477"/>
                  </a:cubicBezTo>
                  <a:cubicBezTo>
                    <a:pt x="955" y="1477"/>
                    <a:pt x="1232" y="1273"/>
                    <a:pt x="1347" y="955"/>
                  </a:cubicBezTo>
                  <a:cubicBezTo>
                    <a:pt x="1485" y="566"/>
                    <a:pt x="1330" y="154"/>
                    <a:pt x="998" y="33"/>
                  </a:cubicBezTo>
                  <a:cubicBezTo>
                    <a:pt x="936" y="11"/>
                    <a:pt x="873" y="1"/>
                    <a:pt x="81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162;p3"/>
            <p:cNvSpPr/>
            <p:nvPr/>
          </p:nvSpPr>
          <p:spPr>
            <a:xfrm>
              <a:off x="3732450" y="-567802"/>
              <a:ext cx="135853" cy="141819"/>
            </a:xfrm>
            <a:custGeom>
              <a:avLst/>
              <a:gdLst/>
              <a:ahLst/>
              <a:cxnLst/>
              <a:rect l="l" t="t" r="r" b="b"/>
              <a:pathLst>
                <a:path w="1594" h="1664" extrusionOk="0">
                  <a:moveTo>
                    <a:pt x="841" y="1"/>
                  </a:moveTo>
                  <a:cubicBezTo>
                    <a:pt x="499" y="1"/>
                    <a:pt x="181" y="282"/>
                    <a:pt x="96" y="683"/>
                  </a:cubicBezTo>
                  <a:cubicBezTo>
                    <a:pt x="0" y="1136"/>
                    <a:pt x="237" y="1569"/>
                    <a:pt x="622" y="1650"/>
                  </a:cubicBezTo>
                  <a:cubicBezTo>
                    <a:pt x="665" y="1659"/>
                    <a:pt x="708" y="1664"/>
                    <a:pt x="751" y="1664"/>
                  </a:cubicBezTo>
                  <a:cubicBezTo>
                    <a:pt x="1093" y="1664"/>
                    <a:pt x="1412" y="1382"/>
                    <a:pt x="1498" y="981"/>
                  </a:cubicBezTo>
                  <a:cubicBezTo>
                    <a:pt x="1593" y="528"/>
                    <a:pt x="1357" y="96"/>
                    <a:pt x="969" y="14"/>
                  </a:cubicBezTo>
                  <a:cubicBezTo>
                    <a:pt x="926" y="5"/>
                    <a:pt x="883" y="1"/>
                    <a:pt x="84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344332501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1_Section header"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3"/>
          <p:cNvSpPr txBox="1">
            <a:spLocks noGrp="1"/>
          </p:cNvSpPr>
          <p:nvPr>
            <p:ph type="title"/>
          </p:nvPr>
        </p:nvSpPr>
        <p:spPr>
          <a:xfrm>
            <a:off x="740125" y="2150850"/>
            <a:ext cx="38319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0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grpSp>
        <p:nvGrpSpPr>
          <p:cNvPr id="96" name="Google Shape;96;p3"/>
          <p:cNvGrpSpPr/>
          <p:nvPr/>
        </p:nvGrpSpPr>
        <p:grpSpPr>
          <a:xfrm rot="6435516" flipH="1">
            <a:off x="-745474" y="-911974"/>
            <a:ext cx="2184639" cy="2096635"/>
            <a:chOff x="2054181" y="1682500"/>
            <a:chExt cx="557500" cy="535042"/>
          </a:xfrm>
        </p:grpSpPr>
        <p:sp>
          <p:nvSpPr>
            <p:cNvPr id="97" name="Google Shape;97;p3"/>
            <p:cNvSpPr/>
            <p:nvPr/>
          </p:nvSpPr>
          <p:spPr>
            <a:xfrm>
              <a:off x="2054181" y="1734892"/>
              <a:ext cx="557500" cy="482650"/>
            </a:xfrm>
            <a:custGeom>
              <a:avLst/>
              <a:gdLst/>
              <a:ahLst/>
              <a:cxnLst/>
              <a:rect l="l" t="t" r="r" b="b"/>
              <a:pathLst>
                <a:path w="22300" h="19306" extrusionOk="0">
                  <a:moveTo>
                    <a:pt x="17029" y="1"/>
                  </a:moveTo>
                  <a:cubicBezTo>
                    <a:pt x="15601" y="1"/>
                    <a:pt x="14082" y="330"/>
                    <a:pt x="12862" y="771"/>
                  </a:cubicBezTo>
                  <a:cubicBezTo>
                    <a:pt x="12037" y="1071"/>
                    <a:pt x="11278" y="1177"/>
                    <a:pt x="10540" y="1177"/>
                  </a:cubicBezTo>
                  <a:cubicBezTo>
                    <a:pt x="8763" y="1177"/>
                    <a:pt x="7104" y="563"/>
                    <a:pt x="4920" y="563"/>
                  </a:cubicBezTo>
                  <a:cubicBezTo>
                    <a:pt x="4705" y="563"/>
                    <a:pt x="4485" y="569"/>
                    <a:pt x="4260" y="582"/>
                  </a:cubicBezTo>
                  <a:cubicBezTo>
                    <a:pt x="788" y="783"/>
                    <a:pt x="202" y="4198"/>
                    <a:pt x="1708" y="7372"/>
                  </a:cubicBezTo>
                  <a:cubicBezTo>
                    <a:pt x="3215" y="10546"/>
                    <a:pt x="1" y="13439"/>
                    <a:pt x="1258" y="16798"/>
                  </a:cubicBezTo>
                  <a:cubicBezTo>
                    <a:pt x="1942" y="18629"/>
                    <a:pt x="3846" y="18953"/>
                    <a:pt x="5847" y="18953"/>
                  </a:cubicBezTo>
                  <a:cubicBezTo>
                    <a:pt x="6944" y="18953"/>
                    <a:pt x="8069" y="18856"/>
                    <a:pt x="9039" y="18856"/>
                  </a:cubicBezTo>
                  <a:cubicBezTo>
                    <a:pt x="9546" y="18856"/>
                    <a:pt x="10011" y="18883"/>
                    <a:pt x="10407" y="18964"/>
                  </a:cubicBezTo>
                  <a:cubicBezTo>
                    <a:pt x="11570" y="19200"/>
                    <a:pt x="12633" y="19305"/>
                    <a:pt x="13600" y="19305"/>
                  </a:cubicBezTo>
                  <a:cubicBezTo>
                    <a:pt x="20113" y="19305"/>
                    <a:pt x="22247" y="14514"/>
                    <a:pt x="21247" y="12632"/>
                  </a:cubicBezTo>
                  <a:cubicBezTo>
                    <a:pt x="20090" y="10462"/>
                    <a:pt x="22299" y="6312"/>
                    <a:pt x="21496" y="2796"/>
                  </a:cubicBezTo>
                  <a:cubicBezTo>
                    <a:pt x="21018" y="707"/>
                    <a:pt x="19121" y="1"/>
                    <a:pt x="17029" y="1"/>
                  </a:cubicBezTo>
                  <a:close/>
                </a:path>
              </a:pathLst>
            </a:custGeom>
            <a:solidFill>
              <a:srgbClr val="B87CCF">
                <a:alpha val="529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" name="Google Shape;98;p3"/>
            <p:cNvSpPr/>
            <p:nvPr/>
          </p:nvSpPr>
          <p:spPr>
            <a:xfrm>
              <a:off x="2196000" y="1682500"/>
              <a:ext cx="189675" cy="60225"/>
            </a:xfrm>
            <a:custGeom>
              <a:avLst/>
              <a:gdLst/>
              <a:ahLst/>
              <a:cxnLst/>
              <a:rect l="l" t="t" r="r" b="b"/>
              <a:pathLst>
                <a:path w="7587" h="2409" extrusionOk="0">
                  <a:moveTo>
                    <a:pt x="984" y="1"/>
                  </a:moveTo>
                  <a:cubicBezTo>
                    <a:pt x="635" y="1"/>
                    <a:pt x="382" y="108"/>
                    <a:pt x="294" y="422"/>
                  </a:cubicBezTo>
                  <a:cubicBezTo>
                    <a:pt x="0" y="1457"/>
                    <a:pt x="1858" y="2408"/>
                    <a:pt x="3684" y="2408"/>
                  </a:cubicBezTo>
                  <a:cubicBezTo>
                    <a:pt x="3806" y="2408"/>
                    <a:pt x="3929" y="2404"/>
                    <a:pt x="4051" y="2395"/>
                  </a:cubicBezTo>
                  <a:cubicBezTo>
                    <a:pt x="6642" y="2210"/>
                    <a:pt x="7586" y="981"/>
                    <a:pt x="7325" y="374"/>
                  </a:cubicBezTo>
                  <a:cubicBezTo>
                    <a:pt x="7218" y="124"/>
                    <a:pt x="6925" y="30"/>
                    <a:pt x="6519" y="30"/>
                  </a:cubicBezTo>
                  <a:cubicBezTo>
                    <a:pt x="5946" y="30"/>
                    <a:pt x="5149" y="218"/>
                    <a:pt x="4336" y="422"/>
                  </a:cubicBezTo>
                  <a:cubicBezTo>
                    <a:pt x="4179" y="462"/>
                    <a:pt x="4010" y="479"/>
                    <a:pt x="3833" y="479"/>
                  </a:cubicBezTo>
                  <a:cubicBezTo>
                    <a:pt x="2889" y="479"/>
                    <a:pt x="1721" y="1"/>
                    <a:pt x="984" y="1"/>
                  </a:cubicBezTo>
                  <a:close/>
                </a:path>
              </a:pathLst>
            </a:custGeom>
            <a:solidFill>
              <a:srgbClr val="B87CCF">
                <a:alpha val="529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9" name="Google Shape;99;p3"/>
          <p:cNvSpPr/>
          <p:nvPr/>
        </p:nvSpPr>
        <p:spPr>
          <a:xfrm flipH="1">
            <a:off x="579829" y="1476575"/>
            <a:ext cx="215929" cy="199812"/>
          </a:xfrm>
          <a:custGeom>
            <a:avLst/>
            <a:gdLst/>
            <a:ahLst/>
            <a:cxnLst/>
            <a:rect l="l" t="t" r="r" b="b"/>
            <a:pathLst>
              <a:path w="1447" h="1339" extrusionOk="0">
                <a:moveTo>
                  <a:pt x="729" y="0"/>
                </a:moveTo>
                <a:cubicBezTo>
                  <a:pt x="719" y="0"/>
                  <a:pt x="709" y="1"/>
                  <a:pt x="699" y="1"/>
                </a:cubicBezTo>
                <a:cubicBezTo>
                  <a:pt x="486" y="13"/>
                  <a:pt x="286" y="122"/>
                  <a:pt x="161" y="298"/>
                </a:cubicBezTo>
                <a:cubicBezTo>
                  <a:pt x="36" y="475"/>
                  <a:pt x="0" y="692"/>
                  <a:pt x="61" y="893"/>
                </a:cubicBezTo>
                <a:cubicBezTo>
                  <a:pt x="121" y="1082"/>
                  <a:pt x="261" y="1238"/>
                  <a:pt x="458" y="1307"/>
                </a:cubicBezTo>
                <a:cubicBezTo>
                  <a:pt x="511" y="1327"/>
                  <a:pt x="571" y="1339"/>
                  <a:pt x="627" y="1339"/>
                </a:cubicBezTo>
                <a:cubicBezTo>
                  <a:pt x="760" y="1339"/>
                  <a:pt x="872" y="1279"/>
                  <a:pt x="953" y="1166"/>
                </a:cubicBezTo>
                <a:cubicBezTo>
                  <a:pt x="1053" y="1026"/>
                  <a:pt x="1089" y="801"/>
                  <a:pt x="932" y="604"/>
                </a:cubicBezTo>
                <a:cubicBezTo>
                  <a:pt x="860" y="511"/>
                  <a:pt x="744" y="455"/>
                  <a:pt x="631" y="455"/>
                </a:cubicBezTo>
                <a:cubicBezTo>
                  <a:pt x="543" y="455"/>
                  <a:pt x="466" y="495"/>
                  <a:pt x="418" y="563"/>
                </a:cubicBezTo>
                <a:cubicBezTo>
                  <a:pt x="350" y="652"/>
                  <a:pt x="338" y="756"/>
                  <a:pt x="378" y="853"/>
                </a:cubicBezTo>
                <a:cubicBezTo>
                  <a:pt x="418" y="945"/>
                  <a:pt x="507" y="1013"/>
                  <a:pt x="611" y="1026"/>
                </a:cubicBezTo>
                <a:cubicBezTo>
                  <a:pt x="616" y="1026"/>
                  <a:pt x="621" y="1027"/>
                  <a:pt x="626" y="1027"/>
                </a:cubicBezTo>
                <a:cubicBezTo>
                  <a:pt x="667" y="1027"/>
                  <a:pt x="700" y="997"/>
                  <a:pt x="703" y="957"/>
                </a:cubicBezTo>
                <a:cubicBezTo>
                  <a:pt x="707" y="917"/>
                  <a:pt x="679" y="877"/>
                  <a:pt x="639" y="873"/>
                </a:cubicBezTo>
                <a:cubicBezTo>
                  <a:pt x="587" y="865"/>
                  <a:pt x="547" y="837"/>
                  <a:pt x="527" y="797"/>
                </a:cubicBezTo>
                <a:cubicBezTo>
                  <a:pt x="507" y="756"/>
                  <a:pt x="511" y="716"/>
                  <a:pt x="531" y="672"/>
                </a:cubicBezTo>
                <a:cubicBezTo>
                  <a:pt x="551" y="636"/>
                  <a:pt x="583" y="612"/>
                  <a:pt x="623" y="604"/>
                </a:cubicBezTo>
                <a:cubicBezTo>
                  <a:pt x="629" y="603"/>
                  <a:pt x="636" y="602"/>
                  <a:pt x="643" y="602"/>
                </a:cubicBezTo>
                <a:cubicBezTo>
                  <a:pt x="689" y="602"/>
                  <a:pt x="745" y="625"/>
                  <a:pt x="784" y="660"/>
                </a:cubicBezTo>
                <a:cubicBezTo>
                  <a:pt x="860" y="724"/>
                  <a:pt x="900" y="825"/>
                  <a:pt x="892" y="925"/>
                </a:cubicBezTo>
                <a:cubicBezTo>
                  <a:pt x="888" y="1013"/>
                  <a:pt x="848" y="1086"/>
                  <a:pt x="784" y="1138"/>
                </a:cubicBezTo>
                <a:cubicBezTo>
                  <a:pt x="741" y="1170"/>
                  <a:pt x="693" y="1183"/>
                  <a:pt x="644" y="1183"/>
                </a:cubicBezTo>
                <a:cubicBezTo>
                  <a:pt x="516" y="1183"/>
                  <a:pt x="382" y="1092"/>
                  <a:pt x="310" y="1013"/>
                </a:cubicBezTo>
                <a:cubicBezTo>
                  <a:pt x="189" y="881"/>
                  <a:pt x="161" y="696"/>
                  <a:pt x="221" y="519"/>
                </a:cubicBezTo>
                <a:cubicBezTo>
                  <a:pt x="282" y="347"/>
                  <a:pt x="426" y="214"/>
                  <a:pt x="603" y="162"/>
                </a:cubicBezTo>
                <a:cubicBezTo>
                  <a:pt x="644" y="150"/>
                  <a:pt x="686" y="145"/>
                  <a:pt x="727" y="145"/>
                </a:cubicBezTo>
                <a:cubicBezTo>
                  <a:pt x="828" y="145"/>
                  <a:pt x="926" y="179"/>
                  <a:pt x="1009" y="242"/>
                </a:cubicBezTo>
                <a:cubicBezTo>
                  <a:pt x="1133" y="342"/>
                  <a:pt x="1270" y="604"/>
                  <a:pt x="1266" y="829"/>
                </a:cubicBezTo>
                <a:cubicBezTo>
                  <a:pt x="1258" y="945"/>
                  <a:pt x="1226" y="1030"/>
                  <a:pt x="1149" y="1082"/>
                </a:cubicBezTo>
                <a:cubicBezTo>
                  <a:pt x="1125" y="1098"/>
                  <a:pt x="1113" y="1126"/>
                  <a:pt x="1121" y="1150"/>
                </a:cubicBezTo>
                <a:cubicBezTo>
                  <a:pt x="1125" y="1182"/>
                  <a:pt x="1141" y="1206"/>
                  <a:pt x="1165" y="1218"/>
                </a:cubicBezTo>
                <a:cubicBezTo>
                  <a:pt x="1175" y="1221"/>
                  <a:pt x="1184" y="1223"/>
                  <a:pt x="1194" y="1223"/>
                </a:cubicBezTo>
                <a:cubicBezTo>
                  <a:pt x="1209" y="1223"/>
                  <a:pt x="1225" y="1219"/>
                  <a:pt x="1242" y="1206"/>
                </a:cubicBezTo>
                <a:cubicBezTo>
                  <a:pt x="1342" y="1138"/>
                  <a:pt x="1402" y="1021"/>
                  <a:pt x="1415" y="885"/>
                </a:cubicBezTo>
                <a:cubicBezTo>
                  <a:pt x="1447" y="632"/>
                  <a:pt x="1314" y="338"/>
                  <a:pt x="1173" y="178"/>
                </a:cubicBezTo>
                <a:cubicBezTo>
                  <a:pt x="1059" y="67"/>
                  <a:pt x="902" y="0"/>
                  <a:pt x="729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0;p3"/>
          <p:cNvSpPr/>
          <p:nvPr/>
        </p:nvSpPr>
        <p:spPr>
          <a:xfrm flipH="1">
            <a:off x="1766005" y="18188"/>
            <a:ext cx="232399" cy="236323"/>
          </a:xfrm>
          <a:custGeom>
            <a:avLst/>
            <a:gdLst/>
            <a:ahLst/>
            <a:cxnLst/>
            <a:rect l="l" t="t" r="r" b="b"/>
            <a:pathLst>
              <a:path w="1411" h="1435" extrusionOk="0">
                <a:moveTo>
                  <a:pt x="698" y="0"/>
                </a:moveTo>
                <a:cubicBezTo>
                  <a:pt x="487" y="0"/>
                  <a:pt x="299" y="92"/>
                  <a:pt x="169" y="254"/>
                </a:cubicBezTo>
                <a:cubicBezTo>
                  <a:pt x="45" y="410"/>
                  <a:pt x="1" y="615"/>
                  <a:pt x="49" y="816"/>
                </a:cubicBezTo>
                <a:cubicBezTo>
                  <a:pt x="101" y="1017"/>
                  <a:pt x="250" y="1146"/>
                  <a:pt x="447" y="1150"/>
                </a:cubicBezTo>
                <a:cubicBezTo>
                  <a:pt x="450" y="1150"/>
                  <a:pt x="453" y="1150"/>
                  <a:pt x="456" y="1150"/>
                </a:cubicBezTo>
                <a:cubicBezTo>
                  <a:pt x="623" y="1150"/>
                  <a:pt x="829" y="1045"/>
                  <a:pt x="897" y="812"/>
                </a:cubicBezTo>
                <a:cubicBezTo>
                  <a:pt x="933" y="696"/>
                  <a:pt x="913" y="567"/>
                  <a:pt x="852" y="475"/>
                </a:cubicBezTo>
                <a:cubicBezTo>
                  <a:pt x="804" y="406"/>
                  <a:pt x="728" y="366"/>
                  <a:pt x="635" y="362"/>
                </a:cubicBezTo>
                <a:cubicBezTo>
                  <a:pt x="628" y="362"/>
                  <a:pt x="621" y="361"/>
                  <a:pt x="614" y="361"/>
                </a:cubicBezTo>
                <a:cubicBezTo>
                  <a:pt x="518" y="361"/>
                  <a:pt x="430" y="412"/>
                  <a:pt x="374" y="491"/>
                </a:cubicBezTo>
                <a:cubicBezTo>
                  <a:pt x="322" y="583"/>
                  <a:pt x="314" y="692"/>
                  <a:pt x="366" y="784"/>
                </a:cubicBezTo>
                <a:cubicBezTo>
                  <a:pt x="380" y="811"/>
                  <a:pt x="407" y="826"/>
                  <a:pt x="435" y="826"/>
                </a:cubicBezTo>
                <a:cubicBezTo>
                  <a:pt x="448" y="826"/>
                  <a:pt x="462" y="823"/>
                  <a:pt x="475" y="816"/>
                </a:cubicBezTo>
                <a:cubicBezTo>
                  <a:pt x="515" y="796"/>
                  <a:pt x="527" y="752"/>
                  <a:pt x="507" y="716"/>
                </a:cubicBezTo>
                <a:cubicBezTo>
                  <a:pt x="483" y="672"/>
                  <a:pt x="483" y="623"/>
                  <a:pt x="507" y="583"/>
                </a:cubicBezTo>
                <a:cubicBezTo>
                  <a:pt x="527" y="543"/>
                  <a:pt x="567" y="523"/>
                  <a:pt x="611" y="515"/>
                </a:cubicBezTo>
                <a:cubicBezTo>
                  <a:pt x="615" y="514"/>
                  <a:pt x="620" y="514"/>
                  <a:pt x="624" y="514"/>
                </a:cubicBezTo>
                <a:cubicBezTo>
                  <a:pt x="659" y="514"/>
                  <a:pt x="690" y="529"/>
                  <a:pt x="712" y="551"/>
                </a:cubicBezTo>
                <a:cubicBezTo>
                  <a:pt x="748" y="587"/>
                  <a:pt x="768" y="651"/>
                  <a:pt x="756" y="716"/>
                </a:cubicBezTo>
                <a:cubicBezTo>
                  <a:pt x="744" y="816"/>
                  <a:pt x="688" y="909"/>
                  <a:pt x="603" y="957"/>
                </a:cubicBezTo>
                <a:cubicBezTo>
                  <a:pt x="557" y="988"/>
                  <a:pt x="506" y="1002"/>
                  <a:pt x="453" y="1002"/>
                </a:cubicBezTo>
                <a:cubicBezTo>
                  <a:pt x="424" y="1002"/>
                  <a:pt x="395" y="998"/>
                  <a:pt x="366" y="989"/>
                </a:cubicBezTo>
                <a:cubicBezTo>
                  <a:pt x="181" y="925"/>
                  <a:pt x="165" y="672"/>
                  <a:pt x="201" y="531"/>
                </a:cubicBezTo>
                <a:cubicBezTo>
                  <a:pt x="242" y="354"/>
                  <a:pt x="374" y="226"/>
                  <a:pt x="551" y="181"/>
                </a:cubicBezTo>
                <a:cubicBezTo>
                  <a:pt x="600" y="168"/>
                  <a:pt x="651" y="161"/>
                  <a:pt x="701" y="161"/>
                </a:cubicBezTo>
                <a:cubicBezTo>
                  <a:pt x="832" y="161"/>
                  <a:pt x="961" y="206"/>
                  <a:pt x="1057" y="290"/>
                </a:cubicBezTo>
                <a:cubicBezTo>
                  <a:pt x="1174" y="386"/>
                  <a:pt x="1234" y="527"/>
                  <a:pt x="1222" y="672"/>
                </a:cubicBezTo>
                <a:cubicBezTo>
                  <a:pt x="1214" y="836"/>
                  <a:pt x="1073" y="1093"/>
                  <a:pt x="884" y="1214"/>
                </a:cubicBezTo>
                <a:cubicBezTo>
                  <a:pt x="818" y="1258"/>
                  <a:pt x="752" y="1279"/>
                  <a:pt x="690" y="1279"/>
                </a:cubicBezTo>
                <a:cubicBezTo>
                  <a:pt x="661" y="1279"/>
                  <a:pt x="634" y="1275"/>
                  <a:pt x="607" y="1266"/>
                </a:cubicBezTo>
                <a:cubicBezTo>
                  <a:pt x="598" y="1262"/>
                  <a:pt x="588" y="1259"/>
                  <a:pt x="578" y="1259"/>
                </a:cubicBezTo>
                <a:cubicBezTo>
                  <a:pt x="561" y="1259"/>
                  <a:pt x="543" y="1266"/>
                  <a:pt x="531" y="1278"/>
                </a:cubicBezTo>
                <a:cubicBezTo>
                  <a:pt x="511" y="1302"/>
                  <a:pt x="495" y="1330"/>
                  <a:pt x="507" y="1355"/>
                </a:cubicBezTo>
                <a:cubicBezTo>
                  <a:pt x="511" y="1379"/>
                  <a:pt x="531" y="1403"/>
                  <a:pt x="555" y="1411"/>
                </a:cubicBezTo>
                <a:cubicBezTo>
                  <a:pt x="603" y="1427"/>
                  <a:pt x="647" y="1435"/>
                  <a:pt x="692" y="1435"/>
                </a:cubicBezTo>
                <a:cubicBezTo>
                  <a:pt x="768" y="1435"/>
                  <a:pt x="844" y="1415"/>
                  <a:pt x="917" y="1375"/>
                </a:cubicBezTo>
                <a:cubicBezTo>
                  <a:pt x="1146" y="1254"/>
                  <a:pt x="1314" y="985"/>
                  <a:pt x="1367" y="776"/>
                </a:cubicBezTo>
                <a:cubicBezTo>
                  <a:pt x="1411" y="603"/>
                  <a:pt x="1371" y="422"/>
                  <a:pt x="1258" y="274"/>
                </a:cubicBezTo>
                <a:cubicBezTo>
                  <a:pt x="1134" y="105"/>
                  <a:pt x="929" y="5"/>
                  <a:pt x="712" y="1"/>
                </a:cubicBezTo>
                <a:cubicBezTo>
                  <a:pt x="707" y="0"/>
                  <a:pt x="703" y="0"/>
                  <a:pt x="698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01" name="Google Shape;101;p3"/>
          <p:cNvGrpSpPr/>
          <p:nvPr/>
        </p:nvGrpSpPr>
        <p:grpSpPr>
          <a:xfrm flipH="1">
            <a:off x="-799476" y="306354"/>
            <a:ext cx="1459675" cy="2094679"/>
            <a:chOff x="8328491" y="505017"/>
            <a:chExt cx="1459675" cy="2094679"/>
          </a:xfrm>
        </p:grpSpPr>
        <p:grpSp>
          <p:nvGrpSpPr>
            <p:cNvPr id="102" name="Google Shape;102;p3"/>
            <p:cNvGrpSpPr/>
            <p:nvPr/>
          </p:nvGrpSpPr>
          <p:grpSpPr>
            <a:xfrm>
              <a:off x="8328491" y="2037929"/>
              <a:ext cx="580943" cy="561766"/>
              <a:chOff x="8328491" y="2037929"/>
              <a:chExt cx="580943" cy="561766"/>
            </a:xfrm>
          </p:grpSpPr>
          <p:sp>
            <p:nvSpPr>
              <p:cNvPr id="103" name="Google Shape;103;p3"/>
              <p:cNvSpPr/>
              <p:nvPr/>
            </p:nvSpPr>
            <p:spPr>
              <a:xfrm rot="1978064">
                <a:off x="8396332" y="2128457"/>
                <a:ext cx="445374" cy="380712"/>
              </a:xfrm>
              <a:custGeom>
                <a:avLst/>
                <a:gdLst/>
                <a:ahLst/>
                <a:cxnLst/>
                <a:rect l="l" t="t" r="r" b="b"/>
                <a:pathLst>
                  <a:path w="4601" h="3933" extrusionOk="0">
                    <a:moveTo>
                      <a:pt x="3465" y="0"/>
                    </a:moveTo>
                    <a:cubicBezTo>
                      <a:pt x="2561" y="0"/>
                      <a:pt x="2644" y="1918"/>
                      <a:pt x="2644" y="1918"/>
                    </a:cubicBezTo>
                    <a:cubicBezTo>
                      <a:pt x="2644" y="1918"/>
                      <a:pt x="1691" y="910"/>
                      <a:pt x="1051" y="910"/>
                    </a:cubicBezTo>
                    <a:cubicBezTo>
                      <a:pt x="902" y="910"/>
                      <a:pt x="770" y="964"/>
                      <a:pt x="671" y="1098"/>
                    </a:cubicBezTo>
                    <a:cubicBezTo>
                      <a:pt x="0" y="1996"/>
                      <a:pt x="2711" y="3932"/>
                      <a:pt x="3431" y="3932"/>
                    </a:cubicBezTo>
                    <a:cubicBezTo>
                      <a:pt x="3465" y="3932"/>
                      <a:pt x="3495" y="3928"/>
                      <a:pt x="3520" y="3919"/>
                    </a:cubicBezTo>
                    <a:cubicBezTo>
                      <a:pt x="4110" y="3698"/>
                      <a:pt x="4601" y="138"/>
                      <a:pt x="3548" y="6"/>
                    </a:cubicBezTo>
                    <a:cubicBezTo>
                      <a:pt x="3519" y="2"/>
                      <a:pt x="3492" y="0"/>
                      <a:pt x="3465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4" name="Google Shape;104;p3"/>
              <p:cNvSpPr/>
              <p:nvPr/>
            </p:nvSpPr>
            <p:spPr>
              <a:xfrm rot="1978064">
                <a:off x="8377767" y="2190279"/>
                <a:ext cx="376550" cy="292528"/>
              </a:xfrm>
              <a:custGeom>
                <a:avLst/>
                <a:gdLst/>
                <a:ahLst/>
                <a:cxnLst/>
                <a:rect l="l" t="t" r="r" b="b"/>
                <a:pathLst>
                  <a:path w="3890" h="3022" extrusionOk="0">
                    <a:moveTo>
                      <a:pt x="1050" y="1"/>
                    </a:moveTo>
                    <a:cubicBezTo>
                      <a:pt x="902" y="1"/>
                      <a:pt x="770" y="56"/>
                      <a:pt x="671" y="187"/>
                    </a:cubicBezTo>
                    <a:cubicBezTo>
                      <a:pt x="0" y="1088"/>
                      <a:pt x="2707" y="3021"/>
                      <a:pt x="3427" y="3021"/>
                    </a:cubicBezTo>
                    <a:cubicBezTo>
                      <a:pt x="3461" y="3021"/>
                      <a:pt x="3491" y="3017"/>
                      <a:pt x="3516" y="3008"/>
                    </a:cubicBezTo>
                    <a:cubicBezTo>
                      <a:pt x="3652" y="2956"/>
                      <a:pt x="3777" y="2735"/>
                      <a:pt x="3889" y="2425"/>
                    </a:cubicBezTo>
                    <a:cubicBezTo>
                      <a:pt x="3733" y="2345"/>
                      <a:pt x="3576" y="2248"/>
                      <a:pt x="3427" y="2152"/>
                    </a:cubicBezTo>
                    <a:cubicBezTo>
                      <a:pt x="2564" y="1594"/>
                      <a:pt x="1840" y="870"/>
                      <a:pt x="1266" y="35"/>
                    </a:cubicBezTo>
                    <a:cubicBezTo>
                      <a:pt x="1192" y="13"/>
                      <a:pt x="1119" y="1"/>
                      <a:pt x="1050" y="1"/>
                    </a:cubicBezTo>
                    <a:close/>
                  </a:path>
                </a:pathLst>
              </a:custGeom>
              <a:solidFill>
                <a:srgbClr val="FFF1F6">
                  <a:alpha val="333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05" name="Google Shape;105;p3"/>
            <p:cNvGrpSpPr/>
            <p:nvPr/>
          </p:nvGrpSpPr>
          <p:grpSpPr>
            <a:xfrm rot="-5889459" flipH="1">
              <a:off x="8298512" y="743391"/>
              <a:ext cx="1545354" cy="1227090"/>
              <a:chOff x="6766920" y="-660615"/>
              <a:chExt cx="1545325" cy="1227067"/>
            </a:xfrm>
          </p:grpSpPr>
          <p:grpSp>
            <p:nvGrpSpPr>
              <p:cNvPr id="106" name="Google Shape;106;p3"/>
              <p:cNvGrpSpPr/>
              <p:nvPr/>
            </p:nvGrpSpPr>
            <p:grpSpPr>
              <a:xfrm rot="-1338283">
                <a:off x="6766019" y="229092"/>
                <a:ext cx="900924" cy="172863"/>
                <a:chOff x="3564648" y="628675"/>
                <a:chExt cx="901001" cy="172878"/>
              </a:xfrm>
            </p:grpSpPr>
            <p:sp>
              <p:nvSpPr>
                <p:cNvPr id="107" name="Google Shape;107;p3"/>
                <p:cNvSpPr/>
                <p:nvPr/>
              </p:nvSpPr>
              <p:spPr>
                <a:xfrm>
                  <a:off x="3564648" y="647688"/>
                  <a:ext cx="32631" cy="260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2" h="193" extrusionOk="0">
                      <a:moveTo>
                        <a:pt x="73" y="0"/>
                      </a:moveTo>
                      <a:cubicBezTo>
                        <a:pt x="53" y="0"/>
                        <a:pt x="33" y="10"/>
                        <a:pt x="21" y="28"/>
                      </a:cubicBezTo>
                      <a:cubicBezTo>
                        <a:pt x="0" y="52"/>
                        <a:pt x="4" y="92"/>
                        <a:pt x="33" y="112"/>
                      </a:cubicBezTo>
                      <a:cubicBezTo>
                        <a:pt x="33" y="112"/>
                        <a:pt x="69" y="140"/>
                        <a:pt x="141" y="184"/>
                      </a:cubicBezTo>
                      <a:cubicBezTo>
                        <a:pt x="149" y="188"/>
                        <a:pt x="165" y="192"/>
                        <a:pt x="173" y="192"/>
                      </a:cubicBezTo>
                      <a:cubicBezTo>
                        <a:pt x="193" y="192"/>
                        <a:pt x="213" y="184"/>
                        <a:pt x="225" y="168"/>
                      </a:cubicBezTo>
                      <a:cubicBezTo>
                        <a:pt x="241" y="144"/>
                        <a:pt x="233" y="104"/>
                        <a:pt x="205" y="84"/>
                      </a:cubicBezTo>
                      <a:cubicBezTo>
                        <a:pt x="141" y="40"/>
                        <a:pt x="105" y="11"/>
                        <a:pt x="105" y="11"/>
                      </a:cubicBezTo>
                      <a:cubicBezTo>
                        <a:pt x="96" y="4"/>
                        <a:pt x="84" y="0"/>
                        <a:pt x="73" y="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8" name="Google Shape;108;p3"/>
                <p:cNvSpPr/>
                <p:nvPr/>
              </p:nvSpPr>
              <p:spPr>
                <a:xfrm>
                  <a:off x="3630180" y="628675"/>
                  <a:ext cx="835469" cy="17287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196" h="1282" extrusionOk="0">
                      <a:moveTo>
                        <a:pt x="6121" y="0"/>
                      </a:moveTo>
                      <a:cubicBezTo>
                        <a:pt x="6109" y="0"/>
                        <a:pt x="6097" y="4"/>
                        <a:pt x="6087" y="12"/>
                      </a:cubicBezTo>
                      <a:cubicBezTo>
                        <a:pt x="6023" y="64"/>
                        <a:pt x="5955" y="112"/>
                        <a:pt x="5891" y="160"/>
                      </a:cubicBezTo>
                      <a:cubicBezTo>
                        <a:pt x="5858" y="177"/>
                        <a:pt x="5854" y="213"/>
                        <a:pt x="5875" y="245"/>
                      </a:cubicBezTo>
                      <a:cubicBezTo>
                        <a:pt x="5887" y="261"/>
                        <a:pt x="5907" y="269"/>
                        <a:pt x="5927" y="269"/>
                      </a:cubicBezTo>
                      <a:cubicBezTo>
                        <a:pt x="5943" y="269"/>
                        <a:pt x="5951" y="265"/>
                        <a:pt x="5967" y="261"/>
                      </a:cubicBezTo>
                      <a:cubicBezTo>
                        <a:pt x="6035" y="213"/>
                        <a:pt x="6104" y="165"/>
                        <a:pt x="6168" y="112"/>
                      </a:cubicBezTo>
                      <a:cubicBezTo>
                        <a:pt x="6192" y="88"/>
                        <a:pt x="6196" y="48"/>
                        <a:pt x="6176" y="24"/>
                      </a:cubicBezTo>
                      <a:cubicBezTo>
                        <a:pt x="6161" y="9"/>
                        <a:pt x="6140" y="0"/>
                        <a:pt x="6121" y="0"/>
                      </a:cubicBezTo>
                      <a:close/>
                      <a:moveTo>
                        <a:pt x="5557" y="384"/>
                      </a:moveTo>
                      <a:cubicBezTo>
                        <a:pt x="5546" y="384"/>
                        <a:pt x="5535" y="387"/>
                        <a:pt x="5525" y="394"/>
                      </a:cubicBezTo>
                      <a:lnTo>
                        <a:pt x="5312" y="514"/>
                      </a:lnTo>
                      <a:cubicBezTo>
                        <a:pt x="5284" y="530"/>
                        <a:pt x="5272" y="570"/>
                        <a:pt x="5288" y="602"/>
                      </a:cubicBezTo>
                      <a:cubicBezTo>
                        <a:pt x="5296" y="623"/>
                        <a:pt x="5324" y="631"/>
                        <a:pt x="5344" y="631"/>
                      </a:cubicBezTo>
                      <a:cubicBezTo>
                        <a:pt x="5352" y="631"/>
                        <a:pt x="5364" y="631"/>
                        <a:pt x="5372" y="627"/>
                      </a:cubicBezTo>
                      <a:cubicBezTo>
                        <a:pt x="5445" y="586"/>
                        <a:pt x="5517" y="546"/>
                        <a:pt x="5589" y="502"/>
                      </a:cubicBezTo>
                      <a:cubicBezTo>
                        <a:pt x="5617" y="486"/>
                        <a:pt x="5629" y="446"/>
                        <a:pt x="5609" y="414"/>
                      </a:cubicBezTo>
                      <a:cubicBezTo>
                        <a:pt x="5599" y="395"/>
                        <a:pt x="5578" y="384"/>
                        <a:pt x="5557" y="384"/>
                      </a:cubicBezTo>
                      <a:close/>
                      <a:moveTo>
                        <a:pt x="68" y="434"/>
                      </a:moveTo>
                      <a:cubicBezTo>
                        <a:pt x="45" y="434"/>
                        <a:pt x="25" y="444"/>
                        <a:pt x="17" y="466"/>
                      </a:cubicBezTo>
                      <a:cubicBezTo>
                        <a:pt x="1" y="494"/>
                        <a:pt x="9" y="534"/>
                        <a:pt x="41" y="550"/>
                      </a:cubicBezTo>
                      <a:cubicBezTo>
                        <a:pt x="109" y="590"/>
                        <a:pt x="185" y="631"/>
                        <a:pt x="262" y="667"/>
                      </a:cubicBezTo>
                      <a:cubicBezTo>
                        <a:pt x="266" y="671"/>
                        <a:pt x="278" y="671"/>
                        <a:pt x="286" y="671"/>
                      </a:cubicBezTo>
                      <a:cubicBezTo>
                        <a:pt x="310" y="671"/>
                        <a:pt x="330" y="663"/>
                        <a:pt x="346" y="635"/>
                      </a:cubicBezTo>
                      <a:cubicBezTo>
                        <a:pt x="362" y="602"/>
                        <a:pt x="346" y="566"/>
                        <a:pt x="318" y="550"/>
                      </a:cubicBezTo>
                      <a:cubicBezTo>
                        <a:pt x="246" y="514"/>
                        <a:pt x="169" y="482"/>
                        <a:pt x="101" y="442"/>
                      </a:cubicBezTo>
                      <a:cubicBezTo>
                        <a:pt x="90" y="436"/>
                        <a:pt x="79" y="434"/>
                        <a:pt x="68" y="434"/>
                      </a:cubicBezTo>
                      <a:close/>
                      <a:moveTo>
                        <a:pt x="4947" y="705"/>
                      </a:moveTo>
                      <a:cubicBezTo>
                        <a:pt x="4939" y="705"/>
                        <a:pt x="4930" y="707"/>
                        <a:pt x="4922" y="711"/>
                      </a:cubicBezTo>
                      <a:cubicBezTo>
                        <a:pt x="4846" y="747"/>
                        <a:pt x="4770" y="775"/>
                        <a:pt x="4693" y="807"/>
                      </a:cubicBezTo>
                      <a:cubicBezTo>
                        <a:pt x="4665" y="815"/>
                        <a:pt x="4645" y="856"/>
                        <a:pt x="4661" y="888"/>
                      </a:cubicBezTo>
                      <a:cubicBezTo>
                        <a:pt x="4669" y="912"/>
                        <a:pt x="4693" y="928"/>
                        <a:pt x="4721" y="928"/>
                      </a:cubicBezTo>
                      <a:cubicBezTo>
                        <a:pt x="4729" y="928"/>
                        <a:pt x="4738" y="928"/>
                        <a:pt x="4746" y="920"/>
                      </a:cubicBezTo>
                      <a:cubicBezTo>
                        <a:pt x="4826" y="892"/>
                        <a:pt x="4902" y="860"/>
                        <a:pt x="4975" y="827"/>
                      </a:cubicBezTo>
                      <a:cubicBezTo>
                        <a:pt x="5007" y="811"/>
                        <a:pt x="5023" y="771"/>
                        <a:pt x="5007" y="739"/>
                      </a:cubicBezTo>
                      <a:cubicBezTo>
                        <a:pt x="4995" y="719"/>
                        <a:pt x="4971" y="705"/>
                        <a:pt x="4947" y="705"/>
                      </a:cubicBezTo>
                      <a:close/>
                      <a:moveTo>
                        <a:pt x="694" y="729"/>
                      </a:moveTo>
                      <a:cubicBezTo>
                        <a:pt x="670" y="729"/>
                        <a:pt x="644" y="741"/>
                        <a:pt x="631" y="767"/>
                      </a:cubicBezTo>
                      <a:cubicBezTo>
                        <a:pt x="619" y="795"/>
                        <a:pt x="639" y="831"/>
                        <a:pt x="668" y="848"/>
                      </a:cubicBezTo>
                      <a:cubicBezTo>
                        <a:pt x="744" y="884"/>
                        <a:pt x="824" y="908"/>
                        <a:pt x="901" y="936"/>
                      </a:cubicBezTo>
                      <a:cubicBezTo>
                        <a:pt x="905" y="944"/>
                        <a:pt x="913" y="944"/>
                        <a:pt x="921" y="944"/>
                      </a:cubicBezTo>
                      <a:cubicBezTo>
                        <a:pt x="949" y="944"/>
                        <a:pt x="969" y="924"/>
                        <a:pt x="981" y="896"/>
                      </a:cubicBezTo>
                      <a:cubicBezTo>
                        <a:pt x="989" y="864"/>
                        <a:pt x="969" y="827"/>
                        <a:pt x="941" y="815"/>
                      </a:cubicBezTo>
                      <a:cubicBezTo>
                        <a:pt x="864" y="791"/>
                        <a:pt x="788" y="763"/>
                        <a:pt x="712" y="731"/>
                      </a:cubicBezTo>
                      <a:cubicBezTo>
                        <a:pt x="706" y="729"/>
                        <a:pt x="700" y="729"/>
                        <a:pt x="694" y="729"/>
                      </a:cubicBezTo>
                      <a:close/>
                      <a:moveTo>
                        <a:pt x="1342" y="954"/>
                      </a:moveTo>
                      <a:cubicBezTo>
                        <a:pt x="1316" y="954"/>
                        <a:pt x="1288" y="973"/>
                        <a:pt x="1278" y="1004"/>
                      </a:cubicBezTo>
                      <a:cubicBezTo>
                        <a:pt x="1270" y="1032"/>
                        <a:pt x="1290" y="1069"/>
                        <a:pt x="1326" y="1077"/>
                      </a:cubicBezTo>
                      <a:lnTo>
                        <a:pt x="1567" y="1137"/>
                      </a:lnTo>
                      <a:lnTo>
                        <a:pt x="1580" y="1137"/>
                      </a:lnTo>
                      <a:cubicBezTo>
                        <a:pt x="1612" y="1137"/>
                        <a:pt x="1636" y="1117"/>
                        <a:pt x="1636" y="1093"/>
                      </a:cubicBezTo>
                      <a:cubicBezTo>
                        <a:pt x="1648" y="1056"/>
                        <a:pt x="1628" y="1028"/>
                        <a:pt x="1592" y="1016"/>
                      </a:cubicBezTo>
                      <a:cubicBezTo>
                        <a:pt x="1511" y="996"/>
                        <a:pt x="1435" y="976"/>
                        <a:pt x="1355" y="956"/>
                      </a:cubicBezTo>
                      <a:cubicBezTo>
                        <a:pt x="1350" y="955"/>
                        <a:pt x="1346" y="954"/>
                        <a:pt x="1342" y="954"/>
                      </a:cubicBezTo>
                      <a:close/>
                      <a:moveTo>
                        <a:pt x="4306" y="950"/>
                      </a:moveTo>
                      <a:cubicBezTo>
                        <a:pt x="4300" y="950"/>
                        <a:pt x="4294" y="951"/>
                        <a:pt x="4288" y="952"/>
                      </a:cubicBezTo>
                      <a:cubicBezTo>
                        <a:pt x="4207" y="976"/>
                        <a:pt x="4135" y="996"/>
                        <a:pt x="4054" y="1016"/>
                      </a:cubicBezTo>
                      <a:cubicBezTo>
                        <a:pt x="4018" y="1028"/>
                        <a:pt x="3998" y="1056"/>
                        <a:pt x="4006" y="1093"/>
                      </a:cubicBezTo>
                      <a:cubicBezTo>
                        <a:pt x="4014" y="1117"/>
                        <a:pt x="4038" y="1137"/>
                        <a:pt x="4067" y="1137"/>
                      </a:cubicBezTo>
                      <a:lnTo>
                        <a:pt x="4087" y="1137"/>
                      </a:lnTo>
                      <a:cubicBezTo>
                        <a:pt x="4167" y="1117"/>
                        <a:pt x="4247" y="1097"/>
                        <a:pt x="4328" y="1073"/>
                      </a:cubicBezTo>
                      <a:cubicBezTo>
                        <a:pt x="4360" y="1064"/>
                        <a:pt x="4380" y="1028"/>
                        <a:pt x="4368" y="992"/>
                      </a:cubicBezTo>
                      <a:cubicBezTo>
                        <a:pt x="4361" y="966"/>
                        <a:pt x="4335" y="950"/>
                        <a:pt x="4306" y="950"/>
                      </a:cubicBezTo>
                      <a:close/>
                      <a:moveTo>
                        <a:pt x="2020" y="1096"/>
                      </a:moveTo>
                      <a:cubicBezTo>
                        <a:pt x="1988" y="1096"/>
                        <a:pt x="1961" y="1116"/>
                        <a:pt x="1957" y="1149"/>
                      </a:cubicBezTo>
                      <a:cubicBezTo>
                        <a:pt x="1953" y="1185"/>
                        <a:pt x="1973" y="1213"/>
                        <a:pt x="2009" y="1217"/>
                      </a:cubicBezTo>
                      <a:cubicBezTo>
                        <a:pt x="2090" y="1233"/>
                        <a:pt x="2174" y="1245"/>
                        <a:pt x="2255" y="1253"/>
                      </a:cubicBezTo>
                      <a:lnTo>
                        <a:pt x="2259" y="1253"/>
                      </a:lnTo>
                      <a:cubicBezTo>
                        <a:pt x="2291" y="1253"/>
                        <a:pt x="2319" y="1229"/>
                        <a:pt x="2327" y="1197"/>
                      </a:cubicBezTo>
                      <a:cubicBezTo>
                        <a:pt x="2331" y="1161"/>
                        <a:pt x="2307" y="1133"/>
                        <a:pt x="2271" y="1129"/>
                      </a:cubicBezTo>
                      <a:cubicBezTo>
                        <a:pt x="2190" y="1125"/>
                        <a:pt x="2110" y="1109"/>
                        <a:pt x="2030" y="1097"/>
                      </a:cubicBezTo>
                      <a:cubicBezTo>
                        <a:pt x="2026" y="1096"/>
                        <a:pt x="2023" y="1096"/>
                        <a:pt x="2020" y="1096"/>
                      </a:cubicBezTo>
                      <a:close/>
                      <a:moveTo>
                        <a:pt x="3637" y="1103"/>
                      </a:moveTo>
                      <a:cubicBezTo>
                        <a:pt x="3633" y="1103"/>
                        <a:pt x="3629" y="1104"/>
                        <a:pt x="3625" y="1105"/>
                      </a:cubicBezTo>
                      <a:lnTo>
                        <a:pt x="3384" y="1133"/>
                      </a:lnTo>
                      <a:cubicBezTo>
                        <a:pt x="3351" y="1137"/>
                        <a:pt x="3323" y="1169"/>
                        <a:pt x="3331" y="1205"/>
                      </a:cubicBezTo>
                      <a:cubicBezTo>
                        <a:pt x="3331" y="1233"/>
                        <a:pt x="3359" y="1257"/>
                        <a:pt x="3388" y="1257"/>
                      </a:cubicBezTo>
                      <a:cubicBezTo>
                        <a:pt x="3388" y="1257"/>
                        <a:pt x="3396" y="1257"/>
                        <a:pt x="3400" y="1253"/>
                      </a:cubicBezTo>
                      <a:cubicBezTo>
                        <a:pt x="3480" y="1249"/>
                        <a:pt x="3564" y="1237"/>
                        <a:pt x="3645" y="1225"/>
                      </a:cubicBezTo>
                      <a:cubicBezTo>
                        <a:pt x="3677" y="1217"/>
                        <a:pt x="3701" y="1189"/>
                        <a:pt x="3697" y="1153"/>
                      </a:cubicBezTo>
                      <a:cubicBezTo>
                        <a:pt x="3693" y="1128"/>
                        <a:pt x="3668" y="1103"/>
                        <a:pt x="3637" y="1103"/>
                      </a:cubicBezTo>
                      <a:close/>
                      <a:moveTo>
                        <a:pt x="2709" y="1157"/>
                      </a:moveTo>
                      <a:cubicBezTo>
                        <a:pt x="2672" y="1157"/>
                        <a:pt x="2640" y="1181"/>
                        <a:pt x="2640" y="1217"/>
                      </a:cubicBezTo>
                      <a:cubicBezTo>
                        <a:pt x="2640" y="1253"/>
                        <a:pt x="2668" y="1281"/>
                        <a:pt x="2701" y="1281"/>
                      </a:cubicBezTo>
                      <a:lnTo>
                        <a:pt x="2954" y="1281"/>
                      </a:lnTo>
                      <a:cubicBezTo>
                        <a:pt x="2990" y="1281"/>
                        <a:pt x="3014" y="1253"/>
                        <a:pt x="3014" y="1217"/>
                      </a:cubicBezTo>
                      <a:cubicBezTo>
                        <a:pt x="3014" y="1181"/>
                        <a:pt x="2982" y="1157"/>
                        <a:pt x="2950" y="1157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109" name="Google Shape;109;p3"/>
              <p:cNvGrpSpPr/>
              <p:nvPr/>
            </p:nvGrpSpPr>
            <p:grpSpPr>
              <a:xfrm rot="8478049">
                <a:off x="7456155" y="-397939"/>
                <a:ext cx="900955" cy="172869"/>
                <a:chOff x="3564648" y="628675"/>
                <a:chExt cx="901001" cy="172878"/>
              </a:xfrm>
            </p:grpSpPr>
            <p:sp>
              <p:nvSpPr>
                <p:cNvPr id="110" name="Google Shape;110;p3"/>
                <p:cNvSpPr/>
                <p:nvPr/>
              </p:nvSpPr>
              <p:spPr>
                <a:xfrm>
                  <a:off x="3564648" y="647688"/>
                  <a:ext cx="32631" cy="260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2" h="193" extrusionOk="0">
                      <a:moveTo>
                        <a:pt x="73" y="0"/>
                      </a:moveTo>
                      <a:cubicBezTo>
                        <a:pt x="53" y="0"/>
                        <a:pt x="33" y="10"/>
                        <a:pt x="21" y="28"/>
                      </a:cubicBezTo>
                      <a:cubicBezTo>
                        <a:pt x="0" y="52"/>
                        <a:pt x="4" y="92"/>
                        <a:pt x="33" y="112"/>
                      </a:cubicBezTo>
                      <a:cubicBezTo>
                        <a:pt x="33" y="112"/>
                        <a:pt x="69" y="140"/>
                        <a:pt x="141" y="184"/>
                      </a:cubicBezTo>
                      <a:cubicBezTo>
                        <a:pt x="149" y="188"/>
                        <a:pt x="165" y="192"/>
                        <a:pt x="173" y="192"/>
                      </a:cubicBezTo>
                      <a:cubicBezTo>
                        <a:pt x="193" y="192"/>
                        <a:pt x="213" y="184"/>
                        <a:pt x="225" y="168"/>
                      </a:cubicBezTo>
                      <a:cubicBezTo>
                        <a:pt x="241" y="144"/>
                        <a:pt x="233" y="104"/>
                        <a:pt x="205" y="84"/>
                      </a:cubicBezTo>
                      <a:cubicBezTo>
                        <a:pt x="141" y="40"/>
                        <a:pt x="105" y="11"/>
                        <a:pt x="105" y="11"/>
                      </a:cubicBezTo>
                      <a:cubicBezTo>
                        <a:pt x="96" y="4"/>
                        <a:pt x="84" y="0"/>
                        <a:pt x="73" y="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1" name="Google Shape;111;p3"/>
                <p:cNvSpPr/>
                <p:nvPr/>
              </p:nvSpPr>
              <p:spPr>
                <a:xfrm>
                  <a:off x="3630180" y="628675"/>
                  <a:ext cx="835469" cy="17287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196" h="1282" extrusionOk="0">
                      <a:moveTo>
                        <a:pt x="6121" y="0"/>
                      </a:moveTo>
                      <a:cubicBezTo>
                        <a:pt x="6109" y="0"/>
                        <a:pt x="6097" y="4"/>
                        <a:pt x="6087" y="12"/>
                      </a:cubicBezTo>
                      <a:cubicBezTo>
                        <a:pt x="6023" y="64"/>
                        <a:pt x="5955" y="112"/>
                        <a:pt x="5891" y="160"/>
                      </a:cubicBezTo>
                      <a:cubicBezTo>
                        <a:pt x="5858" y="177"/>
                        <a:pt x="5854" y="213"/>
                        <a:pt x="5875" y="245"/>
                      </a:cubicBezTo>
                      <a:cubicBezTo>
                        <a:pt x="5887" y="261"/>
                        <a:pt x="5907" y="269"/>
                        <a:pt x="5927" y="269"/>
                      </a:cubicBezTo>
                      <a:cubicBezTo>
                        <a:pt x="5943" y="269"/>
                        <a:pt x="5951" y="265"/>
                        <a:pt x="5967" y="261"/>
                      </a:cubicBezTo>
                      <a:cubicBezTo>
                        <a:pt x="6035" y="213"/>
                        <a:pt x="6104" y="165"/>
                        <a:pt x="6168" y="112"/>
                      </a:cubicBezTo>
                      <a:cubicBezTo>
                        <a:pt x="6192" y="88"/>
                        <a:pt x="6196" y="48"/>
                        <a:pt x="6176" y="24"/>
                      </a:cubicBezTo>
                      <a:cubicBezTo>
                        <a:pt x="6161" y="9"/>
                        <a:pt x="6140" y="0"/>
                        <a:pt x="6121" y="0"/>
                      </a:cubicBezTo>
                      <a:close/>
                      <a:moveTo>
                        <a:pt x="5557" y="384"/>
                      </a:moveTo>
                      <a:cubicBezTo>
                        <a:pt x="5546" y="384"/>
                        <a:pt x="5535" y="387"/>
                        <a:pt x="5525" y="394"/>
                      </a:cubicBezTo>
                      <a:lnTo>
                        <a:pt x="5312" y="514"/>
                      </a:lnTo>
                      <a:cubicBezTo>
                        <a:pt x="5284" y="530"/>
                        <a:pt x="5272" y="570"/>
                        <a:pt x="5288" y="602"/>
                      </a:cubicBezTo>
                      <a:cubicBezTo>
                        <a:pt x="5296" y="623"/>
                        <a:pt x="5324" y="631"/>
                        <a:pt x="5344" y="631"/>
                      </a:cubicBezTo>
                      <a:cubicBezTo>
                        <a:pt x="5352" y="631"/>
                        <a:pt x="5364" y="631"/>
                        <a:pt x="5372" y="627"/>
                      </a:cubicBezTo>
                      <a:cubicBezTo>
                        <a:pt x="5445" y="586"/>
                        <a:pt x="5517" y="546"/>
                        <a:pt x="5589" y="502"/>
                      </a:cubicBezTo>
                      <a:cubicBezTo>
                        <a:pt x="5617" y="486"/>
                        <a:pt x="5629" y="446"/>
                        <a:pt x="5609" y="414"/>
                      </a:cubicBezTo>
                      <a:cubicBezTo>
                        <a:pt x="5599" y="395"/>
                        <a:pt x="5578" y="384"/>
                        <a:pt x="5557" y="384"/>
                      </a:cubicBezTo>
                      <a:close/>
                      <a:moveTo>
                        <a:pt x="68" y="434"/>
                      </a:moveTo>
                      <a:cubicBezTo>
                        <a:pt x="45" y="434"/>
                        <a:pt x="25" y="444"/>
                        <a:pt x="17" y="466"/>
                      </a:cubicBezTo>
                      <a:cubicBezTo>
                        <a:pt x="1" y="494"/>
                        <a:pt x="9" y="534"/>
                        <a:pt x="41" y="550"/>
                      </a:cubicBezTo>
                      <a:cubicBezTo>
                        <a:pt x="109" y="590"/>
                        <a:pt x="185" y="631"/>
                        <a:pt x="262" y="667"/>
                      </a:cubicBezTo>
                      <a:cubicBezTo>
                        <a:pt x="266" y="671"/>
                        <a:pt x="278" y="671"/>
                        <a:pt x="286" y="671"/>
                      </a:cubicBezTo>
                      <a:cubicBezTo>
                        <a:pt x="310" y="671"/>
                        <a:pt x="330" y="663"/>
                        <a:pt x="346" y="635"/>
                      </a:cubicBezTo>
                      <a:cubicBezTo>
                        <a:pt x="362" y="602"/>
                        <a:pt x="346" y="566"/>
                        <a:pt x="318" y="550"/>
                      </a:cubicBezTo>
                      <a:cubicBezTo>
                        <a:pt x="246" y="514"/>
                        <a:pt x="169" y="482"/>
                        <a:pt x="101" y="442"/>
                      </a:cubicBezTo>
                      <a:cubicBezTo>
                        <a:pt x="90" y="436"/>
                        <a:pt x="79" y="434"/>
                        <a:pt x="68" y="434"/>
                      </a:cubicBezTo>
                      <a:close/>
                      <a:moveTo>
                        <a:pt x="4947" y="705"/>
                      </a:moveTo>
                      <a:cubicBezTo>
                        <a:pt x="4939" y="705"/>
                        <a:pt x="4930" y="707"/>
                        <a:pt x="4922" y="711"/>
                      </a:cubicBezTo>
                      <a:cubicBezTo>
                        <a:pt x="4846" y="747"/>
                        <a:pt x="4770" y="775"/>
                        <a:pt x="4693" y="807"/>
                      </a:cubicBezTo>
                      <a:cubicBezTo>
                        <a:pt x="4665" y="815"/>
                        <a:pt x="4645" y="856"/>
                        <a:pt x="4661" y="888"/>
                      </a:cubicBezTo>
                      <a:cubicBezTo>
                        <a:pt x="4669" y="912"/>
                        <a:pt x="4693" y="928"/>
                        <a:pt x="4721" y="928"/>
                      </a:cubicBezTo>
                      <a:cubicBezTo>
                        <a:pt x="4729" y="928"/>
                        <a:pt x="4738" y="928"/>
                        <a:pt x="4746" y="920"/>
                      </a:cubicBezTo>
                      <a:cubicBezTo>
                        <a:pt x="4826" y="892"/>
                        <a:pt x="4902" y="860"/>
                        <a:pt x="4975" y="827"/>
                      </a:cubicBezTo>
                      <a:cubicBezTo>
                        <a:pt x="5007" y="811"/>
                        <a:pt x="5023" y="771"/>
                        <a:pt x="5007" y="739"/>
                      </a:cubicBezTo>
                      <a:cubicBezTo>
                        <a:pt x="4995" y="719"/>
                        <a:pt x="4971" y="705"/>
                        <a:pt x="4947" y="705"/>
                      </a:cubicBezTo>
                      <a:close/>
                      <a:moveTo>
                        <a:pt x="694" y="729"/>
                      </a:moveTo>
                      <a:cubicBezTo>
                        <a:pt x="670" y="729"/>
                        <a:pt x="644" y="741"/>
                        <a:pt x="631" y="767"/>
                      </a:cubicBezTo>
                      <a:cubicBezTo>
                        <a:pt x="619" y="795"/>
                        <a:pt x="639" y="831"/>
                        <a:pt x="668" y="848"/>
                      </a:cubicBezTo>
                      <a:cubicBezTo>
                        <a:pt x="744" y="884"/>
                        <a:pt x="824" y="908"/>
                        <a:pt x="901" y="936"/>
                      </a:cubicBezTo>
                      <a:cubicBezTo>
                        <a:pt x="905" y="944"/>
                        <a:pt x="913" y="944"/>
                        <a:pt x="921" y="944"/>
                      </a:cubicBezTo>
                      <a:cubicBezTo>
                        <a:pt x="949" y="944"/>
                        <a:pt x="969" y="924"/>
                        <a:pt x="981" y="896"/>
                      </a:cubicBezTo>
                      <a:cubicBezTo>
                        <a:pt x="989" y="864"/>
                        <a:pt x="969" y="827"/>
                        <a:pt x="941" y="815"/>
                      </a:cubicBezTo>
                      <a:cubicBezTo>
                        <a:pt x="864" y="791"/>
                        <a:pt x="788" y="763"/>
                        <a:pt x="712" y="731"/>
                      </a:cubicBezTo>
                      <a:cubicBezTo>
                        <a:pt x="706" y="729"/>
                        <a:pt x="700" y="729"/>
                        <a:pt x="694" y="729"/>
                      </a:cubicBezTo>
                      <a:close/>
                      <a:moveTo>
                        <a:pt x="1342" y="954"/>
                      </a:moveTo>
                      <a:cubicBezTo>
                        <a:pt x="1316" y="954"/>
                        <a:pt x="1288" y="973"/>
                        <a:pt x="1278" y="1004"/>
                      </a:cubicBezTo>
                      <a:cubicBezTo>
                        <a:pt x="1270" y="1032"/>
                        <a:pt x="1290" y="1069"/>
                        <a:pt x="1326" y="1077"/>
                      </a:cubicBezTo>
                      <a:lnTo>
                        <a:pt x="1567" y="1137"/>
                      </a:lnTo>
                      <a:lnTo>
                        <a:pt x="1580" y="1137"/>
                      </a:lnTo>
                      <a:cubicBezTo>
                        <a:pt x="1612" y="1137"/>
                        <a:pt x="1636" y="1117"/>
                        <a:pt x="1636" y="1093"/>
                      </a:cubicBezTo>
                      <a:cubicBezTo>
                        <a:pt x="1648" y="1056"/>
                        <a:pt x="1628" y="1028"/>
                        <a:pt x="1592" y="1016"/>
                      </a:cubicBezTo>
                      <a:cubicBezTo>
                        <a:pt x="1511" y="996"/>
                        <a:pt x="1435" y="976"/>
                        <a:pt x="1355" y="956"/>
                      </a:cubicBezTo>
                      <a:cubicBezTo>
                        <a:pt x="1350" y="955"/>
                        <a:pt x="1346" y="954"/>
                        <a:pt x="1342" y="954"/>
                      </a:cubicBezTo>
                      <a:close/>
                      <a:moveTo>
                        <a:pt x="4306" y="950"/>
                      </a:moveTo>
                      <a:cubicBezTo>
                        <a:pt x="4300" y="950"/>
                        <a:pt x="4294" y="951"/>
                        <a:pt x="4288" y="952"/>
                      </a:cubicBezTo>
                      <a:cubicBezTo>
                        <a:pt x="4207" y="976"/>
                        <a:pt x="4135" y="996"/>
                        <a:pt x="4054" y="1016"/>
                      </a:cubicBezTo>
                      <a:cubicBezTo>
                        <a:pt x="4018" y="1028"/>
                        <a:pt x="3998" y="1056"/>
                        <a:pt x="4006" y="1093"/>
                      </a:cubicBezTo>
                      <a:cubicBezTo>
                        <a:pt x="4014" y="1117"/>
                        <a:pt x="4038" y="1137"/>
                        <a:pt x="4067" y="1137"/>
                      </a:cubicBezTo>
                      <a:lnTo>
                        <a:pt x="4087" y="1137"/>
                      </a:lnTo>
                      <a:cubicBezTo>
                        <a:pt x="4167" y="1117"/>
                        <a:pt x="4247" y="1097"/>
                        <a:pt x="4328" y="1073"/>
                      </a:cubicBezTo>
                      <a:cubicBezTo>
                        <a:pt x="4360" y="1064"/>
                        <a:pt x="4380" y="1028"/>
                        <a:pt x="4368" y="992"/>
                      </a:cubicBezTo>
                      <a:cubicBezTo>
                        <a:pt x="4361" y="966"/>
                        <a:pt x="4335" y="950"/>
                        <a:pt x="4306" y="950"/>
                      </a:cubicBezTo>
                      <a:close/>
                      <a:moveTo>
                        <a:pt x="2020" y="1096"/>
                      </a:moveTo>
                      <a:cubicBezTo>
                        <a:pt x="1988" y="1096"/>
                        <a:pt x="1961" y="1116"/>
                        <a:pt x="1957" y="1149"/>
                      </a:cubicBezTo>
                      <a:cubicBezTo>
                        <a:pt x="1953" y="1185"/>
                        <a:pt x="1973" y="1213"/>
                        <a:pt x="2009" y="1217"/>
                      </a:cubicBezTo>
                      <a:cubicBezTo>
                        <a:pt x="2090" y="1233"/>
                        <a:pt x="2174" y="1245"/>
                        <a:pt x="2255" y="1253"/>
                      </a:cubicBezTo>
                      <a:lnTo>
                        <a:pt x="2259" y="1253"/>
                      </a:lnTo>
                      <a:cubicBezTo>
                        <a:pt x="2291" y="1253"/>
                        <a:pt x="2319" y="1229"/>
                        <a:pt x="2327" y="1197"/>
                      </a:cubicBezTo>
                      <a:cubicBezTo>
                        <a:pt x="2331" y="1161"/>
                        <a:pt x="2307" y="1133"/>
                        <a:pt x="2271" y="1129"/>
                      </a:cubicBezTo>
                      <a:cubicBezTo>
                        <a:pt x="2190" y="1125"/>
                        <a:pt x="2110" y="1109"/>
                        <a:pt x="2030" y="1097"/>
                      </a:cubicBezTo>
                      <a:cubicBezTo>
                        <a:pt x="2026" y="1096"/>
                        <a:pt x="2023" y="1096"/>
                        <a:pt x="2020" y="1096"/>
                      </a:cubicBezTo>
                      <a:close/>
                      <a:moveTo>
                        <a:pt x="3637" y="1103"/>
                      </a:moveTo>
                      <a:cubicBezTo>
                        <a:pt x="3633" y="1103"/>
                        <a:pt x="3629" y="1104"/>
                        <a:pt x="3625" y="1105"/>
                      </a:cubicBezTo>
                      <a:lnTo>
                        <a:pt x="3384" y="1133"/>
                      </a:lnTo>
                      <a:cubicBezTo>
                        <a:pt x="3351" y="1137"/>
                        <a:pt x="3323" y="1169"/>
                        <a:pt x="3331" y="1205"/>
                      </a:cubicBezTo>
                      <a:cubicBezTo>
                        <a:pt x="3331" y="1233"/>
                        <a:pt x="3359" y="1257"/>
                        <a:pt x="3388" y="1257"/>
                      </a:cubicBezTo>
                      <a:cubicBezTo>
                        <a:pt x="3388" y="1257"/>
                        <a:pt x="3396" y="1257"/>
                        <a:pt x="3400" y="1253"/>
                      </a:cubicBezTo>
                      <a:cubicBezTo>
                        <a:pt x="3480" y="1249"/>
                        <a:pt x="3564" y="1237"/>
                        <a:pt x="3645" y="1225"/>
                      </a:cubicBezTo>
                      <a:cubicBezTo>
                        <a:pt x="3677" y="1217"/>
                        <a:pt x="3701" y="1189"/>
                        <a:pt x="3697" y="1153"/>
                      </a:cubicBezTo>
                      <a:cubicBezTo>
                        <a:pt x="3693" y="1128"/>
                        <a:pt x="3668" y="1103"/>
                        <a:pt x="3637" y="1103"/>
                      </a:cubicBezTo>
                      <a:close/>
                      <a:moveTo>
                        <a:pt x="2709" y="1157"/>
                      </a:moveTo>
                      <a:cubicBezTo>
                        <a:pt x="2672" y="1157"/>
                        <a:pt x="2640" y="1181"/>
                        <a:pt x="2640" y="1217"/>
                      </a:cubicBezTo>
                      <a:cubicBezTo>
                        <a:pt x="2640" y="1253"/>
                        <a:pt x="2668" y="1281"/>
                        <a:pt x="2701" y="1281"/>
                      </a:cubicBezTo>
                      <a:lnTo>
                        <a:pt x="2954" y="1281"/>
                      </a:lnTo>
                      <a:cubicBezTo>
                        <a:pt x="2990" y="1281"/>
                        <a:pt x="3014" y="1253"/>
                        <a:pt x="3014" y="1217"/>
                      </a:cubicBezTo>
                      <a:cubicBezTo>
                        <a:pt x="3014" y="1181"/>
                        <a:pt x="2982" y="1157"/>
                        <a:pt x="2950" y="1157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</p:grpSp>
      <p:grpSp>
        <p:nvGrpSpPr>
          <p:cNvPr id="112" name="Google Shape;112;p3"/>
          <p:cNvGrpSpPr/>
          <p:nvPr/>
        </p:nvGrpSpPr>
        <p:grpSpPr>
          <a:xfrm rot="-2995951">
            <a:off x="4429344" y="513243"/>
            <a:ext cx="4074052" cy="3919122"/>
            <a:chOff x="2032175" y="1682500"/>
            <a:chExt cx="557500" cy="536300"/>
          </a:xfrm>
        </p:grpSpPr>
        <p:sp>
          <p:nvSpPr>
            <p:cNvPr id="113" name="Google Shape;113;p3"/>
            <p:cNvSpPr/>
            <p:nvPr/>
          </p:nvSpPr>
          <p:spPr>
            <a:xfrm>
              <a:off x="2032175" y="1736150"/>
              <a:ext cx="557500" cy="482650"/>
            </a:xfrm>
            <a:custGeom>
              <a:avLst/>
              <a:gdLst/>
              <a:ahLst/>
              <a:cxnLst/>
              <a:rect l="l" t="t" r="r" b="b"/>
              <a:pathLst>
                <a:path w="22300" h="19306" extrusionOk="0">
                  <a:moveTo>
                    <a:pt x="17029" y="1"/>
                  </a:moveTo>
                  <a:cubicBezTo>
                    <a:pt x="15601" y="1"/>
                    <a:pt x="14082" y="330"/>
                    <a:pt x="12862" y="771"/>
                  </a:cubicBezTo>
                  <a:cubicBezTo>
                    <a:pt x="12037" y="1071"/>
                    <a:pt x="11278" y="1177"/>
                    <a:pt x="10540" y="1177"/>
                  </a:cubicBezTo>
                  <a:cubicBezTo>
                    <a:pt x="8763" y="1177"/>
                    <a:pt x="7104" y="563"/>
                    <a:pt x="4920" y="563"/>
                  </a:cubicBezTo>
                  <a:cubicBezTo>
                    <a:pt x="4705" y="563"/>
                    <a:pt x="4485" y="569"/>
                    <a:pt x="4260" y="582"/>
                  </a:cubicBezTo>
                  <a:cubicBezTo>
                    <a:pt x="788" y="783"/>
                    <a:pt x="202" y="4198"/>
                    <a:pt x="1708" y="7372"/>
                  </a:cubicBezTo>
                  <a:cubicBezTo>
                    <a:pt x="3215" y="10546"/>
                    <a:pt x="1" y="13439"/>
                    <a:pt x="1258" y="16798"/>
                  </a:cubicBezTo>
                  <a:cubicBezTo>
                    <a:pt x="1942" y="18629"/>
                    <a:pt x="3846" y="18953"/>
                    <a:pt x="5847" y="18953"/>
                  </a:cubicBezTo>
                  <a:cubicBezTo>
                    <a:pt x="6944" y="18953"/>
                    <a:pt x="8069" y="18856"/>
                    <a:pt x="9039" y="18856"/>
                  </a:cubicBezTo>
                  <a:cubicBezTo>
                    <a:pt x="9546" y="18856"/>
                    <a:pt x="10011" y="18883"/>
                    <a:pt x="10407" y="18964"/>
                  </a:cubicBezTo>
                  <a:cubicBezTo>
                    <a:pt x="11570" y="19200"/>
                    <a:pt x="12633" y="19305"/>
                    <a:pt x="13600" y="19305"/>
                  </a:cubicBezTo>
                  <a:cubicBezTo>
                    <a:pt x="20113" y="19305"/>
                    <a:pt x="22247" y="14514"/>
                    <a:pt x="21247" y="12632"/>
                  </a:cubicBezTo>
                  <a:cubicBezTo>
                    <a:pt x="20090" y="10462"/>
                    <a:pt x="22299" y="6312"/>
                    <a:pt x="21496" y="2796"/>
                  </a:cubicBezTo>
                  <a:cubicBezTo>
                    <a:pt x="21018" y="707"/>
                    <a:pt x="19121" y="1"/>
                    <a:pt x="17029" y="1"/>
                  </a:cubicBezTo>
                  <a:close/>
                </a:path>
              </a:pathLst>
            </a:custGeom>
            <a:solidFill>
              <a:srgbClr val="FF5A78">
                <a:alpha val="225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" name="Google Shape;114;p3"/>
            <p:cNvSpPr/>
            <p:nvPr/>
          </p:nvSpPr>
          <p:spPr>
            <a:xfrm>
              <a:off x="2196000" y="1682500"/>
              <a:ext cx="189675" cy="60225"/>
            </a:xfrm>
            <a:custGeom>
              <a:avLst/>
              <a:gdLst/>
              <a:ahLst/>
              <a:cxnLst/>
              <a:rect l="l" t="t" r="r" b="b"/>
              <a:pathLst>
                <a:path w="7587" h="2409" extrusionOk="0">
                  <a:moveTo>
                    <a:pt x="984" y="1"/>
                  </a:moveTo>
                  <a:cubicBezTo>
                    <a:pt x="635" y="1"/>
                    <a:pt x="382" y="108"/>
                    <a:pt x="294" y="422"/>
                  </a:cubicBezTo>
                  <a:cubicBezTo>
                    <a:pt x="0" y="1457"/>
                    <a:pt x="1858" y="2408"/>
                    <a:pt x="3684" y="2408"/>
                  </a:cubicBezTo>
                  <a:cubicBezTo>
                    <a:pt x="3806" y="2408"/>
                    <a:pt x="3929" y="2404"/>
                    <a:pt x="4051" y="2395"/>
                  </a:cubicBezTo>
                  <a:cubicBezTo>
                    <a:pt x="6642" y="2210"/>
                    <a:pt x="7586" y="981"/>
                    <a:pt x="7325" y="374"/>
                  </a:cubicBezTo>
                  <a:cubicBezTo>
                    <a:pt x="7218" y="124"/>
                    <a:pt x="6925" y="30"/>
                    <a:pt x="6519" y="30"/>
                  </a:cubicBezTo>
                  <a:cubicBezTo>
                    <a:pt x="5946" y="30"/>
                    <a:pt x="5149" y="218"/>
                    <a:pt x="4336" y="422"/>
                  </a:cubicBezTo>
                  <a:cubicBezTo>
                    <a:pt x="4179" y="462"/>
                    <a:pt x="4010" y="479"/>
                    <a:pt x="3833" y="479"/>
                  </a:cubicBezTo>
                  <a:cubicBezTo>
                    <a:pt x="2889" y="479"/>
                    <a:pt x="1721" y="1"/>
                    <a:pt x="984" y="1"/>
                  </a:cubicBezTo>
                  <a:close/>
                </a:path>
              </a:pathLst>
            </a:custGeom>
            <a:solidFill>
              <a:srgbClr val="FF5A78">
                <a:alpha val="225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5" name="Google Shape;115;p3"/>
          <p:cNvSpPr txBox="1">
            <a:spLocks noGrp="1"/>
          </p:cNvSpPr>
          <p:nvPr>
            <p:ph type="title" idx="2" hasCustomPrompt="1"/>
          </p:nvPr>
        </p:nvSpPr>
        <p:spPr>
          <a:xfrm>
            <a:off x="740125" y="831100"/>
            <a:ext cx="3831900" cy="1395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8000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116" name="Google Shape;116;p3"/>
          <p:cNvSpPr txBox="1">
            <a:spLocks noGrp="1"/>
          </p:cNvSpPr>
          <p:nvPr>
            <p:ph type="subTitle" idx="1"/>
          </p:nvPr>
        </p:nvSpPr>
        <p:spPr>
          <a:xfrm>
            <a:off x="1279975" y="3010100"/>
            <a:ext cx="2752200" cy="728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Font typeface="Bellota Text"/>
              <a:buNone/>
              <a:defRPr sz="1600">
                <a:solidFill>
                  <a:schemeClr val="dk1"/>
                </a:solidFill>
                <a:latin typeface="Bellota Text"/>
                <a:ea typeface="Bellota Text"/>
                <a:cs typeface="Bellota Text"/>
                <a:sym typeface="Bellota Text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grpSp>
        <p:nvGrpSpPr>
          <p:cNvPr id="117" name="Google Shape;117;p3"/>
          <p:cNvGrpSpPr/>
          <p:nvPr/>
        </p:nvGrpSpPr>
        <p:grpSpPr>
          <a:xfrm rot="7153394">
            <a:off x="7700648" y="3361727"/>
            <a:ext cx="2039530" cy="1399524"/>
            <a:chOff x="6272659" y="-660615"/>
            <a:chExt cx="2039586" cy="1399562"/>
          </a:xfrm>
        </p:grpSpPr>
        <p:grpSp>
          <p:nvGrpSpPr>
            <p:cNvPr id="118" name="Google Shape;118;p3"/>
            <p:cNvGrpSpPr/>
            <p:nvPr/>
          </p:nvGrpSpPr>
          <p:grpSpPr>
            <a:xfrm rot="8478049">
              <a:off x="7456155" y="-397939"/>
              <a:ext cx="900955" cy="172869"/>
              <a:chOff x="3564648" y="628675"/>
              <a:chExt cx="901001" cy="172878"/>
            </a:xfrm>
          </p:grpSpPr>
          <p:sp>
            <p:nvSpPr>
              <p:cNvPr id="119" name="Google Shape;119;p3"/>
              <p:cNvSpPr/>
              <p:nvPr/>
            </p:nvSpPr>
            <p:spPr>
              <a:xfrm>
                <a:off x="3564648" y="647688"/>
                <a:ext cx="32631" cy="26026"/>
              </a:xfrm>
              <a:custGeom>
                <a:avLst/>
                <a:gdLst/>
                <a:ahLst/>
                <a:cxnLst/>
                <a:rect l="l" t="t" r="r" b="b"/>
                <a:pathLst>
                  <a:path w="242" h="193" extrusionOk="0">
                    <a:moveTo>
                      <a:pt x="73" y="0"/>
                    </a:moveTo>
                    <a:cubicBezTo>
                      <a:pt x="53" y="0"/>
                      <a:pt x="33" y="10"/>
                      <a:pt x="21" y="28"/>
                    </a:cubicBezTo>
                    <a:cubicBezTo>
                      <a:pt x="0" y="52"/>
                      <a:pt x="4" y="92"/>
                      <a:pt x="33" y="112"/>
                    </a:cubicBezTo>
                    <a:cubicBezTo>
                      <a:pt x="33" y="112"/>
                      <a:pt x="69" y="140"/>
                      <a:pt x="141" y="184"/>
                    </a:cubicBezTo>
                    <a:cubicBezTo>
                      <a:pt x="149" y="188"/>
                      <a:pt x="165" y="192"/>
                      <a:pt x="173" y="192"/>
                    </a:cubicBezTo>
                    <a:cubicBezTo>
                      <a:pt x="193" y="192"/>
                      <a:pt x="213" y="184"/>
                      <a:pt x="225" y="168"/>
                    </a:cubicBezTo>
                    <a:cubicBezTo>
                      <a:pt x="241" y="144"/>
                      <a:pt x="233" y="104"/>
                      <a:pt x="205" y="84"/>
                    </a:cubicBezTo>
                    <a:cubicBezTo>
                      <a:pt x="141" y="40"/>
                      <a:pt x="105" y="11"/>
                      <a:pt x="105" y="11"/>
                    </a:cubicBezTo>
                    <a:cubicBezTo>
                      <a:pt x="96" y="4"/>
                      <a:pt x="84" y="0"/>
                      <a:pt x="73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0" name="Google Shape;120;p3"/>
              <p:cNvSpPr/>
              <p:nvPr/>
            </p:nvSpPr>
            <p:spPr>
              <a:xfrm>
                <a:off x="3630180" y="628675"/>
                <a:ext cx="835469" cy="172878"/>
              </a:xfrm>
              <a:custGeom>
                <a:avLst/>
                <a:gdLst/>
                <a:ahLst/>
                <a:cxnLst/>
                <a:rect l="l" t="t" r="r" b="b"/>
                <a:pathLst>
                  <a:path w="6196" h="1282" extrusionOk="0">
                    <a:moveTo>
                      <a:pt x="6121" y="0"/>
                    </a:moveTo>
                    <a:cubicBezTo>
                      <a:pt x="6109" y="0"/>
                      <a:pt x="6097" y="4"/>
                      <a:pt x="6087" y="12"/>
                    </a:cubicBezTo>
                    <a:cubicBezTo>
                      <a:pt x="6023" y="64"/>
                      <a:pt x="5955" y="112"/>
                      <a:pt x="5891" y="160"/>
                    </a:cubicBezTo>
                    <a:cubicBezTo>
                      <a:pt x="5858" y="177"/>
                      <a:pt x="5854" y="213"/>
                      <a:pt x="5875" y="245"/>
                    </a:cubicBezTo>
                    <a:cubicBezTo>
                      <a:pt x="5887" y="261"/>
                      <a:pt x="5907" y="269"/>
                      <a:pt x="5927" y="269"/>
                    </a:cubicBezTo>
                    <a:cubicBezTo>
                      <a:pt x="5943" y="269"/>
                      <a:pt x="5951" y="265"/>
                      <a:pt x="5967" y="261"/>
                    </a:cubicBezTo>
                    <a:cubicBezTo>
                      <a:pt x="6035" y="213"/>
                      <a:pt x="6104" y="165"/>
                      <a:pt x="6168" y="112"/>
                    </a:cubicBezTo>
                    <a:cubicBezTo>
                      <a:pt x="6192" y="88"/>
                      <a:pt x="6196" y="48"/>
                      <a:pt x="6176" y="24"/>
                    </a:cubicBezTo>
                    <a:cubicBezTo>
                      <a:pt x="6161" y="9"/>
                      <a:pt x="6140" y="0"/>
                      <a:pt x="6121" y="0"/>
                    </a:cubicBezTo>
                    <a:close/>
                    <a:moveTo>
                      <a:pt x="5557" y="384"/>
                    </a:moveTo>
                    <a:cubicBezTo>
                      <a:pt x="5546" y="384"/>
                      <a:pt x="5535" y="387"/>
                      <a:pt x="5525" y="394"/>
                    </a:cubicBezTo>
                    <a:lnTo>
                      <a:pt x="5312" y="514"/>
                    </a:lnTo>
                    <a:cubicBezTo>
                      <a:pt x="5284" y="530"/>
                      <a:pt x="5272" y="570"/>
                      <a:pt x="5288" y="602"/>
                    </a:cubicBezTo>
                    <a:cubicBezTo>
                      <a:pt x="5296" y="623"/>
                      <a:pt x="5324" y="631"/>
                      <a:pt x="5344" y="631"/>
                    </a:cubicBezTo>
                    <a:cubicBezTo>
                      <a:pt x="5352" y="631"/>
                      <a:pt x="5364" y="631"/>
                      <a:pt x="5372" y="627"/>
                    </a:cubicBezTo>
                    <a:cubicBezTo>
                      <a:pt x="5445" y="586"/>
                      <a:pt x="5517" y="546"/>
                      <a:pt x="5589" y="502"/>
                    </a:cubicBezTo>
                    <a:cubicBezTo>
                      <a:pt x="5617" y="486"/>
                      <a:pt x="5629" y="446"/>
                      <a:pt x="5609" y="414"/>
                    </a:cubicBezTo>
                    <a:cubicBezTo>
                      <a:pt x="5599" y="395"/>
                      <a:pt x="5578" y="384"/>
                      <a:pt x="5557" y="384"/>
                    </a:cubicBezTo>
                    <a:close/>
                    <a:moveTo>
                      <a:pt x="68" y="434"/>
                    </a:moveTo>
                    <a:cubicBezTo>
                      <a:pt x="45" y="434"/>
                      <a:pt x="25" y="444"/>
                      <a:pt x="17" y="466"/>
                    </a:cubicBezTo>
                    <a:cubicBezTo>
                      <a:pt x="1" y="494"/>
                      <a:pt x="9" y="534"/>
                      <a:pt x="41" y="550"/>
                    </a:cubicBezTo>
                    <a:cubicBezTo>
                      <a:pt x="109" y="590"/>
                      <a:pt x="185" y="631"/>
                      <a:pt x="262" y="667"/>
                    </a:cubicBezTo>
                    <a:cubicBezTo>
                      <a:pt x="266" y="671"/>
                      <a:pt x="278" y="671"/>
                      <a:pt x="286" y="671"/>
                    </a:cubicBezTo>
                    <a:cubicBezTo>
                      <a:pt x="310" y="671"/>
                      <a:pt x="330" y="663"/>
                      <a:pt x="346" y="635"/>
                    </a:cubicBezTo>
                    <a:cubicBezTo>
                      <a:pt x="362" y="602"/>
                      <a:pt x="346" y="566"/>
                      <a:pt x="318" y="550"/>
                    </a:cubicBezTo>
                    <a:cubicBezTo>
                      <a:pt x="246" y="514"/>
                      <a:pt x="169" y="482"/>
                      <a:pt x="101" y="442"/>
                    </a:cubicBezTo>
                    <a:cubicBezTo>
                      <a:pt x="90" y="436"/>
                      <a:pt x="79" y="434"/>
                      <a:pt x="68" y="434"/>
                    </a:cubicBezTo>
                    <a:close/>
                    <a:moveTo>
                      <a:pt x="4947" y="705"/>
                    </a:moveTo>
                    <a:cubicBezTo>
                      <a:pt x="4939" y="705"/>
                      <a:pt x="4930" y="707"/>
                      <a:pt x="4922" y="711"/>
                    </a:cubicBezTo>
                    <a:cubicBezTo>
                      <a:pt x="4846" y="747"/>
                      <a:pt x="4770" y="775"/>
                      <a:pt x="4693" y="807"/>
                    </a:cubicBezTo>
                    <a:cubicBezTo>
                      <a:pt x="4665" y="815"/>
                      <a:pt x="4645" y="856"/>
                      <a:pt x="4661" y="888"/>
                    </a:cubicBezTo>
                    <a:cubicBezTo>
                      <a:pt x="4669" y="912"/>
                      <a:pt x="4693" y="928"/>
                      <a:pt x="4721" y="928"/>
                    </a:cubicBezTo>
                    <a:cubicBezTo>
                      <a:pt x="4729" y="928"/>
                      <a:pt x="4738" y="928"/>
                      <a:pt x="4746" y="920"/>
                    </a:cubicBezTo>
                    <a:cubicBezTo>
                      <a:pt x="4826" y="892"/>
                      <a:pt x="4902" y="860"/>
                      <a:pt x="4975" y="827"/>
                    </a:cubicBezTo>
                    <a:cubicBezTo>
                      <a:pt x="5007" y="811"/>
                      <a:pt x="5023" y="771"/>
                      <a:pt x="5007" y="739"/>
                    </a:cubicBezTo>
                    <a:cubicBezTo>
                      <a:pt x="4995" y="719"/>
                      <a:pt x="4971" y="705"/>
                      <a:pt x="4947" y="705"/>
                    </a:cubicBezTo>
                    <a:close/>
                    <a:moveTo>
                      <a:pt x="694" y="729"/>
                    </a:moveTo>
                    <a:cubicBezTo>
                      <a:pt x="670" y="729"/>
                      <a:pt x="644" y="741"/>
                      <a:pt x="631" y="767"/>
                    </a:cubicBezTo>
                    <a:cubicBezTo>
                      <a:pt x="619" y="795"/>
                      <a:pt x="639" y="831"/>
                      <a:pt x="668" y="848"/>
                    </a:cubicBezTo>
                    <a:cubicBezTo>
                      <a:pt x="744" y="884"/>
                      <a:pt x="824" y="908"/>
                      <a:pt x="901" y="936"/>
                    </a:cubicBezTo>
                    <a:cubicBezTo>
                      <a:pt x="905" y="944"/>
                      <a:pt x="913" y="944"/>
                      <a:pt x="921" y="944"/>
                    </a:cubicBezTo>
                    <a:cubicBezTo>
                      <a:pt x="949" y="944"/>
                      <a:pt x="969" y="924"/>
                      <a:pt x="981" y="896"/>
                    </a:cubicBezTo>
                    <a:cubicBezTo>
                      <a:pt x="989" y="864"/>
                      <a:pt x="969" y="827"/>
                      <a:pt x="941" y="815"/>
                    </a:cubicBezTo>
                    <a:cubicBezTo>
                      <a:pt x="864" y="791"/>
                      <a:pt x="788" y="763"/>
                      <a:pt x="712" y="731"/>
                    </a:cubicBezTo>
                    <a:cubicBezTo>
                      <a:pt x="706" y="729"/>
                      <a:pt x="700" y="729"/>
                      <a:pt x="694" y="729"/>
                    </a:cubicBezTo>
                    <a:close/>
                    <a:moveTo>
                      <a:pt x="1342" y="954"/>
                    </a:moveTo>
                    <a:cubicBezTo>
                      <a:pt x="1316" y="954"/>
                      <a:pt x="1288" y="973"/>
                      <a:pt x="1278" y="1004"/>
                    </a:cubicBezTo>
                    <a:cubicBezTo>
                      <a:pt x="1270" y="1032"/>
                      <a:pt x="1290" y="1069"/>
                      <a:pt x="1326" y="1077"/>
                    </a:cubicBezTo>
                    <a:lnTo>
                      <a:pt x="1567" y="1137"/>
                    </a:lnTo>
                    <a:lnTo>
                      <a:pt x="1580" y="1137"/>
                    </a:lnTo>
                    <a:cubicBezTo>
                      <a:pt x="1612" y="1137"/>
                      <a:pt x="1636" y="1117"/>
                      <a:pt x="1636" y="1093"/>
                    </a:cubicBezTo>
                    <a:cubicBezTo>
                      <a:pt x="1648" y="1056"/>
                      <a:pt x="1628" y="1028"/>
                      <a:pt x="1592" y="1016"/>
                    </a:cubicBezTo>
                    <a:cubicBezTo>
                      <a:pt x="1511" y="996"/>
                      <a:pt x="1435" y="976"/>
                      <a:pt x="1355" y="956"/>
                    </a:cubicBezTo>
                    <a:cubicBezTo>
                      <a:pt x="1350" y="955"/>
                      <a:pt x="1346" y="954"/>
                      <a:pt x="1342" y="954"/>
                    </a:cubicBezTo>
                    <a:close/>
                    <a:moveTo>
                      <a:pt x="4306" y="950"/>
                    </a:moveTo>
                    <a:cubicBezTo>
                      <a:pt x="4300" y="950"/>
                      <a:pt x="4294" y="951"/>
                      <a:pt x="4288" y="952"/>
                    </a:cubicBezTo>
                    <a:cubicBezTo>
                      <a:pt x="4207" y="976"/>
                      <a:pt x="4135" y="996"/>
                      <a:pt x="4054" y="1016"/>
                    </a:cubicBezTo>
                    <a:cubicBezTo>
                      <a:pt x="4018" y="1028"/>
                      <a:pt x="3998" y="1056"/>
                      <a:pt x="4006" y="1093"/>
                    </a:cubicBezTo>
                    <a:cubicBezTo>
                      <a:pt x="4014" y="1117"/>
                      <a:pt x="4038" y="1137"/>
                      <a:pt x="4067" y="1137"/>
                    </a:cubicBezTo>
                    <a:lnTo>
                      <a:pt x="4087" y="1137"/>
                    </a:lnTo>
                    <a:cubicBezTo>
                      <a:pt x="4167" y="1117"/>
                      <a:pt x="4247" y="1097"/>
                      <a:pt x="4328" y="1073"/>
                    </a:cubicBezTo>
                    <a:cubicBezTo>
                      <a:pt x="4360" y="1064"/>
                      <a:pt x="4380" y="1028"/>
                      <a:pt x="4368" y="992"/>
                    </a:cubicBezTo>
                    <a:cubicBezTo>
                      <a:pt x="4361" y="966"/>
                      <a:pt x="4335" y="950"/>
                      <a:pt x="4306" y="950"/>
                    </a:cubicBezTo>
                    <a:close/>
                    <a:moveTo>
                      <a:pt x="2020" y="1096"/>
                    </a:moveTo>
                    <a:cubicBezTo>
                      <a:pt x="1988" y="1096"/>
                      <a:pt x="1961" y="1116"/>
                      <a:pt x="1957" y="1149"/>
                    </a:cubicBezTo>
                    <a:cubicBezTo>
                      <a:pt x="1953" y="1185"/>
                      <a:pt x="1973" y="1213"/>
                      <a:pt x="2009" y="1217"/>
                    </a:cubicBezTo>
                    <a:cubicBezTo>
                      <a:pt x="2090" y="1233"/>
                      <a:pt x="2174" y="1245"/>
                      <a:pt x="2255" y="1253"/>
                    </a:cubicBezTo>
                    <a:lnTo>
                      <a:pt x="2259" y="1253"/>
                    </a:lnTo>
                    <a:cubicBezTo>
                      <a:pt x="2291" y="1253"/>
                      <a:pt x="2319" y="1229"/>
                      <a:pt x="2327" y="1197"/>
                    </a:cubicBezTo>
                    <a:cubicBezTo>
                      <a:pt x="2331" y="1161"/>
                      <a:pt x="2307" y="1133"/>
                      <a:pt x="2271" y="1129"/>
                    </a:cubicBezTo>
                    <a:cubicBezTo>
                      <a:pt x="2190" y="1125"/>
                      <a:pt x="2110" y="1109"/>
                      <a:pt x="2030" y="1097"/>
                    </a:cubicBezTo>
                    <a:cubicBezTo>
                      <a:pt x="2026" y="1096"/>
                      <a:pt x="2023" y="1096"/>
                      <a:pt x="2020" y="1096"/>
                    </a:cubicBezTo>
                    <a:close/>
                    <a:moveTo>
                      <a:pt x="3637" y="1103"/>
                    </a:moveTo>
                    <a:cubicBezTo>
                      <a:pt x="3633" y="1103"/>
                      <a:pt x="3629" y="1104"/>
                      <a:pt x="3625" y="1105"/>
                    </a:cubicBezTo>
                    <a:lnTo>
                      <a:pt x="3384" y="1133"/>
                    </a:lnTo>
                    <a:cubicBezTo>
                      <a:pt x="3351" y="1137"/>
                      <a:pt x="3323" y="1169"/>
                      <a:pt x="3331" y="1205"/>
                    </a:cubicBezTo>
                    <a:cubicBezTo>
                      <a:pt x="3331" y="1233"/>
                      <a:pt x="3359" y="1257"/>
                      <a:pt x="3388" y="1257"/>
                    </a:cubicBezTo>
                    <a:cubicBezTo>
                      <a:pt x="3388" y="1257"/>
                      <a:pt x="3396" y="1257"/>
                      <a:pt x="3400" y="1253"/>
                    </a:cubicBezTo>
                    <a:cubicBezTo>
                      <a:pt x="3480" y="1249"/>
                      <a:pt x="3564" y="1237"/>
                      <a:pt x="3645" y="1225"/>
                    </a:cubicBezTo>
                    <a:cubicBezTo>
                      <a:pt x="3677" y="1217"/>
                      <a:pt x="3701" y="1189"/>
                      <a:pt x="3697" y="1153"/>
                    </a:cubicBezTo>
                    <a:cubicBezTo>
                      <a:pt x="3693" y="1128"/>
                      <a:pt x="3668" y="1103"/>
                      <a:pt x="3637" y="1103"/>
                    </a:cubicBezTo>
                    <a:close/>
                    <a:moveTo>
                      <a:pt x="2709" y="1157"/>
                    </a:moveTo>
                    <a:cubicBezTo>
                      <a:pt x="2672" y="1157"/>
                      <a:pt x="2640" y="1181"/>
                      <a:pt x="2640" y="1217"/>
                    </a:cubicBezTo>
                    <a:cubicBezTo>
                      <a:pt x="2640" y="1253"/>
                      <a:pt x="2668" y="1281"/>
                      <a:pt x="2701" y="1281"/>
                    </a:cubicBezTo>
                    <a:lnTo>
                      <a:pt x="2954" y="1281"/>
                    </a:lnTo>
                    <a:cubicBezTo>
                      <a:pt x="2990" y="1281"/>
                      <a:pt x="3014" y="1253"/>
                      <a:pt x="3014" y="1217"/>
                    </a:cubicBezTo>
                    <a:cubicBezTo>
                      <a:pt x="3014" y="1181"/>
                      <a:pt x="2982" y="1157"/>
                      <a:pt x="2950" y="1157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1" name="Google Shape;121;p3"/>
            <p:cNvGrpSpPr/>
            <p:nvPr/>
          </p:nvGrpSpPr>
          <p:grpSpPr>
            <a:xfrm rot="-1338283">
              <a:off x="6304777" y="70229"/>
              <a:ext cx="1332686" cy="431981"/>
              <a:chOff x="3132849" y="378861"/>
              <a:chExt cx="1332799" cy="432018"/>
            </a:xfrm>
          </p:grpSpPr>
          <p:sp>
            <p:nvSpPr>
              <p:cNvPr id="122" name="Google Shape;122;p3"/>
              <p:cNvSpPr/>
              <p:nvPr/>
            </p:nvSpPr>
            <p:spPr>
              <a:xfrm>
                <a:off x="3564648" y="647688"/>
                <a:ext cx="32631" cy="26026"/>
              </a:xfrm>
              <a:custGeom>
                <a:avLst/>
                <a:gdLst/>
                <a:ahLst/>
                <a:cxnLst/>
                <a:rect l="l" t="t" r="r" b="b"/>
                <a:pathLst>
                  <a:path w="242" h="193" extrusionOk="0">
                    <a:moveTo>
                      <a:pt x="73" y="0"/>
                    </a:moveTo>
                    <a:cubicBezTo>
                      <a:pt x="53" y="0"/>
                      <a:pt x="33" y="10"/>
                      <a:pt x="21" y="28"/>
                    </a:cubicBezTo>
                    <a:cubicBezTo>
                      <a:pt x="0" y="52"/>
                      <a:pt x="4" y="92"/>
                      <a:pt x="33" y="112"/>
                    </a:cubicBezTo>
                    <a:cubicBezTo>
                      <a:pt x="33" y="112"/>
                      <a:pt x="69" y="140"/>
                      <a:pt x="141" y="184"/>
                    </a:cubicBezTo>
                    <a:cubicBezTo>
                      <a:pt x="149" y="188"/>
                      <a:pt x="165" y="192"/>
                      <a:pt x="173" y="192"/>
                    </a:cubicBezTo>
                    <a:cubicBezTo>
                      <a:pt x="193" y="192"/>
                      <a:pt x="213" y="184"/>
                      <a:pt x="225" y="168"/>
                    </a:cubicBezTo>
                    <a:cubicBezTo>
                      <a:pt x="241" y="144"/>
                      <a:pt x="233" y="104"/>
                      <a:pt x="205" y="84"/>
                    </a:cubicBezTo>
                    <a:cubicBezTo>
                      <a:pt x="141" y="40"/>
                      <a:pt x="105" y="11"/>
                      <a:pt x="105" y="11"/>
                    </a:cubicBezTo>
                    <a:cubicBezTo>
                      <a:pt x="96" y="4"/>
                      <a:pt x="84" y="0"/>
                      <a:pt x="73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3" name="Google Shape;123;p3"/>
              <p:cNvSpPr/>
              <p:nvPr/>
            </p:nvSpPr>
            <p:spPr>
              <a:xfrm>
                <a:off x="3630180" y="628675"/>
                <a:ext cx="835469" cy="172878"/>
              </a:xfrm>
              <a:custGeom>
                <a:avLst/>
                <a:gdLst/>
                <a:ahLst/>
                <a:cxnLst/>
                <a:rect l="l" t="t" r="r" b="b"/>
                <a:pathLst>
                  <a:path w="6196" h="1282" extrusionOk="0">
                    <a:moveTo>
                      <a:pt x="6121" y="0"/>
                    </a:moveTo>
                    <a:cubicBezTo>
                      <a:pt x="6109" y="0"/>
                      <a:pt x="6097" y="4"/>
                      <a:pt x="6087" y="12"/>
                    </a:cubicBezTo>
                    <a:cubicBezTo>
                      <a:pt x="6023" y="64"/>
                      <a:pt x="5955" y="112"/>
                      <a:pt x="5891" y="160"/>
                    </a:cubicBezTo>
                    <a:cubicBezTo>
                      <a:pt x="5858" y="177"/>
                      <a:pt x="5854" y="213"/>
                      <a:pt x="5875" y="245"/>
                    </a:cubicBezTo>
                    <a:cubicBezTo>
                      <a:pt x="5887" y="261"/>
                      <a:pt x="5907" y="269"/>
                      <a:pt x="5927" y="269"/>
                    </a:cubicBezTo>
                    <a:cubicBezTo>
                      <a:pt x="5943" y="269"/>
                      <a:pt x="5951" y="265"/>
                      <a:pt x="5967" y="261"/>
                    </a:cubicBezTo>
                    <a:cubicBezTo>
                      <a:pt x="6035" y="213"/>
                      <a:pt x="6104" y="165"/>
                      <a:pt x="6168" y="112"/>
                    </a:cubicBezTo>
                    <a:cubicBezTo>
                      <a:pt x="6192" y="88"/>
                      <a:pt x="6196" y="48"/>
                      <a:pt x="6176" y="24"/>
                    </a:cubicBezTo>
                    <a:cubicBezTo>
                      <a:pt x="6161" y="9"/>
                      <a:pt x="6140" y="0"/>
                      <a:pt x="6121" y="0"/>
                    </a:cubicBezTo>
                    <a:close/>
                    <a:moveTo>
                      <a:pt x="5557" y="384"/>
                    </a:moveTo>
                    <a:cubicBezTo>
                      <a:pt x="5546" y="384"/>
                      <a:pt x="5535" y="387"/>
                      <a:pt x="5525" y="394"/>
                    </a:cubicBezTo>
                    <a:lnTo>
                      <a:pt x="5312" y="514"/>
                    </a:lnTo>
                    <a:cubicBezTo>
                      <a:pt x="5284" y="530"/>
                      <a:pt x="5272" y="570"/>
                      <a:pt x="5288" y="602"/>
                    </a:cubicBezTo>
                    <a:cubicBezTo>
                      <a:pt x="5296" y="623"/>
                      <a:pt x="5324" y="631"/>
                      <a:pt x="5344" y="631"/>
                    </a:cubicBezTo>
                    <a:cubicBezTo>
                      <a:pt x="5352" y="631"/>
                      <a:pt x="5364" y="631"/>
                      <a:pt x="5372" y="627"/>
                    </a:cubicBezTo>
                    <a:cubicBezTo>
                      <a:pt x="5445" y="586"/>
                      <a:pt x="5517" y="546"/>
                      <a:pt x="5589" y="502"/>
                    </a:cubicBezTo>
                    <a:cubicBezTo>
                      <a:pt x="5617" y="486"/>
                      <a:pt x="5629" y="446"/>
                      <a:pt x="5609" y="414"/>
                    </a:cubicBezTo>
                    <a:cubicBezTo>
                      <a:pt x="5599" y="395"/>
                      <a:pt x="5578" y="384"/>
                      <a:pt x="5557" y="384"/>
                    </a:cubicBezTo>
                    <a:close/>
                    <a:moveTo>
                      <a:pt x="68" y="434"/>
                    </a:moveTo>
                    <a:cubicBezTo>
                      <a:pt x="45" y="434"/>
                      <a:pt x="25" y="444"/>
                      <a:pt x="17" y="466"/>
                    </a:cubicBezTo>
                    <a:cubicBezTo>
                      <a:pt x="1" y="494"/>
                      <a:pt x="9" y="534"/>
                      <a:pt x="41" y="550"/>
                    </a:cubicBezTo>
                    <a:cubicBezTo>
                      <a:pt x="109" y="590"/>
                      <a:pt x="185" y="631"/>
                      <a:pt x="262" y="667"/>
                    </a:cubicBezTo>
                    <a:cubicBezTo>
                      <a:pt x="266" y="671"/>
                      <a:pt x="278" y="671"/>
                      <a:pt x="286" y="671"/>
                    </a:cubicBezTo>
                    <a:cubicBezTo>
                      <a:pt x="310" y="671"/>
                      <a:pt x="330" y="663"/>
                      <a:pt x="346" y="635"/>
                    </a:cubicBezTo>
                    <a:cubicBezTo>
                      <a:pt x="362" y="602"/>
                      <a:pt x="346" y="566"/>
                      <a:pt x="318" y="550"/>
                    </a:cubicBezTo>
                    <a:cubicBezTo>
                      <a:pt x="246" y="514"/>
                      <a:pt x="169" y="482"/>
                      <a:pt x="101" y="442"/>
                    </a:cubicBezTo>
                    <a:cubicBezTo>
                      <a:pt x="90" y="436"/>
                      <a:pt x="79" y="434"/>
                      <a:pt x="68" y="434"/>
                    </a:cubicBezTo>
                    <a:close/>
                    <a:moveTo>
                      <a:pt x="4947" y="705"/>
                    </a:moveTo>
                    <a:cubicBezTo>
                      <a:pt x="4939" y="705"/>
                      <a:pt x="4930" y="707"/>
                      <a:pt x="4922" y="711"/>
                    </a:cubicBezTo>
                    <a:cubicBezTo>
                      <a:pt x="4846" y="747"/>
                      <a:pt x="4770" y="775"/>
                      <a:pt x="4693" y="807"/>
                    </a:cubicBezTo>
                    <a:cubicBezTo>
                      <a:pt x="4665" y="815"/>
                      <a:pt x="4645" y="856"/>
                      <a:pt x="4661" y="888"/>
                    </a:cubicBezTo>
                    <a:cubicBezTo>
                      <a:pt x="4669" y="912"/>
                      <a:pt x="4693" y="928"/>
                      <a:pt x="4721" y="928"/>
                    </a:cubicBezTo>
                    <a:cubicBezTo>
                      <a:pt x="4729" y="928"/>
                      <a:pt x="4738" y="928"/>
                      <a:pt x="4746" y="920"/>
                    </a:cubicBezTo>
                    <a:cubicBezTo>
                      <a:pt x="4826" y="892"/>
                      <a:pt x="4902" y="860"/>
                      <a:pt x="4975" y="827"/>
                    </a:cubicBezTo>
                    <a:cubicBezTo>
                      <a:pt x="5007" y="811"/>
                      <a:pt x="5023" y="771"/>
                      <a:pt x="5007" y="739"/>
                    </a:cubicBezTo>
                    <a:cubicBezTo>
                      <a:pt x="4995" y="719"/>
                      <a:pt x="4971" y="705"/>
                      <a:pt x="4947" y="705"/>
                    </a:cubicBezTo>
                    <a:close/>
                    <a:moveTo>
                      <a:pt x="694" y="729"/>
                    </a:moveTo>
                    <a:cubicBezTo>
                      <a:pt x="670" y="729"/>
                      <a:pt x="644" y="741"/>
                      <a:pt x="631" y="767"/>
                    </a:cubicBezTo>
                    <a:cubicBezTo>
                      <a:pt x="619" y="795"/>
                      <a:pt x="639" y="831"/>
                      <a:pt x="668" y="848"/>
                    </a:cubicBezTo>
                    <a:cubicBezTo>
                      <a:pt x="744" y="884"/>
                      <a:pt x="824" y="908"/>
                      <a:pt x="901" y="936"/>
                    </a:cubicBezTo>
                    <a:cubicBezTo>
                      <a:pt x="905" y="944"/>
                      <a:pt x="913" y="944"/>
                      <a:pt x="921" y="944"/>
                    </a:cubicBezTo>
                    <a:cubicBezTo>
                      <a:pt x="949" y="944"/>
                      <a:pt x="969" y="924"/>
                      <a:pt x="981" y="896"/>
                    </a:cubicBezTo>
                    <a:cubicBezTo>
                      <a:pt x="989" y="864"/>
                      <a:pt x="969" y="827"/>
                      <a:pt x="941" y="815"/>
                    </a:cubicBezTo>
                    <a:cubicBezTo>
                      <a:pt x="864" y="791"/>
                      <a:pt x="788" y="763"/>
                      <a:pt x="712" y="731"/>
                    </a:cubicBezTo>
                    <a:cubicBezTo>
                      <a:pt x="706" y="729"/>
                      <a:pt x="700" y="729"/>
                      <a:pt x="694" y="729"/>
                    </a:cubicBezTo>
                    <a:close/>
                    <a:moveTo>
                      <a:pt x="1342" y="954"/>
                    </a:moveTo>
                    <a:cubicBezTo>
                      <a:pt x="1316" y="954"/>
                      <a:pt x="1288" y="973"/>
                      <a:pt x="1278" y="1004"/>
                    </a:cubicBezTo>
                    <a:cubicBezTo>
                      <a:pt x="1270" y="1032"/>
                      <a:pt x="1290" y="1069"/>
                      <a:pt x="1326" y="1077"/>
                    </a:cubicBezTo>
                    <a:lnTo>
                      <a:pt x="1567" y="1137"/>
                    </a:lnTo>
                    <a:lnTo>
                      <a:pt x="1580" y="1137"/>
                    </a:lnTo>
                    <a:cubicBezTo>
                      <a:pt x="1612" y="1137"/>
                      <a:pt x="1636" y="1117"/>
                      <a:pt x="1636" y="1093"/>
                    </a:cubicBezTo>
                    <a:cubicBezTo>
                      <a:pt x="1648" y="1056"/>
                      <a:pt x="1628" y="1028"/>
                      <a:pt x="1592" y="1016"/>
                    </a:cubicBezTo>
                    <a:cubicBezTo>
                      <a:pt x="1511" y="996"/>
                      <a:pt x="1435" y="976"/>
                      <a:pt x="1355" y="956"/>
                    </a:cubicBezTo>
                    <a:cubicBezTo>
                      <a:pt x="1350" y="955"/>
                      <a:pt x="1346" y="954"/>
                      <a:pt x="1342" y="954"/>
                    </a:cubicBezTo>
                    <a:close/>
                    <a:moveTo>
                      <a:pt x="4306" y="950"/>
                    </a:moveTo>
                    <a:cubicBezTo>
                      <a:pt x="4300" y="950"/>
                      <a:pt x="4294" y="951"/>
                      <a:pt x="4288" y="952"/>
                    </a:cubicBezTo>
                    <a:cubicBezTo>
                      <a:pt x="4207" y="976"/>
                      <a:pt x="4135" y="996"/>
                      <a:pt x="4054" y="1016"/>
                    </a:cubicBezTo>
                    <a:cubicBezTo>
                      <a:pt x="4018" y="1028"/>
                      <a:pt x="3998" y="1056"/>
                      <a:pt x="4006" y="1093"/>
                    </a:cubicBezTo>
                    <a:cubicBezTo>
                      <a:pt x="4014" y="1117"/>
                      <a:pt x="4038" y="1137"/>
                      <a:pt x="4067" y="1137"/>
                    </a:cubicBezTo>
                    <a:lnTo>
                      <a:pt x="4087" y="1137"/>
                    </a:lnTo>
                    <a:cubicBezTo>
                      <a:pt x="4167" y="1117"/>
                      <a:pt x="4247" y="1097"/>
                      <a:pt x="4328" y="1073"/>
                    </a:cubicBezTo>
                    <a:cubicBezTo>
                      <a:pt x="4360" y="1064"/>
                      <a:pt x="4380" y="1028"/>
                      <a:pt x="4368" y="992"/>
                    </a:cubicBezTo>
                    <a:cubicBezTo>
                      <a:pt x="4361" y="966"/>
                      <a:pt x="4335" y="950"/>
                      <a:pt x="4306" y="950"/>
                    </a:cubicBezTo>
                    <a:close/>
                    <a:moveTo>
                      <a:pt x="2020" y="1096"/>
                    </a:moveTo>
                    <a:cubicBezTo>
                      <a:pt x="1988" y="1096"/>
                      <a:pt x="1961" y="1116"/>
                      <a:pt x="1957" y="1149"/>
                    </a:cubicBezTo>
                    <a:cubicBezTo>
                      <a:pt x="1953" y="1185"/>
                      <a:pt x="1973" y="1213"/>
                      <a:pt x="2009" y="1217"/>
                    </a:cubicBezTo>
                    <a:cubicBezTo>
                      <a:pt x="2090" y="1233"/>
                      <a:pt x="2174" y="1245"/>
                      <a:pt x="2255" y="1253"/>
                    </a:cubicBezTo>
                    <a:lnTo>
                      <a:pt x="2259" y="1253"/>
                    </a:lnTo>
                    <a:cubicBezTo>
                      <a:pt x="2291" y="1253"/>
                      <a:pt x="2319" y="1229"/>
                      <a:pt x="2327" y="1197"/>
                    </a:cubicBezTo>
                    <a:cubicBezTo>
                      <a:pt x="2331" y="1161"/>
                      <a:pt x="2307" y="1133"/>
                      <a:pt x="2271" y="1129"/>
                    </a:cubicBezTo>
                    <a:cubicBezTo>
                      <a:pt x="2190" y="1125"/>
                      <a:pt x="2110" y="1109"/>
                      <a:pt x="2030" y="1097"/>
                    </a:cubicBezTo>
                    <a:cubicBezTo>
                      <a:pt x="2026" y="1096"/>
                      <a:pt x="2023" y="1096"/>
                      <a:pt x="2020" y="1096"/>
                    </a:cubicBezTo>
                    <a:close/>
                    <a:moveTo>
                      <a:pt x="3637" y="1103"/>
                    </a:moveTo>
                    <a:cubicBezTo>
                      <a:pt x="3633" y="1103"/>
                      <a:pt x="3629" y="1104"/>
                      <a:pt x="3625" y="1105"/>
                    </a:cubicBezTo>
                    <a:lnTo>
                      <a:pt x="3384" y="1133"/>
                    </a:lnTo>
                    <a:cubicBezTo>
                      <a:pt x="3351" y="1137"/>
                      <a:pt x="3323" y="1169"/>
                      <a:pt x="3331" y="1205"/>
                    </a:cubicBezTo>
                    <a:cubicBezTo>
                      <a:pt x="3331" y="1233"/>
                      <a:pt x="3359" y="1257"/>
                      <a:pt x="3388" y="1257"/>
                    </a:cubicBezTo>
                    <a:cubicBezTo>
                      <a:pt x="3388" y="1257"/>
                      <a:pt x="3396" y="1257"/>
                      <a:pt x="3400" y="1253"/>
                    </a:cubicBezTo>
                    <a:cubicBezTo>
                      <a:pt x="3480" y="1249"/>
                      <a:pt x="3564" y="1237"/>
                      <a:pt x="3645" y="1225"/>
                    </a:cubicBezTo>
                    <a:cubicBezTo>
                      <a:pt x="3677" y="1217"/>
                      <a:pt x="3701" y="1189"/>
                      <a:pt x="3697" y="1153"/>
                    </a:cubicBezTo>
                    <a:cubicBezTo>
                      <a:pt x="3693" y="1128"/>
                      <a:pt x="3668" y="1103"/>
                      <a:pt x="3637" y="1103"/>
                    </a:cubicBezTo>
                    <a:close/>
                    <a:moveTo>
                      <a:pt x="2709" y="1157"/>
                    </a:moveTo>
                    <a:cubicBezTo>
                      <a:pt x="2672" y="1157"/>
                      <a:pt x="2640" y="1181"/>
                      <a:pt x="2640" y="1217"/>
                    </a:cubicBezTo>
                    <a:cubicBezTo>
                      <a:pt x="2640" y="1253"/>
                      <a:pt x="2668" y="1281"/>
                      <a:pt x="2701" y="1281"/>
                    </a:cubicBezTo>
                    <a:lnTo>
                      <a:pt x="2954" y="1281"/>
                    </a:lnTo>
                    <a:cubicBezTo>
                      <a:pt x="2990" y="1281"/>
                      <a:pt x="3014" y="1253"/>
                      <a:pt x="3014" y="1217"/>
                    </a:cubicBezTo>
                    <a:cubicBezTo>
                      <a:pt x="3014" y="1181"/>
                      <a:pt x="2982" y="1157"/>
                      <a:pt x="2950" y="1157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4" name="Google Shape;124;p3"/>
              <p:cNvSpPr/>
              <p:nvPr/>
            </p:nvSpPr>
            <p:spPr>
              <a:xfrm>
                <a:off x="3314385" y="432198"/>
                <a:ext cx="22249" cy="64593"/>
              </a:xfrm>
              <a:custGeom>
                <a:avLst/>
                <a:gdLst/>
                <a:ahLst/>
                <a:cxnLst/>
                <a:rect l="l" t="t" r="r" b="b"/>
                <a:pathLst>
                  <a:path w="165" h="479" extrusionOk="0">
                    <a:moveTo>
                      <a:pt x="89" y="1"/>
                    </a:moveTo>
                    <a:cubicBezTo>
                      <a:pt x="65" y="1"/>
                      <a:pt x="35" y="20"/>
                      <a:pt x="28" y="51"/>
                    </a:cubicBezTo>
                    <a:cubicBezTo>
                      <a:pt x="0" y="175"/>
                      <a:pt x="4" y="304"/>
                      <a:pt x="32" y="428"/>
                    </a:cubicBezTo>
                    <a:cubicBezTo>
                      <a:pt x="36" y="459"/>
                      <a:pt x="65" y="478"/>
                      <a:pt x="97" y="478"/>
                    </a:cubicBezTo>
                    <a:cubicBezTo>
                      <a:pt x="102" y="478"/>
                      <a:pt x="107" y="478"/>
                      <a:pt x="113" y="476"/>
                    </a:cubicBezTo>
                    <a:cubicBezTo>
                      <a:pt x="145" y="464"/>
                      <a:pt x="165" y="428"/>
                      <a:pt x="157" y="396"/>
                    </a:cubicBezTo>
                    <a:cubicBezTo>
                      <a:pt x="153" y="380"/>
                      <a:pt x="153" y="364"/>
                      <a:pt x="145" y="356"/>
                    </a:cubicBezTo>
                    <a:cubicBezTo>
                      <a:pt x="145" y="344"/>
                      <a:pt x="141" y="340"/>
                      <a:pt x="141" y="328"/>
                    </a:cubicBezTo>
                    <a:lnTo>
                      <a:pt x="141" y="320"/>
                    </a:lnTo>
                    <a:cubicBezTo>
                      <a:pt x="137" y="296"/>
                      <a:pt x="137" y="264"/>
                      <a:pt x="137" y="239"/>
                    </a:cubicBezTo>
                    <a:cubicBezTo>
                      <a:pt x="137" y="179"/>
                      <a:pt x="141" y="131"/>
                      <a:pt x="149" y="83"/>
                    </a:cubicBezTo>
                    <a:cubicBezTo>
                      <a:pt x="153" y="51"/>
                      <a:pt x="137" y="14"/>
                      <a:pt x="101" y="2"/>
                    </a:cubicBezTo>
                    <a:cubicBezTo>
                      <a:pt x="97" y="1"/>
                      <a:pt x="93" y="1"/>
                      <a:pt x="89" y="1"/>
                    </a:cubicBezTo>
                    <a:close/>
                  </a:path>
                </a:pathLst>
              </a:custGeom>
              <a:solidFill>
                <a:srgbClr val="FFF1F6">
                  <a:alpha val="333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5" name="Google Shape;125;p3"/>
              <p:cNvSpPr/>
              <p:nvPr/>
            </p:nvSpPr>
            <p:spPr>
              <a:xfrm>
                <a:off x="3326790" y="513513"/>
                <a:ext cx="39104" cy="76055"/>
              </a:xfrm>
              <a:custGeom>
                <a:avLst/>
                <a:gdLst/>
                <a:ahLst/>
                <a:cxnLst/>
                <a:rect l="l" t="t" r="r" b="b"/>
                <a:pathLst>
                  <a:path w="290" h="564" extrusionOk="0">
                    <a:moveTo>
                      <a:pt x="70" y="0"/>
                    </a:moveTo>
                    <a:cubicBezTo>
                      <a:pt x="66" y="0"/>
                      <a:pt x="61" y="1"/>
                      <a:pt x="57" y="2"/>
                    </a:cubicBezTo>
                    <a:cubicBezTo>
                      <a:pt x="17" y="14"/>
                      <a:pt x="1" y="50"/>
                      <a:pt x="5" y="82"/>
                    </a:cubicBezTo>
                    <a:cubicBezTo>
                      <a:pt x="29" y="239"/>
                      <a:pt x="85" y="392"/>
                      <a:pt x="161" y="532"/>
                    </a:cubicBezTo>
                    <a:cubicBezTo>
                      <a:pt x="172" y="552"/>
                      <a:pt x="197" y="564"/>
                      <a:pt x="221" y="564"/>
                    </a:cubicBezTo>
                    <a:cubicBezTo>
                      <a:pt x="231" y="564"/>
                      <a:pt x="241" y="561"/>
                      <a:pt x="250" y="556"/>
                    </a:cubicBezTo>
                    <a:cubicBezTo>
                      <a:pt x="282" y="536"/>
                      <a:pt x="290" y="500"/>
                      <a:pt x="278" y="464"/>
                    </a:cubicBezTo>
                    <a:cubicBezTo>
                      <a:pt x="206" y="335"/>
                      <a:pt x="161" y="199"/>
                      <a:pt x="137" y="50"/>
                    </a:cubicBezTo>
                    <a:cubicBezTo>
                      <a:pt x="130" y="19"/>
                      <a:pt x="97" y="0"/>
                      <a:pt x="70" y="0"/>
                    </a:cubicBezTo>
                    <a:close/>
                  </a:path>
                </a:pathLst>
              </a:custGeom>
              <a:solidFill>
                <a:srgbClr val="FFF1F6">
                  <a:alpha val="333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6" name="Google Shape;126;p3"/>
              <p:cNvSpPr/>
              <p:nvPr/>
            </p:nvSpPr>
            <p:spPr>
              <a:xfrm rot="-5563485">
                <a:off x="3094862" y="433994"/>
                <a:ext cx="417195" cy="321752"/>
              </a:xfrm>
              <a:custGeom>
                <a:avLst/>
                <a:gdLst/>
                <a:ahLst/>
                <a:cxnLst/>
                <a:rect l="l" t="t" r="r" b="b"/>
                <a:pathLst>
                  <a:path w="3094" h="2386" extrusionOk="0">
                    <a:moveTo>
                      <a:pt x="761" y="1"/>
                    </a:moveTo>
                    <a:cubicBezTo>
                      <a:pt x="715" y="1"/>
                      <a:pt x="666" y="10"/>
                      <a:pt x="615" y="31"/>
                    </a:cubicBezTo>
                    <a:cubicBezTo>
                      <a:pt x="1" y="280"/>
                      <a:pt x="877" y="2349"/>
                      <a:pt x="1274" y="2385"/>
                    </a:cubicBezTo>
                    <a:cubicBezTo>
                      <a:pt x="1277" y="2386"/>
                      <a:pt x="1281" y="2386"/>
                      <a:pt x="1284" y="2386"/>
                    </a:cubicBezTo>
                    <a:cubicBezTo>
                      <a:pt x="1654" y="2386"/>
                      <a:pt x="3093" y="666"/>
                      <a:pt x="2524" y="216"/>
                    </a:cubicBezTo>
                    <a:cubicBezTo>
                      <a:pt x="2468" y="172"/>
                      <a:pt x="2409" y="153"/>
                      <a:pt x="2348" y="153"/>
                    </a:cubicBezTo>
                    <a:cubicBezTo>
                      <a:pt x="1937" y="153"/>
                      <a:pt x="1467" y="1036"/>
                      <a:pt x="1467" y="1036"/>
                    </a:cubicBezTo>
                    <a:cubicBezTo>
                      <a:pt x="1467" y="1036"/>
                      <a:pt x="1243" y="1"/>
                      <a:pt x="761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7" name="Google Shape;127;p3"/>
              <p:cNvSpPr/>
              <p:nvPr/>
            </p:nvSpPr>
            <p:spPr>
              <a:xfrm rot="-5563485">
                <a:off x="3166434" y="379837"/>
                <a:ext cx="288827" cy="300850"/>
              </a:xfrm>
              <a:custGeom>
                <a:avLst/>
                <a:gdLst/>
                <a:ahLst/>
                <a:cxnLst/>
                <a:rect l="l" t="t" r="r" b="b"/>
                <a:pathLst>
                  <a:path w="2142" h="2231" extrusionOk="0">
                    <a:moveTo>
                      <a:pt x="1403" y="0"/>
                    </a:moveTo>
                    <a:cubicBezTo>
                      <a:pt x="1398" y="0"/>
                      <a:pt x="1392" y="0"/>
                      <a:pt x="1387" y="1"/>
                    </a:cubicBezTo>
                    <a:cubicBezTo>
                      <a:pt x="1009" y="700"/>
                      <a:pt x="535" y="1351"/>
                      <a:pt x="1" y="1941"/>
                    </a:cubicBezTo>
                    <a:cubicBezTo>
                      <a:pt x="113" y="2110"/>
                      <a:pt x="230" y="2222"/>
                      <a:pt x="314" y="2230"/>
                    </a:cubicBezTo>
                    <a:cubicBezTo>
                      <a:pt x="318" y="2231"/>
                      <a:pt x="321" y="2231"/>
                      <a:pt x="324" y="2231"/>
                    </a:cubicBezTo>
                    <a:cubicBezTo>
                      <a:pt x="702" y="2231"/>
                      <a:pt x="2141" y="511"/>
                      <a:pt x="1572" y="61"/>
                    </a:cubicBezTo>
                    <a:cubicBezTo>
                      <a:pt x="1517" y="20"/>
                      <a:pt x="1461" y="0"/>
                      <a:pt x="1403" y="0"/>
                    </a:cubicBezTo>
                    <a:close/>
                  </a:path>
                </a:pathLst>
              </a:custGeom>
              <a:solidFill>
                <a:srgbClr val="FFF1F6">
                  <a:alpha val="333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128" name="Google Shape;128;p3"/>
          <p:cNvSpPr/>
          <p:nvPr/>
        </p:nvSpPr>
        <p:spPr>
          <a:xfrm>
            <a:off x="8082620" y="4542638"/>
            <a:ext cx="215929" cy="199812"/>
          </a:xfrm>
          <a:custGeom>
            <a:avLst/>
            <a:gdLst/>
            <a:ahLst/>
            <a:cxnLst/>
            <a:rect l="l" t="t" r="r" b="b"/>
            <a:pathLst>
              <a:path w="1447" h="1339" extrusionOk="0">
                <a:moveTo>
                  <a:pt x="729" y="0"/>
                </a:moveTo>
                <a:cubicBezTo>
                  <a:pt x="719" y="0"/>
                  <a:pt x="709" y="1"/>
                  <a:pt x="699" y="1"/>
                </a:cubicBezTo>
                <a:cubicBezTo>
                  <a:pt x="486" y="13"/>
                  <a:pt x="286" y="122"/>
                  <a:pt x="161" y="298"/>
                </a:cubicBezTo>
                <a:cubicBezTo>
                  <a:pt x="36" y="475"/>
                  <a:pt x="0" y="692"/>
                  <a:pt x="61" y="893"/>
                </a:cubicBezTo>
                <a:cubicBezTo>
                  <a:pt x="121" y="1082"/>
                  <a:pt x="261" y="1238"/>
                  <a:pt x="458" y="1307"/>
                </a:cubicBezTo>
                <a:cubicBezTo>
                  <a:pt x="511" y="1327"/>
                  <a:pt x="571" y="1339"/>
                  <a:pt x="627" y="1339"/>
                </a:cubicBezTo>
                <a:cubicBezTo>
                  <a:pt x="760" y="1339"/>
                  <a:pt x="872" y="1279"/>
                  <a:pt x="953" y="1166"/>
                </a:cubicBezTo>
                <a:cubicBezTo>
                  <a:pt x="1053" y="1026"/>
                  <a:pt x="1089" y="801"/>
                  <a:pt x="932" y="604"/>
                </a:cubicBezTo>
                <a:cubicBezTo>
                  <a:pt x="860" y="511"/>
                  <a:pt x="744" y="455"/>
                  <a:pt x="631" y="455"/>
                </a:cubicBezTo>
                <a:cubicBezTo>
                  <a:pt x="543" y="455"/>
                  <a:pt x="466" y="495"/>
                  <a:pt x="418" y="563"/>
                </a:cubicBezTo>
                <a:cubicBezTo>
                  <a:pt x="350" y="652"/>
                  <a:pt x="338" y="756"/>
                  <a:pt x="378" y="853"/>
                </a:cubicBezTo>
                <a:cubicBezTo>
                  <a:pt x="418" y="945"/>
                  <a:pt x="507" y="1013"/>
                  <a:pt x="611" y="1026"/>
                </a:cubicBezTo>
                <a:cubicBezTo>
                  <a:pt x="616" y="1026"/>
                  <a:pt x="621" y="1027"/>
                  <a:pt x="626" y="1027"/>
                </a:cubicBezTo>
                <a:cubicBezTo>
                  <a:pt x="667" y="1027"/>
                  <a:pt x="700" y="997"/>
                  <a:pt x="703" y="957"/>
                </a:cubicBezTo>
                <a:cubicBezTo>
                  <a:pt x="707" y="917"/>
                  <a:pt x="679" y="877"/>
                  <a:pt x="639" y="873"/>
                </a:cubicBezTo>
                <a:cubicBezTo>
                  <a:pt x="587" y="865"/>
                  <a:pt x="547" y="837"/>
                  <a:pt x="527" y="797"/>
                </a:cubicBezTo>
                <a:cubicBezTo>
                  <a:pt x="507" y="756"/>
                  <a:pt x="511" y="716"/>
                  <a:pt x="531" y="672"/>
                </a:cubicBezTo>
                <a:cubicBezTo>
                  <a:pt x="551" y="636"/>
                  <a:pt x="583" y="612"/>
                  <a:pt x="623" y="604"/>
                </a:cubicBezTo>
                <a:cubicBezTo>
                  <a:pt x="629" y="603"/>
                  <a:pt x="636" y="602"/>
                  <a:pt x="643" y="602"/>
                </a:cubicBezTo>
                <a:cubicBezTo>
                  <a:pt x="689" y="602"/>
                  <a:pt x="745" y="625"/>
                  <a:pt x="784" y="660"/>
                </a:cubicBezTo>
                <a:cubicBezTo>
                  <a:pt x="860" y="724"/>
                  <a:pt x="900" y="825"/>
                  <a:pt x="892" y="925"/>
                </a:cubicBezTo>
                <a:cubicBezTo>
                  <a:pt x="888" y="1013"/>
                  <a:pt x="848" y="1086"/>
                  <a:pt x="784" y="1138"/>
                </a:cubicBezTo>
                <a:cubicBezTo>
                  <a:pt x="741" y="1170"/>
                  <a:pt x="693" y="1183"/>
                  <a:pt x="644" y="1183"/>
                </a:cubicBezTo>
                <a:cubicBezTo>
                  <a:pt x="516" y="1183"/>
                  <a:pt x="382" y="1092"/>
                  <a:pt x="310" y="1013"/>
                </a:cubicBezTo>
                <a:cubicBezTo>
                  <a:pt x="189" y="881"/>
                  <a:pt x="161" y="696"/>
                  <a:pt x="221" y="519"/>
                </a:cubicBezTo>
                <a:cubicBezTo>
                  <a:pt x="282" y="347"/>
                  <a:pt x="426" y="214"/>
                  <a:pt x="603" y="162"/>
                </a:cubicBezTo>
                <a:cubicBezTo>
                  <a:pt x="644" y="150"/>
                  <a:pt x="686" y="145"/>
                  <a:pt x="727" y="145"/>
                </a:cubicBezTo>
                <a:cubicBezTo>
                  <a:pt x="828" y="145"/>
                  <a:pt x="926" y="179"/>
                  <a:pt x="1009" y="242"/>
                </a:cubicBezTo>
                <a:cubicBezTo>
                  <a:pt x="1133" y="342"/>
                  <a:pt x="1270" y="604"/>
                  <a:pt x="1266" y="829"/>
                </a:cubicBezTo>
                <a:cubicBezTo>
                  <a:pt x="1258" y="945"/>
                  <a:pt x="1226" y="1030"/>
                  <a:pt x="1149" y="1082"/>
                </a:cubicBezTo>
                <a:cubicBezTo>
                  <a:pt x="1125" y="1098"/>
                  <a:pt x="1113" y="1126"/>
                  <a:pt x="1121" y="1150"/>
                </a:cubicBezTo>
                <a:cubicBezTo>
                  <a:pt x="1125" y="1182"/>
                  <a:pt x="1141" y="1206"/>
                  <a:pt x="1165" y="1218"/>
                </a:cubicBezTo>
                <a:cubicBezTo>
                  <a:pt x="1175" y="1221"/>
                  <a:pt x="1184" y="1223"/>
                  <a:pt x="1194" y="1223"/>
                </a:cubicBezTo>
                <a:cubicBezTo>
                  <a:pt x="1209" y="1223"/>
                  <a:pt x="1225" y="1219"/>
                  <a:pt x="1242" y="1206"/>
                </a:cubicBezTo>
                <a:cubicBezTo>
                  <a:pt x="1342" y="1138"/>
                  <a:pt x="1402" y="1021"/>
                  <a:pt x="1415" y="885"/>
                </a:cubicBezTo>
                <a:cubicBezTo>
                  <a:pt x="1447" y="632"/>
                  <a:pt x="1314" y="338"/>
                  <a:pt x="1173" y="178"/>
                </a:cubicBezTo>
                <a:cubicBezTo>
                  <a:pt x="1059" y="67"/>
                  <a:pt x="902" y="0"/>
                  <a:pt x="729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29" name="Google Shape;129;p3"/>
          <p:cNvGrpSpPr/>
          <p:nvPr/>
        </p:nvGrpSpPr>
        <p:grpSpPr>
          <a:xfrm rot="2700000">
            <a:off x="8850543" y="3860238"/>
            <a:ext cx="296110" cy="307950"/>
            <a:chOff x="2402806" y="1534404"/>
            <a:chExt cx="197214" cy="205099"/>
          </a:xfrm>
        </p:grpSpPr>
        <p:sp>
          <p:nvSpPr>
            <p:cNvPr id="130" name="Google Shape;130;p3"/>
            <p:cNvSpPr/>
            <p:nvPr/>
          </p:nvSpPr>
          <p:spPr>
            <a:xfrm>
              <a:off x="2402806" y="1605082"/>
              <a:ext cx="85428" cy="127119"/>
            </a:xfrm>
            <a:custGeom>
              <a:avLst/>
              <a:gdLst/>
              <a:ahLst/>
              <a:cxnLst/>
              <a:rect l="l" t="t" r="r" b="b"/>
              <a:pathLst>
                <a:path w="1170" h="1741" extrusionOk="0">
                  <a:moveTo>
                    <a:pt x="273" y="0"/>
                  </a:moveTo>
                  <a:cubicBezTo>
                    <a:pt x="220" y="0"/>
                    <a:pt x="176" y="36"/>
                    <a:pt x="165" y="85"/>
                  </a:cubicBezTo>
                  <a:cubicBezTo>
                    <a:pt x="0" y="1226"/>
                    <a:pt x="1005" y="1724"/>
                    <a:pt x="1017" y="1728"/>
                  </a:cubicBezTo>
                  <a:cubicBezTo>
                    <a:pt x="1033" y="1732"/>
                    <a:pt x="1045" y="1740"/>
                    <a:pt x="1061" y="1740"/>
                  </a:cubicBezTo>
                  <a:cubicBezTo>
                    <a:pt x="1101" y="1740"/>
                    <a:pt x="1137" y="1720"/>
                    <a:pt x="1145" y="1684"/>
                  </a:cubicBezTo>
                  <a:cubicBezTo>
                    <a:pt x="1169" y="1632"/>
                    <a:pt x="1149" y="1572"/>
                    <a:pt x="1101" y="1548"/>
                  </a:cubicBezTo>
                  <a:cubicBezTo>
                    <a:pt x="1097" y="1544"/>
                    <a:pt x="221" y="1118"/>
                    <a:pt x="366" y="117"/>
                  </a:cubicBezTo>
                  <a:cubicBezTo>
                    <a:pt x="374" y="61"/>
                    <a:pt x="338" y="13"/>
                    <a:pt x="281" y="1"/>
                  </a:cubicBezTo>
                  <a:cubicBezTo>
                    <a:pt x="279" y="1"/>
                    <a:pt x="276" y="0"/>
                    <a:pt x="27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131;p3"/>
            <p:cNvSpPr/>
            <p:nvPr/>
          </p:nvSpPr>
          <p:spPr>
            <a:xfrm>
              <a:off x="2441796" y="1605886"/>
              <a:ext cx="64910" cy="98424"/>
            </a:xfrm>
            <a:custGeom>
              <a:avLst/>
              <a:gdLst/>
              <a:ahLst/>
              <a:cxnLst/>
              <a:rect l="l" t="t" r="r" b="b"/>
              <a:pathLst>
                <a:path w="889" h="1348" extrusionOk="0">
                  <a:moveTo>
                    <a:pt x="113" y="1"/>
                  </a:moveTo>
                  <a:cubicBezTo>
                    <a:pt x="109" y="1"/>
                    <a:pt x="105" y="1"/>
                    <a:pt x="101" y="2"/>
                  </a:cubicBezTo>
                  <a:cubicBezTo>
                    <a:pt x="45" y="6"/>
                    <a:pt x="1" y="50"/>
                    <a:pt x="5" y="106"/>
                  </a:cubicBezTo>
                  <a:cubicBezTo>
                    <a:pt x="5" y="130"/>
                    <a:pt x="57" y="837"/>
                    <a:pt x="712" y="1328"/>
                  </a:cubicBezTo>
                  <a:cubicBezTo>
                    <a:pt x="732" y="1340"/>
                    <a:pt x="752" y="1348"/>
                    <a:pt x="772" y="1348"/>
                  </a:cubicBezTo>
                  <a:cubicBezTo>
                    <a:pt x="804" y="1348"/>
                    <a:pt x="832" y="1332"/>
                    <a:pt x="852" y="1312"/>
                  </a:cubicBezTo>
                  <a:cubicBezTo>
                    <a:pt x="888" y="1267"/>
                    <a:pt x="880" y="1207"/>
                    <a:pt x="832" y="1171"/>
                  </a:cubicBezTo>
                  <a:cubicBezTo>
                    <a:pt x="250" y="737"/>
                    <a:pt x="205" y="106"/>
                    <a:pt x="205" y="94"/>
                  </a:cubicBezTo>
                  <a:cubicBezTo>
                    <a:pt x="202" y="46"/>
                    <a:pt x="164" y="1"/>
                    <a:pt x="11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132;p3"/>
            <p:cNvSpPr/>
            <p:nvPr/>
          </p:nvSpPr>
          <p:spPr>
            <a:xfrm>
              <a:off x="2470272" y="1604206"/>
              <a:ext cx="45561" cy="62866"/>
            </a:xfrm>
            <a:custGeom>
              <a:avLst/>
              <a:gdLst/>
              <a:ahLst/>
              <a:cxnLst/>
              <a:rect l="l" t="t" r="r" b="b"/>
              <a:pathLst>
                <a:path w="624" h="861" extrusionOk="0">
                  <a:moveTo>
                    <a:pt x="175" y="1"/>
                  </a:moveTo>
                  <a:cubicBezTo>
                    <a:pt x="132" y="1"/>
                    <a:pt x="91" y="33"/>
                    <a:pt x="81" y="77"/>
                  </a:cubicBezTo>
                  <a:cubicBezTo>
                    <a:pt x="77" y="97"/>
                    <a:pt x="0" y="479"/>
                    <a:pt x="450" y="840"/>
                  </a:cubicBezTo>
                  <a:cubicBezTo>
                    <a:pt x="466" y="856"/>
                    <a:pt x="494" y="860"/>
                    <a:pt x="515" y="860"/>
                  </a:cubicBezTo>
                  <a:cubicBezTo>
                    <a:pt x="543" y="860"/>
                    <a:pt x="571" y="848"/>
                    <a:pt x="591" y="828"/>
                  </a:cubicBezTo>
                  <a:cubicBezTo>
                    <a:pt x="623" y="788"/>
                    <a:pt x="619" y="720"/>
                    <a:pt x="575" y="688"/>
                  </a:cubicBezTo>
                  <a:cubicBezTo>
                    <a:pt x="229" y="410"/>
                    <a:pt x="273" y="137"/>
                    <a:pt x="277" y="125"/>
                  </a:cubicBezTo>
                  <a:cubicBezTo>
                    <a:pt x="294" y="69"/>
                    <a:pt x="257" y="13"/>
                    <a:pt x="201" y="5"/>
                  </a:cubicBezTo>
                  <a:cubicBezTo>
                    <a:pt x="193" y="2"/>
                    <a:pt x="184" y="1"/>
                    <a:pt x="17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133;p3"/>
            <p:cNvSpPr/>
            <p:nvPr/>
          </p:nvSpPr>
          <p:spPr>
            <a:xfrm>
              <a:off x="2504005" y="1627498"/>
              <a:ext cx="52571" cy="112005"/>
            </a:xfrm>
            <a:custGeom>
              <a:avLst/>
              <a:gdLst/>
              <a:ahLst/>
              <a:cxnLst/>
              <a:rect l="l" t="t" r="r" b="b"/>
              <a:pathLst>
                <a:path w="720" h="1534" extrusionOk="0">
                  <a:moveTo>
                    <a:pt x="409" y="0"/>
                  </a:moveTo>
                  <a:cubicBezTo>
                    <a:pt x="400" y="0"/>
                    <a:pt x="391" y="1"/>
                    <a:pt x="382" y="3"/>
                  </a:cubicBezTo>
                  <a:cubicBezTo>
                    <a:pt x="330" y="19"/>
                    <a:pt x="302" y="79"/>
                    <a:pt x="318" y="132"/>
                  </a:cubicBezTo>
                  <a:cubicBezTo>
                    <a:pt x="318" y="136"/>
                    <a:pt x="494" y="702"/>
                    <a:pt x="32" y="1377"/>
                  </a:cubicBezTo>
                  <a:cubicBezTo>
                    <a:pt x="0" y="1421"/>
                    <a:pt x="12" y="1486"/>
                    <a:pt x="57" y="1518"/>
                  </a:cubicBezTo>
                  <a:cubicBezTo>
                    <a:pt x="73" y="1526"/>
                    <a:pt x="93" y="1534"/>
                    <a:pt x="113" y="1534"/>
                  </a:cubicBezTo>
                  <a:cubicBezTo>
                    <a:pt x="141" y="1534"/>
                    <a:pt x="177" y="1518"/>
                    <a:pt x="197" y="1494"/>
                  </a:cubicBezTo>
                  <a:cubicBezTo>
                    <a:pt x="719" y="734"/>
                    <a:pt x="519" y="96"/>
                    <a:pt x="511" y="71"/>
                  </a:cubicBezTo>
                  <a:cubicBezTo>
                    <a:pt x="497" y="25"/>
                    <a:pt x="453" y="0"/>
                    <a:pt x="40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134;p3"/>
            <p:cNvSpPr/>
            <p:nvPr/>
          </p:nvSpPr>
          <p:spPr>
            <a:xfrm>
              <a:off x="2548909" y="1634508"/>
              <a:ext cx="26431" cy="80682"/>
            </a:xfrm>
            <a:custGeom>
              <a:avLst/>
              <a:gdLst/>
              <a:ahLst/>
              <a:cxnLst/>
              <a:rect l="l" t="t" r="r" b="b"/>
              <a:pathLst>
                <a:path w="362" h="1105" extrusionOk="0">
                  <a:moveTo>
                    <a:pt x="128" y="1"/>
                  </a:moveTo>
                  <a:cubicBezTo>
                    <a:pt x="120" y="1"/>
                    <a:pt x="112" y="2"/>
                    <a:pt x="104" y="4"/>
                  </a:cubicBezTo>
                  <a:cubicBezTo>
                    <a:pt x="56" y="16"/>
                    <a:pt x="20" y="72"/>
                    <a:pt x="36" y="124"/>
                  </a:cubicBezTo>
                  <a:cubicBezTo>
                    <a:pt x="157" y="586"/>
                    <a:pt x="16" y="964"/>
                    <a:pt x="16" y="968"/>
                  </a:cubicBezTo>
                  <a:cubicBezTo>
                    <a:pt x="0" y="1024"/>
                    <a:pt x="24" y="1080"/>
                    <a:pt x="76" y="1100"/>
                  </a:cubicBezTo>
                  <a:cubicBezTo>
                    <a:pt x="84" y="1104"/>
                    <a:pt x="100" y="1104"/>
                    <a:pt x="109" y="1104"/>
                  </a:cubicBezTo>
                  <a:cubicBezTo>
                    <a:pt x="149" y="1104"/>
                    <a:pt x="189" y="1080"/>
                    <a:pt x="197" y="1044"/>
                  </a:cubicBezTo>
                  <a:cubicBezTo>
                    <a:pt x="205" y="1024"/>
                    <a:pt x="362" y="602"/>
                    <a:pt x="225" y="76"/>
                  </a:cubicBezTo>
                  <a:cubicBezTo>
                    <a:pt x="218" y="31"/>
                    <a:pt x="176" y="1"/>
                    <a:pt x="12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135;p3"/>
            <p:cNvSpPr/>
            <p:nvPr/>
          </p:nvSpPr>
          <p:spPr>
            <a:xfrm>
              <a:off x="2577020" y="1637939"/>
              <a:ext cx="23000" cy="51695"/>
            </a:xfrm>
            <a:custGeom>
              <a:avLst/>
              <a:gdLst/>
              <a:ahLst/>
              <a:cxnLst/>
              <a:rect l="l" t="t" r="r" b="b"/>
              <a:pathLst>
                <a:path w="315" h="708" extrusionOk="0">
                  <a:moveTo>
                    <a:pt x="117" y="0"/>
                  </a:moveTo>
                  <a:cubicBezTo>
                    <a:pt x="106" y="0"/>
                    <a:pt x="96" y="2"/>
                    <a:pt x="85" y="5"/>
                  </a:cubicBezTo>
                  <a:cubicBezTo>
                    <a:pt x="33" y="17"/>
                    <a:pt x="1" y="73"/>
                    <a:pt x="17" y="129"/>
                  </a:cubicBezTo>
                  <a:cubicBezTo>
                    <a:pt x="97" y="411"/>
                    <a:pt x="45" y="567"/>
                    <a:pt x="45" y="571"/>
                  </a:cubicBezTo>
                  <a:cubicBezTo>
                    <a:pt x="33" y="627"/>
                    <a:pt x="57" y="680"/>
                    <a:pt x="105" y="700"/>
                  </a:cubicBezTo>
                  <a:cubicBezTo>
                    <a:pt x="117" y="708"/>
                    <a:pt x="133" y="708"/>
                    <a:pt x="141" y="708"/>
                  </a:cubicBezTo>
                  <a:cubicBezTo>
                    <a:pt x="182" y="708"/>
                    <a:pt x="218" y="680"/>
                    <a:pt x="238" y="648"/>
                  </a:cubicBezTo>
                  <a:cubicBezTo>
                    <a:pt x="242" y="619"/>
                    <a:pt x="314" y="427"/>
                    <a:pt x="214" y="73"/>
                  </a:cubicBezTo>
                  <a:cubicBezTo>
                    <a:pt x="201" y="27"/>
                    <a:pt x="161" y="0"/>
                    <a:pt x="11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136;p3"/>
            <p:cNvSpPr/>
            <p:nvPr/>
          </p:nvSpPr>
          <p:spPr>
            <a:xfrm>
              <a:off x="2493710" y="1595664"/>
              <a:ext cx="96307" cy="27089"/>
            </a:xfrm>
            <a:custGeom>
              <a:avLst/>
              <a:gdLst/>
              <a:ahLst/>
              <a:cxnLst/>
              <a:rect l="l" t="t" r="r" b="b"/>
              <a:pathLst>
                <a:path w="1319" h="371" extrusionOk="0">
                  <a:moveTo>
                    <a:pt x="485" y="0"/>
                  </a:moveTo>
                  <a:cubicBezTo>
                    <a:pt x="241" y="0"/>
                    <a:pt x="88" y="59"/>
                    <a:pt x="77" y="65"/>
                  </a:cubicBezTo>
                  <a:cubicBezTo>
                    <a:pt x="29" y="86"/>
                    <a:pt x="1" y="146"/>
                    <a:pt x="21" y="194"/>
                  </a:cubicBezTo>
                  <a:cubicBezTo>
                    <a:pt x="36" y="234"/>
                    <a:pt x="75" y="257"/>
                    <a:pt x="115" y="257"/>
                  </a:cubicBezTo>
                  <a:cubicBezTo>
                    <a:pt x="128" y="257"/>
                    <a:pt x="141" y="255"/>
                    <a:pt x="153" y="250"/>
                  </a:cubicBezTo>
                  <a:cubicBezTo>
                    <a:pt x="156" y="250"/>
                    <a:pt x="281" y="203"/>
                    <a:pt x="487" y="203"/>
                  </a:cubicBezTo>
                  <a:cubicBezTo>
                    <a:pt x="662" y="203"/>
                    <a:pt x="896" y="237"/>
                    <a:pt x="1162" y="363"/>
                  </a:cubicBezTo>
                  <a:cubicBezTo>
                    <a:pt x="1174" y="367"/>
                    <a:pt x="1186" y="371"/>
                    <a:pt x="1202" y="371"/>
                  </a:cubicBezTo>
                  <a:cubicBezTo>
                    <a:pt x="1242" y="371"/>
                    <a:pt x="1278" y="351"/>
                    <a:pt x="1298" y="315"/>
                  </a:cubicBezTo>
                  <a:cubicBezTo>
                    <a:pt x="1319" y="266"/>
                    <a:pt x="1298" y="206"/>
                    <a:pt x="1246" y="182"/>
                  </a:cubicBezTo>
                  <a:cubicBezTo>
                    <a:pt x="950" y="40"/>
                    <a:pt x="687" y="0"/>
                    <a:pt x="48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137;p3"/>
            <p:cNvSpPr/>
            <p:nvPr/>
          </p:nvSpPr>
          <p:spPr>
            <a:xfrm>
              <a:off x="2446469" y="1562077"/>
              <a:ext cx="145300" cy="33733"/>
            </a:xfrm>
            <a:custGeom>
              <a:avLst/>
              <a:gdLst/>
              <a:ahLst/>
              <a:cxnLst/>
              <a:rect l="l" t="t" r="r" b="b"/>
              <a:pathLst>
                <a:path w="1990" h="462" extrusionOk="0">
                  <a:moveTo>
                    <a:pt x="886" y="1"/>
                  </a:moveTo>
                  <a:cubicBezTo>
                    <a:pt x="424" y="1"/>
                    <a:pt x="92" y="145"/>
                    <a:pt x="73" y="152"/>
                  </a:cubicBezTo>
                  <a:cubicBezTo>
                    <a:pt x="21" y="172"/>
                    <a:pt x="1" y="232"/>
                    <a:pt x="21" y="284"/>
                  </a:cubicBezTo>
                  <a:cubicBezTo>
                    <a:pt x="36" y="320"/>
                    <a:pt x="73" y="340"/>
                    <a:pt x="112" y="340"/>
                  </a:cubicBezTo>
                  <a:cubicBezTo>
                    <a:pt x="126" y="340"/>
                    <a:pt x="140" y="338"/>
                    <a:pt x="153" y="333"/>
                  </a:cubicBezTo>
                  <a:cubicBezTo>
                    <a:pt x="158" y="330"/>
                    <a:pt x="460" y="200"/>
                    <a:pt x="883" y="200"/>
                  </a:cubicBezTo>
                  <a:cubicBezTo>
                    <a:pt x="1161" y="200"/>
                    <a:pt x="1492" y="257"/>
                    <a:pt x="1825" y="445"/>
                  </a:cubicBezTo>
                  <a:cubicBezTo>
                    <a:pt x="1841" y="453"/>
                    <a:pt x="1861" y="461"/>
                    <a:pt x="1873" y="461"/>
                  </a:cubicBezTo>
                  <a:cubicBezTo>
                    <a:pt x="1909" y="461"/>
                    <a:pt x="1945" y="445"/>
                    <a:pt x="1966" y="409"/>
                  </a:cubicBezTo>
                  <a:cubicBezTo>
                    <a:pt x="1990" y="365"/>
                    <a:pt x="1974" y="300"/>
                    <a:pt x="1925" y="272"/>
                  </a:cubicBezTo>
                  <a:cubicBezTo>
                    <a:pt x="1557" y="64"/>
                    <a:pt x="1193" y="1"/>
                    <a:pt x="88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138;p3"/>
            <p:cNvSpPr/>
            <p:nvPr/>
          </p:nvSpPr>
          <p:spPr>
            <a:xfrm>
              <a:off x="2495754" y="1534404"/>
              <a:ext cx="76374" cy="23803"/>
            </a:xfrm>
            <a:custGeom>
              <a:avLst/>
              <a:gdLst/>
              <a:ahLst/>
              <a:cxnLst/>
              <a:rect l="l" t="t" r="r" b="b"/>
              <a:pathLst>
                <a:path w="1046" h="326" extrusionOk="0">
                  <a:moveTo>
                    <a:pt x="384" y="1"/>
                  </a:moveTo>
                  <a:cubicBezTo>
                    <a:pt x="213" y="1"/>
                    <a:pt x="95" y="32"/>
                    <a:pt x="85" y="37"/>
                  </a:cubicBezTo>
                  <a:cubicBezTo>
                    <a:pt x="29" y="49"/>
                    <a:pt x="1" y="105"/>
                    <a:pt x="13" y="161"/>
                  </a:cubicBezTo>
                  <a:cubicBezTo>
                    <a:pt x="26" y="207"/>
                    <a:pt x="65" y="234"/>
                    <a:pt x="110" y="234"/>
                  </a:cubicBezTo>
                  <a:cubicBezTo>
                    <a:pt x="120" y="234"/>
                    <a:pt x="131" y="232"/>
                    <a:pt x="141" y="229"/>
                  </a:cubicBezTo>
                  <a:cubicBezTo>
                    <a:pt x="141" y="229"/>
                    <a:pt x="240" y="203"/>
                    <a:pt x="386" y="203"/>
                  </a:cubicBezTo>
                  <a:cubicBezTo>
                    <a:pt x="524" y="203"/>
                    <a:pt x="704" y="226"/>
                    <a:pt x="885" y="318"/>
                  </a:cubicBezTo>
                  <a:cubicBezTo>
                    <a:pt x="897" y="322"/>
                    <a:pt x="913" y="326"/>
                    <a:pt x="929" y="326"/>
                  </a:cubicBezTo>
                  <a:cubicBezTo>
                    <a:pt x="969" y="326"/>
                    <a:pt x="1005" y="302"/>
                    <a:pt x="1017" y="270"/>
                  </a:cubicBezTo>
                  <a:cubicBezTo>
                    <a:pt x="1045" y="221"/>
                    <a:pt x="1025" y="161"/>
                    <a:pt x="973" y="137"/>
                  </a:cubicBezTo>
                  <a:cubicBezTo>
                    <a:pt x="758" y="29"/>
                    <a:pt x="546" y="1"/>
                    <a:pt x="38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9" name="Google Shape;139;p3"/>
          <p:cNvSpPr/>
          <p:nvPr/>
        </p:nvSpPr>
        <p:spPr>
          <a:xfrm flipH="1">
            <a:off x="7326047" y="4041323"/>
            <a:ext cx="285802" cy="287674"/>
          </a:xfrm>
          <a:custGeom>
            <a:avLst/>
            <a:gdLst/>
            <a:ahLst/>
            <a:cxnLst/>
            <a:rect l="l" t="t" r="r" b="b"/>
            <a:pathLst>
              <a:path w="1403" h="1412" extrusionOk="0">
                <a:moveTo>
                  <a:pt x="538" y="1"/>
                </a:moveTo>
                <a:cubicBezTo>
                  <a:pt x="410" y="5"/>
                  <a:pt x="301" y="65"/>
                  <a:pt x="217" y="178"/>
                </a:cubicBezTo>
                <a:cubicBezTo>
                  <a:pt x="56" y="379"/>
                  <a:pt x="0" y="688"/>
                  <a:pt x="36" y="901"/>
                </a:cubicBezTo>
                <a:cubicBezTo>
                  <a:pt x="64" y="1082"/>
                  <a:pt x="165" y="1230"/>
                  <a:pt x="325" y="1323"/>
                </a:cubicBezTo>
                <a:cubicBezTo>
                  <a:pt x="430" y="1383"/>
                  <a:pt x="550" y="1411"/>
                  <a:pt x="671" y="1411"/>
                </a:cubicBezTo>
                <a:cubicBezTo>
                  <a:pt x="763" y="1411"/>
                  <a:pt x="852" y="1395"/>
                  <a:pt x="940" y="1363"/>
                </a:cubicBezTo>
                <a:cubicBezTo>
                  <a:pt x="1141" y="1283"/>
                  <a:pt x="1286" y="1122"/>
                  <a:pt x="1346" y="921"/>
                </a:cubicBezTo>
                <a:cubicBezTo>
                  <a:pt x="1402" y="724"/>
                  <a:pt x="1362" y="519"/>
                  <a:pt x="1242" y="351"/>
                </a:cubicBezTo>
                <a:cubicBezTo>
                  <a:pt x="1150" y="230"/>
                  <a:pt x="1027" y="167"/>
                  <a:pt x="899" y="167"/>
                </a:cubicBezTo>
                <a:cubicBezTo>
                  <a:pt x="848" y="167"/>
                  <a:pt x="795" y="177"/>
                  <a:pt x="743" y="198"/>
                </a:cubicBezTo>
                <a:cubicBezTo>
                  <a:pt x="583" y="258"/>
                  <a:pt x="430" y="435"/>
                  <a:pt x="458" y="684"/>
                </a:cubicBezTo>
                <a:cubicBezTo>
                  <a:pt x="470" y="805"/>
                  <a:pt x="534" y="913"/>
                  <a:pt x="627" y="977"/>
                </a:cubicBezTo>
                <a:cubicBezTo>
                  <a:pt x="673" y="1004"/>
                  <a:pt x="723" y="1018"/>
                  <a:pt x="774" y="1018"/>
                </a:cubicBezTo>
                <a:cubicBezTo>
                  <a:pt x="806" y="1018"/>
                  <a:pt x="839" y="1012"/>
                  <a:pt x="872" y="1001"/>
                </a:cubicBezTo>
                <a:cubicBezTo>
                  <a:pt x="972" y="965"/>
                  <a:pt x="1045" y="881"/>
                  <a:pt x="1061" y="780"/>
                </a:cubicBezTo>
                <a:cubicBezTo>
                  <a:pt x="1081" y="676"/>
                  <a:pt x="1041" y="576"/>
                  <a:pt x="960" y="503"/>
                </a:cubicBezTo>
                <a:cubicBezTo>
                  <a:pt x="944" y="491"/>
                  <a:pt x="924" y="484"/>
                  <a:pt x="905" y="484"/>
                </a:cubicBezTo>
                <a:cubicBezTo>
                  <a:pt x="882" y="484"/>
                  <a:pt x="859" y="494"/>
                  <a:pt x="844" y="511"/>
                </a:cubicBezTo>
                <a:cubicBezTo>
                  <a:pt x="820" y="547"/>
                  <a:pt x="820" y="592"/>
                  <a:pt x="852" y="620"/>
                </a:cubicBezTo>
                <a:cubicBezTo>
                  <a:pt x="892" y="648"/>
                  <a:pt x="912" y="700"/>
                  <a:pt x="908" y="744"/>
                </a:cubicBezTo>
                <a:cubicBezTo>
                  <a:pt x="904" y="788"/>
                  <a:pt x="880" y="825"/>
                  <a:pt x="840" y="845"/>
                </a:cubicBezTo>
                <a:cubicBezTo>
                  <a:pt x="821" y="855"/>
                  <a:pt x="800" y="860"/>
                  <a:pt x="780" y="860"/>
                </a:cubicBezTo>
                <a:cubicBezTo>
                  <a:pt x="762" y="860"/>
                  <a:pt x="744" y="856"/>
                  <a:pt x="727" y="849"/>
                </a:cubicBezTo>
                <a:cubicBezTo>
                  <a:pt x="683" y="829"/>
                  <a:pt x="639" y="772"/>
                  <a:pt x="623" y="712"/>
                </a:cubicBezTo>
                <a:cubicBezTo>
                  <a:pt x="599" y="620"/>
                  <a:pt x="619" y="511"/>
                  <a:pt x="671" y="435"/>
                </a:cubicBezTo>
                <a:cubicBezTo>
                  <a:pt x="723" y="363"/>
                  <a:pt x="792" y="322"/>
                  <a:pt x="880" y="318"/>
                </a:cubicBezTo>
                <a:cubicBezTo>
                  <a:pt x="886" y="318"/>
                  <a:pt x="893" y="318"/>
                  <a:pt x="899" y="318"/>
                </a:cubicBezTo>
                <a:cubicBezTo>
                  <a:pt x="1080" y="318"/>
                  <a:pt x="1186" y="540"/>
                  <a:pt x="1205" y="680"/>
                </a:cubicBezTo>
                <a:cubicBezTo>
                  <a:pt x="1233" y="853"/>
                  <a:pt x="1161" y="1026"/>
                  <a:pt x="1012" y="1142"/>
                </a:cubicBezTo>
                <a:cubicBezTo>
                  <a:pt x="913" y="1216"/>
                  <a:pt x="790" y="1257"/>
                  <a:pt x="668" y="1257"/>
                </a:cubicBezTo>
                <a:cubicBezTo>
                  <a:pt x="611" y="1257"/>
                  <a:pt x="555" y="1248"/>
                  <a:pt x="502" y="1230"/>
                </a:cubicBezTo>
                <a:cubicBezTo>
                  <a:pt x="358" y="1186"/>
                  <a:pt x="249" y="1086"/>
                  <a:pt x="201" y="941"/>
                </a:cubicBezTo>
                <a:cubicBezTo>
                  <a:pt x="149" y="784"/>
                  <a:pt x="181" y="491"/>
                  <a:pt x="305" y="306"/>
                </a:cubicBezTo>
                <a:cubicBezTo>
                  <a:pt x="370" y="210"/>
                  <a:pt x="450" y="162"/>
                  <a:pt x="542" y="158"/>
                </a:cubicBezTo>
                <a:cubicBezTo>
                  <a:pt x="571" y="158"/>
                  <a:pt x="599" y="142"/>
                  <a:pt x="607" y="117"/>
                </a:cubicBezTo>
                <a:cubicBezTo>
                  <a:pt x="623" y="89"/>
                  <a:pt x="619" y="61"/>
                  <a:pt x="603" y="37"/>
                </a:cubicBezTo>
                <a:cubicBezTo>
                  <a:pt x="587" y="17"/>
                  <a:pt x="563" y="1"/>
                  <a:pt x="538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0" name="Google Shape;140;p3"/>
          <p:cNvGrpSpPr/>
          <p:nvPr/>
        </p:nvGrpSpPr>
        <p:grpSpPr>
          <a:xfrm rot="10200497" flipH="1">
            <a:off x="5753905" y="4183465"/>
            <a:ext cx="2029153" cy="1375659"/>
            <a:chOff x="6283024" y="-660615"/>
            <a:chExt cx="2029221" cy="1375705"/>
          </a:xfrm>
        </p:grpSpPr>
        <p:grpSp>
          <p:nvGrpSpPr>
            <p:cNvPr id="141" name="Google Shape;141;p3"/>
            <p:cNvGrpSpPr/>
            <p:nvPr/>
          </p:nvGrpSpPr>
          <p:grpSpPr>
            <a:xfrm rot="8478049">
              <a:off x="7456155" y="-397939"/>
              <a:ext cx="900955" cy="172869"/>
              <a:chOff x="3564648" y="628675"/>
              <a:chExt cx="901001" cy="172878"/>
            </a:xfrm>
          </p:grpSpPr>
          <p:sp>
            <p:nvSpPr>
              <p:cNvPr id="142" name="Google Shape;142;p3"/>
              <p:cNvSpPr/>
              <p:nvPr/>
            </p:nvSpPr>
            <p:spPr>
              <a:xfrm>
                <a:off x="3564648" y="647688"/>
                <a:ext cx="32631" cy="26026"/>
              </a:xfrm>
              <a:custGeom>
                <a:avLst/>
                <a:gdLst/>
                <a:ahLst/>
                <a:cxnLst/>
                <a:rect l="l" t="t" r="r" b="b"/>
                <a:pathLst>
                  <a:path w="242" h="193" extrusionOk="0">
                    <a:moveTo>
                      <a:pt x="73" y="0"/>
                    </a:moveTo>
                    <a:cubicBezTo>
                      <a:pt x="53" y="0"/>
                      <a:pt x="33" y="10"/>
                      <a:pt x="21" y="28"/>
                    </a:cubicBezTo>
                    <a:cubicBezTo>
                      <a:pt x="0" y="52"/>
                      <a:pt x="4" y="92"/>
                      <a:pt x="33" y="112"/>
                    </a:cubicBezTo>
                    <a:cubicBezTo>
                      <a:pt x="33" y="112"/>
                      <a:pt x="69" y="140"/>
                      <a:pt x="141" y="184"/>
                    </a:cubicBezTo>
                    <a:cubicBezTo>
                      <a:pt x="149" y="188"/>
                      <a:pt x="165" y="192"/>
                      <a:pt x="173" y="192"/>
                    </a:cubicBezTo>
                    <a:cubicBezTo>
                      <a:pt x="193" y="192"/>
                      <a:pt x="213" y="184"/>
                      <a:pt x="225" y="168"/>
                    </a:cubicBezTo>
                    <a:cubicBezTo>
                      <a:pt x="241" y="144"/>
                      <a:pt x="233" y="104"/>
                      <a:pt x="205" y="84"/>
                    </a:cubicBezTo>
                    <a:cubicBezTo>
                      <a:pt x="141" y="40"/>
                      <a:pt x="105" y="11"/>
                      <a:pt x="105" y="11"/>
                    </a:cubicBezTo>
                    <a:cubicBezTo>
                      <a:pt x="96" y="4"/>
                      <a:pt x="84" y="0"/>
                      <a:pt x="73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3" name="Google Shape;143;p3"/>
              <p:cNvSpPr/>
              <p:nvPr/>
            </p:nvSpPr>
            <p:spPr>
              <a:xfrm>
                <a:off x="3630180" y="628675"/>
                <a:ext cx="835469" cy="172878"/>
              </a:xfrm>
              <a:custGeom>
                <a:avLst/>
                <a:gdLst/>
                <a:ahLst/>
                <a:cxnLst/>
                <a:rect l="l" t="t" r="r" b="b"/>
                <a:pathLst>
                  <a:path w="6196" h="1282" extrusionOk="0">
                    <a:moveTo>
                      <a:pt x="6121" y="0"/>
                    </a:moveTo>
                    <a:cubicBezTo>
                      <a:pt x="6109" y="0"/>
                      <a:pt x="6097" y="4"/>
                      <a:pt x="6087" y="12"/>
                    </a:cubicBezTo>
                    <a:cubicBezTo>
                      <a:pt x="6023" y="64"/>
                      <a:pt x="5955" y="112"/>
                      <a:pt x="5891" y="160"/>
                    </a:cubicBezTo>
                    <a:cubicBezTo>
                      <a:pt x="5858" y="177"/>
                      <a:pt x="5854" y="213"/>
                      <a:pt x="5875" y="245"/>
                    </a:cubicBezTo>
                    <a:cubicBezTo>
                      <a:pt x="5887" y="261"/>
                      <a:pt x="5907" y="269"/>
                      <a:pt x="5927" y="269"/>
                    </a:cubicBezTo>
                    <a:cubicBezTo>
                      <a:pt x="5943" y="269"/>
                      <a:pt x="5951" y="265"/>
                      <a:pt x="5967" y="261"/>
                    </a:cubicBezTo>
                    <a:cubicBezTo>
                      <a:pt x="6035" y="213"/>
                      <a:pt x="6104" y="165"/>
                      <a:pt x="6168" y="112"/>
                    </a:cubicBezTo>
                    <a:cubicBezTo>
                      <a:pt x="6192" y="88"/>
                      <a:pt x="6196" y="48"/>
                      <a:pt x="6176" y="24"/>
                    </a:cubicBezTo>
                    <a:cubicBezTo>
                      <a:pt x="6161" y="9"/>
                      <a:pt x="6140" y="0"/>
                      <a:pt x="6121" y="0"/>
                    </a:cubicBezTo>
                    <a:close/>
                    <a:moveTo>
                      <a:pt x="5557" y="384"/>
                    </a:moveTo>
                    <a:cubicBezTo>
                      <a:pt x="5546" y="384"/>
                      <a:pt x="5535" y="387"/>
                      <a:pt x="5525" y="394"/>
                    </a:cubicBezTo>
                    <a:lnTo>
                      <a:pt x="5312" y="514"/>
                    </a:lnTo>
                    <a:cubicBezTo>
                      <a:pt x="5284" y="530"/>
                      <a:pt x="5272" y="570"/>
                      <a:pt x="5288" y="602"/>
                    </a:cubicBezTo>
                    <a:cubicBezTo>
                      <a:pt x="5296" y="623"/>
                      <a:pt x="5324" y="631"/>
                      <a:pt x="5344" y="631"/>
                    </a:cubicBezTo>
                    <a:cubicBezTo>
                      <a:pt x="5352" y="631"/>
                      <a:pt x="5364" y="631"/>
                      <a:pt x="5372" y="627"/>
                    </a:cubicBezTo>
                    <a:cubicBezTo>
                      <a:pt x="5445" y="586"/>
                      <a:pt x="5517" y="546"/>
                      <a:pt x="5589" y="502"/>
                    </a:cubicBezTo>
                    <a:cubicBezTo>
                      <a:pt x="5617" y="486"/>
                      <a:pt x="5629" y="446"/>
                      <a:pt x="5609" y="414"/>
                    </a:cubicBezTo>
                    <a:cubicBezTo>
                      <a:pt x="5599" y="395"/>
                      <a:pt x="5578" y="384"/>
                      <a:pt x="5557" y="384"/>
                    </a:cubicBezTo>
                    <a:close/>
                    <a:moveTo>
                      <a:pt x="68" y="434"/>
                    </a:moveTo>
                    <a:cubicBezTo>
                      <a:pt x="45" y="434"/>
                      <a:pt x="25" y="444"/>
                      <a:pt x="17" y="466"/>
                    </a:cubicBezTo>
                    <a:cubicBezTo>
                      <a:pt x="1" y="494"/>
                      <a:pt x="9" y="534"/>
                      <a:pt x="41" y="550"/>
                    </a:cubicBezTo>
                    <a:cubicBezTo>
                      <a:pt x="109" y="590"/>
                      <a:pt x="185" y="631"/>
                      <a:pt x="262" y="667"/>
                    </a:cubicBezTo>
                    <a:cubicBezTo>
                      <a:pt x="266" y="671"/>
                      <a:pt x="278" y="671"/>
                      <a:pt x="286" y="671"/>
                    </a:cubicBezTo>
                    <a:cubicBezTo>
                      <a:pt x="310" y="671"/>
                      <a:pt x="330" y="663"/>
                      <a:pt x="346" y="635"/>
                    </a:cubicBezTo>
                    <a:cubicBezTo>
                      <a:pt x="362" y="602"/>
                      <a:pt x="346" y="566"/>
                      <a:pt x="318" y="550"/>
                    </a:cubicBezTo>
                    <a:cubicBezTo>
                      <a:pt x="246" y="514"/>
                      <a:pt x="169" y="482"/>
                      <a:pt x="101" y="442"/>
                    </a:cubicBezTo>
                    <a:cubicBezTo>
                      <a:pt x="90" y="436"/>
                      <a:pt x="79" y="434"/>
                      <a:pt x="68" y="434"/>
                    </a:cubicBezTo>
                    <a:close/>
                    <a:moveTo>
                      <a:pt x="4947" y="705"/>
                    </a:moveTo>
                    <a:cubicBezTo>
                      <a:pt x="4939" y="705"/>
                      <a:pt x="4930" y="707"/>
                      <a:pt x="4922" y="711"/>
                    </a:cubicBezTo>
                    <a:cubicBezTo>
                      <a:pt x="4846" y="747"/>
                      <a:pt x="4770" y="775"/>
                      <a:pt x="4693" y="807"/>
                    </a:cubicBezTo>
                    <a:cubicBezTo>
                      <a:pt x="4665" y="815"/>
                      <a:pt x="4645" y="856"/>
                      <a:pt x="4661" y="888"/>
                    </a:cubicBezTo>
                    <a:cubicBezTo>
                      <a:pt x="4669" y="912"/>
                      <a:pt x="4693" y="928"/>
                      <a:pt x="4721" y="928"/>
                    </a:cubicBezTo>
                    <a:cubicBezTo>
                      <a:pt x="4729" y="928"/>
                      <a:pt x="4738" y="928"/>
                      <a:pt x="4746" y="920"/>
                    </a:cubicBezTo>
                    <a:cubicBezTo>
                      <a:pt x="4826" y="892"/>
                      <a:pt x="4902" y="860"/>
                      <a:pt x="4975" y="827"/>
                    </a:cubicBezTo>
                    <a:cubicBezTo>
                      <a:pt x="5007" y="811"/>
                      <a:pt x="5023" y="771"/>
                      <a:pt x="5007" y="739"/>
                    </a:cubicBezTo>
                    <a:cubicBezTo>
                      <a:pt x="4995" y="719"/>
                      <a:pt x="4971" y="705"/>
                      <a:pt x="4947" y="705"/>
                    </a:cubicBezTo>
                    <a:close/>
                    <a:moveTo>
                      <a:pt x="694" y="729"/>
                    </a:moveTo>
                    <a:cubicBezTo>
                      <a:pt x="670" y="729"/>
                      <a:pt x="644" y="741"/>
                      <a:pt x="631" y="767"/>
                    </a:cubicBezTo>
                    <a:cubicBezTo>
                      <a:pt x="619" y="795"/>
                      <a:pt x="639" y="831"/>
                      <a:pt x="668" y="848"/>
                    </a:cubicBezTo>
                    <a:cubicBezTo>
                      <a:pt x="744" y="884"/>
                      <a:pt x="824" y="908"/>
                      <a:pt x="901" y="936"/>
                    </a:cubicBezTo>
                    <a:cubicBezTo>
                      <a:pt x="905" y="944"/>
                      <a:pt x="913" y="944"/>
                      <a:pt x="921" y="944"/>
                    </a:cubicBezTo>
                    <a:cubicBezTo>
                      <a:pt x="949" y="944"/>
                      <a:pt x="969" y="924"/>
                      <a:pt x="981" y="896"/>
                    </a:cubicBezTo>
                    <a:cubicBezTo>
                      <a:pt x="989" y="864"/>
                      <a:pt x="969" y="827"/>
                      <a:pt x="941" y="815"/>
                    </a:cubicBezTo>
                    <a:cubicBezTo>
                      <a:pt x="864" y="791"/>
                      <a:pt x="788" y="763"/>
                      <a:pt x="712" y="731"/>
                    </a:cubicBezTo>
                    <a:cubicBezTo>
                      <a:pt x="706" y="729"/>
                      <a:pt x="700" y="729"/>
                      <a:pt x="694" y="729"/>
                    </a:cubicBezTo>
                    <a:close/>
                    <a:moveTo>
                      <a:pt x="1342" y="954"/>
                    </a:moveTo>
                    <a:cubicBezTo>
                      <a:pt x="1316" y="954"/>
                      <a:pt x="1288" y="973"/>
                      <a:pt x="1278" y="1004"/>
                    </a:cubicBezTo>
                    <a:cubicBezTo>
                      <a:pt x="1270" y="1032"/>
                      <a:pt x="1290" y="1069"/>
                      <a:pt x="1326" y="1077"/>
                    </a:cubicBezTo>
                    <a:lnTo>
                      <a:pt x="1567" y="1137"/>
                    </a:lnTo>
                    <a:lnTo>
                      <a:pt x="1580" y="1137"/>
                    </a:lnTo>
                    <a:cubicBezTo>
                      <a:pt x="1612" y="1137"/>
                      <a:pt x="1636" y="1117"/>
                      <a:pt x="1636" y="1093"/>
                    </a:cubicBezTo>
                    <a:cubicBezTo>
                      <a:pt x="1648" y="1056"/>
                      <a:pt x="1628" y="1028"/>
                      <a:pt x="1592" y="1016"/>
                    </a:cubicBezTo>
                    <a:cubicBezTo>
                      <a:pt x="1511" y="996"/>
                      <a:pt x="1435" y="976"/>
                      <a:pt x="1355" y="956"/>
                    </a:cubicBezTo>
                    <a:cubicBezTo>
                      <a:pt x="1350" y="955"/>
                      <a:pt x="1346" y="954"/>
                      <a:pt x="1342" y="954"/>
                    </a:cubicBezTo>
                    <a:close/>
                    <a:moveTo>
                      <a:pt x="4306" y="950"/>
                    </a:moveTo>
                    <a:cubicBezTo>
                      <a:pt x="4300" y="950"/>
                      <a:pt x="4294" y="951"/>
                      <a:pt x="4288" y="952"/>
                    </a:cubicBezTo>
                    <a:cubicBezTo>
                      <a:pt x="4207" y="976"/>
                      <a:pt x="4135" y="996"/>
                      <a:pt x="4054" y="1016"/>
                    </a:cubicBezTo>
                    <a:cubicBezTo>
                      <a:pt x="4018" y="1028"/>
                      <a:pt x="3998" y="1056"/>
                      <a:pt x="4006" y="1093"/>
                    </a:cubicBezTo>
                    <a:cubicBezTo>
                      <a:pt x="4014" y="1117"/>
                      <a:pt x="4038" y="1137"/>
                      <a:pt x="4067" y="1137"/>
                    </a:cubicBezTo>
                    <a:lnTo>
                      <a:pt x="4087" y="1137"/>
                    </a:lnTo>
                    <a:cubicBezTo>
                      <a:pt x="4167" y="1117"/>
                      <a:pt x="4247" y="1097"/>
                      <a:pt x="4328" y="1073"/>
                    </a:cubicBezTo>
                    <a:cubicBezTo>
                      <a:pt x="4360" y="1064"/>
                      <a:pt x="4380" y="1028"/>
                      <a:pt x="4368" y="992"/>
                    </a:cubicBezTo>
                    <a:cubicBezTo>
                      <a:pt x="4361" y="966"/>
                      <a:pt x="4335" y="950"/>
                      <a:pt x="4306" y="950"/>
                    </a:cubicBezTo>
                    <a:close/>
                    <a:moveTo>
                      <a:pt x="2020" y="1096"/>
                    </a:moveTo>
                    <a:cubicBezTo>
                      <a:pt x="1988" y="1096"/>
                      <a:pt x="1961" y="1116"/>
                      <a:pt x="1957" y="1149"/>
                    </a:cubicBezTo>
                    <a:cubicBezTo>
                      <a:pt x="1953" y="1185"/>
                      <a:pt x="1973" y="1213"/>
                      <a:pt x="2009" y="1217"/>
                    </a:cubicBezTo>
                    <a:cubicBezTo>
                      <a:pt x="2090" y="1233"/>
                      <a:pt x="2174" y="1245"/>
                      <a:pt x="2255" y="1253"/>
                    </a:cubicBezTo>
                    <a:lnTo>
                      <a:pt x="2259" y="1253"/>
                    </a:lnTo>
                    <a:cubicBezTo>
                      <a:pt x="2291" y="1253"/>
                      <a:pt x="2319" y="1229"/>
                      <a:pt x="2327" y="1197"/>
                    </a:cubicBezTo>
                    <a:cubicBezTo>
                      <a:pt x="2331" y="1161"/>
                      <a:pt x="2307" y="1133"/>
                      <a:pt x="2271" y="1129"/>
                    </a:cubicBezTo>
                    <a:cubicBezTo>
                      <a:pt x="2190" y="1125"/>
                      <a:pt x="2110" y="1109"/>
                      <a:pt x="2030" y="1097"/>
                    </a:cubicBezTo>
                    <a:cubicBezTo>
                      <a:pt x="2026" y="1096"/>
                      <a:pt x="2023" y="1096"/>
                      <a:pt x="2020" y="1096"/>
                    </a:cubicBezTo>
                    <a:close/>
                    <a:moveTo>
                      <a:pt x="3637" y="1103"/>
                    </a:moveTo>
                    <a:cubicBezTo>
                      <a:pt x="3633" y="1103"/>
                      <a:pt x="3629" y="1104"/>
                      <a:pt x="3625" y="1105"/>
                    </a:cubicBezTo>
                    <a:lnTo>
                      <a:pt x="3384" y="1133"/>
                    </a:lnTo>
                    <a:cubicBezTo>
                      <a:pt x="3351" y="1137"/>
                      <a:pt x="3323" y="1169"/>
                      <a:pt x="3331" y="1205"/>
                    </a:cubicBezTo>
                    <a:cubicBezTo>
                      <a:pt x="3331" y="1233"/>
                      <a:pt x="3359" y="1257"/>
                      <a:pt x="3388" y="1257"/>
                    </a:cubicBezTo>
                    <a:cubicBezTo>
                      <a:pt x="3388" y="1257"/>
                      <a:pt x="3396" y="1257"/>
                      <a:pt x="3400" y="1253"/>
                    </a:cubicBezTo>
                    <a:cubicBezTo>
                      <a:pt x="3480" y="1249"/>
                      <a:pt x="3564" y="1237"/>
                      <a:pt x="3645" y="1225"/>
                    </a:cubicBezTo>
                    <a:cubicBezTo>
                      <a:pt x="3677" y="1217"/>
                      <a:pt x="3701" y="1189"/>
                      <a:pt x="3697" y="1153"/>
                    </a:cubicBezTo>
                    <a:cubicBezTo>
                      <a:pt x="3693" y="1128"/>
                      <a:pt x="3668" y="1103"/>
                      <a:pt x="3637" y="1103"/>
                    </a:cubicBezTo>
                    <a:close/>
                    <a:moveTo>
                      <a:pt x="2709" y="1157"/>
                    </a:moveTo>
                    <a:cubicBezTo>
                      <a:pt x="2672" y="1157"/>
                      <a:pt x="2640" y="1181"/>
                      <a:pt x="2640" y="1217"/>
                    </a:cubicBezTo>
                    <a:cubicBezTo>
                      <a:pt x="2640" y="1253"/>
                      <a:pt x="2668" y="1281"/>
                      <a:pt x="2701" y="1281"/>
                    </a:cubicBezTo>
                    <a:lnTo>
                      <a:pt x="2954" y="1281"/>
                    </a:lnTo>
                    <a:cubicBezTo>
                      <a:pt x="2990" y="1281"/>
                      <a:pt x="3014" y="1253"/>
                      <a:pt x="3014" y="1217"/>
                    </a:cubicBezTo>
                    <a:cubicBezTo>
                      <a:pt x="3014" y="1181"/>
                      <a:pt x="2982" y="1157"/>
                      <a:pt x="2950" y="1157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4" name="Google Shape;144;p3"/>
            <p:cNvGrpSpPr/>
            <p:nvPr/>
          </p:nvGrpSpPr>
          <p:grpSpPr>
            <a:xfrm rot="-1338283">
              <a:off x="6334133" y="-30863"/>
              <a:ext cx="1282386" cy="522134"/>
              <a:chOff x="3183154" y="283548"/>
              <a:chExt cx="1282495" cy="522178"/>
            </a:xfrm>
          </p:grpSpPr>
          <p:sp>
            <p:nvSpPr>
              <p:cNvPr id="145" name="Google Shape;145;p3"/>
              <p:cNvSpPr/>
              <p:nvPr/>
            </p:nvSpPr>
            <p:spPr>
              <a:xfrm>
                <a:off x="3564648" y="647688"/>
                <a:ext cx="32631" cy="26026"/>
              </a:xfrm>
              <a:custGeom>
                <a:avLst/>
                <a:gdLst/>
                <a:ahLst/>
                <a:cxnLst/>
                <a:rect l="l" t="t" r="r" b="b"/>
                <a:pathLst>
                  <a:path w="242" h="193" extrusionOk="0">
                    <a:moveTo>
                      <a:pt x="73" y="0"/>
                    </a:moveTo>
                    <a:cubicBezTo>
                      <a:pt x="53" y="0"/>
                      <a:pt x="33" y="10"/>
                      <a:pt x="21" y="28"/>
                    </a:cubicBezTo>
                    <a:cubicBezTo>
                      <a:pt x="0" y="52"/>
                      <a:pt x="4" y="92"/>
                      <a:pt x="33" y="112"/>
                    </a:cubicBezTo>
                    <a:cubicBezTo>
                      <a:pt x="33" y="112"/>
                      <a:pt x="69" y="140"/>
                      <a:pt x="141" y="184"/>
                    </a:cubicBezTo>
                    <a:cubicBezTo>
                      <a:pt x="149" y="188"/>
                      <a:pt x="165" y="192"/>
                      <a:pt x="173" y="192"/>
                    </a:cubicBezTo>
                    <a:cubicBezTo>
                      <a:pt x="193" y="192"/>
                      <a:pt x="213" y="184"/>
                      <a:pt x="225" y="168"/>
                    </a:cubicBezTo>
                    <a:cubicBezTo>
                      <a:pt x="241" y="144"/>
                      <a:pt x="233" y="104"/>
                      <a:pt x="205" y="84"/>
                    </a:cubicBezTo>
                    <a:cubicBezTo>
                      <a:pt x="141" y="40"/>
                      <a:pt x="105" y="11"/>
                      <a:pt x="105" y="11"/>
                    </a:cubicBezTo>
                    <a:cubicBezTo>
                      <a:pt x="96" y="4"/>
                      <a:pt x="84" y="0"/>
                      <a:pt x="73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6" name="Google Shape;146;p3"/>
              <p:cNvSpPr/>
              <p:nvPr/>
            </p:nvSpPr>
            <p:spPr>
              <a:xfrm>
                <a:off x="3630180" y="628675"/>
                <a:ext cx="835469" cy="172878"/>
              </a:xfrm>
              <a:custGeom>
                <a:avLst/>
                <a:gdLst/>
                <a:ahLst/>
                <a:cxnLst/>
                <a:rect l="l" t="t" r="r" b="b"/>
                <a:pathLst>
                  <a:path w="6196" h="1282" extrusionOk="0">
                    <a:moveTo>
                      <a:pt x="6121" y="0"/>
                    </a:moveTo>
                    <a:cubicBezTo>
                      <a:pt x="6109" y="0"/>
                      <a:pt x="6097" y="4"/>
                      <a:pt x="6087" y="12"/>
                    </a:cubicBezTo>
                    <a:cubicBezTo>
                      <a:pt x="6023" y="64"/>
                      <a:pt x="5955" y="112"/>
                      <a:pt x="5891" y="160"/>
                    </a:cubicBezTo>
                    <a:cubicBezTo>
                      <a:pt x="5858" y="177"/>
                      <a:pt x="5854" y="213"/>
                      <a:pt x="5875" y="245"/>
                    </a:cubicBezTo>
                    <a:cubicBezTo>
                      <a:pt x="5887" y="261"/>
                      <a:pt x="5907" y="269"/>
                      <a:pt x="5927" y="269"/>
                    </a:cubicBezTo>
                    <a:cubicBezTo>
                      <a:pt x="5943" y="269"/>
                      <a:pt x="5951" y="265"/>
                      <a:pt x="5967" y="261"/>
                    </a:cubicBezTo>
                    <a:cubicBezTo>
                      <a:pt x="6035" y="213"/>
                      <a:pt x="6104" y="165"/>
                      <a:pt x="6168" y="112"/>
                    </a:cubicBezTo>
                    <a:cubicBezTo>
                      <a:pt x="6192" y="88"/>
                      <a:pt x="6196" y="48"/>
                      <a:pt x="6176" y="24"/>
                    </a:cubicBezTo>
                    <a:cubicBezTo>
                      <a:pt x="6161" y="9"/>
                      <a:pt x="6140" y="0"/>
                      <a:pt x="6121" y="0"/>
                    </a:cubicBezTo>
                    <a:close/>
                    <a:moveTo>
                      <a:pt x="5557" y="384"/>
                    </a:moveTo>
                    <a:cubicBezTo>
                      <a:pt x="5546" y="384"/>
                      <a:pt x="5535" y="387"/>
                      <a:pt x="5525" y="394"/>
                    </a:cubicBezTo>
                    <a:lnTo>
                      <a:pt x="5312" y="514"/>
                    </a:lnTo>
                    <a:cubicBezTo>
                      <a:pt x="5284" y="530"/>
                      <a:pt x="5272" y="570"/>
                      <a:pt x="5288" y="602"/>
                    </a:cubicBezTo>
                    <a:cubicBezTo>
                      <a:pt x="5296" y="623"/>
                      <a:pt x="5324" y="631"/>
                      <a:pt x="5344" y="631"/>
                    </a:cubicBezTo>
                    <a:cubicBezTo>
                      <a:pt x="5352" y="631"/>
                      <a:pt x="5364" y="631"/>
                      <a:pt x="5372" y="627"/>
                    </a:cubicBezTo>
                    <a:cubicBezTo>
                      <a:pt x="5445" y="586"/>
                      <a:pt x="5517" y="546"/>
                      <a:pt x="5589" y="502"/>
                    </a:cubicBezTo>
                    <a:cubicBezTo>
                      <a:pt x="5617" y="486"/>
                      <a:pt x="5629" y="446"/>
                      <a:pt x="5609" y="414"/>
                    </a:cubicBezTo>
                    <a:cubicBezTo>
                      <a:pt x="5599" y="395"/>
                      <a:pt x="5578" y="384"/>
                      <a:pt x="5557" y="384"/>
                    </a:cubicBezTo>
                    <a:close/>
                    <a:moveTo>
                      <a:pt x="68" y="434"/>
                    </a:moveTo>
                    <a:cubicBezTo>
                      <a:pt x="45" y="434"/>
                      <a:pt x="25" y="444"/>
                      <a:pt x="17" y="466"/>
                    </a:cubicBezTo>
                    <a:cubicBezTo>
                      <a:pt x="1" y="494"/>
                      <a:pt x="9" y="534"/>
                      <a:pt x="41" y="550"/>
                    </a:cubicBezTo>
                    <a:cubicBezTo>
                      <a:pt x="109" y="590"/>
                      <a:pt x="185" y="631"/>
                      <a:pt x="262" y="667"/>
                    </a:cubicBezTo>
                    <a:cubicBezTo>
                      <a:pt x="266" y="671"/>
                      <a:pt x="278" y="671"/>
                      <a:pt x="286" y="671"/>
                    </a:cubicBezTo>
                    <a:cubicBezTo>
                      <a:pt x="310" y="671"/>
                      <a:pt x="330" y="663"/>
                      <a:pt x="346" y="635"/>
                    </a:cubicBezTo>
                    <a:cubicBezTo>
                      <a:pt x="362" y="602"/>
                      <a:pt x="346" y="566"/>
                      <a:pt x="318" y="550"/>
                    </a:cubicBezTo>
                    <a:cubicBezTo>
                      <a:pt x="246" y="514"/>
                      <a:pt x="169" y="482"/>
                      <a:pt x="101" y="442"/>
                    </a:cubicBezTo>
                    <a:cubicBezTo>
                      <a:pt x="90" y="436"/>
                      <a:pt x="79" y="434"/>
                      <a:pt x="68" y="434"/>
                    </a:cubicBezTo>
                    <a:close/>
                    <a:moveTo>
                      <a:pt x="4947" y="705"/>
                    </a:moveTo>
                    <a:cubicBezTo>
                      <a:pt x="4939" y="705"/>
                      <a:pt x="4930" y="707"/>
                      <a:pt x="4922" y="711"/>
                    </a:cubicBezTo>
                    <a:cubicBezTo>
                      <a:pt x="4846" y="747"/>
                      <a:pt x="4770" y="775"/>
                      <a:pt x="4693" y="807"/>
                    </a:cubicBezTo>
                    <a:cubicBezTo>
                      <a:pt x="4665" y="815"/>
                      <a:pt x="4645" y="856"/>
                      <a:pt x="4661" y="888"/>
                    </a:cubicBezTo>
                    <a:cubicBezTo>
                      <a:pt x="4669" y="912"/>
                      <a:pt x="4693" y="928"/>
                      <a:pt x="4721" y="928"/>
                    </a:cubicBezTo>
                    <a:cubicBezTo>
                      <a:pt x="4729" y="928"/>
                      <a:pt x="4738" y="928"/>
                      <a:pt x="4746" y="920"/>
                    </a:cubicBezTo>
                    <a:cubicBezTo>
                      <a:pt x="4826" y="892"/>
                      <a:pt x="4902" y="860"/>
                      <a:pt x="4975" y="827"/>
                    </a:cubicBezTo>
                    <a:cubicBezTo>
                      <a:pt x="5007" y="811"/>
                      <a:pt x="5023" y="771"/>
                      <a:pt x="5007" y="739"/>
                    </a:cubicBezTo>
                    <a:cubicBezTo>
                      <a:pt x="4995" y="719"/>
                      <a:pt x="4971" y="705"/>
                      <a:pt x="4947" y="705"/>
                    </a:cubicBezTo>
                    <a:close/>
                    <a:moveTo>
                      <a:pt x="694" y="729"/>
                    </a:moveTo>
                    <a:cubicBezTo>
                      <a:pt x="670" y="729"/>
                      <a:pt x="644" y="741"/>
                      <a:pt x="631" y="767"/>
                    </a:cubicBezTo>
                    <a:cubicBezTo>
                      <a:pt x="619" y="795"/>
                      <a:pt x="639" y="831"/>
                      <a:pt x="668" y="848"/>
                    </a:cubicBezTo>
                    <a:cubicBezTo>
                      <a:pt x="744" y="884"/>
                      <a:pt x="824" y="908"/>
                      <a:pt x="901" y="936"/>
                    </a:cubicBezTo>
                    <a:cubicBezTo>
                      <a:pt x="905" y="944"/>
                      <a:pt x="913" y="944"/>
                      <a:pt x="921" y="944"/>
                    </a:cubicBezTo>
                    <a:cubicBezTo>
                      <a:pt x="949" y="944"/>
                      <a:pt x="969" y="924"/>
                      <a:pt x="981" y="896"/>
                    </a:cubicBezTo>
                    <a:cubicBezTo>
                      <a:pt x="989" y="864"/>
                      <a:pt x="969" y="827"/>
                      <a:pt x="941" y="815"/>
                    </a:cubicBezTo>
                    <a:cubicBezTo>
                      <a:pt x="864" y="791"/>
                      <a:pt x="788" y="763"/>
                      <a:pt x="712" y="731"/>
                    </a:cubicBezTo>
                    <a:cubicBezTo>
                      <a:pt x="706" y="729"/>
                      <a:pt x="700" y="729"/>
                      <a:pt x="694" y="729"/>
                    </a:cubicBezTo>
                    <a:close/>
                    <a:moveTo>
                      <a:pt x="1342" y="954"/>
                    </a:moveTo>
                    <a:cubicBezTo>
                      <a:pt x="1316" y="954"/>
                      <a:pt x="1288" y="973"/>
                      <a:pt x="1278" y="1004"/>
                    </a:cubicBezTo>
                    <a:cubicBezTo>
                      <a:pt x="1270" y="1032"/>
                      <a:pt x="1290" y="1069"/>
                      <a:pt x="1326" y="1077"/>
                    </a:cubicBezTo>
                    <a:lnTo>
                      <a:pt x="1567" y="1137"/>
                    </a:lnTo>
                    <a:lnTo>
                      <a:pt x="1580" y="1137"/>
                    </a:lnTo>
                    <a:cubicBezTo>
                      <a:pt x="1612" y="1137"/>
                      <a:pt x="1636" y="1117"/>
                      <a:pt x="1636" y="1093"/>
                    </a:cubicBezTo>
                    <a:cubicBezTo>
                      <a:pt x="1648" y="1056"/>
                      <a:pt x="1628" y="1028"/>
                      <a:pt x="1592" y="1016"/>
                    </a:cubicBezTo>
                    <a:cubicBezTo>
                      <a:pt x="1511" y="996"/>
                      <a:pt x="1435" y="976"/>
                      <a:pt x="1355" y="956"/>
                    </a:cubicBezTo>
                    <a:cubicBezTo>
                      <a:pt x="1350" y="955"/>
                      <a:pt x="1346" y="954"/>
                      <a:pt x="1342" y="954"/>
                    </a:cubicBezTo>
                    <a:close/>
                    <a:moveTo>
                      <a:pt x="4306" y="950"/>
                    </a:moveTo>
                    <a:cubicBezTo>
                      <a:pt x="4300" y="950"/>
                      <a:pt x="4294" y="951"/>
                      <a:pt x="4288" y="952"/>
                    </a:cubicBezTo>
                    <a:cubicBezTo>
                      <a:pt x="4207" y="976"/>
                      <a:pt x="4135" y="996"/>
                      <a:pt x="4054" y="1016"/>
                    </a:cubicBezTo>
                    <a:cubicBezTo>
                      <a:pt x="4018" y="1028"/>
                      <a:pt x="3998" y="1056"/>
                      <a:pt x="4006" y="1093"/>
                    </a:cubicBezTo>
                    <a:cubicBezTo>
                      <a:pt x="4014" y="1117"/>
                      <a:pt x="4038" y="1137"/>
                      <a:pt x="4067" y="1137"/>
                    </a:cubicBezTo>
                    <a:lnTo>
                      <a:pt x="4087" y="1137"/>
                    </a:lnTo>
                    <a:cubicBezTo>
                      <a:pt x="4167" y="1117"/>
                      <a:pt x="4247" y="1097"/>
                      <a:pt x="4328" y="1073"/>
                    </a:cubicBezTo>
                    <a:cubicBezTo>
                      <a:pt x="4360" y="1064"/>
                      <a:pt x="4380" y="1028"/>
                      <a:pt x="4368" y="992"/>
                    </a:cubicBezTo>
                    <a:cubicBezTo>
                      <a:pt x="4361" y="966"/>
                      <a:pt x="4335" y="950"/>
                      <a:pt x="4306" y="950"/>
                    </a:cubicBezTo>
                    <a:close/>
                    <a:moveTo>
                      <a:pt x="2020" y="1096"/>
                    </a:moveTo>
                    <a:cubicBezTo>
                      <a:pt x="1988" y="1096"/>
                      <a:pt x="1961" y="1116"/>
                      <a:pt x="1957" y="1149"/>
                    </a:cubicBezTo>
                    <a:cubicBezTo>
                      <a:pt x="1953" y="1185"/>
                      <a:pt x="1973" y="1213"/>
                      <a:pt x="2009" y="1217"/>
                    </a:cubicBezTo>
                    <a:cubicBezTo>
                      <a:pt x="2090" y="1233"/>
                      <a:pt x="2174" y="1245"/>
                      <a:pt x="2255" y="1253"/>
                    </a:cubicBezTo>
                    <a:lnTo>
                      <a:pt x="2259" y="1253"/>
                    </a:lnTo>
                    <a:cubicBezTo>
                      <a:pt x="2291" y="1253"/>
                      <a:pt x="2319" y="1229"/>
                      <a:pt x="2327" y="1197"/>
                    </a:cubicBezTo>
                    <a:cubicBezTo>
                      <a:pt x="2331" y="1161"/>
                      <a:pt x="2307" y="1133"/>
                      <a:pt x="2271" y="1129"/>
                    </a:cubicBezTo>
                    <a:cubicBezTo>
                      <a:pt x="2190" y="1125"/>
                      <a:pt x="2110" y="1109"/>
                      <a:pt x="2030" y="1097"/>
                    </a:cubicBezTo>
                    <a:cubicBezTo>
                      <a:pt x="2026" y="1096"/>
                      <a:pt x="2023" y="1096"/>
                      <a:pt x="2020" y="1096"/>
                    </a:cubicBezTo>
                    <a:close/>
                    <a:moveTo>
                      <a:pt x="3637" y="1103"/>
                    </a:moveTo>
                    <a:cubicBezTo>
                      <a:pt x="3633" y="1103"/>
                      <a:pt x="3629" y="1104"/>
                      <a:pt x="3625" y="1105"/>
                    </a:cubicBezTo>
                    <a:lnTo>
                      <a:pt x="3384" y="1133"/>
                    </a:lnTo>
                    <a:cubicBezTo>
                      <a:pt x="3351" y="1137"/>
                      <a:pt x="3323" y="1169"/>
                      <a:pt x="3331" y="1205"/>
                    </a:cubicBezTo>
                    <a:cubicBezTo>
                      <a:pt x="3331" y="1233"/>
                      <a:pt x="3359" y="1257"/>
                      <a:pt x="3388" y="1257"/>
                    </a:cubicBezTo>
                    <a:cubicBezTo>
                      <a:pt x="3388" y="1257"/>
                      <a:pt x="3396" y="1257"/>
                      <a:pt x="3400" y="1253"/>
                    </a:cubicBezTo>
                    <a:cubicBezTo>
                      <a:pt x="3480" y="1249"/>
                      <a:pt x="3564" y="1237"/>
                      <a:pt x="3645" y="1225"/>
                    </a:cubicBezTo>
                    <a:cubicBezTo>
                      <a:pt x="3677" y="1217"/>
                      <a:pt x="3701" y="1189"/>
                      <a:pt x="3697" y="1153"/>
                    </a:cubicBezTo>
                    <a:cubicBezTo>
                      <a:pt x="3693" y="1128"/>
                      <a:pt x="3668" y="1103"/>
                      <a:pt x="3637" y="1103"/>
                    </a:cubicBezTo>
                    <a:close/>
                    <a:moveTo>
                      <a:pt x="2709" y="1157"/>
                    </a:moveTo>
                    <a:cubicBezTo>
                      <a:pt x="2672" y="1157"/>
                      <a:pt x="2640" y="1181"/>
                      <a:pt x="2640" y="1217"/>
                    </a:cubicBezTo>
                    <a:cubicBezTo>
                      <a:pt x="2640" y="1253"/>
                      <a:pt x="2668" y="1281"/>
                      <a:pt x="2701" y="1281"/>
                    </a:cubicBezTo>
                    <a:lnTo>
                      <a:pt x="2954" y="1281"/>
                    </a:lnTo>
                    <a:cubicBezTo>
                      <a:pt x="2990" y="1281"/>
                      <a:pt x="3014" y="1253"/>
                      <a:pt x="3014" y="1217"/>
                    </a:cubicBezTo>
                    <a:cubicBezTo>
                      <a:pt x="3014" y="1181"/>
                      <a:pt x="2982" y="1157"/>
                      <a:pt x="2950" y="1157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7" name="Google Shape;147;p3"/>
              <p:cNvSpPr/>
              <p:nvPr/>
            </p:nvSpPr>
            <p:spPr>
              <a:xfrm>
                <a:off x="3314385" y="432198"/>
                <a:ext cx="22249" cy="64593"/>
              </a:xfrm>
              <a:custGeom>
                <a:avLst/>
                <a:gdLst/>
                <a:ahLst/>
                <a:cxnLst/>
                <a:rect l="l" t="t" r="r" b="b"/>
                <a:pathLst>
                  <a:path w="165" h="479" extrusionOk="0">
                    <a:moveTo>
                      <a:pt x="89" y="1"/>
                    </a:moveTo>
                    <a:cubicBezTo>
                      <a:pt x="65" y="1"/>
                      <a:pt x="35" y="20"/>
                      <a:pt x="28" y="51"/>
                    </a:cubicBezTo>
                    <a:cubicBezTo>
                      <a:pt x="0" y="175"/>
                      <a:pt x="4" y="304"/>
                      <a:pt x="32" y="428"/>
                    </a:cubicBezTo>
                    <a:cubicBezTo>
                      <a:pt x="36" y="459"/>
                      <a:pt x="65" y="478"/>
                      <a:pt x="97" y="478"/>
                    </a:cubicBezTo>
                    <a:cubicBezTo>
                      <a:pt x="102" y="478"/>
                      <a:pt x="107" y="478"/>
                      <a:pt x="113" y="476"/>
                    </a:cubicBezTo>
                    <a:cubicBezTo>
                      <a:pt x="145" y="464"/>
                      <a:pt x="165" y="428"/>
                      <a:pt x="157" y="396"/>
                    </a:cubicBezTo>
                    <a:cubicBezTo>
                      <a:pt x="153" y="380"/>
                      <a:pt x="153" y="364"/>
                      <a:pt x="145" y="356"/>
                    </a:cubicBezTo>
                    <a:cubicBezTo>
                      <a:pt x="145" y="344"/>
                      <a:pt x="141" y="340"/>
                      <a:pt x="141" y="328"/>
                    </a:cubicBezTo>
                    <a:lnTo>
                      <a:pt x="141" y="320"/>
                    </a:lnTo>
                    <a:cubicBezTo>
                      <a:pt x="137" y="296"/>
                      <a:pt x="137" y="264"/>
                      <a:pt x="137" y="239"/>
                    </a:cubicBezTo>
                    <a:cubicBezTo>
                      <a:pt x="137" y="179"/>
                      <a:pt x="141" y="131"/>
                      <a:pt x="149" y="83"/>
                    </a:cubicBezTo>
                    <a:cubicBezTo>
                      <a:pt x="153" y="51"/>
                      <a:pt x="137" y="14"/>
                      <a:pt x="101" y="2"/>
                    </a:cubicBezTo>
                    <a:cubicBezTo>
                      <a:pt x="97" y="1"/>
                      <a:pt x="93" y="1"/>
                      <a:pt x="89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8" name="Google Shape;148;p3"/>
              <p:cNvSpPr/>
              <p:nvPr/>
            </p:nvSpPr>
            <p:spPr>
              <a:xfrm>
                <a:off x="3326790" y="513513"/>
                <a:ext cx="39104" cy="76055"/>
              </a:xfrm>
              <a:custGeom>
                <a:avLst/>
                <a:gdLst/>
                <a:ahLst/>
                <a:cxnLst/>
                <a:rect l="l" t="t" r="r" b="b"/>
                <a:pathLst>
                  <a:path w="290" h="564" extrusionOk="0">
                    <a:moveTo>
                      <a:pt x="70" y="0"/>
                    </a:moveTo>
                    <a:cubicBezTo>
                      <a:pt x="66" y="0"/>
                      <a:pt x="61" y="1"/>
                      <a:pt x="57" y="2"/>
                    </a:cubicBezTo>
                    <a:cubicBezTo>
                      <a:pt x="17" y="14"/>
                      <a:pt x="1" y="50"/>
                      <a:pt x="5" y="82"/>
                    </a:cubicBezTo>
                    <a:cubicBezTo>
                      <a:pt x="29" y="239"/>
                      <a:pt x="85" y="392"/>
                      <a:pt x="161" y="532"/>
                    </a:cubicBezTo>
                    <a:cubicBezTo>
                      <a:pt x="172" y="552"/>
                      <a:pt x="197" y="564"/>
                      <a:pt x="221" y="564"/>
                    </a:cubicBezTo>
                    <a:cubicBezTo>
                      <a:pt x="231" y="564"/>
                      <a:pt x="241" y="561"/>
                      <a:pt x="250" y="556"/>
                    </a:cubicBezTo>
                    <a:cubicBezTo>
                      <a:pt x="282" y="536"/>
                      <a:pt x="290" y="500"/>
                      <a:pt x="278" y="464"/>
                    </a:cubicBezTo>
                    <a:cubicBezTo>
                      <a:pt x="206" y="335"/>
                      <a:pt x="161" y="199"/>
                      <a:pt x="137" y="50"/>
                    </a:cubicBezTo>
                    <a:cubicBezTo>
                      <a:pt x="130" y="19"/>
                      <a:pt x="97" y="0"/>
                      <a:pt x="7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9" name="Google Shape;149;p3"/>
              <p:cNvSpPr/>
              <p:nvPr/>
            </p:nvSpPr>
            <p:spPr>
              <a:xfrm rot="7199998">
                <a:off x="3218177" y="383762"/>
                <a:ext cx="417195" cy="321750"/>
              </a:xfrm>
              <a:custGeom>
                <a:avLst/>
                <a:gdLst/>
                <a:ahLst/>
                <a:cxnLst/>
                <a:rect l="l" t="t" r="r" b="b"/>
                <a:pathLst>
                  <a:path w="3094" h="2386" extrusionOk="0">
                    <a:moveTo>
                      <a:pt x="761" y="1"/>
                    </a:moveTo>
                    <a:cubicBezTo>
                      <a:pt x="715" y="1"/>
                      <a:pt x="666" y="10"/>
                      <a:pt x="615" y="31"/>
                    </a:cubicBezTo>
                    <a:cubicBezTo>
                      <a:pt x="1" y="280"/>
                      <a:pt x="877" y="2349"/>
                      <a:pt x="1274" y="2385"/>
                    </a:cubicBezTo>
                    <a:cubicBezTo>
                      <a:pt x="1277" y="2386"/>
                      <a:pt x="1281" y="2386"/>
                      <a:pt x="1284" y="2386"/>
                    </a:cubicBezTo>
                    <a:cubicBezTo>
                      <a:pt x="1654" y="2386"/>
                      <a:pt x="3093" y="666"/>
                      <a:pt x="2524" y="216"/>
                    </a:cubicBezTo>
                    <a:cubicBezTo>
                      <a:pt x="2468" y="172"/>
                      <a:pt x="2409" y="153"/>
                      <a:pt x="2348" y="153"/>
                    </a:cubicBezTo>
                    <a:cubicBezTo>
                      <a:pt x="1937" y="153"/>
                      <a:pt x="1467" y="1036"/>
                      <a:pt x="1467" y="1036"/>
                    </a:cubicBezTo>
                    <a:cubicBezTo>
                      <a:pt x="1467" y="1036"/>
                      <a:pt x="1243" y="1"/>
                      <a:pt x="761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0" name="Google Shape;150;p3"/>
              <p:cNvSpPr/>
              <p:nvPr/>
            </p:nvSpPr>
            <p:spPr>
              <a:xfrm rot="7199998">
                <a:off x="3241218" y="444572"/>
                <a:ext cx="288828" cy="300848"/>
              </a:xfrm>
              <a:custGeom>
                <a:avLst/>
                <a:gdLst/>
                <a:ahLst/>
                <a:cxnLst/>
                <a:rect l="l" t="t" r="r" b="b"/>
                <a:pathLst>
                  <a:path w="2142" h="2231" extrusionOk="0">
                    <a:moveTo>
                      <a:pt x="1403" y="0"/>
                    </a:moveTo>
                    <a:cubicBezTo>
                      <a:pt x="1398" y="0"/>
                      <a:pt x="1392" y="0"/>
                      <a:pt x="1387" y="1"/>
                    </a:cubicBezTo>
                    <a:cubicBezTo>
                      <a:pt x="1009" y="700"/>
                      <a:pt x="535" y="1351"/>
                      <a:pt x="1" y="1941"/>
                    </a:cubicBezTo>
                    <a:cubicBezTo>
                      <a:pt x="113" y="2110"/>
                      <a:pt x="230" y="2222"/>
                      <a:pt x="314" y="2230"/>
                    </a:cubicBezTo>
                    <a:cubicBezTo>
                      <a:pt x="318" y="2231"/>
                      <a:pt x="321" y="2231"/>
                      <a:pt x="324" y="2231"/>
                    </a:cubicBezTo>
                    <a:cubicBezTo>
                      <a:pt x="702" y="2231"/>
                      <a:pt x="2141" y="511"/>
                      <a:pt x="1572" y="61"/>
                    </a:cubicBezTo>
                    <a:cubicBezTo>
                      <a:pt x="1517" y="20"/>
                      <a:pt x="1461" y="0"/>
                      <a:pt x="1403" y="0"/>
                    </a:cubicBezTo>
                    <a:close/>
                  </a:path>
                </a:pathLst>
              </a:custGeom>
              <a:solidFill>
                <a:srgbClr val="FFF1F6">
                  <a:alpha val="333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1" name="Google Shape;151;p3"/>
          <p:cNvGrpSpPr/>
          <p:nvPr/>
        </p:nvGrpSpPr>
        <p:grpSpPr>
          <a:xfrm rot="8887361">
            <a:off x="330669" y="108279"/>
            <a:ext cx="513893" cy="363699"/>
            <a:chOff x="3334703" y="-568655"/>
            <a:chExt cx="703624" cy="497978"/>
          </a:xfrm>
        </p:grpSpPr>
        <p:sp>
          <p:nvSpPr>
            <p:cNvPr id="152" name="Google Shape;152;p3"/>
            <p:cNvSpPr/>
            <p:nvPr/>
          </p:nvSpPr>
          <p:spPr>
            <a:xfrm>
              <a:off x="3439701" y="-356018"/>
              <a:ext cx="493979" cy="285342"/>
            </a:xfrm>
            <a:custGeom>
              <a:avLst/>
              <a:gdLst/>
              <a:ahLst/>
              <a:cxnLst/>
              <a:rect l="l" t="t" r="r" b="b"/>
              <a:pathLst>
                <a:path w="5796" h="3348" extrusionOk="0">
                  <a:moveTo>
                    <a:pt x="2897" y="1"/>
                  </a:moveTo>
                  <a:cubicBezTo>
                    <a:pt x="2551" y="1"/>
                    <a:pt x="2205" y="118"/>
                    <a:pt x="1920" y="352"/>
                  </a:cubicBezTo>
                  <a:cubicBezTo>
                    <a:pt x="1785" y="461"/>
                    <a:pt x="1661" y="585"/>
                    <a:pt x="1540" y="714"/>
                  </a:cubicBezTo>
                  <a:cubicBezTo>
                    <a:pt x="1287" y="981"/>
                    <a:pt x="936" y="1107"/>
                    <a:pt x="635" y="1307"/>
                  </a:cubicBezTo>
                  <a:cubicBezTo>
                    <a:pt x="74" y="1682"/>
                    <a:pt x="0" y="2447"/>
                    <a:pt x="471" y="2943"/>
                  </a:cubicBezTo>
                  <a:cubicBezTo>
                    <a:pt x="728" y="3212"/>
                    <a:pt x="1078" y="3347"/>
                    <a:pt x="1442" y="3347"/>
                  </a:cubicBezTo>
                  <a:cubicBezTo>
                    <a:pt x="1511" y="3347"/>
                    <a:pt x="1581" y="3343"/>
                    <a:pt x="1650" y="3333"/>
                  </a:cubicBezTo>
                  <a:cubicBezTo>
                    <a:pt x="1877" y="3302"/>
                    <a:pt x="2081" y="3208"/>
                    <a:pt x="2287" y="3119"/>
                  </a:cubicBezTo>
                  <a:cubicBezTo>
                    <a:pt x="2482" y="3036"/>
                    <a:pt x="2689" y="2995"/>
                    <a:pt x="2896" y="2995"/>
                  </a:cubicBezTo>
                  <a:cubicBezTo>
                    <a:pt x="3103" y="2995"/>
                    <a:pt x="3311" y="3036"/>
                    <a:pt x="3507" y="3119"/>
                  </a:cubicBezTo>
                  <a:cubicBezTo>
                    <a:pt x="3713" y="3204"/>
                    <a:pt x="3917" y="3300"/>
                    <a:pt x="4143" y="3333"/>
                  </a:cubicBezTo>
                  <a:cubicBezTo>
                    <a:pt x="4213" y="3343"/>
                    <a:pt x="4282" y="3347"/>
                    <a:pt x="4351" y="3347"/>
                  </a:cubicBezTo>
                  <a:cubicBezTo>
                    <a:pt x="4715" y="3347"/>
                    <a:pt x="5062" y="3212"/>
                    <a:pt x="5322" y="2943"/>
                  </a:cubicBezTo>
                  <a:cubicBezTo>
                    <a:pt x="5795" y="2447"/>
                    <a:pt x="5722" y="1685"/>
                    <a:pt x="5159" y="1307"/>
                  </a:cubicBezTo>
                  <a:cubicBezTo>
                    <a:pt x="4857" y="1107"/>
                    <a:pt x="4506" y="981"/>
                    <a:pt x="4253" y="714"/>
                  </a:cubicBezTo>
                  <a:cubicBezTo>
                    <a:pt x="4133" y="585"/>
                    <a:pt x="4006" y="461"/>
                    <a:pt x="3874" y="352"/>
                  </a:cubicBezTo>
                  <a:cubicBezTo>
                    <a:pt x="3589" y="118"/>
                    <a:pt x="3244" y="1"/>
                    <a:pt x="289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153;p3"/>
            <p:cNvSpPr/>
            <p:nvPr/>
          </p:nvSpPr>
          <p:spPr>
            <a:xfrm>
              <a:off x="3334703" y="-424284"/>
              <a:ext cx="126648" cy="125881"/>
            </a:xfrm>
            <a:custGeom>
              <a:avLst/>
              <a:gdLst/>
              <a:ahLst/>
              <a:cxnLst/>
              <a:rect l="l" t="t" r="r" b="b"/>
              <a:pathLst>
                <a:path w="1486" h="1477" extrusionOk="0">
                  <a:moveTo>
                    <a:pt x="677" y="0"/>
                  </a:moveTo>
                  <a:cubicBezTo>
                    <a:pt x="613" y="0"/>
                    <a:pt x="549" y="11"/>
                    <a:pt x="488" y="34"/>
                  </a:cubicBezTo>
                  <a:cubicBezTo>
                    <a:pt x="155" y="152"/>
                    <a:pt x="0" y="566"/>
                    <a:pt x="141" y="956"/>
                  </a:cubicBezTo>
                  <a:cubicBezTo>
                    <a:pt x="254" y="1273"/>
                    <a:pt x="529" y="1476"/>
                    <a:pt x="806" y="1476"/>
                  </a:cubicBezTo>
                  <a:cubicBezTo>
                    <a:pt x="870" y="1476"/>
                    <a:pt x="934" y="1466"/>
                    <a:pt x="995" y="1443"/>
                  </a:cubicBezTo>
                  <a:cubicBezTo>
                    <a:pt x="1328" y="1323"/>
                    <a:pt x="1485" y="911"/>
                    <a:pt x="1344" y="521"/>
                  </a:cubicBezTo>
                  <a:cubicBezTo>
                    <a:pt x="1230" y="204"/>
                    <a:pt x="954" y="0"/>
                    <a:pt x="67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154;p3"/>
            <p:cNvSpPr/>
            <p:nvPr/>
          </p:nvSpPr>
          <p:spPr>
            <a:xfrm>
              <a:off x="3505069" y="-568655"/>
              <a:ext cx="135853" cy="141989"/>
            </a:xfrm>
            <a:custGeom>
              <a:avLst/>
              <a:gdLst/>
              <a:ahLst/>
              <a:cxnLst/>
              <a:rect l="l" t="t" r="r" b="b"/>
              <a:pathLst>
                <a:path w="1594" h="1666" extrusionOk="0">
                  <a:moveTo>
                    <a:pt x="751" y="1"/>
                  </a:moveTo>
                  <a:cubicBezTo>
                    <a:pt x="708" y="1"/>
                    <a:pt x="665" y="5"/>
                    <a:pt x="622" y="14"/>
                  </a:cubicBezTo>
                  <a:cubicBezTo>
                    <a:pt x="237" y="98"/>
                    <a:pt x="0" y="530"/>
                    <a:pt x="96" y="981"/>
                  </a:cubicBezTo>
                  <a:cubicBezTo>
                    <a:pt x="181" y="1384"/>
                    <a:pt x="499" y="1665"/>
                    <a:pt x="841" y="1665"/>
                  </a:cubicBezTo>
                  <a:cubicBezTo>
                    <a:pt x="883" y="1665"/>
                    <a:pt x="926" y="1661"/>
                    <a:pt x="969" y="1652"/>
                  </a:cubicBezTo>
                  <a:cubicBezTo>
                    <a:pt x="1357" y="1571"/>
                    <a:pt x="1593" y="1136"/>
                    <a:pt x="1497" y="685"/>
                  </a:cubicBezTo>
                  <a:cubicBezTo>
                    <a:pt x="1412" y="282"/>
                    <a:pt x="1093" y="1"/>
                    <a:pt x="75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155;p3"/>
            <p:cNvSpPr/>
            <p:nvPr/>
          </p:nvSpPr>
          <p:spPr>
            <a:xfrm>
              <a:off x="3911679" y="-424965"/>
              <a:ext cx="126648" cy="125966"/>
            </a:xfrm>
            <a:custGeom>
              <a:avLst/>
              <a:gdLst/>
              <a:ahLst/>
              <a:cxnLst/>
              <a:rect l="l" t="t" r="r" b="b"/>
              <a:pathLst>
                <a:path w="1486" h="1478" extrusionOk="0">
                  <a:moveTo>
                    <a:pt x="810" y="1"/>
                  </a:moveTo>
                  <a:cubicBezTo>
                    <a:pt x="532" y="1"/>
                    <a:pt x="256" y="205"/>
                    <a:pt x="141" y="521"/>
                  </a:cubicBezTo>
                  <a:cubicBezTo>
                    <a:pt x="0" y="911"/>
                    <a:pt x="157" y="1325"/>
                    <a:pt x="490" y="1445"/>
                  </a:cubicBezTo>
                  <a:cubicBezTo>
                    <a:pt x="551" y="1467"/>
                    <a:pt x="614" y="1477"/>
                    <a:pt x="677" y="1477"/>
                  </a:cubicBezTo>
                  <a:cubicBezTo>
                    <a:pt x="955" y="1477"/>
                    <a:pt x="1232" y="1273"/>
                    <a:pt x="1347" y="955"/>
                  </a:cubicBezTo>
                  <a:cubicBezTo>
                    <a:pt x="1485" y="566"/>
                    <a:pt x="1330" y="154"/>
                    <a:pt x="998" y="33"/>
                  </a:cubicBezTo>
                  <a:cubicBezTo>
                    <a:pt x="936" y="11"/>
                    <a:pt x="873" y="1"/>
                    <a:pt x="81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156;p3"/>
            <p:cNvSpPr/>
            <p:nvPr/>
          </p:nvSpPr>
          <p:spPr>
            <a:xfrm>
              <a:off x="3732450" y="-567802"/>
              <a:ext cx="135853" cy="141819"/>
            </a:xfrm>
            <a:custGeom>
              <a:avLst/>
              <a:gdLst/>
              <a:ahLst/>
              <a:cxnLst/>
              <a:rect l="l" t="t" r="r" b="b"/>
              <a:pathLst>
                <a:path w="1594" h="1664" extrusionOk="0">
                  <a:moveTo>
                    <a:pt x="841" y="1"/>
                  </a:moveTo>
                  <a:cubicBezTo>
                    <a:pt x="499" y="1"/>
                    <a:pt x="181" y="282"/>
                    <a:pt x="96" y="683"/>
                  </a:cubicBezTo>
                  <a:cubicBezTo>
                    <a:pt x="0" y="1136"/>
                    <a:pt x="237" y="1569"/>
                    <a:pt x="622" y="1650"/>
                  </a:cubicBezTo>
                  <a:cubicBezTo>
                    <a:pt x="665" y="1659"/>
                    <a:pt x="708" y="1664"/>
                    <a:pt x="751" y="1664"/>
                  </a:cubicBezTo>
                  <a:cubicBezTo>
                    <a:pt x="1093" y="1664"/>
                    <a:pt x="1412" y="1382"/>
                    <a:pt x="1498" y="981"/>
                  </a:cubicBezTo>
                  <a:cubicBezTo>
                    <a:pt x="1593" y="528"/>
                    <a:pt x="1357" y="96"/>
                    <a:pt x="969" y="14"/>
                  </a:cubicBezTo>
                  <a:cubicBezTo>
                    <a:pt x="926" y="5"/>
                    <a:pt x="883" y="1"/>
                    <a:pt x="84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7" name="Google Shape;157;p3"/>
          <p:cNvGrpSpPr/>
          <p:nvPr/>
        </p:nvGrpSpPr>
        <p:grpSpPr>
          <a:xfrm rot="10412789">
            <a:off x="132756" y="630259"/>
            <a:ext cx="428195" cy="303047"/>
            <a:chOff x="3334703" y="-568655"/>
            <a:chExt cx="703624" cy="497978"/>
          </a:xfrm>
        </p:grpSpPr>
        <p:sp>
          <p:nvSpPr>
            <p:cNvPr id="158" name="Google Shape;158;p3"/>
            <p:cNvSpPr/>
            <p:nvPr/>
          </p:nvSpPr>
          <p:spPr>
            <a:xfrm>
              <a:off x="3439701" y="-356018"/>
              <a:ext cx="493979" cy="285342"/>
            </a:xfrm>
            <a:custGeom>
              <a:avLst/>
              <a:gdLst/>
              <a:ahLst/>
              <a:cxnLst/>
              <a:rect l="l" t="t" r="r" b="b"/>
              <a:pathLst>
                <a:path w="5796" h="3348" extrusionOk="0">
                  <a:moveTo>
                    <a:pt x="2897" y="1"/>
                  </a:moveTo>
                  <a:cubicBezTo>
                    <a:pt x="2551" y="1"/>
                    <a:pt x="2205" y="118"/>
                    <a:pt x="1920" y="352"/>
                  </a:cubicBezTo>
                  <a:cubicBezTo>
                    <a:pt x="1785" y="461"/>
                    <a:pt x="1661" y="585"/>
                    <a:pt x="1540" y="714"/>
                  </a:cubicBezTo>
                  <a:cubicBezTo>
                    <a:pt x="1287" y="981"/>
                    <a:pt x="936" y="1107"/>
                    <a:pt x="635" y="1307"/>
                  </a:cubicBezTo>
                  <a:cubicBezTo>
                    <a:pt x="74" y="1682"/>
                    <a:pt x="0" y="2447"/>
                    <a:pt x="471" y="2943"/>
                  </a:cubicBezTo>
                  <a:cubicBezTo>
                    <a:pt x="728" y="3212"/>
                    <a:pt x="1078" y="3347"/>
                    <a:pt x="1442" y="3347"/>
                  </a:cubicBezTo>
                  <a:cubicBezTo>
                    <a:pt x="1511" y="3347"/>
                    <a:pt x="1581" y="3343"/>
                    <a:pt x="1650" y="3333"/>
                  </a:cubicBezTo>
                  <a:cubicBezTo>
                    <a:pt x="1877" y="3302"/>
                    <a:pt x="2081" y="3208"/>
                    <a:pt x="2287" y="3119"/>
                  </a:cubicBezTo>
                  <a:cubicBezTo>
                    <a:pt x="2482" y="3036"/>
                    <a:pt x="2689" y="2995"/>
                    <a:pt x="2896" y="2995"/>
                  </a:cubicBezTo>
                  <a:cubicBezTo>
                    <a:pt x="3103" y="2995"/>
                    <a:pt x="3311" y="3036"/>
                    <a:pt x="3507" y="3119"/>
                  </a:cubicBezTo>
                  <a:cubicBezTo>
                    <a:pt x="3713" y="3204"/>
                    <a:pt x="3917" y="3300"/>
                    <a:pt x="4143" y="3333"/>
                  </a:cubicBezTo>
                  <a:cubicBezTo>
                    <a:pt x="4213" y="3343"/>
                    <a:pt x="4282" y="3347"/>
                    <a:pt x="4351" y="3347"/>
                  </a:cubicBezTo>
                  <a:cubicBezTo>
                    <a:pt x="4715" y="3347"/>
                    <a:pt x="5062" y="3212"/>
                    <a:pt x="5322" y="2943"/>
                  </a:cubicBezTo>
                  <a:cubicBezTo>
                    <a:pt x="5795" y="2447"/>
                    <a:pt x="5722" y="1685"/>
                    <a:pt x="5159" y="1307"/>
                  </a:cubicBezTo>
                  <a:cubicBezTo>
                    <a:pt x="4857" y="1107"/>
                    <a:pt x="4506" y="981"/>
                    <a:pt x="4253" y="714"/>
                  </a:cubicBezTo>
                  <a:cubicBezTo>
                    <a:pt x="4133" y="585"/>
                    <a:pt x="4006" y="461"/>
                    <a:pt x="3874" y="352"/>
                  </a:cubicBezTo>
                  <a:cubicBezTo>
                    <a:pt x="3589" y="118"/>
                    <a:pt x="3244" y="1"/>
                    <a:pt x="289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159;p3"/>
            <p:cNvSpPr/>
            <p:nvPr/>
          </p:nvSpPr>
          <p:spPr>
            <a:xfrm>
              <a:off x="3334703" y="-424284"/>
              <a:ext cx="126648" cy="125881"/>
            </a:xfrm>
            <a:custGeom>
              <a:avLst/>
              <a:gdLst/>
              <a:ahLst/>
              <a:cxnLst/>
              <a:rect l="l" t="t" r="r" b="b"/>
              <a:pathLst>
                <a:path w="1486" h="1477" extrusionOk="0">
                  <a:moveTo>
                    <a:pt x="677" y="0"/>
                  </a:moveTo>
                  <a:cubicBezTo>
                    <a:pt x="613" y="0"/>
                    <a:pt x="549" y="11"/>
                    <a:pt x="488" y="34"/>
                  </a:cubicBezTo>
                  <a:cubicBezTo>
                    <a:pt x="155" y="152"/>
                    <a:pt x="0" y="566"/>
                    <a:pt x="141" y="956"/>
                  </a:cubicBezTo>
                  <a:cubicBezTo>
                    <a:pt x="254" y="1273"/>
                    <a:pt x="529" y="1476"/>
                    <a:pt x="806" y="1476"/>
                  </a:cubicBezTo>
                  <a:cubicBezTo>
                    <a:pt x="870" y="1476"/>
                    <a:pt x="934" y="1466"/>
                    <a:pt x="995" y="1443"/>
                  </a:cubicBezTo>
                  <a:cubicBezTo>
                    <a:pt x="1328" y="1323"/>
                    <a:pt x="1485" y="911"/>
                    <a:pt x="1344" y="521"/>
                  </a:cubicBezTo>
                  <a:cubicBezTo>
                    <a:pt x="1230" y="204"/>
                    <a:pt x="954" y="0"/>
                    <a:pt x="67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160;p3"/>
            <p:cNvSpPr/>
            <p:nvPr/>
          </p:nvSpPr>
          <p:spPr>
            <a:xfrm>
              <a:off x="3505069" y="-568655"/>
              <a:ext cx="135853" cy="141989"/>
            </a:xfrm>
            <a:custGeom>
              <a:avLst/>
              <a:gdLst/>
              <a:ahLst/>
              <a:cxnLst/>
              <a:rect l="l" t="t" r="r" b="b"/>
              <a:pathLst>
                <a:path w="1594" h="1666" extrusionOk="0">
                  <a:moveTo>
                    <a:pt x="751" y="1"/>
                  </a:moveTo>
                  <a:cubicBezTo>
                    <a:pt x="708" y="1"/>
                    <a:pt x="665" y="5"/>
                    <a:pt x="622" y="14"/>
                  </a:cubicBezTo>
                  <a:cubicBezTo>
                    <a:pt x="237" y="98"/>
                    <a:pt x="0" y="530"/>
                    <a:pt x="96" y="981"/>
                  </a:cubicBezTo>
                  <a:cubicBezTo>
                    <a:pt x="181" y="1384"/>
                    <a:pt x="499" y="1665"/>
                    <a:pt x="841" y="1665"/>
                  </a:cubicBezTo>
                  <a:cubicBezTo>
                    <a:pt x="883" y="1665"/>
                    <a:pt x="926" y="1661"/>
                    <a:pt x="969" y="1652"/>
                  </a:cubicBezTo>
                  <a:cubicBezTo>
                    <a:pt x="1357" y="1571"/>
                    <a:pt x="1593" y="1136"/>
                    <a:pt x="1497" y="685"/>
                  </a:cubicBezTo>
                  <a:cubicBezTo>
                    <a:pt x="1412" y="282"/>
                    <a:pt x="1093" y="1"/>
                    <a:pt x="75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161;p3"/>
            <p:cNvSpPr/>
            <p:nvPr/>
          </p:nvSpPr>
          <p:spPr>
            <a:xfrm>
              <a:off x="3911679" y="-424965"/>
              <a:ext cx="126648" cy="125966"/>
            </a:xfrm>
            <a:custGeom>
              <a:avLst/>
              <a:gdLst/>
              <a:ahLst/>
              <a:cxnLst/>
              <a:rect l="l" t="t" r="r" b="b"/>
              <a:pathLst>
                <a:path w="1486" h="1478" extrusionOk="0">
                  <a:moveTo>
                    <a:pt x="810" y="1"/>
                  </a:moveTo>
                  <a:cubicBezTo>
                    <a:pt x="532" y="1"/>
                    <a:pt x="256" y="205"/>
                    <a:pt x="141" y="521"/>
                  </a:cubicBezTo>
                  <a:cubicBezTo>
                    <a:pt x="0" y="911"/>
                    <a:pt x="157" y="1325"/>
                    <a:pt x="490" y="1445"/>
                  </a:cubicBezTo>
                  <a:cubicBezTo>
                    <a:pt x="551" y="1467"/>
                    <a:pt x="614" y="1477"/>
                    <a:pt x="677" y="1477"/>
                  </a:cubicBezTo>
                  <a:cubicBezTo>
                    <a:pt x="955" y="1477"/>
                    <a:pt x="1232" y="1273"/>
                    <a:pt x="1347" y="955"/>
                  </a:cubicBezTo>
                  <a:cubicBezTo>
                    <a:pt x="1485" y="566"/>
                    <a:pt x="1330" y="154"/>
                    <a:pt x="998" y="33"/>
                  </a:cubicBezTo>
                  <a:cubicBezTo>
                    <a:pt x="936" y="11"/>
                    <a:pt x="873" y="1"/>
                    <a:pt x="81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162;p3"/>
            <p:cNvSpPr/>
            <p:nvPr/>
          </p:nvSpPr>
          <p:spPr>
            <a:xfrm>
              <a:off x="3732450" y="-567802"/>
              <a:ext cx="135853" cy="141819"/>
            </a:xfrm>
            <a:custGeom>
              <a:avLst/>
              <a:gdLst/>
              <a:ahLst/>
              <a:cxnLst/>
              <a:rect l="l" t="t" r="r" b="b"/>
              <a:pathLst>
                <a:path w="1594" h="1664" extrusionOk="0">
                  <a:moveTo>
                    <a:pt x="841" y="1"/>
                  </a:moveTo>
                  <a:cubicBezTo>
                    <a:pt x="499" y="1"/>
                    <a:pt x="181" y="282"/>
                    <a:pt x="96" y="683"/>
                  </a:cubicBezTo>
                  <a:cubicBezTo>
                    <a:pt x="0" y="1136"/>
                    <a:pt x="237" y="1569"/>
                    <a:pt x="622" y="1650"/>
                  </a:cubicBezTo>
                  <a:cubicBezTo>
                    <a:pt x="665" y="1659"/>
                    <a:pt x="708" y="1664"/>
                    <a:pt x="751" y="1664"/>
                  </a:cubicBezTo>
                  <a:cubicBezTo>
                    <a:pt x="1093" y="1664"/>
                    <a:pt x="1412" y="1382"/>
                    <a:pt x="1498" y="981"/>
                  </a:cubicBezTo>
                  <a:cubicBezTo>
                    <a:pt x="1593" y="528"/>
                    <a:pt x="1357" y="96"/>
                    <a:pt x="969" y="14"/>
                  </a:cubicBezTo>
                  <a:cubicBezTo>
                    <a:pt x="926" y="5"/>
                    <a:pt x="883" y="1"/>
                    <a:pt x="84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9513541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1_Section header"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3"/>
          <p:cNvSpPr txBox="1">
            <a:spLocks noGrp="1"/>
          </p:cNvSpPr>
          <p:nvPr>
            <p:ph type="title"/>
          </p:nvPr>
        </p:nvSpPr>
        <p:spPr>
          <a:xfrm>
            <a:off x="740125" y="2150850"/>
            <a:ext cx="38319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0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grpSp>
        <p:nvGrpSpPr>
          <p:cNvPr id="96" name="Google Shape;96;p3"/>
          <p:cNvGrpSpPr/>
          <p:nvPr/>
        </p:nvGrpSpPr>
        <p:grpSpPr>
          <a:xfrm rot="6435516" flipH="1">
            <a:off x="-745474" y="-911974"/>
            <a:ext cx="2184639" cy="2096635"/>
            <a:chOff x="2054181" y="1682500"/>
            <a:chExt cx="557500" cy="535042"/>
          </a:xfrm>
        </p:grpSpPr>
        <p:sp>
          <p:nvSpPr>
            <p:cNvPr id="97" name="Google Shape;97;p3"/>
            <p:cNvSpPr/>
            <p:nvPr/>
          </p:nvSpPr>
          <p:spPr>
            <a:xfrm>
              <a:off x="2054181" y="1734892"/>
              <a:ext cx="557500" cy="482650"/>
            </a:xfrm>
            <a:custGeom>
              <a:avLst/>
              <a:gdLst/>
              <a:ahLst/>
              <a:cxnLst/>
              <a:rect l="l" t="t" r="r" b="b"/>
              <a:pathLst>
                <a:path w="22300" h="19306" extrusionOk="0">
                  <a:moveTo>
                    <a:pt x="17029" y="1"/>
                  </a:moveTo>
                  <a:cubicBezTo>
                    <a:pt x="15601" y="1"/>
                    <a:pt x="14082" y="330"/>
                    <a:pt x="12862" y="771"/>
                  </a:cubicBezTo>
                  <a:cubicBezTo>
                    <a:pt x="12037" y="1071"/>
                    <a:pt x="11278" y="1177"/>
                    <a:pt x="10540" y="1177"/>
                  </a:cubicBezTo>
                  <a:cubicBezTo>
                    <a:pt x="8763" y="1177"/>
                    <a:pt x="7104" y="563"/>
                    <a:pt x="4920" y="563"/>
                  </a:cubicBezTo>
                  <a:cubicBezTo>
                    <a:pt x="4705" y="563"/>
                    <a:pt x="4485" y="569"/>
                    <a:pt x="4260" y="582"/>
                  </a:cubicBezTo>
                  <a:cubicBezTo>
                    <a:pt x="788" y="783"/>
                    <a:pt x="202" y="4198"/>
                    <a:pt x="1708" y="7372"/>
                  </a:cubicBezTo>
                  <a:cubicBezTo>
                    <a:pt x="3215" y="10546"/>
                    <a:pt x="1" y="13439"/>
                    <a:pt x="1258" y="16798"/>
                  </a:cubicBezTo>
                  <a:cubicBezTo>
                    <a:pt x="1942" y="18629"/>
                    <a:pt x="3846" y="18953"/>
                    <a:pt x="5847" y="18953"/>
                  </a:cubicBezTo>
                  <a:cubicBezTo>
                    <a:pt x="6944" y="18953"/>
                    <a:pt x="8069" y="18856"/>
                    <a:pt x="9039" y="18856"/>
                  </a:cubicBezTo>
                  <a:cubicBezTo>
                    <a:pt x="9546" y="18856"/>
                    <a:pt x="10011" y="18883"/>
                    <a:pt x="10407" y="18964"/>
                  </a:cubicBezTo>
                  <a:cubicBezTo>
                    <a:pt x="11570" y="19200"/>
                    <a:pt x="12633" y="19305"/>
                    <a:pt x="13600" y="19305"/>
                  </a:cubicBezTo>
                  <a:cubicBezTo>
                    <a:pt x="20113" y="19305"/>
                    <a:pt x="22247" y="14514"/>
                    <a:pt x="21247" y="12632"/>
                  </a:cubicBezTo>
                  <a:cubicBezTo>
                    <a:pt x="20090" y="10462"/>
                    <a:pt x="22299" y="6312"/>
                    <a:pt x="21496" y="2796"/>
                  </a:cubicBezTo>
                  <a:cubicBezTo>
                    <a:pt x="21018" y="707"/>
                    <a:pt x="19121" y="1"/>
                    <a:pt x="17029" y="1"/>
                  </a:cubicBezTo>
                  <a:close/>
                </a:path>
              </a:pathLst>
            </a:custGeom>
            <a:solidFill>
              <a:srgbClr val="B87CCF">
                <a:alpha val="529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" name="Google Shape;98;p3"/>
            <p:cNvSpPr/>
            <p:nvPr/>
          </p:nvSpPr>
          <p:spPr>
            <a:xfrm>
              <a:off x="2196000" y="1682500"/>
              <a:ext cx="189675" cy="60225"/>
            </a:xfrm>
            <a:custGeom>
              <a:avLst/>
              <a:gdLst/>
              <a:ahLst/>
              <a:cxnLst/>
              <a:rect l="l" t="t" r="r" b="b"/>
              <a:pathLst>
                <a:path w="7587" h="2409" extrusionOk="0">
                  <a:moveTo>
                    <a:pt x="984" y="1"/>
                  </a:moveTo>
                  <a:cubicBezTo>
                    <a:pt x="635" y="1"/>
                    <a:pt x="382" y="108"/>
                    <a:pt x="294" y="422"/>
                  </a:cubicBezTo>
                  <a:cubicBezTo>
                    <a:pt x="0" y="1457"/>
                    <a:pt x="1858" y="2408"/>
                    <a:pt x="3684" y="2408"/>
                  </a:cubicBezTo>
                  <a:cubicBezTo>
                    <a:pt x="3806" y="2408"/>
                    <a:pt x="3929" y="2404"/>
                    <a:pt x="4051" y="2395"/>
                  </a:cubicBezTo>
                  <a:cubicBezTo>
                    <a:pt x="6642" y="2210"/>
                    <a:pt x="7586" y="981"/>
                    <a:pt x="7325" y="374"/>
                  </a:cubicBezTo>
                  <a:cubicBezTo>
                    <a:pt x="7218" y="124"/>
                    <a:pt x="6925" y="30"/>
                    <a:pt x="6519" y="30"/>
                  </a:cubicBezTo>
                  <a:cubicBezTo>
                    <a:pt x="5946" y="30"/>
                    <a:pt x="5149" y="218"/>
                    <a:pt x="4336" y="422"/>
                  </a:cubicBezTo>
                  <a:cubicBezTo>
                    <a:pt x="4179" y="462"/>
                    <a:pt x="4010" y="479"/>
                    <a:pt x="3833" y="479"/>
                  </a:cubicBezTo>
                  <a:cubicBezTo>
                    <a:pt x="2889" y="479"/>
                    <a:pt x="1721" y="1"/>
                    <a:pt x="984" y="1"/>
                  </a:cubicBezTo>
                  <a:close/>
                </a:path>
              </a:pathLst>
            </a:custGeom>
            <a:solidFill>
              <a:srgbClr val="B87CCF">
                <a:alpha val="529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9" name="Google Shape;99;p3"/>
          <p:cNvSpPr/>
          <p:nvPr/>
        </p:nvSpPr>
        <p:spPr>
          <a:xfrm flipH="1">
            <a:off x="579829" y="1476575"/>
            <a:ext cx="215929" cy="199812"/>
          </a:xfrm>
          <a:custGeom>
            <a:avLst/>
            <a:gdLst/>
            <a:ahLst/>
            <a:cxnLst/>
            <a:rect l="l" t="t" r="r" b="b"/>
            <a:pathLst>
              <a:path w="1447" h="1339" extrusionOk="0">
                <a:moveTo>
                  <a:pt x="729" y="0"/>
                </a:moveTo>
                <a:cubicBezTo>
                  <a:pt x="719" y="0"/>
                  <a:pt x="709" y="1"/>
                  <a:pt x="699" y="1"/>
                </a:cubicBezTo>
                <a:cubicBezTo>
                  <a:pt x="486" y="13"/>
                  <a:pt x="286" y="122"/>
                  <a:pt x="161" y="298"/>
                </a:cubicBezTo>
                <a:cubicBezTo>
                  <a:pt x="36" y="475"/>
                  <a:pt x="0" y="692"/>
                  <a:pt x="61" y="893"/>
                </a:cubicBezTo>
                <a:cubicBezTo>
                  <a:pt x="121" y="1082"/>
                  <a:pt x="261" y="1238"/>
                  <a:pt x="458" y="1307"/>
                </a:cubicBezTo>
                <a:cubicBezTo>
                  <a:pt x="511" y="1327"/>
                  <a:pt x="571" y="1339"/>
                  <a:pt x="627" y="1339"/>
                </a:cubicBezTo>
                <a:cubicBezTo>
                  <a:pt x="760" y="1339"/>
                  <a:pt x="872" y="1279"/>
                  <a:pt x="953" y="1166"/>
                </a:cubicBezTo>
                <a:cubicBezTo>
                  <a:pt x="1053" y="1026"/>
                  <a:pt x="1089" y="801"/>
                  <a:pt x="932" y="604"/>
                </a:cubicBezTo>
                <a:cubicBezTo>
                  <a:pt x="860" y="511"/>
                  <a:pt x="744" y="455"/>
                  <a:pt x="631" y="455"/>
                </a:cubicBezTo>
                <a:cubicBezTo>
                  <a:pt x="543" y="455"/>
                  <a:pt x="466" y="495"/>
                  <a:pt x="418" y="563"/>
                </a:cubicBezTo>
                <a:cubicBezTo>
                  <a:pt x="350" y="652"/>
                  <a:pt x="338" y="756"/>
                  <a:pt x="378" y="853"/>
                </a:cubicBezTo>
                <a:cubicBezTo>
                  <a:pt x="418" y="945"/>
                  <a:pt x="507" y="1013"/>
                  <a:pt x="611" y="1026"/>
                </a:cubicBezTo>
                <a:cubicBezTo>
                  <a:pt x="616" y="1026"/>
                  <a:pt x="621" y="1027"/>
                  <a:pt x="626" y="1027"/>
                </a:cubicBezTo>
                <a:cubicBezTo>
                  <a:pt x="667" y="1027"/>
                  <a:pt x="700" y="997"/>
                  <a:pt x="703" y="957"/>
                </a:cubicBezTo>
                <a:cubicBezTo>
                  <a:pt x="707" y="917"/>
                  <a:pt x="679" y="877"/>
                  <a:pt x="639" y="873"/>
                </a:cubicBezTo>
                <a:cubicBezTo>
                  <a:pt x="587" y="865"/>
                  <a:pt x="547" y="837"/>
                  <a:pt x="527" y="797"/>
                </a:cubicBezTo>
                <a:cubicBezTo>
                  <a:pt x="507" y="756"/>
                  <a:pt x="511" y="716"/>
                  <a:pt x="531" y="672"/>
                </a:cubicBezTo>
                <a:cubicBezTo>
                  <a:pt x="551" y="636"/>
                  <a:pt x="583" y="612"/>
                  <a:pt x="623" y="604"/>
                </a:cubicBezTo>
                <a:cubicBezTo>
                  <a:pt x="629" y="603"/>
                  <a:pt x="636" y="602"/>
                  <a:pt x="643" y="602"/>
                </a:cubicBezTo>
                <a:cubicBezTo>
                  <a:pt x="689" y="602"/>
                  <a:pt x="745" y="625"/>
                  <a:pt x="784" y="660"/>
                </a:cubicBezTo>
                <a:cubicBezTo>
                  <a:pt x="860" y="724"/>
                  <a:pt x="900" y="825"/>
                  <a:pt x="892" y="925"/>
                </a:cubicBezTo>
                <a:cubicBezTo>
                  <a:pt x="888" y="1013"/>
                  <a:pt x="848" y="1086"/>
                  <a:pt x="784" y="1138"/>
                </a:cubicBezTo>
                <a:cubicBezTo>
                  <a:pt x="741" y="1170"/>
                  <a:pt x="693" y="1183"/>
                  <a:pt x="644" y="1183"/>
                </a:cubicBezTo>
                <a:cubicBezTo>
                  <a:pt x="516" y="1183"/>
                  <a:pt x="382" y="1092"/>
                  <a:pt x="310" y="1013"/>
                </a:cubicBezTo>
                <a:cubicBezTo>
                  <a:pt x="189" y="881"/>
                  <a:pt x="161" y="696"/>
                  <a:pt x="221" y="519"/>
                </a:cubicBezTo>
                <a:cubicBezTo>
                  <a:pt x="282" y="347"/>
                  <a:pt x="426" y="214"/>
                  <a:pt x="603" y="162"/>
                </a:cubicBezTo>
                <a:cubicBezTo>
                  <a:pt x="644" y="150"/>
                  <a:pt x="686" y="145"/>
                  <a:pt x="727" y="145"/>
                </a:cubicBezTo>
                <a:cubicBezTo>
                  <a:pt x="828" y="145"/>
                  <a:pt x="926" y="179"/>
                  <a:pt x="1009" y="242"/>
                </a:cubicBezTo>
                <a:cubicBezTo>
                  <a:pt x="1133" y="342"/>
                  <a:pt x="1270" y="604"/>
                  <a:pt x="1266" y="829"/>
                </a:cubicBezTo>
                <a:cubicBezTo>
                  <a:pt x="1258" y="945"/>
                  <a:pt x="1226" y="1030"/>
                  <a:pt x="1149" y="1082"/>
                </a:cubicBezTo>
                <a:cubicBezTo>
                  <a:pt x="1125" y="1098"/>
                  <a:pt x="1113" y="1126"/>
                  <a:pt x="1121" y="1150"/>
                </a:cubicBezTo>
                <a:cubicBezTo>
                  <a:pt x="1125" y="1182"/>
                  <a:pt x="1141" y="1206"/>
                  <a:pt x="1165" y="1218"/>
                </a:cubicBezTo>
                <a:cubicBezTo>
                  <a:pt x="1175" y="1221"/>
                  <a:pt x="1184" y="1223"/>
                  <a:pt x="1194" y="1223"/>
                </a:cubicBezTo>
                <a:cubicBezTo>
                  <a:pt x="1209" y="1223"/>
                  <a:pt x="1225" y="1219"/>
                  <a:pt x="1242" y="1206"/>
                </a:cubicBezTo>
                <a:cubicBezTo>
                  <a:pt x="1342" y="1138"/>
                  <a:pt x="1402" y="1021"/>
                  <a:pt x="1415" y="885"/>
                </a:cubicBezTo>
                <a:cubicBezTo>
                  <a:pt x="1447" y="632"/>
                  <a:pt x="1314" y="338"/>
                  <a:pt x="1173" y="178"/>
                </a:cubicBezTo>
                <a:cubicBezTo>
                  <a:pt x="1059" y="67"/>
                  <a:pt x="902" y="0"/>
                  <a:pt x="729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0;p3"/>
          <p:cNvSpPr/>
          <p:nvPr/>
        </p:nvSpPr>
        <p:spPr>
          <a:xfrm flipH="1">
            <a:off x="1766005" y="18188"/>
            <a:ext cx="232399" cy="236323"/>
          </a:xfrm>
          <a:custGeom>
            <a:avLst/>
            <a:gdLst/>
            <a:ahLst/>
            <a:cxnLst/>
            <a:rect l="l" t="t" r="r" b="b"/>
            <a:pathLst>
              <a:path w="1411" h="1435" extrusionOk="0">
                <a:moveTo>
                  <a:pt x="698" y="0"/>
                </a:moveTo>
                <a:cubicBezTo>
                  <a:pt x="487" y="0"/>
                  <a:pt x="299" y="92"/>
                  <a:pt x="169" y="254"/>
                </a:cubicBezTo>
                <a:cubicBezTo>
                  <a:pt x="45" y="410"/>
                  <a:pt x="1" y="615"/>
                  <a:pt x="49" y="816"/>
                </a:cubicBezTo>
                <a:cubicBezTo>
                  <a:pt x="101" y="1017"/>
                  <a:pt x="250" y="1146"/>
                  <a:pt x="447" y="1150"/>
                </a:cubicBezTo>
                <a:cubicBezTo>
                  <a:pt x="450" y="1150"/>
                  <a:pt x="453" y="1150"/>
                  <a:pt x="456" y="1150"/>
                </a:cubicBezTo>
                <a:cubicBezTo>
                  <a:pt x="623" y="1150"/>
                  <a:pt x="829" y="1045"/>
                  <a:pt x="897" y="812"/>
                </a:cubicBezTo>
                <a:cubicBezTo>
                  <a:pt x="933" y="696"/>
                  <a:pt x="913" y="567"/>
                  <a:pt x="852" y="475"/>
                </a:cubicBezTo>
                <a:cubicBezTo>
                  <a:pt x="804" y="406"/>
                  <a:pt x="728" y="366"/>
                  <a:pt x="635" y="362"/>
                </a:cubicBezTo>
                <a:cubicBezTo>
                  <a:pt x="628" y="362"/>
                  <a:pt x="621" y="361"/>
                  <a:pt x="614" y="361"/>
                </a:cubicBezTo>
                <a:cubicBezTo>
                  <a:pt x="518" y="361"/>
                  <a:pt x="430" y="412"/>
                  <a:pt x="374" y="491"/>
                </a:cubicBezTo>
                <a:cubicBezTo>
                  <a:pt x="322" y="583"/>
                  <a:pt x="314" y="692"/>
                  <a:pt x="366" y="784"/>
                </a:cubicBezTo>
                <a:cubicBezTo>
                  <a:pt x="380" y="811"/>
                  <a:pt x="407" y="826"/>
                  <a:pt x="435" y="826"/>
                </a:cubicBezTo>
                <a:cubicBezTo>
                  <a:pt x="448" y="826"/>
                  <a:pt x="462" y="823"/>
                  <a:pt x="475" y="816"/>
                </a:cubicBezTo>
                <a:cubicBezTo>
                  <a:pt x="515" y="796"/>
                  <a:pt x="527" y="752"/>
                  <a:pt x="507" y="716"/>
                </a:cubicBezTo>
                <a:cubicBezTo>
                  <a:pt x="483" y="672"/>
                  <a:pt x="483" y="623"/>
                  <a:pt x="507" y="583"/>
                </a:cubicBezTo>
                <a:cubicBezTo>
                  <a:pt x="527" y="543"/>
                  <a:pt x="567" y="523"/>
                  <a:pt x="611" y="515"/>
                </a:cubicBezTo>
                <a:cubicBezTo>
                  <a:pt x="615" y="514"/>
                  <a:pt x="620" y="514"/>
                  <a:pt x="624" y="514"/>
                </a:cubicBezTo>
                <a:cubicBezTo>
                  <a:pt x="659" y="514"/>
                  <a:pt x="690" y="529"/>
                  <a:pt x="712" y="551"/>
                </a:cubicBezTo>
                <a:cubicBezTo>
                  <a:pt x="748" y="587"/>
                  <a:pt x="768" y="651"/>
                  <a:pt x="756" y="716"/>
                </a:cubicBezTo>
                <a:cubicBezTo>
                  <a:pt x="744" y="816"/>
                  <a:pt x="688" y="909"/>
                  <a:pt x="603" y="957"/>
                </a:cubicBezTo>
                <a:cubicBezTo>
                  <a:pt x="557" y="988"/>
                  <a:pt x="506" y="1002"/>
                  <a:pt x="453" y="1002"/>
                </a:cubicBezTo>
                <a:cubicBezTo>
                  <a:pt x="424" y="1002"/>
                  <a:pt x="395" y="998"/>
                  <a:pt x="366" y="989"/>
                </a:cubicBezTo>
                <a:cubicBezTo>
                  <a:pt x="181" y="925"/>
                  <a:pt x="165" y="672"/>
                  <a:pt x="201" y="531"/>
                </a:cubicBezTo>
                <a:cubicBezTo>
                  <a:pt x="242" y="354"/>
                  <a:pt x="374" y="226"/>
                  <a:pt x="551" y="181"/>
                </a:cubicBezTo>
                <a:cubicBezTo>
                  <a:pt x="600" y="168"/>
                  <a:pt x="651" y="161"/>
                  <a:pt x="701" y="161"/>
                </a:cubicBezTo>
                <a:cubicBezTo>
                  <a:pt x="832" y="161"/>
                  <a:pt x="961" y="206"/>
                  <a:pt x="1057" y="290"/>
                </a:cubicBezTo>
                <a:cubicBezTo>
                  <a:pt x="1174" y="386"/>
                  <a:pt x="1234" y="527"/>
                  <a:pt x="1222" y="672"/>
                </a:cubicBezTo>
                <a:cubicBezTo>
                  <a:pt x="1214" y="836"/>
                  <a:pt x="1073" y="1093"/>
                  <a:pt x="884" y="1214"/>
                </a:cubicBezTo>
                <a:cubicBezTo>
                  <a:pt x="818" y="1258"/>
                  <a:pt x="752" y="1279"/>
                  <a:pt x="690" y="1279"/>
                </a:cubicBezTo>
                <a:cubicBezTo>
                  <a:pt x="661" y="1279"/>
                  <a:pt x="634" y="1275"/>
                  <a:pt x="607" y="1266"/>
                </a:cubicBezTo>
                <a:cubicBezTo>
                  <a:pt x="598" y="1262"/>
                  <a:pt x="588" y="1259"/>
                  <a:pt x="578" y="1259"/>
                </a:cubicBezTo>
                <a:cubicBezTo>
                  <a:pt x="561" y="1259"/>
                  <a:pt x="543" y="1266"/>
                  <a:pt x="531" y="1278"/>
                </a:cubicBezTo>
                <a:cubicBezTo>
                  <a:pt x="511" y="1302"/>
                  <a:pt x="495" y="1330"/>
                  <a:pt x="507" y="1355"/>
                </a:cubicBezTo>
                <a:cubicBezTo>
                  <a:pt x="511" y="1379"/>
                  <a:pt x="531" y="1403"/>
                  <a:pt x="555" y="1411"/>
                </a:cubicBezTo>
                <a:cubicBezTo>
                  <a:pt x="603" y="1427"/>
                  <a:pt x="647" y="1435"/>
                  <a:pt x="692" y="1435"/>
                </a:cubicBezTo>
                <a:cubicBezTo>
                  <a:pt x="768" y="1435"/>
                  <a:pt x="844" y="1415"/>
                  <a:pt x="917" y="1375"/>
                </a:cubicBezTo>
                <a:cubicBezTo>
                  <a:pt x="1146" y="1254"/>
                  <a:pt x="1314" y="985"/>
                  <a:pt x="1367" y="776"/>
                </a:cubicBezTo>
                <a:cubicBezTo>
                  <a:pt x="1411" y="603"/>
                  <a:pt x="1371" y="422"/>
                  <a:pt x="1258" y="274"/>
                </a:cubicBezTo>
                <a:cubicBezTo>
                  <a:pt x="1134" y="105"/>
                  <a:pt x="929" y="5"/>
                  <a:pt x="712" y="1"/>
                </a:cubicBezTo>
                <a:cubicBezTo>
                  <a:pt x="707" y="0"/>
                  <a:pt x="703" y="0"/>
                  <a:pt x="698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01" name="Google Shape;101;p3"/>
          <p:cNvGrpSpPr/>
          <p:nvPr/>
        </p:nvGrpSpPr>
        <p:grpSpPr>
          <a:xfrm flipH="1">
            <a:off x="-799476" y="306354"/>
            <a:ext cx="1459675" cy="2094679"/>
            <a:chOff x="8328491" y="505017"/>
            <a:chExt cx="1459675" cy="2094679"/>
          </a:xfrm>
        </p:grpSpPr>
        <p:grpSp>
          <p:nvGrpSpPr>
            <p:cNvPr id="102" name="Google Shape;102;p3"/>
            <p:cNvGrpSpPr/>
            <p:nvPr/>
          </p:nvGrpSpPr>
          <p:grpSpPr>
            <a:xfrm>
              <a:off x="8328491" y="2037929"/>
              <a:ext cx="580943" cy="561766"/>
              <a:chOff x="8328491" y="2037929"/>
              <a:chExt cx="580943" cy="561766"/>
            </a:xfrm>
          </p:grpSpPr>
          <p:sp>
            <p:nvSpPr>
              <p:cNvPr id="103" name="Google Shape;103;p3"/>
              <p:cNvSpPr/>
              <p:nvPr/>
            </p:nvSpPr>
            <p:spPr>
              <a:xfrm rot="1978064">
                <a:off x="8396332" y="2128457"/>
                <a:ext cx="445374" cy="380712"/>
              </a:xfrm>
              <a:custGeom>
                <a:avLst/>
                <a:gdLst/>
                <a:ahLst/>
                <a:cxnLst/>
                <a:rect l="l" t="t" r="r" b="b"/>
                <a:pathLst>
                  <a:path w="4601" h="3933" extrusionOk="0">
                    <a:moveTo>
                      <a:pt x="3465" y="0"/>
                    </a:moveTo>
                    <a:cubicBezTo>
                      <a:pt x="2561" y="0"/>
                      <a:pt x="2644" y="1918"/>
                      <a:pt x="2644" y="1918"/>
                    </a:cubicBezTo>
                    <a:cubicBezTo>
                      <a:pt x="2644" y="1918"/>
                      <a:pt x="1691" y="910"/>
                      <a:pt x="1051" y="910"/>
                    </a:cubicBezTo>
                    <a:cubicBezTo>
                      <a:pt x="902" y="910"/>
                      <a:pt x="770" y="964"/>
                      <a:pt x="671" y="1098"/>
                    </a:cubicBezTo>
                    <a:cubicBezTo>
                      <a:pt x="0" y="1996"/>
                      <a:pt x="2711" y="3932"/>
                      <a:pt x="3431" y="3932"/>
                    </a:cubicBezTo>
                    <a:cubicBezTo>
                      <a:pt x="3465" y="3932"/>
                      <a:pt x="3495" y="3928"/>
                      <a:pt x="3520" y="3919"/>
                    </a:cubicBezTo>
                    <a:cubicBezTo>
                      <a:pt x="4110" y="3698"/>
                      <a:pt x="4601" y="138"/>
                      <a:pt x="3548" y="6"/>
                    </a:cubicBezTo>
                    <a:cubicBezTo>
                      <a:pt x="3519" y="2"/>
                      <a:pt x="3492" y="0"/>
                      <a:pt x="3465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4" name="Google Shape;104;p3"/>
              <p:cNvSpPr/>
              <p:nvPr/>
            </p:nvSpPr>
            <p:spPr>
              <a:xfrm rot="1978064">
                <a:off x="8377767" y="2190279"/>
                <a:ext cx="376550" cy="292528"/>
              </a:xfrm>
              <a:custGeom>
                <a:avLst/>
                <a:gdLst/>
                <a:ahLst/>
                <a:cxnLst/>
                <a:rect l="l" t="t" r="r" b="b"/>
                <a:pathLst>
                  <a:path w="3890" h="3022" extrusionOk="0">
                    <a:moveTo>
                      <a:pt x="1050" y="1"/>
                    </a:moveTo>
                    <a:cubicBezTo>
                      <a:pt x="902" y="1"/>
                      <a:pt x="770" y="56"/>
                      <a:pt x="671" y="187"/>
                    </a:cubicBezTo>
                    <a:cubicBezTo>
                      <a:pt x="0" y="1088"/>
                      <a:pt x="2707" y="3021"/>
                      <a:pt x="3427" y="3021"/>
                    </a:cubicBezTo>
                    <a:cubicBezTo>
                      <a:pt x="3461" y="3021"/>
                      <a:pt x="3491" y="3017"/>
                      <a:pt x="3516" y="3008"/>
                    </a:cubicBezTo>
                    <a:cubicBezTo>
                      <a:pt x="3652" y="2956"/>
                      <a:pt x="3777" y="2735"/>
                      <a:pt x="3889" y="2425"/>
                    </a:cubicBezTo>
                    <a:cubicBezTo>
                      <a:pt x="3733" y="2345"/>
                      <a:pt x="3576" y="2248"/>
                      <a:pt x="3427" y="2152"/>
                    </a:cubicBezTo>
                    <a:cubicBezTo>
                      <a:pt x="2564" y="1594"/>
                      <a:pt x="1840" y="870"/>
                      <a:pt x="1266" y="35"/>
                    </a:cubicBezTo>
                    <a:cubicBezTo>
                      <a:pt x="1192" y="13"/>
                      <a:pt x="1119" y="1"/>
                      <a:pt x="1050" y="1"/>
                    </a:cubicBezTo>
                    <a:close/>
                  </a:path>
                </a:pathLst>
              </a:custGeom>
              <a:solidFill>
                <a:srgbClr val="FFF1F6">
                  <a:alpha val="333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05" name="Google Shape;105;p3"/>
            <p:cNvGrpSpPr/>
            <p:nvPr/>
          </p:nvGrpSpPr>
          <p:grpSpPr>
            <a:xfrm rot="-5889459" flipH="1">
              <a:off x="8298512" y="743391"/>
              <a:ext cx="1545354" cy="1227090"/>
              <a:chOff x="6766920" y="-660615"/>
              <a:chExt cx="1545325" cy="1227067"/>
            </a:xfrm>
          </p:grpSpPr>
          <p:grpSp>
            <p:nvGrpSpPr>
              <p:cNvPr id="106" name="Google Shape;106;p3"/>
              <p:cNvGrpSpPr/>
              <p:nvPr/>
            </p:nvGrpSpPr>
            <p:grpSpPr>
              <a:xfrm rot="-1338283">
                <a:off x="6766019" y="229092"/>
                <a:ext cx="900924" cy="172863"/>
                <a:chOff x="3564648" y="628675"/>
                <a:chExt cx="901001" cy="172878"/>
              </a:xfrm>
            </p:grpSpPr>
            <p:sp>
              <p:nvSpPr>
                <p:cNvPr id="107" name="Google Shape;107;p3"/>
                <p:cNvSpPr/>
                <p:nvPr/>
              </p:nvSpPr>
              <p:spPr>
                <a:xfrm>
                  <a:off x="3564648" y="647688"/>
                  <a:ext cx="32631" cy="260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2" h="193" extrusionOk="0">
                      <a:moveTo>
                        <a:pt x="73" y="0"/>
                      </a:moveTo>
                      <a:cubicBezTo>
                        <a:pt x="53" y="0"/>
                        <a:pt x="33" y="10"/>
                        <a:pt x="21" y="28"/>
                      </a:cubicBezTo>
                      <a:cubicBezTo>
                        <a:pt x="0" y="52"/>
                        <a:pt x="4" y="92"/>
                        <a:pt x="33" y="112"/>
                      </a:cubicBezTo>
                      <a:cubicBezTo>
                        <a:pt x="33" y="112"/>
                        <a:pt x="69" y="140"/>
                        <a:pt x="141" y="184"/>
                      </a:cubicBezTo>
                      <a:cubicBezTo>
                        <a:pt x="149" y="188"/>
                        <a:pt x="165" y="192"/>
                        <a:pt x="173" y="192"/>
                      </a:cubicBezTo>
                      <a:cubicBezTo>
                        <a:pt x="193" y="192"/>
                        <a:pt x="213" y="184"/>
                        <a:pt x="225" y="168"/>
                      </a:cubicBezTo>
                      <a:cubicBezTo>
                        <a:pt x="241" y="144"/>
                        <a:pt x="233" y="104"/>
                        <a:pt x="205" y="84"/>
                      </a:cubicBezTo>
                      <a:cubicBezTo>
                        <a:pt x="141" y="40"/>
                        <a:pt x="105" y="11"/>
                        <a:pt x="105" y="11"/>
                      </a:cubicBezTo>
                      <a:cubicBezTo>
                        <a:pt x="96" y="4"/>
                        <a:pt x="84" y="0"/>
                        <a:pt x="73" y="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8" name="Google Shape;108;p3"/>
                <p:cNvSpPr/>
                <p:nvPr/>
              </p:nvSpPr>
              <p:spPr>
                <a:xfrm>
                  <a:off x="3630180" y="628675"/>
                  <a:ext cx="835469" cy="17287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196" h="1282" extrusionOk="0">
                      <a:moveTo>
                        <a:pt x="6121" y="0"/>
                      </a:moveTo>
                      <a:cubicBezTo>
                        <a:pt x="6109" y="0"/>
                        <a:pt x="6097" y="4"/>
                        <a:pt x="6087" y="12"/>
                      </a:cubicBezTo>
                      <a:cubicBezTo>
                        <a:pt x="6023" y="64"/>
                        <a:pt x="5955" y="112"/>
                        <a:pt x="5891" y="160"/>
                      </a:cubicBezTo>
                      <a:cubicBezTo>
                        <a:pt x="5858" y="177"/>
                        <a:pt x="5854" y="213"/>
                        <a:pt x="5875" y="245"/>
                      </a:cubicBezTo>
                      <a:cubicBezTo>
                        <a:pt x="5887" y="261"/>
                        <a:pt x="5907" y="269"/>
                        <a:pt x="5927" y="269"/>
                      </a:cubicBezTo>
                      <a:cubicBezTo>
                        <a:pt x="5943" y="269"/>
                        <a:pt x="5951" y="265"/>
                        <a:pt x="5967" y="261"/>
                      </a:cubicBezTo>
                      <a:cubicBezTo>
                        <a:pt x="6035" y="213"/>
                        <a:pt x="6104" y="165"/>
                        <a:pt x="6168" y="112"/>
                      </a:cubicBezTo>
                      <a:cubicBezTo>
                        <a:pt x="6192" y="88"/>
                        <a:pt x="6196" y="48"/>
                        <a:pt x="6176" y="24"/>
                      </a:cubicBezTo>
                      <a:cubicBezTo>
                        <a:pt x="6161" y="9"/>
                        <a:pt x="6140" y="0"/>
                        <a:pt x="6121" y="0"/>
                      </a:cubicBezTo>
                      <a:close/>
                      <a:moveTo>
                        <a:pt x="5557" y="384"/>
                      </a:moveTo>
                      <a:cubicBezTo>
                        <a:pt x="5546" y="384"/>
                        <a:pt x="5535" y="387"/>
                        <a:pt x="5525" y="394"/>
                      </a:cubicBezTo>
                      <a:lnTo>
                        <a:pt x="5312" y="514"/>
                      </a:lnTo>
                      <a:cubicBezTo>
                        <a:pt x="5284" y="530"/>
                        <a:pt x="5272" y="570"/>
                        <a:pt x="5288" y="602"/>
                      </a:cubicBezTo>
                      <a:cubicBezTo>
                        <a:pt x="5296" y="623"/>
                        <a:pt x="5324" y="631"/>
                        <a:pt x="5344" y="631"/>
                      </a:cubicBezTo>
                      <a:cubicBezTo>
                        <a:pt x="5352" y="631"/>
                        <a:pt x="5364" y="631"/>
                        <a:pt x="5372" y="627"/>
                      </a:cubicBezTo>
                      <a:cubicBezTo>
                        <a:pt x="5445" y="586"/>
                        <a:pt x="5517" y="546"/>
                        <a:pt x="5589" y="502"/>
                      </a:cubicBezTo>
                      <a:cubicBezTo>
                        <a:pt x="5617" y="486"/>
                        <a:pt x="5629" y="446"/>
                        <a:pt x="5609" y="414"/>
                      </a:cubicBezTo>
                      <a:cubicBezTo>
                        <a:pt x="5599" y="395"/>
                        <a:pt x="5578" y="384"/>
                        <a:pt x="5557" y="384"/>
                      </a:cubicBezTo>
                      <a:close/>
                      <a:moveTo>
                        <a:pt x="68" y="434"/>
                      </a:moveTo>
                      <a:cubicBezTo>
                        <a:pt x="45" y="434"/>
                        <a:pt x="25" y="444"/>
                        <a:pt x="17" y="466"/>
                      </a:cubicBezTo>
                      <a:cubicBezTo>
                        <a:pt x="1" y="494"/>
                        <a:pt x="9" y="534"/>
                        <a:pt x="41" y="550"/>
                      </a:cubicBezTo>
                      <a:cubicBezTo>
                        <a:pt x="109" y="590"/>
                        <a:pt x="185" y="631"/>
                        <a:pt x="262" y="667"/>
                      </a:cubicBezTo>
                      <a:cubicBezTo>
                        <a:pt x="266" y="671"/>
                        <a:pt x="278" y="671"/>
                        <a:pt x="286" y="671"/>
                      </a:cubicBezTo>
                      <a:cubicBezTo>
                        <a:pt x="310" y="671"/>
                        <a:pt x="330" y="663"/>
                        <a:pt x="346" y="635"/>
                      </a:cubicBezTo>
                      <a:cubicBezTo>
                        <a:pt x="362" y="602"/>
                        <a:pt x="346" y="566"/>
                        <a:pt x="318" y="550"/>
                      </a:cubicBezTo>
                      <a:cubicBezTo>
                        <a:pt x="246" y="514"/>
                        <a:pt x="169" y="482"/>
                        <a:pt x="101" y="442"/>
                      </a:cubicBezTo>
                      <a:cubicBezTo>
                        <a:pt x="90" y="436"/>
                        <a:pt x="79" y="434"/>
                        <a:pt x="68" y="434"/>
                      </a:cubicBezTo>
                      <a:close/>
                      <a:moveTo>
                        <a:pt x="4947" y="705"/>
                      </a:moveTo>
                      <a:cubicBezTo>
                        <a:pt x="4939" y="705"/>
                        <a:pt x="4930" y="707"/>
                        <a:pt x="4922" y="711"/>
                      </a:cubicBezTo>
                      <a:cubicBezTo>
                        <a:pt x="4846" y="747"/>
                        <a:pt x="4770" y="775"/>
                        <a:pt x="4693" y="807"/>
                      </a:cubicBezTo>
                      <a:cubicBezTo>
                        <a:pt x="4665" y="815"/>
                        <a:pt x="4645" y="856"/>
                        <a:pt x="4661" y="888"/>
                      </a:cubicBezTo>
                      <a:cubicBezTo>
                        <a:pt x="4669" y="912"/>
                        <a:pt x="4693" y="928"/>
                        <a:pt x="4721" y="928"/>
                      </a:cubicBezTo>
                      <a:cubicBezTo>
                        <a:pt x="4729" y="928"/>
                        <a:pt x="4738" y="928"/>
                        <a:pt x="4746" y="920"/>
                      </a:cubicBezTo>
                      <a:cubicBezTo>
                        <a:pt x="4826" y="892"/>
                        <a:pt x="4902" y="860"/>
                        <a:pt x="4975" y="827"/>
                      </a:cubicBezTo>
                      <a:cubicBezTo>
                        <a:pt x="5007" y="811"/>
                        <a:pt x="5023" y="771"/>
                        <a:pt x="5007" y="739"/>
                      </a:cubicBezTo>
                      <a:cubicBezTo>
                        <a:pt x="4995" y="719"/>
                        <a:pt x="4971" y="705"/>
                        <a:pt x="4947" y="705"/>
                      </a:cubicBezTo>
                      <a:close/>
                      <a:moveTo>
                        <a:pt x="694" y="729"/>
                      </a:moveTo>
                      <a:cubicBezTo>
                        <a:pt x="670" y="729"/>
                        <a:pt x="644" y="741"/>
                        <a:pt x="631" y="767"/>
                      </a:cubicBezTo>
                      <a:cubicBezTo>
                        <a:pt x="619" y="795"/>
                        <a:pt x="639" y="831"/>
                        <a:pt x="668" y="848"/>
                      </a:cubicBezTo>
                      <a:cubicBezTo>
                        <a:pt x="744" y="884"/>
                        <a:pt x="824" y="908"/>
                        <a:pt x="901" y="936"/>
                      </a:cubicBezTo>
                      <a:cubicBezTo>
                        <a:pt x="905" y="944"/>
                        <a:pt x="913" y="944"/>
                        <a:pt x="921" y="944"/>
                      </a:cubicBezTo>
                      <a:cubicBezTo>
                        <a:pt x="949" y="944"/>
                        <a:pt x="969" y="924"/>
                        <a:pt x="981" y="896"/>
                      </a:cubicBezTo>
                      <a:cubicBezTo>
                        <a:pt x="989" y="864"/>
                        <a:pt x="969" y="827"/>
                        <a:pt x="941" y="815"/>
                      </a:cubicBezTo>
                      <a:cubicBezTo>
                        <a:pt x="864" y="791"/>
                        <a:pt x="788" y="763"/>
                        <a:pt x="712" y="731"/>
                      </a:cubicBezTo>
                      <a:cubicBezTo>
                        <a:pt x="706" y="729"/>
                        <a:pt x="700" y="729"/>
                        <a:pt x="694" y="729"/>
                      </a:cubicBezTo>
                      <a:close/>
                      <a:moveTo>
                        <a:pt x="1342" y="954"/>
                      </a:moveTo>
                      <a:cubicBezTo>
                        <a:pt x="1316" y="954"/>
                        <a:pt x="1288" y="973"/>
                        <a:pt x="1278" y="1004"/>
                      </a:cubicBezTo>
                      <a:cubicBezTo>
                        <a:pt x="1270" y="1032"/>
                        <a:pt x="1290" y="1069"/>
                        <a:pt x="1326" y="1077"/>
                      </a:cubicBezTo>
                      <a:lnTo>
                        <a:pt x="1567" y="1137"/>
                      </a:lnTo>
                      <a:lnTo>
                        <a:pt x="1580" y="1137"/>
                      </a:lnTo>
                      <a:cubicBezTo>
                        <a:pt x="1612" y="1137"/>
                        <a:pt x="1636" y="1117"/>
                        <a:pt x="1636" y="1093"/>
                      </a:cubicBezTo>
                      <a:cubicBezTo>
                        <a:pt x="1648" y="1056"/>
                        <a:pt x="1628" y="1028"/>
                        <a:pt x="1592" y="1016"/>
                      </a:cubicBezTo>
                      <a:cubicBezTo>
                        <a:pt x="1511" y="996"/>
                        <a:pt x="1435" y="976"/>
                        <a:pt x="1355" y="956"/>
                      </a:cubicBezTo>
                      <a:cubicBezTo>
                        <a:pt x="1350" y="955"/>
                        <a:pt x="1346" y="954"/>
                        <a:pt x="1342" y="954"/>
                      </a:cubicBezTo>
                      <a:close/>
                      <a:moveTo>
                        <a:pt x="4306" y="950"/>
                      </a:moveTo>
                      <a:cubicBezTo>
                        <a:pt x="4300" y="950"/>
                        <a:pt x="4294" y="951"/>
                        <a:pt x="4288" y="952"/>
                      </a:cubicBezTo>
                      <a:cubicBezTo>
                        <a:pt x="4207" y="976"/>
                        <a:pt x="4135" y="996"/>
                        <a:pt x="4054" y="1016"/>
                      </a:cubicBezTo>
                      <a:cubicBezTo>
                        <a:pt x="4018" y="1028"/>
                        <a:pt x="3998" y="1056"/>
                        <a:pt x="4006" y="1093"/>
                      </a:cubicBezTo>
                      <a:cubicBezTo>
                        <a:pt x="4014" y="1117"/>
                        <a:pt x="4038" y="1137"/>
                        <a:pt x="4067" y="1137"/>
                      </a:cubicBezTo>
                      <a:lnTo>
                        <a:pt x="4087" y="1137"/>
                      </a:lnTo>
                      <a:cubicBezTo>
                        <a:pt x="4167" y="1117"/>
                        <a:pt x="4247" y="1097"/>
                        <a:pt x="4328" y="1073"/>
                      </a:cubicBezTo>
                      <a:cubicBezTo>
                        <a:pt x="4360" y="1064"/>
                        <a:pt x="4380" y="1028"/>
                        <a:pt x="4368" y="992"/>
                      </a:cubicBezTo>
                      <a:cubicBezTo>
                        <a:pt x="4361" y="966"/>
                        <a:pt x="4335" y="950"/>
                        <a:pt x="4306" y="950"/>
                      </a:cubicBezTo>
                      <a:close/>
                      <a:moveTo>
                        <a:pt x="2020" y="1096"/>
                      </a:moveTo>
                      <a:cubicBezTo>
                        <a:pt x="1988" y="1096"/>
                        <a:pt x="1961" y="1116"/>
                        <a:pt x="1957" y="1149"/>
                      </a:cubicBezTo>
                      <a:cubicBezTo>
                        <a:pt x="1953" y="1185"/>
                        <a:pt x="1973" y="1213"/>
                        <a:pt x="2009" y="1217"/>
                      </a:cubicBezTo>
                      <a:cubicBezTo>
                        <a:pt x="2090" y="1233"/>
                        <a:pt x="2174" y="1245"/>
                        <a:pt x="2255" y="1253"/>
                      </a:cubicBezTo>
                      <a:lnTo>
                        <a:pt x="2259" y="1253"/>
                      </a:lnTo>
                      <a:cubicBezTo>
                        <a:pt x="2291" y="1253"/>
                        <a:pt x="2319" y="1229"/>
                        <a:pt x="2327" y="1197"/>
                      </a:cubicBezTo>
                      <a:cubicBezTo>
                        <a:pt x="2331" y="1161"/>
                        <a:pt x="2307" y="1133"/>
                        <a:pt x="2271" y="1129"/>
                      </a:cubicBezTo>
                      <a:cubicBezTo>
                        <a:pt x="2190" y="1125"/>
                        <a:pt x="2110" y="1109"/>
                        <a:pt x="2030" y="1097"/>
                      </a:cubicBezTo>
                      <a:cubicBezTo>
                        <a:pt x="2026" y="1096"/>
                        <a:pt x="2023" y="1096"/>
                        <a:pt x="2020" y="1096"/>
                      </a:cubicBezTo>
                      <a:close/>
                      <a:moveTo>
                        <a:pt x="3637" y="1103"/>
                      </a:moveTo>
                      <a:cubicBezTo>
                        <a:pt x="3633" y="1103"/>
                        <a:pt x="3629" y="1104"/>
                        <a:pt x="3625" y="1105"/>
                      </a:cubicBezTo>
                      <a:lnTo>
                        <a:pt x="3384" y="1133"/>
                      </a:lnTo>
                      <a:cubicBezTo>
                        <a:pt x="3351" y="1137"/>
                        <a:pt x="3323" y="1169"/>
                        <a:pt x="3331" y="1205"/>
                      </a:cubicBezTo>
                      <a:cubicBezTo>
                        <a:pt x="3331" y="1233"/>
                        <a:pt x="3359" y="1257"/>
                        <a:pt x="3388" y="1257"/>
                      </a:cubicBezTo>
                      <a:cubicBezTo>
                        <a:pt x="3388" y="1257"/>
                        <a:pt x="3396" y="1257"/>
                        <a:pt x="3400" y="1253"/>
                      </a:cubicBezTo>
                      <a:cubicBezTo>
                        <a:pt x="3480" y="1249"/>
                        <a:pt x="3564" y="1237"/>
                        <a:pt x="3645" y="1225"/>
                      </a:cubicBezTo>
                      <a:cubicBezTo>
                        <a:pt x="3677" y="1217"/>
                        <a:pt x="3701" y="1189"/>
                        <a:pt x="3697" y="1153"/>
                      </a:cubicBezTo>
                      <a:cubicBezTo>
                        <a:pt x="3693" y="1128"/>
                        <a:pt x="3668" y="1103"/>
                        <a:pt x="3637" y="1103"/>
                      </a:cubicBezTo>
                      <a:close/>
                      <a:moveTo>
                        <a:pt x="2709" y="1157"/>
                      </a:moveTo>
                      <a:cubicBezTo>
                        <a:pt x="2672" y="1157"/>
                        <a:pt x="2640" y="1181"/>
                        <a:pt x="2640" y="1217"/>
                      </a:cubicBezTo>
                      <a:cubicBezTo>
                        <a:pt x="2640" y="1253"/>
                        <a:pt x="2668" y="1281"/>
                        <a:pt x="2701" y="1281"/>
                      </a:cubicBezTo>
                      <a:lnTo>
                        <a:pt x="2954" y="1281"/>
                      </a:lnTo>
                      <a:cubicBezTo>
                        <a:pt x="2990" y="1281"/>
                        <a:pt x="3014" y="1253"/>
                        <a:pt x="3014" y="1217"/>
                      </a:cubicBezTo>
                      <a:cubicBezTo>
                        <a:pt x="3014" y="1181"/>
                        <a:pt x="2982" y="1157"/>
                        <a:pt x="2950" y="1157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109" name="Google Shape;109;p3"/>
              <p:cNvGrpSpPr/>
              <p:nvPr/>
            </p:nvGrpSpPr>
            <p:grpSpPr>
              <a:xfrm rot="8478049">
                <a:off x="7456155" y="-397939"/>
                <a:ext cx="900955" cy="172869"/>
                <a:chOff x="3564648" y="628675"/>
                <a:chExt cx="901001" cy="172878"/>
              </a:xfrm>
            </p:grpSpPr>
            <p:sp>
              <p:nvSpPr>
                <p:cNvPr id="110" name="Google Shape;110;p3"/>
                <p:cNvSpPr/>
                <p:nvPr/>
              </p:nvSpPr>
              <p:spPr>
                <a:xfrm>
                  <a:off x="3564648" y="647688"/>
                  <a:ext cx="32631" cy="260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2" h="193" extrusionOk="0">
                      <a:moveTo>
                        <a:pt x="73" y="0"/>
                      </a:moveTo>
                      <a:cubicBezTo>
                        <a:pt x="53" y="0"/>
                        <a:pt x="33" y="10"/>
                        <a:pt x="21" y="28"/>
                      </a:cubicBezTo>
                      <a:cubicBezTo>
                        <a:pt x="0" y="52"/>
                        <a:pt x="4" y="92"/>
                        <a:pt x="33" y="112"/>
                      </a:cubicBezTo>
                      <a:cubicBezTo>
                        <a:pt x="33" y="112"/>
                        <a:pt x="69" y="140"/>
                        <a:pt x="141" y="184"/>
                      </a:cubicBezTo>
                      <a:cubicBezTo>
                        <a:pt x="149" y="188"/>
                        <a:pt x="165" y="192"/>
                        <a:pt x="173" y="192"/>
                      </a:cubicBezTo>
                      <a:cubicBezTo>
                        <a:pt x="193" y="192"/>
                        <a:pt x="213" y="184"/>
                        <a:pt x="225" y="168"/>
                      </a:cubicBezTo>
                      <a:cubicBezTo>
                        <a:pt x="241" y="144"/>
                        <a:pt x="233" y="104"/>
                        <a:pt x="205" y="84"/>
                      </a:cubicBezTo>
                      <a:cubicBezTo>
                        <a:pt x="141" y="40"/>
                        <a:pt x="105" y="11"/>
                        <a:pt x="105" y="11"/>
                      </a:cubicBezTo>
                      <a:cubicBezTo>
                        <a:pt x="96" y="4"/>
                        <a:pt x="84" y="0"/>
                        <a:pt x="73" y="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1" name="Google Shape;111;p3"/>
                <p:cNvSpPr/>
                <p:nvPr/>
              </p:nvSpPr>
              <p:spPr>
                <a:xfrm>
                  <a:off x="3630180" y="628675"/>
                  <a:ext cx="835469" cy="17287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196" h="1282" extrusionOk="0">
                      <a:moveTo>
                        <a:pt x="6121" y="0"/>
                      </a:moveTo>
                      <a:cubicBezTo>
                        <a:pt x="6109" y="0"/>
                        <a:pt x="6097" y="4"/>
                        <a:pt x="6087" y="12"/>
                      </a:cubicBezTo>
                      <a:cubicBezTo>
                        <a:pt x="6023" y="64"/>
                        <a:pt x="5955" y="112"/>
                        <a:pt x="5891" y="160"/>
                      </a:cubicBezTo>
                      <a:cubicBezTo>
                        <a:pt x="5858" y="177"/>
                        <a:pt x="5854" y="213"/>
                        <a:pt x="5875" y="245"/>
                      </a:cubicBezTo>
                      <a:cubicBezTo>
                        <a:pt x="5887" y="261"/>
                        <a:pt x="5907" y="269"/>
                        <a:pt x="5927" y="269"/>
                      </a:cubicBezTo>
                      <a:cubicBezTo>
                        <a:pt x="5943" y="269"/>
                        <a:pt x="5951" y="265"/>
                        <a:pt x="5967" y="261"/>
                      </a:cubicBezTo>
                      <a:cubicBezTo>
                        <a:pt x="6035" y="213"/>
                        <a:pt x="6104" y="165"/>
                        <a:pt x="6168" y="112"/>
                      </a:cubicBezTo>
                      <a:cubicBezTo>
                        <a:pt x="6192" y="88"/>
                        <a:pt x="6196" y="48"/>
                        <a:pt x="6176" y="24"/>
                      </a:cubicBezTo>
                      <a:cubicBezTo>
                        <a:pt x="6161" y="9"/>
                        <a:pt x="6140" y="0"/>
                        <a:pt x="6121" y="0"/>
                      </a:cubicBezTo>
                      <a:close/>
                      <a:moveTo>
                        <a:pt x="5557" y="384"/>
                      </a:moveTo>
                      <a:cubicBezTo>
                        <a:pt x="5546" y="384"/>
                        <a:pt x="5535" y="387"/>
                        <a:pt x="5525" y="394"/>
                      </a:cubicBezTo>
                      <a:lnTo>
                        <a:pt x="5312" y="514"/>
                      </a:lnTo>
                      <a:cubicBezTo>
                        <a:pt x="5284" y="530"/>
                        <a:pt x="5272" y="570"/>
                        <a:pt x="5288" y="602"/>
                      </a:cubicBezTo>
                      <a:cubicBezTo>
                        <a:pt x="5296" y="623"/>
                        <a:pt x="5324" y="631"/>
                        <a:pt x="5344" y="631"/>
                      </a:cubicBezTo>
                      <a:cubicBezTo>
                        <a:pt x="5352" y="631"/>
                        <a:pt x="5364" y="631"/>
                        <a:pt x="5372" y="627"/>
                      </a:cubicBezTo>
                      <a:cubicBezTo>
                        <a:pt x="5445" y="586"/>
                        <a:pt x="5517" y="546"/>
                        <a:pt x="5589" y="502"/>
                      </a:cubicBezTo>
                      <a:cubicBezTo>
                        <a:pt x="5617" y="486"/>
                        <a:pt x="5629" y="446"/>
                        <a:pt x="5609" y="414"/>
                      </a:cubicBezTo>
                      <a:cubicBezTo>
                        <a:pt x="5599" y="395"/>
                        <a:pt x="5578" y="384"/>
                        <a:pt x="5557" y="384"/>
                      </a:cubicBezTo>
                      <a:close/>
                      <a:moveTo>
                        <a:pt x="68" y="434"/>
                      </a:moveTo>
                      <a:cubicBezTo>
                        <a:pt x="45" y="434"/>
                        <a:pt x="25" y="444"/>
                        <a:pt x="17" y="466"/>
                      </a:cubicBezTo>
                      <a:cubicBezTo>
                        <a:pt x="1" y="494"/>
                        <a:pt x="9" y="534"/>
                        <a:pt x="41" y="550"/>
                      </a:cubicBezTo>
                      <a:cubicBezTo>
                        <a:pt x="109" y="590"/>
                        <a:pt x="185" y="631"/>
                        <a:pt x="262" y="667"/>
                      </a:cubicBezTo>
                      <a:cubicBezTo>
                        <a:pt x="266" y="671"/>
                        <a:pt x="278" y="671"/>
                        <a:pt x="286" y="671"/>
                      </a:cubicBezTo>
                      <a:cubicBezTo>
                        <a:pt x="310" y="671"/>
                        <a:pt x="330" y="663"/>
                        <a:pt x="346" y="635"/>
                      </a:cubicBezTo>
                      <a:cubicBezTo>
                        <a:pt x="362" y="602"/>
                        <a:pt x="346" y="566"/>
                        <a:pt x="318" y="550"/>
                      </a:cubicBezTo>
                      <a:cubicBezTo>
                        <a:pt x="246" y="514"/>
                        <a:pt x="169" y="482"/>
                        <a:pt x="101" y="442"/>
                      </a:cubicBezTo>
                      <a:cubicBezTo>
                        <a:pt x="90" y="436"/>
                        <a:pt x="79" y="434"/>
                        <a:pt x="68" y="434"/>
                      </a:cubicBezTo>
                      <a:close/>
                      <a:moveTo>
                        <a:pt x="4947" y="705"/>
                      </a:moveTo>
                      <a:cubicBezTo>
                        <a:pt x="4939" y="705"/>
                        <a:pt x="4930" y="707"/>
                        <a:pt x="4922" y="711"/>
                      </a:cubicBezTo>
                      <a:cubicBezTo>
                        <a:pt x="4846" y="747"/>
                        <a:pt x="4770" y="775"/>
                        <a:pt x="4693" y="807"/>
                      </a:cubicBezTo>
                      <a:cubicBezTo>
                        <a:pt x="4665" y="815"/>
                        <a:pt x="4645" y="856"/>
                        <a:pt x="4661" y="888"/>
                      </a:cubicBezTo>
                      <a:cubicBezTo>
                        <a:pt x="4669" y="912"/>
                        <a:pt x="4693" y="928"/>
                        <a:pt x="4721" y="928"/>
                      </a:cubicBezTo>
                      <a:cubicBezTo>
                        <a:pt x="4729" y="928"/>
                        <a:pt x="4738" y="928"/>
                        <a:pt x="4746" y="920"/>
                      </a:cubicBezTo>
                      <a:cubicBezTo>
                        <a:pt x="4826" y="892"/>
                        <a:pt x="4902" y="860"/>
                        <a:pt x="4975" y="827"/>
                      </a:cubicBezTo>
                      <a:cubicBezTo>
                        <a:pt x="5007" y="811"/>
                        <a:pt x="5023" y="771"/>
                        <a:pt x="5007" y="739"/>
                      </a:cubicBezTo>
                      <a:cubicBezTo>
                        <a:pt x="4995" y="719"/>
                        <a:pt x="4971" y="705"/>
                        <a:pt x="4947" y="705"/>
                      </a:cubicBezTo>
                      <a:close/>
                      <a:moveTo>
                        <a:pt x="694" y="729"/>
                      </a:moveTo>
                      <a:cubicBezTo>
                        <a:pt x="670" y="729"/>
                        <a:pt x="644" y="741"/>
                        <a:pt x="631" y="767"/>
                      </a:cubicBezTo>
                      <a:cubicBezTo>
                        <a:pt x="619" y="795"/>
                        <a:pt x="639" y="831"/>
                        <a:pt x="668" y="848"/>
                      </a:cubicBezTo>
                      <a:cubicBezTo>
                        <a:pt x="744" y="884"/>
                        <a:pt x="824" y="908"/>
                        <a:pt x="901" y="936"/>
                      </a:cubicBezTo>
                      <a:cubicBezTo>
                        <a:pt x="905" y="944"/>
                        <a:pt x="913" y="944"/>
                        <a:pt x="921" y="944"/>
                      </a:cubicBezTo>
                      <a:cubicBezTo>
                        <a:pt x="949" y="944"/>
                        <a:pt x="969" y="924"/>
                        <a:pt x="981" y="896"/>
                      </a:cubicBezTo>
                      <a:cubicBezTo>
                        <a:pt x="989" y="864"/>
                        <a:pt x="969" y="827"/>
                        <a:pt x="941" y="815"/>
                      </a:cubicBezTo>
                      <a:cubicBezTo>
                        <a:pt x="864" y="791"/>
                        <a:pt x="788" y="763"/>
                        <a:pt x="712" y="731"/>
                      </a:cubicBezTo>
                      <a:cubicBezTo>
                        <a:pt x="706" y="729"/>
                        <a:pt x="700" y="729"/>
                        <a:pt x="694" y="729"/>
                      </a:cubicBezTo>
                      <a:close/>
                      <a:moveTo>
                        <a:pt x="1342" y="954"/>
                      </a:moveTo>
                      <a:cubicBezTo>
                        <a:pt x="1316" y="954"/>
                        <a:pt x="1288" y="973"/>
                        <a:pt x="1278" y="1004"/>
                      </a:cubicBezTo>
                      <a:cubicBezTo>
                        <a:pt x="1270" y="1032"/>
                        <a:pt x="1290" y="1069"/>
                        <a:pt x="1326" y="1077"/>
                      </a:cubicBezTo>
                      <a:lnTo>
                        <a:pt x="1567" y="1137"/>
                      </a:lnTo>
                      <a:lnTo>
                        <a:pt x="1580" y="1137"/>
                      </a:lnTo>
                      <a:cubicBezTo>
                        <a:pt x="1612" y="1137"/>
                        <a:pt x="1636" y="1117"/>
                        <a:pt x="1636" y="1093"/>
                      </a:cubicBezTo>
                      <a:cubicBezTo>
                        <a:pt x="1648" y="1056"/>
                        <a:pt x="1628" y="1028"/>
                        <a:pt x="1592" y="1016"/>
                      </a:cubicBezTo>
                      <a:cubicBezTo>
                        <a:pt x="1511" y="996"/>
                        <a:pt x="1435" y="976"/>
                        <a:pt x="1355" y="956"/>
                      </a:cubicBezTo>
                      <a:cubicBezTo>
                        <a:pt x="1350" y="955"/>
                        <a:pt x="1346" y="954"/>
                        <a:pt x="1342" y="954"/>
                      </a:cubicBezTo>
                      <a:close/>
                      <a:moveTo>
                        <a:pt x="4306" y="950"/>
                      </a:moveTo>
                      <a:cubicBezTo>
                        <a:pt x="4300" y="950"/>
                        <a:pt x="4294" y="951"/>
                        <a:pt x="4288" y="952"/>
                      </a:cubicBezTo>
                      <a:cubicBezTo>
                        <a:pt x="4207" y="976"/>
                        <a:pt x="4135" y="996"/>
                        <a:pt x="4054" y="1016"/>
                      </a:cubicBezTo>
                      <a:cubicBezTo>
                        <a:pt x="4018" y="1028"/>
                        <a:pt x="3998" y="1056"/>
                        <a:pt x="4006" y="1093"/>
                      </a:cubicBezTo>
                      <a:cubicBezTo>
                        <a:pt x="4014" y="1117"/>
                        <a:pt x="4038" y="1137"/>
                        <a:pt x="4067" y="1137"/>
                      </a:cubicBezTo>
                      <a:lnTo>
                        <a:pt x="4087" y="1137"/>
                      </a:lnTo>
                      <a:cubicBezTo>
                        <a:pt x="4167" y="1117"/>
                        <a:pt x="4247" y="1097"/>
                        <a:pt x="4328" y="1073"/>
                      </a:cubicBezTo>
                      <a:cubicBezTo>
                        <a:pt x="4360" y="1064"/>
                        <a:pt x="4380" y="1028"/>
                        <a:pt x="4368" y="992"/>
                      </a:cubicBezTo>
                      <a:cubicBezTo>
                        <a:pt x="4361" y="966"/>
                        <a:pt x="4335" y="950"/>
                        <a:pt x="4306" y="950"/>
                      </a:cubicBezTo>
                      <a:close/>
                      <a:moveTo>
                        <a:pt x="2020" y="1096"/>
                      </a:moveTo>
                      <a:cubicBezTo>
                        <a:pt x="1988" y="1096"/>
                        <a:pt x="1961" y="1116"/>
                        <a:pt x="1957" y="1149"/>
                      </a:cubicBezTo>
                      <a:cubicBezTo>
                        <a:pt x="1953" y="1185"/>
                        <a:pt x="1973" y="1213"/>
                        <a:pt x="2009" y="1217"/>
                      </a:cubicBezTo>
                      <a:cubicBezTo>
                        <a:pt x="2090" y="1233"/>
                        <a:pt x="2174" y="1245"/>
                        <a:pt x="2255" y="1253"/>
                      </a:cubicBezTo>
                      <a:lnTo>
                        <a:pt x="2259" y="1253"/>
                      </a:lnTo>
                      <a:cubicBezTo>
                        <a:pt x="2291" y="1253"/>
                        <a:pt x="2319" y="1229"/>
                        <a:pt x="2327" y="1197"/>
                      </a:cubicBezTo>
                      <a:cubicBezTo>
                        <a:pt x="2331" y="1161"/>
                        <a:pt x="2307" y="1133"/>
                        <a:pt x="2271" y="1129"/>
                      </a:cubicBezTo>
                      <a:cubicBezTo>
                        <a:pt x="2190" y="1125"/>
                        <a:pt x="2110" y="1109"/>
                        <a:pt x="2030" y="1097"/>
                      </a:cubicBezTo>
                      <a:cubicBezTo>
                        <a:pt x="2026" y="1096"/>
                        <a:pt x="2023" y="1096"/>
                        <a:pt x="2020" y="1096"/>
                      </a:cubicBezTo>
                      <a:close/>
                      <a:moveTo>
                        <a:pt x="3637" y="1103"/>
                      </a:moveTo>
                      <a:cubicBezTo>
                        <a:pt x="3633" y="1103"/>
                        <a:pt x="3629" y="1104"/>
                        <a:pt x="3625" y="1105"/>
                      </a:cubicBezTo>
                      <a:lnTo>
                        <a:pt x="3384" y="1133"/>
                      </a:lnTo>
                      <a:cubicBezTo>
                        <a:pt x="3351" y="1137"/>
                        <a:pt x="3323" y="1169"/>
                        <a:pt x="3331" y="1205"/>
                      </a:cubicBezTo>
                      <a:cubicBezTo>
                        <a:pt x="3331" y="1233"/>
                        <a:pt x="3359" y="1257"/>
                        <a:pt x="3388" y="1257"/>
                      </a:cubicBezTo>
                      <a:cubicBezTo>
                        <a:pt x="3388" y="1257"/>
                        <a:pt x="3396" y="1257"/>
                        <a:pt x="3400" y="1253"/>
                      </a:cubicBezTo>
                      <a:cubicBezTo>
                        <a:pt x="3480" y="1249"/>
                        <a:pt x="3564" y="1237"/>
                        <a:pt x="3645" y="1225"/>
                      </a:cubicBezTo>
                      <a:cubicBezTo>
                        <a:pt x="3677" y="1217"/>
                        <a:pt x="3701" y="1189"/>
                        <a:pt x="3697" y="1153"/>
                      </a:cubicBezTo>
                      <a:cubicBezTo>
                        <a:pt x="3693" y="1128"/>
                        <a:pt x="3668" y="1103"/>
                        <a:pt x="3637" y="1103"/>
                      </a:cubicBezTo>
                      <a:close/>
                      <a:moveTo>
                        <a:pt x="2709" y="1157"/>
                      </a:moveTo>
                      <a:cubicBezTo>
                        <a:pt x="2672" y="1157"/>
                        <a:pt x="2640" y="1181"/>
                        <a:pt x="2640" y="1217"/>
                      </a:cubicBezTo>
                      <a:cubicBezTo>
                        <a:pt x="2640" y="1253"/>
                        <a:pt x="2668" y="1281"/>
                        <a:pt x="2701" y="1281"/>
                      </a:cubicBezTo>
                      <a:lnTo>
                        <a:pt x="2954" y="1281"/>
                      </a:lnTo>
                      <a:cubicBezTo>
                        <a:pt x="2990" y="1281"/>
                        <a:pt x="3014" y="1253"/>
                        <a:pt x="3014" y="1217"/>
                      </a:cubicBezTo>
                      <a:cubicBezTo>
                        <a:pt x="3014" y="1181"/>
                        <a:pt x="2982" y="1157"/>
                        <a:pt x="2950" y="1157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</p:grpSp>
      <p:grpSp>
        <p:nvGrpSpPr>
          <p:cNvPr id="112" name="Google Shape;112;p3"/>
          <p:cNvGrpSpPr/>
          <p:nvPr/>
        </p:nvGrpSpPr>
        <p:grpSpPr>
          <a:xfrm rot="-2995951">
            <a:off x="4429344" y="513243"/>
            <a:ext cx="4074052" cy="3919122"/>
            <a:chOff x="2032175" y="1682500"/>
            <a:chExt cx="557500" cy="536300"/>
          </a:xfrm>
        </p:grpSpPr>
        <p:sp>
          <p:nvSpPr>
            <p:cNvPr id="113" name="Google Shape;113;p3"/>
            <p:cNvSpPr/>
            <p:nvPr/>
          </p:nvSpPr>
          <p:spPr>
            <a:xfrm>
              <a:off x="2032175" y="1736150"/>
              <a:ext cx="557500" cy="482650"/>
            </a:xfrm>
            <a:custGeom>
              <a:avLst/>
              <a:gdLst/>
              <a:ahLst/>
              <a:cxnLst/>
              <a:rect l="l" t="t" r="r" b="b"/>
              <a:pathLst>
                <a:path w="22300" h="19306" extrusionOk="0">
                  <a:moveTo>
                    <a:pt x="17029" y="1"/>
                  </a:moveTo>
                  <a:cubicBezTo>
                    <a:pt x="15601" y="1"/>
                    <a:pt x="14082" y="330"/>
                    <a:pt x="12862" y="771"/>
                  </a:cubicBezTo>
                  <a:cubicBezTo>
                    <a:pt x="12037" y="1071"/>
                    <a:pt x="11278" y="1177"/>
                    <a:pt x="10540" y="1177"/>
                  </a:cubicBezTo>
                  <a:cubicBezTo>
                    <a:pt x="8763" y="1177"/>
                    <a:pt x="7104" y="563"/>
                    <a:pt x="4920" y="563"/>
                  </a:cubicBezTo>
                  <a:cubicBezTo>
                    <a:pt x="4705" y="563"/>
                    <a:pt x="4485" y="569"/>
                    <a:pt x="4260" y="582"/>
                  </a:cubicBezTo>
                  <a:cubicBezTo>
                    <a:pt x="788" y="783"/>
                    <a:pt x="202" y="4198"/>
                    <a:pt x="1708" y="7372"/>
                  </a:cubicBezTo>
                  <a:cubicBezTo>
                    <a:pt x="3215" y="10546"/>
                    <a:pt x="1" y="13439"/>
                    <a:pt x="1258" y="16798"/>
                  </a:cubicBezTo>
                  <a:cubicBezTo>
                    <a:pt x="1942" y="18629"/>
                    <a:pt x="3846" y="18953"/>
                    <a:pt x="5847" y="18953"/>
                  </a:cubicBezTo>
                  <a:cubicBezTo>
                    <a:pt x="6944" y="18953"/>
                    <a:pt x="8069" y="18856"/>
                    <a:pt x="9039" y="18856"/>
                  </a:cubicBezTo>
                  <a:cubicBezTo>
                    <a:pt x="9546" y="18856"/>
                    <a:pt x="10011" y="18883"/>
                    <a:pt x="10407" y="18964"/>
                  </a:cubicBezTo>
                  <a:cubicBezTo>
                    <a:pt x="11570" y="19200"/>
                    <a:pt x="12633" y="19305"/>
                    <a:pt x="13600" y="19305"/>
                  </a:cubicBezTo>
                  <a:cubicBezTo>
                    <a:pt x="20113" y="19305"/>
                    <a:pt x="22247" y="14514"/>
                    <a:pt x="21247" y="12632"/>
                  </a:cubicBezTo>
                  <a:cubicBezTo>
                    <a:pt x="20090" y="10462"/>
                    <a:pt x="22299" y="6312"/>
                    <a:pt x="21496" y="2796"/>
                  </a:cubicBezTo>
                  <a:cubicBezTo>
                    <a:pt x="21018" y="707"/>
                    <a:pt x="19121" y="1"/>
                    <a:pt x="17029" y="1"/>
                  </a:cubicBezTo>
                  <a:close/>
                </a:path>
              </a:pathLst>
            </a:custGeom>
            <a:solidFill>
              <a:srgbClr val="FF5A78">
                <a:alpha val="225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" name="Google Shape;114;p3"/>
            <p:cNvSpPr/>
            <p:nvPr/>
          </p:nvSpPr>
          <p:spPr>
            <a:xfrm>
              <a:off x="2196000" y="1682500"/>
              <a:ext cx="189675" cy="60225"/>
            </a:xfrm>
            <a:custGeom>
              <a:avLst/>
              <a:gdLst/>
              <a:ahLst/>
              <a:cxnLst/>
              <a:rect l="l" t="t" r="r" b="b"/>
              <a:pathLst>
                <a:path w="7587" h="2409" extrusionOk="0">
                  <a:moveTo>
                    <a:pt x="984" y="1"/>
                  </a:moveTo>
                  <a:cubicBezTo>
                    <a:pt x="635" y="1"/>
                    <a:pt x="382" y="108"/>
                    <a:pt x="294" y="422"/>
                  </a:cubicBezTo>
                  <a:cubicBezTo>
                    <a:pt x="0" y="1457"/>
                    <a:pt x="1858" y="2408"/>
                    <a:pt x="3684" y="2408"/>
                  </a:cubicBezTo>
                  <a:cubicBezTo>
                    <a:pt x="3806" y="2408"/>
                    <a:pt x="3929" y="2404"/>
                    <a:pt x="4051" y="2395"/>
                  </a:cubicBezTo>
                  <a:cubicBezTo>
                    <a:pt x="6642" y="2210"/>
                    <a:pt x="7586" y="981"/>
                    <a:pt x="7325" y="374"/>
                  </a:cubicBezTo>
                  <a:cubicBezTo>
                    <a:pt x="7218" y="124"/>
                    <a:pt x="6925" y="30"/>
                    <a:pt x="6519" y="30"/>
                  </a:cubicBezTo>
                  <a:cubicBezTo>
                    <a:pt x="5946" y="30"/>
                    <a:pt x="5149" y="218"/>
                    <a:pt x="4336" y="422"/>
                  </a:cubicBezTo>
                  <a:cubicBezTo>
                    <a:pt x="4179" y="462"/>
                    <a:pt x="4010" y="479"/>
                    <a:pt x="3833" y="479"/>
                  </a:cubicBezTo>
                  <a:cubicBezTo>
                    <a:pt x="2889" y="479"/>
                    <a:pt x="1721" y="1"/>
                    <a:pt x="984" y="1"/>
                  </a:cubicBezTo>
                  <a:close/>
                </a:path>
              </a:pathLst>
            </a:custGeom>
            <a:solidFill>
              <a:srgbClr val="FF5A78">
                <a:alpha val="225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5" name="Google Shape;115;p3"/>
          <p:cNvSpPr txBox="1">
            <a:spLocks noGrp="1"/>
          </p:cNvSpPr>
          <p:nvPr>
            <p:ph type="title" idx="2" hasCustomPrompt="1"/>
          </p:nvPr>
        </p:nvSpPr>
        <p:spPr>
          <a:xfrm>
            <a:off x="740125" y="831100"/>
            <a:ext cx="3831900" cy="1395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8000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116" name="Google Shape;116;p3"/>
          <p:cNvSpPr txBox="1">
            <a:spLocks noGrp="1"/>
          </p:cNvSpPr>
          <p:nvPr>
            <p:ph type="subTitle" idx="1"/>
          </p:nvPr>
        </p:nvSpPr>
        <p:spPr>
          <a:xfrm>
            <a:off x="1279975" y="3010100"/>
            <a:ext cx="2752200" cy="728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Font typeface="Bellota Text"/>
              <a:buNone/>
              <a:defRPr sz="1600">
                <a:solidFill>
                  <a:schemeClr val="dk1"/>
                </a:solidFill>
                <a:latin typeface="Bellota Text"/>
                <a:ea typeface="Bellota Text"/>
                <a:cs typeface="Bellota Text"/>
                <a:sym typeface="Bellota Text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grpSp>
        <p:nvGrpSpPr>
          <p:cNvPr id="117" name="Google Shape;117;p3"/>
          <p:cNvGrpSpPr/>
          <p:nvPr/>
        </p:nvGrpSpPr>
        <p:grpSpPr>
          <a:xfrm rot="7153394">
            <a:off x="7700648" y="3361727"/>
            <a:ext cx="2039530" cy="1399524"/>
            <a:chOff x="6272659" y="-660615"/>
            <a:chExt cx="2039586" cy="1399562"/>
          </a:xfrm>
        </p:grpSpPr>
        <p:grpSp>
          <p:nvGrpSpPr>
            <p:cNvPr id="118" name="Google Shape;118;p3"/>
            <p:cNvGrpSpPr/>
            <p:nvPr/>
          </p:nvGrpSpPr>
          <p:grpSpPr>
            <a:xfrm rot="8478049">
              <a:off x="7456155" y="-397939"/>
              <a:ext cx="900955" cy="172869"/>
              <a:chOff x="3564648" y="628675"/>
              <a:chExt cx="901001" cy="172878"/>
            </a:xfrm>
          </p:grpSpPr>
          <p:sp>
            <p:nvSpPr>
              <p:cNvPr id="119" name="Google Shape;119;p3"/>
              <p:cNvSpPr/>
              <p:nvPr/>
            </p:nvSpPr>
            <p:spPr>
              <a:xfrm>
                <a:off x="3564648" y="647688"/>
                <a:ext cx="32631" cy="26026"/>
              </a:xfrm>
              <a:custGeom>
                <a:avLst/>
                <a:gdLst/>
                <a:ahLst/>
                <a:cxnLst/>
                <a:rect l="l" t="t" r="r" b="b"/>
                <a:pathLst>
                  <a:path w="242" h="193" extrusionOk="0">
                    <a:moveTo>
                      <a:pt x="73" y="0"/>
                    </a:moveTo>
                    <a:cubicBezTo>
                      <a:pt x="53" y="0"/>
                      <a:pt x="33" y="10"/>
                      <a:pt x="21" y="28"/>
                    </a:cubicBezTo>
                    <a:cubicBezTo>
                      <a:pt x="0" y="52"/>
                      <a:pt x="4" y="92"/>
                      <a:pt x="33" y="112"/>
                    </a:cubicBezTo>
                    <a:cubicBezTo>
                      <a:pt x="33" y="112"/>
                      <a:pt x="69" y="140"/>
                      <a:pt x="141" y="184"/>
                    </a:cubicBezTo>
                    <a:cubicBezTo>
                      <a:pt x="149" y="188"/>
                      <a:pt x="165" y="192"/>
                      <a:pt x="173" y="192"/>
                    </a:cubicBezTo>
                    <a:cubicBezTo>
                      <a:pt x="193" y="192"/>
                      <a:pt x="213" y="184"/>
                      <a:pt x="225" y="168"/>
                    </a:cubicBezTo>
                    <a:cubicBezTo>
                      <a:pt x="241" y="144"/>
                      <a:pt x="233" y="104"/>
                      <a:pt x="205" y="84"/>
                    </a:cubicBezTo>
                    <a:cubicBezTo>
                      <a:pt x="141" y="40"/>
                      <a:pt x="105" y="11"/>
                      <a:pt x="105" y="11"/>
                    </a:cubicBezTo>
                    <a:cubicBezTo>
                      <a:pt x="96" y="4"/>
                      <a:pt x="84" y="0"/>
                      <a:pt x="73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0" name="Google Shape;120;p3"/>
              <p:cNvSpPr/>
              <p:nvPr/>
            </p:nvSpPr>
            <p:spPr>
              <a:xfrm>
                <a:off x="3630180" y="628675"/>
                <a:ext cx="835469" cy="172878"/>
              </a:xfrm>
              <a:custGeom>
                <a:avLst/>
                <a:gdLst/>
                <a:ahLst/>
                <a:cxnLst/>
                <a:rect l="l" t="t" r="r" b="b"/>
                <a:pathLst>
                  <a:path w="6196" h="1282" extrusionOk="0">
                    <a:moveTo>
                      <a:pt x="6121" y="0"/>
                    </a:moveTo>
                    <a:cubicBezTo>
                      <a:pt x="6109" y="0"/>
                      <a:pt x="6097" y="4"/>
                      <a:pt x="6087" y="12"/>
                    </a:cubicBezTo>
                    <a:cubicBezTo>
                      <a:pt x="6023" y="64"/>
                      <a:pt x="5955" y="112"/>
                      <a:pt x="5891" y="160"/>
                    </a:cubicBezTo>
                    <a:cubicBezTo>
                      <a:pt x="5858" y="177"/>
                      <a:pt x="5854" y="213"/>
                      <a:pt x="5875" y="245"/>
                    </a:cubicBezTo>
                    <a:cubicBezTo>
                      <a:pt x="5887" y="261"/>
                      <a:pt x="5907" y="269"/>
                      <a:pt x="5927" y="269"/>
                    </a:cubicBezTo>
                    <a:cubicBezTo>
                      <a:pt x="5943" y="269"/>
                      <a:pt x="5951" y="265"/>
                      <a:pt x="5967" y="261"/>
                    </a:cubicBezTo>
                    <a:cubicBezTo>
                      <a:pt x="6035" y="213"/>
                      <a:pt x="6104" y="165"/>
                      <a:pt x="6168" y="112"/>
                    </a:cubicBezTo>
                    <a:cubicBezTo>
                      <a:pt x="6192" y="88"/>
                      <a:pt x="6196" y="48"/>
                      <a:pt x="6176" y="24"/>
                    </a:cubicBezTo>
                    <a:cubicBezTo>
                      <a:pt x="6161" y="9"/>
                      <a:pt x="6140" y="0"/>
                      <a:pt x="6121" y="0"/>
                    </a:cubicBezTo>
                    <a:close/>
                    <a:moveTo>
                      <a:pt x="5557" y="384"/>
                    </a:moveTo>
                    <a:cubicBezTo>
                      <a:pt x="5546" y="384"/>
                      <a:pt x="5535" y="387"/>
                      <a:pt x="5525" y="394"/>
                    </a:cubicBezTo>
                    <a:lnTo>
                      <a:pt x="5312" y="514"/>
                    </a:lnTo>
                    <a:cubicBezTo>
                      <a:pt x="5284" y="530"/>
                      <a:pt x="5272" y="570"/>
                      <a:pt x="5288" y="602"/>
                    </a:cubicBezTo>
                    <a:cubicBezTo>
                      <a:pt x="5296" y="623"/>
                      <a:pt x="5324" y="631"/>
                      <a:pt x="5344" y="631"/>
                    </a:cubicBezTo>
                    <a:cubicBezTo>
                      <a:pt x="5352" y="631"/>
                      <a:pt x="5364" y="631"/>
                      <a:pt x="5372" y="627"/>
                    </a:cubicBezTo>
                    <a:cubicBezTo>
                      <a:pt x="5445" y="586"/>
                      <a:pt x="5517" y="546"/>
                      <a:pt x="5589" y="502"/>
                    </a:cubicBezTo>
                    <a:cubicBezTo>
                      <a:pt x="5617" y="486"/>
                      <a:pt x="5629" y="446"/>
                      <a:pt x="5609" y="414"/>
                    </a:cubicBezTo>
                    <a:cubicBezTo>
                      <a:pt x="5599" y="395"/>
                      <a:pt x="5578" y="384"/>
                      <a:pt x="5557" y="384"/>
                    </a:cubicBezTo>
                    <a:close/>
                    <a:moveTo>
                      <a:pt x="68" y="434"/>
                    </a:moveTo>
                    <a:cubicBezTo>
                      <a:pt x="45" y="434"/>
                      <a:pt x="25" y="444"/>
                      <a:pt x="17" y="466"/>
                    </a:cubicBezTo>
                    <a:cubicBezTo>
                      <a:pt x="1" y="494"/>
                      <a:pt x="9" y="534"/>
                      <a:pt x="41" y="550"/>
                    </a:cubicBezTo>
                    <a:cubicBezTo>
                      <a:pt x="109" y="590"/>
                      <a:pt x="185" y="631"/>
                      <a:pt x="262" y="667"/>
                    </a:cubicBezTo>
                    <a:cubicBezTo>
                      <a:pt x="266" y="671"/>
                      <a:pt x="278" y="671"/>
                      <a:pt x="286" y="671"/>
                    </a:cubicBezTo>
                    <a:cubicBezTo>
                      <a:pt x="310" y="671"/>
                      <a:pt x="330" y="663"/>
                      <a:pt x="346" y="635"/>
                    </a:cubicBezTo>
                    <a:cubicBezTo>
                      <a:pt x="362" y="602"/>
                      <a:pt x="346" y="566"/>
                      <a:pt x="318" y="550"/>
                    </a:cubicBezTo>
                    <a:cubicBezTo>
                      <a:pt x="246" y="514"/>
                      <a:pt x="169" y="482"/>
                      <a:pt x="101" y="442"/>
                    </a:cubicBezTo>
                    <a:cubicBezTo>
                      <a:pt x="90" y="436"/>
                      <a:pt x="79" y="434"/>
                      <a:pt x="68" y="434"/>
                    </a:cubicBezTo>
                    <a:close/>
                    <a:moveTo>
                      <a:pt x="4947" y="705"/>
                    </a:moveTo>
                    <a:cubicBezTo>
                      <a:pt x="4939" y="705"/>
                      <a:pt x="4930" y="707"/>
                      <a:pt x="4922" y="711"/>
                    </a:cubicBezTo>
                    <a:cubicBezTo>
                      <a:pt x="4846" y="747"/>
                      <a:pt x="4770" y="775"/>
                      <a:pt x="4693" y="807"/>
                    </a:cubicBezTo>
                    <a:cubicBezTo>
                      <a:pt x="4665" y="815"/>
                      <a:pt x="4645" y="856"/>
                      <a:pt x="4661" y="888"/>
                    </a:cubicBezTo>
                    <a:cubicBezTo>
                      <a:pt x="4669" y="912"/>
                      <a:pt x="4693" y="928"/>
                      <a:pt x="4721" y="928"/>
                    </a:cubicBezTo>
                    <a:cubicBezTo>
                      <a:pt x="4729" y="928"/>
                      <a:pt x="4738" y="928"/>
                      <a:pt x="4746" y="920"/>
                    </a:cubicBezTo>
                    <a:cubicBezTo>
                      <a:pt x="4826" y="892"/>
                      <a:pt x="4902" y="860"/>
                      <a:pt x="4975" y="827"/>
                    </a:cubicBezTo>
                    <a:cubicBezTo>
                      <a:pt x="5007" y="811"/>
                      <a:pt x="5023" y="771"/>
                      <a:pt x="5007" y="739"/>
                    </a:cubicBezTo>
                    <a:cubicBezTo>
                      <a:pt x="4995" y="719"/>
                      <a:pt x="4971" y="705"/>
                      <a:pt x="4947" y="705"/>
                    </a:cubicBezTo>
                    <a:close/>
                    <a:moveTo>
                      <a:pt x="694" y="729"/>
                    </a:moveTo>
                    <a:cubicBezTo>
                      <a:pt x="670" y="729"/>
                      <a:pt x="644" y="741"/>
                      <a:pt x="631" y="767"/>
                    </a:cubicBezTo>
                    <a:cubicBezTo>
                      <a:pt x="619" y="795"/>
                      <a:pt x="639" y="831"/>
                      <a:pt x="668" y="848"/>
                    </a:cubicBezTo>
                    <a:cubicBezTo>
                      <a:pt x="744" y="884"/>
                      <a:pt x="824" y="908"/>
                      <a:pt x="901" y="936"/>
                    </a:cubicBezTo>
                    <a:cubicBezTo>
                      <a:pt x="905" y="944"/>
                      <a:pt x="913" y="944"/>
                      <a:pt x="921" y="944"/>
                    </a:cubicBezTo>
                    <a:cubicBezTo>
                      <a:pt x="949" y="944"/>
                      <a:pt x="969" y="924"/>
                      <a:pt x="981" y="896"/>
                    </a:cubicBezTo>
                    <a:cubicBezTo>
                      <a:pt x="989" y="864"/>
                      <a:pt x="969" y="827"/>
                      <a:pt x="941" y="815"/>
                    </a:cubicBezTo>
                    <a:cubicBezTo>
                      <a:pt x="864" y="791"/>
                      <a:pt x="788" y="763"/>
                      <a:pt x="712" y="731"/>
                    </a:cubicBezTo>
                    <a:cubicBezTo>
                      <a:pt x="706" y="729"/>
                      <a:pt x="700" y="729"/>
                      <a:pt x="694" y="729"/>
                    </a:cubicBezTo>
                    <a:close/>
                    <a:moveTo>
                      <a:pt x="1342" y="954"/>
                    </a:moveTo>
                    <a:cubicBezTo>
                      <a:pt x="1316" y="954"/>
                      <a:pt x="1288" y="973"/>
                      <a:pt x="1278" y="1004"/>
                    </a:cubicBezTo>
                    <a:cubicBezTo>
                      <a:pt x="1270" y="1032"/>
                      <a:pt x="1290" y="1069"/>
                      <a:pt x="1326" y="1077"/>
                    </a:cubicBezTo>
                    <a:lnTo>
                      <a:pt x="1567" y="1137"/>
                    </a:lnTo>
                    <a:lnTo>
                      <a:pt x="1580" y="1137"/>
                    </a:lnTo>
                    <a:cubicBezTo>
                      <a:pt x="1612" y="1137"/>
                      <a:pt x="1636" y="1117"/>
                      <a:pt x="1636" y="1093"/>
                    </a:cubicBezTo>
                    <a:cubicBezTo>
                      <a:pt x="1648" y="1056"/>
                      <a:pt x="1628" y="1028"/>
                      <a:pt x="1592" y="1016"/>
                    </a:cubicBezTo>
                    <a:cubicBezTo>
                      <a:pt x="1511" y="996"/>
                      <a:pt x="1435" y="976"/>
                      <a:pt x="1355" y="956"/>
                    </a:cubicBezTo>
                    <a:cubicBezTo>
                      <a:pt x="1350" y="955"/>
                      <a:pt x="1346" y="954"/>
                      <a:pt x="1342" y="954"/>
                    </a:cubicBezTo>
                    <a:close/>
                    <a:moveTo>
                      <a:pt x="4306" y="950"/>
                    </a:moveTo>
                    <a:cubicBezTo>
                      <a:pt x="4300" y="950"/>
                      <a:pt x="4294" y="951"/>
                      <a:pt x="4288" y="952"/>
                    </a:cubicBezTo>
                    <a:cubicBezTo>
                      <a:pt x="4207" y="976"/>
                      <a:pt x="4135" y="996"/>
                      <a:pt x="4054" y="1016"/>
                    </a:cubicBezTo>
                    <a:cubicBezTo>
                      <a:pt x="4018" y="1028"/>
                      <a:pt x="3998" y="1056"/>
                      <a:pt x="4006" y="1093"/>
                    </a:cubicBezTo>
                    <a:cubicBezTo>
                      <a:pt x="4014" y="1117"/>
                      <a:pt x="4038" y="1137"/>
                      <a:pt x="4067" y="1137"/>
                    </a:cubicBezTo>
                    <a:lnTo>
                      <a:pt x="4087" y="1137"/>
                    </a:lnTo>
                    <a:cubicBezTo>
                      <a:pt x="4167" y="1117"/>
                      <a:pt x="4247" y="1097"/>
                      <a:pt x="4328" y="1073"/>
                    </a:cubicBezTo>
                    <a:cubicBezTo>
                      <a:pt x="4360" y="1064"/>
                      <a:pt x="4380" y="1028"/>
                      <a:pt x="4368" y="992"/>
                    </a:cubicBezTo>
                    <a:cubicBezTo>
                      <a:pt x="4361" y="966"/>
                      <a:pt x="4335" y="950"/>
                      <a:pt x="4306" y="950"/>
                    </a:cubicBezTo>
                    <a:close/>
                    <a:moveTo>
                      <a:pt x="2020" y="1096"/>
                    </a:moveTo>
                    <a:cubicBezTo>
                      <a:pt x="1988" y="1096"/>
                      <a:pt x="1961" y="1116"/>
                      <a:pt x="1957" y="1149"/>
                    </a:cubicBezTo>
                    <a:cubicBezTo>
                      <a:pt x="1953" y="1185"/>
                      <a:pt x="1973" y="1213"/>
                      <a:pt x="2009" y="1217"/>
                    </a:cubicBezTo>
                    <a:cubicBezTo>
                      <a:pt x="2090" y="1233"/>
                      <a:pt x="2174" y="1245"/>
                      <a:pt x="2255" y="1253"/>
                    </a:cubicBezTo>
                    <a:lnTo>
                      <a:pt x="2259" y="1253"/>
                    </a:lnTo>
                    <a:cubicBezTo>
                      <a:pt x="2291" y="1253"/>
                      <a:pt x="2319" y="1229"/>
                      <a:pt x="2327" y="1197"/>
                    </a:cubicBezTo>
                    <a:cubicBezTo>
                      <a:pt x="2331" y="1161"/>
                      <a:pt x="2307" y="1133"/>
                      <a:pt x="2271" y="1129"/>
                    </a:cubicBezTo>
                    <a:cubicBezTo>
                      <a:pt x="2190" y="1125"/>
                      <a:pt x="2110" y="1109"/>
                      <a:pt x="2030" y="1097"/>
                    </a:cubicBezTo>
                    <a:cubicBezTo>
                      <a:pt x="2026" y="1096"/>
                      <a:pt x="2023" y="1096"/>
                      <a:pt x="2020" y="1096"/>
                    </a:cubicBezTo>
                    <a:close/>
                    <a:moveTo>
                      <a:pt x="3637" y="1103"/>
                    </a:moveTo>
                    <a:cubicBezTo>
                      <a:pt x="3633" y="1103"/>
                      <a:pt x="3629" y="1104"/>
                      <a:pt x="3625" y="1105"/>
                    </a:cubicBezTo>
                    <a:lnTo>
                      <a:pt x="3384" y="1133"/>
                    </a:lnTo>
                    <a:cubicBezTo>
                      <a:pt x="3351" y="1137"/>
                      <a:pt x="3323" y="1169"/>
                      <a:pt x="3331" y="1205"/>
                    </a:cubicBezTo>
                    <a:cubicBezTo>
                      <a:pt x="3331" y="1233"/>
                      <a:pt x="3359" y="1257"/>
                      <a:pt x="3388" y="1257"/>
                    </a:cubicBezTo>
                    <a:cubicBezTo>
                      <a:pt x="3388" y="1257"/>
                      <a:pt x="3396" y="1257"/>
                      <a:pt x="3400" y="1253"/>
                    </a:cubicBezTo>
                    <a:cubicBezTo>
                      <a:pt x="3480" y="1249"/>
                      <a:pt x="3564" y="1237"/>
                      <a:pt x="3645" y="1225"/>
                    </a:cubicBezTo>
                    <a:cubicBezTo>
                      <a:pt x="3677" y="1217"/>
                      <a:pt x="3701" y="1189"/>
                      <a:pt x="3697" y="1153"/>
                    </a:cubicBezTo>
                    <a:cubicBezTo>
                      <a:pt x="3693" y="1128"/>
                      <a:pt x="3668" y="1103"/>
                      <a:pt x="3637" y="1103"/>
                    </a:cubicBezTo>
                    <a:close/>
                    <a:moveTo>
                      <a:pt x="2709" y="1157"/>
                    </a:moveTo>
                    <a:cubicBezTo>
                      <a:pt x="2672" y="1157"/>
                      <a:pt x="2640" y="1181"/>
                      <a:pt x="2640" y="1217"/>
                    </a:cubicBezTo>
                    <a:cubicBezTo>
                      <a:pt x="2640" y="1253"/>
                      <a:pt x="2668" y="1281"/>
                      <a:pt x="2701" y="1281"/>
                    </a:cubicBezTo>
                    <a:lnTo>
                      <a:pt x="2954" y="1281"/>
                    </a:lnTo>
                    <a:cubicBezTo>
                      <a:pt x="2990" y="1281"/>
                      <a:pt x="3014" y="1253"/>
                      <a:pt x="3014" y="1217"/>
                    </a:cubicBezTo>
                    <a:cubicBezTo>
                      <a:pt x="3014" y="1181"/>
                      <a:pt x="2982" y="1157"/>
                      <a:pt x="2950" y="1157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1" name="Google Shape;121;p3"/>
            <p:cNvGrpSpPr/>
            <p:nvPr/>
          </p:nvGrpSpPr>
          <p:grpSpPr>
            <a:xfrm rot="-1338283">
              <a:off x="6304777" y="70229"/>
              <a:ext cx="1332686" cy="431981"/>
              <a:chOff x="3132849" y="378861"/>
              <a:chExt cx="1332799" cy="432018"/>
            </a:xfrm>
          </p:grpSpPr>
          <p:sp>
            <p:nvSpPr>
              <p:cNvPr id="122" name="Google Shape;122;p3"/>
              <p:cNvSpPr/>
              <p:nvPr/>
            </p:nvSpPr>
            <p:spPr>
              <a:xfrm>
                <a:off x="3564648" y="647688"/>
                <a:ext cx="32631" cy="26026"/>
              </a:xfrm>
              <a:custGeom>
                <a:avLst/>
                <a:gdLst/>
                <a:ahLst/>
                <a:cxnLst/>
                <a:rect l="l" t="t" r="r" b="b"/>
                <a:pathLst>
                  <a:path w="242" h="193" extrusionOk="0">
                    <a:moveTo>
                      <a:pt x="73" y="0"/>
                    </a:moveTo>
                    <a:cubicBezTo>
                      <a:pt x="53" y="0"/>
                      <a:pt x="33" y="10"/>
                      <a:pt x="21" y="28"/>
                    </a:cubicBezTo>
                    <a:cubicBezTo>
                      <a:pt x="0" y="52"/>
                      <a:pt x="4" y="92"/>
                      <a:pt x="33" y="112"/>
                    </a:cubicBezTo>
                    <a:cubicBezTo>
                      <a:pt x="33" y="112"/>
                      <a:pt x="69" y="140"/>
                      <a:pt x="141" y="184"/>
                    </a:cubicBezTo>
                    <a:cubicBezTo>
                      <a:pt x="149" y="188"/>
                      <a:pt x="165" y="192"/>
                      <a:pt x="173" y="192"/>
                    </a:cubicBezTo>
                    <a:cubicBezTo>
                      <a:pt x="193" y="192"/>
                      <a:pt x="213" y="184"/>
                      <a:pt x="225" y="168"/>
                    </a:cubicBezTo>
                    <a:cubicBezTo>
                      <a:pt x="241" y="144"/>
                      <a:pt x="233" y="104"/>
                      <a:pt x="205" y="84"/>
                    </a:cubicBezTo>
                    <a:cubicBezTo>
                      <a:pt x="141" y="40"/>
                      <a:pt x="105" y="11"/>
                      <a:pt x="105" y="11"/>
                    </a:cubicBezTo>
                    <a:cubicBezTo>
                      <a:pt x="96" y="4"/>
                      <a:pt x="84" y="0"/>
                      <a:pt x="73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3" name="Google Shape;123;p3"/>
              <p:cNvSpPr/>
              <p:nvPr/>
            </p:nvSpPr>
            <p:spPr>
              <a:xfrm>
                <a:off x="3630180" y="628675"/>
                <a:ext cx="835469" cy="172878"/>
              </a:xfrm>
              <a:custGeom>
                <a:avLst/>
                <a:gdLst/>
                <a:ahLst/>
                <a:cxnLst/>
                <a:rect l="l" t="t" r="r" b="b"/>
                <a:pathLst>
                  <a:path w="6196" h="1282" extrusionOk="0">
                    <a:moveTo>
                      <a:pt x="6121" y="0"/>
                    </a:moveTo>
                    <a:cubicBezTo>
                      <a:pt x="6109" y="0"/>
                      <a:pt x="6097" y="4"/>
                      <a:pt x="6087" y="12"/>
                    </a:cubicBezTo>
                    <a:cubicBezTo>
                      <a:pt x="6023" y="64"/>
                      <a:pt x="5955" y="112"/>
                      <a:pt x="5891" y="160"/>
                    </a:cubicBezTo>
                    <a:cubicBezTo>
                      <a:pt x="5858" y="177"/>
                      <a:pt x="5854" y="213"/>
                      <a:pt x="5875" y="245"/>
                    </a:cubicBezTo>
                    <a:cubicBezTo>
                      <a:pt x="5887" y="261"/>
                      <a:pt x="5907" y="269"/>
                      <a:pt x="5927" y="269"/>
                    </a:cubicBezTo>
                    <a:cubicBezTo>
                      <a:pt x="5943" y="269"/>
                      <a:pt x="5951" y="265"/>
                      <a:pt x="5967" y="261"/>
                    </a:cubicBezTo>
                    <a:cubicBezTo>
                      <a:pt x="6035" y="213"/>
                      <a:pt x="6104" y="165"/>
                      <a:pt x="6168" y="112"/>
                    </a:cubicBezTo>
                    <a:cubicBezTo>
                      <a:pt x="6192" y="88"/>
                      <a:pt x="6196" y="48"/>
                      <a:pt x="6176" y="24"/>
                    </a:cubicBezTo>
                    <a:cubicBezTo>
                      <a:pt x="6161" y="9"/>
                      <a:pt x="6140" y="0"/>
                      <a:pt x="6121" y="0"/>
                    </a:cubicBezTo>
                    <a:close/>
                    <a:moveTo>
                      <a:pt x="5557" y="384"/>
                    </a:moveTo>
                    <a:cubicBezTo>
                      <a:pt x="5546" y="384"/>
                      <a:pt x="5535" y="387"/>
                      <a:pt x="5525" y="394"/>
                    </a:cubicBezTo>
                    <a:lnTo>
                      <a:pt x="5312" y="514"/>
                    </a:lnTo>
                    <a:cubicBezTo>
                      <a:pt x="5284" y="530"/>
                      <a:pt x="5272" y="570"/>
                      <a:pt x="5288" y="602"/>
                    </a:cubicBezTo>
                    <a:cubicBezTo>
                      <a:pt x="5296" y="623"/>
                      <a:pt x="5324" y="631"/>
                      <a:pt x="5344" y="631"/>
                    </a:cubicBezTo>
                    <a:cubicBezTo>
                      <a:pt x="5352" y="631"/>
                      <a:pt x="5364" y="631"/>
                      <a:pt x="5372" y="627"/>
                    </a:cubicBezTo>
                    <a:cubicBezTo>
                      <a:pt x="5445" y="586"/>
                      <a:pt x="5517" y="546"/>
                      <a:pt x="5589" y="502"/>
                    </a:cubicBezTo>
                    <a:cubicBezTo>
                      <a:pt x="5617" y="486"/>
                      <a:pt x="5629" y="446"/>
                      <a:pt x="5609" y="414"/>
                    </a:cubicBezTo>
                    <a:cubicBezTo>
                      <a:pt x="5599" y="395"/>
                      <a:pt x="5578" y="384"/>
                      <a:pt x="5557" y="384"/>
                    </a:cubicBezTo>
                    <a:close/>
                    <a:moveTo>
                      <a:pt x="68" y="434"/>
                    </a:moveTo>
                    <a:cubicBezTo>
                      <a:pt x="45" y="434"/>
                      <a:pt x="25" y="444"/>
                      <a:pt x="17" y="466"/>
                    </a:cubicBezTo>
                    <a:cubicBezTo>
                      <a:pt x="1" y="494"/>
                      <a:pt x="9" y="534"/>
                      <a:pt x="41" y="550"/>
                    </a:cubicBezTo>
                    <a:cubicBezTo>
                      <a:pt x="109" y="590"/>
                      <a:pt x="185" y="631"/>
                      <a:pt x="262" y="667"/>
                    </a:cubicBezTo>
                    <a:cubicBezTo>
                      <a:pt x="266" y="671"/>
                      <a:pt x="278" y="671"/>
                      <a:pt x="286" y="671"/>
                    </a:cubicBezTo>
                    <a:cubicBezTo>
                      <a:pt x="310" y="671"/>
                      <a:pt x="330" y="663"/>
                      <a:pt x="346" y="635"/>
                    </a:cubicBezTo>
                    <a:cubicBezTo>
                      <a:pt x="362" y="602"/>
                      <a:pt x="346" y="566"/>
                      <a:pt x="318" y="550"/>
                    </a:cubicBezTo>
                    <a:cubicBezTo>
                      <a:pt x="246" y="514"/>
                      <a:pt x="169" y="482"/>
                      <a:pt x="101" y="442"/>
                    </a:cubicBezTo>
                    <a:cubicBezTo>
                      <a:pt x="90" y="436"/>
                      <a:pt x="79" y="434"/>
                      <a:pt x="68" y="434"/>
                    </a:cubicBezTo>
                    <a:close/>
                    <a:moveTo>
                      <a:pt x="4947" y="705"/>
                    </a:moveTo>
                    <a:cubicBezTo>
                      <a:pt x="4939" y="705"/>
                      <a:pt x="4930" y="707"/>
                      <a:pt x="4922" y="711"/>
                    </a:cubicBezTo>
                    <a:cubicBezTo>
                      <a:pt x="4846" y="747"/>
                      <a:pt x="4770" y="775"/>
                      <a:pt x="4693" y="807"/>
                    </a:cubicBezTo>
                    <a:cubicBezTo>
                      <a:pt x="4665" y="815"/>
                      <a:pt x="4645" y="856"/>
                      <a:pt x="4661" y="888"/>
                    </a:cubicBezTo>
                    <a:cubicBezTo>
                      <a:pt x="4669" y="912"/>
                      <a:pt x="4693" y="928"/>
                      <a:pt x="4721" y="928"/>
                    </a:cubicBezTo>
                    <a:cubicBezTo>
                      <a:pt x="4729" y="928"/>
                      <a:pt x="4738" y="928"/>
                      <a:pt x="4746" y="920"/>
                    </a:cubicBezTo>
                    <a:cubicBezTo>
                      <a:pt x="4826" y="892"/>
                      <a:pt x="4902" y="860"/>
                      <a:pt x="4975" y="827"/>
                    </a:cubicBezTo>
                    <a:cubicBezTo>
                      <a:pt x="5007" y="811"/>
                      <a:pt x="5023" y="771"/>
                      <a:pt x="5007" y="739"/>
                    </a:cubicBezTo>
                    <a:cubicBezTo>
                      <a:pt x="4995" y="719"/>
                      <a:pt x="4971" y="705"/>
                      <a:pt x="4947" y="705"/>
                    </a:cubicBezTo>
                    <a:close/>
                    <a:moveTo>
                      <a:pt x="694" y="729"/>
                    </a:moveTo>
                    <a:cubicBezTo>
                      <a:pt x="670" y="729"/>
                      <a:pt x="644" y="741"/>
                      <a:pt x="631" y="767"/>
                    </a:cubicBezTo>
                    <a:cubicBezTo>
                      <a:pt x="619" y="795"/>
                      <a:pt x="639" y="831"/>
                      <a:pt x="668" y="848"/>
                    </a:cubicBezTo>
                    <a:cubicBezTo>
                      <a:pt x="744" y="884"/>
                      <a:pt x="824" y="908"/>
                      <a:pt x="901" y="936"/>
                    </a:cubicBezTo>
                    <a:cubicBezTo>
                      <a:pt x="905" y="944"/>
                      <a:pt x="913" y="944"/>
                      <a:pt x="921" y="944"/>
                    </a:cubicBezTo>
                    <a:cubicBezTo>
                      <a:pt x="949" y="944"/>
                      <a:pt x="969" y="924"/>
                      <a:pt x="981" y="896"/>
                    </a:cubicBezTo>
                    <a:cubicBezTo>
                      <a:pt x="989" y="864"/>
                      <a:pt x="969" y="827"/>
                      <a:pt x="941" y="815"/>
                    </a:cubicBezTo>
                    <a:cubicBezTo>
                      <a:pt x="864" y="791"/>
                      <a:pt x="788" y="763"/>
                      <a:pt x="712" y="731"/>
                    </a:cubicBezTo>
                    <a:cubicBezTo>
                      <a:pt x="706" y="729"/>
                      <a:pt x="700" y="729"/>
                      <a:pt x="694" y="729"/>
                    </a:cubicBezTo>
                    <a:close/>
                    <a:moveTo>
                      <a:pt x="1342" y="954"/>
                    </a:moveTo>
                    <a:cubicBezTo>
                      <a:pt x="1316" y="954"/>
                      <a:pt x="1288" y="973"/>
                      <a:pt x="1278" y="1004"/>
                    </a:cubicBezTo>
                    <a:cubicBezTo>
                      <a:pt x="1270" y="1032"/>
                      <a:pt x="1290" y="1069"/>
                      <a:pt x="1326" y="1077"/>
                    </a:cubicBezTo>
                    <a:lnTo>
                      <a:pt x="1567" y="1137"/>
                    </a:lnTo>
                    <a:lnTo>
                      <a:pt x="1580" y="1137"/>
                    </a:lnTo>
                    <a:cubicBezTo>
                      <a:pt x="1612" y="1137"/>
                      <a:pt x="1636" y="1117"/>
                      <a:pt x="1636" y="1093"/>
                    </a:cubicBezTo>
                    <a:cubicBezTo>
                      <a:pt x="1648" y="1056"/>
                      <a:pt x="1628" y="1028"/>
                      <a:pt x="1592" y="1016"/>
                    </a:cubicBezTo>
                    <a:cubicBezTo>
                      <a:pt x="1511" y="996"/>
                      <a:pt x="1435" y="976"/>
                      <a:pt x="1355" y="956"/>
                    </a:cubicBezTo>
                    <a:cubicBezTo>
                      <a:pt x="1350" y="955"/>
                      <a:pt x="1346" y="954"/>
                      <a:pt x="1342" y="954"/>
                    </a:cubicBezTo>
                    <a:close/>
                    <a:moveTo>
                      <a:pt x="4306" y="950"/>
                    </a:moveTo>
                    <a:cubicBezTo>
                      <a:pt x="4300" y="950"/>
                      <a:pt x="4294" y="951"/>
                      <a:pt x="4288" y="952"/>
                    </a:cubicBezTo>
                    <a:cubicBezTo>
                      <a:pt x="4207" y="976"/>
                      <a:pt x="4135" y="996"/>
                      <a:pt x="4054" y="1016"/>
                    </a:cubicBezTo>
                    <a:cubicBezTo>
                      <a:pt x="4018" y="1028"/>
                      <a:pt x="3998" y="1056"/>
                      <a:pt x="4006" y="1093"/>
                    </a:cubicBezTo>
                    <a:cubicBezTo>
                      <a:pt x="4014" y="1117"/>
                      <a:pt x="4038" y="1137"/>
                      <a:pt x="4067" y="1137"/>
                    </a:cubicBezTo>
                    <a:lnTo>
                      <a:pt x="4087" y="1137"/>
                    </a:lnTo>
                    <a:cubicBezTo>
                      <a:pt x="4167" y="1117"/>
                      <a:pt x="4247" y="1097"/>
                      <a:pt x="4328" y="1073"/>
                    </a:cubicBezTo>
                    <a:cubicBezTo>
                      <a:pt x="4360" y="1064"/>
                      <a:pt x="4380" y="1028"/>
                      <a:pt x="4368" y="992"/>
                    </a:cubicBezTo>
                    <a:cubicBezTo>
                      <a:pt x="4361" y="966"/>
                      <a:pt x="4335" y="950"/>
                      <a:pt x="4306" y="950"/>
                    </a:cubicBezTo>
                    <a:close/>
                    <a:moveTo>
                      <a:pt x="2020" y="1096"/>
                    </a:moveTo>
                    <a:cubicBezTo>
                      <a:pt x="1988" y="1096"/>
                      <a:pt x="1961" y="1116"/>
                      <a:pt x="1957" y="1149"/>
                    </a:cubicBezTo>
                    <a:cubicBezTo>
                      <a:pt x="1953" y="1185"/>
                      <a:pt x="1973" y="1213"/>
                      <a:pt x="2009" y="1217"/>
                    </a:cubicBezTo>
                    <a:cubicBezTo>
                      <a:pt x="2090" y="1233"/>
                      <a:pt x="2174" y="1245"/>
                      <a:pt x="2255" y="1253"/>
                    </a:cubicBezTo>
                    <a:lnTo>
                      <a:pt x="2259" y="1253"/>
                    </a:lnTo>
                    <a:cubicBezTo>
                      <a:pt x="2291" y="1253"/>
                      <a:pt x="2319" y="1229"/>
                      <a:pt x="2327" y="1197"/>
                    </a:cubicBezTo>
                    <a:cubicBezTo>
                      <a:pt x="2331" y="1161"/>
                      <a:pt x="2307" y="1133"/>
                      <a:pt x="2271" y="1129"/>
                    </a:cubicBezTo>
                    <a:cubicBezTo>
                      <a:pt x="2190" y="1125"/>
                      <a:pt x="2110" y="1109"/>
                      <a:pt x="2030" y="1097"/>
                    </a:cubicBezTo>
                    <a:cubicBezTo>
                      <a:pt x="2026" y="1096"/>
                      <a:pt x="2023" y="1096"/>
                      <a:pt x="2020" y="1096"/>
                    </a:cubicBezTo>
                    <a:close/>
                    <a:moveTo>
                      <a:pt x="3637" y="1103"/>
                    </a:moveTo>
                    <a:cubicBezTo>
                      <a:pt x="3633" y="1103"/>
                      <a:pt x="3629" y="1104"/>
                      <a:pt x="3625" y="1105"/>
                    </a:cubicBezTo>
                    <a:lnTo>
                      <a:pt x="3384" y="1133"/>
                    </a:lnTo>
                    <a:cubicBezTo>
                      <a:pt x="3351" y="1137"/>
                      <a:pt x="3323" y="1169"/>
                      <a:pt x="3331" y="1205"/>
                    </a:cubicBezTo>
                    <a:cubicBezTo>
                      <a:pt x="3331" y="1233"/>
                      <a:pt x="3359" y="1257"/>
                      <a:pt x="3388" y="1257"/>
                    </a:cubicBezTo>
                    <a:cubicBezTo>
                      <a:pt x="3388" y="1257"/>
                      <a:pt x="3396" y="1257"/>
                      <a:pt x="3400" y="1253"/>
                    </a:cubicBezTo>
                    <a:cubicBezTo>
                      <a:pt x="3480" y="1249"/>
                      <a:pt x="3564" y="1237"/>
                      <a:pt x="3645" y="1225"/>
                    </a:cubicBezTo>
                    <a:cubicBezTo>
                      <a:pt x="3677" y="1217"/>
                      <a:pt x="3701" y="1189"/>
                      <a:pt x="3697" y="1153"/>
                    </a:cubicBezTo>
                    <a:cubicBezTo>
                      <a:pt x="3693" y="1128"/>
                      <a:pt x="3668" y="1103"/>
                      <a:pt x="3637" y="1103"/>
                    </a:cubicBezTo>
                    <a:close/>
                    <a:moveTo>
                      <a:pt x="2709" y="1157"/>
                    </a:moveTo>
                    <a:cubicBezTo>
                      <a:pt x="2672" y="1157"/>
                      <a:pt x="2640" y="1181"/>
                      <a:pt x="2640" y="1217"/>
                    </a:cubicBezTo>
                    <a:cubicBezTo>
                      <a:pt x="2640" y="1253"/>
                      <a:pt x="2668" y="1281"/>
                      <a:pt x="2701" y="1281"/>
                    </a:cubicBezTo>
                    <a:lnTo>
                      <a:pt x="2954" y="1281"/>
                    </a:lnTo>
                    <a:cubicBezTo>
                      <a:pt x="2990" y="1281"/>
                      <a:pt x="3014" y="1253"/>
                      <a:pt x="3014" y="1217"/>
                    </a:cubicBezTo>
                    <a:cubicBezTo>
                      <a:pt x="3014" y="1181"/>
                      <a:pt x="2982" y="1157"/>
                      <a:pt x="2950" y="1157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4" name="Google Shape;124;p3"/>
              <p:cNvSpPr/>
              <p:nvPr/>
            </p:nvSpPr>
            <p:spPr>
              <a:xfrm>
                <a:off x="3314385" y="432198"/>
                <a:ext cx="22249" cy="64593"/>
              </a:xfrm>
              <a:custGeom>
                <a:avLst/>
                <a:gdLst/>
                <a:ahLst/>
                <a:cxnLst/>
                <a:rect l="l" t="t" r="r" b="b"/>
                <a:pathLst>
                  <a:path w="165" h="479" extrusionOk="0">
                    <a:moveTo>
                      <a:pt x="89" y="1"/>
                    </a:moveTo>
                    <a:cubicBezTo>
                      <a:pt x="65" y="1"/>
                      <a:pt x="35" y="20"/>
                      <a:pt x="28" y="51"/>
                    </a:cubicBezTo>
                    <a:cubicBezTo>
                      <a:pt x="0" y="175"/>
                      <a:pt x="4" y="304"/>
                      <a:pt x="32" y="428"/>
                    </a:cubicBezTo>
                    <a:cubicBezTo>
                      <a:pt x="36" y="459"/>
                      <a:pt x="65" y="478"/>
                      <a:pt x="97" y="478"/>
                    </a:cubicBezTo>
                    <a:cubicBezTo>
                      <a:pt x="102" y="478"/>
                      <a:pt x="107" y="478"/>
                      <a:pt x="113" y="476"/>
                    </a:cubicBezTo>
                    <a:cubicBezTo>
                      <a:pt x="145" y="464"/>
                      <a:pt x="165" y="428"/>
                      <a:pt x="157" y="396"/>
                    </a:cubicBezTo>
                    <a:cubicBezTo>
                      <a:pt x="153" y="380"/>
                      <a:pt x="153" y="364"/>
                      <a:pt x="145" y="356"/>
                    </a:cubicBezTo>
                    <a:cubicBezTo>
                      <a:pt x="145" y="344"/>
                      <a:pt x="141" y="340"/>
                      <a:pt x="141" y="328"/>
                    </a:cubicBezTo>
                    <a:lnTo>
                      <a:pt x="141" y="320"/>
                    </a:lnTo>
                    <a:cubicBezTo>
                      <a:pt x="137" y="296"/>
                      <a:pt x="137" y="264"/>
                      <a:pt x="137" y="239"/>
                    </a:cubicBezTo>
                    <a:cubicBezTo>
                      <a:pt x="137" y="179"/>
                      <a:pt x="141" y="131"/>
                      <a:pt x="149" y="83"/>
                    </a:cubicBezTo>
                    <a:cubicBezTo>
                      <a:pt x="153" y="51"/>
                      <a:pt x="137" y="14"/>
                      <a:pt x="101" y="2"/>
                    </a:cubicBezTo>
                    <a:cubicBezTo>
                      <a:pt x="97" y="1"/>
                      <a:pt x="93" y="1"/>
                      <a:pt x="89" y="1"/>
                    </a:cubicBezTo>
                    <a:close/>
                  </a:path>
                </a:pathLst>
              </a:custGeom>
              <a:solidFill>
                <a:srgbClr val="FFF1F6">
                  <a:alpha val="333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5" name="Google Shape;125;p3"/>
              <p:cNvSpPr/>
              <p:nvPr/>
            </p:nvSpPr>
            <p:spPr>
              <a:xfrm>
                <a:off x="3326790" y="513513"/>
                <a:ext cx="39104" cy="76055"/>
              </a:xfrm>
              <a:custGeom>
                <a:avLst/>
                <a:gdLst/>
                <a:ahLst/>
                <a:cxnLst/>
                <a:rect l="l" t="t" r="r" b="b"/>
                <a:pathLst>
                  <a:path w="290" h="564" extrusionOk="0">
                    <a:moveTo>
                      <a:pt x="70" y="0"/>
                    </a:moveTo>
                    <a:cubicBezTo>
                      <a:pt x="66" y="0"/>
                      <a:pt x="61" y="1"/>
                      <a:pt x="57" y="2"/>
                    </a:cubicBezTo>
                    <a:cubicBezTo>
                      <a:pt x="17" y="14"/>
                      <a:pt x="1" y="50"/>
                      <a:pt x="5" y="82"/>
                    </a:cubicBezTo>
                    <a:cubicBezTo>
                      <a:pt x="29" y="239"/>
                      <a:pt x="85" y="392"/>
                      <a:pt x="161" y="532"/>
                    </a:cubicBezTo>
                    <a:cubicBezTo>
                      <a:pt x="172" y="552"/>
                      <a:pt x="197" y="564"/>
                      <a:pt x="221" y="564"/>
                    </a:cubicBezTo>
                    <a:cubicBezTo>
                      <a:pt x="231" y="564"/>
                      <a:pt x="241" y="561"/>
                      <a:pt x="250" y="556"/>
                    </a:cubicBezTo>
                    <a:cubicBezTo>
                      <a:pt x="282" y="536"/>
                      <a:pt x="290" y="500"/>
                      <a:pt x="278" y="464"/>
                    </a:cubicBezTo>
                    <a:cubicBezTo>
                      <a:pt x="206" y="335"/>
                      <a:pt x="161" y="199"/>
                      <a:pt x="137" y="50"/>
                    </a:cubicBezTo>
                    <a:cubicBezTo>
                      <a:pt x="130" y="19"/>
                      <a:pt x="97" y="0"/>
                      <a:pt x="70" y="0"/>
                    </a:cubicBezTo>
                    <a:close/>
                  </a:path>
                </a:pathLst>
              </a:custGeom>
              <a:solidFill>
                <a:srgbClr val="FFF1F6">
                  <a:alpha val="333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6" name="Google Shape;126;p3"/>
              <p:cNvSpPr/>
              <p:nvPr/>
            </p:nvSpPr>
            <p:spPr>
              <a:xfrm rot="-5563485">
                <a:off x="3094862" y="433994"/>
                <a:ext cx="417195" cy="321752"/>
              </a:xfrm>
              <a:custGeom>
                <a:avLst/>
                <a:gdLst/>
                <a:ahLst/>
                <a:cxnLst/>
                <a:rect l="l" t="t" r="r" b="b"/>
                <a:pathLst>
                  <a:path w="3094" h="2386" extrusionOk="0">
                    <a:moveTo>
                      <a:pt x="761" y="1"/>
                    </a:moveTo>
                    <a:cubicBezTo>
                      <a:pt x="715" y="1"/>
                      <a:pt x="666" y="10"/>
                      <a:pt x="615" y="31"/>
                    </a:cubicBezTo>
                    <a:cubicBezTo>
                      <a:pt x="1" y="280"/>
                      <a:pt x="877" y="2349"/>
                      <a:pt x="1274" y="2385"/>
                    </a:cubicBezTo>
                    <a:cubicBezTo>
                      <a:pt x="1277" y="2386"/>
                      <a:pt x="1281" y="2386"/>
                      <a:pt x="1284" y="2386"/>
                    </a:cubicBezTo>
                    <a:cubicBezTo>
                      <a:pt x="1654" y="2386"/>
                      <a:pt x="3093" y="666"/>
                      <a:pt x="2524" y="216"/>
                    </a:cubicBezTo>
                    <a:cubicBezTo>
                      <a:pt x="2468" y="172"/>
                      <a:pt x="2409" y="153"/>
                      <a:pt x="2348" y="153"/>
                    </a:cubicBezTo>
                    <a:cubicBezTo>
                      <a:pt x="1937" y="153"/>
                      <a:pt x="1467" y="1036"/>
                      <a:pt x="1467" y="1036"/>
                    </a:cubicBezTo>
                    <a:cubicBezTo>
                      <a:pt x="1467" y="1036"/>
                      <a:pt x="1243" y="1"/>
                      <a:pt x="761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7" name="Google Shape;127;p3"/>
              <p:cNvSpPr/>
              <p:nvPr/>
            </p:nvSpPr>
            <p:spPr>
              <a:xfrm rot="-5563485">
                <a:off x="3166434" y="379837"/>
                <a:ext cx="288827" cy="300850"/>
              </a:xfrm>
              <a:custGeom>
                <a:avLst/>
                <a:gdLst/>
                <a:ahLst/>
                <a:cxnLst/>
                <a:rect l="l" t="t" r="r" b="b"/>
                <a:pathLst>
                  <a:path w="2142" h="2231" extrusionOk="0">
                    <a:moveTo>
                      <a:pt x="1403" y="0"/>
                    </a:moveTo>
                    <a:cubicBezTo>
                      <a:pt x="1398" y="0"/>
                      <a:pt x="1392" y="0"/>
                      <a:pt x="1387" y="1"/>
                    </a:cubicBezTo>
                    <a:cubicBezTo>
                      <a:pt x="1009" y="700"/>
                      <a:pt x="535" y="1351"/>
                      <a:pt x="1" y="1941"/>
                    </a:cubicBezTo>
                    <a:cubicBezTo>
                      <a:pt x="113" y="2110"/>
                      <a:pt x="230" y="2222"/>
                      <a:pt x="314" y="2230"/>
                    </a:cubicBezTo>
                    <a:cubicBezTo>
                      <a:pt x="318" y="2231"/>
                      <a:pt x="321" y="2231"/>
                      <a:pt x="324" y="2231"/>
                    </a:cubicBezTo>
                    <a:cubicBezTo>
                      <a:pt x="702" y="2231"/>
                      <a:pt x="2141" y="511"/>
                      <a:pt x="1572" y="61"/>
                    </a:cubicBezTo>
                    <a:cubicBezTo>
                      <a:pt x="1517" y="20"/>
                      <a:pt x="1461" y="0"/>
                      <a:pt x="1403" y="0"/>
                    </a:cubicBezTo>
                    <a:close/>
                  </a:path>
                </a:pathLst>
              </a:custGeom>
              <a:solidFill>
                <a:srgbClr val="FFF1F6">
                  <a:alpha val="333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128" name="Google Shape;128;p3"/>
          <p:cNvSpPr/>
          <p:nvPr/>
        </p:nvSpPr>
        <p:spPr>
          <a:xfrm>
            <a:off x="8082620" y="4542638"/>
            <a:ext cx="215929" cy="199812"/>
          </a:xfrm>
          <a:custGeom>
            <a:avLst/>
            <a:gdLst/>
            <a:ahLst/>
            <a:cxnLst/>
            <a:rect l="l" t="t" r="r" b="b"/>
            <a:pathLst>
              <a:path w="1447" h="1339" extrusionOk="0">
                <a:moveTo>
                  <a:pt x="729" y="0"/>
                </a:moveTo>
                <a:cubicBezTo>
                  <a:pt x="719" y="0"/>
                  <a:pt x="709" y="1"/>
                  <a:pt x="699" y="1"/>
                </a:cubicBezTo>
                <a:cubicBezTo>
                  <a:pt x="486" y="13"/>
                  <a:pt x="286" y="122"/>
                  <a:pt x="161" y="298"/>
                </a:cubicBezTo>
                <a:cubicBezTo>
                  <a:pt x="36" y="475"/>
                  <a:pt x="0" y="692"/>
                  <a:pt x="61" y="893"/>
                </a:cubicBezTo>
                <a:cubicBezTo>
                  <a:pt x="121" y="1082"/>
                  <a:pt x="261" y="1238"/>
                  <a:pt x="458" y="1307"/>
                </a:cubicBezTo>
                <a:cubicBezTo>
                  <a:pt x="511" y="1327"/>
                  <a:pt x="571" y="1339"/>
                  <a:pt x="627" y="1339"/>
                </a:cubicBezTo>
                <a:cubicBezTo>
                  <a:pt x="760" y="1339"/>
                  <a:pt x="872" y="1279"/>
                  <a:pt x="953" y="1166"/>
                </a:cubicBezTo>
                <a:cubicBezTo>
                  <a:pt x="1053" y="1026"/>
                  <a:pt x="1089" y="801"/>
                  <a:pt x="932" y="604"/>
                </a:cubicBezTo>
                <a:cubicBezTo>
                  <a:pt x="860" y="511"/>
                  <a:pt x="744" y="455"/>
                  <a:pt x="631" y="455"/>
                </a:cubicBezTo>
                <a:cubicBezTo>
                  <a:pt x="543" y="455"/>
                  <a:pt x="466" y="495"/>
                  <a:pt x="418" y="563"/>
                </a:cubicBezTo>
                <a:cubicBezTo>
                  <a:pt x="350" y="652"/>
                  <a:pt x="338" y="756"/>
                  <a:pt x="378" y="853"/>
                </a:cubicBezTo>
                <a:cubicBezTo>
                  <a:pt x="418" y="945"/>
                  <a:pt x="507" y="1013"/>
                  <a:pt x="611" y="1026"/>
                </a:cubicBezTo>
                <a:cubicBezTo>
                  <a:pt x="616" y="1026"/>
                  <a:pt x="621" y="1027"/>
                  <a:pt x="626" y="1027"/>
                </a:cubicBezTo>
                <a:cubicBezTo>
                  <a:pt x="667" y="1027"/>
                  <a:pt x="700" y="997"/>
                  <a:pt x="703" y="957"/>
                </a:cubicBezTo>
                <a:cubicBezTo>
                  <a:pt x="707" y="917"/>
                  <a:pt x="679" y="877"/>
                  <a:pt x="639" y="873"/>
                </a:cubicBezTo>
                <a:cubicBezTo>
                  <a:pt x="587" y="865"/>
                  <a:pt x="547" y="837"/>
                  <a:pt x="527" y="797"/>
                </a:cubicBezTo>
                <a:cubicBezTo>
                  <a:pt x="507" y="756"/>
                  <a:pt x="511" y="716"/>
                  <a:pt x="531" y="672"/>
                </a:cubicBezTo>
                <a:cubicBezTo>
                  <a:pt x="551" y="636"/>
                  <a:pt x="583" y="612"/>
                  <a:pt x="623" y="604"/>
                </a:cubicBezTo>
                <a:cubicBezTo>
                  <a:pt x="629" y="603"/>
                  <a:pt x="636" y="602"/>
                  <a:pt x="643" y="602"/>
                </a:cubicBezTo>
                <a:cubicBezTo>
                  <a:pt x="689" y="602"/>
                  <a:pt x="745" y="625"/>
                  <a:pt x="784" y="660"/>
                </a:cubicBezTo>
                <a:cubicBezTo>
                  <a:pt x="860" y="724"/>
                  <a:pt x="900" y="825"/>
                  <a:pt x="892" y="925"/>
                </a:cubicBezTo>
                <a:cubicBezTo>
                  <a:pt x="888" y="1013"/>
                  <a:pt x="848" y="1086"/>
                  <a:pt x="784" y="1138"/>
                </a:cubicBezTo>
                <a:cubicBezTo>
                  <a:pt x="741" y="1170"/>
                  <a:pt x="693" y="1183"/>
                  <a:pt x="644" y="1183"/>
                </a:cubicBezTo>
                <a:cubicBezTo>
                  <a:pt x="516" y="1183"/>
                  <a:pt x="382" y="1092"/>
                  <a:pt x="310" y="1013"/>
                </a:cubicBezTo>
                <a:cubicBezTo>
                  <a:pt x="189" y="881"/>
                  <a:pt x="161" y="696"/>
                  <a:pt x="221" y="519"/>
                </a:cubicBezTo>
                <a:cubicBezTo>
                  <a:pt x="282" y="347"/>
                  <a:pt x="426" y="214"/>
                  <a:pt x="603" y="162"/>
                </a:cubicBezTo>
                <a:cubicBezTo>
                  <a:pt x="644" y="150"/>
                  <a:pt x="686" y="145"/>
                  <a:pt x="727" y="145"/>
                </a:cubicBezTo>
                <a:cubicBezTo>
                  <a:pt x="828" y="145"/>
                  <a:pt x="926" y="179"/>
                  <a:pt x="1009" y="242"/>
                </a:cubicBezTo>
                <a:cubicBezTo>
                  <a:pt x="1133" y="342"/>
                  <a:pt x="1270" y="604"/>
                  <a:pt x="1266" y="829"/>
                </a:cubicBezTo>
                <a:cubicBezTo>
                  <a:pt x="1258" y="945"/>
                  <a:pt x="1226" y="1030"/>
                  <a:pt x="1149" y="1082"/>
                </a:cubicBezTo>
                <a:cubicBezTo>
                  <a:pt x="1125" y="1098"/>
                  <a:pt x="1113" y="1126"/>
                  <a:pt x="1121" y="1150"/>
                </a:cubicBezTo>
                <a:cubicBezTo>
                  <a:pt x="1125" y="1182"/>
                  <a:pt x="1141" y="1206"/>
                  <a:pt x="1165" y="1218"/>
                </a:cubicBezTo>
                <a:cubicBezTo>
                  <a:pt x="1175" y="1221"/>
                  <a:pt x="1184" y="1223"/>
                  <a:pt x="1194" y="1223"/>
                </a:cubicBezTo>
                <a:cubicBezTo>
                  <a:pt x="1209" y="1223"/>
                  <a:pt x="1225" y="1219"/>
                  <a:pt x="1242" y="1206"/>
                </a:cubicBezTo>
                <a:cubicBezTo>
                  <a:pt x="1342" y="1138"/>
                  <a:pt x="1402" y="1021"/>
                  <a:pt x="1415" y="885"/>
                </a:cubicBezTo>
                <a:cubicBezTo>
                  <a:pt x="1447" y="632"/>
                  <a:pt x="1314" y="338"/>
                  <a:pt x="1173" y="178"/>
                </a:cubicBezTo>
                <a:cubicBezTo>
                  <a:pt x="1059" y="67"/>
                  <a:pt x="902" y="0"/>
                  <a:pt x="729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29" name="Google Shape;129;p3"/>
          <p:cNvGrpSpPr/>
          <p:nvPr/>
        </p:nvGrpSpPr>
        <p:grpSpPr>
          <a:xfrm rot="2700000">
            <a:off x="8850543" y="3860238"/>
            <a:ext cx="296110" cy="307950"/>
            <a:chOff x="2402806" y="1534404"/>
            <a:chExt cx="197214" cy="205099"/>
          </a:xfrm>
        </p:grpSpPr>
        <p:sp>
          <p:nvSpPr>
            <p:cNvPr id="130" name="Google Shape;130;p3"/>
            <p:cNvSpPr/>
            <p:nvPr/>
          </p:nvSpPr>
          <p:spPr>
            <a:xfrm>
              <a:off x="2402806" y="1605082"/>
              <a:ext cx="85428" cy="127119"/>
            </a:xfrm>
            <a:custGeom>
              <a:avLst/>
              <a:gdLst/>
              <a:ahLst/>
              <a:cxnLst/>
              <a:rect l="l" t="t" r="r" b="b"/>
              <a:pathLst>
                <a:path w="1170" h="1741" extrusionOk="0">
                  <a:moveTo>
                    <a:pt x="273" y="0"/>
                  </a:moveTo>
                  <a:cubicBezTo>
                    <a:pt x="220" y="0"/>
                    <a:pt x="176" y="36"/>
                    <a:pt x="165" y="85"/>
                  </a:cubicBezTo>
                  <a:cubicBezTo>
                    <a:pt x="0" y="1226"/>
                    <a:pt x="1005" y="1724"/>
                    <a:pt x="1017" y="1728"/>
                  </a:cubicBezTo>
                  <a:cubicBezTo>
                    <a:pt x="1033" y="1732"/>
                    <a:pt x="1045" y="1740"/>
                    <a:pt x="1061" y="1740"/>
                  </a:cubicBezTo>
                  <a:cubicBezTo>
                    <a:pt x="1101" y="1740"/>
                    <a:pt x="1137" y="1720"/>
                    <a:pt x="1145" y="1684"/>
                  </a:cubicBezTo>
                  <a:cubicBezTo>
                    <a:pt x="1169" y="1632"/>
                    <a:pt x="1149" y="1572"/>
                    <a:pt x="1101" y="1548"/>
                  </a:cubicBezTo>
                  <a:cubicBezTo>
                    <a:pt x="1097" y="1544"/>
                    <a:pt x="221" y="1118"/>
                    <a:pt x="366" y="117"/>
                  </a:cubicBezTo>
                  <a:cubicBezTo>
                    <a:pt x="374" y="61"/>
                    <a:pt x="338" y="13"/>
                    <a:pt x="281" y="1"/>
                  </a:cubicBezTo>
                  <a:cubicBezTo>
                    <a:pt x="279" y="1"/>
                    <a:pt x="276" y="0"/>
                    <a:pt x="27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131;p3"/>
            <p:cNvSpPr/>
            <p:nvPr/>
          </p:nvSpPr>
          <p:spPr>
            <a:xfrm>
              <a:off x="2441796" y="1605886"/>
              <a:ext cx="64910" cy="98424"/>
            </a:xfrm>
            <a:custGeom>
              <a:avLst/>
              <a:gdLst/>
              <a:ahLst/>
              <a:cxnLst/>
              <a:rect l="l" t="t" r="r" b="b"/>
              <a:pathLst>
                <a:path w="889" h="1348" extrusionOk="0">
                  <a:moveTo>
                    <a:pt x="113" y="1"/>
                  </a:moveTo>
                  <a:cubicBezTo>
                    <a:pt x="109" y="1"/>
                    <a:pt x="105" y="1"/>
                    <a:pt x="101" y="2"/>
                  </a:cubicBezTo>
                  <a:cubicBezTo>
                    <a:pt x="45" y="6"/>
                    <a:pt x="1" y="50"/>
                    <a:pt x="5" y="106"/>
                  </a:cubicBezTo>
                  <a:cubicBezTo>
                    <a:pt x="5" y="130"/>
                    <a:pt x="57" y="837"/>
                    <a:pt x="712" y="1328"/>
                  </a:cubicBezTo>
                  <a:cubicBezTo>
                    <a:pt x="732" y="1340"/>
                    <a:pt x="752" y="1348"/>
                    <a:pt x="772" y="1348"/>
                  </a:cubicBezTo>
                  <a:cubicBezTo>
                    <a:pt x="804" y="1348"/>
                    <a:pt x="832" y="1332"/>
                    <a:pt x="852" y="1312"/>
                  </a:cubicBezTo>
                  <a:cubicBezTo>
                    <a:pt x="888" y="1267"/>
                    <a:pt x="880" y="1207"/>
                    <a:pt x="832" y="1171"/>
                  </a:cubicBezTo>
                  <a:cubicBezTo>
                    <a:pt x="250" y="737"/>
                    <a:pt x="205" y="106"/>
                    <a:pt x="205" y="94"/>
                  </a:cubicBezTo>
                  <a:cubicBezTo>
                    <a:pt x="202" y="46"/>
                    <a:pt x="164" y="1"/>
                    <a:pt x="11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132;p3"/>
            <p:cNvSpPr/>
            <p:nvPr/>
          </p:nvSpPr>
          <p:spPr>
            <a:xfrm>
              <a:off x="2470272" y="1604206"/>
              <a:ext cx="45561" cy="62866"/>
            </a:xfrm>
            <a:custGeom>
              <a:avLst/>
              <a:gdLst/>
              <a:ahLst/>
              <a:cxnLst/>
              <a:rect l="l" t="t" r="r" b="b"/>
              <a:pathLst>
                <a:path w="624" h="861" extrusionOk="0">
                  <a:moveTo>
                    <a:pt x="175" y="1"/>
                  </a:moveTo>
                  <a:cubicBezTo>
                    <a:pt x="132" y="1"/>
                    <a:pt x="91" y="33"/>
                    <a:pt x="81" y="77"/>
                  </a:cubicBezTo>
                  <a:cubicBezTo>
                    <a:pt x="77" y="97"/>
                    <a:pt x="0" y="479"/>
                    <a:pt x="450" y="840"/>
                  </a:cubicBezTo>
                  <a:cubicBezTo>
                    <a:pt x="466" y="856"/>
                    <a:pt x="494" y="860"/>
                    <a:pt x="515" y="860"/>
                  </a:cubicBezTo>
                  <a:cubicBezTo>
                    <a:pt x="543" y="860"/>
                    <a:pt x="571" y="848"/>
                    <a:pt x="591" y="828"/>
                  </a:cubicBezTo>
                  <a:cubicBezTo>
                    <a:pt x="623" y="788"/>
                    <a:pt x="619" y="720"/>
                    <a:pt x="575" y="688"/>
                  </a:cubicBezTo>
                  <a:cubicBezTo>
                    <a:pt x="229" y="410"/>
                    <a:pt x="273" y="137"/>
                    <a:pt x="277" y="125"/>
                  </a:cubicBezTo>
                  <a:cubicBezTo>
                    <a:pt x="294" y="69"/>
                    <a:pt x="257" y="13"/>
                    <a:pt x="201" y="5"/>
                  </a:cubicBezTo>
                  <a:cubicBezTo>
                    <a:pt x="193" y="2"/>
                    <a:pt x="184" y="1"/>
                    <a:pt x="17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133;p3"/>
            <p:cNvSpPr/>
            <p:nvPr/>
          </p:nvSpPr>
          <p:spPr>
            <a:xfrm>
              <a:off x="2504005" y="1627498"/>
              <a:ext cx="52571" cy="112005"/>
            </a:xfrm>
            <a:custGeom>
              <a:avLst/>
              <a:gdLst/>
              <a:ahLst/>
              <a:cxnLst/>
              <a:rect l="l" t="t" r="r" b="b"/>
              <a:pathLst>
                <a:path w="720" h="1534" extrusionOk="0">
                  <a:moveTo>
                    <a:pt x="409" y="0"/>
                  </a:moveTo>
                  <a:cubicBezTo>
                    <a:pt x="400" y="0"/>
                    <a:pt x="391" y="1"/>
                    <a:pt x="382" y="3"/>
                  </a:cubicBezTo>
                  <a:cubicBezTo>
                    <a:pt x="330" y="19"/>
                    <a:pt x="302" y="79"/>
                    <a:pt x="318" y="132"/>
                  </a:cubicBezTo>
                  <a:cubicBezTo>
                    <a:pt x="318" y="136"/>
                    <a:pt x="494" y="702"/>
                    <a:pt x="32" y="1377"/>
                  </a:cubicBezTo>
                  <a:cubicBezTo>
                    <a:pt x="0" y="1421"/>
                    <a:pt x="12" y="1486"/>
                    <a:pt x="57" y="1518"/>
                  </a:cubicBezTo>
                  <a:cubicBezTo>
                    <a:pt x="73" y="1526"/>
                    <a:pt x="93" y="1534"/>
                    <a:pt x="113" y="1534"/>
                  </a:cubicBezTo>
                  <a:cubicBezTo>
                    <a:pt x="141" y="1534"/>
                    <a:pt x="177" y="1518"/>
                    <a:pt x="197" y="1494"/>
                  </a:cubicBezTo>
                  <a:cubicBezTo>
                    <a:pt x="719" y="734"/>
                    <a:pt x="519" y="96"/>
                    <a:pt x="511" y="71"/>
                  </a:cubicBezTo>
                  <a:cubicBezTo>
                    <a:pt x="497" y="25"/>
                    <a:pt x="453" y="0"/>
                    <a:pt x="40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134;p3"/>
            <p:cNvSpPr/>
            <p:nvPr/>
          </p:nvSpPr>
          <p:spPr>
            <a:xfrm>
              <a:off x="2548909" y="1634508"/>
              <a:ext cx="26431" cy="80682"/>
            </a:xfrm>
            <a:custGeom>
              <a:avLst/>
              <a:gdLst/>
              <a:ahLst/>
              <a:cxnLst/>
              <a:rect l="l" t="t" r="r" b="b"/>
              <a:pathLst>
                <a:path w="362" h="1105" extrusionOk="0">
                  <a:moveTo>
                    <a:pt x="128" y="1"/>
                  </a:moveTo>
                  <a:cubicBezTo>
                    <a:pt x="120" y="1"/>
                    <a:pt x="112" y="2"/>
                    <a:pt x="104" y="4"/>
                  </a:cubicBezTo>
                  <a:cubicBezTo>
                    <a:pt x="56" y="16"/>
                    <a:pt x="20" y="72"/>
                    <a:pt x="36" y="124"/>
                  </a:cubicBezTo>
                  <a:cubicBezTo>
                    <a:pt x="157" y="586"/>
                    <a:pt x="16" y="964"/>
                    <a:pt x="16" y="968"/>
                  </a:cubicBezTo>
                  <a:cubicBezTo>
                    <a:pt x="0" y="1024"/>
                    <a:pt x="24" y="1080"/>
                    <a:pt x="76" y="1100"/>
                  </a:cubicBezTo>
                  <a:cubicBezTo>
                    <a:pt x="84" y="1104"/>
                    <a:pt x="100" y="1104"/>
                    <a:pt x="109" y="1104"/>
                  </a:cubicBezTo>
                  <a:cubicBezTo>
                    <a:pt x="149" y="1104"/>
                    <a:pt x="189" y="1080"/>
                    <a:pt x="197" y="1044"/>
                  </a:cubicBezTo>
                  <a:cubicBezTo>
                    <a:pt x="205" y="1024"/>
                    <a:pt x="362" y="602"/>
                    <a:pt x="225" y="76"/>
                  </a:cubicBezTo>
                  <a:cubicBezTo>
                    <a:pt x="218" y="31"/>
                    <a:pt x="176" y="1"/>
                    <a:pt x="12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135;p3"/>
            <p:cNvSpPr/>
            <p:nvPr/>
          </p:nvSpPr>
          <p:spPr>
            <a:xfrm>
              <a:off x="2577020" y="1637939"/>
              <a:ext cx="23000" cy="51695"/>
            </a:xfrm>
            <a:custGeom>
              <a:avLst/>
              <a:gdLst/>
              <a:ahLst/>
              <a:cxnLst/>
              <a:rect l="l" t="t" r="r" b="b"/>
              <a:pathLst>
                <a:path w="315" h="708" extrusionOk="0">
                  <a:moveTo>
                    <a:pt x="117" y="0"/>
                  </a:moveTo>
                  <a:cubicBezTo>
                    <a:pt x="106" y="0"/>
                    <a:pt x="96" y="2"/>
                    <a:pt x="85" y="5"/>
                  </a:cubicBezTo>
                  <a:cubicBezTo>
                    <a:pt x="33" y="17"/>
                    <a:pt x="1" y="73"/>
                    <a:pt x="17" y="129"/>
                  </a:cubicBezTo>
                  <a:cubicBezTo>
                    <a:pt x="97" y="411"/>
                    <a:pt x="45" y="567"/>
                    <a:pt x="45" y="571"/>
                  </a:cubicBezTo>
                  <a:cubicBezTo>
                    <a:pt x="33" y="627"/>
                    <a:pt x="57" y="680"/>
                    <a:pt x="105" y="700"/>
                  </a:cubicBezTo>
                  <a:cubicBezTo>
                    <a:pt x="117" y="708"/>
                    <a:pt x="133" y="708"/>
                    <a:pt x="141" y="708"/>
                  </a:cubicBezTo>
                  <a:cubicBezTo>
                    <a:pt x="182" y="708"/>
                    <a:pt x="218" y="680"/>
                    <a:pt x="238" y="648"/>
                  </a:cubicBezTo>
                  <a:cubicBezTo>
                    <a:pt x="242" y="619"/>
                    <a:pt x="314" y="427"/>
                    <a:pt x="214" y="73"/>
                  </a:cubicBezTo>
                  <a:cubicBezTo>
                    <a:pt x="201" y="27"/>
                    <a:pt x="161" y="0"/>
                    <a:pt x="11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136;p3"/>
            <p:cNvSpPr/>
            <p:nvPr/>
          </p:nvSpPr>
          <p:spPr>
            <a:xfrm>
              <a:off x="2493710" y="1595664"/>
              <a:ext cx="96307" cy="27089"/>
            </a:xfrm>
            <a:custGeom>
              <a:avLst/>
              <a:gdLst/>
              <a:ahLst/>
              <a:cxnLst/>
              <a:rect l="l" t="t" r="r" b="b"/>
              <a:pathLst>
                <a:path w="1319" h="371" extrusionOk="0">
                  <a:moveTo>
                    <a:pt x="485" y="0"/>
                  </a:moveTo>
                  <a:cubicBezTo>
                    <a:pt x="241" y="0"/>
                    <a:pt x="88" y="59"/>
                    <a:pt x="77" y="65"/>
                  </a:cubicBezTo>
                  <a:cubicBezTo>
                    <a:pt x="29" y="86"/>
                    <a:pt x="1" y="146"/>
                    <a:pt x="21" y="194"/>
                  </a:cubicBezTo>
                  <a:cubicBezTo>
                    <a:pt x="36" y="234"/>
                    <a:pt x="75" y="257"/>
                    <a:pt x="115" y="257"/>
                  </a:cubicBezTo>
                  <a:cubicBezTo>
                    <a:pt x="128" y="257"/>
                    <a:pt x="141" y="255"/>
                    <a:pt x="153" y="250"/>
                  </a:cubicBezTo>
                  <a:cubicBezTo>
                    <a:pt x="156" y="250"/>
                    <a:pt x="281" y="203"/>
                    <a:pt x="487" y="203"/>
                  </a:cubicBezTo>
                  <a:cubicBezTo>
                    <a:pt x="662" y="203"/>
                    <a:pt x="896" y="237"/>
                    <a:pt x="1162" y="363"/>
                  </a:cubicBezTo>
                  <a:cubicBezTo>
                    <a:pt x="1174" y="367"/>
                    <a:pt x="1186" y="371"/>
                    <a:pt x="1202" y="371"/>
                  </a:cubicBezTo>
                  <a:cubicBezTo>
                    <a:pt x="1242" y="371"/>
                    <a:pt x="1278" y="351"/>
                    <a:pt x="1298" y="315"/>
                  </a:cubicBezTo>
                  <a:cubicBezTo>
                    <a:pt x="1319" y="266"/>
                    <a:pt x="1298" y="206"/>
                    <a:pt x="1246" y="182"/>
                  </a:cubicBezTo>
                  <a:cubicBezTo>
                    <a:pt x="950" y="40"/>
                    <a:pt x="687" y="0"/>
                    <a:pt x="48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137;p3"/>
            <p:cNvSpPr/>
            <p:nvPr/>
          </p:nvSpPr>
          <p:spPr>
            <a:xfrm>
              <a:off x="2446469" y="1562077"/>
              <a:ext cx="145300" cy="33733"/>
            </a:xfrm>
            <a:custGeom>
              <a:avLst/>
              <a:gdLst/>
              <a:ahLst/>
              <a:cxnLst/>
              <a:rect l="l" t="t" r="r" b="b"/>
              <a:pathLst>
                <a:path w="1990" h="462" extrusionOk="0">
                  <a:moveTo>
                    <a:pt x="886" y="1"/>
                  </a:moveTo>
                  <a:cubicBezTo>
                    <a:pt x="424" y="1"/>
                    <a:pt x="92" y="145"/>
                    <a:pt x="73" y="152"/>
                  </a:cubicBezTo>
                  <a:cubicBezTo>
                    <a:pt x="21" y="172"/>
                    <a:pt x="1" y="232"/>
                    <a:pt x="21" y="284"/>
                  </a:cubicBezTo>
                  <a:cubicBezTo>
                    <a:pt x="36" y="320"/>
                    <a:pt x="73" y="340"/>
                    <a:pt x="112" y="340"/>
                  </a:cubicBezTo>
                  <a:cubicBezTo>
                    <a:pt x="126" y="340"/>
                    <a:pt x="140" y="338"/>
                    <a:pt x="153" y="333"/>
                  </a:cubicBezTo>
                  <a:cubicBezTo>
                    <a:pt x="158" y="330"/>
                    <a:pt x="460" y="200"/>
                    <a:pt x="883" y="200"/>
                  </a:cubicBezTo>
                  <a:cubicBezTo>
                    <a:pt x="1161" y="200"/>
                    <a:pt x="1492" y="257"/>
                    <a:pt x="1825" y="445"/>
                  </a:cubicBezTo>
                  <a:cubicBezTo>
                    <a:pt x="1841" y="453"/>
                    <a:pt x="1861" y="461"/>
                    <a:pt x="1873" y="461"/>
                  </a:cubicBezTo>
                  <a:cubicBezTo>
                    <a:pt x="1909" y="461"/>
                    <a:pt x="1945" y="445"/>
                    <a:pt x="1966" y="409"/>
                  </a:cubicBezTo>
                  <a:cubicBezTo>
                    <a:pt x="1990" y="365"/>
                    <a:pt x="1974" y="300"/>
                    <a:pt x="1925" y="272"/>
                  </a:cubicBezTo>
                  <a:cubicBezTo>
                    <a:pt x="1557" y="64"/>
                    <a:pt x="1193" y="1"/>
                    <a:pt x="88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138;p3"/>
            <p:cNvSpPr/>
            <p:nvPr/>
          </p:nvSpPr>
          <p:spPr>
            <a:xfrm>
              <a:off x="2495754" y="1534404"/>
              <a:ext cx="76374" cy="23803"/>
            </a:xfrm>
            <a:custGeom>
              <a:avLst/>
              <a:gdLst/>
              <a:ahLst/>
              <a:cxnLst/>
              <a:rect l="l" t="t" r="r" b="b"/>
              <a:pathLst>
                <a:path w="1046" h="326" extrusionOk="0">
                  <a:moveTo>
                    <a:pt x="384" y="1"/>
                  </a:moveTo>
                  <a:cubicBezTo>
                    <a:pt x="213" y="1"/>
                    <a:pt x="95" y="32"/>
                    <a:pt x="85" y="37"/>
                  </a:cubicBezTo>
                  <a:cubicBezTo>
                    <a:pt x="29" y="49"/>
                    <a:pt x="1" y="105"/>
                    <a:pt x="13" y="161"/>
                  </a:cubicBezTo>
                  <a:cubicBezTo>
                    <a:pt x="26" y="207"/>
                    <a:pt x="65" y="234"/>
                    <a:pt x="110" y="234"/>
                  </a:cubicBezTo>
                  <a:cubicBezTo>
                    <a:pt x="120" y="234"/>
                    <a:pt x="131" y="232"/>
                    <a:pt x="141" y="229"/>
                  </a:cubicBezTo>
                  <a:cubicBezTo>
                    <a:pt x="141" y="229"/>
                    <a:pt x="240" y="203"/>
                    <a:pt x="386" y="203"/>
                  </a:cubicBezTo>
                  <a:cubicBezTo>
                    <a:pt x="524" y="203"/>
                    <a:pt x="704" y="226"/>
                    <a:pt x="885" y="318"/>
                  </a:cubicBezTo>
                  <a:cubicBezTo>
                    <a:pt x="897" y="322"/>
                    <a:pt x="913" y="326"/>
                    <a:pt x="929" y="326"/>
                  </a:cubicBezTo>
                  <a:cubicBezTo>
                    <a:pt x="969" y="326"/>
                    <a:pt x="1005" y="302"/>
                    <a:pt x="1017" y="270"/>
                  </a:cubicBezTo>
                  <a:cubicBezTo>
                    <a:pt x="1045" y="221"/>
                    <a:pt x="1025" y="161"/>
                    <a:pt x="973" y="137"/>
                  </a:cubicBezTo>
                  <a:cubicBezTo>
                    <a:pt x="758" y="29"/>
                    <a:pt x="546" y="1"/>
                    <a:pt x="38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9" name="Google Shape;139;p3"/>
          <p:cNvSpPr/>
          <p:nvPr/>
        </p:nvSpPr>
        <p:spPr>
          <a:xfrm flipH="1">
            <a:off x="7326047" y="4041323"/>
            <a:ext cx="285802" cy="287674"/>
          </a:xfrm>
          <a:custGeom>
            <a:avLst/>
            <a:gdLst/>
            <a:ahLst/>
            <a:cxnLst/>
            <a:rect l="l" t="t" r="r" b="b"/>
            <a:pathLst>
              <a:path w="1403" h="1412" extrusionOk="0">
                <a:moveTo>
                  <a:pt x="538" y="1"/>
                </a:moveTo>
                <a:cubicBezTo>
                  <a:pt x="410" y="5"/>
                  <a:pt x="301" y="65"/>
                  <a:pt x="217" y="178"/>
                </a:cubicBezTo>
                <a:cubicBezTo>
                  <a:pt x="56" y="379"/>
                  <a:pt x="0" y="688"/>
                  <a:pt x="36" y="901"/>
                </a:cubicBezTo>
                <a:cubicBezTo>
                  <a:pt x="64" y="1082"/>
                  <a:pt x="165" y="1230"/>
                  <a:pt x="325" y="1323"/>
                </a:cubicBezTo>
                <a:cubicBezTo>
                  <a:pt x="430" y="1383"/>
                  <a:pt x="550" y="1411"/>
                  <a:pt x="671" y="1411"/>
                </a:cubicBezTo>
                <a:cubicBezTo>
                  <a:pt x="763" y="1411"/>
                  <a:pt x="852" y="1395"/>
                  <a:pt x="940" y="1363"/>
                </a:cubicBezTo>
                <a:cubicBezTo>
                  <a:pt x="1141" y="1283"/>
                  <a:pt x="1286" y="1122"/>
                  <a:pt x="1346" y="921"/>
                </a:cubicBezTo>
                <a:cubicBezTo>
                  <a:pt x="1402" y="724"/>
                  <a:pt x="1362" y="519"/>
                  <a:pt x="1242" y="351"/>
                </a:cubicBezTo>
                <a:cubicBezTo>
                  <a:pt x="1150" y="230"/>
                  <a:pt x="1027" y="167"/>
                  <a:pt x="899" y="167"/>
                </a:cubicBezTo>
                <a:cubicBezTo>
                  <a:pt x="848" y="167"/>
                  <a:pt x="795" y="177"/>
                  <a:pt x="743" y="198"/>
                </a:cubicBezTo>
                <a:cubicBezTo>
                  <a:pt x="583" y="258"/>
                  <a:pt x="430" y="435"/>
                  <a:pt x="458" y="684"/>
                </a:cubicBezTo>
                <a:cubicBezTo>
                  <a:pt x="470" y="805"/>
                  <a:pt x="534" y="913"/>
                  <a:pt x="627" y="977"/>
                </a:cubicBezTo>
                <a:cubicBezTo>
                  <a:pt x="673" y="1004"/>
                  <a:pt x="723" y="1018"/>
                  <a:pt x="774" y="1018"/>
                </a:cubicBezTo>
                <a:cubicBezTo>
                  <a:pt x="806" y="1018"/>
                  <a:pt x="839" y="1012"/>
                  <a:pt x="872" y="1001"/>
                </a:cubicBezTo>
                <a:cubicBezTo>
                  <a:pt x="972" y="965"/>
                  <a:pt x="1045" y="881"/>
                  <a:pt x="1061" y="780"/>
                </a:cubicBezTo>
                <a:cubicBezTo>
                  <a:pt x="1081" y="676"/>
                  <a:pt x="1041" y="576"/>
                  <a:pt x="960" y="503"/>
                </a:cubicBezTo>
                <a:cubicBezTo>
                  <a:pt x="944" y="491"/>
                  <a:pt x="924" y="484"/>
                  <a:pt x="905" y="484"/>
                </a:cubicBezTo>
                <a:cubicBezTo>
                  <a:pt x="882" y="484"/>
                  <a:pt x="859" y="494"/>
                  <a:pt x="844" y="511"/>
                </a:cubicBezTo>
                <a:cubicBezTo>
                  <a:pt x="820" y="547"/>
                  <a:pt x="820" y="592"/>
                  <a:pt x="852" y="620"/>
                </a:cubicBezTo>
                <a:cubicBezTo>
                  <a:pt x="892" y="648"/>
                  <a:pt x="912" y="700"/>
                  <a:pt x="908" y="744"/>
                </a:cubicBezTo>
                <a:cubicBezTo>
                  <a:pt x="904" y="788"/>
                  <a:pt x="880" y="825"/>
                  <a:pt x="840" y="845"/>
                </a:cubicBezTo>
                <a:cubicBezTo>
                  <a:pt x="821" y="855"/>
                  <a:pt x="800" y="860"/>
                  <a:pt x="780" y="860"/>
                </a:cubicBezTo>
                <a:cubicBezTo>
                  <a:pt x="762" y="860"/>
                  <a:pt x="744" y="856"/>
                  <a:pt x="727" y="849"/>
                </a:cubicBezTo>
                <a:cubicBezTo>
                  <a:pt x="683" y="829"/>
                  <a:pt x="639" y="772"/>
                  <a:pt x="623" y="712"/>
                </a:cubicBezTo>
                <a:cubicBezTo>
                  <a:pt x="599" y="620"/>
                  <a:pt x="619" y="511"/>
                  <a:pt x="671" y="435"/>
                </a:cubicBezTo>
                <a:cubicBezTo>
                  <a:pt x="723" y="363"/>
                  <a:pt x="792" y="322"/>
                  <a:pt x="880" y="318"/>
                </a:cubicBezTo>
                <a:cubicBezTo>
                  <a:pt x="886" y="318"/>
                  <a:pt x="893" y="318"/>
                  <a:pt x="899" y="318"/>
                </a:cubicBezTo>
                <a:cubicBezTo>
                  <a:pt x="1080" y="318"/>
                  <a:pt x="1186" y="540"/>
                  <a:pt x="1205" y="680"/>
                </a:cubicBezTo>
                <a:cubicBezTo>
                  <a:pt x="1233" y="853"/>
                  <a:pt x="1161" y="1026"/>
                  <a:pt x="1012" y="1142"/>
                </a:cubicBezTo>
                <a:cubicBezTo>
                  <a:pt x="913" y="1216"/>
                  <a:pt x="790" y="1257"/>
                  <a:pt x="668" y="1257"/>
                </a:cubicBezTo>
                <a:cubicBezTo>
                  <a:pt x="611" y="1257"/>
                  <a:pt x="555" y="1248"/>
                  <a:pt x="502" y="1230"/>
                </a:cubicBezTo>
                <a:cubicBezTo>
                  <a:pt x="358" y="1186"/>
                  <a:pt x="249" y="1086"/>
                  <a:pt x="201" y="941"/>
                </a:cubicBezTo>
                <a:cubicBezTo>
                  <a:pt x="149" y="784"/>
                  <a:pt x="181" y="491"/>
                  <a:pt x="305" y="306"/>
                </a:cubicBezTo>
                <a:cubicBezTo>
                  <a:pt x="370" y="210"/>
                  <a:pt x="450" y="162"/>
                  <a:pt x="542" y="158"/>
                </a:cubicBezTo>
                <a:cubicBezTo>
                  <a:pt x="571" y="158"/>
                  <a:pt x="599" y="142"/>
                  <a:pt x="607" y="117"/>
                </a:cubicBezTo>
                <a:cubicBezTo>
                  <a:pt x="623" y="89"/>
                  <a:pt x="619" y="61"/>
                  <a:pt x="603" y="37"/>
                </a:cubicBezTo>
                <a:cubicBezTo>
                  <a:pt x="587" y="17"/>
                  <a:pt x="563" y="1"/>
                  <a:pt x="538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0" name="Google Shape;140;p3"/>
          <p:cNvGrpSpPr/>
          <p:nvPr/>
        </p:nvGrpSpPr>
        <p:grpSpPr>
          <a:xfrm rot="10200497" flipH="1">
            <a:off x="5753905" y="4183465"/>
            <a:ext cx="2029153" cy="1375659"/>
            <a:chOff x="6283024" y="-660615"/>
            <a:chExt cx="2029221" cy="1375705"/>
          </a:xfrm>
        </p:grpSpPr>
        <p:grpSp>
          <p:nvGrpSpPr>
            <p:cNvPr id="141" name="Google Shape;141;p3"/>
            <p:cNvGrpSpPr/>
            <p:nvPr/>
          </p:nvGrpSpPr>
          <p:grpSpPr>
            <a:xfrm rot="8478049">
              <a:off x="7456155" y="-397939"/>
              <a:ext cx="900955" cy="172869"/>
              <a:chOff x="3564648" y="628675"/>
              <a:chExt cx="901001" cy="172878"/>
            </a:xfrm>
          </p:grpSpPr>
          <p:sp>
            <p:nvSpPr>
              <p:cNvPr id="142" name="Google Shape;142;p3"/>
              <p:cNvSpPr/>
              <p:nvPr/>
            </p:nvSpPr>
            <p:spPr>
              <a:xfrm>
                <a:off x="3564648" y="647688"/>
                <a:ext cx="32631" cy="26026"/>
              </a:xfrm>
              <a:custGeom>
                <a:avLst/>
                <a:gdLst/>
                <a:ahLst/>
                <a:cxnLst/>
                <a:rect l="l" t="t" r="r" b="b"/>
                <a:pathLst>
                  <a:path w="242" h="193" extrusionOk="0">
                    <a:moveTo>
                      <a:pt x="73" y="0"/>
                    </a:moveTo>
                    <a:cubicBezTo>
                      <a:pt x="53" y="0"/>
                      <a:pt x="33" y="10"/>
                      <a:pt x="21" y="28"/>
                    </a:cubicBezTo>
                    <a:cubicBezTo>
                      <a:pt x="0" y="52"/>
                      <a:pt x="4" y="92"/>
                      <a:pt x="33" y="112"/>
                    </a:cubicBezTo>
                    <a:cubicBezTo>
                      <a:pt x="33" y="112"/>
                      <a:pt x="69" y="140"/>
                      <a:pt x="141" y="184"/>
                    </a:cubicBezTo>
                    <a:cubicBezTo>
                      <a:pt x="149" y="188"/>
                      <a:pt x="165" y="192"/>
                      <a:pt x="173" y="192"/>
                    </a:cubicBezTo>
                    <a:cubicBezTo>
                      <a:pt x="193" y="192"/>
                      <a:pt x="213" y="184"/>
                      <a:pt x="225" y="168"/>
                    </a:cubicBezTo>
                    <a:cubicBezTo>
                      <a:pt x="241" y="144"/>
                      <a:pt x="233" y="104"/>
                      <a:pt x="205" y="84"/>
                    </a:cubicBezTo>
                    <a:cubicBezTo>
                      <a:pt x="141" y="40"/>
                      <a:pt x="105" y="11"/>
                      <a:pt x="105" y="11"/>
                    </a:cubicBezTo>
                    <a:cubicBezTo>
                      <a:pt x="96" y="4"/>
                      <a:pt x="84" y="0"/>
                      <a:pt x="73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3" name="Google Shape;143;p3"/>
              <p:cNvSpPr/>
              <p:nvPr/>
            </p:nvSpPr>
            <p:spPr>
              <a:xfrm>
                <a:off x="3630180" y="628675"/>
                <a:ext cx="835469" cy="172878"/>
              </a:xfrm>
              <a:custGeom>
                <a:avLst/>
                <a:gdLst/>
                <a:ahLst/>
                <a:cxnLst/>
                <a:rect l="l" t="t" r="r" b="b"/>
                <a:pathLst>
                  <a:path w="6196" h="1282" extrusionOk="0">
                    <a:moveTo>
                      <a:pt x="6121" y="0"/>
                    </a:moveTo>
                    <a:cubicBezTo>
                      <a:pt x="6109" y="0"/>
                      <a:pt x="6097" y="4"/>
                      <a:pt x="6087" y="12"/>
                    </a:cubicBezTo>
                    <a:cubicBezTo>
                      <a:pt x="6023" y="64"/>
                      <a:pt x="5955" y="112"/>
                      <a:pt x="5891" y="160"/>
                    </a:cubicBezTo>
                    <a:cubicBezTo>
                      <a:pt x="5858" y="177"/>
                      <a:pt x="5854" y="213"/>
                      <a:pt x="5875" y="245"/>
                    </a:cubicBezTo>
                    <a:cubicBezTo>
                      <a:pt x="5887" y="261"/>
                      <a:pt x="5907" y="269"/>
                      <a:pt x="5927" y="269"/>
                    </a:cubicBezTo>
                    <a:cubicBezTo>
                      <a:pt x="5943" y="269"/>
                      <a:pt x="5951" y="265"/>
                      <a:pt x="5967" y="261"/>
                    </a:cubicBezTo>
                    <a:cubicBezTo>
                      <a:pt x="6035" y="213"/>
                      <a:pt x="6104" y="165"/>
                      <a:pt x="6168" y="112"/>
                    </a:cubicBezTo>
                    <a:cubicBezTo>
                      <a:pt x="6192" y="88"/>
                      <a:pt x="6196" y="48"/>
                      <a:pt x="6176" y="24"/>
                    </a:cubicBezTo>
                    <a:cubicBezTo>
                      <a:pt x="6161" y="9"/>
                      <a:pt x="6140" y="0"/>
                      <a:pt x="6121" y="0"/>
                    </a:cubicBezTo>
                    <a:close/>
                    <a:moveTo>
                      <a:pt x="5557" y="384"/>
                    </a:moveTo>
                    <a:cubicBezTo>
                      <a:pt x="5546" y="384"/>
                      <a:pt x="5535" y="387"/>
                      <a:pt x="5525" y="394"/>
                    </a:cubicBezTo>
                    <a:lnTo>
                      <a:pt x="5312" y="514"/>
                    </a:lnTo>
                    <a:cubicBezTo>
                      <a:pt x="5284" y="530"/>
                      <a:pt x="5272" y="570"/>
                      <a:pt x="5288" y="602"/>
                    </a:cubicBezTo>
                    <a:cubicBezTo>
                      <a:pt x="5296" y="623"/>
                      <a:pt x="5324" y="631"/>
                      <a:pt x="5344" y="631"/>
                    </a:cubicBezTo>
                    <a:cubicBezTo>
                      <a:pt x="5352" y="631"/>
                      <a:pt x="5364" y="631"/>
                      <a:pt x="5372" y="627"/>
                    </a:cubicBezTo>
                    <a:cubicBezTo>
                      <a:pt x="5445" y="586"/>
                      <a:pt x="5517" y="546"/>
                      <a:pt x="5589" y="502"/>
                    </a:cubicBezTo>
                    <a:cubicBezTo>
                      <a:pt x="5617" y="486"/>
                      <a:pt x="5629" y="446"/>
                      <a:pt x="5609" y="414"/>
                    </a:cubicBezTo>
                    <a:cubicBezTo>
                      <a:pt x="5599" y="395"/>
                      <a:pt x="5578" y="384"/>
                      <a:pt x="5557" y="384"/>
                    </a:cubicBezTo>
                    <a:close/>
                    <a:moveTo>
                      <a:pt x="68" y="434"/>
                    </a:moveTo>
                    <a:cubicBezTo>
                      <a:pt x="45" y="434"/>
                      <a:pt x="25" y="444"/>
                      <a:pt x="17" y="466"/>
                    </a:cubicBezTo>
                    <a:cubicBezTo>
                      <a:pt x="1" y="494"/>
                      <a:pt x="9" y="534"/>
                      <a:pt x="41" y="550"/>
                    </a:cubicBezTo>
                    <a:cubicBezTo>
                      <a:pt x="109" y="590"/>
                      <a:pt x="185" y="631"/>
                      <a:pt x="262" y="667"/>
                    </a:cubicBezTo>
                    <a:cubicBezTo>
                      <a:pt x="266" y="671"/>
                      <a:pt x="278" y="671"/>
                      <a:pt x="286" y="671"/>
                    </a:cubicBezTo>
                    <a:cubicBezTo>
                      <a:pt x="310" y="671"/>
                      <a:pt x="330" y="663"/>
                      <a:pt x="346" y="635"/>
                    </a:cubicBezTo>
                    <a:cubicBezTo>
                      <a:pt x="362" y="602"/>
                      <a:pt x="346" y="566"/>
                      <a:pt x="318" y="550"/>
                    </a:cubicBezTo>
                    <a:cubicBezTo>
                      <a:pt x="246" y="514"/>
                      <a:pt x="169" y="482"/>
                      <a:pt x="101" y="442"/>
                    </a:cubicBezTo>
                    <a:cubicBezTo>
                      <a:pt x="90" y="436"/>
                      <a:pt x="79" y="434"/>
                      <a:pt x="68" y="434"/>
                    </a:cubicBezTo>
                    <a:close/>
                    <a:moveTo>
                      <a:pt x="4947" y="705"/>
                    </a:moveTo>
                    <a:cubicBezTo>
                      <a:pt x="4939" y="705"/>
                      <a:pt x="4930" y="707"/>
                      <a:pt x="4922" y="711"/>
                    </a:cubicBezTo>
                    <a:cubicBezTo>
                      <a:pt x="4846" y="747"/>
                      <a:pt x="4770" y="775"/>
                      <a:pt x="4693" y="807"/>
                    </a:cubicBezTo>
                    <a:cubicBezTo>
                      <a:pt x="4665" y="815"/>
                      <a:pt x="4645" y="856"/>
                      <a:pt x="4661" y="888"/>
                    </a:cubicBezTo>
                    <a:cubicBezTo>
                      <a:pt x="4669" y="912"/>
                      <a:pt x="4693" y="928"/>
                      <a:pt x="4721" y="928"/>
                    </a:cubicBezTo>
                    <a:cubicBezTo>
                      <a:pt x="4729" y="928"/>
                      <a:pt x="4738" y="928"/>
                      <a:pt x="4746" y="920"/>
                    </a:cubicBezTo>
                    <a:cubicBezTo>
                      <a:pt x="4826" y="892"/>
                      <a:pt x="4902" y="860"/>
                      <a:pt x="4975" y="827"/>
                    </a:cubicBezTo>
                    <a:cubicBezTo>
                      <a:pt x="5007" y="811"/>
                      <a:pt x="5023" y="771"/>
                      <a:pt x="5007" y="739"/>
                    </a:cubicBezTo>
                    <a:cubicBezTo>
                      <a:pt x="4995" y="719"/>
                      <a:pt x="4971" y="705"/>
                      <a:pt x="4947" y="705"/>
                    </a:cubicBezTo>
                    <a:close/>
                    <a:moveTo>
                      <a:pt x="694" y="729"/>
                    </a:moveTo>
                    <a:cubicBezTo>
                      <a:pt x="670" y="729"/>
                      <a:pt x="644" y="741"/>
                      <a:pt x="631" y="767"/>
                    </a:cubicBezTo>
                    <a:cubicBezTo>
                      <a:pt x="619" y="795"/>
                      <a:pt x="639" y="831"/>
                      <a:pt x="668" y="848"/>
                    </a:cubicBezTo>
                    <a:cubicBezTo>
                      <a:pt x="744" y="884"/>
                      <a:pt x="824" y="908"/>
                      <a:pt x="901" y="936"/>
                    </a:cubicBezTo>
                    <a:cubicBezTo>
                      <a:pt x="905" y="944"/>
                      <a:pt x="913" y="944"/>
                      <a:pt x="921" y="944"/>
                    </a:cubicBezTo>
                    <a:cubicBezTo>
                      <a:pt x="949" y="944"/>
                      <a:pt x="969" y="924"/>
                      <a:pt x="981" y="896"/>
                    </a:cubicBezTo>
                    <a:cubicBezTo>
                      <a:pt x="989" y="864"/>
                      <a:pt x="969" y="827"/>
                      <a:pt x="941" y="815"/>
                    </a:cubicBezTo>
                    <a:cubicBezTo>
                      <a:pt x="864" y="791"/>
                      <a:pt x="788" y="763"/>
                      <a:pt x="712" y="731"/>
                    </a:cubicBezTo>
                    <a:cubicBezTo>
                      <a:pt x="706" y="729"/>
                      <a:pt x="700" y="729"/>
                      <a:pt x="694" y="729"/>
                    </a:cubicBezTo>
                    <a:close/>
                    <a:moveTo>
                      <a:pt x="1342" y="954"/>
                    </a:moveTo>
                    <a:cubicBezTo>
                      <a:pt x="1316" y="954"/>
                      <a:pt x="1288" y="973"/>
                      <a:pt x="1278" y="1004"/>
                    </a:cubicBezTo>
                    <a:cubicBezTo>
                      <a:pt x="1270" y="1032"/>
                      <a:pt x="1290" y="1069"/>
                      <a:pt x="1326" y="1077"/>
                    </a:cubicBezTo>
                    <a:lnTo>
                      <a:pt x="1567" y="1137"/>
                    </a:lnTo>
                    <a:lnTo>
                      <a:pt x="1580" y="1137"/>
                    </a:lnTo>
                    <a:cubicBezTo>
                      <a:pt x="1612" y="1137"/>
                      <a:pt x="1636" y="1117"/>
                      <a:pt x="1636" y="1093"/>
                    </a:cubicBezTo>
                    <a:cubicBezTo>
                      <a:pt x="1648" y="1056"/>
                      <a:pt x="1628" y="1028"/>
                      <a:pt x="1592" y="1016"/>
                    </a:cubicBezTo>
                    <a:cubicBezTo>
                      <a:pt x="1511" y="996"/>
                      <a:pt x="1435" y="976"/>
                      <a:pt x="1355" y="956"/>
                    </a:cubicBezTo>
                    <a:cubicBezTo>
                      <a:pt x="1350" y="955"/>
                      <a:pt x="1346" y="954"/>
                      <a:pt x="1342" y="954"/>
                    </a:cubicBezTo>
                    <a:close/>
                    <a:moveTo>
                      <a:pt x="4306" y="950"/>
                    </a:moveTo>
                    <a:cubicBezTo>
                      <a:pt x="4300" y="950"/>
                      <a:pt x="4294" y="951"/>
                      <a:pt x="4288" y="952"/>
                    </a:cubicBezTo>
                    <a:cubicBezTo>
                      <a:pt x="4207" y="976"/>
                      <a:pt x="4135" y="996"/>
                      <a:pt x="4054" y="1016"/>
                    </a:cubicBezTo>
                    <a:cubicBezTo>
                      <a:pt x="4018" y="1028"/>
                      <a:pt x="3998" y="1056"/>
                      <a:pt x="4006" y="1093"/>
                    </a:cubicBezTo>
                    <a:cubicBezTo>
                      <a:pt x="4014" y="1117"/>
                      <a:pt x="4038" y="1137"/>
                      <a:pt x="4067" y="1137"/>
                    </a:cubicBezTo>
                    <a:lnTo>
                      <a:pt x="4087" y="1137"/>
                    </a:lnTo>
                    <a:cubicBezTo>
                      <a:pt x="4167" y="1117"/>
                      <a:pt x="4247" y="1097"/>
                      <a:pt x="4328" y="1073"/>
                    </a:cubicBezTo>
                    <a:cubicBezTo>
                      <a:pt x="4360" y="1064"/>
                      <a:pt x="4380" y="1028"/>
                      <a:pt x="4368" y="992"/>
                    </a:cubicBezTo>
                    <a:cubicBezTo>
                      <a:pt x="4361" y="966"/>
                      <a:pt x="4335" y="950"/>
                      <a:pt x="4306" y="950"/>
                    </a:cubicBezTo>
                    <a:close/>
                    <a:moveTo>
                      <a:pt x="2020" y="1096"/>
                    </a:moveTo>
                    <a:cubicBezTo>
                      <a:pt x="1988" y="1096"/>
                      <a:pt x="1961" y="1116"/>
                      <a:pt x="1957" y="1149"/>
                    </a:cubicBezTo>
                    <a:cubicBezTo>
                      <a:pt x="1953" y="1185"/>
                      <a:pt x="1973" y="1213"/>
                      <a:pt x="2009" y="1217"/>
                    </a:cubicBezTo>
                    <a:cubicBezTo>
                      <a:pt x="2090" y="1233"/>
                      <a:pt x="2174" y="1245"/>
                      <a:pt x="2255" y="1253"/>
                    </a:cubicBezTo>
                    <a:lnTo>
                      <a:pt x="2259" y="1253"/>
                    </a:lnTo>
                    <a:cubicBezTo>
                      <a:pt x="2291" y="1253"/>
                      <a:pt x="2319" y="1229"/>
                      <a:pt x="2327" y="1197"/>
                    </a:cubicBezTo>
                    <a:cubicBezTo>
                      <a:pt x="2331" y="1161"/>
                      <a:pt x="2307" y="1133"/>
                      <a:pt x="2271" y="1129"/>
                    </a:cubicBezTo>
                    <a:cubicBezTo>
                      <a:pt x="2190" y="1125"/>
                      <a:pt x="2110" y="1109"/>
                      <a:pt x="2030" y="1097"/>
                    </a:cubicBezTo>
                    <a:cubicBezTo>
                      <a:pt x="2026" y="1096"/>
                      <a:pt x="2023" y="1096"/>
                      <a:pt x="2020" y="1096"/>
                    </a:cubicBezTo>
                    <a:close/>
                    <a:moveTo>
                      <a:pt x="3637" y="1103"/>
                    </a:moveTo>
                    <a:cubicBezTo>
                      <a:pt x="3633" y="1103"/>
                      <a:pt x="3629" y="1104"/>
                      <a:pt x="3625" y="1105"/>
                    </a:cubicBezTo>
                    <a:lnTo>
                      <a:pt x="3384" y="1133"/>
                    </a:lnTo>
                    <a:cubicBezTo>
                      <a:pt x="3351" y="1137"/>
                      <a:pt x="3323" y="1169"/>
                      <a:pt x="3331" y="1205"/>
                    </a:cubicBezTo>
                    <a:cubicBezTo>
                      <a:pt x="3331" y="1233"/>
                      <a:pt x="3359" y="1257"/>
                      <a:pt x="3388" y="1257"/>
                    </a:cubicBezTo>
                    <a:cubicBezTo>
                      <a:pt x="3388" y="1257"/>
                      <a:pt x="3396" y="1257"/>
                      <a:pt x="3400" y="1253"/>
                    </a:cubicBezTo>
                    <a:cubicBezTo>
                      <a:pt x="3480" y="1249"/>
                      <a:pt x="3564" y="1237"/>
                      <a:pt x="3645" y="1225"/>
                    </a:cubicBezTo>
                    <a:cubicBezTo>
                      <a:pt x="3677" y="1217"/>
                      <a:pt x="3701" y="1189"/>
                      <a:pt x="3697" y="1153"/>
                    </a:cubicBezTo>
                    <a:cubicBezTo>
                      <a:pt x="3693" y="1128"/>
                      <a:pt x="3668" y="1103"/>
                      <a:pt x="3637" y="1103"/>
                    </a:cubicBezTo>
                    <a:close/>
                    <a:moveTo>
                      <a:pt x="2709" y="1157"/>
                    </a:moveTo>
                    <a:cubicBezTo>
                      <a:pt x="2672" y="1157"/>
                      <a:pt x="2640" y="1181"/>
                      <a:pt x="2640" y="1217"/>
                    </a:cubicBezTo>
                    <a:cubicBezTo>
                      <a:pt x="2640" y="1253"/>
                      <a:pt x="2668" y="1281"/>
                      <a:pt x="2701" y="1281"/>
                    </a:cubicBezTo>
                    <a:lnTo>
                      <a:pt x="2954" y="1281"/>
                    </a:lnTo>
                    <a:cubicBezTo>
                      <a:pt x="2990" y="1281"/>
                      <a:pt x="3014" y="1253"/>
                      <a:pt x="3014" y="1217"/>
                    </a:cubicBezTo>
                    <a:cubicBezTo>
                      <a:pt x="3014" y="1181"/>
                      <a:pt x="2982" y="1157"/>
                      <a:pt x="2950" y="1157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4" name="Google Shape;144;p3"/>
            <p:cNvGrpSpPr/>
            <p:nvPr/>
          </p:nvGrpSpPr>
          <p:grpSpPr>
            <a:xfrm rot="-1338283">
              <a:off x="6334133" y="-30863"/>
              <a:ext cx="1282386" cy="522134"/>
              <a:chOff x="3183154" y="283548"/>
              <a:chExt cx="1282495" cy="522178"/>
            </a:xfrm>
          </p:grpSpPr>
          <p:sp>
            <p:nvSpPr>
              <p:cNvPr id="145" name="Google Shape;145;p3"/>
              <p:cNvSpPr/>
              <p:nvPr/>
            </p:nvSpPr>
            <p:spPr>
              <a:xfrm>
                <a:off x="3564648" y="647688"/>
                <a:ext cx="32631" cy="26026"/>
              </a:xfrm>
              <a:custGeom>
                <a:avLst/>
                <a:gdLst/>
                <a:ahLst/>
                <a:cxnLst/>
                <a:rect l="l" t="t" r="r" b="b"/>
                <a:pathLst>
                  <a:path w="242" h="193" extrusionOk="0">
                    <a:moveTo>
                      <a:pt x="73" y="0"/>
                    </a:moveTo>
                    <a:cubicBezTo>
                      <a:pt x="53" y="0"/>
                      <a:pt x="33" y="10"/>
                      <a:pt x="21" y="28"/>
                    </a:cubicBezTo>
                    <a:cubicBezTo>
                      <a:pt x="0" y="52"/>
                      <a:pt x="4" y="92"/>
                      <a:pt x="33" y="112"/>
                    </a:cubicBezTo>
                    <a:cubicBezTo>
                      <a:pt x="33" y="112"/>
                      <a:pt x="69" y="140"/>
                      <a:pt x="141" y="184"/>
                    </a:cubicBezTo>
                    <a:cubicBezTo>
                      <a:pt x="149" y="188"/>
                      <a:pt x="165" y="192"/>
                      <a:pt x="173" y="192"/>
                    </a:cubicBezTo>
                    <a:cubicBezTo>
                      <a:pt x="193" y="192"/>
                      <a:pt x="213" y="184"/>
                      <a:pt x="225" y="168"/>
                    </a:cubicBezTo>
                    <a:cubicBezTo>
                      <a:pt x="241" y="144"/>
                      <a:pt x="233" y="104"/>
                      <a:pt x="205" y="84"/>
                    </a:cubicBezTo>
                    <a:cubicBezTo>
                      <a:pt x="141" y="40"/>
                      <a:pt x="105" y="11"/>
                      <a:pt x="105" y="11"/>
                    </a:cubicBezTo>
                    <a:cubicBezTo>
                      <a:pt x="96" y="4"/>
                      <a:pt x="84" y="0"/>
                      <a:pt x="73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6" name="Google Shape;146;p3"/>
              <p:cNvSpPr/>
              <p:nvPr/>
            </p:nvSpPr>
            <p:spPr>
              <a:xfrm>
                <a:off x="3630180" y="628675"/>
                <a:ext cx="835469" cy="172878"/>
              </a:xfrm>
              <a:custGeom>
                <a:avLst/>
                <a:gdLst/>
                <a:ahLst/>
                <a:cxnLst/>
                <a:rect l="l" t="t" r="r" b="b"/>
                <a:pathLst>
                  <a:path w="6196" h="1282" extrusionOk="0">
                    <a:moveTo>
                      <a:pt x="6121" y="0"/>
                    </a:moveTo>
                    <a:cubicBezTo>
                      <a:pt x="6109" y="0"/>
                      <a:pt x="6097" y="4"/>
                      <a:pt x="6087" y="12"/>
                    </a:cubicBezTo>
                    <a:cubicBezTo>
                      <a:pt x="6023" y="64"/>
                      <a:pt x="5955" y="112"/>
                      <a:pt x="5891" y="160"/>
                    </a:cubicBezTo>
                    <a:cubicBezTo>
                      <a:pt x="5858" y="177"/>
                      <a:pt x="5854" y="213"/>
                      <a:pt x="5875" y="245"/>
                    </a:cubicBezTo>
                    <a:cubicBezTo>
                      <a:pt x="5887" y="261"/>
                      <a:pt x="5907" y="269"/>
                      <a:pt x="5927" y="269"/>
                    </a:cubicBezTo>
                    <a:cubicBezTo>
                      <a:pt x="5943" y="269"/>
                      <a:pt x="5951" y="265"/>
                      <a:pt x="5967" y="261"/>
                    </a:cubicBezTo>
                    <a:cubicBezTo>
                      <a:pt x="6035" y="213"/>
                      <a:pt x="6104" y="165"/>
                      <a:pt x="6168" y="112"/>
                    </a:cubicBezTo>
                    <a:cubicBezTo>
                      <a:pt x="6192" y="88"/>
                      <a:pt x="6196" y="48"/>
                      <a:pt x="6176" y="24"/>
                    </a:cubicBezTo>
                    <a:cubicBezTo>
                      <a:pt x="6161" y="9"/>
                      <a:pt x="6140" y="0"/>
                      <a:pt x="6121" y="0"/>
                    </a:cubicBezTo>
                    <a:close/>
                    <a:moveTo>
                      <a:pt x="5557" y="384"/>
                    </a:moveTo>
                    <a:cubicBezTo>
                      <a:pt x="5546" y="384"/>
                      <a:pt x="5535" y="387"/>
                      <a:pt x="5525" y="394"/>
                    </a:cubicBezTo>
                    <a:lnTo>
                      <a:pt x="5312" y="514"/>
                    </a:lnTo>
                    <a:cubicBezTo>
                      <a:pt x="5284" y="530"/>
                      <a:pt x="5272" y="570"/>
                      <a:pt x="5288" y="602"/>
                    </a:cubicBezTo>
                    <a:cubicBezTo>
                      <a:pt x="5296" y="623"/>
                      <a:pt x="5324" y="631"/>
                      <a:pt x="5344" y="631"/>
                    </a:cubicBezTo>
                    <a:cubicBezTo>
                      <a:pt x="5352" y="631"/>
                      <a:pt x="5364" y="631"/>
                      <a:pt x="5372" y="627"/>
                    </a:cubicBezTo>
                    <a:cubicBezTo>
                      <a:pt x="5445" y="586"/>
                      <a:pt x="5517" y="546"/>
                      <a:pt x="5589" y="502"/>
                    </a:cubicBezTo>
                    <a:cubicBezTo>
                      <a:pt x="5617" y="486"/>
                      <a:pt x="5629" y="446"/>
                      <a:pt x="5609" y="414"/>
                    </a:cubicBezTo>
                    <a:cubicBezTo>
                      <a:pt x="5599" y="395"/>
                      <a:pt x="5578" y="384"/>
                      <a:pt x="5557" y="384"/>
                    </a:cubicBezTo>
                    <a:close/>
                    <a:moveTo>
                      <a:pt x="68" y="434"/>
                    </a:moveTo>
                    <a:cubicBezTo>
                      <a:pt x="45" y="434"/>
                      <a:pt x="25" y="444"/>
                      <a:pt x="17" y="466"/>
                    </a:cubicBezTo>
                    <a:cubicBezTo>
                      <a:pt x="1" y="494"/>
                      <a:pt x="9" y="534"/>
                      <a:pt x="41" y="550"/>
                    </a:cubicBezTo>
                    <a:cubicBezTo>
                      <a:pt x="109" y="590"/>
                      <a:pt x="185" y="631"/>
                      <a:pt x="262" y="667"/>
                    </a:cubicBezTo>
                    <a:cubicBezTo>
                      <a:pt x="266" y="671"/>
                      <a:pt x="278" y="671"/>
                      <a:pt x="286" y="671"/>
                    </a:cubicBezTo>
                    <a:cubicBezTo>
                      <a:pt x="310" y="671"/>
                      <a:pt x="330" y="663"/>
                      <a:pt x="346" y="635"/>
                    </a:cubicBezTo>
                    <a:cubicBezTo>
                      <a:pt x="362" y="602"/>
                      <a:pt x="346" y="566"/>
                      <a:pt x="318" y="550"/>
                    </a:cubicBezTo>
                    <a:cubicBezTo>
                      <a:pt x="246" y="514"/>
                      <a:pt x="169" y="482"/>
                      <a:pt x="101" y="442"/>
                    </a:cubicBezTo>
                    <a:cubicBezTo>
                      <a:pt x="90" y="436"/>
                      <a:pt x="79" y="434"/>
                      <a:pt x="68" y="434"/>
                    </a:cubicBezTo>
                    <a:close/>
                    <a:moveTo>
                      <a:pt x="4947" y="705"/>
                    </a:moveTo>
                    <a:cubicBezTo>
                      <a:pt x="4939" y="705"/>
                      <a:pt x="4930" y="707"/>
                      <a:pt x="4922" y="711"/>
                    </a:cubicBezTo>
                    <a:cubicBezTo>
                      <a:pt x="4846" y="747"/>
                      <a:pt x="4770" y="775"/>
                      <a:pt x="4693" y="807"/>
                    </a:cubicBezTo>
                    <a:cubicBezTo>
                      <a:pt x="4665" y="815"/>
                      <a:pt x="4645" y="856"/>
                      <a:pt x="4661" y="888"/>
                    </a:cubicBezTo>
                    <a:cubicBezTo>
                      <a:pt x="4669" y="912"/>
                      <a:pt x="4693" y="928"/>
                      <a:pt x="4721" y="928"/>
                    </a:cubicBezTo>
                    <a:cubicBezTo>
                      <a:pt x="4729" y="928"/>
                      <a:pt x="4738" y="928"/>
                      <a:pt x="4746" y="920"/>
                    </a:cubicBezTo>
                    <a:cubicBezTo>
                      <a:pt x="4826" y="892"/>
                      <a:pt x="4902" y="860"/>
                      <a:pt x="4975" y="827"/>
                    </a:cubicBezTo>
                    <a:cubicBezTo>
                      <a:pt x="5007" y="811"/>
                      <a:pt x="5023" y="771"/>
                      <a:pt x="5007" y="739"/>
                    </a:cubicBezTo>
                    <a:cubicBezTo>
                      <a:pt x="4995" y="719"/>
                      <a:pt x="4971" y="705"/>
                      <a:pt x="4947" y="705"/>
                    </a:cubicBezTo>
                    <a:close/>
                    <a:moveTo>
                      <a:pt x="694" y="729"/>
                    </a:moveTo>
                    <a:cubicBezTo>
                      <a:pt x="670" y="729"/>
                      <a:pt x="644" y="741"/>
                      <a:pt x="631" y="767"/>
                    </a:cubicBezTo>
                    <a:cubicBezTo>
                      <a:pt x="619" y="795"/>
                      <a:pt x="639" y="831"/>
                      <a:pt x="668" y="848"/>
                    </a:cubicBezTo>
                    <a:cubicBezTo>
                      <a:pt x="744" y="884"/>
                      <a:pt x="824" y="908"/>
                      <a:pt x="901" y="936"/>
                    </a:cubicBezTo>
                    <a:cubicBezTo>
                      <a:pt x="905" y="944"/>
                      <a:pt x="913" y="944"/>
                      <a:pt x="921" y="944"/>
                    </a:cubicBezTo>
                    <a:cubicBezTo>
                      <a:pt x="949" y="944"/>
                      <a:pt x="969" y="924"/>
                      <a:pt x="981" y="896"/>
                    </a:cubicBezTo>
                    <a:cubicBezTo>
                      <a:pt x="989" y="864"/>
                      <a:pt x="969" y="827"/>
                      <a:pt x="941" y="815"/>
                    </a:cubicBezTo>
                    <a:cubicBezTo>
                      <a:pt x="864" y="791"/>
                      <a:pt x="788" y="763"/>
                      <a:pt x="712" y="731"/>
                    </a:cubicBezTo>
                    <a:cubicBezTo>
                      <a:pt x="706" y="729"/>
                      <a:pt x="700" y="729"/>
                      <a:pt x="694" y="729"/>
                    </a:cubicBezTo>
                    <a:close/>
                    <a:moveTo>
                      <a:pt x="1342" y="954"/>
                    </a:moveTo>
                    <a:cubicBezTo>
                      <a:pt x="1316" y="954"/>
                      <a:pt x="1288" y="973"/>
                      <a:pt x="1278" y="1004"/>
                    </a:cubicBezTo>
                    <a:cubicBezTo>
                      <a:pt x="1270" y="1032"/>
                      <a:pt x="1290" y="1069"/>
                      <a:pt x="1326" y="1077"/>
                    </a:cubicBezTo>
                    <a:lnTo>
                      <a:pt x="1567" y="1137"/>
                    </a:lnTo>
                    <a:lnTo>
                      <a:pt x="1580" y="1137"/>
                    </a:lnTo>
                    <a:cubicBezTo>
                      <a:pt x="1612" y="1137"/>
                      <a:pt x="1636" y="1117"/>
                      <a:pt x="1636" y="1093"/>
                    </a:cubicBezTo>
                    <a:cubicBezTo>
                      <a:pt x="1648" y="1056"/>
                      <a:pt x="1628" y="1028"/>
                      <a:pt x="1592" y="1016"/>
                    </a:cubicBezTo>
                    <a:cubicBezTo>
                      <a:pt x="1511" y="996"/>
                      <a:pt x="1435" y="976"/>
                      <a:pt x="1355" y="956"/>
                    </a:cubicBezTo>
                    <a:cubicBezTo>
                      <a:pt x="1350" y="955"/>
                      <a:pt x="1346" y="954"/>
                      <a:pt x="1342" y="954"/>
                    </a:cubicBezTo>
                    <a:close/>
                    <a:moveTo>
                      <a:pt x="4306" y="950"/>
                    </a:moveTo>
                    <a:cubicBezTo>
                      <a:pt x="4300" y="950"/>
                      <a:pt x="4294" y="951"/>
                      <a:pt x="4288" y="952"/>
                    </a:cubicBezTo>
                    <a:cubicBezTo>
                      <a:pt x="4207" y="976"/>
                      <a:pt x="4135" y="996"/>
                      <a:pt x="4054" y="1016"/>
                    </a:cubicBezTo>
                    <a:cubicBezTo>
                      <a:pt x="4018" y="1028"/>
                      <a:pt x="3998" y="1056"/>
                      <a:pt x="4006" y="1093"/>
                    </a:cubicBezTo>
                    <a:cubicBezTo>
                      <a:pt x="4014" y="1117"/>
                      <a:pt x="4038" y="1137"/>
                      <a:pt x="4067" y="1137"/>
                    </a:cubicBezTo>
                    <a:lnTo>
                      <a:pt x="4087" y="1137"/>
                    </a:lnTo>
                    <a:cubicBezTo>
                      <a:pt x="4167" y="1117"/>
                      <a:pt x="4247" y="1097"/>
                      <a:pt x="4328" y="1073"/>
                    </a:cubicBezTo>
                    <a:cubicBezTo>
                      <a:pt x="4360" y="1064"/>
                      <a:pt x="4380" y="1028"/>
                      <a:pt x="4368" y="992"/>
                    </a:cubicBezTo>
                    <a:cubicBezTo>
                      <a:pt x="4361" y="966"/>
                      <a:pt x="4335" y="950"/>
                      <a:pt x="4306" y="950"/>
                    </a:cubicBezTo>
                    <a:close/>
                    <a:moveTo>
                      <a:pt x="2020" y="1096"/>
                    </a:moveTo>
                    <a:cubicBezTo>
                      <a:pt x="1988" y="1096"/>
                      <a:pt x="1961" y="1116"/>
                      <a:pt x="1957" y="1149"/>
                    </a:cubicBezTo>
                    <a:cubicBezTo>
                      <a:pt x="1953" y="1185"/>
                      <a:pt x="1973" y="1213"/>
                      <a:pt x="2009" y="1217"/>
                    </a:cubicBezTo>
                    <a:cubicBezTo>
                      <a:pt x="2090" y="1233"/>
                      <a:pt x="2174" y="1245"/>
                      <a:pt x="2255" y="1253"/>
                    </a:cubicBezTo>
                    <a:lnTo>
                      <a:pt x="2259" y="1253"/>
                    </a:lnTo>
                    <a:cubicBezTo>
                      <a:pt x="2291" y="1253"/>
                      <a:pt x="2319" y="1229"/>
                      <a:pt x="2327" y="1197"/>
                    </a:cubicBezTo>
                    <a:cubicBezTo>
                      <a:pt x="2331" y="1161"/>
                      <a:pt x="2307" y="1133"/>
                      <a:pt x="2271" y="1129"/>
                    </a:cubicBezTo>
                    <a:cubicBezTo>
                      <a:pt x="2190" y="1125"/>
                      <a:pt x="2110" y="1109"/>
                      <a:pt x="2030" y="1097"/>
                    </a:cubicBezTo>
                    <a:cubicBezTo>
                      <a:pt x="2026" y="1096"/>
                      <a:pt x="2023" y="1096"/>
                      <a:pt x="2020" y="1096"/>
                    </a:cubicBezTo>
                    <a:close/>
                    <a:moveTo>
                      <a:pt x="3637" y="1103"/>
                    </a:moveTo>
                    <a:cubicBezTo>
                      <a:pt x="3633" y="1103"/>
                      <a:pt x="3629" y="1104"/>
                      <a:pt x="3625" y="1105"/>
                    </a:cubicBezTo>
                    <a:lnTo>
                      <a:pt x="3384" y="1133"/>
                    </a:lnTo>
                    <a:cubicBezTo>
                      <a:pt x="3351" y="1137"/>
                      <a:pt x="3323" y="1169"/>
                      <a:pt x="3331" y="1205"/>
                    </a:cubicBezTo>
                    <a:cubicBezTo>
                      <a:pt x="3331" y="1233"/>
                      <a:pt x="3359" y="1257"/>
                      <a:pt x="3388" y="1257"/>
                    </a:cubicBezTo>
                    <a:cubicBezTo>
                      <a:pt x="3388" y="1257"/>
                      <a:pt x="3396" y="1257"/>
                      <a:pt x="3400" y="1253"/>
                    </a:cubicBezTo>
                    <a:cubicBezTo>
                      <a:pt x="3480" y="1249"/>
                      <a:pt x="3564" y="1237"/>
                      <a:pt x="3645" y="1225"/>
                    </a:cubicBezTo>
                    <a:cubicBezTo>
                      <a:pt x="3677" y="1217"/>
                      <a:pt x="3701" y="1189"/>
                      <a:pt x="3697" y="1153"/>
                    </a:cubicBezTo>
                    <a:cubicBezTo>
                      <a:pt x="3693" y="1128"/>
                      <a:pt x="3668" y="1103"/>
                      <a:pt x="3637" y="1103"/>
                    </a:cubicBezTo>
                    <a:close/>
                    <a:moveTo>
                      <a:pt x="2709" y="1157"/>
                    </a:moveTo>
                    <a:cubicBezTo>
                      <a:pt x="2672" y="1157"/>
                      <a:pt x="2640" y="1181"/>
                      <a:pt x="2640" y="1217"/>
                    </a:cubicBezTo>
                    <a:cubicBezTo>
                      <a:pt x="2640" y="1253"/>
                      <a:pt x="2668" y="1281"/>
                      <a:pt x="2701" y="1281"/>
                    </a:cubicBezTo>
                    <a:lnTo>
                      <a:pt x="2954" y="1281"/>
                    </a:lnTo>
                    <a:cubicBezTo>
                      <a:pt x="2990" y="1281"/>
                      <a:pt x="3014" y="1253"/>
                      <a:pt x="3014" y="1217"/>
                    </a:cubicBezTo>
                    <a:cubicBezTo>
                      <a:pt x="3014" y="1181"/>
                      <a:pt x="2982" y="1157"/>
                      <a:pt x="2950" y="1157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7" name="Google Shape;147;p3"/>
              <p:cNvSpPr/>
              <p:nvPr/>
            </p:nvSpPr>
            <p:spPr>
              <a:xfrm>
                <a:off x="3314385" y="432198"/>
                <a:ext cx="22249" cy="64593"/>
              </a:xfrm>
              <a:custGeom>
                <a:avLst/>
                <a:gdLst/>
                <a:ahLst/>
                <a:cxnLst/>
                <a:rect l="l" t="t" r="r" b="b"/>
                <a:pathLst>
                  <a:path w="165" h="479" extrusionOk="0">
                    <a:moveTo>
                      <a:pt x="89" y="1"/>
                    </a:moveTo>
                    <a:cubicBezTo>
                      <a:pt x="65" y="1"/>
                      <a:pt x="35" y="20"/>
                      <a:pt x="28" y="51"/>
                    </a:cubicBezTo>
                    <a:cubicBezTo>
                      <a:pt x="0" y="175"/>
                      <a:pt x="4" y="304"/>
                      <a:pt x="32" y="428"/>
                    </a:cubicBezTo>
                    <a:cubicBezTo>
                      <a:pt x="36" y="459"/>
                      <a:pt x="65" y="478"/>
                      <a:pt x="97" y="478"/>
                    </a:cubicBezTo>
                    <a:cubicBezTo>
                      <a:pt x="102" y="478"/>
                      <a:pt x="107" y="478"/>
                      <a:pt x="113" y="476"/>
                    </a:cubicBezTo>
                    <a:cubicBezTo>
                      <a:pt x="145" y="464"/>
                      <a:pt x="165" y="428"/>
                      <a:pt x="157" y="396"/>
                    </a:cubicBezTo>
                    <a:cubicBezTo>
                      <a:pt x="153" y="380"/>
                      <a:pt x="153" y="364"/>
                      <a:pt x="145" y="356"/>
                    </a:cubicBezTo>
                    <a:cubicBezTo>
                      <a:pt x="145" y="344"/>
                      <a:pt x="141" y="340"/>
                      <a:pt x="141" y="328"/>
                    </a:cubicBezTo>
                    <a:lnTo>
                      <a:pt x="141" y="320"/>
                    </a:lnTo>
                    <a:cubicBezTo>
                      <a:pt x="137" y="296"/>
                      <a:pt x="137" y="264"/>
                      <a:pt x="137" y="239"/>
                    </a:cubicBezTo>
                    <a:cubicBezTo>
                      <a:pt x="137" y="179"/>
                      <a:pt x="141" y="131"/>
                      <a:pt x="149" y="83"/>
                    </a:cubicBezTo>
                    <a:cubicBezTo>
                      <a:pt x="153" y="51"/>
                      <a:pt x="137" y="14"/>
                      <a:pt x="101" y="2"/>
                    </a:cubicBezTo>
                    <a:cubicBezTo>
                      <a:pt x="97" y="1"/>
                      <a:pt x="93" y="1"/>
                      <a:pt x="89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8" name="Google Shape;148;p3"/>
              <p:cNvSpPr/>
              <p:nvPr/>
            </p:nvSpPr>
            <p:spPr>
              <a:xfrm>
                <a:off x="3326790" y="513513"/>
                <a:ext cx="39104" cy="76055"/>
              </a:xfrm>
              <a:custGeom>
                <a:avLst/>
                <a:gdLst/>
                <a:ahLst/>
                <a:cxnLst/>
                <a:rect l="l" t="t" r="r" b="b"/>
                <a:pathLst>
                  <a:path w="290" h="564" extrusionOk="0">
                    <a:moveTo>
                      <a:pt x="70" y="0"/>
                    </a:moveTo>
                    <a:cubicBezTo>
                      <a:pt x="66" y="0"/>
                      <a:pt x="61" y="1"/>
                      <a:pt x="57" y="2"/>
                    </a:cubicBezTo>
                    <a:cubicBezTo>
                      <a:pt x="17" y="14"/>
                      <a:pt x="1" y="50"/>
                      <a:pt x="5" y="82"/>
                    </a:cubicBezTo>
                    <a:cubicBezTo>
                      <a:pt x="29" y="239"/>
                      <a:pt x="85" y="392"/>
                      <a:pt x="161" y="532"/>
                    </a:cubicBezTo>
                    <a:cubicBezTo>
                      <a:pt x="172" y="552"/>
                      <a:pt x="197" y="564"/>
                      <a:pt x="221" y="564"/>
                    </a:cubicBezTo>
                    <a:cubicBezTo>
                      <a:pt x="231" y="564"/>
                      <a:pt x="241" y="561"/>
                      <a:pt x="250" y="556"/>
                    </a:cubicBezTo>
                    <a:cubicBezTo>
                      <a:pt x="282" y="536"/>
                      <a:pt x="290" y="500"/>
                      <a:pt x="278" y="464"/>
                    </a:cubicBezTo>
                    <a:cubicBezTo>
                      <a:pt x="206" y="335"/>
                      <a:pt x="161" y="199"/>
                      <a:pt x="137" y="50"/>
                    </a:cubicBezTo>
                    <a:cubicBezTo>
                      <a:pt x="130" y="19"/>
                      <a:pt x="97" y="0"/>
                      <a:pt x="7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9" name="Google Shape;149;p3"/>
              <p:cNvSpPr/>
              <p:nvPr/>
            </p:nvSpPr>
            <p:spPr>
              <a:xfrm rot="7199998">
                <a:off x="3218177" y="383762"/>
                <a:ext cx="417195" cy="321750"/>
              </a:xfrm>
              <a:custGeom>
                <a:avLst/>
                <a:gdLst/>
                <a:ahLst/>
                <a:cxnLst/>
                <a:rect l="l" t="t" r="r" b="b"/>
                <a:pathLst>
                  <a:path w="3094" h="2386" extrusionOk="0">
                    <a:moveTo>
                      <a:pt x="761" y="1"/>
                    </a:moveTo>
                    <a:cubicBezTo>
                      <a:pt x="715" y="1"/>
                      <a:pt x="666" y="10"/>
                      <a:pt x="615" y="31"/>
                    </a:cubicBezTo>
                    <a:cubicBezTo>
                      <a:pt x="1" y="280"/>
                      <a:pt x="877" y="2349"/>
                      <a:pt x="1274" y="2385"/>
                    </a:cubicBezTo>
                    <a:cubicBezTo>
                      <a:pt x="1277" y="2386"/>
                      <a:pt x="1281" y="2386"/>
                      <a:pt x="1284" y="2386"/>
                    </a:cubicBezTo>
                    <a:cubicBezTo>
                      <a:pt x="1654" y="2386"/>
                      <a:pt x="3093" y="666"/>
                      <a:pt x="2524" y="216"/>
                    </a:cubicBezTo>
                    <a:cubicBezTo>
                      <a:pt x="2468" y="172"/>
                      <a:pt x="2409" y="153"/>
                      <a:pt x="2348" y="153"/>
                    </a:cubicBezTo>
                    <a:cubicBezTo>
                      <a:pt x="1937" y="153"/>
                      <a:pt x="1467" y="1036"/>
                      <a:pt x="1467" y="1036"/>
                    </a:cubicBezTo>
                    <a:cubicBezTo>
                      <a:pt x="1467" y="1036"/>
                      <a:pt x="1243" y="1"/>
                      <a:pt x="761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0" name="Google Shape;150;p3"/>
              <p:cNvSpPr/>
              <p:nvPr/>
            </p:nvSpPr>
            <p:spPr>
              <a:xfrm rot="7199998">
                <a:off x="3241218" y="444572"/>
                <a:ext cx="288828" cy="300848"/>
              </a:xfrm>
              <a:custGeom>
                <a:avLst/>
                <a:gdLst/>
                <a:ahLst/>
                <a:cxnLst/>
                <a:rect l="l" t="t" r="r" b="b"/>
                <a:pathLst>
                  <a:path w="2142" h="2231" extrusionOk="0">
                    <a:moveTo>
                      <a:pt x="1403" y="0"/>
                    </a:moveTo>
                    <a:cubicBezTo>
                      <a:pt x="1398" y="0"/>
                      <a:pt x="1392" y="0"/>
                      <a:pt x="1387" y="1"/>
                    </a:cubicBezTo>
                    <a:cubicBezTo>
                      <a:pt x="1009" y="700"/>
                      <a:pt x="535" y="1351"/>
                      <a:pt x="1" y="1941"/>
                    </a:cubicBezTo>
                    <a:cubicBezTo>
                      <a:pt x="113" y="2110"/>
                      <a:pt x="230" y="2222"/>
                      <a:pt x="314" y="2230"/>
                    </a:cubicBezTo>
                    <a:cubicBezTo>
                      <a:pt x="318" y="2231"/>
                      <a:pt x="321" y="2231"/>
                      <a:pt x="324" y="2231"/>
                    </a:cubicBezTo>
                    <a:cubicBezTo>
                      <a:pt x="702" y="2231"/>
                      <a:pt x="2141" y="511"/>
                      <a:pt x="1572" y="61"/>
                    </a:cubicBezTo>
                    <a:cubicBezTo>
                      <a:pt x="1517" y="20"/>
                      <a:pt x="1461" y="0"/>
                      <a:pt x="1403" y="0"/>
                    </a:cubicBezTo>
                    <a:close/>
                  </a:path>
                </a:pathLst>
              </a:custGeom>
              <a:solidFill>
                <a:srgbClr val="FFF1F6">
                  <a:alpha val="333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1" name="Google Shape;151;p3"/>
          <p:cNvGrpSpPr/>
          <p:nvPr/>
        </p:nvGrpSpPr>
        <p:grpSpPr>
          <a:xfrm rot="8887361">
            <a:off x="330669" y="108279"/>
            <a:ext cx="513893" cy="363699"/>
            <a:chOff x="3334703" y="-568655"/>
            <a:chExt cx="703624" cy="497978"/>
          </a:xfrm>
        </p:grpSpPr>
        <p:sp>
          <p:nvSpPr>
            <p:cNvPr id="152" name="Google Shape;152;p3"/>
            <p:cNvSpPr/>
            <p:nvPr/>
          </p:nvSpPr>
          <p:spPr>
            <a:xfrm>
              <a:off x="3439701" y="-356018"/>
              <a:ext cx="493979" cy="285342"/>
            </a:xfrm>
            <a:custGeom>
              <a:avLst/>
              <a:gdLst/>
              <a:ahLst/>
              <a:cxnLst/>
              <a:rect l="l" t="t" r="r" b="b"/>
              <a:pathLst>
                <a:path w="5796" h="3348" extrusionOk="0">
                  <a:moveTo>
                    <a:pt x="2897" y="1"/>
                  </a:moveTo>
                  <a:cubicBezTo>
                    <a:pt x="2551" y="1"/>
                    <a:pt x="2205" y="118"/>
                    <a:pt x="1920" y="352"/>
                  </a:cubicBezTo>
                  <a:cubicBezTo>
                    <a:pt x="1785" y="461"/>
                    <a:pt x="1661" y="585"/>
                    <a:pt x="1540" y="714"/>
                  </a:cubicBezTo>
                  <a:cubicBezTo>
                    <a:pt x="1287" y="981"/>
                    <a:pt x="936" y="1107"/>
                    <a:pt x="635" y="1307"/>
                  </a:cubicBezTo>
                  <a:cubicBezTo>
                    <a:pt x="74" y="1682"/>
                    <a:pt x="0" y="2447"/>
                    <a:pt x="471" y="2943"/>
                  </a:cubicBezTo>
                  <a:cubicBezTo>
                    <a:pt x="728" y="3212"/>
                    <a:pt x="1078" y="3347"/>
                    <a:pt x="1442" y="3347"/>
                  </a:cubicBezTo>
                  <a:cubicBezTo>
                    <a:pt x="1511" y="3347"/>
                    <a:pt x="1581" y="3343"/>
                    <a:pt x="1650" y="3333"/>
                  </a:cubicBezTo>
                  <a:cubicBezTo>
                    <a:pt x="1877" y="3302"/>
                    <a:pt x="2081" y="3208"/>
                    <a:pt x="2287" y="3119"/>
                  </a:cubicBezTo>
                  <a:cubicBezTo>
                    <a:pt x="2482" y="3036"/>
                    <a:pt x="2689" y="2995"/>
                    <a:pt x="2896" y="2995"/>
                  </a:cubicBezTo>
                  <a:cubicBezTo>
                    <a:pt x="3103" y="2995"/>
                    <a:pt x="3311" y="3036"/>
                    <a:pt x="3507" y="3119"/>
                  </a:cubicBezTo>
                  <a:cubicBezTo>
                    <a:pt x="3713" y="3204"/>
                    <a:pt x="3917" y="3300"/>
                    <a:pt x="4143" y="3333"/>
                  </a:cubicBezTo>
                  <a:cubicBezTo>
                    <a:pt x="4213" y="3343"/>
                    <a:pt x="4282" y="3347"/>
                    <a:pt x="4351" y="3347"/>
                  </a:cubicBezTo>
                  <a:cubicBezTo>
                    <a:pt x="4715" y="3347"/>
                    <a:pt x="5062" y="3212"/>
                    <a:pt x="5322" y="2943"/>
                  </a:cubicBezTo>
                  <a:cubicBezTo>
                    <a:pt x="5795" y="2447"/>
                    <a:pt x="5722" y="1685"/>
                    <a:pt x="5159" y="1307"/>
                  </a:cubicBezTo>
                  <a:cubicBezTo>
                    <a:pt x="4857" y="1107"/>
                    <a:pt x="4506" y="981"/>
                    <a:pt x="4253" y="714"/>
                  </a:cubicBezTo>
                  <a:cubicBezTo>
                    <a:pt x="4133" y="585"/>
                    <a:pt x="4006" y="461"/>
                    <a:pt x="3874" y="352"/>
                  </a:cubicBezTo>
                  <a:cubicBezTo>
                    <a:pt x="3589" y="118"/>
                    <a:pt x="3244" y="1"/>
                    <a:pt x="289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153;p3"/>
            <p:cNvSpPr/>
            <p:nvPr/>
          </p:nvSpPr>
          <p:spPr>
            <a:xfrm>
              <a:off x="3334703" y="-424284"/>
              <a:ext cx="126648" cy="125881"/>
            </a:xfrm>
            <a:custGeom>
              <a:avLst/>
              <a:gdLst/>
              <a:ahLst/>
              <a:cxnLst/>
              <a:rect l="l" t="t" r="r" b="b"/>
              <a:pathLst>
                <a:path w="1486" h="1477" extrusionOk="0">
                  <a:moveTo>
                    <a:pt x="677" y="0"/>
                  </a:moveTo>
                  <a:cubicBezTo>
                    <a:pt x="613" y="0"/>
                    <a:pt x="549" y="11"/>
                    <a:pt x="488" y="34"/>
                  </a:cubicBezTo>
                  <a:cubicBezTo>
                    <a:pt x="155" y="152"/>
                    <a:pt x="0" y="566"/>
                    <a:pt x="141" y="956"/>
                  </a:cubicBezTo>
                  <a:cubicBezTo>
                    <a:pt x="254" y="1273"/>
                    <a:pt x="529" y="1476"/>
                    <a:pt x="806" y="1476"/>
                  </a:cubicBezTo>
                  <a:cubicBezTo>
                    <a:pt x="870" y="1476"/>
                    <a:pt x="934" y="1466"/>
                    <a:pt x="995" y="1443"/>
                  </a:cubicBezTo>
                  <a:cubicBezTo>
                    <a:pt x="1328" y="1323"/>
                    <a:pt x="1485" y="911"/>
                    <a:pt x="1344" y="521"/>
                  </a:cubicBezTo>
                  <a:cubicBezTo>
                    <a:pt x="1230" y="204"/>
                    <a:pt x="954" y="0"/>
                    <a:pt x="67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154;p3"/>
            <p:cNvSpPr/>
            <p:nvPr/>
          </p:nvSpPr>
          <p:spPr>
            <a:xfrm>
              <a:off x="3505069" y="-568655"/>
              <a:ext cx="135853" cy="141989"/>
            </a:xfrm>
            <a:custGeom>
              <a:avLst/>
              <a:gdLst/>
              <a:ahLst/>
              <a:cxnLst/>
              <a:rect l="l" t="t" r="r" b="b"/>
              <a:pathLst>
                <a:path w="1594" h="1666" extrusionOk="0">
                  <a:moveTo>
                    <a:pt x="751" y="1"/>
                  </a:moveTo>
                  <a:cubicBezTo>
                    <a:pt x="708" y="1"/>
                    <a:pt x="665" y="5"/>
                    <a:pt x="622" y="14"/>
                  </a:cubicBezTo>
                  <a:cubicBezTo>
                    <a:pt x="237" y="98"/>
                    <a:pt x="0" y="530"/>
                    <a:pt x="96" y="981"/>
                  </a:cubicBezTo>
                  <a:cubicBezTo>
                    <a:pt x="181" y="1384"/>
                    <a:pt x="499" y="1665"/>
                    <a:pt x="841" y="1665"/>
                  </a:cubicBezTo>
                  <a:cubicBezTo>
                    <a:pt x="883" y="1665"/>
                    <a:pt x="926" y="1661"/>
                    <a:pt x="969" y="1652"/>
                  </a:cubicBezTo>
                  <a:cubicBezTo>
                    <a:pt x="1357" y="1571"/>
                    <a:pt x="1593" y="1136"/>
                    <a:pt x="1497" y="685"/>
                  </a:cubicBezTo>
                  <a:cubicBezTo>
                    <a:pt x="1412" y="282"/>
                    <a:pt x="1093" y="1"/>
                    <a:pt x="75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155;p3"/>
            <p:cNvSpPr/>
            <p:nvPr/>
          </p:nvSpPr>
          <p:spPr>
            <a:xfrm>
              <a:off x="3911679" y="-424965"/>
              <a:ext cx="126648" cy="125966"/>
            </a:xfrm>
            <a:custGeom>
              <a:avLst/>
              <a:gdLst/>
              <a:ahLst/>
              <a:cxnLst/>
              <a:rect l="l" t="t" r="r" b="b"/>
              <a:pathLst>
                <a:path w="1486" h="1478" extrusionOk="0">
                  <a:moveTo>
                    <a:pt x="810" y="1"/>
                  </a:moveTo>
                  <a:cubicBezTo>
                    <a:pt x="532" y="1"/>
                    <a:pt x="256" y="205"/>
                    <a:pt x="141" y="521"/>
                  </a:cubicBezTo>
                  <a:cubicBezTo>
                    <a:pt x="0" y="911"/>
                    <a:pt x="157" y="1325"/>
                    <a:pt x="490" y="1445"/>
                  </a:cubicBezTo>
                  <a:cubicBezTo>
                    <a:pt x="551" y="1467"/>
                    <a:pt x="614" y="1477"/>
                    <a:pt x="677" y="1477"/>
                  </a:cubicBezTo>
                  <a:cubicBezTo>
                    <a:pt x="955" y="1477"/>
                    <a:pt x="1232" y="1273"/>
                    <a:pt x="1347" y="955"/>
                  </a:cubicBezTo>
                  <a:cubicBezTo>
                    <a:pt x="1485" y="566"/>
                    <a:pt x="1330" y="154"/>
                    <a:pt x="998" y="33"/>
                  </a:cubicBezTo>
                  <a:cubicBezTo>
                    <a:pt x="936" y="11"/>
                    <a:pt x="873" y="1"/>
                    <a:pt x="81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156;p3"/>
            <p:cNvSpPr/>
            <p:nvPr/>
          </p:nvSpPr>
          <p:spPr>
            <a:xfrm>
              <a:off x="3732450" y="-567802"/>
              <a:ext cx="135853" cy="141819"/>
            </a:xfrm>
            <a:custGeom>
              <a:avLst/>
              <a:gdLst/>
              <a:ahLst/>
              <a:cxnLst/>
              <a:rect l="l" t="t" r="r" b="b"/>
              <a:pathLst>
                <a:path w="1594" h="1664" extrusionOk="0">
                  <a:moveTo>
                    <a:pt x="841" y="1"/>
                  </a:moveTo>
                  <a:cubicBezTo>
                    <a:pt x="499" y="1"/>
                    <a:pt x="181" y="282"/>
                    <a:pt x="96" y="683"/>
                  </a:cubicBezTo>
                  <a:cubicBezTo>
                    <a:pt x="0" y="1136"/>
                    <a:pt x="237" y="1569"/>
                    <a:pt x="622" y="1650"/>
                  </a:cubicBezTo>
                  <a:cubicBezTo>
                    <a:pt x="665" y="1659"/>
                    <a:pt x="708" y="1664"/>
                    <a:pt x="751" y="1664"/>
                  </a:cubicBezTo>
                  <a:cubicBezTo>
                    <a:pt x="1093" y="1664"/>
                    <a:pt x="1412" y="1382"/>
                    <a:pt x="1498" y="981"/>
                  </a:cubicBezTo>
                  <a:cubicBezTo>
                    <a:pt x="1593" y="528"/>
                    <a:pt x="1357" y="96"/>
                    <a:pt x="969" y="14"/>
                  </a:cubicBezTo>
                  <a:cubicBezTo>
                    <a:pt x="926" y="5"/>
                    <a:pt x="883" y="1"/>
                    <a:pt x="84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7" name="Google Shape;157;p3"/>
          <p:cNvGrpSpPr/>
          <p:nvPr/>
        </p:nvGrpSpPr>
        <p:grpSpPr>
          <a:xfrm rot="10412789">
            <a:off x="132756" y="630259"/>
            <a:ext cx="428195" cy="303047"/>
            <a:chOff x="3334703" y="-568655"/>
            <a:chExt cx="703624" cy="497978"/>
          </a:xfrm>
        </p:grpSpPr>
        <p:sp>
          <p:nvSpPr>
            <p:cNvPr id="158" name="Google Shape;158;p3"/>
            <p:cNvSpPr/>
            <p:nvPr/>
          </p:nvSpPr>
          <p:spPr>
            <a:xfrm>
              <a:off x="3439701" y="-356018"/>
              <a:ext cx="493979" cy="285342"/>
            </a:xfrm>
            <a:custGeom>
              <a:avLst/>
              <a:gdLst/>
              <a:ahLst/>
              <a:cxnLst/>
              <a:rect l="l" t="t" r="r" b="b"/>
              <a:pathLst>
                <a:path w="5796" h="3348" extrusionOk="0">
                  <a:moveTo>
                    <a:pt x="2897" y="1"/>
                  </a:moveTo>
                  <a:cubicBezTo>
                    <a:pt x="2551" y="1"/>
                    <a:pt x="2205" y="118"/>
                    <a:pt x="1920" y="352"/>
                  </a:cubicBezTo>
                  <a:cubicBezTo>
                    <a:pt x="1785" y="461"/>
                    <a:pt x="1661" y="585"/>
                    <a:pt x="1540" y="714"/>
                  </a:cubicBezTo>
                  <a:cubicBezTo>
                    <a:pt x="1287" y="981"/>
                    <a:pt x="936" y="1107"/>
                    <a:pt x="635" y="1307"/>
                  </a:cubicBezTo>
                  <a:cubicBezTo>
                    <a:pt x="74" y="1682"/>
                    <a:pt x="0" y="2447"/>
                    <a:pt x="471" y="2943"/>
                  </a:cubicBezTo>
                  <a:cubicBezTo>
                    <a:pt x="728" y="3212"/>
                    <a:pt x="1078" y="3347"/>
                    <a:pt x="1442" y="3347"/>
                  </a:cubicBezTo>
                  <a:cubicBezTo>
                    <a:pt x="1511" y="3347"/>
                    <a:pt x="1581" y="3343"/>
                    <a:pt x="1650" y="3333"/>
                  </a:cubicBezTo>
                  <a:cubicBezTo>
                    <a:pt x="1877" y="3302"/>
                    <a:pt x="2081" y="3208"/>
                    <a:pt x="2287" y="3119"/>
                  </a:cubicBezTo>
                  <a:cubicBezTo>
                    <a:pt x="2482" y="3036"/>
                    <a:pt x="2689" y="2995"/>
                    <a:pt x="2896" y="2995"/>
                  </a:cubicBezTo>
                  <a:cubicBezTo>
                    <a:pt x="3103" y="2995"/>
                    <a:pt x="3311" y="3036"/>
                    <a:pt x="3507" y="3119"/>
                  </a:cubicBezTo>
                  <a:cubicBezTo>
                    <a:pt x="3713" y="3204"/>
                    <a:pt x="3917" y="3300"/>
                    <a:pt x="4143" y="3333"/>
                  </a:cubicBezTo>
                  <a:cubicBezTo>
                    <a:pt x="4213" y="3343"/>
                    <a:pt x="4282" y="3347"/>
                    <a:pt x="4351" y="3347"/>
                  </a:cubicBezTo>
                  <a:cubicBezTo>
                    <a:pt x="4715" y="3347"/>
                    <a:pt x="5062" y="3212"/>
                    <a:pt x="5322" y="2943"/>
                  </a:cubicBezTo>
                  <a:cubicBezTo>
                    <a:pt x="5795" y="2447"/>
                    <a:pt x="5722" y="1685"/>
                    <a:pt x="5159" y="1307"/>
                  </a:cubicBezTo>
                  <a:cubicBezTo>
                    <a:pt x="4857" y="1107"/>
                    <a:pt x="4506" y="981"/>
                    <a:pt x="4253" y="714"/>
                  </a:cubicBezTo>
                  <a:cubicBezTo>
                    <a:pt x="4133" y="585"/>
                    <a:pt x="4006" y="461"/>
                    <a:pt x="3874" y="352"/>
                  </a:cubicBezTo>
                  <a:cubicBezTo>
                    <a:pt x="3589" y="118"/>
                    <a:pt x="3244" y="1"/>
                    <a:pt x="289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159;p3"/>
            <p:cNvSpPr/>
            <p:nvPr/>
          </p:nvSpPr>
          <p:spPr>
            <a:xfrm>
              <a:off x="3334703" y="-424284"/>
              <a:ext cx="126648" cy="125881"/>
            </a:xfrm>
            <a:custGeom>
              <a:avLst/>
              <a:gdLst/>
              <a:ahLst/>
              <a:cxnLst/>
              <a:rect l="l" t="t" r="r" b="b"/>
              <a:pathLst>
                <a:path w="1486" h="1477" extrusionOk="0">
                  <a:moveTo>
                    <a:pt x="677" y="0"/>
                  </a:moveTo>
                  <a:cubicBezTo>
                    <a:pt x="613" y="0"/>
                    <a:pt x="549" y="11"/>
                    <a:pt x="488" y="34"/>
                  </a:cubicBezTo>
                  <a:cubicBezTo>
                    <a:pt x="155" y="152"/>
                    <a:pt x="0" y="566"/>
                    <a:pt x="141" y="956"/>
                  </a:cubicBezTo>
                  <a:cubicBezTo>
                    <a:pt x="254" y="1273"/>
                    <a:pt x="529" y="1476"/>
                    <a:pt x="806" y="1476"/>
                  </a:cubicBezTo>
                  <a:cubicBezTo>
                    <a:pt x="870" y="1476"/>
                    <a:pt x="934" y="1466"/>
                    <a:pt x="995" y="1443"/>
                  </a:cubicBezTo>
                  <a:cubicBezTo>
                    <a:pt x="1328" y="1323"/>
                    <a:pt x="1485" y="911"/>
                    <a:pt x="1344" y="521"/>
                  </a:cubicBezTo>
                  <a:cubicBezTo>
                    <a:pt x="1230" y="204"/>
                    <a:pt x="954" y="0"/>
                    <a:pt x="67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160;p3"/>
            <p:cNvSpPr/>
            <p:nvPr/>
          </p:nvSpPr>
          <p:spPr>
            <a:xfrm>
              <a:off x="3505069" y="-568655"/>
              <a:ext cx="135853" cy="141989"/>
            </a:xfrm>
            <a:custGeom>
              <a:avLst/>
              <a:gdLst/>
              <a:ahLst/>
              <a:cxnLst/>
              <a:rect l="l" t="t" r="r" b="b"/>
              <a:pathLst>
                <a:path w="1594" h="1666" extrusionOk="0">
                  <a:moveTo>
                    <a:pt x="751" y="1"/>
                  </a:moveTo>
                  <a:cubicBezTo>
                    <a:pt x="708" y="1"/>
                    <a:pt x="665" y="5"/>
                    <a:pt x="622" y="14"/>
                  </a:cubicBezTo>
                  <a:cubicBezTo>
                    <a:pt x="237" y="98"/>
                    <a:pt x="0" y="530"/>
                    <a:pt x="96" y="981"/>
                  </a:cubicBezTo>
                  <a:cubicBezTo>
                    <a:pt x="181" y="1384"/>
                    <a:pt x="499" y="1665"/>
                    <a:pt x="841" y="1665"/>
                  </a:cubicBezTo>
                  <a:cubicBezTo>
                    <a:pt x="883" y="1665"/>
                    <a:pt x="926" y="1661"/>
                    <a:pt x="969" y="1652"/>
                  </a:cubicBezTo>
                  <a:cubicBezTo>
                    <a:pt x="1357" y="1571"/>
                    <a:pt x="1593" y="1136"/>
                    <a:pt x="1497" y="685"/>
                  </a:cubicBezTo>
                  <a:cubicBezTo>
                    <a:pt x="1412" y="282"/>
                    <a:pt x="1093" y="1"/>
                    <a:pt x="75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161;p3"/>
            <p:cNvSpPr/>
            <p:nvPr/>
          </p:nvSpPr>
          <p:spPr>
            <a:xfrm>
              <a:off x="3911679" y="-424965"/>
              <a:ext cx="126648" cy="125966"/>
            </a:xfrm>
            <a:custGeom>
              <a:avLst/>
              <a:gdLst/>
              <a:ahLst/>
              <a:cxnLst/>
              <a:rect l="l" t="t" r="r" b="b"/>
              <a:pathLst>
                <a:path w="1486" h="1478" extrusionOk="0">
                  <a:moveTo>
                    <a:pt x="810" y="1"/>
                  </a:moveTo>
                  <a:cubicBezTo>
                    <a:pt x="532" y="1"/>
                    <a:pt x="256" y="205"/>
                    <a:pt x="141" y="521"/>
                  </a:cubicBezTo>
                  <a:cubicBezTo>
                    <a:pt x="0" y="911"/>
                    <a:pt x="157" y="1325"/>
                    <a:pt x="490" y="1445"/>
                  </a:cubicBezTo>
                  <a:cubicBezTo>
                    <a:pt x="551" y="1467"/>
                    <a:pt x="614" y="1477"/>
                    <a:pt x="677" y="1477"/>
                  </a:cubicBezTo>
                  <a:cubicBezTo>
                    <a:pt x="955" y="1477"/>
                    <a:pt x="1232" y="1273"/>
                    <a:pt x="1347" y="955"/>
                  </a:cubicBezTo>
                  <a:cubicBezTo>
                    <a:pt x="1485" y="566"/>
                    <a:pt x="1330" y="154"/>
                    <a:pt x="998" y="33"/>
                  </a:cubicBezTo>
                  <a:cubicBezTo>
                    <a:pt x="936" y="11"/>
                    <a:pt x="873" y="1"/>
                    <a:pt x="81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162;p3"/>
            <p:cNvSpPr/>
            <p:nvPr/>
          </p:nvSpPr>
          <p:spPr>
            <a:xfrm>
              <a:off x="3732450" y="-567802"/>
              <a:ext cx="135853" cy="141819"/>
            </a:xfrm>
            <a:custGeom>
              <a:avLst/>
              <a:gdLst/>
              <a:ahLst/>
              <a:cxnLst/>
              <a:rect l="l" t="t" r="r" b="b"/>
              <a:pathLst>
                <a:path w="1594" h="1664" extrusionOk="0">
                  <a:moveTo>
                    <a:pt x="841" y="1"/>
                  </a:moveTo>
                  <a:cubicBezTo>
                    <a:pt x="499" y="1"/>
                    <a:pt x="181" y="282"/>
                    <a:pt x="96" y="683"/>
                  </a:cubicBezTo>
                  <a:cubicBezTo>
                    <a:pt x="0" y="1136"/>
                    <a:pt x="237" y="1569"/>
                    <a:pt x="622" y="1650"/>
                  </a:cubicBezTo>
                  <a:cubicBezTo>
                    <a:pt x="665" y="1659"/>
                    <a:pt x="708" y="1664"/>
                    <a:pt x="751" y="1664"/>
                  </a:cubicBezTo>
                  <a:cubicBezTo>
                    <a:pt x="1093" y="1664"/>
                    <a:pt x="1412" y="1382"/>
                    <a:pt x="1498" y="981"/>
                  </a:cubicBezTo>
                  <a:cubicBezTo>
                    <a:pt x="1593" y="528"/>
                    <a:pt x="1357" y="96"/>
                    <a:pt x="969" y="14"/>
                  </a:cubicBezTo>
                  <a:cubicBezTo>
                    <a:pt x="926" y="5"/>
                    <a:pt x="883" y="1"/>
                    <a:pt x="84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1639477155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1_Section header"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3"/>
          <p:cNvSpPr txBox="1">
            <a:spLocks noGrp="1"/>
          </p:cNvSpPr>
          <p:nvPr>
            <p:ph type="title"/>
          </p:nvPr>
        </p:nvSpPr>
        <p:spPr>
          <a:xfrm>
            <a:off x="740125" y="2150850"/>
            <a:ext cx="38319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0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grpSp>
        <p:nvGrpSpPr>
          <p:cNvPr id="96" name="Google Shape;96;p3"/>
          <p:cNvGrpSpPr/>
          <p:nvPr/>
        </p:nvGrpSpPr>
        <p:grpSpPr>
          <a:xfrm rot="6435516" flipH="1">
            <a:off x="-745474" y="-911974"/>
            <a:ext cx="2184639" cy="2096635"/>
            <a:chOff x="2054181" y="1682500"/>
            <a:chExt cx="557500" cy="535042"/>
          </a:xfrm>
        </p:grpSpPr>
        <p:sp>
          <p:nvSpPr>
            <p:cNvPr id="97" name="Google Shape;97;p3"/>
            <p:cNvSpPr/>
            <p:nvPr/>
          </p:nvSpPr>
          <p:spPr>
            <a:xfrm>
              <a:off x="2054181" y="1734892"/>
              <a:ext cx="557500" cy="482650"/>
            </a:xfrm>
            <a:custGeom>
              <a:avLst/>
              <a:gdLst/>
              <a:ahLst/>
              <a:cxnLst/>
              <a:rect l="l" t="t" r="r" b="b"/>
              <a:pathLst>
                <a:path w="22300" h="19306" extrusionOk="0">
                  <a:moveTo>
                    <a:pt x="17029" y="1"/>
                  </a:moveTo>
                  <a:cubicBezTo>
                    <a:pt x="15601" y="1"/>
                    <a:pt x="14082" y="330"/>
                    <a:pt x="12862" y="771"/>
                  </a:cubicBezTo>
                  <a:cubicBezTo>
                    <a:pt x="12037" y="1071"/>
                    <a:pt x="11278" y="1177"/>
                    <a:pt x="10540" y="1177"/>
                  </a:cubicBezTo>
                  <a:cubicBezTo>
                    <a:pt x="8763" y="1177"/>
                    <a:pt x="7104" y="563"/>
                    <a:pt x="4920" y="563"/>
                  </a:cubicBezTo>
                  <a:cubicBezTo>
                    <a:pt x="4705" y="563"/>
                    <a:pt x="4485" y="569"/>
                    <a:pt x="4260" y="582"/>
                  </a:cubicBezTo>
                  <a:cubicBezTo>
                    <a:pt x="788" y="783"/>
                    <a:pt x="202" y="4198"/>
                    <a:pt x="1708" y="7372"/>
                  </a:cubicBezTo>
                  <a:cubicBezTo>
                    <a:pt x="3215" y="10546"/>
                    <a:pt x="1" y="13439"/>
                    <a:pt x="1258" y="16798"/>
                  </a:cubicBezTo>
                  <a:cubicBezTo>
                    <a:pt x="1942" y="18629"/>
                    <a:pt x="3846" y="18953"/>
                    <a:pt x="5847" y="18953"/>
                  </a:cubicBezTo>
                  <a:cubicBezTo>
                    <a:pt x="6944" y="18953"/>
                    <a:pt x="8069" y="18856"/>
                    <a:pt x="9039" y="18856"/>
                  </a:cubicBezTo>
                  <a:cubicBezTo>
                    <a:pt x="9546" y="18856"/>
                    <a:pt x="10011" y="18883"/>
                    <a:pt x="10407" y="18964"/>
                  </a:cubicBezTo>
                  <a:cubicBezTo>
                    <a:pt x="11570" y="19200"/>
                    <a:pt x="12633" y="19305"/>
                    <a:pt x="13600" y="19305"/>
                  </a:cubicBezTo>
                  <a:cubicBezTo>
                    <a:pt x="20113" y="19305"/>
                    <a:pt x="22247" y="14514"/>
                    <a:pt x="21247" y="12632"/>
                  </a:cubicBezTo>
                  <a:cubicBezTo>
                    <a:pt x="20090" y="10462"/>
                    <a:pt x="22299" y="6312"/>
                    <a:pt x="21496" y="2796"/>
                  </a:cubicBezTo>
                  <a:cubicBezTo>
                    <a:pt x="21018" y="707"/>
                    <a:pt x="19121" y="1"/>
                    <a:pt x="17029" y="1"/>
                  </a:cubicBezTo>
                  <a:close/>
                </a:path>
              </a:pathLst>
            </a:custGeom>
            <a:solidFill>
              <a:srgbClr val="B87CCF">
                <a:alpha val="529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" name="Google Shape;98;p3"/>
            <p:cNvSpPr/>
            <p:nvPr/>
          </p:nvSpPr>
          <p:spPr>
            <a:xfrm>
              <a:off x="2196000" y="1682500"/>
              <a:ext cx="189675" cy="60225"/>
            </a:xfrm>
            <a:custGeom>
              <a:avLst/>
              <a:gdLst/>
              <a:ahLst/>
              <a:cxnLst/>
              <a:rect l="l" t="t" r="r" b="b"/>
              <a:pathLst>
                <a:path w="7587" h="2409" extrusionOk="0">
                  <a:moveTo>
                    <a:pt x="984" y="1"/>
                  </a:moveTo>
                  <a:cubicBezTo>
                    <a:pt x="635" y="1"/>
                    <a:pt x="382" y="108"/>
                    <a:pt x="294" y="422"/>
                  </a:cubicBezTo>
                  <a:cubicBezTo>
                    <a:pt x="0" y="1457"/>
                    <a:pt x="1858" y="2408"/>
                    <a:pt x="3684" y="2408"/>
                  </a:cubicBezTo>
                  <a:cubicBezTo>
                    <a:pt x="3806" y="2408"/>
                    <a:pt x="3929" y="2404"/>
                    <a:pt x="4051" y="2395"/>
                  </a:cubicBezTo>
                  <a:cubicBezTo>
                    <a:pt x="6642" y="2210"/>
                    <a:pt x="7586" y="981"/>
                    <a:pt x="7325" y="374"/>
                  </a:cubicBezTo>
                  <a:cubicBezTo>
                    <a:pt x="7218" y="124"/>
                    <a:pt x="6925" y="30"/>
                    <a:pt x="6519" y="30"/>
                  </a:cubicBezTo>
                  <a:cubicBezTo>
                    <a:pt x="5946" y="30"/>
                    <a:pt x="5149" y="218"/>
                    <a:pt x="4336" y="422"/>
                  </a:cubicBezTo>
                  <a:cubicBezTo>
                    <a:pt x="4179" y="462"/>
                    <a:pt x="4010" y="479"/>
                    <a:pt x="3833" y="479"/>
                  </a:cubicBezTo>
                  <a:cubicBezTo>
                    <a:pt x="2889" y="479"/>
                    <a:pt x="1721" y="1"/>
                    <a:pt x="984" y="1"/>
                  </a:cubicBezTo>
                  <a:close/>
                </a:path>
              </a:pathLst>
            </a:custGeom>
            <a:solidFill>
              <a:srgbClr val="B87CCF">
                <a:alpha val="529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9" name="Google Shape;99;p3"/>
          <p:cNvSpPr/>
          <p:nvPr/>
        </p:nvSpPr>
        <p:spPr>
          <a:xfrm flipH="1">
            <a:off x="579829" y="1476575"/>
            <a:ext cx="215929" cy="199812"/>
          </a:xfrm>
          <a:custGeom>
            <a:avLst/>
            <a:gdLst/>
            <a:ahLst/>
            <a:cxnLst/>
            <a:rect l="l" t="t" r="r" b="b"/>
            <a:pathLst>
              <a:path w="1447" h="1339" extrusionOk="0">
                <a:moveTo>
                  <a:pt x="729" y="0"/>
                </a:moveTo>
                <a:cubicBezTo>
                  <a:pt x="719" y="0"/>
                  <a:pt x="709" y="1"/>
                  <a:pt x="699" y="1"/>
                </a:cubicBezTo>
                <a:cubicBezTo>
                  <a:pt x="486" y="13"/>
                  <a:pt x="286" y="122"/>
                  <a:pt x="161" y="298"/>
                </a:cubicBezTo>
                <a:cubicBezTo>
                  <a:pt x="36" y="475"/>
                  <a:pt x="0" y="692"/>
                  <a:pt x="61" y="893"/>
                </a:cubicBezTo>
                <a:cubicBezTo>
                  <a:pt x="121" y="1082"/>
                  <a:pt x="261" y="1238"/>
                  <a:pt x="458" y="1307"/>
                </a:cubicBezTo>
                <a:cubicBezTo>
                  <a:pt x="511" y="1327"/>
                  <a:pt x="571" y="1339"/>
                  <a:pt x="627" y="1339"/>
                </a:cubicBezTo>
                <a:cubicBezTo>
                  <a:pt x="760" y="1339"/>
                  <a:pt x="872" y="1279"/>
                  <a:pt x="953" y="1166"/>
                </a:cubicBezTo>
                <a:cubicBezTo>
                  <a:pt x="1053" y="1026"/>
                  <a:pt x="1089" y="801"/>
                  <a:pt x="932" y="604"/>
                </a:cubicBezTo>
                <a:cubicBezTo>
                  <a:pt x="860" y="511"/>
                  <a:pt x="744" y="455"/>
                  <a:pt x="631" y="455"/>
                </a:cubicBezTo>
                <a:cubicBezTo>
                  <a:pt x="543" y="455"/>
                  <a:pt x="466" y="495"/>
                  <a:pt x="418" y="563"/>
                </a:cubicBezTo>
                <a:cubicBezTo>
                  <a:pt x="350" y="652"/>
                  <a:pt x="338" y="756"/>
                  <a:pt x="378" y="853"/>
                </a:cubicBezTo>
                <a:cubicBezTo>
                  <a:pt x="418" y="945"/>
                  <a:pt x="507" y="1013"/>
                  <a:pt x="611" y="1026"/>
                </a:cubicBezTo>
                <a:cubicBezTo>
                  <a:pt x="616" y="1026"/>
                  <a:pt x="621" y="1027"/>
                  <a:pt x="626" y="1027"/>
                </a:cubicBezTo>
                <a:cubicBezTo>
                  <a:pt x="667" y="1027"/>
                  <a:pt x="700" y="997"/>
                  <a:pt x="703" y="957"/>
                </a:cubicBezTo>
                <a:cubicBezTo>
                  <a:pt x="707" y="917"/>
                  <a:pt x="679" y="877"/>
                  <a:pt x="639" y="873"/>
                </a:cubicBezTo>
                <a:cubicBezTo>
                  <a:pt x="587" y="865"/>
                  <a:pt x="547" y="837"/>
                  <a:pt x="527" y="797"/>
                </a:cubicBezTo>
                <a:cubicBezTo>
                  <a:pt x="507" y="756"/>
                  <a:pt x="511" y="716"/>
                  <a:pt x="531" y="672"/>
                </a:cubicBezTo>
                <a:cubicBezTo>
                  <a:pt x="551" y="636"/>
                  <a:pt x="583" y="612"/>
                  <a:pt x="623" y="604"/>
                </a:cubicBezTo>
                <a:cubicBezTo>
                  <a:pt x="629" y="603"/>
                  <a:pt x="636" y="602"/>
                  <a:pt x="643" y="602"/>
                </a:cubicBezTo>
                <a:cubicBezTo>
                  <a:pt x="689" y="602"/>
                  <a:pt x="745" y="625"/>
                  <a:pt x="784" y="660"/>
                </a:cubicBezTo>
                <a:cubicBezTo>
                  <a:pt x="860" y="724"/>
                  <a:pt x="900" y="825"/>
                  <a:pt x="892" y="925"/>
                </a:cubicBezTo>
                <a:cubicBezTo>
                  <a:pt x="888" y="1013"/>
                  <a:pt x="848" y="1086"/>
                  <a:pt x="784" y="1138"/>
                </a:cubicBezTo>
                <a:cubicBezTo>
                  <a:pt x="741" y="1170"/>
                  <a:pt x="693" y="1183"/>
                  <a:pt x="644" y="1183"/>
                </a:cubicBezTo>
                <a:cubicBezTo>
                  <a:pt x="516" y="1183"/>
                  <a:pt x="382" y="1092"/>
                  <a:pt x="310" y="1013"/>
                </a:cubicBezTo>
                <a:cubicBezTo>
                  <a:pt x="189" y="881"/>
                  <a:pt x="161" y="696"/>
                  <a:pt x="221" y="519"/>
                </a:cubicBezTo>
                <a:cubicBezTo>
                  <a:pt x="282" y="347"/>
                  <a:pt x="426" y="214"/>
                  <a:pt x="603" y="162"/>
                </a:cubicBezTo>
                <a:cubicBezTo>
                  <a:pt x="644" y="150"/>
                  <a:pt x="686" y="145"/>
                  <a:pt x="727" y="145"/>
                </a:cubicBezTo>
                <a:cubicBezTo>
                  <a:pt x="828" y="145"/>
                  <a:pt x="926" y="179"/>
                  <a:pt x="1009" y="242"/>
                </a:cubicBezTo>
                <a:cubicBezTo>
                  <a:pt x="1133" y="342"/>
                  <a:pt x="1270" y="604"/>
                  <a:pt x="1266" y="829"/>
                </a:cubicBezTo>
                <a:cubicBezTo>
                  <a:pt x="1258" y="945"/>
                  <a:pt x="1226" y="1030"/>
                  <a:pt x="1149" y="1082"/>
                </a:cubicBezTo>
                <a:cubicBezTo>
                  <a:pt x="1125" y="1098"/>
                  <a:pt x="1113" y="1126"/>
                  <a:pt x="1121" y="1150"/>
                </a:cubicBezTo>
                <a:cubicBezTo>
                  <a:pt x="1125" y="1182"/>
                  <a:pt x="1141" y="1206"/>
                  <a:pt x="1165" y="1218"/>
                </a:cubicBezTo>
                <a:cubicBezTo>
                  <a:pt x="1175" y="1221"/>
                  <a:pt x="1184" y="1223"/>
                  <a:pt x="1194" y="1223"/>
                </a:cubicBezTo>
                <a:cubicBezTo>
                  <a:pt x="1209" y="1223"/>
                  <a:pt x="1225" y="1219"/>
                  <a:pt x="1242" y="1206"/>
                </a:cubicBezTo>
                <a:cubicBezTo>
                  <a:pt x="1342" y="1138"/>
                  <a:pt x="1402" y="1021"/>
                  <a:pt x="1415" y="885"/>
                </a:cubicBezTo>
                <a:cubicBezTo>
                  <a:pt x="1447" y="632"/>
                  <a:pt x="1314" y="338"/>
                  <a:pt x="1173" y="178"/>
                </a:cubicBezTo>
                <a:cubicBezTo>
                  <a:pt x="1059" y="67"/>
                  <a:pt x="902" y="0"/>
                  <a:pt x="729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0;p3"/>
          <p:cNvSpPr/>
          <p:nvPr/>
        </p:nvSpPr>
        <p:spPr>
          <a:xfrm flipH="1">
            <a:off x="1766005" y="18188"/>
            <a:ext cx="232399" cy="236323"/>
          </a:xfrm>
          <a:custGeom>
            <a:avLst/>
            <a:gdLst/>
            <a:ahLst/>
            <a:cxnLst/>
            <a:rect l="l" t="t" r="r" b="b"/>
            <a:pathLst>
              <a:path w="1411" h="1435" extrusionOk="0">
                <a:moveTo>
                  <a:pt x="698" y="0"/>
                </a:moveTo>
                <a:cubicBezTo>
                  <a:pt x="487" y="0"/>
                  <a:pt x="299" y="92"/>
                  <a:pt x="169" y="254"/>
                </a:cubicBezTo>
                <a:cubicBezTo>
                  <a:pt x="45" y="410"/>
                  <a:pt x="1" y="615"/>
                  <a:pt x="49" y="816"/>
                </a:cubicBezTo>
                <a:cubicBezTo>
                  <a:pt x="101" y="1017"/>
                  <a:pt x="250" y="1146"/>
                  <a:pt x="447" y="1150"/>
                </a:cubicBezTo>
                <a:cubicBezTo>
                  <a:pt x="450" y="1150"/>
                  <a:pt x="453" y="1150"/>
                  <a:pt x="456" y="1150"/>
                </a:cubicBezTo>
                <a:cubicBezTo>
                  <a:pt x="623" y="1150"/>
                  <a:pt x="829" y="1045"/>
                  <a:pt x="897" y="812"/>
                </a:cubicBezTo>
                <a:cubicBezTo>
                  <a:pt x="933" y="696"/>
                  <a:pt x="913" y="567"/>
                  <a:pt x="852" y="475"/>
                </a:cubicBezTo>
                <a:cubicBezTo>
                  <a:pt x="804" y="406"/>
                  <a:pt x="728" y="366"/>
                  <a:pt x="635" y="362"/>
                </a:cubicBezTo>
                <a:cubicBezTo>
                  <a:pt x="628" y="362"/>
                  <a:pt x="621" y="361"/>
                  <a:pt x="614" y="361"/>
                </a:cubicBezTo>
                <a:cubicBezTo>
                  <a:pt x="518" y="361"/>
                  <a:pt x="430" y="412"/>
                  <a:pt x="374" y="491"/>
                </a:cubicBezTo>
                <a:cubicBezTo>
                  <a:pt x="322" y="583"/>
                  <a:pt x="314" y="692"/>
                  <a:pt x="366" y="784"/>
                </a:cubicBezTo>
                <a:cubicBezTo>
                  <a:pt x="380" y="811"/>
                  <a:pt x="407" y="826"/>
                  <a:pt x="435" y="826"/>
                </a:cubicBezTo>
                <a:cubicBezTo>
                  <a:pt x="448" y="826"/>
                  <a:pt x="462" y="823"/>
                  <a:pt x="475" y="816"/>
                </a:cubicBezTo>
                <a:cubicBezTo>
                  <a:pt x="515" y="796"/>
                  <a:pt x="527" y="752"/>
                  <a:pt x="507" y="716"/>
                </a:cubicBezTo>
                <a:cubicBezTo>
                  <a:pt x="483" y="672"/>
                  <a:pt x="483" y="623"/>
                  <a:pt x="507" y="583"/>
                </a:cubicBezTo>
                <a:cubicBezTo>
                  <a:pt x="527" y="543"/>
                  <a:pt x="567" y="523"/>
                  <a:pt x="611" y="515"/>
                </a:cubicBezTo>
                <a:cubicBezTo>
                  <a:pt x="615" y="514"/>
                  <a:pt x="620" y="514"/>
                  <a:pt x="624" y="514"/>
                </a:cubicBezTo>
                <a:cubicBezTo>
                  <a:pt x="659" y="514"/>
                  <a:pt x="690" y="529"/>
                  <a:pt x="712" y="551"/>
                </a:cubicBezTo>
                <a:cubicBezTo>
                  <a:pt x="748" y="587"/>
                  <a:pt x="768" y="651"/>
                  <a:pt x="756" y="716"/>
                </a:cubicBezTo>
                <a:cubicBezTo>
                  <a:pt x="744" y="816"/>
                  <a:pt x="688" y="909"/>
                  <a:pt x="603" y="957"/>
                </a:cubicBezTo>
                <a:cubicBezTo>
                  <a:pt x="557" y="988"/>
                  <a:pt x="506" y="1002"/>
                  <a:pt x="453" y="1002"/>
                </a:cubicBezTo>
                <a:cubicBezTo>
                  <a:pt x="424" y="1002"/>
                  <a:pt x="395" y="998"/>
                  <a:pt x="366" y="989"/>
                </a:cubicBezTo>
                <a:cubicBezTo>
                  <a:pt x="181" y="925"/>
                  <a:pt x="165" y="672"/>
                  <a:pt x="201" y="531"/>
                </a:cubicBezTo>
                <a:cubicBezTo>
                  <a:pt x="242" y="354"/>
                  <a:pt x="374" y="226"/>
                  <a:pt x="551" y="181"/>
                </a:cubicBezTo>
                <a:cubicBezTo>
                  <a:pt x="600" y="168"/>
                  <a:pt x="651" y="161"/>
                  <a:pt x="701" y="161"/>
                </a:cubicBezTo>
                <a:cubicBezTo>
                  <a:pt x="832" y="161"/>
                  <a:pt x="961" y="206"/>
                  <a:pt x="1057" y="290"/>
                </a:cubicBezTo>
                <a:cubicBezTo>
                  <a:pt x="1174" y="386"/>
                  <a:pt x="1234" y="527"/>
                  <a:pt x="1222" y="672"/>
                </a:cubicBezTo>
                <a:cubicBezTo>
                  <a:pt x="1214" y="836"/>
                  <a:pt x="1073" y="1093"/>
                  <a:pt x="884" y="1214"/>
                </a:cubicBezTo>
                <a:cubicBezTo>
                  <a:pt x="818" y="1258"/>
                  <a:pt x="752" y="1279"/>
                  <a:pt x="690" y="1279"/>
                </a:cubicBezTo>
                <a:cubicBezTo>
                  <a:pt x="661" y="1279"/>
                  <a:pt x="634" y="1275"/>
                  <a:pt x="607" y="1266"/>
                </a:cubicBezTo>
                <a:cubicBezTo>
                  <a:pt x="598" y="1262"/>
                  <a:pt x="588" y="1259"/>
                  <a:pt x="578" y="1259"/>
                </a:cubicBezTo>
                <a:cubicBezTo>
                  <a:pt x="561" y="1259"/>
                  <a:pt x="543" y="1266"/>
                  <a:pt x="531" y="1278"/>
                </a:cubicBezTo>
                <a:cubicBezTo>
                  <a:pt x="511" y="1302"/>
                  <a:pt x="495" y="1330"/>
                  <a:pt x="507" y="1355"/>
                </a:cubicBezTo>
                <a:cubicBezTo>
                  <a:pt x="511" y="1379"/>
                  <a:pt x="531" y="1403"/>
                  <a:pt x="555" y="1411"/>
                </a:cubicBezTo>
                <a:cubicBezTo>
                  <a:pt x="603" y="1427"/>
                  <a:pt x="647" y="1435"/>
                  <a:pt x="692" y="1435"/>
                </a:cubicBezTo>
                <a:cubicBezTo>
                  <a:pt x="768" y="1435"/>
                  <a:pt x="844" y="1415"/>
                  <a:pt x="917" y="1375"/>
                </a:cubicBezTo>
                <a:cubicBezTo>
                  <a:pt x="1146" y="1254"/>
                  <a:pt x="1314" y="985"/>
                  <a:pt x="1367" y="776"/>
                </a:cubicBezTo>
                <a:cubicBezTo>
                  <a:pt x="1411" y="603"/>
                  <a:pt x="1371" y="422"/>
                  <a:pt x="1258" y="274"/>
                </a:cubicBezTo>
                <a:cubicBezTo>
                  <a:pt x="1134" y="105"/>
                  <a:pt x="929" y="5"/>
                  <a:pt x="712" y="1"/>
                </a:cubicBezTo>
                <a:cubicBezTo>
                  <a:pt x="707" y="0"/>
                  <a:pt x="703" y="0"/>
                  <a:pt x="698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01" name="Google Shape;101;p3"/>
          <p:cNvGrpSpPr/>
          <p:nvPr/>
        </p:nvGrpSpPr>
        <p:grpSpPr>
          <a:xfrm flipH="1">
            <a:off x="-799476" y="306354"/>
            <a:ext cx="1459675" cy="2094679"/>
            <a:chOff x="8328491" y="505017"/>
            <a:chExt cx="1459675" cy="2094679"/>
          </a:xfrm>
        </p:grpSpPr>
        <p:grpSp>
          <p:nvGrpSpPr>
            <p:cNvPr id="102" name="Google Shape;102;p3"/>
            <p:cNvGrpSpPr/>
            <p:nvPr/>
          </p:nvGrpSpPr>
          <p:grpSpPr>
            <a:xfrm>
              <a:off x="8328491" y="2037929"/>
              <a:ext cx="580943" cy="561766"/>
              <a:chOff x="8328491" y="2037929"/>
              <a:chExt cx="580943" cy="561766"/>
            </a:xfrm>
          </p:grpSpPr>
          <p:sp>
            <p:nvSpPr>
              <p:cNvPr id="103" name="Google Shape;103;p3"/>
              <p:cNvSpPr/>
              <p:nvPr/>
            </p:nvSpPr>
            <p:spPr>
              <a:xfrm rot="1978064">
                <a:off x="8396332" y="2128457"/>
                <a:ext cx="445374" cy="380712"/>
              </a:xfrm>
              <a:custGeom>
                <a:avLst/>
                <a:gdLst/>
                <a:ahLst/>
                <a:cxnLst/>
                <a:rect l="l" t="t" r="r" b="b"/>
                <a:pathLst>
                  <a:path w="4601" h="3933" extrusionOk="0">
                    <a:moveTo>
                      <a:pt x="3465" y="0"/>
                    </a:moveTo>
                    <a:cubicBezTo>
                      <a:pt x="2561" y="0"/>
                      <a:pt x="2644" y="1918"/>
                      <a:pt x="2644" y="1918"/>
                    </a:cubicBezTo>
                    <a:cubicBezTo>
                      <a:pt x="2644" y="1918"/>
                      <a:pt x="1691" y="910"/>
                      <a:pt x="1051" y="910"/>
                    </a:cubicBezTo>
                    <a:cubicBezTo>
                      <a:pt x="902" y="910"/>
                      <a:pt x="770" y="964"/>
                      <a:pt x="671" y="1098"/>
                    </a:cubicBezTo>
                    <a:cubicBezTo>
                      <a:pt x="0" y="1996"/>
                      <a:pt x="2711" y="3932"/>
                      <a:pt x="3431" y="3932"/>
                    </a:cubicBezTo>
                    <a:cubicBezTo>
                      <a:pt x="3465" y="3932"/>
                      <a:pt x="3495" y="3928"/>
                      <a:pt x="3520" y="3919"/>
                    </a:cubicBezTo>
                    <a:cubicBezTo>
                      <a:pt x="4110" y="3698"/>
                      <a:pt x="4601" y="138"/>
                      <a:pt x="3548" y="6"/>
                    </a:cubicBezTo>
                    <a:cubicBezTo>
                      <a:pt x="3519" y="2"/>
                      <a:pt x="3492" y="0"/>
                      <a:pt x="3465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4" name="Google Shape;104;p3"/>
              <p:cNvSpPr/>
              <p:nvPr/>
            </p:nvSpPr>
            <p:spPr>
              <a:xfrm rot="1978064">
                <a:off x="8377767" y="2190279"/>
                <a:ext cx="376550" cy="292528"/>
              </a:xfrm>
              <a:custGeom>
                <a:avLst/>
                <a:gdLst/>
                <a:ahLst/>
                <a:cxnLst/>
                <a:rect l="l" t="t" r="r" b="b"/>
                <a:pathLst>
                  <a:path w="3890" h="3022" extrusionOk="0">
                    <a:moveTo>
                      <a:pt x="1050" y="1"/>
                    </a:moveTo>
                    <a:cubicBezTo>
                      <a:pt x="902" y="1"/>
                      <a:pt x="770" y="56"/>
                      <a:pt x="671" y="187"/>
                    </a:cubicBezTo>
                    <a:cubicBezTo>
                      <a:pt x="0" y="1088"/>
                      <a:pt x="2707" y="3021"/>
                      <a:pt x="3427" y="3021"/>
                    </a:cubicBezTo>
                    <a:cubicBezTo>
                      <a:pt x="3461" y="3021"/>
                      <a:pt x="3491" y="3017"/>
                      <a:pt x="3516" y="3008"/>
                    </a:cubicBezTo>
                    <a:cubicBezTo>
                      <a:pt x="3652" y="2956"/>
                      <a:pt x="3777" y="2735"/>
                      <a:pt x="3889" y="2425"/>
                    </a:cubicBezTo>
                    <a:cubicBezTo>
                      <a:pt x="3733" y="2345"/>
                      <a:pt x="3576" y="2248"/>
                      <a:pt x="3427" y="2152"/>
                    </a:cubicBezTo>
                    <a:cubicBezTo>
                      <a:pt x="2564" y="1594"/>
                      <a:pt x="1840" y="870"/>
                      <a:pt x="1266" y="35"/>
                    </a:cubicBezTo>
                    <a:cubicBezTo>
                      <a:pt x="1192" y="13"/>
                      <a:pt x="1119" y="1"/>
                      <a:pt x="1050" y="1"/>
                    </a:cubicBezTo>
                    <a:close/>
                  </a:path>
                </a:pathLst>
              </a:custGeom>
              <a:solidFill>
                <a:srgbClr val="FFF1F6">
                  <a:alpha val="333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05" name="Google Shape;105;p3"/>
            <p:cNvGrpSpPr/>
            <p:nvPr/>
          </p:nvGrpSpPr>
          <p:grpSpPr>
            <a:xfrm rot="-5889459" flipH="1">
              <a:off x="8298512" y="743391"/>
              <a:ext cx="1545354" cy="1227090"/>
              <a:chOff x="6766920" y="-660615"/>
              <a:chExt cx="1545325" cy="1227067"/>
            </a:xfrm>
          </p:grpSpPr>
          <p:grpSp>
            <p:nvGrpSpPr>
              <p:cNvPr id="106" name="Google Shape;106;p3"/>
              <p:cNvGrpSpPr/>
              <p:nvPr/>
            </p:nvGrpSpPr>
            <p:grpSpPr>
              <a:xfrm rot="-1338283">
                <a:off x="6766019" y="229092"/>
                <a:ext cx="900924" cy="172863"/>
                <a:chOff x="3564648" y="628675"/>
                <a:chExt cx="901001" cy="172878"/>
              </a:xfrm>
            </p:grpSpPr>
            <p:sp>
              <p:nvSpPr>
                <p:cNvPr id="107" name="Google Shape;107;p3"/>
                <p:cNvSpPr/>
                <p:nvPr/>
              </p:nvSpPr>
              <p:spPr>
                <a:xfrm>
                  <a:off x="3564648" y="647688"/>
                  <a:ext cx="32631" cy="260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2" h="193" extrusionOk="0">
                      <a:moveTo>
                        <a:pt x="73" y="0"/>
                      </a:moveTo>
                      <a:cubicBezTo>
                        <a:pt x="53" y="0"/>
                        <a:pt x="33" y="10"/>
                        <a:pt x="21" y="28"/>
                      </a:cubicBezTo>
                      <a:cubicBezTo>
                        <a:pt x="0" y="52"/>
                        <a:pt x="4" y="92"/>
                        <a:pt x="33" y="112"/>
                      </a:cubicBezTo>
                      <a:cubicBezTo>
                        <a:pt x="33" y="112"/>
                        <a:pt x="69" y="140"/>
                        <a:pt x="141" y="184"/>
                      </a:cubicBezTo>
                      <a:cubicBezTo>
                        <a:pt x="149" y="188"/>
                        <a:pt x="165" y="192"/>
                        <a:pt x="173" y="192"/>
                      </a:cubicBezTo>
                      <a:cubicBezTo>
                        <a:pt x="193" y="192"/>
                        <a:pt x="213" y="184"/>
                        <a:pt x="225" y="168"/>
                      </a:cubicBezTo>
                      <a:cubicBezTo>
                        <a:pt x="241" y="144"/>
                        <a:pt x="233" y="104"/>
                        <a:pt x="205" y="84"/>
                      </a:cubicBezTo>
                      <a:cubicBezTo>
                        <a:pt x="141" y="40"/>
                        <a:pt x="105" y="11"/>
                        <a:pt x="105" y="11"/>
                      </a:cubicBezTo>
                      <a:cubicBezTo>
                        <a:pt x="96" y="4"/>
                        <a:pt x="84" y="0"/>
                        <a:pt x="73" y="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8" name="Google Shape;108;p3"/>
                <p:cNvSpPr/>
                <p:nvPr/>
              </p:nvSpPr>
              <p:spPr>
                <a:xfrm>
                  <a:off x="3630180" y="628675"/>
                  <a:ext cx="835469" cy="17287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196" h="1282" extrusionOk="0">
                      <a:moveTo>
                        <a:pt x="6121" y="0"/>
                      </a:moveTo>
                      <a:cubicBezTo>
                        <a:pt x="6109" y="0"/>
                        <a:pt x="6097" y="4"/>
                        <a:pt x="6087" y="12"/>
                      </a:cubicBezTo>
                      <a:cubicBezTo>
                        <a:pt x="6023" y="64"/>
                        <a:pt x="5955" y="112"/>
                        <a:pt x="5891" y="160"/>
                      </a:cubicBezTo>
                      <a:cubicBezTo>
                        <a:pt x="5858" y="177"/>
                        <a:pt x="5854" y="213"/>
                        <a:pt x="5875" y="245"/>
                      </a:cubicBezTo>
                      <a:cubicBezTo>
                        <a:pt x="5887" y="261"/>
                        <a:pt x="5907" y="269"/>
                        <a:pt x="5927" y="269"/>
                      </a:cubicBezTo>
                      <a:cubicBezTo>
                        <a:pt x="5943" y="269"/>
                        <a:pt x="5951" y="265"/>
                        <a:pt x="5967" y="261"/>
                      </a:cubicBezTo>
                      <a:cubicBezTo>
                        <a:pt x="6035" y="213"/>
                        <a:pt x="6104" y="165"/>
                        <a:pt x="6168" y="112"/>
                      </a:cubicBezTo>
                      <a:cubicBezTo>
                        <a:pt x="6192" y="88"/>
                        <a:pt x="6196" y="48"/>
                        <a:pt x="6176" y="24"/>
                      </a:cubicBezTo>
                      <a:cubicBezTo>
                        <a:pt x="6161" y="9"/>
                        <a:pt x="6140" y="0"/>
                        <a:pt x="6121" y="0"/>
                      </a:cubicBezTo>
                      <a:close/>
                      <a:moveTo>
                        <a:pt x="5557" y="384"/>
                      </a:moveTo>
                      <a:cubicBezTo>
                        <a:pt x="5546" y="384"/>
                        <a:pt x="5535" y="387"/>
                        <a:pt x="5525" y="394"/>
                      </a:cubicBezTo>
                      <a:lnTo>
                        <a:pt x="5312" y="514"/>
                      </a:lnTo>
                      <a:cubicBezTo>
                        <a:pt x="5284" y="530"/>
                        <a:pt x="5272" y="570"/>
                        <a:pt x="5288" y="602"/>
                      </a:cubicBezTo>
                      <a:cubicBezTo>
                        <a:pt x="5296" y="623"/>
                        <a:pt x="5324" y="631"/>
                        <a:pt x="5344" y="631"/>
                      </a:cubicBezTo>
                      <a:cubicBezTo>
                        <a:pt x="5352" y="631"/>
                        <a:pt x="5364" y="631"/>
                        <a:pt x="5372" y="627"/>
                      </a:cubicBezTo>
                      <a:cubicBezTo>
                        <a:pt x="5445" y="586"/>
                        <a:pt x="5517" y="546"/>
                        <a:pt x="5589" y="502"/>
                      </a:cubicBezTo>
                      <a:cubicBezTo>
                        <a:pt x="5617" y="486"/>
                        <a:pt x="5629" y="446"/>
                        <a:pt x="5609" y="414"/>
                      </a:cubicBezTo>
                      <a:cubicBezTo>
                        <a:pt x="5599" y="395"/>
                        <a:pt x="5578" y="384"/>
                        <a:pt x="5557" y="384"/>
                      </a:cubicBezTo>
                      <a:close/>
                      <a:moveTo>
                        <a:pt x="68" y="434"/>
                      </a:moveTo>
                      <a:cubicBezTo>
                        <a:pt x="45" y="434"/>
                        <a:pt x="25" y="444"/>
                        <a:pt x="17" y="466"/>
                      </a:cubicBezTo>
                      <a:cubicBezTo>
                        <a:pt x="1" y="494"/>
                        <a:pt x="9" y="534"/>
                        <a:pt x="41" y="550"/>
                      </a:cubicBezTo>
                      <a:cubicBezTo>
                        <a:pt x="109" y="590"/>
                        <a:pt x="185" y="631"/>
                        <a:pt x="262" y="667"/>
                      </a:cubicBezTo>
                      <a:cubicBezTo>
                        <a:pt x="266" y="671"/>
                        <a:pt x="278" y="671"/>
                        <a:pt x="286" y="671"/>
                      </a:cubicBezTo>
                      <a:cubicBezTo>
                        <a:pt x="310" y="671"/>
                        <a:pt x="330" y="663"/>
                        <a:pt x="346" y="635"/>
                      </a:cubicBezTo>
                      <a:cubicBezTo>
                        <a:pt x="362" y="602"/>
                        <a:pt x="346" y="566"/>
                        <a:pt x="318" y="550"/>
                      </a:cubicBezTo>
                      <a:cubicBezTo>
                        <a:pt x="246" y="514"/>
                        <a:pt x="169" y="482"/>
                        <a:pt x="101" y="442"/>
                      </a:cubicBezTo>
                      <a:cubicBezTo>
                        <a:pt x="90" y="436"/>
                        <a:pt x="79" y="434"/>
                        <a:pt x="68" y="434"/>
                      </a:cubicBezTo>
                      <a:close/>
                      <a:moveTo>
                        <a:pt x="4947" y="705"/>
                      </a:moveTo>
                      <a:cubicBezTo>
                        <a:pt x="4939" y="705"/>
                        <a:pt x="4930" y="707"/>
                        <a:pt x="4922" y="711"/>
                      </a:cubicBezTo>
                      <a:cubicBezTo>
                        <a:pt x="4846" y="747"/>
                        <a:pt x="4770" y="775"/>
                        <a:pt x="4693" y="807"/>
                      </a:cubicBezTo>
                      <a:cubicBezTo>
                        <a:pt x="4665" y="815"/>
                        <a:pt x="4645" y="856"/>
                        <a:pt x="4661" y="888"/>
                      </a:cubicBezTo>
                      <a:cubicBezTo>
                        <a:pt x="4669" y="912"/>
                        <a:pt x="4693" y="928"/>
                        <a:pt x="4721" y="928"/>
                      </a:cubicBezTo>
                      <a:cubicBezTo>
                        <a:pt x="4729" y="928"/>
                        <a:pt x="4738" y="928"/>
                        <a:pt x="4746" y="920"/>
                      </a:cubicBezTo>
                      <a:cubicBezTo>
                        <a:pt x="4826" y="892"/>
                        <a:pt x="4902" y="860"/>
                        <a:pt x="4975" y="827"/>
                      </a:cubicBezTo>
                      <a:cubicBezTo>
                        <a:pt x="5007" y="811"/>
                        <a:pt x="5023" y="771"/>
                        <a:pt x="5007" y="739"/>
                      </a:cubicBezTo>
                      <a:cubicBezTo>
                        <a:pt x="4995" y="719"/>
                        <a:pt x="4971" y="705"/>
                        <a:pt x="4947" y="705"/>
                      </a:cubicBezTo>
                      <a:close/>
                      <a:moveTo>
                        <a:pt x="694" y="729"/>
                      </a:moveTo>
                      <a:cubicBezTo>
                        <a:pt x="670" y="729"/>
                        <a:pt x="644" y="741"/>
                        <a:pt x="631" y="767"/>
                      </a:cubicBezTo>
                      <a:cubicBezTo>
                        <a:pt x="619" y="795"/>
                        <a:pt x="639" y="831"/>
                        <a:pt x="668" y="848"/>
                      </a:cubicBezTo>
                      <a:cubicBezTo>
                        <a:pt x="744" y="884"/>
                        <a:pt x="824" y="908"/>
                        <a:pt x="901" y="936"/>
                      </a:cubicBezTo>
                      <a:cubicBezTo>
                        <a:pt x="905" y="944"/>
                        <a:pt x="913" y="944"/>
                        <a:pt x="921" y="944"/>
                      </a:cubicBezTo>
                      <a:cubicBezTo>
                        <a:pt x="949" y="944"/>
                        <a:pt x="969" y="924"/>
                        <a:pt x="981" y="896"/>
                      </a:cubicBezTo>
                      <a:cubicBezTo>
                        <a:pt x="989" y="864"/>
                        <a:pt x="969" y="827"/>
                        <a:pt x="941" y="815"/>
                      </a:cubicBezTo>
                      <a:cubicBezTo>
                        <a:pt x="864" y="791"/>
                        <a:pt x="788" y="763"/>
                        <a:pt x="712" y="731"/>
                      </a:cubicBezTo>
                      <a:cubicBezTo>
                        <a:pt x="706" y="729"/>
                        <a:pt x="700" y="729"/>
                        <a:pt x="694" y="729"/>
                      </a:cubicBezTo>
                      <a:close/>
                      <a:moveTo>
                        <a:pt x="1342" y="954"/>
                      </a:moveTo>
                      <a:cubicBezTo>
                        <a:pt x="1316" y="954"/>
                        <a:pt x="1288" y="973"/>
                        <a:pt x="1278" y="1004"/>
                      </a:cubicBezTo>
                      <a:cubicBezTo>
                        <a:pt x="1270" y="1032"/>
                        <a:pt x="1290" y="1069"/>
                        <a:pt x="1326" y="1077"/>
                      </a:cubicBezTo>
                      <a:lnTo>
                        <a:pt x="1567" y="1137"/>
                      </a:lnTo>
                      <a:lnTo>
                        <a:pt x="1580" y="1137"/>
                      </a:lnTo>
                      <a:cubicBezTo>
                        <a:pt x="1612" y="1137"/>
                        <a:pt x="1636" y="1117"/>
                        <a:pt x="1636" y="1093"/>
                      </a:cubicBezTo>
                      <a:cubicBezTo>
                        <a:pt x="1648" y="1056"/>
                        <a:pt x="1628" y="1028"/>
                        <a:pt x="1592" y="1016"/>
                      </a:cubicBezTo>
                      <a:cubicBezTo>
                        <a:pt x="1511" y="996"/>
                        <a:pt x="1435" y="976"/>
                        <a:pt x="1355" y="956"/>
                      </a:cubicBezTo>
                      <a:cubicBezTo>
                        <a:pt x="1350" y="955"/>
                        <a:pt x="1346" y="954"/>
                        <a:pt x="1342" y="954"/>
                      </a:cubicBezTo>
                      <a:close/>
                      <a:moveTo>
                        <a:pt x="4306" y="950"/>
                      </a:moveTo>
                      <a:cubicBezTo>
                        <a:pt x="4300" y="950"/>
                        <a:pt x="4294" y="951"/>
                        <a:pt x="4288" y="952"/>
                      </a:cubicBezTo>
                      <a:cubicBezTo>
                        <a:pt x="4207" y="976"/>
                        <a:pt x="4135" y="996"/>
                        <a:pt x="4054" y="1016"/>
                      </a:cubicBezTo>
                      <a:cubicBezTo>
                        <a:pt x="4018" y="1028"/>
                        <a:pt x="3998" y="1056"/>
                        <a:pt x="4006" y="1093"/>
                      </a:cubicBezTo>
                      <a:cubicBezTo>
                        <a:pt x="4014" y="1117"/>
                        <a:pt x="4038" y="1137"/>
                        <a:pt x="4067" y="1137"/>
                      </a:cubicBezTo>
                      <a:lnTo>
                        <a:pt x="4087" y="1137"/>
                      </a:lnTo>
                      <a:cubicBezTo>
                        <a:pt x="4167" y="1117"/>
                        <a:pt x="4247" y="1097"/>
                        <a:pt x="4328" y="1073"/>
                      </a:cubicBezTo>
                      <a:cubicBezTo>
                        <a:pt x="4360" y="1064"/>
                        <a:pt x="4380" y="1028"/>
                        <a:pt x="4368" y="992"/>
                      </a:cubicBezTo>
                      <a:cubicBezTo>
                        <a:pt x="4361" y="966"/>
                        <a:pt x="4335" y="950"/>
                        <a:pt x="4306" y="950"/>
                      </a:cubicBezTo>
                      <a:close/>
                      <a:moveTo>
                        <a:pt x="2020" y="1096"/>
                      </a:moveTo>
                      <a:cubicBezTo>
                        <a:pt x="1988" y="1096"/>
                        <a:pt x="1961" y="1116"/>
                        <a:pt x="1957" y="1149"/>
                      </a:cubicBezTo>
                      <a:cubicBezTo>
                        <a:pt x="1953" y="1185"/>
                        <a:pt x="1973" y="1213"/>
                        <a:pt x="2009" y="1217"/>
                      </a:cubicBezTo>
                      <a:cubicBezTo>
                        <a:pt x="2090" y="1233"/>
                        <a:pt x="2174" y="1245"/>
                        <a:pt x="2255" y="1253"/>
                      </a:cubicBezTo>
                      <a:lnTo>
                        <a:pt x="2259" y="1253"/>
                      </a:lnTo>
                      <a:cubicBezTo>
                        <a:pt x="2291" y="1253"/>
                        <a:pt x="2319" y="1229"/>
                        <a:pt x="2327" y="1197"/>
                      </a:cubicBezTo>
                      <a:cubicBezTo>
                        <a:pt x="2331" y="1161"/>
                        <a:pt x="2307" y="1133"/>
                        <a:pt x="2271" y="1129"/>
                      </a:cubicBezTo>
                      <a:cubicBezTo>
                        <a:pt x="2190" y="1125"/>
                        <a:pt x="2110" y="1109"/>
                        <a:pt x="2030" y="1097"/>
                      </a:cubicBezTo>
                      <a:cubicBezTo>
                        <a:pt x="2026" y="1096"/>
                        <a:pt x="2023" y="1096"/>
                        <a:pt x="2020" y="1096"/>
                      </a:cubicBezTo>
                      <a:close/>
                      <a:moveTo>
                        <a:pt x="3637" y="1103"/>
                      </a:moveTo>
                      <a:cubicBezTo>
                        <a:pt x="3633" y="1103"/>
                        <a:pt x="3629" y="1104"/>
                        <a:pt x="3625" y="1105"/>
                      </a:cubicBezTo>
                      <a:lnTo>
                        <a:pt x="3384" y="1133"/>
                      </a:lnTo>
                      <a:cubicBezTo>
                        <a:pt x="3351" y="1137"/>
                        <a:pt x="3323" y="1169"/>
                        <a:pt x="3331" y="1205"/>
                      </a:cubicBezTo>
                      <a:cubicBezTo>
                        <a:pt x="3331" y="1233"/>
                        <a:pt x="3359" y="1257"/>
                        <a:pt x="3388" y="1257"/>
                      </a:cubicBezTo>
                      <a:cubicBezTo>
                        <a:pt x="3388" y="1257"/>
                        <a:pt x="3396" y="1257"/>
                        <a:pt x="3400" y="1253"/>
                      </a:cubicBezTo>
                      <a:cubicBezTo>
                        <a:pt x="3480" y="1249"/>
                        <a:pt x="3564" y="1237"/>
                        <a:pt x="3645" y="1225"/>
                      </a:cubicBezTo>
                      <a:cubicBezTo>
                        <a:pt x="3677" y="1217"/>
                        <a:pt x="3701" y="1189"/>
                        <a:pt x="3697" y="1153"/>
                      </a:cubicBezTo>
                      <a:cubicBezTo>
                        <a:pt x="3693" y="1128"/>
                        <a:pt x="3668" y="1103"/>
                        <a:pt x="3637" y="1103"/>
                      </a:cubicBezTo>
                      <a:close/>
                      <a:moveTo>
                        <a:pt x="2709" y="1157"/>
                      </a:moveTo>
                      <a:cubicBezTo>
                        <a:pt x="2672" y="1157"/>
                        <a:pt x="2640" y="1181"/>
                        <a:pt x="2640" y="1217"/>
                      </a:cubicBezTo>
                      <a:cubicBezTo>
                        <a:pt x="2640" y="1253"/>
                        <a:pt x="2668" y="1281"/>
                        <a:pt x="2701" y="1281"/>
                      </a:cubicBezTo>
                      <a:lnTo>
                        <a:pt x="2954" y="1281"/>
                      </a:lnTo>
                      <a:cubicBezTo>
                        <a:pt x="2990" y="1281"/>
                        <a:pt x="3014" y="1253"/>
                        <a:pt x="3014" y="1217"/>
                      </a:cubicBezTo>
                      <a:cubicBezTo>
                        <a:pt x="3014" y="1181"/>
                        <a:pt x="2982" y="1157"/>
                        <a:pt x="2950" y="1157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109" name="Google Shape;109;p3"/>
              <p:cNvGrpSpPr/>
              <p:nvPr/>
            </p:nvGrpSpPr>
            <p:grpSpPr>
              <a:xfrm rot="8478049">
                <a:off x="7456155" y="-397939"/>
                <a:ext cx="900955" cy="172869"/>
                <a:chOff x="3564648" y="628675"/>
                <a:chExt cx="901001" cy="172878"/>
              </a:xfrm>
            </p:grpSpPr>
            <p:sp>
              <p:nvSpPr>
                <p:cNvPr id="110" name="Google Shape;110;p3"/>
                <p:cNvSpPr/>
                <p:nvPr/>
              </p:nvSpPr>
              <p:spPr>
                <a:xfrm>
                  <a:off x="3564648" y="647688"/>
                  <a:ext cx="32631" cy="260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2" h="193" extrusionOk="0">
                      <a:moveTo>
                        <a:pt x="73" y="0"/>
                      </a:moveTo>
                      <a:cubicBezTo>
                        <a:pt x="53" y="0"/>
                        <a:pt x="33" y="10"/>
                        <a:pt x="21" y="28"/>
                      </a:cubicBezTo>
                      <a:cubicBezTo>
                        <a:pt x="0" y="52"/>
                        <a:pt x="4" y="92"/>
                        <a:pt x="33" y="112"/>
                      </a:cubicBezTo>
                      <a:cubicBezTo>
                        <a:pt x="33" y="112"/>
                        <a:pt x="69" y="140"/>
                        <a:pt x="141" y="184"/>
                      </a:cubicBezTo>
                      <a:cubicBezTo>
                        <a:pt x="149" y="188"/>
                        <a:pt x="165" y="192"/>
                        <a:pt x="173" y="192"/>
                      </a:cubicBezTo>
                      <a:cubicBezTo>
                        <a:pt x="193" y="192"/>
                        <a:pt x="213" y="184"/>
                        <a:pt x="225" y="168"/>
                      </a:cubicBezTo>
                      <a:cubicBezTo>
                        <a:pt x="241" y="144"/>
                        <a:pt x="233" y="104"/>
                        <a:pt x="205" y="84"/>
                      </a:cubicBezTo>
                      <a:cubicBezTo>
                        <a:pt x="141" y="40"/>
                        <a:pt x="105" y="11"/>
                        <a:pt x="105" y="11"/>
                      </a:cubicBezTo>
                      <a:cubicBezTo>
                        <a:pt x="96" y="4"/>
                        <a:pt x="84" y="0"/>
                        <a:pt x="73" y="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1" name="Google Shape;111;p3"/>
                <p:cNvSpPr/>
                <p:nvPr/>
              </p:nvSpPr>
              <p:spPr>
                <a:xfrm>
                  <a:off x="3630180" y="628675"/>
                  <a:ext cx="835469" cy="17287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196" h="1282" extrusionOk="0">
                      <a:moveTo>
                        <a:pt x="6121" y="0"/>
                      </a:moveTo>
                      <a:cubicBezTo>
                        <a:pt x="6109" y="0"/>
                        <a:pt x="6097" y="4"/>
                        <a:pt x="6087" y="12"/>
                      </a:cubicBezTo>
                      <a:cubicBezTo>
                        <a:pt x="6023" y="64"/>
                        <a:pt x="5955" y="112"/>
                        <a:pt x="5891" y="160"/>
                      </a:cubicBezTo>
                      <a:cubicBezTo>
                        <a:pt x="5858" y="177"/>
                        <a:pt x="5854" y="213"/>
                        <a:pt x="5875" y="245"/>
                      </a:cubicBezTo>
                      <a:cubicBezTo>
                        <a:pt x="5887" y="261"/>
                        <a:pt x="5907" y="269"/>
                        <a:pt x="5927" y="269"/>
                      </a:cubicBezTo>
                      <a:cubicBezTo>
                        <a:pt x="5943" y="269"/>
                        <a:pt x="5951" y="265"/>
                        <a:pt x="5967" y="261"/>
                      </a:cubicBezTo>
                      <a:cubicBezTo>
                        <a:pt x="6035" y="213"/>
                        <a:pt x="6104" y="165"/>
                        <a:pt x="6168" y="112"/>
                      </a:cubicBezTo>
                      <a:cubicBezTo>
                        <a:pt x="6192" y="88"/>
                        <a:pt x="6196" y="48"/>
                        <a:pt x="6176" y="24"/>
                      </a:cubicBezTo>
                      <a:cubicBezTo>
                        <a:pt x="6161" y="9"/>
                        <a:pt x="6140" y="0"/>
                        <a:pt x="6121" y="0"/>
                      </a:cubicBezTo>
                      <a:close/>
                      <a:moveTo>
                        <a:pt x="5557" y="384"/>
                      </a:moveTo>
                      <a:cubicBezTo>
                        <a:pt x="5546" y="384"/>
                        <a:pt x="5535" y="387"/>
                        <a:pt x="5525" y="394"/>
                      </a:cubicBezTo>
                      <a:lnTo>
                        <a:pt x="5312" y="514"/>
                      </a:lnTo>
                      <a:cubicBezTo>
                        <a:pt x="5284" y="530"/>
                        <a:pt x="5272" y="570"/>
                        <a:pt x="5288" y="602"/>
                      </a:cubicBezTo>
                      <a:cubicBezTo>
                        <a:pt x="5296" y="623"/>
                        <a:pt x="5324" y="631"/>
                        <a:pt x="5344" y="631"/>
                      </a:cubicBezTo>
                      <a:cubicBezTo>
                        <a:pt x="5352" y="631"/>
                        <a:pt x="5364" y="631"/>
                        <a:pt x="5372" y="627"/>
                      </a:cubicBezTo>
                      <a:cubicBezTo>
                        <a:pt x="5445" y="586"/>
                        <a:pt x="5517" y="546"/>
                        <a:pt x="5589" y="502"/>
                      </a:cubicBezTo>
                      <a:cubicBezTo>
                        <a:pt x="5617" y="486"/>
                        <a:pt x="5629" y="446"/>
                        <a:pt x="5609" y="414"/>
                      </a:cubicBezTo>
                      <a:cubicBezTo>
                        <a:pt x="5599" y="395"/>
                        <a:pt x="5578" y="384"/>
                        <a:pt x="5557" y="384"/>
                      </a:cubicBezTo>
                      <a:close/>
                      <a:moveTo>
                        <a:pt x="68" y="434"/>
                      </a:moveTo>
                      <a:cubicBezTo>
                        <a:pt x="45" y="434"/>
                        <a:pt x="25" y="444"/>
                        <a:pt x="17" y="466"/>
                      </a:cubicBezTo>
                      <a:cubicBezTo>
                        <a:pt x="1" y="494"/>
                        <a:pt x="9" y="534"/>
                        <a:pt x="41" y="550"/>
                      </a:cubicBezTo>
                      <a:cubicBezTo>
                        <a:pt x="109" y="590"/>
                        <a:pt x="185" y="631"/>
                        <a:pt x="262" y="667"/>
                      </a:cubicBezTo>
                      <a:cubicBezTo>
                        <a:pt x="266" y="671"/>
                        <a:pt x="278" y="671"/>
                        <a:pt x="286" y="671"/>
                      </a:cubicBezTo>
                      <a:cubicBezTo>
                        <a:pt x="310" y="671"/>
                        <a:pt x="330" y="663"/>
                        <a:pt x="346" y="635"/>
                      </a:cubicBezTo>
                      <a:cubicBezTo>
                        <a:pt x="362" y="602"/>
                        <a:pt x="346" y="566"/>
                        <a:pt x="318" y="550"/>
                      </a:cubicBezTo>
                      <a:cubicBezTo>
                        <a:pt x="246" y="514"/>
                        <a:pt x="169" y="482"/>
                        <a:pt x="101" y="442"/>
                      </a:cubicBezTo>
                      <a:cubicBezTo>
                        <a:pt x="90" y="436"/>
                        <a:pt x="79" y="434"/>
                        <a:pt x="68" y="434"/>
                      </a:cubicBezTo>
                      <a:close/>
                      <a:moveTo>
                        <a:pt x="4947" y="705"/>
                      </a:moveTo>
                      <a:cubicBezTo>
                        <a:pt x="4939" y="705"/>
                        <a:pt x="4930" y="707"/>
                        <a:pt x="4922" y="711"/>
                      </a:cubicBezTo>
                      <a:cubicBezTo>
                        <a:pt x="4846" y="747"/>
                        <a:pt x="4770" y="775"/>
                        <a:pt x="4693" y="807"/>
                      </a:cubicBezTo>
                      <a:cubicBezTo>
                        <a:pt x="4665" y="815"/>
                        <a:pt x="4645" y="856"/>
                        <a:pt x="4661" y="888"/>
                      </a:cubicBezTo>
                      <a:cubicBezTo>
                        <a:pt x="4669" y="912"/>
                        <a:pt x="4693" y="928"/>
                        <a:pt x="4721" y="928"/>
                      </a:cubicBezTo>
                      <a:cubicBezTo>
                        <a:pt x="4729" y="928"/>
                        <a:pt x="4738" y="928"/>
                        <a:pt x="4746" y="920"/>
                      </a:cubicBezTo>
                      <a:cubicBezTo>
                        <a:pt x="4826" y="892"/>
                        <a:pt x="4902" y="860"/>
                        <a:pt x="4975" y="827"/>
                      </a:cubicBezTo>
                      <a:cubicBezTo>
                        <a:pt x="5007" y="811"/>
                        <a:pt x="5023" y="771"/>
                        <a:pt x="5007" y="739"/>
                      </a:cubicBezTo>
                      <a:cubicBezTo>
                        <a:pt x="4995" y="719"/>
                        <a:pt x="4971" y="705"/>
                        <a:pt x="4947" y="705"/>
                      </a:cubicBezTo>
                      <a:close/>
                      <a:moveTo>
                        <a:pt x="694" y="729"/>
                      </a:moveTo>
                      <a:cubicBezTo>
                        <a:pt x="670" y="729"/>
                        <a:pt x="644" y="741"/>
                        <a:pt x="631" y="767"/>
                      </a:cubicBezTo>
                      <a:cubicBezTo>
                        <a:pt x="619" y="795"/>
                        <a:pt x="639" y="831"/>
                        <a:pt x="668" y="848"/>
                      </a:cubicBezTo>
                      <a:cubicBezTo>
                        <a:pt x="744" y="884"/>
                        <a:pt x="824" y="908"/>
                        <a:pt x="901" y="936"/>
                      </a:cubicBezTo>
                      <a:cubicBezTo>
                        <a:pt x="905" y="944"/>
                        <a:pt x="913" y="944"/>
                        <a:pt x="921" y="944"/>
                      </a:cubicBezTo>
                      <a:cubicBezTo>
                        <a:pt x="949" y="944"/>
                        <a:pt x="969" y="924"/>
                        <a:pt x="981" y="896"/>
                      </a:cubicBezTo>
                      <a:cubicBezTo>
                        <a:pt x="989" y="864"/>
                        <a:pt x="969" y="827"/>
                        <a:pt x="941" y="815"/>
                      </a:cubicBezTo>
                      <a:cubicBezTo>
                        <a:pt x="864" y="791"/>
                        <a:pt x="788" y="763"/>
                        <a:pt x="712" y="731"/>
                      </a:cubicBezTo>
                      <a:cubicBezTo>
                        <a:pt x="706" y="729"/>
                        <a:pt x="700" y="729"/>
                        <a:pt x="694" y="729"/>
                      </a:cubicBezTo>
                      <a:close/>
                      <a:moveTo>
                        <a:pt x="1342" y="954"/>
                      </a:moveTo>
                      <a:cubicBezTo>
                        <a:pt x="1316" y="954"/>
                        <a:pt x="1288" y="973"/>
                        <a:pt x="1278" y="1004"/>
                      </a:cubicBezTo>
                      <a:cubicBezTo>
                        <a:pt x="1270" y="1032"/>
                        <a:pt x="1290" y="1069"/>
                        <a:pt x="1326" y="1077"/>
                      </a:cubicBezTo>
                      <a:lnTo>
                        <a:pt x="1567" y="1137"/>
                      </a:lnTo>
                      <a:lnTo>
                        <a:pt x="1580" y="1137"/>
                      </a:lnTo>
                      <a:cubicBezTo>
                        <a:pt x="1612" y="1137"/>
                        <a:pt x="1636" y="1117"/>
                        <a:pt x="1636" y="1093"/>
                      </a:cubicBezTo>
                      <a:cubicBezTo>
                        <a:pt x="1648" y="1056"/>
                        <a:pt x="1628" y="1028"/>
                        <a:pt x="1592" y="1016"/>
                      </a:cubicBezTo>
                      <a:cubicBezTo>
                        <a:pt x="1511" y="996"/>
                        <a:pt x="1435" y="976"/>
                        <a:pt x="1355" y="956"/>
                      </a:cubicBezTo>
                      <a:cubicBezTo>
                        <a:pt x="1350" y="955"/>
                        <a:pt x="1346" y="954"/>
                        <a:pt x="1342" y="954"/>
                      </a:cubicBezTo>
                      <a:close/>
                      <a:moveTo>
                        <a:pt x="4306" y="950"/>
                      </a:moveTo>
                      <a:cubicBezTo>
                        <a:pt x="4300" y="950"/>
                        <a:pt x="4294" y="951"/>
                        <a:pt x="4288" y="952"/>
                      </a:cubicBezTo>
                      <a:cubicBezTo>
                        <a:pt x="4207" y="976"/>
                        <a:pt x="4135" y="996"/>
                        <a:pt x="4054" y="1016"/>
                      </a:cubicBezTo>
                      <a:cubicBezTo>
                        <a:pt x="4018" y="1028"/>
                        <a:pt x="3998" y="1056"/>
                        <a:pt x="4006" y="1093"/>
                      </a:cubicBezTo>
                      <a:cubicBezTo>
                        <a:pt x="4014" y="1117"/>
                        <a:pt x="4038" y="1137"/>
                        <a:pt x="4067" y="1137"/>
                      </a:cubicBezTo>
                      <a:lnTo>
                        <a:pt x="4087" y="1137"/>
                      </a:lnTo>
                      <a:cubicBezTo>
                        <a:pt x="4167" y="1117"/>
                        <a:pt x="4247" y="1097"/>
                        <a:pt x="4328" y="1073"/>
                      </a:cubicBezTo>
                      <a:cubicBezTo>
                        <a:pt x="4360" y="1064"/>
                        <a:pt x="4380" y="1028"/>
                        <a:pt x="4368" y="992"/>
                      </a:cubicBezTo>
                      <a:cubicBezTo>
                        <a:pt x="4361" y="966"/>
                        <a:pt x="4335" y="950"/>
                        <a:pt x="4306" y="950"/>
                      </a:cubicBezTo>
                      <a:close/>
                      <a:moveTo>
                        <a:pt x="2020" y="1096"/>
                      </a:moveTo>
                      <a:cubicBezTo>
                        <a:pt x="1988" y="1096"/>
                        <a:pt x="1961" y="1116"/>
                        <a:pt x="1957" y="1149"/>
                      </a:cubicBezTo>
                      <a:cubicBezTo>
                        <a:pt x="1953" y="1185"/>
                        <a:pt x="1973" y="1213"/>
                        <a:pt x="2009" y="1217"/>
                      </a:cubicBezTo>
                      <a:cubicBezTo>
                        <a:pt x="2090" y="1233"/>
                        <a:pt x="2174" y="1245"/>
                        <a:pt x="2255" y="1253"/>
                      </a:cubicBezTo>
                      <a:lnTo>
                        <a:pt x="2259" y="1253"/>
                      </a:lnTo>
                      <a:cubicBezTo>
                        <a:pt x="2291" y="1253"/>
                        <a:pt x="2319" y="1229"/>
                        <a:pt x="2327" y="1197"/>
                      </a:cubicBezTo>
                      <a:cubicBezTo>
                        <a:pt x="2331" y="1161"/>
                        <a:pt x="2307" y="1133"/>
                        <a:pt x="2271" y="1129"/>
                      </a:cubicBezTo>
                      <a:cubicBezTo>
                        <a:pt x="2190" y="1125"/>
                        <a:pt x="2110" y="1109"/>
                        <a:pt x="2030" y="1097"/>
                      </a:cubicBezTo>
                      <a:cubicBezTo>
                        <a:pt x="2026" y="1096"/>
                        <a:pt x="2023" y="1096"/>
                        <a:pt x="2020" y="1096"/>
                      </a:cubicBezTo>
                      <a:close/>
                      <a:moveTo>
                        <a:pt x="3637" y="1103"/>
                      </a:moveTo>
                      <a:cubicBezTo>
                        <a:pt x="3633" y="1103"/>
                        <a:pt x="3629" y="1104"/>
                        <a:pt x="3625" y="1105"/>
                      </a:cubicBezTo>
                      <a:lnTo>
                        <a:pt x="3384" y="1133"/>
                      </a:lnTo>
                      <a:cubicBezTo>
                        <a:pt x="3351" y="1137"/>
                        <a:pt x="3323" y="1169"/>
                        <a:pt x="3331" y="1205"/>
                      </a:cubicBezTo>
                      <a:cubicBezTo>
                        <a:pt x="3331" y="1233"/>
                        <a:pt x="3359" y="1257"/>
                        <a:pt x="3388" y="1257"/>
                      </a:cubicBezTo>
                      <a:cubicBezTo>
                        <a:pt x="3388" y="1257"/>
                        <a:pt x="3396" y="1257"/>
                        <a:pt x="3400" y="1253"/>
                      </a:cubicBezTo>
                      <a:cubicBezTo>
                        <a:pt x="3480" y="1249"/>
                        <a:pt x="3564" y="1237"/>
                        <a:pt x="3645" y="1225"/>
                      </a:cubicBezTo>
                      <a:cubicBezTo>
                        <a:pt x="3677" y="1217"/>
                        <a:pt x="3701" y="1189"/>
                        <a:pt x="3697" y="1153"/>
                      </a:cubicBezTo>
                      <a:cubicBezTo>
                        <a:pt x="3693" y="1128"/>
                        <a:pt x="3668" y="1103"/>
                        <a:pt x="3637" y="1103"/>
                      </a:cubicBezTo>
                      <a:close/>
                      <a:moveTo>
                        <a:pt x="2709" y="1157"/>
                      </a:moveTo>
                      <a:cubicBezTo>
                        <a:pt x="2672" y="1157"/>
                        <a:pt x="2640" y="1181"/>
                        <a:pt x="2640" y="1217"/>
                      </a:cubicBezTo>
                      <a:cubicBezTo>
                        <a:pt x="2640" y="1253"/>
                        <a:pt x="2668" y="1281"/>
                        <a:pt x="2701" y="1281"/>
                      </a:cubicBezTo>
                      <a:lnTo>
                        <a:pt x="2954" y="1281"/>
                      </a:lnTo>
                      <a:cubicBezTo>
                        <a:pt x="2990" y="1281"/>
                        <a:pt x="3014" y="1253"/>
                        <a:pt x="3014" y="1217"/>
                      </a:cubicBezTo>
                      <a:cubicBezTo>
                        <a:pt x="3014" y="1181"/>
                        <a:pt x="2982" y="1157"/>
                        <a:pt x="2950" y="1157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</p:grpSp>
      <p:grpSp>
        <p:nvGrpSpPr>
          <p:cNvPr id="112" name="Google Shape;112;p3"/>
          <p:cNvGrpSpPr/>
          <p:nvPr/>
        </p:nvGrpSpPr>
        <p:grpSpPr>
          <a:xfrm rot="-2995951">
            <a:off x="4429344" y="513243"/>
            <a:ext cx="4074052" cy="3919122"/>
            <a:chOff x="2032175" y="1682500"/>
            <a:chExt cx="557500" cy="536300"/>
          </a:xfrm>
        </p:grpSpPr>
        <p:sp>
          <p:nvSpPr>
            <p:cNvPr id="113" name="Google Shape;113;p3"/>
            <p:cNvSpPr/>
            <p:nvPr/>
          </p:nvSpPr>
          <p:spPr>
            <a:xfrm>
              <a:off x="2032175" y="1736150"/>
              <a:ext cx="557500" cy="482650"/>
            </a:xfrm>
            <a:custGeom>
              <a:avLst/>
              <a:gdLst/>
              <a:ahLst/>
              <a:cxnLst/>
              <a:rect l="l" t="t" r="r" b="b"/>
              <a:pathLst>
                <a:path w="22300" h="19306" extrusionOk="0">
                  <a:moveTo>
                    <a:pt x="17029" y="1"/>
                  </a:moveTo>
                  <a:cubicBezTo>
                    <a:pt x="15601" y="1"/>
                    <a:pt x="14082" y="330"/>
                    <a:pt x="12862" y="771"/>
                  </a:cubicBezTo>
                  <a:cubicBezTo>
                    <a:pt x="12037" y="1071"/>
                    <a:pt x="11278" y="1177"/>
                    <a:pt x="10540" y="1177"/>
                  </a:cubicBezTo>
                  <a:cubicBezTo>
                    <a:pt x="8763" y="1177"/>
                    <a:pt x="7104" y="563"/>
                    <a:pt x="4920" y="563"/>
                  </a:cubicBezTo>
                  <a:cubicBezTo>
                    <a:pt x="4705" y="563"/>
                    <a:pt x="4485" y="569"/>
                    <a:pt x="4260" y="582"/>
                  </a:cubicBezTo>
                  <a:cubicBezTo>
                    <a:pt x="788" y="783"/>
                    <a:pt x="202" y="4198"/>
                    <a:pt x="1708" y="7372"/>
                  </a:cubicBezTo>
                  <a:cubicBezTo>
                    <a:pt x="3215" y="10546"/>
                    <a:pt x="1" y="13439"/>
                    <a:pt x="1258" y="16798"/>
                  </a:cubicBezTo>
                  <a:cubicBezTo>
                    <a:pt x="1942" y="18629"/>
                    <a:pt x="3846" y="18953"/>
                    <a:pt x="5847" y="18953"/>
                  </a:cubicBezTo>
                  <a:cubicBezTo>
                    <a:pt x="6944" y="18953"/>
                    <a:pt x="8069" y="18856"/>
                    <a:pt x="9039" y="18856"/>
                  </a:cubicBezTo>
                  <a:cubicBezTo>
                    <a:pt x="9546" y="18856"/>
                    <a:pt x="10011" y="18883"/>
                    <a:pt x="10407" y="18964"/>
                  </a:cubicBezTo>
                  <a:cubicBezTo>
                    <a:pt x="11570" y="19200"/>
                    <a:pt x="12633" y="19305"/>
                    <a:pt x="13600" y="19305"/>
                  </a:cubicBezTo>
                  <a:cubicBezTo>
                    <a:pt x="20113" y="19305"/>
                    <a:pt x="22247" y="14514"/>
                    <a:pt x="21247" y="12632"/>
                  </a:cubicBezTo>
                  <a:cubicBezTo>
                    <a:pt x="20090" y="10462"/>
                    <a:pt x="22299" y="6312"/>
                    <a:pt x="21496" y="2796"/>
                  </a:cubicBezTo>
                  <a:cubicBezTo>
                    <a:pt x="21018" y="707"/>
                    <a:pt x="19121" y="1"/>
                    <a:pt x="17029" y="1"/>
                  </a:cubicBezTo>
                  <a:close/>
                </a:path>
              </a:pathLst>
            </a:custGeom>
            <a:solidFill>
              <a:srgbClr val="FF5A78">
                <a:alpha val="225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" name="Google Shape;114;p3"/>
            <p:cNvSpPr/>
            <p:nvPr/>
          </p:nvSpPr>
          <p:spPr>
            <a:xfrm>
              <a:off x="2196000" y="1682500"/>
              <a:ext cx="189675" cy="60225"/>
            </a:xfrm>
            <a:custGeom>
              <a:avLst/>
              <a:gdLst/>
              <a:ahLst/>
              <a:cxnLst/>
              <a:rect l="l" t="t" r="r" b="b"/>
              <a:pathLst>
                <a:path w="7587" h="2409" extrusionOk="0">
                  <a:moveTo>
                    <a:pt x="984" y="1"/>
                  </a:moveTo>
                  <a:cubicBezTo>
                    <a:pt x="635" y="1"/>
                    <a:pt x="382" y="108"/>
                    <a:pt x="294" y="422"/>
                  </a:cubicBezTo>
                  <a:cubicBezTo>
                    <a:pt x="0" y="1457"/>
                    <a:pt x="1858" y="2408"/>
                    <a:pt x="3684" y="2408"/>
                  </a:cubicBezTo>
                  <a:cubicBezTo>
                    <a:pt x="3806" y="2408"/>
                    <a:pt x="3929" y="2404"/>
                    <a:pt x="4051" y="2395"/>
                  </a:cubicBezTo>
                  <a:cubicBezTo>
                    <a:pt x="6642" y="2210"/>
                    <a:pt x="7586" y="981"/>
                    <a:pt x="7325" y="374"/>
                  </a:cubicBezTo>
                  <a:cubicBezTo>
                    <a:pt x="7218" y="124"/>
                    <a:pt x="6925" y="30"/>
                    <a:pt x="6519" y="30"/>
                  </a:cubicBezTo>
                  <a:cubicBezTo>
                    <a:pt x="5946" y="30"/>
                    <a:pt x="5149" y="218"/>
                    <a:pt x="4336" y="422"/>
                  </a:cubicBezTo>
                  <a:cubicBezTo>
                    <a:pt x="4179" y="462"/>
                    <a:pt x="4010" y="479"/>
                    <a:pt x="3833" y="479"/>
                  </a:cubicBezTo>
                  <a:cubicBezTo>
                    <a:pt x="2889" y="479"/>
                    <a:pt x="1721" y="1"/>
                    <a:pt x="984" y="1"/>
                  </a:cubicBezTo>
                  <a:close/>
                </a:path>
              </a:pathLst>
            </a:custGeom>
            <a:solidFill>
              <a:srgbClr val="FF5A78">
                <a:alpha val="225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5" name="Google Shape;115;p3"/>
          <p:cNvSpPr txBox="1">
            <a:spLocks noGrp="1"/>
          </p:cNvSpPr>
          <p:nvPr>
            <p:ph type="title" idx="2" hasCustomPrompt="1"/>
          </p:nvPr>
        </p:nvSpPr>
        <p:spPr>
          <a:xfrm>
            <a:off x="740125" y="831100"/>
            <a:ext cx="3831900" cy="1395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8000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116" name="Google Shape;116;p3"/>
          <p:cNvSpPr txBox="1">
            <a:spLocks noGrp="1"/>
          </p:cNvSpPr>
          <p:nvPr>
            <p:ph type="subTitle" idx="1"/>
          </p:nvPr>
        </p:nvSpPr>
        <p:spPr>
          <a:xfrm>
            <a:off x="1279975" y="3010100"/>
            <a:ext cx="2752200" cy="728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Font typeface="Bellota Text"/>
              <a:buNone/>
              <a:defRPr sz="1600">
                <a:solidFill>
                  <a:schemeClr val="dk1"/>
                </a:solidFill>
                <a:latin typeface="Bellota Text"/>
                <a:ea typeface="Bellota Text"/>
                <a:cs typeface="Bellota Text"/>
                <a:sym typeface="Bellota Text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grpSp>
        <p:nvGrpSpPr>
          <p:cNvPr id="117" name="Google Shape;117;p3"/>
          <p:cNvGrpSpPr/>
          <p:nvPr/>
        </p:nvGrpSpPr>
        <p:grpSpPr>
          <a:xfrm rot="7153394">
            <a:off x="7700648" y="3361727"/>
            <a:ext cx="2039530" cy="1399524"/>
            <a:chOff x="6272659" y="-660615"/>
            <a:chExt cx="2039586" cy="1399562"/>
          </a:xfrm>
        </p:grpSpPr>
        <p:grpSp>
          <p:nvGrpSpPr>
            <p:cNvPr id="118" name="Google Shape;118;p3"/>
            <p:cNvGrpSpPr/>
            <p:nvPr/>
          </p:nvGrpSpPr>
          <p:grpSpPr>
            <a:xfrm rot="8478049">
              <a:off x="7456155" y="-397939"/>
              <a:ext cx="900955" cy="172869"/>
              <a:chOff x="3564648" y="628675"/>
              <a:chExt cx="901001" cy="172878"/>
            </a:xfrm>
          </p:grpSpPr>
          <p:sp>
            <p:nvSpPr>
              <p:cNvPr id="119" name="Google Shape;119;p3"/>
              <p:cNvSpPr/>
              <p:nvPr/>
            </p:nvSpPr>
            <p:spPr>
              <a:xfrm>
                <a:off x="3564648" y="647688"/>
                <a:ext cx="32631" cy="26026"/>
              </a:xfrm>
              <a:custGeom>
                <a:avLst/>
                <a:gdLst/>
                <a:ahLst/>
                <a:cxnLst/>
                <a:rect l="l" t="t" r="r" b="b"/>
                <a:pathLst>
                  <a:path w="242" h="193" extrusionOk="0">
                    <a:moveTo>
                      <a:pt x="73" y="0"/>
                    </a:moveTo>
                    <a:cubicBezTo>
                      <a:pt x="53" y="0"/>
                      <a:pt x="33" y="10"/>
                      <a:pt x="21" y="28"/>
                    </a:cubicBezTo>
                    <a:cubicBezTo>
                      <a:pt x="0" y="52"/>
                      <a:pt x="4" y="92"/>
                      <a:pt x="33" y="112"/>
                    </a:cubicBezTo>
                    <a:cubicBezTo>
                      <a:pt x="33" y="112"/>
                      <a:pt x="69" y="140"/>
                      <a:pt x="141" y="184"/>
                    </a:cubicBezTo>
                    <a:cubicBezTo>
                      <a:pt x="149" y="188"/>
                      <a:pt x="165" y="192"/>
                      <a:pt x="173" y="192"/>
                    </a:cubicBezTo>
                    <a:cubicBezTo>
                      <a:pt x="193" y="192"/>
                      <a:pt x="213" y="184"/>
                      <a:pt x="225" y="168"/>
                    </a:cubicBezTo>
                    <a:cubicBezTo>
                      <a:pt x="241" y="144"/>
                      <a:pt x="233" y="104"/>
                      <a:pt x="205" y="84"/>
                    </a:cubicBezTo>
                    <a:cubicBezTo>
                      <a:pt x="141" y="40"/>
                      <a:pt x="105" y="11"/>
                      <a:pt x="105" y="11"/>
                    </a:cubicBezTo>
                    <a:cubicBezTo>
                      <a:pt x="96" y="4"/>
                      <a:pt x="84" y="0"/>
                      <a:pt x="73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0" name="Google Shape;120;p3"/>
              <p:cNvSpPr/>
              <p:nvPr/>
            </p:nvSpPr>
            <p:spPr>
              <a:xfrm>
                <a:off x="3630180" y="628675"/>
                <a:ext cx="835469" cy="172878"/>
              </a:xfrm>
              <a:custGeom>
                <a:avLst/>
                <a:gdLst/>
                <a:ahLst/>
                <a:cxnLst/>
                <a:rect l="l" t="t" r="r" b="b"/>
                <a:pathLst>
                  <a:path w="6196" h="1282" extrusionOk="0">
                    <a:moveTo>
                      <a:pt x="6121" y="0"/>
                    </a:moveTo>
                    <a:cubicBezTo>
                      <a:pt x="6109" y="0"/>
                      <a:pt x="6097" y="4"/>
                      <a:pt x="6087" y="12"/>
                    </a:cubicBezTo>
                    <a:cubicBezTo>
                      <a:pt x="6023" y="64"/>
                      <a:pt x="5955" y="112"/>
                      <a:pt x="5891" y="160"/>
                    </a:cubicBezTo>
                    <a:cubicBezTo>
                      <a:pt x="5858" y="177"/>
                      <a:pt x="5854" y="213"/>
                      <a:pt x="5875" y="245"/>
                    </a:cubicBezTo>
                    <a:cubicBezTo>
                      <a:pt x="5887" y="261"/>
                      <a:pt x="5907" y="269"/>
                      <a:pt x="5927" y="269"/>
                    </a:cubicBezTo>
                    <a:cubicBezTo>
                      <a:pt x="5943" y="269"/>
                      <a:pt x="5951" y="265"/>
                      <a:pt x="5967" y="261"/>
                    </a:cubicBezTo>
                    <a:cubicBezTo>
                      <a:pt x="6035" y="213"/>
                      <a:pt x="6104" y="165"/>
                      <a:pt x="6168" y="112"/>
                    </a:cubicBezTo>
                    <a:cubicBezTo>
                      <a:pt x="6192" y="88"/>
                      <a:pt x="6196" y="48"/>
                      <a:pt x="6176" y="24"/>
                    </a:cubicBezTo>
                    <a:cubicBezTo>
                      <a:pt x="6161" y="9"/>
                      <a:pt x="6140" y="0"/>
                      <a:pt x="6121" y="0"/>
                    </a:cubicBezTo>
                    <a:close/>
                    <a:moveTo>
                      <a:pt x="5557" y="384"/>
                    </a:moveTo>
                    <a:cubicBezTo>
                      <a:pt x="5546" y="384"/>
                      <a:pt x="5535" y="387"/>
                      <a:pt x="5525" y="394"/>
                    </a:cubicBezTo>
                    <a:lnTo>
                      <a:pt x="5312" y="514"/>
                    </a:lnTo>
                    <a:cubicBezTo>
                      <a:pt x="5284" y="530"/>
                      <a:pt x="5272" y="570"/>
                      <a:pt x="5288" y="602"/>
                    </a:cubicBezTo>
                    <a:cubicBezTo>
                      <a:pt x="5296" y="623"/>
                      <a:pt x="5324" y="631"/>
                      <a:pt x="5344" y="631"/>
                    </a:cubicBezTo>
                    <a:cubicBezTo>
                      <a:pt x="5352" y="631"/>
                      <a:pt x="5364" y="631"/>
                      <a:pt x="5372" y="627"/>
                    </a:cubicBezTo>
                    <a:cubicBezTo>
                      <a:pt x="5445" y="586"/>
                      <a:pt x="5517" y="546"/>
                      <a:pt x="5589" y="502"/>
                    </a:cubicBezTo>
                    <a:cubicBezTo>
                      <a:pt x="5617" y="486"/>
                      <a:pt x="5629" y="446"/>
                      <a:pt x="5609" y="414"/>
                    </a:cubicBezTo>
                    <a:cubicBezTo>
                      <a:pt x="5599" y="395"/>
                      <a:pt x="5578" y="384"/>
                      <a:pt x="5557" y="384"/>
                    </a:cubicBezTo>
                    <a:close/>
                    <a:moveTo>
                      <a:pt x="68" y="434"/>
                    </a:moveTo>
                    <a:cubicBezTo>
                      <a:pt x="45" y="434"/>
                      <a:pt x="25" y="444"/>
                      <a:pt x="17" y="466"/>
                    </a:cubicBezTo>
                    <a:cubicBezTo>
                      <a:pt x="1" y="494"/>
                      <a:pt x="9" y="534"/>
                      <a:pt x="41" y="550"/>
                    </a:cubicBezTo>
                    <a:cubicBezTo>
                      <a:pt x="109" y="590"/>
                      <a:pt x="185" y="631"/>
                      <a:pt x="262" y="667"/>
                    </a:cubicBezTo>
                    <a:cubicBezTo>
                      <a:pt x="266" y="671"/>
                      <a:pt x="278" y="671"/>
                      <a:pt x="286" y="671"/>
                    </a:cubicBezTo>
                    <a:cubicBezTo>
                      <a:pt x="310" y="671"/>
                      <a:pt x="330" y="663"/>
                      <a:pt x="346" y="635"/>
                    </a:cubicBezTo>
                    <a:cubicBezTo>
                      <a:pt x="362" y="602"/>
                      <a:pt x="346" y="566"/>
                      <a:pt x="318" y="550"/>
                    </a:cubicBezTo>
                    <a:cubicBezTo>
                      <a:pt x="246" y="514"/>
                      <a:pt x="169" y="482"/>
                      <a:pt x="101" y="442"/>
                    </a:cubicBezTo>
                    <a:cubicBezTo>
                      <a:pt x="90" y="436"/>
                      <a:pt x="79" y="434"/>
                      <a:pt x="68" y="434"/>
                    </a:cubicBezTo>
                    <a:close/>
                    <a:moveTo>
                      <a:pt x="4947" y="705"/>
                    </a:moveTo>
                    <a:cubicBezTo>
                      <a:pt x="4939" y="705"/>
                      <a:pt x="4930" y="707"/>
                      <a:pt x="4922" y="711"/>
                    </a:cubicBezTo>
                    <a:cubicBezTo>
                      <a:pt x="4846" y="747"/>
                      <a:pt x="4770" y="775"/>
                      <a:pt x="4693" y="807"/>
                    </a:cubicBezTo>
                    <a:cubicBezTo>
                      <a:pt x="4665" y="815"/>
                      <a:pt x="4645" y="856"/>
                      <a:pt x="4661" y="888"/>
                    </a:cubicBezTo>
                    <a:cubicBezTo>
                      <a:pt x="4669" y="912"/>
                      <a:pt x="4693" y="928"/>
                      <a:pt x="4721" y="928"/>
                    </a:cubicBezTo>
                    <a:cubicBezTo>
                      <a:pt x="4729" y="928"/>
                      <a:pt x="4738" y="928"/>
                      <a:pt x="4746" y="920"/>
                    </a:cubicBezTo>
                    <a:cubicBezTo>
                      <a:pt x="4826" y="892"/>
                      <a:pt x="4902" y="860"/>
                      <a:pt x="4975" y="827"/>
                    </a:cubicBezTo>
                    <a:cubicBezTo>
                      <a:pt x="5007" y="811"/>
                      <a:pt x="5023" y="771"/>
                      <a:pt x="5007" y="739"/>
                    </a:cubicBezTo>
                    <a:cubicBezTo>
                      <a:pt x="4995" y="719"/>
                      <a:pt x="4971" y="705"/>
                      <a:pt x="4947" y="705"/>
                    </a:cubicBezTo>
                    <a:close/>
                    <a:moveTo>
                      <a:pt x="694" y="729"/>
                    </a:moveTo>
                    <a:cubicBezTo>
                      <a:pt x="670" y="729"/>
                      <a:pt x="644" y="741"/>
                      <a:pt x="631" y="767"/>
                    </a:cubicBezTo>
                    <a:cubicBezTo>
                      <a:pt x="619" y="795"/>
                      <a:pt x="639" y="831"/>
                      <a:pt x="668" y="848"/>
                    </a:cubicBezTo>
                    <a:cubicBezTo>
                      <a:pt x="744" y="884"/>
                      <a:pt x="824" y="908"/>
                      <a:pt x="901" y="936"/>
                    </a:cubicBezTo>
                    <a:cubicBezTo>
                      <a:pt x="905" y="944"/>
                      <a:pt x="913" y="944"/>
                      <a:pt x="921" y="944"/>
                    </a:cubicBezTo>
                    <a:cubicBezTo>
                      <a:pt x="949" y="944"/>
                      <a:pt x="969" y="924"/>
                      <a:pt x="981" y="896"/>
                    </a:cubicBezTo>
                    <a:cubicBezTo>
                      <a:pt x="989" y="864"/>
                      <a:pt x="969" y="827"/>
                      <a:pt x="941" y="815"/>
                    </a:cubicBezTo>
                    <a:cubicBezTo>
                      <a:pt x="864" y="791"/>
                      <a:pt x="788" y="763"/>
                      <a:pt x="712" y="731"/>
                    </a:cubicBezTo>
                    <a:cubicBezTo>
                      <a:pt x="706" y="729"/>
                      <a:pt x="700" y="729"/>
                      <a:pt x="694" y="729"/>
                    </a:cubicBezTo>
                    <a:close/>
                    <a:moveTo>
                      <a:pt x="1342" y="954"/>
                    </a:moveTo>
                    <a:cubicBezTo>
                      <a:pt x="1316" y="954"/>
                      <a:pt x="1288" y="973"/>
                      <a:pt x="1278" y="1004"/>
                    </a:cubicBezTo>
                    <a:cubicBezTo>
                      <a:pt x="1270" y="1032"/>
                      <a:pt x="1290" y="1069"/>
                      <a:pt x="1326" y="1077"/>
                    </a:cubicBezTo>
                    <a:lnTo>
                      <a:pt x="1567" y="1137"/>
                    </a:lnTo>
                    <a:lnTo>
                      <a:pt x="1580" y="1137"/>
                    </a:lnTo>
                    <a:cubicBezTo>
                      <a:pt x="1612" y="1137"/>
                      <a:pt x="1636" y="1117"/>
                      <a:pt x="1636" y="1093"/>
                    </a:cubicBezTo>
                    <a:cubicBezTo>
                      <a:pt x="1648" y="1056"/>
                      <a:pt x="1628" y="1028"/>
                      <a:pt x="1592" y="1016"/>
                    </a:cubicBezTo>
                    <a:cubicBezTo>
                      <a:pt x="1511" y="996"/>
                      <a:pt x="1435" y="976"/>
                      <a:pt x="1355" y="956"/>
                    </a:cubicBezTo>
                    <a:cubicBezTo>
                      <a:pt x="1350" y="955"/>
                      <a:pt x="1346" y="954"/>
                      <a:pt x="1342" y="954"/>
                    </a:cubicBezTo>
                    <a:close/>
                    <a:moveTo>
                      <a:pt x="4306" y="950"/>
                    </a:moveTo>
                    <a:cubicBezTo>
                      <a:pt x="4300" y="950"/>
                      <a:pt x="4294" y="951"/>
                      <a:pt x="4288" y="952"/>
                    </a:cubicBezTo>
                    <a:cubicBezTo>
                      <a:pt x="4207" y="976"/>
                      <a:pt x="4135" y="996"/>
                      <a:pt x="4054" y="1016"/>
                    </a:cubicBezTo>
                    <a:cubicBezTo>
                      <a:pt x="4018" y="1028"/>
                      <a:pt x="3998" y="1056"/>
                      <a:pt x="4006" y="1093"/>
                    </a:cubicBezTo>
                    <a:cubicBezTo>
                      <a:pt x="4014" y="1117"/>
                      <a:pt x="4038" y="1137"/>
                      <a:pt x="4067" y="1137"/>
                    </a:cubicBezTo>
                    <a:lnTo>
                      <a:pt x="4087" y="1137"/>
                    </a:lnTo>
                    <a:cubicBezTo>
                      <a:pt x="4167" y="1117"/>
                      <a:pt x="4247" y="1097"/>
                      <a:pt x="4328" y="1073"/>
                    </a:cubicBezTo>
                    <a:cubicBezTo>
                      <a:pt x="4360" y="1064"/>
                      <a:pt x="4380" y="1028"/>
                      <a:pt x="4368" y="992"/>
                    </a:cubicBezTo>
                    <a:cubicBezTo>
                      <a:pt x="4361" y="966"/>
                      <a:pt x="4335" y="950"/>
                      <a:pt x="4306" y="950"/>
                    </a:cubicBezTo>
                    <a:close/>
                    <a:moveTo>
                      <a:pt x="2020" y="1096"/>
                    </a:moveTo>
                    <a:cubicBezTo>
                      <a:pt x="1988" y="1096"/>
                      <a:pt x="1961" y="1116"/>
                      <a:pt x="1957" y="1149"/>
                    </a:cubicBezTo>
                    <a:cubicBezTo>
                      <a:pt x="1953" y="1185"/>
                      <a:pt x="1973" y="1213"/>
                      <a:pt x="2009" y="1217"/>
                    </a:cubicBezTo>
                    <a:cubicBezTo>
                      <a:pt x="2090" y="1233"/>
                      <a:pt x="2174" y="1245"/>
                      <a:pt x="2255" y="1253"/>
                    </a:cubicBezTo>
                    <a:lnTo>
                      <a:pt x="2259" y="1253"/>
                    </a:lnTo>
                    <a:cubicBezTo>
                      <a:pt x="2291" y="1253"/>
                      <a:pt x="2319" y="1229"/>
                      <a:pt x="2327" y="1197"/>
                    </a:cubicBezTo>
                    <a:cubicBezTo>
                      <a:pt x="2331" y="1161"/>
                      <a:pt x="2307" y="1133"/>
                      <a:pt x="2271" y="1129"/>
                    </a:cubicBezTo>
                    <a:cubicBezTo>
                      <a:pt x="2190" y="1125"/>
                      <a:pt x="2110" y="1109"/>
                      <a:pt x="2030" y="1097"/>
                    </a:cubicBezTo>
                    <a:cubicBezTo>
                      <a:pt x="2026" y="1096"/>
                      <a:pt x="2023" y="1096"/>
                      <a:pt x="2020" y="1096"/>
                    </a:cubicBezTo>
                    <a:close/>
                    <a:moveTo>
                      <a:pt x="3637" y="1103"/>
                    </a:moveTo>
                    <a:cubicBezTo>
                      <a:pt x="3633" y="1103"/>
                      <a:pt x="3629" y="1104"/>
                      <a:pt x="3625" y="1105"/>
                    </a:cubicBezTo>
                    <a:lnTo>
                      <a:pt x="3384" y="1133"/>
                    </a:lnTo>
                    <a:cubicBezTo>
                      <a:pt x="3351" y="1137"/>
                      <a:pt x="3323" y="1169"/>
                      <a:pt x="3331" y="1205"/>
                    </a:cubicBezTo>
                    <a:cubicBezTo>
                      <a:pt x="3331" y="1233"/>
                      <a:pt x="3359" y="1257"/>
                      <a:pt x="3388" y="1257"/>
                    </a:cubicBezTo>
                    <a:cubicBezTo>
                      <a:pt x="3388" y="1257"/>
                      <a:pt x="3396" y="1257"/>
                      <a:pt x="3400" y="1253"/>
                    </a:cubicBezTo>
                    <a:cubicBezTo>
                      <a:pt x="3480" y="1249"/>
                      <a:pt x="3564" y="1237"/>
                      <a:pt x="3645" y="1225"/>
                    </a:cubicBezTo>
                    <a:cubicBezTo>
                      <a:pt x="3677" y="1217"/>
                      <a:pt x="3701" y="1189"/>
                      <a:pt x="3697" y="1153"/>
                    </a:cubicBezTo>
                    <a:cubicBezTo>
                      <a:pt x="3693" y="1128"/>
                      <a:pt x="3668" y="1103"/>
                      <a:pt x="3637" y="1103"/>
                    </a:cubicBezTo>
                    <a:close/>
                    <a:moveTo>
                      <a:pt x="2709" y="1157"/>
                    </a:moveTo>
                    <a:cubicBezTo>
                      <a:pt x="2672" y="1157"/>
                      <a:pt x="2640" y="1181"/>
                      <a:pt x="2640" y="1217"/>
                    </a:cubicBezTo>
                    <a:cubicBezTo>
                      <a:pt x="2640" y="1253"/>
                      <a:pt x="2668" y="1281"/>
                      <a:pt x="2701" y="1281"/>
                    </a:cubicBezTo>
                    <a:lnTo>
                      <a:pt x="2954" y="1281"/>
                    </a:lnTo>
                    <a:cubicBezTo>
                      <a:pt x="2990" y="1281"/>
                      <a:pt x="3014" y="1253"/>
                      <a:pt x="3014" y="1217"/>
                    </a:cubicBezTo>
                    <a:cubicBezTo>
                      <a:pt x="3014" y="1181"/>
                      <a:pt x="2982" y="1157"/>
                      <a:pt x="2950" y="1157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1" name="Google Shape;121;p3"/>
            <p:cNvGrpSpPr/>
            <p:nvPr/>
          </p:nvGrpSpPr>
          <p:grpSpPr>
            <a:xfrm rot="-1338283">
              <a:off x="6304777" y="70229"/>
              <a:ext cx="1332686" cy="431981"/>
              <a:chOff x="3132849" y="378861"/>
              <a:chExt cx="1332799" cy="432018"/>
            </a:xfrm>
          </p:grpSpPr>
          <p:sp>
            <p:nvSpPr>
              <p:cNvPr id="122" name="Google Shape;122;p3"/>
              <p:cNvSpPr/>
              <p:nvPr/>
            </p:nvSpPr>
            <p:spPr>
              <a:xfrm>
                <a:off x="3564648" y="647688"/>
                <a:ext cx="32631" cy="26026"/>
              </a:xfrm>
              <a:custGeom>
                <a:avLst/>
                <a:gdLst/>
                <a:ahLst/>
                <a:cxnLst/>
                <a:rect l="l" t="t" r="r" b="b"/>
                <a:pathLst>
                  <a:path w="242" h="193" extrusionOk="0">
                    <a:moveTo>
                      <a:pt x="73" y="0"/>
                    </a:moveTo>
                    <a:cubicBezTo>
                      <a:pt x="53" y="0"/>
                      <a:pt x="33" y="10"/>
                      <a:pt x="21" y="28"/>
                    </a:cubicBezTo>
                    <a:cubicBezTo>
                      <a:pt x="0" y="52"/>
                      <a:pt x="4" y="92"/>
                      <a:pt x="33" y="112"/>
                    </a:cubicBezTo>
                    <a:cubicBezTo>
                      <a:pt x="33" y="112"/>
                      <a:pt x="69" y="140"/>
                      <a:pt x="141" y="184"/>
                    </a:cubicBezTo>
                    <a:cubicBezTo>
                      <a:pt x="149" y="188"/>
                      <a:pt x="165" y="192"/>
                      <a:pt x="173" y="192"/>
                    </a:cubicBezTo>
                    <a:cubicBezTo>
                      <a:pt x="193" y="192"/>
                      <a:pt x="213" y="184"/>
                      <a:pt x="225" y="168"/>
                    </a:cubicBezTo>
                    <a:cubicBezTo>
                      <a:pt x="241" y="144"/>
                      <a:pt x="233" y="104"/>
                      <a:pt x="205" y="84"/>
                    </a:cubicBezTo>
                    <a:cubicBezTo>
                      <a:pt x="141" y="40"/>
                      <a:pt x="105" y="11"/>
                      <a:pt x="105" y="11"/>
                    </a:cubicBezTo>
                    <a:cubicBezTo>
                      <a:pt x="96" y="4"/>
                      <a:pt x="84" y="0"/>
                      <a:pt x="73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3" name="Google Shape;123;p3"/>
              <p:cNvSpPr/>
              <p:nvPr/>
            </p:nvSpPr>
            <p:spPr>
              <a:xfrm>
                <a:off x="3630180" y="628675"/>
                <a:ext cx="835469" cy="172878"/>
              </a:xfrm>
              <a:custGeom>
                <a:avLst/>
                <a:gdLst/>
                <a:ahLst/>
                <a:cxnLst/>
                <a:rect l="l" t="t" r="r" b="b"/>
                <a:pathLst>
                  <a:path w="6196" h="1282" extrusionOk="0">
                    <a:moveTo>
                      <a:pt x="6121" y="0"/>
                    </a:moveTo>
                    <a:cubicBezTo>
                      <a:pt x="6109" y="0"/>
                      <a:pt x="6097" y="4"/>
                      <a:pt x="6087" y="12"/>
                    </a:cubicBezTo>
                    <a:cubicBezTo>
                      <a:pt x="6023" y="64"/>
                      <a:pt x="5955" y="112"/>
                      <a:pt x="5891" y="160"/>
                    </a:cubicBezTo>
                    <a:cubicBezTo>
                      <a:pt x="5858" y="177"/>
                      <a:pt x="5854" y="213"/>
                      <a:pt x="5875" y="245"/>
                    </a:cubicBezTo>
                    <a:cubicBezTo>
                      <a:pt x="5887" y="261"/>
                      <a:pt x="5907" y="269"/>
                      <a:pt x="5927" y="269"/>
                    </a:cubicBezTo>
                    <a:cubicBezTo>
                      <a:pt x="5943" y="269"/>
                      <a:pt x="5951" y="265"/>
                      <a:pt x="5967" y="261"/>
                    </a:cubicBezTo>
                    <a:cubicBezTo>
                      <a:pt x="6035" y="213"/>
                      <a:pt x="6104" y="165"/>
                      <a:pt x="6168" y="112"/>
                    </a:cubicBezTo>
                    <a:cubicBezTo>
                      <a:pt x="6192" y="88"/>
                      <a:pt x="6196" y="48"/>
                      <a:pt x="6176" y="24"/>
                    </a:cubicBezTo>
                    <a:cubicBezTo>
                      <a:pt x="6161" y="9"/>
                      <a:pt x="6140" y="0"/>
                      <a:pt x="6121" y="0"/>
                    </a:cubicBezTo>
                    <a:close/>
                    <a:moveTo>
                      <a:pt x="5557" y="384"/>
                    </a:moveTo>
                    <a:cubicBezTo>
                      <a:pt x="5546" y="384"/>
                      <a:pt x="5535" y="387"/>
                      <a:pt x="5525" y="394"/>
                    </a:cubicBezTo>
                    <a:lnTo>
                      <a:pt x="5312" y="514"/>
                    </a:lnTo>
                    <a:cubicBezTo>
                      <a:pt x="5284" y="530"/>
                      <a:pt x="5272" y="570"/>
                      <a:pt x="5288" y="602"/>
                    </a:cubicBezTo>
                    <a:cubicBezTo>
                      <a:pt x="5296" y="623"/>
                      <a:pt x="5324" y="631"/>
                      <a:pt x="5344" y="631"/>
                    </a:cubicBezTo>
                    <a:cubicBezTo>
                      <a:pt x="5352" y="631"/>
                      <a:pt x="5364" y="631"/>
                      <a:pt x="5372" y="627"/>
                    </a:cubicBezTo>
                    <a:cubicBezTo>
                      <a:pt x="5445" y="586"/>
                      <a:pt x="5517" y="546"/>
                      <a:pt x="5589" y="502"/>
                    </a:cubicBezTo>
                    <a:cubicBezTo>
                      <a:pt x="5617" y="486"/>
                      <a:pt x="5629" y="446"/>
                      <a:pt x="5609" y="414"/>
                    </a:cubicBezTo>
                    <a:cubicBezTo>
                      <a:pt x="5599" y="395"/>
                      <a:pt x="5578" y="384"/>
                      <a:pt x="5557" y="384"/>
                    </a:cubicBezTo>
                    <a:close/>
                    <a:moveTo>
                      <a:pt x="68" y="434"/>
                    </a:moveTo>
                    <a:cubicBezTo>
                      <a:pt x="45" y="434"/>
                      <a:pt x="25" y="444"/>
                      <a:pt x="17" y="466"/>
                    </a:cubicBezTo>
                    <a:cubicBezTo>
                      <a:pt x="1" y="494"/>
                      <a:pt x="9" y="534"/>
                      <a:pt x="41" y="550"/>
                    </a:cubicBezTo>
                    <a:cubicBezTo>
                      <a:pt x="109" y="590"/>
                      <a:pt x="185" y="631"/>
                      <a:pt x="262" y="667"/>
                    </a:cubicBezTo>
                    <a:cubicBezTo>
                      <a:pt x="266" y="671"/>
                      <a:pt x="278" y="671"/>
                      <a:pt x="286" y="671"/>
                    </a:cubicBezTo>
                    <a:cubicBezTo>
                      <a:pt x="310" y="671"/>
                      <a:pt x="330" y="663"/>
                      <a:pt x="346" y="635"/>
                    </a:cubicBezTo>
                    <a:cubicBezTo>
                      <a:pt x="362" y="602"/>
                      <a:pt x="346" y="566"/>
                      <a:pt x="318" y="550"/>
                    </a:cubicBezTo>
                    <a:cubicBezTo>
                      <a:pt x="246" y="514"/>
                      <a:pt x="169" y="482"/>
                      <a:pt x="101" y="442"/>
                    </a:cubicBezTo>
                    <a:cubicBezTo>
                      <a:pt x="90" y="436"/>
                      <a:pt x="79" y="434"/>
                      <a:pt x="68" y="434"/>
                    </a:cubicBezTo>
                    <a:close/>
                    <a:moveTo>
                      <a:pt x="4947" y="705"/>
                    </a:moveTo>
                    <a:cubicBezTo>
                      <a:pt x="4939" y="705"/>
                      <a:pt x="4930" y="707"/>
                      <a:pt x="4922" y="711"/>
                    </a:cubicBezTo>
                    <a:cubicBezTo>
                      <a:pt x="4846" y="747"/>
                      <a:pt x="4770" y="775"/>
                      <a:pt x="4693" y="807"/>
                    </a:cubicBezTo>
                    <a:cubicBezTo>
                      <a:pt x="4665" y="815"/>
                      <a:pt x="4645" y="856"/>
                      <a:pt x="4661" y="888"/>
                    </a:cubicBezTo>
                    <a:cubicBezTo>
                      <a:pt x="4669" y="912"/>
                      <a:pt x="4693" y="928"/>
                      <a:pt x="4721" y="928"/>
                    </a:cubicBezTo>
                    <a:cubicBezTo>
                      <a:pt x="4729" y="928"/>
                      <a:pt x="4738" y="928"/>
                      <a:pt x="4746" y="920"/>
                    </a:cubicBezTo>
                    <a:cubicBezTo>
                      <a:pt x="4826" y="892"/>
                      <a:pt x="4902" y="860"/>
                      <a:pt x="4975" y="827"/>
                    </a:cubicBezTo>
                    <a:cubicBezTo>
                      <a:pt x="5007" y="811"/>
                      <a:pt x="5023" y="771"/>
                      <a:pt x="5007" y="739"/>
                    </a:cubicBezTo>
                    <a:cubicBezTo>
                      <a:pt x="4995" y="719"/>
                      <a:pt x="4971" y="705"/>
                      <a:pt x="4947" y="705"/>
                    </a:cubicBezTo>
                    <a:close/>
                    <a:moveTo>
                      <a:pt x="694" y="729"/>
                    </a:moveTo>
                    <a:cubicBezTo>
                      <a:pt x="670" y="729"/>
                      <a:pt x="644" y="741"/>
                      <a:pt x="631" y="767"/>
                    </a:cubicBezTo>
                    <a:cubicBezTo>
                      <a:pt x="619" y="795"/>
                      <a:pt x="639" y="831"/>
                      <a:pt x="668" y="848"/>
                    </a:cubicBezTo>
                    <a:cubicBezTo>
                      <a:pt x="744" y="884"/>
                      <a:pt x="824" y="908"/>
                      <a:pt x="901" y="936"/>
                    </a:cubicBezTo>
                    <a:cubicBezTo>
                      <a:pt x="905" y="944"/>
                      <a:pt x="913" y="944"/>
                      <a:pt x="921" y="944"/>
                    </a:cubicBezTo>
                    <a:cubicBezTo>
                      <a:pt x="949" y="944"/>
                      <a:pt x="969" y="924"/>
                      <a:pt x="981" y="896"/>
                    </a:cubicBezTo>
                    <a:cubicBezTo>
                      <a:pt x="989" y="864"/>
                      <a:pt x="969" y="827"/>
                      <a:pt x="941" y="815"/>
                    </a:cubicBezTo>
                    <a:cubicBezTo>
                      <a:pt x="864" y="791"/>
                      <a:pt x="788" y="763"/>
                      <a:pt x="712" y="731"/>
                    </a:cubicBezTo>
                    <a:cubicBezTo>
                      <a:pt x="706" y="729"/>
                      <a:pt x="700" y="729"/>
                      <a:pt x="694" y="729"/>
                    </a:cubicBezTo>
                    <a:close/>
                    <a:moveTo>
                      <a:pt x="1342" y="954"/>
                    </a:moveTo>
                    <a:cubicBezTo>
                      <a:pt x="1316" y="954"/>
                      <a:pt x="1288" y="973"/>
                      <a:pt x="1278" y="1004"/>
                    </a:cubicBezTo>
                    <a:cubicBezTo>
                      <a:pt x="1270" y="1032"/>
                      <a:pt x="1290" y="1069"/>
                      <a:pt x="1326" y="1077"/>
                    </a:cubicBezTo>
                    <a:lnTo>
                      <a:pt x="1567" y="1137"/>
                    </a:lnTo>
                    <a:lnTo>
                      <a:pt x="1580" y="1137"/>
                    </a:lnTo>
                    <a:cubicBezTo>
                      <a:pt x="1612" y="1137"/>
                      <a:pt x="1636" y="1117"/>
                      <a:pt x="1636" y="1093"/>
                    </a:cubicBezTo>
                    <a:cubicBezTo>
                      <a:pt x="1648" y="1056"/>
                      <a:pt x="1628" y="1028"/>
                      <a:pt x="1592" y="1016"/>
                    </a:cubicBezTo>
                    <a:cubicBezTo>
                      <a:pt x="1511" y="996"/>
                      <a:pt x="1435" y="976"/>
                      <a:pt x="1355" y="956"/>
                    </a:cubicBezTo>
                    <a:cubicBezTo>
                      <a:pt x="1350" y="955"/>
                      <a:pt x="1346" y="954"/>
                      <a:pt x="1342" y="954"/>
                    </a:cubicBezTo>
                    <a:close/>
                    <a:moveTo>
                      <a:pt x="4306" y="950"/>
                    </a:moveTo>
                    <a:cubicBezTo>
                      <a:pt x="4300" y="950"/>
                      <a:pt x="4294" y="951"/>
                      <a:pt x="4288" y="952"/>
                    </a:cubicBezTo>
                    <a:cubicBezTo>
                      <a:pt x="4207" y="976"/>
                      <a:pt x="4135" y="996"/>
                      <a:pt x="4054" y="1016"/>
                    </a:cubicBezTo>
                    <a:cubicBezTo>
                      <a:pt x="4018" y="1028"/>
                      <a:pt x="3998" y="1056"/>
                      <a:pt x="4006" y="1093"/>
                    </a:cubicBezTo>
                    <a:cubicBezTo>
                      <a:pt x="4014" y="1117"/>
                      <a:pt x="4038" y="1137"/>
                      <a:pt x="4067" y="1137"/>
                    </a:cubicBezTo>
                    <a:lnTo>
                      <a:pt x="4087" y="1137"/>
                    </a:lnTo>
                    <a:cubicBezTo>
                      <a:pt x="4167" y="1117"/>
                      <a:pt x="4247" y="1097"/>
                      <a:pt x="4328" y="1073"/>
                    </a:cubicBezTo>
                    <a:cubicBezTo>
                      <a:pt x="4360" y="1064"/>
                      <a:pt x="4380" y="1028"/>
                      <a:pt x="4368" y="992"/>
                    </a:cubicBezTo>
                    <a:cubicBezTo>
                      <a:pt x="4361" y="966"/>
                      <a:pt x="4335" y="950"/>
                      <a:pt x="4306" y="950"/>
                    </a:cubicBezTo>
                    <a:close/>
                    <a:moveTo>
                      <a:pt x="2020" y="1096"/>
                    </a:moveTo>
                    <a:cubicBezTo>
                      <a:pt x="1988" y="1096"/>
                      <a:pt x="1961" y="1116"/>
                      <a:pt x="1957" y="1149"/>
                    </a:cubicBezTo>
                    <a:cubicBezTo>
                      <a:pt x="1953" y="1185"/>
                      <a:pt x="1973" y="1213"/>
                      <a:pt x="2009" y="1217"/>
                    </a:cubicBezTo>
                    <a:cubicBezTo>
                      <a:pt x="2090" y="1233"/>
                      <a:pt x="2174" y="1245"/>
                      <a:pt x="2255" y="1253"/>
                    </a:cubicBezTo>
                    <a:lnTo>
                      <a:pt x="2259" y="1253"/>
                    </a:lnTo>
                    <a:cubicBezTo>
                      <a:pt x="2291" y="1253"/>
                      <a:pt x="2319" y="1229"/>
                      <a:pt x="2327" y="1197"/>
                    </a:cubicBezTo>
                    <a:cubicBezTo>
                      <a:pt x="2331" y="1161"/>
                      <a:pt x="2307" y="1133"/>
                      <a:pt x="2271" y="1129"/>
                    </a:cubicBezTo>
                    <a:cubicBezTo>
                      <a:pt x="2190" y="1125"/>
                      <a:pt x="2110" y="1109"/>
                      <a:pt x="2030" y="1097"/>
                    </a:cubicBezTo>
                    <a:cubicBezTo>
                      <a:pt x="2026" y="1096"/>
                      <a:pt x="2023" y="1096"/>
                      <a:pt x="2020" y="1096"/>
                    </a:cubicBezTo>
                    <a:close/>
                    <a:moveTo>
                      <a:pt x="3637" y="1103"/>
                    </a:moveTo>
                    <a:cubicBezTo>
                      <a:pt x="3633" y="1103"/>
                      <a:pt x="3629" y="1104"/>
                      <a:pt x="3625" y="1105"/>
                    </a:cubicBezTo>
                    <a:lnTo>
                      <a:pt x="3384" y="1133"/>
                    </a:lnTo>
                    <a:cubicBezTo>
                      <a:pt x="3351" y="1137"/>
                      <a:pt x="3323" y="1169"/>
                      <a:pt x="3331" y="1205"/>
                    </a:cubicBezTo>
                    <a:cubicBezTo>
                      <a:pt x="3331" y="1233"/>
                      <a:pt x="3359" y="1257"/>
                      <a:pt x="3388" y="1257"/>
                    </a:cubicBezTo>
                    <a:cubicBezTo>
                      <a:pt x="3388" y="1257"/>
                      <a:pt x="3396" y="1257"/>
                      <a:pt x="3400" y="1253"/>
                    </a:cubicBezTo>
                    <a:cubicBezTo>
                      <a:pt x="3480" y="1249"/>
                      <a:pt x="3564" y="1237"/>
                      <a:pt x="3645" y="1225"/>
                    </a:cubicBezTo>
                    <a:cubicBezTo>
                      <a:pt x="3677" y="1217"/>
                      <a:pt x="3701" y="1189"/>
                      <a:pt x="3697" y="1153"/>
                    </a:cubicBezTo>
                    <a:cubicBezTo>
                      <a:pt x="3693" y="1128"/>
                      <a:pt x="3668" y="1103"/>
                      <a:pt x="3637" y="1103"/>
                    </a:cubicBezTo>
                    <a:close/>
                    <a:moveTo>
                      <a:pt x="2709" y="1157"/>
                    </a:moveTo>
                    <a:cubicBezTo>
                      <a:pt x="2672" y="1157"/>
                      <a:pt x="2640" y="1181"/>
                      <a:pt x="2640" y="1217"/>
                    </a:cubicBezTo>
                    <a:cubicBezTo>
                      <a:pt x="2640" y="1253"/>
                      <a:pt x="2668" y="1281"/>
                      <a:pt x="2701" y="1281"/>
                    </a:cubicBezTo>
                    <a:lnTo>
                      <a:pt x="2954" y="1281"/>
                    </a:lnTo>
                    <a:cubicBezTo>
                      <a:pt x="2990" y="1281"/>
                      <a:pt x="3014" y="1253"/>
                      <a:pt x="3014" y="1217"/>
                    </a:cubicBezTo>
                    <a:cubicBezTo>
                      <a:pt x="3014" y="1181"/>
                      <a:pt x="2982" y="1157"/>
                      <a:pt x="2950" y="1157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4" name="Google Shape;124;p3"/>
              <p:cNvSpPr/>
              <p:nvPr/>
            </p:nvSpPr>
            <p:spPr>
              <a:xfrm>
                <a:off x="3314385" y="432198"/>
                <a:ext cx="22249" cy="64593"/>
              </a:xfrm>
              <a:custGeom>
                <a:avLst/>
                <a:gdLst/>
                <a:ahLst/>
                <a:cxnLst/>
                <a:rect l="l" t="t" r="r" b="b"/>
                <a:pathLst>
                  <a:path w="165" h="479" extrusionOk="0">
                    <a:moveTo>
                      <a:pt x="89" y="1"/>
                    </a:moveTo>
                    <a:cubicBezTo>
                      <a:pt x="65" y="1"/>
                      <a:pt x="35" y="20"/>
                      <a:pt x="28" y="51"/>
                    </a:cubicBezTo>
                    <a:cubicBezTo>
                      <a:pt x="0" y="175"/>
                      <a:pt x="4" y="304"/>
                      <a:pt x="32" y="428"/>
                    </a:cubicBezTo>
                    <a:cubicBezTo>
                      <a:pt x="36" y="459"/>
                      <a:pt x="65" y="478"/>
                      <a:pt x="97" y="478"/>
                    </a:cubicBezTo>
                    <a:cubicBezTo>
                      <a:pt x="102" y="478"/>
                      <a:pt x="107" y="478"/>
                      <a:pt x="113" y="476"/>
                    </a:cubicBezTo>
                    <a:cubicBezTo>
                      <a:pt x="145" y="464"/>
                      <a:pt x="165" y="428"/>
                      <a:pt x="157" y="396"/>
                    </a:cubicBezTo>
                    <a:cubicBezTo>
                      <a:pt x="153" y="380"/>
                      <a:pt x="153" y="364"/>
                      <a:pt x="145" y="356"/>
                    </a:cubicBezTo>
                    <a:cubicBezTo>
                      <a:pt x="145" y="344"/>
                      <a:pt x="141" y="340"/>
                      <a:pt x="141" y="328"/>
                    </a:cubicBezTo>
                    <a:lnTo>
                      <a:pt x="141" y="320"/>
                    </a:lnTo>
                    <a:cubicBezTo>
                      <a:pt x="137" y="296"/>
                      <a:pt x="137" y="264"/>
                      <a:pt x="137" y="239"/>
                    </a:cubicBezTo>
                    <a:cubicBezTo>
                      <a:pt x="137" y="179"/>
                      <a:pt x="141" y="131"/>
                      <a:pt x="149" y="83"/>
                    </a:cubicBezTo>
                    <a:cubicBezTo>
                      <a:pt x="153" y="51"/>
                      <a:pt x="137" y="14"/>
                      <a:pt x="101" y="2"/>
                    </a:cubicBezTo>
                    <a:cubicBezTo>
                      <a:pt x="97" y="1"/>
                      <a:pt x="93" y="1"/>
                      <a:pt x="89" y="1"/>
                    </a:cubicBezTo>
                    <a:close/>
                  </a:path>
                </a:pathLst>
              </a:custGeom>
              <a:solidFill>
                <a:srgbClr val="FFF1F6">
                  <a:alpha val="333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5" name="Google Shape;125;p3"/>
              <p:cNvSpPr/>
              <p:nvPr/>
            </p:nvSpPr>
            <p:spPr>
              <a:xfrm>
                <a:off x="3326790" y="513513"/>
                <a:ext cx="39104" cy="76055"/>
              </a:xfrm>
              <a:custGeom>
                <a:avLst/>
                <a:gdLst/>
                <a:ahLst/>
                <a:cxnLst/>
                <a:rect l="l" t="t" r="r" b="b"/>
                <a:pathLst>
                  <a:path w="290" h="564" extrusionOk="0">
                    <a:moveTo>
                      <a:pt x="70" y="0"/>
                    </a:moveTo>
                    <a:cubicBezTo>
                      <a:pt x="66" y="0"/>
                      <a:pt x="61" y="1"/>
                      <a:pt x="57" y="2"/>
                    </a:cubicBezTo>
                    <a:cubicBezTo>
                      <a:pt x="17" y="14"/>
                      <a:pt x="1" y="50"/>
                      <a:pt x="5" y="82"/>
                    </a:cubicBezTo>
                    <a:cubicBezTo>
                      <a:pt x="29" y="239"/>
                      <a:pt x="85" y="392"/>
                      <a:pt x="161" y="532"/>
                    </a:cubicBezTo>
                    <a:cubicBezTo>
                      <a:pt x="172" y="552"/>
                      <a:pt x="197" y="564"/>
                      <a:pt x="221" y="564"/>
                    </a:cubicBezTo>
                    <a:cubicBezTo>
                      <a:pt x="231" y="564"/>
                      <a:pt x="241" y="561"/>
                      <a:pt x="250" y="556"/>
                    </a:cubicBezTo>
                    <a:cubicBezTo>
                      <a:pt x="282" y="536"/>
                      <a:pt x="290" y="500"/>
                      <a:pt x="278" y="464"/>
                    </a:cubicBezTo>
                    <a:cubicBezTo>
                      <a:pt x="206" y="335"/>
                      <a:pt x="161" y="199"/>
                      <a:pt x="137" y="50"/>
                    </a:cubicBezTo>
                    <a:cubicBezTo>
                      <a:pt x="130" y="19"/>
                      <a:pt x="97" y="0"/>
                      <a:pt x="70" y="0"/>
                    </a:cubicBezTo>
                    <a:close/>
                  </a:path>
                </a:pathLst>
              </a:custGeom>
              <a:solidFill>
                <a:srgbClr val="FFF1F6">
                  <a:alpha val="333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6" name="Google Shape;126;p3"/>
              <p:cNvSpPr/>
              <p:nvPr/>
            </p:nvSpPr>
            <p:spPr>
              <a:xfrm rot="-5563485">
                <a:off x="3094862" y="433994"/>
                <a:ext cx="417195" cy="321752"/>
              </a:xfrm>
              <a:custGeom>
                <a:avLst/>
                <a:gdLst/>
                <a:ahLst/>
                <a:cxnLst/>
                <a:rect l="l" t="t" r="r" b="b"/>
                <a:pathLst>
                  <a:path w="3094" h="2386" extrusionOk="0">
                    <a:moveTo>
                      <a:pt x="761" y="1"/>
                    </a:moveTo>
                    <a:cubicBezTo>
                      <a:pt x="715" y="1"/>
                      <a:pt x="666" y="10"/>
                      <a:pt x="615" y="31"/>
                    </a:cubicBezTo>
                    <a:cubicBezTo>
                      <a:pt x="1" y="280"/>
                      <a:pt x="877" y="2349"/>
                      <a:pt x="1274" y="2385"/>
                    </a:cubicBezTo>
                    <a:cubicBezTo>
                      <a:pt x="1277" y="2386"/>
                      <a:pt x="1281" y="2386"/>
                      <a:pt x="1284" y="2386"/>
                    </a:cubicBezTo>
                    <a:cubicBezTo>
                      <a:pt x="1654" y="2386"/>
                      <a:pt x="3093" y="666"/>
                      <a:pt x="2524" y="216"/>
                    </a:cubicBezTo>
                    <a:cubicBezTo>
                      <a:pt x="2468" y="172"/>
                      <a:pt x="2409" y="153"/>
                      <a:pt x="2348" y="153"/>
                    </a:cubicBezTo>
                    <a:cubicBezTo>
                      <a:pt x="1937" y="153"/>
                      <a:pt x="1467" y="1036"/>
                      <a:pt x="1467" y="1036"/>
                    </a:cubicBezTo>
                    <a:cubicBezTo>
                      <a:pt x="1467" y="1036"/>
                      <a:pt x="1243" y="1"/>
                      <a:pt x="761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7" name="Google Shape;127;p3"/>
              <p:cNvSpPr/>
              <p:nvPr/>
            </p:nvSpPr>
            <p:spPr>
              <a:xfrm rot="-5563485">
                <a:off x="3166434" y="379837"/>
                <a:ext cx="288827" cy="300850"/>
              </a:xfrm>
              <a:custGeom>
                <a:avLst/>
                <a:gdLst/>
                <a:ahLst/>
                <a:cxnLst/>
                <a:rect l="l" t="t" r="r" b="b"/>
                <a:pathLst>
                  <a:path w="2142" h="2231" extrusionOk="0">
                    <a:moveTo>
                      <a:pt x="1403" y="0"/>
                    </a:moveTo>
                    <a:cubicBezTo>
                      <a:pt x="1398" y="0"/>
                      <a:pt x="1392" y="0"/>
                      <a:pt x="1387" y="1"/>
                    </a:cubicBezTo>
                    <a:cubicBezTo>
                      <a:pt x="1009" y="700"/>
                      <a:pt x="535" y="1351"/>
                      <a:pt x="1" y="1941"/>
                    </a:cubicBezTo>
                    <a:cubicBezTo>
                      <a:pt x="113" y="2110"/>
                      <a:pt x="230" y="2222"/>
                      <a:pt x="314" y="2230"/>
                    </a:cubicBezTo>
                    <a:cubicBezTo>
                      <a:pt x="318" y="2231"/>
                      <a:pt x="321" y="2231"/>
                      <a:pt x="324" y="2231"/>
                    </a:cubicBezTo>
                    <a:cubicBezTo>
                      <a:pt x="702" y="2231"/>
                      <a:pt x="2141" y="511"/>
                      <a:pt x="1572" y="61"/>
                    </a:cubicBezTo>
                    <a:cubicBezTo>
                      <a:pt x="1517" y="20"/>
                      <a:pt x="1461" y="0"/>
                      <a:pt x="1403" y="0"/>
                    </a:cubicBezTo>
                    <a:close/>
                  </a:path>
                </a:pathLst>
              </a:custGeom>
              <a:solidFill>
                <a:srgbClr val="FFF1F6">
                  <a:alpha val="333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128" name="Google Shape;128;p3"/>
          <p:cNvSpPr/>
          <p:nvPr/>
        </p:nvSpPr>
        <p:spPr>
          <a:xfrm>
            <a:off x="8082620" y="4542638"/>
            <a:ext cx="215929" cy="199812"/>
          </a:xfrm>
          <a:custGeom>
            <a:avLst/>
            <a:gdLst/>
            <a:ahLst/>
            <a:cxnLst/>
            <a:rect l="l" t="t" r="r" b="b"/>
            <a:pathLst>
              <a:path w="1447" h="1339" extrusionOk="0">
                <a:moveTo>
                  <a:pt x="729" y="0"/>
                </a:moveTo>
                <a:cubicBezTo>
                  <a:pt x="719" y="0"/>
                  <a:pt x="709" y="1"/>
                  <a:pt x="699" y="1"/>
                </a:cubicBezTo>
                <a:cubicBezTo>
                  <a:pt x="486" y="13"/>
                  <a:pt x="286" y="122"/>
                  <a:pt x="161" y="298"/>
                </a:cubicBezTo>
                <a:cubicBezTo>
                  <a:pt x="36" y="475"/>
                  <a:pt x="0" y="692"/>
                  <a:pt x="61" y="893"/>
                </a:cubicBezTo>
                <a:cubicBezTo>
                  <a:pt x="121" y="1082"/>
                  <a:pt x="261" y="1238"/>
                  <a:pt x="458" y="1307"/>
                </a:cubicBezTo>
                <a:cubicBezTo>
                  <a:pt x="511" y="1327"/>
                  <a:pt x="571" y="1339"/>
                  <a:pt x="627" y="1339"/>
                </a:cubicBezTo>
                <a:cubicBezTo>
                  <a:pt x="760" y="1339"/>
                  <a:pt x="872" y="1279"/>
                  <a:pt x="953" y="1166"/>
                </a:cubicBezTo>
                <a:cubicBezTo>
                  <a:pt x="1053" y="1026"/>
                  <a:pt x="1089" y="801"/>
                  <a:pt x="932" y="604"/>
                </a:cubicBezTo>
                <a:cubicBezTo>
                  <a:pt x="860" y="511"/>
                  <a:pt x="744" y="455"/>
                  <a:pt x="631" y="455"/>
                </a:cubicBezTo>
                <a:cubicBezTo>
                  <a:pt x="543" y="455"/>
                  <a:pt x="466" y="495"/>
                  <a:pt x="418" y="563"/>
                </a:cubicBezTo>
                <a:cubicBezTo>
                  <a:pt x="350" y="652"/>
                  <a:pt x="338" y="756"/>
                  <a:pt x="378" y="853"/>
                </a:cubicBezTo>
                <a:cubicBezTo>
                  <a:pt x="418" y="945"/>
                  <a:pt x="507" y="1013"/>
                  <a:pt x="611" y="1026"/>
                </a:cubicBezTo>
                <a:cubicBezTo>
                  <a:pt x="616" y="1026"/>
                  <a:pt x="621" y="1027"/>
                  <a:pt x="626" y="1027"/>
                </a:cubicBezTo>
                <a:cubicBezTo>
                  <a:pt x="667" y="1027"/>
                  <a:pt x="700" y="997"/>
                  <a:pt x="703" y="957"/>
                </a:cubicBezTo>
                <a:cubicBezTo>
                  <a:pt x="707" y="917"/>
                  <a:pt x="679" y="877"/>
                  <a:pt x="639" y="873"/>
                </a:cubicBezTo>
                <a:cubicBezTo>
                  <a:pt x="587" y="865"/>
                  <a:pt x="547" y="837"/>
                  <a:pt x="527" y="797"/>
                </a:cubicBezTo>
                <a:cubicBezTo>
                  <a:pt x="507" y="756"/>
                  <a:pt x="511" y="716"/>
                  <a:pt x="531" y="672"/>
                </a:cubicBezTo>
                <a:cubicBezTo>
                  <a:pt x="551" y="636"/>
                  <a:pt x="583" y="612"/>
                  <a:pt x="623" y="604"/>
                </a:cubicBezTo>
                <a:cubicBezTo>
                  <a:pt x="629" y="603"/>
                  <a:pt x="636" y="602"/>
                  <a:pt x="643" y="602"/>
                </a:cubicBezTo>
                <a:cubicBezTo>
                  <a:pt x="689" y="602"/>
                  <a:pt x="745" y="625"/>
                  <a:pt x="784" y="660"/>
                </a:cubicBezTo>
                <a:cubicBezTo>
                  <a:pt x="860" y="724"/>
                  <a:pt x="900" y="825"/>
                  <a:pt x="892" y="925"/>
                </a:cubicBezTo>
                <a:cubicBezTo>
                  <a:pt x="888" y="1013"/>
                  <a:pt x="848" y="1086"/>
                  <a:pt x="784" y="1138"/>
                </a:cubicBezTo>
                <a:cubicBezTo>
                  <a:pt x="741" y="1170"/>
                  <a:pt x="693" y="1183"/>
                  <a:pt x="644" y="1183"/>
                </a:cubicBezTo>
                <a:cubicBezTo>
                  <a:pt x="516" y="1183"/>
                  <a:pt x="382" y="1092"/>
                  <a:pt x="310" y="1013"/>
                </a:cubicBezTo>
                <a:cubicBezTo>
                  <a:pt x="189" y="881"/>
                  <a:pt x="161" y="696"/>
                  <a:pt x="221" y="519"/>
                </a:cubicBezTo>
                <a:cubicBezTo>
                  <a:pt x="282" y="347"/>
                  <a:pt x="426" y="214"/>
                  <a:pt x="603" y="162"/>
                </a:cubicBezTo>
                <a:cubicBezTo>
                  <a:pt x="644" y="150"/>
                  <a:pt x="686" y="145"/>
                  <a:pt x="727" y="145"/>
                </a:cubicBezTo>
                <a:cubicBezTo>
                  <a:pt x="828" y="145"/>
                  <a:pt x="926" y="179"/>
                  <a:pt x="1009" y="242"/>
                </a:cubicBezTo>
                <a:cubicBezTo>
                  <a:pt x="1133" y="342"/>
                  <a:pt x="1270" y="604"/>
                  <a:pt x="1266" y="829"/>
                </a:cubicBezTo>
                <a:cubicBezTo>
                  <a:pt x="1258" y="945"/>
                  <a:pt x="1226" y="1030"/>
                  <a:pt x="1149" y="1082"/>
                </a:cubicBezTo>
                <a:cubicBezTo>
                  <a:pt x="1125" y="1098"/>
                  <a:pt x="1113" y="1126"/>
                  <a:pt x="1121" y="1150"/>
                </a:cubicBezTo>
                <a:cubicBezTo>
                  <a:pt x="1125" y="1182"/>
                  <a:pt x="1141" y="1206"/>
                  <a:pt x="1165" y="1218"/>
                </a:cubicBezTo>
                <a:cubicBezTo>
                  <a:pt x="1175" y="1221"/>
                  <a:pt x="1184" y="1223"/>
                  <a:pt x="1194" y="1223"/>
                </a:cubicBezTo>
                <a:cubicBezTo>
                  <a:pt x="1209" y="1223"/>
                  <a:pt x="1225" y="1219"/>
                  <a:pt x="1242" y="1206"/>
                </a:cubicBezTo>
                <a:cubicBezTo>
                  <a:pt x="1342" y="1138"/>
                  <a:pt x="1402" y="1021"/>
                  <a:pt x="1415" y="885"/>
                </a:cubicBezTo>
                <a:cubicBezTo>
                  <a:pt x="1447" y="632"/>
                  <a:pt x="1314" y="338"/>
                  <a:pt x="1173" y="178"/>
                </a:cubicBezTo>
                <a:cubicBezTo>
                  <a:pt x="1059" y="67"/>
                  <a:pt x="902" y="0"/>
                  <a:pt x="729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29" name="Google Shape;129;p3"/>
          <p:cNvGrpSpPr/>
          <p:nvPr/>
        </p:nvGrpSpPr>
        <p:grpSpPr>
          <a:xfrm rot="2700000">
            <a:off x="8850543" y="3860238"/>
            <a:ext cx="296110" cy="307950"/>
            <a:chOff x="2402806" y="1534404"/>
            <a:chExt cx="197214" cy="205099"/>
          </a:xfrm>
        </p:grpSpPr>
        <p:sp>
          <p:nvSpPr>
            <p:cNvPr id="130" name="Google Shape;130;p3"/>
            <p:cNvSpPr/>
            <p:nvPr/>
          </p:nvSpPr>
          <p:spPr>
            <a:xfrm>
              <a:off x="2402806" y="1605082"/>
              <a:ext cx="85428" cy="127119"/>
            </a:xfrm>
            <a:custGeom>
              <a:avLst/>
              <a:gdLst/>
              <a:ahLst/>
              <a:cxnLst/>
              <a:rect l="l" t="t" r="r" b="b"/>
              <a:pathLst>
                <a:path w="1170" h="1741" extrusionOk="0">
                  <a:moveTo>
                    <a:pt x="273" y="0"/>
                  </a:moveTo>
                  <a:cubicBezTo>
                    <a:pt x="220" y="0"/>
                    <a:pt x="176" y="36"/>
                    <a:pt x="165" y="85"/>
                  </a:cubicBezTo>
                  <a:cubicBezTo>
                    <a:pt x="0" y="1226"/>
                    <a:pt x="1005" y="1724"/>
                    <a:pt x="1017" y="1728"/>
                  </a:cubicBezTo>
                  <a:cubicBezTo>
                    <a:pt x="1033" y="1732"/>
                    <a:pt x="1045" y="1740"/>
                    <a:pt x="1061" y="1740"/>
                  </a:cubicBezTo>
                  <a:cubicBezTo>
                    <a:pt x="1101" y="1740"/>
                    <a:pt x="1137" y="1720"/>
                    <a:pt x="1145" y="1684"/>
                  </a:cubicBezTo>
                  <a:cubicBezTo>
                    <a:pt x="1169" y="1632"/>
                    <a:pt x="1149" y="1572"/>
                    <a:pt x="1101" y="1548"/>
                  </a:cubicBezTo>
                  <a:cubicBezTo>
                    <a:pt x="1097" y="1544"/>
                    <a:pt x="221" y="1118"/>
                    <a:pt x="366" y="117"/>
                  </a:cubicBezTo>
                  <a:cubicBezTo>
                    <a:pt x="374" y="61"/>
                    <a:pt x="338" y="13"/>
                    <a:pt x="281" y="1"/>
                  </a:cubicBezTo>
                  <a:cubicBezTo>
                    <a:pt x="279" y="1"/>
                    <a:pt x="276" y="0"/>
                    <a:pt x="27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131;p3"/>
            <p:cNvSpPr/>
            <p:nvPr/>
          </p:nvSpPr>
          <p:spPr>
            <a:xfrm>
              <a:off x="2441796" y="1605886"/>
              <a:ext cx="64910" cy="98424"/>
            </a:xfrm>
            <a:custGeom>
              <a:avLst/>
              <a:gdLst/>
              <a:ahLst/>
              <a:cxnLst/>
              <a:rect l="l" t="t" r="r" b="b"/>
              <a:pathLst>
                <a:path w="889" h="1348" extrusionOk="0">
                  <a:moveTo>
                    <a:pt x="113" y="1"/>
                  </a:moveTo>
                  <a:cubicBezTo>
                    <a:pt x="109" y="1"/>
                    <a:pt x="105" y="1"/>
                    <a:pt x="101" y="2"/>
                  </a:cubicBezTo>
                  <a:cubicBezTo>
                    <a:pt x="45" y="6"/>
                    <a:pt x="1" y="50"/>
                    <a:pt x="5" y="106"/>
                  </a:cubicBezTo>
                  <a:cubicBezTo>
                    <a:pt x="5" y="130"/>
                    <a:pt x="57" y="837"/>
                    <a:pt x="712" y="1328"/>
                  </a:cubicBezTo>
                  <a:cubicBezTo>
                    <a:pt x="732" y="1340"/>
                    <a:pt x="752" y="1348"/>
                    <a:pt x="772" y="1348"/>
                  </a:cubicBezTo>
                  <a:cubicBezTo>
                    <a:pt x="804" y="1348"/>
                    <a:pt x="832" y="1332"/>
                    <a:pt x="852" y="1312"/>
                  </a:cubicBezTo>
                  <a:cubicBezTo>
                    <a:pt x="888" y="1267"/>
                    <a:pt x="880" y="1207"/>
                    <a:pt x="832" y="1171"/>
                  </a:cubicBezTo>
                  <a:cubicBezTo>
                    <a:pt x="250" y="737"/>
                    <a:pt x="205" y="106"/>
                    <a:pt x="205" y="94"/>
                  </a:cubicBezTo>
                  <a:cubicBezTo>
                    <a:pt x="202" y="46"/>
                    <a:pt x="164" y="1"/>
                    <a:pt x="11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132;p3"/>
            <p:cNvSpPr/>
            <p:nvPr/>
          </p:nvSpPr>
          <p:spPr>
            <a:xfrm>
              <a:off x="2470272" y="1604206"/>
              <a:ext cx="45561" cy="62866"/>
            </a:xfrm>
            <a:custGeom>
              <a:avLst/>
              <a:gdLst/>
              <a:ahLst/>
              <a:cxnLst/>
              <a:rect l="l" t="t" r="r" b="b"/>
              <a:pathLst>
                <a:path w="624" h="861" extrusionOk="0">
                  <a:moveTo>
                    <a:pt x="175" y="1"/>
                  </a:moveTo>
                  <a:cubicBezTo>
                    <a:pt x="132" y="1"/>
                    <a:pt x="91" y="33"/>
                    <a:pt x="81" y="77"/>
                  </a:cubicBezTo>
                  <a:cubicBezTo>
                    <a:pt x="77" y="97"/>
                    <a:pt x="0" y="479"/>
                    <a:pt x="450" y="840"/>
                  </a:cubicBezTo>
                  <a:cubicBezTo>
                    <a:pt x="466" y="856"/>
                    <a:pt x="494" y="860"/>
                    <a:pt x="515" y="860"/>
                  </a:cubicBezTo>
                  <a:cubicBezTo>
                    <a:pt x="543" y="860"/>
                    <a:pt x="571" y="848"/>
                    <a:pt x="591" y="828"/>
                  </a:cubicBezTo>
                  <a:cubicBezTo>
                    <a:pt x="623" y="788"/>
                    <a:pt x="619" y="720"/>
                    <a:pt x="575" y="688"/>
                  </a:cubicBezTo>
                  <a:cubicBezTo>
                    <a:pt x="229" y="410"/>
                    <a:pt x="273" y="137"/>
                    <a:pt x="277" y="125"/>
                  </a:cubicBezTo>
                  <a:cubicBezTo>
                    <a:pt x="294" y="69"/>
                    <a:pt x="257" y="13"/>
                    <a:pt x="201" y="5"/>
                  </a:cubicBezTo>
                  <a:cubicBezTo>
                    <a:pt x="193" y="2"/>
                    <a:pt x="184" y="1"/>
                    <a:pt x="17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133;p3"/>
            <p:cNvSpPr/>
            <p:nvPr/>
          </p:nvSpPr>
          <p:spPr>
            <a:xfrm>
              <a:off x="2504005" y="1627498"/>
              <a:ext cx="52571" cy="112005"/>
            </a:xfrm>
            <a:custGeom>
              <a:avLst/>
              <a:gdLst/>
              <a:ahLst/>
              <a:cxnLst/>
              <a:rect l="l" t="t" r="r" b="b"/>
              <a:pathLst>
                <a:path w="720" h="1534" extrusionOk="0">
                  <a:moveTo>
                    <a:pt x="409" y="0"/>
                  </a:moveTo>
                  <a:cubicBezTo>
                    <a:pt x="400" y="0"/>
                    <a:pt x="391" y="1"/>
                    <a:pt x="382" y="3"/>
                  </a:cubicBezTo>
                  <a:cubicBezTo>
                    <a:pt x="330" y="19"/>
                    <a:pt x="302" y="79"/>
                    <a:pt x="318" y="132"/>
                  </a:cubicBezTo>
                  <a:cubicBezTo>
                    <a:pt x="318" y="136"/>
                    <a:pt x="494" y="702"/>
                    <a:pt x="32" y="1377"/>
                  </a:cubicBezTo>
                  <a:cubicBezTo>
                    <a:pt x="0" y="1421"/>
                    <a:pt x="12" y="1486"/>
                    <a:pt x="57" y="1518"/>
                  </a:cubicBezTo>
                  <a:cubicBezTo>
                    <a:pt x="73" y="1526"/>
                    <a:pt x="93" y="1534"/>
                    <a:pt x="113" y="1534"/>
                  </a:cubicBezTo>
                  <a:cubicBezTo>
                    <a:pt x="141" y="1534"/>
                    <a:pt x="177" y="1518"/>
                    <a:pt x="197" y="1494"/>
                  </a:cubicBezTo>
                  <a:cubicBezTo>
                    <a:pt x="719" y="734"/>
                    <a:pt x="519" y="96"/>
                    <a:pt x="511" y="71"/>
                  </a:cubicBezTo>
                  <a:cubicBezTo>
                    <a:pt x="497" y="25"/>
                    <a:pt x="453" y="0"/>
                    <a:pt x="40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134;p3"/>
            <p:cNvSpPr/>
            <p:nvPr/>
          </p:nvSpPr>
          <p:spPr>
            <a:xfrm>
              <a:off x="2548909" y="1634508"/>
              <a:ext cx="26431" cy="80682"/>
            </a:xfrm>
            <a:custGeom>
              <a:avLst/>
              <a:gdLst/>
              <a:ahLst/>
              <a:cxnLst/>
              <a:rect l="l" t="t" r="r" b="b"/>
              <a:pathLst>
                <a:path w="362" h="1105" extrusionOk="0">
                  <a:moveTo>
                    <a:pt x="128" y="1"/>
                  </a:moveTo>
                  <a:cubicBezTo>
                    <a:pt x="120" y="1"/>
                    <a:pt x="112" y="2"/>
                    <a:pt x="104" y="4"/>
                  </a:cubicBezTo>
                  <a:cubicBezTo>
                    <a:pt x="56" y="16"/>
                    <a:pt x="20" y="72"/>
                    <a:pt x="36" y="124"/>
                  </a:cubicBezTo>
                  <a:cubicBezTo>
                    <a:pt x="157" y="586"/>
                    <a:pt x="16" y="964"/>
                    <a:pt x="16" y="968"/>
                  </a:cubicBezTo>
                  <a:cubicBezTo>
                    <a:pt x="0" y="1024"/>
                    <a:pt x="24" y="1080"/>
                    <a:pt x="76" y="1100"/>
                  </a:cubicBezTo>
                  <a:cubicBezTo>
                    <a:pt x="84" y="1104"/>
                    <a:pt x="100" y="1104"/>
                    <a:pt x="109" y="1104"/>
                  </a:cubicBezTo>
                  <a:cubicBezTo>
                    <a:pt x="149" y="1104"/>
                    <a:pt x="189" y="1080"/>
                    <a:pt x="197" y="1044"/>
                  </a:cubicBezTo>
                  <a:cubicBezTo>
                    <a:pt x="205" y="1024"/>
                    <a:pt x="362" y="602"/>
                    <a:pt x="225" y="76"/>
                  </a:cubicBezTo>
                  <a:cubicBezTo>
                    <a:pt x="218" y="31"/>
                    <a:pt x="176" y="1"/>
                    <a:pt x="12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135;p3"/>
            <p:cNvSpPr/>
            <p:nvPr/>
          </p:nvSpPr>
          <p:spPr>
            <a:xfrm>
              <a:off x="2577020" y="1637939"/>
              <a:ext cx="23000" cy="51695"/>
            </a:xfrm>
            <a:custGeom>
              <a:avLst/>
              <a:gdLst/>
              <a:ahLst/>
              <a:cxnLst/>
              <a:rect l="l" t="t" r="r" b="b"/>
              <a:pathLst>
                <a:path w="315" h="708" extrusionOk="0">
                  <a:moveTo>
                    <a:pt x="117" y="0"/>
                  </a:moveTo>
                  <a:cubicBezTo>
                    <a:pt x="106" y="0"/>
                    <a:pt x="96" y="2"/>
                    <a:pt x="85" y="5"/>
                  </a:cubicBezTo>
                  <a:cubicBezTo>
                    <a:pt x="33" y="17"/>
                    <a:pt x="1" y="73"/>
                    <a:pt x="17" y="129"/>
                  </a:cubicBezTo>
                  <a:cubicBezTo>
                    <a:pt x="97" y="411"/>
                    <a:pt x="45" y="567"/>
                    <a:pt x="45" y="571"/>
                  </a:cubicBezTo>
                  <a:cubicBezTo>
                    <a:pt x="33" y="627"/>
                    <a:pt x="57" y="680"/>
                    <a:pt x="105" y="700"/>
                  </a:cubicBezTo>
                  <a:cubicBezTo>
                    <a:pt x="117" y="708"/>
                    <a:pt x="133" y="708"/>
                    <a:pt x="141" y="708"/>
                  </a:cubicBezTo>
                  <a:cubicBezTo>
                    <a:pt x="182" y="708"/>
                    <a:pt x="218" y="680"/>
                    <a:pt x="238" y="648"/>
                  </a:cubicBezTo>
                  <a:cubicBezTo>
                    <a:pt x="242" y="619"/>
                    <a:pt x="314" y="427"/>
                    <a:pt x="214" y="73"/>
                  </a:cubicBezTo>
                  <a:cubicBezTo>
                    <a:pt x="201" y="27"/>
                    <a:pt x="161" y="0"/>
                    <a:pt x="11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136;p3"/>
            <p:cNvSpPr/>
            <p:nvPr/>
          </p:nvSpPr>
          <p:spPr>
            <a:xfrm>
              <a:off x="2493710" y="1595664"/>
              <a:ext cx="96307" cy="27089"/>
            </a:xfrm>
            <a:custGeom>
              <a:avLst/>
              <a:gdLst/>
              <a:ahLst/>
              <a:cxnLst/>
              <a:rect l="l" t="t" r="r" b="b"/>
              <a:pathLst>
                <a:path w="1319" h="371" extrusionOk="0">
                  <a:moveTo>
                    <a:pt x="485" y="0"/>
                  </a:moveTo>
                  <a:cubicBezTo>
                    <a:pt x="241" y="0"/>
                    <a:pt x="88" y="59"/>
                    <a:pt x="77" y="65"/>
                  </a:cubicBezTo>
                  <a:cubicBezTo>
                    <a:pt x="29" y="86"/>
                    <a:pt x="1" y="146"/>
                    <a:pt x="21" y="194"/>
                  </a:cubicBezTo>
                  <a:cubicBezTo>
                    <a:pt x="36" y="234"/>
                    <a:pt x="75" y="257"/>
                    <a:pt x="115" y="257"/>
                  </a:cubicBezTo>
                  <a:cubicBezTo>
                    <a:pt x="128" y="257"/>
                    <a:pt x="141" y="255"/>
                    <a:pt x="153" y="250"/>
                  </a:cubicBezTo>
                  <a:cubicBezTo>
                    <a:pt x="156" y="250"/>
                    <a:pt x="281" y="203"/>
                    <a:pt x="487" y="203"/>
                  </a:cubicBezTo>
                  <a:cubicBezTo>
                    <a:pt x="662" y="203"/>
                    <a:pt x="896" y="237"/>
                    <a:pt x="1162" y="363"/>
                  </a:cubicBezTo>
                  <a:cubicBezTo>
                    <a:pt x="1174" y="367"/>
                    <a:pt x="1186" y="371"/>
                    <a:pt x="1202" y="371"/>
                  </a:cubicBezTo>
                  <a:cubicBezTo>
                    <a:pt x="1242" y="371"/>
                    <a:pt x="1278" y="351"/>
                    <a:pt x="1298" y="315"/>
                  </a:cubicBezTo>
                  <a:cubicBezTo>
                    <a:pt x="1319" y="266"/>
                    <a:pt x="1298" y="206"/>
                    <a:pt x="1246" y="182"/>
                  </a:cubicBezTo>
                  <a:cubicBezTo>
                    <a:pt x="950" y="40"/>
                    <a:pt x="687" y="0"/>
                    <a:pt x="48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137;p3"/>
            <p:cNvSpPr/>
            <p:nvPr/>
          </p:nvSpPr>
          <p:spPr>
            <a:xfrm>
              <a:off x="2446469" y="1562077"/>
              <a:ext cx="145300" cy="33733"/>
            </a:xfrm>
            <a:custGeom>
              <a:avLst/>
              <a:gdLst/>
              <a:ahLst/>
              <a:cxnLst/>
              <a:rect l="l" t="t" r="r" b="b"/>
              <a:pathLst>
                <a:path w="1990" h="462" extrusionOk="0">
                  <a:moveTo>
                    <a:pt x="886" y="1"/>
                  </a:moveTo>
                  <a:cubicBezTo>
                    <a:pt x="424" y="1"/>
                    <a:pt x="92" y="145"/>
                    <a:pt x="73" y="152"/>
                  </a:cubicBezTo>
                  <a:cubicBezTo>
                    <a:pt x="21" y="172"/>
                    <a:pt x="1" y="232"/>
                    <a:pt x="21" y="284"/>
                  </a:cubicBezTo>
                  <a:cubicBezTo>
                    <a:pt x="36" y="320"/>
                    <a:pt x="73" y="340"/>
                    <a:pt x="112" y="340"/>
                  </a:cubicBezTo>
                  <a:cubicBezTo>
                    <a:pt x="126" y="340"/>
                    <a:pt x="140" y="338"/>
                    <a:pt x="153" y="333"/>
                  </a:cubicBezTo>
                  <a:cubicBezTo>
                    <a:pt x="158" y="330"/>
                    <a:pt x="460" y="200"/>
                    <a:pt x="883" y="200"/>
                  </a:cubicBezTo>
                  <a:cubicBezTo>
                    <a:pt x="1161" y="200"/>
                    <a:pt x="1492" y="257"/>
                    <a:pt x="1825" y="445"/>
                  </a:cubicBezTo>
                  <a:cubicBezTo>
                    <a:pt x="1841" y="453"/>
                    <a:pt x="1861" y="461"/>
                    <a:pt x="1873" y="461"/>
                  </a:cubicBezTo>
                  <a:cubicBezTo>
                    <a:pt x="1909" y="461"/>
                    <a:pt x="1945" y="445"/>
                    <a:pt x="1966" y="409"/>
                  </a:cubicBezTo>
                  <a:cubicBezTo>
                    <a:pt x="1990" y="365"/>
                    <a:pt x="1974" y="300"/>
                    <a:pt x="1925" y="272"/>
                  </a:cubicBezTo>
                  <a:cubicBezTo>
                    <a:pt x="1557" y="64"/>
                    <a:pt x="1193" y="1"/>
                    <a:pt x="88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138;p3"/>
            <p:cNvSpPr/>
            <p:nvPr/>
          </p:nvSpPr>
          <p:spPr>
            <a:xfrm>
              <a:off x="2495754" y="1534404"/>
              <a:ext cx="76374" cy="23803"/>
            </a:xfrm>
            <a:custGeom>
              <a:avLst/>
              <a:gdLst/>
              <a:ahLst/>
              <a:cxnLst/>
              <a:rect l="l" t="t" r="r" b="b"/>
              <a:pathLst>
                <a:path w="1046" h="326" extrusionOk="0">
                  <a:moveTo>
                    <a:pt x="384" y="1"/>
                  </a:moveTo>
                  <a:cubicBezTo>
                    <a:pt x="213" y="1"/>
                    <a:pt x="95" y="32"/>
                    <a:pt x="85" y="37"/>
                  </a:cubicBezTo>
                  <a:cubicBezTo>
                    <a:pt x="29" y="49"/>
                    <a:pt x="1" y="105"/>
                    <a:pt x="13" y="161"/>
                  </a:cubicBezTo>
                  <a:cubicBezTo>
                    <a:pt x="26" y="207"/>
                    <a:pt x="65" y="234"/>
                    <a:pt x="110" y="234"/>
                  </a:cubicBezTo>
                  <a:cubicBezTo>
                    <a:pt x="120" y="234"/>
                    <a:pt x="131" y="232"/>
                    <a:pt x="141" y="229"/>
                  </a:cubicBezTo>
                  <a:cubicBezTo>
                    <a:pt x="141" y="229"/>
                    <a:pt x="240" y="203"/>
                    <a:pt x="386" y="203"/>
                  </a:cubicBezTo>
                  <a:cubicBezTo>
                    <a:pt x="524" y="203"/>
                    <a:pt x="704" y="226"/>
                    <a:pt x="885" y="318"/>
                  </a:cubicBezTo>
                  <a:cubicBezTo>
                    <a:pt x="897" y="322"/>
                    <a:pt x="913" y="326"/>
                    <a:pt x="929" y="326"/>
                  </a:cubicBezTo>
                  <a:cubicBezTo>
                    <a:pt x="969" y="326"/>
                    <a:pt x="1005" y="302"/>
                    <a:pt x="1017" y="270"/>
                  </a:cubicBezTo>
                  <a:cubicBezTo>
                    <a:pt x="1045" y="221"/>
                    <a:pt x="1025" y="161"/>
                    <a:pt x="973" y="137"/>
                  </a:cubicBezTo>
                  <a:cubicBezTo>
                    <a:pt x="758" y="29"/>
                    <a:pt x="546" y="1"/>
                    <a:pt x="38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9" name="Google Shape;139;p3"/>
          <p:cNvSpPr/>
          <p:nvPr/>
        </p:nvSpPr>
        <p:spPr>
          <a:xfrm flipH="1">
            <a:off x="7326047" y="4041323"/>
            <a:ext cx="285802" cy="287674"/>
          </a:xfrm>
          <a:custGeom>
            <a:avLst/>
            <a:gdLst/>
            <a:ahLst/>
            <a:cxnLst/>
            <a:rect l="l" t="t" r="r" b="b"/>
            <a:pathLst>
              <a:path w="1403" h="1412" extrusionOk="0">
                <a:moveTo>
                  <a:pt x="538" y="1"/>
                </a:moveTo>
                <a:cubicBezTo>
                  <a:pt x="410" y="5"/>
                  <a:pt x="301" y="65"/>
                  <a:pt x="217" y="178"/>
                </a:cubicBezTo>
                <a:cubicBezTo>
                  <a:pt x="56" y="379"/>
                  <a:pt x="0" y="688"/>
                  <a:pt x="36" y="901"/>
                </a:cubicBezTo>
                <a:cubicBezTo>
                  <a:pt x="64" y="1082"/>
                  <a:pt x="165" y="1230"/>
                  <a:pt x="325" y="1323"/>
                </a:cubicBezTo>
                <a:cubicBezTo>
                  <a:pt x="430" y="1383"/>
                  <a:pt x="550" y="1411"/>
                  <a:pt x="671" y="1411"/>
                </a:cubicBezTo>
                <a:cubicBezTo>
                  <a:pt x="763" y="1411"/>
                  <a:pt x="852" y="1395"/>
                  <a:pt x="940" y="1363"/>
                </a:cubicBezTo>
                <a:cubicBezTo>
                  <a:pt x="1141" y="1283"/>
                  <a:pt x="1286" y="1122"/>
                  <a:pt x="1346" y="921"/>
                </a:cubicBezTo>
                <a:cubicBezTo>
                  <a:pt x="1402" y="724"/>
                  <a:pt x="1362" y="519"/>
                  <a:pt x="1242" y="351"/>
                </a:cubicBezTo>
                <a:cubicBezTo>
                  <a:pt x="1150" y="230"/>
                  <a:pt x="1027" y="167"/>
                  <a:pt x="899" y="167"/>
                </a:cubicBezTo>
                <a:cubicBezTo>
                  <a:pt x="848" y="167"/>
                  <a:pt x="795" y="177"/>
                  <a:pt x="743" y="198"/>
                </a:cubicBezTo>
                <a:cubicBezTo>
                  <a:pt x="583" y="258"/>
                  <a:pt x="430" y="435"/>
                  <a:pt x="458" y="684"/>
                </a:cubicBezTo>
                <a:cubicBezTo>
                  <a:pt x="470" y="805"/>
                  <a:pt x="534" y="913"/>
                  <a:pt x="627" y="977"/>
                </a:cubicBezTo>
                <a:cubicBezTo>
                  <a:pt x="673" y="1004"/>
                  <a:pt x="723" y="1018"/>
                  <a:pt x="774" y="1018"/>
                </a:cubicBezTo>
                <a:cubicBezTo>
                  <a:pt x="806" y="1018"/>
                  <a:pt x="839" y="1012"/>
                  <a:pt x="872" y="1001"/>
                </a:cubicBezTo>
                <a:cubicBezTo>
                  <a:pt x="972" y="965"/>
                  <a:pt x="1045" y="881"/>
                  <a:pt x="1061" y="780"/>
                </a:cubicBezTo>
                <a:cubicBezTo>
                  <a:pt x="1081" y="676"/>
                  <a:pt x="1041" y="576"/>
                  <a:pt x="960" y="503"/>
                </a:cubicBezTo>
                <a:cubicBezTo>
                  <a:pt x="944" y="491"/>
                  <a:pt x="924" y="484"/>
                  <a:pt x="905" y="484"/>
                </a:cubicBezTo>
                <a:cubicBezTo>
                  <a:pt x="882" y="484"/>
                  <a:pt x="859" y="494"/>
                  <a:pt x="844" y="511"/>
                </a:cubicBezTo>
                <a:cubicBezTo>
                  <a:pt x="820" y="547"/>
                  <a:pt x="820" y="592"/>
                  <a:pt x="852" y="620"/>
                </a:cubicBezTo>
                <a:cubicBezTo>
                  <a:pt x="892" y="648"/>
                  <a:pt x="912" y="700"/>
                  <a:pt x="908" y="744"/>
                </a:cubicBezTo>
                <a:cubicBezTo>
                  <a:pt x="904" y="788"/>
                  <a:pt x="880" y="825"/>
                  <a:pt x="840" y="845"/>
                </a:cubicBezTo>
                <a:cubicBezTo>
                  <a:pt x="821" y="855"/>
                  <a:pt x="800" y="860"/>
                  <a:pt x="780" y="860"/>
                </a:cubicBezTo>
                <a:cubicBezTo>
                  <a:pt x="762" y="860"/>
                  <a:pt x="744" y="856"/>
                  <a:pt x="727" y="849"/>
                </a:cubicBezTo>
                <a:cubicBezTo>
                  <a:pt x="683" y="829"/>
                  <a:pt x="639" y="772"/>
                  <a:pt x="623" y="712"/>
                </a:cubicBezTo>
                <a:cubicBezTo>
                  <a:pt x="599" y="620"/>
                  <a:pt x="619" y="511"/>
                  <a:pt x="671" y="435"/>
                </a:cubicBezTo>
                <a:cubicBezTo>
                  <a:pt x="723" y="363"/>
                  <a:pt x="792" y="322"/>
                  <a:pt x="880" y="318"/>
                </a:cubicBezTo>
                <a:cubicBezTo>
                  <a:pt x="886" y="318"/>
                  <a:pt x="893" y="318"/>
                  <a:pt x="899" y="318"/>
                </a:cubicBezTo>
                <a:cubicBezTo>
                  <a:pt x="1080" y="318"/>
                  <a:pt x="1186" y="540"/>
                  <a:pt x="1205" y="680"/>
                </a:cubicBezTo>
                <a:cubicBezTo>
                  <a:pt x="1233" y="853"/>
                  <a:pt x="1161" y="1026"/>
                  <a:pt x="1012" y="1142"/>
                </a:cubicBezTo>
                <a:cubicBezTo>
                  <a:pt x="913" y="1216"/>
                  <a:pt x="790" y="1257"/>
                  <a:pt x="668" y="1257"/>
                </a:cubicBezTo>
                <a:cubicBezTo>
                  <a:pt x="611" y="1257"/>
                  <a:pt x="555" y="1248"/>
                  <a:pt x="502" y="1230"/>
                </a:cubicBezTo>
                <a:cubicBezTo>
                  <a:pt x="358" y="1186"/>
                  <a:pt x="249" y="1086"/>
                  <a:pt x="201" y="941"/>
                </a:cubicBezTo>
                <a:cubicBezTo>
                  <a:pt x="149" y="784"/>
                  <a:pt x="181" y="491"/>
                  <a:pt x="305" y="306"/>
                </a:cubicBezTo>
                <a:cubicBezTo>
                  <a:pt x="370" y="210"/>
                  <a:pt x="450" y="162"/>
                  <a:pt x="542" y="158"/>
                </a:cubicBezTo>
                <a:cubicBezTo>
                  <a:pt x="571" y="158"/>
                  <a:pt x="599" y="142"/>
                  <a:pt x="607" y="117"/>
                </a:cubicBezTo>
                <a:cubicBezTo>
                  <a:pt x="623" y="89"/>
                  <a:pt x="619" y="61"/>
                  <a:pt x="603" y="37"/>
                </a:cubicBezTo>
                <a:cubicBezTo>
                  <a:pt x="587" y="17"/>
                  <a:pt x="563" y="1"/>
                  <a:pt x="538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0" name="Google Shape;140;p3"/>
          <p:cNvGrpSpPr/>
          <p:nvPr/>
        </p:nvGrpSpPr>
        <p:grpSpPr>
          <a:xfrm rot="10200497" flipH="1">
            <a:off x="5753905" y="4183465"/>
            <a:ext cx="2029153" cy="1375659"/>
            <a:chOff x="6283024" y="-660615"/>
            <a:chExt cx="2029221" cy="1375705"/>
          </a:xfrm>
        </p:grpSpPr>
        <p:grpSp>
          <p:nvGrpSpPr>
            <p:cNvPr id="141" name="Google Shape;141;p3"/>
            <p:cNvGrpSpPr/>
            <p:nvPr/>
          </p:nvGrpSpPr>
          <p:grpSpPr>
            <a:xfrm rot="8478049">
              <a:off x="7456155" y="-397939"/>
              <a:ext cx="900955" cy="172869"/>
              <a:chOff x="3564648" y="628675"/>
              <a:chExt cx="901001" cy="172878"/>
            </a:xfrm>
          </p:grpSpPr>
          <p:sp>
            <p:nvSpPr>
              <p:cNvPr id="142" name="Google Shape;142;p3"/>
              <p:cNvSpPr/>
              <p:nvPr/>
            </p:nvSpPr>
            <p:spPr>
              <a:xfrm>
                <a:off x="3564648" y="647688"/>
                <a:ext cx="32631" cy="26026"/>
              </a:xfrm>
              <a:custGeom>
                <a:avLst/>
                <a:gdLst/>
                <a:ahLst/>
                <a:cxnLst/>
                <a:rect l="l" t="t" r="r" b="b"/>
                <a:pathLst>
                  <a:path w="242" h="193" extrusionOk="0">
                    <a:moveTo>
                      <a:pt x="73" y="0"/>
                    </a:moveTo>
                    <a:cubicBezTo>
                      <a:pt x="53" y="0"/>
                      <a:pt x="33" y="10"/>
                      <a:pt x="21" y="28"/>
                    </a:cubicBezTo>
                    <a:cubicBezTo>
                      <a:pt x="0" y="52"/>
                      <a:pt x="4" y="92"/>
                      <a:pt x="33" y="112"/>
                    </a:cubicBezTo>
                    <a:cubicBezTo>
                      <a:pt x="33" y="112"/>
                      <a:pt x="69" y="140"/>
                      <a:pt x="141" y="184"/>
                    </a:cubicBezTo>
                    <a:cubicBezTo>
                      <a:pt x="149" y="188"/>
                      <a:pt x="165" y="192"/>
                      <a:pt x="173" y="192"/>
                    </a:cubicBezTo>
                    <a:cubicBezTo>
                      <a:pt x="193" y="192"/>
                      <a:pt x="213" y="184"/>
                      <a:pt x="225" y="168"/>
                    </a:cubicBezTo>
                    <a:cubicBezTo>
                      <a:pt x="241" y="144"/>
                      <a:pt x="233" y="104"/>
                      <a:pt x="205" y="84"/>
                    </a:cubicBezTo>
                    <a:cubicBezTo>
                      <a:pt x="141" y="40"/>
                      <a:pt x="105" y="11"/>
                      <a:pt x="105" y="11"/>
                    </a:cubicBezTo>
                    <a:cubicBezTo>
                      <a:pt x="96" y="4"/>
                      <a:pt x="84" y="0"/>
                      <a:pt x="73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3" name="Google Shape;143;p3"/>
              <p:cNvSpPr/>
              <p:nvPr/>
            </p:nvSpPr>
            <p:spPr>
              <a:xfrm>
                <a:off x="3630180" y="628675"/>
                <a:ext cx="835469" cy="172878"/>
              </a:xfrm>
              <a:custGeom>
                <a:avLst/>
                <a:gdLst/>
                <a:ahLst/>
                <a:cxnLst/>
                <a:rect l="l" t="t" r="r" b="b"/>
                <a:pathLst>
                  <a:path w="6196" h="1282" extrusionOk="0">
                    <a:moveTo>
                      <a:pt x="6121" y="0"/>
                    </a:moveTo>
                    <a:cubicBezTo>
                      <a:pt x="6109" y="0"/>
                      <a:pt x="6097" y="4"/>
                      <a:pt x="6087" y="12"/>
                    </a:cubicBezTo>
                    <a:cubicBezTo>
                      <a:pt x="6023" y="64"/>
                      <a:pt x="5955" y="112"/>
                      <a:pt x="5891" y="160"/>
                    </a:cubicBezTo>
                    <a:cubicBezTo>
                      <a:pt x="5858" y="177"/>
                      <a:pt x="5854" y="213"/>
                      <a:pt x="5875" y="245"/>
                    </a:cubicBezTo>
                    <a:cubicBezTo>
                      <a:pt x="5887" y="261"/>
                      <a:pt x="5907" y="269"/>
                      <a:pt x="5927" y="269"/>
                    </a:cubicBezTo>
                    <a:cubicBezTo>
                      <a:pt x="5943" y="269"/>
                      <a:pt x="5951" y="265"/>
                      <a:pt x="5967" y="261"/>
                    </a:cubicBezTo>
                    <a:cubicBezTo>
                      <a:pt x="6035" y="213"/>
                      <a:pt x="6104" y="165"/>
                      <a:pt x="6168" y="112"/>
                    </a:cubicBezTo>
                    <a:cubicBezTo>
                      <a:pt x="6192" y="88"/>
                      <a:pt x="6196" y="48"/>
                      <a:pt x="6176" y="24"/>
                    </a:cubicBezTo>
                    <a:cubicBezTo>
                      <a:pt x="6161" y="9"/>
                      <a:pt x="6140" y="0"/>
                      <a:pt x="6121" y="0"/>
                    </a:cubicBezTo>
                    <a:close/>
                    <a:moveTo>
                      <a:pt x="5557" y="384"/>
                    </a:moveTo>
                    <a:cubicBezTo>
                      <a:pt x="5546" y="384"/>
                      <a:pt x="5535" y="387"/>
                      <a:pt x="5525" y="394"/>
                    </a:cubicBezTo>
                    <a:lnTo>
                      <a:pt x="5312" y="514"/>
                    </a:lnTo>
                    <a:cubicBezTo>
                      <a:pt x="5284" y="530"/>
                      <a:pt x="5272" y="570"/>
                      <a:pt x="5288" y="602"/>
                    </a:cubicBezTo>
                    <a:cubicBezTo>
                      <a:pt x="5296" y="623"/>
                      <a:pt x="5324" y="631"/>
                      <a:pt x="5344" y="631"/>
                    </a:cubicBezTo>
                    <a:cubicBezTo>
                      <a:pt x="5352" y="631"/>
                      <a:pt x="5364" y="631"/>
                      <a:pt x="5372" y="627"/>
                    </a:cubicBezTo>
                    <a:cubicBezTo>
                      <a:pt x="5445" y="586"/>
                      <a:pt x="5517" y="546"/>
                      <a:pt x="5589" y="502"/>
                    </a:cubicBezTo>
                    <a:cubicBezTo>
                      <a:pt x="5617" y="486"/>
                      <a:pt x="5629" y="446"/>
                      <a:pt x="5609" y="414"/>
                    </a:cubicBezTo>
                    <a:cubicBezTo>
                      <a:pt x="5599" y="395"/>
                      <a:pt x="5578" y="384"/>
                      <a:pt x="5557" y="384"/>
                    </a:cubicBezTo>
                    <a:close/>
                    <a:moveTo>
                      <a:pt x="68" y="434"/>
                    </a:moveTo>
                    <a:cubicBezTo>
                      <a:pt x="45" y="434"/>
                      <a:pt x="25" y="444"/>
                      <a:pt x="17" y="466"/>
                    </a:cubicBezTo>
                    <a:cubicBezTo>
                      <a:pt x="1" y="494"/>
                      <a:pt x="9" y="534"/>
                      <a:pt x="41" y="550"/>
                    </a:cubicBezTo>
                    <a:cubicBezTo>
                      <a:pt x="109" y="590"/>
                      <a:pt x="185" y="631"/>
                      <a:pt x="262" y="667"/>
                    </a:cubicBezTo>
                    <a:cubicBezTo>
                      <a:pt x="266" y="671"/>
                      <a:pt x="278" y="671"/>
                      <a:pt x="286" y="671"/>
                    </a:cubicBezTo>
                    <a:cubicBezTo>
                      <a:pt x="310" y="671"/>
                      <a:pt x="330" y="663"/>
                      <a:pt x="346" y="635"/>
                    </a:cubicBezTo>
                    <a:cubicBezTo>
                      <a:pt x="362" y="602"/>
                      <a:pt x="346" y="566"/>
                      <a:pt x="318" y="550"/>
                    </a:cubicBezTo>
                    <a:cubicBezTo>
                      <a:pt x="246" y="514"/>
                      <a:pt x="169" y="482"/>
                      <a:pt x="101" y="442"/>
                    </a:cubicBezTo>
                    <a:cubicBezTo>
                      <a:pt x="90" y="436"/>
                      <a:pt x="79" y="434"/>
                      <a:pt x="68" y="434"/>
                    </a:cubicBezTo>
                    <a:close/>
                    <a:moveTo>
                      <a:pt x="4947" y="705"/>
                    </a:moveTo>
                    <a:cubicBezTo>
                      <a:pt x="4939" y="705"/>
                      <a:pt x="4930" y="707"/>
                      <a:pt x="4922" y="711"/>
                    </a:cubicBezTo>
                    <a:cubicBezTo>
                      <a:pt x="4846" y="747"/>
                      <a:pt x="4770" y="775"/>
                      <a:pt x="4693" y="807"/>
                    </a:cubicBezTo>
                    <a:cubicBezTo>
                      <a:pt x="4665" y="815"/>
                      <a:pt x="4645" y="856"/>
                      <a:pt x="4661" y="888"/>
                    </a:cubicBezTo>
                    <a:cubicBezTo>
                      <a:pt x="4669" y="912"/>
                      <a:pt x="4693" y="928"/>
                      <a:pt x="4721" y="928"/>
                    </a:cubicBezTo>
                    <a:cubicBezTo>
                      <a:pt x="4729" y="928"/>
                      <a:pt x="4738" y="928"/>
                      <a:pt x="4746" y="920"/>
                    </a:cubicBezTo>
                    <a:cubicBezTo>
                      <a:pt x="4826" y="892"/>
                      <a:pt x="4902" y="860"/>
                      <a:pt x="4975" y="827"/>
                    </a:cubicBezTo>
                    <a:cubicBezTo>
                      <a:pt x="5007" y="811"/>
                      <a:pt x="5023" y="771"/>
                      <a:pt x="5007" y="739"/>
                    </a:cubicBezTo>
                    <a:cubicBezTo>
                      <a:pt x="4995" y="719"/>
                      <a:pt x="4971" y="705"/>
                      <a:pt x="4947" y="705"/>
                    </a:cubicBezTo>
                    <a:close/>
                    <a:moveTo>
                      <a:pt x="694" y="729"/>
                    </a:moveTo>
                    <a:cubicBezTo>
                      <a:pt x="670" y="729"/>
                      <a:pt x="644" y="741"/>
                      <a:pt x="631" y="767"/>
                    </a:cubicBezTo>
                    <a:cubicBezTo>
                      <a:pt x="619" y="795"/>
                      <a:pt x="639" y="831"/>
                      <a:pt x="668" y="848"/>
                    </a:cubicBezTo>
                    <a:cubicBezTo>
                      <a:pt x="744" y="884"/>
                      <a:pt x="824" y="908"/>
                      <a:pt x="901" y="936"/>
                    </a:cubicBezTo>
                    <a:cubicBezTo>
                      <a:pt x="905" y="944"/>
                      <a:pt x="913" y="944"/>
                      <a:pt x="921" y="944"/>
                    </a:cubicBezTo>
                    <a:cubicBezTo>
                      <a:pt x="949" y="944"/>
                      <a:pt x="969" y="924"/>
                      <a:pt x="981" y="896"/>
                    </a:cubicBezTo>
                    <a:cubicBezTo>
                      <a:pt x="989" y="864"/>
                      <a:pt x="969" y="827"/>
                      <a:pt x="941" y="815"/>
                    </a:cubicBezTo>
                    <a:cubicBezTo>
                      <a:pt x="864" y="791"/>
                      <a:pt x="788" y="763"/>
                      <a:pt x="712" y="731"/>
                    </a:cubicBezTo>
                    <a:cubicBezTo>
                      <a:pt x="706" y="729"/>
                      <a:pt x="700" y="729"/>
                      <a:pt x="694" y="729"/>
                    </a:cubicBezTo>
                    <a:close/>
                    <a:moveTo>
                      <a:pt x="1342" y="954"/>
                    </a:moveTo>
                    <a:cubicBezTo>
                      <a:pt x="1316" y="954"/>
                      <a:pt x="1288" y="973"/>
                      <a:pt x="1278" y="1004"/>
                    </a:cubicBezTo>
                    <a:cubicBezTo>
                      <a:pt x="1270" y="1032"/>
                      <a:pt x="1290" y="1069"/>
                      <a:pt x="1326" y="1077"/>
                    </a:cubicBezTo>
                    <a:lnTo>
                      <a:pt x="1567" y="1137"/>
                    </a:lnTo>
                    <a:lnTo>
                      <a:pt x="1580" y="1137"/>
                    </a:lnTo>
                    <a:cubicBezTo>
                      <a:pt x="1612" y="1137"/>
                      <a:pt x="1636" y="1117"/>
                      <a:pt x="1636" y="1093"/>
                    </a:cubicBezTo>
                    <a:cubicBezTo>
                      <a:pt x="1648" y="1056"/>
                      <a:pt x="1628" y="1028"/>
                      <a:pt x="1592" y="1016"/>
                    </a:cubicBezTo>
                    <a:cubicBezTo>
                      <a:pt x="1511" y="996"/>
                      <a:pt x="1435" y="976"/>
                      <a:pt x="1355" y="956"/>
                    </a:cubicBezTo>
                    <a:cubicBezTo>
                      <a:pt x="1350" y="955"/>
                      <a:pt x="1346" y="954"/>
                      <a:pt x="1342" y="954"/>
                    </a:cubicBezTo>
                    <a:close/>
                    <a:moveTo>
                      <a:pt x="4306" y="950"/>
                    </a:moveTo>
                    <a:cubicBezTo>
                      <a:pt x="4300" y="950"/>
                      <a:pt x="4294" y="951"/>
                      <a:pt x="4288" y="952"/>
                    </a:cubicBezTo>
                    <a:cubicBezTo>
                      <a:pt x="4207" y="976"/>
                      <a:pt x="4135" y="996"/>
                      <a:pt x="4054" y="1016"/>
                    </a:cubicBezTo>
                    <a:cubicBezTo>
                      <a:pt x="4018" y="1028"/>
                      <a:pt x="3998" y="1056"/>
                      <a:pt x="4006" y="1093"/>
                    </a:cubicBezTo>
                    <a:cubicBezTo>
                      <a:pt x="4014" y="1117"/>
                      <a:pt x="4038" y="1137"/>
                      <a:pt x="4067" y="1137"/>
                    </a:cubicBezTo>
                    <a:lnTo>
                      <a:pt x="4087" y="1137"/>
                    </a:lnTo>
                    <a:cubicBezTo>
                      <a:pt x="4167" y="1117"/>
                      <a:pt x="4247" y="1097"/>
                      <a:pt x="4328" y="1073"/>
                    </a:cubicBezTo>
                    <a:cubicBezTo>
                      <a:pt x="4360" y="1064"/>
                      <a:pt x="4380" y="1028"/>
                      <a:pt x="4368" y="992"/>
                    </a:cubicBezTo>
                    <a:cubicBezTo>
                      <a:pt x="4361" y="966"/>
                      <a:pt x="4335" y="950"/>
                      <a:pt x="4306" y="950"/>
                    </a:cubicBezTo>
                    <a:close/>
                    <a:moveTo>
                      <a:pt x="2020" y="1096"/>
                    </a:moveTo>
                    <a:cubicBezTo>
                      <a:pt x="1988" y="1096"/>
                      <a:pt x="1961" y="1116"/>
                      <a:pt x="1957" y="1149"/>
                    </a:cubicBezTo>
                    <a:cubicBezTo>
                      <a:pt x="1953" y="1185"/>
                      <a:pt x="1973" y="1213"/>
                      <a:pt x="2009" y="1217"/>
                    </a:cubicBezTo>
                    <a:cubicBezTo>
                      <a:pt x="2090" y="1233"/>
                      <a:pt x="2174" y="1245"/>
                      <a:pt x="2255" y="1253"/>
                    </a:cubicBezTo>
                    <a:lnTo>
                      <a:pt x="2259" y="1253"/>
                    </a:lnTo>
                    <a:cubicBezTo>
                      <a:pt x="2291" y="1253"/>
                      <a:pt x="2319" y="1229"/>
                      <a:pt x="2327" y="1197"/>
                    </a:cubicBezTo>
                    <a:cubicBezTo>
                      <a:pt x="2331" y="1161"/>
                      <a:pt x="2307" y="1133"/>
                      <a:pt x="2271" y="1129"/>
                    </a:cubicBezTo>
                    <a:cubicBezTo>
                      <a:pt x="2190" y="1125"/>
                      <a:pt x="2110" y="1109"/>
                      <a:pt x="2030" y="1097"/>
                    </a:cubicBezTo>
                    <a:cubicBezTo>
                      <a:pt x="2026" y="1096"/>
                      <a:pt x="2023" y="1096"/>
                      <a:pt x="2020" y="1096"/>
                    </a:cubicBezTo>
                    <a:close/>
                    <a:moveTo>
                      <a:pt x="3637" y="1103"/>
                    </a:moveTo>
                    <a:cubicBezTo>
                      <a:pt x="3633" y="1103"/>
                      <a:pt x="3629" y="1104"/>
                      <a:pt x="3625" y="1105"/>
                    </a:cubicBezTo>
                    <a:lnTo>
                      <a:pt x="3384" y="1133"/>
                    </a:lnTo>
                    <a:cubicBezTo>
                      <a:pt x="3351" y="1137"/>
                      <a:pt x="3323" y="1169"/>
                      <a:pt x="3331" y="1205"/>
                    </a:cubicBezTo>
                    <a:cubicBezTo>
                      <a:pt x="3331" y="1233"/>
                      <a:pt x="3359" y="1257"/>
                      <a:pt x="3388" y="1257"/>
                    </a:cubicBezTo>
                    <a:cubicBezTo>
                      <a:pt x="3388" y="1257"/>
                      <a:pt x="3396" y="1257"/>
                      <a:pt x="3400" y="1253"/>
                    </a:cubicBezTo>
                    <a:cubicBezTo>
                      <a:pt x="3480" y="1249"/>
                      <a:pt x="3564" y="1237"/>
                      <a:pt x="3645" y="1225"/>
                    </a:cubicBezTo>
                    <a:cubicBezTo>
                      <a:pt x="3677" y="1217"/>
                      <a:pt x="3701" y="1189"/>
                      <a:pt x="3697" y="1153"/>
                    </a:cubicBezTo>
                    <a:cubicBezTo>
                      <a:pt x="3693" y="1128"/>
                      <a:pt x="3668" y="1103"/>
                      <a:pt x="3637" y="1103"/>
                    </a:cubicBezTo>
                    <a:close/>
                    <a:moveTo>
                      <a:pt x="2709" y="1157"/>
                    </a:moveTo>
                    <a:cubicBezTo>
                      <a:pt x="2672" y="1157"/>
                      <a:pt x="2640" y="1181"/>
                      <a:pt x="2640" y="1217"/>
                    </a:cubicBezTo>
                    <a:cubicBezTo>
                      <a:pt x="2640" y="1253"/>
                      <a:pt x="2668" y="1281"/>
                      <a:pt x="2701" y="1281"/>
                    </a:cubicBezTo>
                    <a:lnTo>
                      <a:pt x="2954" y="1281"/>
                    </a:lnTo>
                    <a:cubicBezTo>
                      <a:pt x="2990" y="1281"/>
                      <a:pt x="3014" y="1253"/>
                      <a:pt x="3014" y="1217"/>
                    </a:cubicBezTo>
                    <a:cubicBezTo>
                      <a:pt x="3014" y="1181"/>
                      <a:pt x="2982" y="1157"/>
                      <a:pt x="2950" y="1157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4" name="Google Shape;144;p3"/>
            <p:cNvGrpSpPr/>
            <p:nvPr/>
          </p:nvGrpSpPr>
          <p:grpSpPr>
            <a:xfrm rot="-1338283">
              <a:off x="6334133" y="-30863"/>
              <a:ext cx="1282386" cy="522134"/>
              <a:chOff x="3183154" y="283548"/>
              <a:chExt cx="1282495" cy="522178"/>
            </a:xfrm>
          </p:grpSpPr>
          <p:sp>
            <p:nvSpPr>
              <p:cNvPr id="145" name="Google Shape;145;p3"/>
              <p:cNvSpPr/>
              <p:nvPr/>
            </p:nvSpPr>
            <p:spPr>
              <a:xfrm>
                <a:off x="3564648" y="647688"/>
                <a:ext cx="32631" cy="26026"/>
              </a:xfrm>
              <a:custGeom>
                <a:avLst/>
                <a:gdLst/>
                <a:ahLst/>
                <a:cxnLst/>
                <a:rect l="l" t="t" r="r" b="b"/>
                <a:pathLst>
                  <a:path w="242" h="193" extrusionOk="0">
                    <a:moveTo>
                      <a:pt x="73" y="0"/>
                    </a:moveTo>
                    <a:cubicBezTo>
                      <a:pt x="53" y="0"/>
                      <a:pt x="33" y="10"/>
                      <a:pt x="21" y="28"/>
                    </a:cubicBezTo>
                    <a:cubicBezTo>
                      <a:pt x="0" y="52"/>
                      <a:pt x="4" y="92"/>
                      <a:pt x="33" y="112"/>
                    </a:cubicBezTo>
                    <a:cubicBezTo>
                      <a:pt x="33" y="112"/>
                      <a:pt x="69" y="140"/>
                      <a:pt x="141" y="184"/>
                    </a:cubicBezTo>
                    <a:cubicBezTo>
                      <a:pt x="149" y="188"/>
                      <a:pt x="165" y="192"/>
                      <a:pt x="173" y="192"/>
                    </a:cubicBezTo>
                    <a:cubicBezTo>
                      <a:pt x="193" y="192"/>
                      <a:pt x="213" y="184"/>
                      <a:pt x="225" y="168"/>
                    </a:cubicBezTo>
                    <a:cubicBezTo>
                      <a:pt x="241" y="144"/>
                      <a:pt x="233" y="104"/>
                      <a:pt x="205" y="84"/>
                    </a:cubicBezTo>
                    <a:cubicBezTo>
                      <a:pt x="141" y="40"/>
                      <a:pt x="105" y="11"/>
                      <a:pt x="105" y="11"/>
                    </a:cubicBezTo>
                    <a:cubicBezTo>
                      <a:pt x="96" y="4"/>
                      <a:pt x="84" y="0"/>
                      <a:pt x="73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6" name="Google Shape;146;p3"/>
              <p:cNvSpPr/>
              <p:nvPr/>
            </p:nvSpPr>
            <p:spPr>
              <a:xfrm>
                <a:off x="3630180" y="628675"/>
                <a:ext cx="835469" cy="172878"/>
              </a:xfrm>
              <a:custGeom>
                <a:avLst/>
                <a:gdLst/>
                <a:ahLst/>
                <a:cxnLst/>
                <a:rect l="l" t="t" r="r" b="b"/>
                <a:pathLst>
                  <a:path w="6196" h="1282" extrusionOk="0">
                    <a:moveTo>
                      <a:pt x="6121" y="0"/>
                    </a:moveTo>
                    <a:cubicBezTo>
                      <a:pt x="6109" y="0"/>
                      <a:pt x="6097" y="4"/>
                      <a:pt x="6087" y="12"/>
                    </a:cubicBezTo>
                    <a:cubicBezTo>
                      <a:pt x="6023" y="64"/>
                      <a:pt x="5955" y="112"/>
                      <a:pt x="5891" y="160"/>
                    </a:cubicBezTo>
                    <a:cubicBezTo>
                      <a:pt x="5858" y="177"/>
                      <a:pt x="5854" y="213"/>
                      <a:pt x="5875" y="245"/>
                    </a:cubicBezTo>
                    <a:cubicBezTo>
                      <a:pt x="5887" y="261"/>
                      <a:pt x="5907" y="269"/>
                      <a:pt x="5927" y="269"/>
                    </a:cubicBezTo>
                    <a:cubicBezTo>
                      <a:pt x="5943" y="269"/>
                      <a:pt x="5951" y="265"/>
                      <a:pt x="5967" y="261"/>
                    </a:cubicBezTo>
                    <a:cubicBezTo>
                      <a:pt x="6035" y="213"/>
                      <a:pt x="6104" y="165"/>
                      <a:pt x="6168" y="112"/>
                    </a:cubicBezTo>
                    <a:cubicBezTo>
                      <a:pt x="6192" y="88"/>
                      <a:pt x="6196" y="48"/>
                      <a:pt x="6176" y="24"/>
                    </a:cubicBezTo>
                    <a:cubicBezTo>
                      <a:pt x="6161" y="9"/>
                      <a:pt x="6140" y="0"/>
                      <a:pt x="6121" y="0"/>
                    </a:cubicBezTo>
                    <a:close/>
                    <a:moveTo>
                      <a:pt x="5557" y="384"/>
                    </a:moveTo>
                    <a:cubicBezTo>
                      <a:pt x="5546" y="384"/>
                      <a:pt x="5535" y="387"/>
                      <a:pt x="5525" y="394"/>
                    </a:cubicBezTo>
                    <a:lnTo>
                      <a:pt x="5312" y="514"/>
                    </a:lnTo>
                    <a:cubicBezTo>
                      <a:pt x="5284" y="530"/>
                      <a:pt x="5272" y="570"/>
                      <a:pt x="5288" y="602"/>
                    </a:cubicBezTo>
                    <a:cubicBezTo>
                      <a:pt x="5296" y="623"/>
                      <a:pt x="5324" y="631"/>
                      <a:pt x="5344" y="631"/>
                    </a:cubicBezTo>
                    <a:cubicBezTo>
                      <a:pt x="5352" y="631"/>
                      <a:pt x="5364" y="631"/>
                      <a:pt x="5372" y="627"/>
                    </a:cubicBezTo>
                    <a:cubicBezTo>
                      <a:pt x="5445" y="586"/>
                      <a:pt x="5517" y="546"/>
                      <a:pt x="5589" y="502"/>
                    </a:cubicBezTo>
                    <a:cubicBezTo>
                      <a:pt x="5617" y="486"/>
                      <a:pt x="5629" y="446"/>
                      <a:pt x="5609" y="414"/>
                    </a:cubicBezTo>
                    <a:cubicBezTo>
                      <a:pt x="5599" y="395"/>
                      <a:pt x="5578" y="384"/>
                      <a:pt x="5557" y="384"/>
                    </a:cubicBezTo>
                    <a:close/>
                    <a:moveTo>
                      <a:pt x="68" y="434"/>
                    </a:moveTo>
                    <a:cubicBezTo>
                      <a:pt x="45" y="434"/>
                      <a:pt x="25" y="444"/>
                      <a:pt x="17" y="466"/>
                    </a:cubicBezTo>
                    <a:cubicBezTo>
                      <a:pt x="1" y="494"/>
                      <a:pt x="9" y="534"/>
                      <a:pt x="41" y="550"/>
                    </a:cubicBezTo>
                    <a:cubicBezTo>
                      <a:pt x="109" y="590"/>
                      <a:pt x="185" y="631"/>
                      <a:pt x="262" y="667"/>
                    </a:cubicBezTo>
                    <a:cubicBezTo>
                      <a:pt x="266" y="671"/>
                      <a:pt x="278" y="671"/>
                      <a:pt x="286" y="671"/>
                    </a:cubicBezTo>
                    <a:cubicBezTo>
                      <a:pt x="310" y="671"/>
                      <a:pt x="330" y="663"/>
                      <a:pt x="346" y="635"/>
                    </a:cubicBezTo>
                    <a:cubicBezTo>
                      <a:pt x="362" y="602"/>
                      <a:pt x="346" y="566"/>
                      <a:pt x="318" y="550"/>
                    </a:cubicBezTo>
                    <a:cubicBezTo>
                      <a:pt x="246" y="514"/>
                      <a:pt x="169" y="482"/>
                      <a:pt x="101" y="442"/>
                    </a:cubicBezTo>
                    <a:cubicBezTo>
                      <a:pt x="90" y="436"/>
                      <a:pt x="79" y="434"/>
                      <a:pt x="68" y="434"/>
                    </a:cubicBezTo>
                    <a:close/>
                    <a:moveTo>
                      <a:pt x="4947" y="705"/>
                    </a:moveTo>
                    <a:cubicBezTo>
                      <a:pt x="4939" y="705"/>
                      <a:pt x="4930" y="707"/>
                      <a:pt x="4922" y="711"/>
                    </a:cubicBezTo>
                    <a:cubicBezTo>
                      <a:pt x="4846" y="747"/>
                      <a:pt x="4770" y="775"/>
                      <a:pt x="4693" y="807"/>
                    </a:cubicBezTo>
                    <a:cubicBezTo>
                      <a:pt x="4665" y="815"/>
                      <a:pt x="4645" y="856"/>
                      <a:pt x="4661" y="888"/>
                    </a:cubicBezTo>
                    <a:cubicBezTo>
                      <a:pt x="4669" y="912"/>
                      <a:pt x="4693" y="928"/>
                      <a:pt x="4721" y="928"/>
                    </a:cubicBezTo>
                    <a:cubicBezTo>
                      <a:pt x="4729" y="928"/>
                      <a:pt x="4738" y="928"/>
                      <a:pt x="4746" y="920"/>
                    </a:cubicBezTo>
                    <a:cubicBezTo>
                      <a:pt x="4826" y="892"/>
                      <a:pt x="4902" y="860"/>
                      <a:pt x="4975" y="827"/>
                    </a:cubicBezTo>
                    <a:cubicBezTo>
                      <a:pt x="5007" y="811"/>
                      <a:pt x="5023" y="771"/>
                      <a:pt x="5007" y="739"/>
                    </a:cubicBezTo>
                    <a:cubicBezTo>
                      <a:pt x="4995" y="719"/>
                      <a:pt x="4971" y="705"/>
                      <a:pt x="4947" y="705"/>
                    </a:cubicBezTo>
                    <a:close/>
                    <a:moveTo>
                      <a:pt x="694" y="729"/>
                    </a:moveTo>
                    <a:cubicBezTo>
                      <a:pt x="670" y="729"/>
                      <a:pt x="644" y="741"/>
                      <a:pt x="631" y="767"/>
                    </a:cubicBezTo>
                    <a:cubicBezTo>
                      <a:pt x="619" y="795"/>
                      <a:pt x="639" y="831"/>
                      <a:pt x="668" y="848"/>
                    </a:cubicBezTo>
                    <a:cubicBezTo>
                      <a:pt x="744" y="884"/>
                      <a:pt x="824" y="908"/>
                      <a:pt x="901" y="936"/>
                    </a:cubicBezTo>
                    <a:cubicBezTo>
                      <a:pt x="905" y="944"/>
                      <a:pt x="913" y="944"/>
                      <a:pt x="921" y="944"/>
                    </a:cubicBezTo>
                    <a:cubicBezTo>
                      <a:pt x="949" y="944"/>
                      <a:pt x="969" y="924"/>
                      <a:pt x="981" y="896"/>
                    </a:cubicBezTo>
                    <a:cubicBezTo>
                      <a:pt x="989" y="864"/>
                      <a:pt x="969" y="827"/>
                      <a:pt x="941" y="815"/>
                    </a:cubicBezTo>
                    <a:cubicBezTo>
                      <a:pt x="864" y="791"/>
                      <a:pt x="788" y="763"/>
                      <a:pt x="712" y="731"/>
                    </a:cubicBezTo>
                    <a:cubicBezTo>
                      <a:pt x="706" y="729"/>
                      <a:pt x="700" y="729"/>
                      <a:pt x="694" y="729"/>
                    </a:cubicBezTo>
                    <a:close/>
                    <a:moveTo>
                      <a:pt x="1342" y="954"/>
                    </a:moveTo>
                    <a:cubicBezTo>
                      <a:pt x="1316" y="954"/>
                      <a:pt x="1288" y="973"/>
                      <a:pt x="1278" y="1004"/>
                    </a:cubicBezTo>
                    <a:cubicBezTo>
                      <a:pt x="1270" y="1032"/>
                      <a:pt x="1290" y="1069"/>
                      <a:pt x="1326" y="1077"/>
                    </a:cubicBezTo>
                    <a:lnTo>
                      <a:pt x="1567" y="1137"/>
                    </a:lnTo>
                    <a:lnTo>
                      <a:pt x="1580" y="1137"/>
                    </a:lnTo>
                    <a:cubicBezTo>
                      <a:pt x="1612" y="1137"/>
                      <a:pt x="1636" y="1117"/>
                      <a:pt x="1636" y="1093"/>
                    </a:cubicBezTo>
                    <a:cubicBezTo>
                      <a:pt x="1648" y="1056"/>
                      <a:pt x="1628" y="1028"/>
                      <a:pt x="1592" y="1016"/>
                    </a:cubicBezTo>
                    <a:cubicBezTo>
                      <a:pt x="1511" y="996"/>
                      <a:pt x="1435" y="976"/>
                      <a:pt x="1355" y="956"/>
                    </a:cubicBezTo>
                    <a:cubicBezTo>
                      <a:pt x="1350" y="955"/>
                      <a:pt x="1346" y="954"/>
                      <a:pt x="1342" y="954"/>
                    </a:cubicBezTo>
                    <a:close/>
                    <a:moveTo>
                      <a:pt x="4306" y="950"/>
                    </a:moveTo>
                    <a:cubicBezTo>
                      <a:pt x="4300" y="950"/>
                      <a:pt x="4294" y="951"/>
                      <a:pt x="4288" y="952"/>
                    </a:cubicBezTo>
                    <a:cubicBezTo>
                      <a:pt x="4207" y="976"/>
                      <a:pt x="4135" y="996"/>
                      <a:pt x="4054" y="1016"/>
                    </a:cubicBezTo>
                    <a:cubicBezTo>
                      <a:pt x="4018" y="1028"/>
                      <a:pt x="3998" y="1056"/>
                      <a:pt x="4006" y="1093"/>
                    </a:cubicBezTo>
                    <a:cubicBezTo>
                      <a:pt x="4014" y="1117"/>
                      <a:pt x="4038" y="1137"/>
                      <a:pt x="4067" y="1137"/>
                    </a:cubicBezTo>
                    <a:lnTo>
                      <a:pt x="4087" y="1137"/>
                    </a:lnTo>
                    <a:cubicBezTo>
                      <a:pt x="4167" y="1117"/>
                      <a:pt x="4247" y="1097"/>
                      <a:pt x="4328" y="1073"/>
                    </a:cubicBezTo>
                    <a:cubicBezTo>
                      <a:pt x="4360" y="1064"/>
                      <a:pt x="4380" y="1028"/>
                      <a:pt x="4368" y="992"/>
                    </a:cubicBezTo>
                    <a:cubicBezTo>
                      <a:pt x="4361" y="966"/>
                      <a:pt x="4335" y="950"/>
                      <a:pt x="4306" y="950"/>
                    </a:cubicBezTo>
                    <a:close/>
                    <a:moveTo>
                      <a:pt x="2020" y="1096"/>
                    </a:moveTo>
                    <a:cubicBezTo>
                      <a:pt x="1988" y="1096"/>
                      <a:pt x="1961" y="1116"/>
                      <a:pt x="1957" y="1149"/>
                    </a:cubicBezTo>
                    <a:cubicBezTo>
                      <a:pt x="1953" y="1185"/>
                      <a:pt x="1973" y="1213"/>
                      <a:pt x="2009" y="1217"/>
                    </a:cubicBezTo>
                    <a:cubicBezTo>
                      <a:pt x="2090" y="1233"/>
                      <a:pt x="2174" y="1245"/>
                      <a:pt x="2255" y="1253"/>
                    </a:cubicBezTo>
                    <a:lnTo>
                      <a:pt x="2259" y="1253"/>
                    </a:lnTo>
                    <a:cubicBezTo>
                      <a:pt x="2291" y="1253"/>
                      <a:pt x="2319" y="1229"/>
                      <a:pt x="2327" y="1197"/>
                    </a:cubicBezTo>
                    <a:cubicBezTo>
                      <a:pt x="2331" y="1161"/>
                      <a:pt x="2307" y="1133"/>
                      <a:pt x="2271" y="1129"/>
                    </a:cubicBezTo>
                    <a:cubicBezTo>
                      <a:pt x="2190" y="1125"/>
                      <a:pt x="2110" y="1109"/>
                      <a:pt x="2030" y="1097"/>
                    </a:cubicBezTo>
                    <a:cubicBezTo>
                      <a:pt x="2026" y="1096"/>
                      <a:pt x="2023" y="1096"/>
                      <a:pt x="2020" y="1096"/>
                    </a:cubicBezTo>
                    <a:close/>
                    <a:moveTo>
                      <a:pt x="3637" y="1103"/>
                    </a:moveTo>
                    <a:cubicBezTo>
                      <a:pt x="3633" y="1103"/>
                      <a:pt x="3629" y="1104"/>
                      <a:pt x="3625" y="1105"/>
                    </a:cubicBezTo>
                    <a:lnTo>
                      <a:pt x="3384" y="1133"/>
                    </a:lnTo>
                    <a:cubicBezTo>
                      <a:pt x="3351" y="1137"/>
                      <a:pt x="3323" y="1169"/>
                      <a:pt x="3331" y="1205"/>
                    </a:cubicBezTo>
                    <a:cubicBezTo>
                      <a:pt x="3331" y="1233"/>
                      <a:pt x="3359" y="1257"/>
                      <a:pt x="3388" y="1257"/>
                    </a:cubicBezTo>
                    <a:cubicBezTo>
                      <a:pt x="3388" y="1257"/>
                      <a:pt x="3396" y="1257"/>
                      <a:pt x="3400" y="1253"/>
                    </a:cubicBezTo>
                    <a:cubicBezTo>
                      <a:pt x="3480" y="1249"/>
                      <a:pt x="3564" y="1237"/>
                      <a:pt x="3645" y="1225"/>
                    </a:cubicBezTo>
                    <a:cubicBezTo>
                      <a:pt x="3677" y="1217"/>
                      <a:pt x="3701" y="1189"/>
                      <a:pt x="3697" y="1153"/>
                    </a:cubicBezTo>
                    <a:cubicBezTo>
                      <a:pt x="3693" y="1128"/>
                      <a:pt x="3668" y="1103"/>
                      <a:pt x="3637" y="1103"/>
                    </a:cubicBezTo>
                    <a:close/>
                    <a:moveTo>
                      <a:pt x="2709" y="1157"/>
                    </a:moveTo>
                    <a:cubicBezTo>
                      <a:pt x="2672" y="1157"/>
                      <a:pt x="2640" y="1181"/>
                      <a:pt x="2640" y="1217"/>
                    </a:cubicBezTo>
                    <a:cubicBezTo>
                      <a:pt x="2640" y="1253"/>
                      <a:pt x="2668" y="1281"/>
                      <a:pt x="2701" y="1281"/>
                    </a:cubicBezTo>
                    <a:lnTo>
                      <a:pt x="2954" y="1281"/>
                    </a:lnTo>
                    <a:cubicBezTo>
                      <a:pt x="2990" y="1281"/>
                      <a:pt x="3014" y="1253"/>
                      <a:pt x="3014" y="1217"/>
                    </a:cubicBezTo>
                    <a:cubicBezTo>
                      <a:pt x="3014" y="1181"/>
                      <a:pt x="2982" y="1157"/>
                      <a:pt x="2950" y="1157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7" name="Google Shape;147;p3"/>
              <p:cNvSpPr/>
              <p:nvPr/>
            </p:nvSpPr>
            <p:spPr>
              <a:xfrm>
                <a:off x="3314385" y="432198"/>
                <a:ext cx="22249" cy="64593"/>
              </a:xfrm>
              <a:custGeom>
                <a:avLst/>
                <a:gdLst/>
                <a:ahLst/>
                <a:cxnLst/>
                <a:rect l="l" t="t" r="r" b="b"/>
                <a:pathLst>
                  <a:path w="165" h="479" extrusionOk="0">
                    <a:moveTo>
                      <a:pt x="89" y="1"/>
                    </a:moveTo>
                    <a:cubicBezTo>
                      <a:pt x="65" y="1"/>
                      <a:pt x="35" y="20"/>
                      <a:pt x="28" y="51"/>
                    </a:cubicBezTo>
                    <a:cubicBezTo>
                      <a:pt x="0" y="175"/>
                      <a:pt x="4" y="304"/>
                      <a:pt x="32" y="428"/>
                    </a:cubicBezTo>
                    <a:cubicBezTo>
                      <a:pt x="36" y="459"/>
                      <a:pt x="65" y="478"/>
                      <a:pt x="97" y="478"/>
                    </a:cubicBezTo>
                    <a:cubicBezTo>
                      <a:pt x="102" y="478"/>
                      <a:pt x="107" y="478"/>
                      <a:pt x="113" y="476"/>
                    </a:cubicBezTo>
                    <a:cubicBezTo>
                      <a:pt x="145" y="464"/>
                      <a:pt x="165" y="428"/>
                      <a:pt x="157" y="396"/>
                    </a:cubicBezTo>
                    <a:cubicBezTo>
                      <a:pt x="153" y="380"/>
                      <a:pt x="153" y="364"/>
                      <a:pt x="145" y="356"/>
                    </a:cubicBezTo>
                    <a:cubicBezTo>
                      <a:pt x="145" y="344"/>
                      <a:pt x="141" y="340"/>
                      <a:pt x="141" y="328"/>
                    </a:cubicBezTo>
                    <a:lnTo>
                      <a:pt x="141" y="320"/>
                    </a:lnTo>
                    <a:cubicBezTo>
                      <a:pt x="137" y="296"/>
                      <a:pt x="137" y="264"/>
                      <a:pt x="137" y="239"/>
                    </a:cubicBezTo>
                    <a:cubicBezTo>
                      <a:pt x="137" y="179"/>
                      <a:pt x="141" y="131"/>
                      <a:pt x="149" y="83"/>
                    </a:cubicBezTo>
                    <a:cubicBezTo>
                      <a:pt x="153" y="51"/>
                      <a:pt x="137" y="14"/>
                      <a:pt x="101" y="2"/>
                    </a:cubicBezTo>
                    <a:cubicBezTo>
                      <a:pt x="97" y="1"/>
                      <a:pt x="93" y="1"/>
                      <a:pt x="89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8" name="Google Shape;148;p3"/>
              <p:cNvSpPr/>
              <p:nvPr/>
            </p:nvSpPr>
            <p:spPr>
              <a:xfrm>
                <a:off x="3326790" y="513513"/>
                <a:ext cx="39104" cy="76055"/>
              </a:xfrm>
              <a:custGeom>
                <a:avLst/>
                <a:gdLst/>
                <a:ahLst/>
                <a:cxnLst/>
                <a:rect l="l" t="t" r="r" b="b"/>
                <a:pathLst>
                  <a:path w="290" h="564" extrusionOk="0">
                    <a:moveTo>
                      <a:pt x="70" y="0"/>
                    </a:moveTo>
                    <a:cubicBezTo>
                      <a:pt x="66" y="0"/>
                      <a:pt x="61" y="1"/>
                      <a:pt x="57" y="2"/>
                    </a:cubicBezTo>
                    <a:cubicBezTo>
                      <a:pt x="17" y="14"/>
                      <a:pt x="1" y="50"/>
                      <a:pt x="5" y="82"/>
                    </a:cubicBezTo>
                    <a:cubicBezTo>
                      <a:pt x="29" y="239"/>
                      <a:pt x="85" y="392"/>
                      <a:pt x="161" y="532"/>
                    </a:cubicBezTo>
                    <a:cubicBezTo>
                      <a:pt x="172" y="552"/>
                      <a:pt x="197" y="564"/>
                      <a:pt x="221" y="564"/>
                    </a:cubicBezTo>
                    <a:cubicBezTo>
                      <a:pt x="231" y="564"/>
                      <a:pt x="241" y="561"/>
                      <a:pt x="250" y="556"/>
                    </a:cubicBezTo>
                    <a:cubicBezTo>
                      <a:pt x="282" y="536"/>
                      <a:pt x="290" y="500"/>
                      <a:pt x="278" y="464"/>
                    </a:cubicBezTo>
                    <a:cubicBezTo>
                      <a:pt x="206" y="335"/>
                      <a:pt x="161" y="199"/>
                      <a:pt x="137" y="50"/>
                    </a:cubicBezTo>
                    <a:cubicBezTo>
                      <a:pt x="130" y="19"/>
                      <a:pt x="97" y="0"/>
                      <a:pt x="7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9" name="Google Shape;149;p3"/>
              <p:cNvSpPr/>
              <p:nvPr/>
            </p:nvSpPr>
            <p:spPr>
              <a:xfrm rot="7199998">
                <a:off x="3218177" y="383762"/>
                <a:ext cx="417195" cy="321750"/>
              </a:xfrm>
              <a:custGeom>
                <a:avLst/>
                <a:gdLst/>
                <a:ahLst/>
                <a:cxnLst/>
                <a:rect l="l" t="t" r="r" b="b"/>
                <a:pathLst>
                  <a:path w="3094" h="2386" extrusionOk="0">
                    <a:moveTo>
                      <a:pt x="761" y="1"/>
                    </a:moveTo>
                    <a:cubicBezTo>
                      <a:pt x="715" y="1"/>
                      <a:pt x="666" y="10"/>
                      <a:pt x="615" y="31"/>
                    </a:cubicBezTo>
                    <a:cubicBezTo>
                      <a:pt x="1" y="280"/>
                      <a:pt x="877" y="2349"/>
                      <a:pt x="1274" y="2385"/>
                    </a:cubicBezTo>
                    <a:cubicBezTo>
                      <a:pt x="1277" y="2386"/>
                      <a:pt x="1281" y="2386"/>
                      <a:pt x="1284" y="2386"/>
                    </a:cubicBezTo>
                    <a:cubicBezTo>
                      <a:pt x="1654" y="2386"/>
                      <a:pt x="3093" y="666"/>
                      <a:pt x="2524" y="216"/>
                    </a:cubicBezTo>
                    <a:cubicBezTo>
                      <a:pt x="2468" y="172"/>
                      <a:pt x="2409" y="153"/>
                      <a:pt x="2348" y="153"/>
                    </a:cubicBezTo>
                    <a:cubicBezTo>
                      <a:pt x="1937" y="153"/>
                      <a:pt x="1467" y="1036"/>
                      <a:pt x="1467" y="1036"/>
                    </a:cubicBezTo>
                    <a:cubicBezTo>
                      <a:pt x="1467" y="1036"/>
                      <a:pt x="1243" y="1"/>
                      <a:pt x="761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0" name="Google Shape;150;p3"/>
              <p:cNvSpPr/>
              <p:nvPr/>
            </p:nvSpPr>
            <p:spPr>
              <a:xfrm rot="7199998">
                <a:off x="3241218" y="444572"/>
                <a:ext cx="288828" cy="300848"/>
              </a:xfrm>
              <a:custGeom>
                <a:avLst/>
                <a:gdLst/>
                <a:ahLst/>
                <a:cxnLst/>
                <a:rect l="l" t="t" r="r" b="b"/>
                <a:pathLst>
                  <a:path w="2142" h="2231" extrusionOk="0">
                    <a:moveTo>
                      <a:pt x="1403" y="0"/>
                    </a:moveTo>
                    <a:cubicBezTo>
                      <a:pt x="1398" y="0"/>
                      <a:pt x="1392" y="0"/>
                      <a:pt x="1387" y="1"/>
                    </a:cubicBezTo>
                    <a:cubicBezTo>
                      <a:pt x="1009" y="700"/>
                      <a:pt x="535" y="1351"/>
                      <a:pt x="1" y="1941"/>
                    </a:cubicBezTo>
                    <a:cubicBezTo>
                      <a:pt x="113" y="2110"/>
                      <a:pt x="230" y="2222"/>
                      <a:pt x="314" y="2230"/>
                    </a:cubicBezTo>
                    <a:cubicBezTo>
                      <a:pt x="318" y="2231"/>
                      <a:pt x="321" y="2231"/>
                      <a:pt x="324" y="2231"/>
                    </a:cubicBezTo>
                    <a:cubicBezTo>
                      <a:pt x="702" y="2231"/>
                      <a:pt x="2141" y="511"/>
                      <a:pt x="1572" y="61"/>
                    </a:cubicBezTo>
                    <a:cubicBezTo>
                      <a:pt x="1517" y="20"/>
                      <a:pt x="1461" y="0"/>
                      <a:pt x="1403" y="0"/>
                    </a:cubicBezTo>
                    <a:close/>
                  </a:path>
                </a:pathLst>
              </a:custGeom>
              <a:solidFill>
                <a:srgbClr val="FFF1F6">
                  <a:alpha val="333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1" name="Google Shape;151;p3"/>
          <p:cNvGrpSpPr/>
          <p:nvPr/>
        </p:nvGrpSpPr>
        <p:grpSpPr>
          <a:xfrm rot="8887361">
            <a:off x="330669" y="108279"/>
            <a:ext cx="513893" cy="363699"/>
            <a:chOff x="3334703" y="-568655"/>
            <a:chExt cx="703624" cy="497978"/>
          </a:xfrm>
        </p:grpSpPr>
        <p:sp>
          <p:nvSpPr>
            <p:cNvPr id="152" name="Google Shape;152;p3"/>
            <p:cNvSpPr/>
            <p:nvPr/>
          </p:nvSpPr>
          <p:spPr>
            <a:xfrm>
              <a:off x="3439701" y="-356018"/>
              <a:ext cx="493979" cy="285342"/>
            </a:xfrm>
            <a:custGeom>
              <a:avLst/>
              <a:gdLst/>
              <a:ahLst/>
              <a:cxnLst/>
              <a:rect l="l" t="t" r="r" b="b"/>
              <a:pathLst>
                <a:path w="5796" h="3348" extrusionOk="0">
                  <a:moveTo>
                    <a:pt x="2897" y="1"/>
                  </a:moveTo>
                  <a:cubicBezTo>
                    <a:pt x="2551" y="1"/>
                    <a:pt x="2205" y="118"/>
                    <a:pt x="1920" y="352"/>
                  </a:cubicBezTo>
                  <a:cubicBezTo>
                    <a:pt x="1785" y="461"/>
                    <a:pt x="1661" y="585"/>
                    <a:pt x="1540" y="714"/>
                  </a:cubicBezTo>
                  <a:cubicBezTo>
                    <a:pt x="1287" y="981"/>
                    <a:pt x="936" y="1107"/>
                    <a:pt x="635" y="1307"/>
                  </a:cubicBezTo>
                  <a:cubicBezTo>
                    <a:pt x="74" y="1682"/>
                    <a:pt x="0" y="2447"/>
                    <a:pt x="471" y="2943"/>
                  </a:cubicBezTo>
                  <a:cubicBezTo>
                    <a:pt x="728" y="3212"/>
                    <a:pt x="1078" y="3347"/>
                    <a:pt x="1442" y="3347"/>
                  </a:cubicBezTo>
                  <a:cubicBezTo>
                    <a:pt x="1511" y="3347"/>
                    <a:pt x="1581" y="3343"/>
                    <a:pt x="1650" y="3333"/>
                  </a:cubicBezTo>
                  <a:cubicBezTo>
                    <a:pt x="1877" y="3302"/>
                    <a:pt x="2081" y="3208"/>
                    <a:pt x="2287" y="3119"/>
                  </a:cubicBezTo>
                  <a:cubicBezTo>
                    <a:pt x="2482" y="3036"/>
                    <a:pt x="2689" y="2995"/>
                    <a:pt x="2896" y="2995"/>
                  </a:cubicBezTo>
                  <a:cubicBezTo>
                    <a:pt x="3103" y="2995"/>
                    <a:pt x="3311" y="3036"/>
                    <a:pt x="3507" y="3119"/>
                  </a:cubicBezTo>
                  <a:cubicBezTo>
                    <a:pt x="3713" y="3204"/>
                    <a:pt x="3917" y="3300"/>
                    <a:pt x="4143" y="3333"/>
                  </a:cubicBezTo>
                  <a:cubicBezTo>
                    <a:pt x="4213" y="3343"/>
                    <a:pt x="4282" y="3347"/>
                    <a:pt x="4351" y="3347"/>
                  </a:cubicBezTo>
                  <a:cubicBezTo>
                    <a:pt x="4715" y="3347"/>
                    <a:pt x="5062" y="3212"/>
                    <a:pt x="5322" y="2943"/>
                  </a:cubicBezTo>
                  <a:cubicBezTo>
                    <a:pt x="5795" y="2447"/>
                    <a:pt x="5722" y="1685"/>
                    <a:pt x="5159" y="1307"/>
                  </a:cubicBezTo>
                  <a:cubicBezTo>
                    <a:pt x="4857" y="1107"/>
                    <a:pt x="4506" y="981"/>
                    <a:pt x="4253" y="714"/>
                  </a:cubicBezTo>
                  <a:cubicBezTo>
                    <a:pt x="4133" y="585"/>
                    <a:pt x="4006" y="461"/>
                    <a:pt x="3874" y="352"/>
                  </a:cubicBezTo>
                  <a:cubicBezTo>
                    <a:pt x="3589" y="118"/>
                    <a:pt x="3244" y="1"/>
                    <a:pt x="289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153;p3"/>
            <p:cNvSpPr/>
            <p:nvPr/>
          </p:nvSpPr>
          <p:spPr>
            <a:xfrm>
              <a:off x="3334703" y="-424284"/>
              <a:ext cx="126648" cy="125881"/>
            </a:xfrm>
            <a:custGeom>
              <a:avLst/>
              <a:gdLst/>
              <a:ahLst/>
              <a:cxnLst/>
              <a:rect l="l" t="t" r="r" b="b"/>
              <a:pathLst>
                <a:path w="1486" h="1477" extrusionOk="0">
                  <a:moveTo>
                    <a:pt x="677" y="0"/>
                  </a:moveTo>
                  <a:cubicBezTo>
                    <a:pt x="613" y="0"/>
                    <a:pt x="549" y="11"/>
                    <a:pt x="488" y="34"/>
                  </a:cubicBezTo>
                  <a:cubicBezTo>
                    <a:pt x="155" y="152"/>
                    <a:pt x="0" y="566"/>
                    <a:pt x="141" y="956"/>
                  </a:cubicBezTo>
                  <a:cubicBezTo>
                    <a:pt x="254" y="1273"/>
                    <a:pt x="529" y="1476"/>
                    <a:pt x="806" y="1476"/>
                  </a:cubicBezTo>
                  <a:cubicBezTo>
                    <a:pt x="870" y="1476"/>
                    <a:pt x="934" y="1466"/>
                    <a:pt x="995" y="1443"/>
                  </a:cubicBezTo>
                  <a:cubicBezTo>
                    <a:pt x="1328" y="1323"/>
                    <a:pt x="1485" y="911"/>
                    <a:pt x="1344" y="521"/>
                  </a:cubicBezTo>
                  <a:cubicBezTo>
                    <a:pt x="1230" y="204"/>
                    <a:pt x="954" y="0"/>
                    <a:pt x="67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154;p3"/>
            <p:cNvSpPr/>
            <p:nvPr/>
          </p:nvSpPr>
          <p:spPr>
            <a:xfrm>
              <a:off x="3505069" y="-568655"/>
              <a:ext cx="135853" cy="141989"/>
            </a:xfrm>
            <a:custGeom>
              <a:avLst/>
              <a:gdLst/>
              <a:ahLst/>
              <a:cxnLst/>
              <a:rect l="l" t="t" r="r" b="b"/>
              <a:pathLst>
                <a:path w="1594" h="1666" extrusionOk="0">
                  <a:moveTo>
                    <a:pt x="751" y="1"/>
                  </a:moveTo>
                  <a:cubicBezTo>
                    <a:pt x="708" y="1"/>
                    <a:pt x="665" y="5"/>
                    <a:pt x="622" y="14"/>
                  </a:cubicBezTo>
                  <a:cubicBezTo>
                    <a:pt x="237" y="98"/>
                    <a:pt x="0" y="530"/>
                    <a:pt x="96" y="981"/>
                  </a:cubicBezTo>
                  <a:cubicBezTo>
                    <a:pt x="181" y="1384"/>
                    <a:pt x="499" y="1665"/>
                    <a:pt x="841" y="1665"/>
                  </a:cubicBezTo>
                  <a:cubicBezTo>
                    <a:pt x="883" y="1665"/>
                    <a:pt x="926" y="1661"/>
                    <a:pt x="969" y="1652"/>
                  </a:cubicBezTo>
                  <a:cubicBezTo>
                    <a:pt x="1357" y="1571"/>
                    <a:pt x="1593" y="1136"/>
                    <a:pt x="1497" y="685"/>
                  </a:cubicBezTo>
                  <a:cubicBezTo>
                    <a:pt x="1412" y="282"/>
                    <a:pt x="1093" y="1"/>
                    <a:pt x="75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155;p3"/>
            <p:cNvSpPr/>
            <p:nvPr/>
          </p:nvSpPr>
          <p:spPr>
            <a:xfrm>
              <a:off x="3911679" y="-424965"/>
              <a:ext cx="126648" cy="125966"/>
            </a:xfrm>
            <a:custGeom>
              <a:avLst/>
              <a:gdLst/>
              <a:ahLst/>
              <a:cxnLst/>
              <a:rect l="l" t="t" r="r" b="b"/>
              <a:pathLst>
                <a:path w="1486" h="1478" extrusionOk="0">
                  <a:moveTo>
                    <a:pt x="810" y="1"/>
                  </a:moveTo>
                  <a:cubicBezTo>
                    <a:pt x="532" y="1"/>
                    <a:pt x="256" y="205"/>
                    <a:pt x="141" y="521"/>
                  </a:cubicBezTo>
                  <a:cubicBezTo>
                    <a:pt x="0" y="911"/>
                    <a:pt x="157" y="1325"/>
                    <a:pt x="490" y="1445"/>
                  </a:cubicBezTo>
                  <a:cubicBezTo>
                    <a:pt x="551" y="1467"/>
                    <a:pt x="614" y="1477"/>
                    <a:pt x="677" y="1477"/>
                  </a:cubicBezTo>
                  <a:cubicBezTo>
                    <a:pt x="955" y="1477"/>
                    <a:pt x="1232" y="1273"/>
                    <a:pt x="1347" y="955"/>
                  </a:cubicBezTo>
                  <a:cubicBezTo>
                    <a:pt x="1485" y="566"/>
                    <a:pt x="1330" y="154"/>
                    <a:pt x="998" y="33"/>
                  </a:cubicBezTo>
                  <a:cubicBezTo>
                    <a:pt x="936" y="11"/>
                    <a:pt x="873" y="1"/>
                    <a:pt x="81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156;p3"/>
            <p:cNvSpPr/>
            <p:nvPr/>
          </p:nvSpPr>
          <p:spPr>
            <a:xfrm>
              <a:off x="3732450" y="-567802"/>
              <a:ext cx="135853" cy="141819"/>
            </a:xfrm>
            <a:custGeom>
              <a:avLst/>
              <a:gdLst/>
              <a:ahLst/>
              <a:cxnLst/>
              <a:rect l="l" t="t" r="r" b="b"/>
              <a:pathLst>
                <a:path w="1594" h="1664" extrusionOk="0">
                  <a:moveTo>
                    <a:pt x="841" y="1"/>
                  </a:moveTo>
                  <a:cubicBezTo>
                    <a:pt x="499" y="1"/>
                    <a:pt x="181" y="282"/>
                    <a:pt x="96" y="683"/>
                  </a:cubicBezTo>
                  <a:cubicBezTo>
                    <a:pt x="0" y="1136"/>
                    <a:pt x="237" y="1569"/>
                    <a:pt x="622" y="1650"/>
                  </a:cubicBezTo>
                  <a:cubicBezTo>
                    <a:pt x="665" y="1659"/>
                    <a:pt x="708" y="1664"/>
                    <a:pt x="751" y="1664"/>
                  </a:cubicBezTo>
                  <a:cubicBezTo>
                    <a:pt x="1093" y="1664"/>
                    <a:pt x="1412" y="1382"/>
                    <a:pt x="1498" y="981"/>
                  </a:cubicBezTo>
                  <a:cubicBezTo>
                    <a:pt x="1593" y="528"/>
                    <a:pt x="1357" y="96"/>
                    <a:pt x="969" y="14"/>
                  </a:cubicBezTo>
                  <a:cubicBezTo>
                    <a:pt x="926" y="5"/>
                    <a:pt x="883" y="1"/>
                    <a:pt x="84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7" name="Google Shape;157;p3"/>
          <p:cNvGrpSpPr/>
          <p:nvPr/>
        </p:nvGrpSpPr>
        <p:grpSpPr>
          <a:xfrm rot="10412789">
            <a:off x="132756" y="630259"/>
            <a:ext cx="428195" cy="303047"/>
            <a:chOff x="3334703" y="-568655"/>
            <a:chExt cx="703624" cy="497978"/>
          </a:xfrm>
        </p:grpSpPr>
        <p:sp>
          <p:nvSpPr>
            <p:cNvPr id="158" name="Google Shape;158;p3"/>
            <p:cNvSpPr/>
            <p:nvPr/>
          </p:nvSpPr>
          <p:spPr>
            <a:xfrm>
              <a:off x="3439701" y="-356018"/>
              <a:ext cx="493979" cy="285342"/>
            </a:xfrm>
            <a:custGeom>
              <a:avLst/>
              <a:gdLst/>
              <a:ahLst/>
              <a:cxnLst/>
              <a:rect l="l" t="t" r="r" b="b"/>
              <a:pathLst>
                <a:path w="5796" h="3348" extrusionOk="0">
                  <a:moveTo>
                    <a:pt x="2897" y="1"/>
                  </a:moveTo>
                  <a:cubicBezTo>
                    <a:pt x="2551" y="1"/>
                    <a:pt x="2205" y="118"/>
                    <a:pt x="1920" y="352"/>
                  </a:cubicBezTo>
                  <a:cubicBezTo>
                    <a:pt x="1785" y="461"/>
                    <a:pt x="1661" y="585"/>
                    <a:pt x="1540" y="714"/>
                  </a:cubicBezTo>
                  <a:cubicBezTo>
                    <a:pt x="1287" y="981"/>
                    <a:pt x="936" y="1107"/>
                    <a:pt x="635" y="1307"/>
                  </a:cubicBezTo>
                  <a:cubicBezTo>
                    <a:pt x="74" y="1682"/>
                    <a:pt x="0" y="2447"/>
                    <a:pt x="471" y="2943"/>
                  </a:cubicBezTo>
                  <a:cubicBezTo>
                    <a:pt x="728" y="3212"/>
                    <a:pt x="1078" y="3347"/>
                    <a:pt x="1442" y="3347"/>
                  </a:cubicBezTo>
                  <a:cubicBezTo>
                    <a:pt x="1511" y="3347"/>
                    <a:pt x="1581" y="3343"/>
                    <a:pt x="1650" y="3333"/>
                  </a:cubicBezTo>
                  <a:cubicBezTo>
                    <a:pt x="1877" y="3302"/>
                    <a:pt x="2081" y="3208"/>
                    <a:pt x="2287" y="3119"/>
                  </a:cubicBezTo>
                  <a:cubicBezTo>
                    <a:pt x="2482" y="3036"/>
                    <a:pt x="2689" y="2995"/>
                    <a:pt x="2896" y="2995"/>
                  </a:cubicBezTo>
                  <a:cubicBezTo>
                    <a:pt x="3103" y="2995"/>
                    <a:pt x="3311" y="3036"/>
                    <a:pt x="3507" y="3119"/>
                  </a:cubicBezTo>
                  <a:cubicBezTo>
                    <a:pt x="3713" y="3204"/>
                    <a:pt x="3917" y="3300"/>
                    <a:pt x="4143" y="3333"/>
                  </a:cubicBezTo>
                  <a:cubicBezTo>
                    <a:pt x="4213" y="3343"/>
                    <a:pt x="4282" y="3347"/>
                    <a:pt x="4351" y="3347"/>
                  </a:cubicBezTo>
                  <a:cubicBezTo>
                    <a:pt x="4715" y="3347"/>
                    <a:pt x="5062" y="3212"/>
                    <a:pt x="5322" y="2943"/>
                  </a:cubicBezTo>
                  <a:cubicBezTo>
                    <a:pt x="5795" y="2447"/>
                    <a:pt x="5722" y="1685"/>
                    <a:pt x="5159" y="1307"/>
                  </a:cubicBezTo>
                  <a:cubicBezTo>
                    <a:pt x="4857" y="1107"/>
                    <a:pt x="4506" y="981"/>
                    <a:pt x="4253" y="714"/>
                  </a:cubicBezTo>
                  <a:cubicBezTo>
                    <a:pt x="4133" y="585"/>
                    <a:pt x="4006" y="461"/>
                    <a:pt x="3874" y="352"/>
                  </a:cubicBezTo>
                  <a:cubicBezTo>
                    <a:pt x="3589" y="118"/>
                    <a:pt x="3244" y="1"/>
                    <a:pt x="289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159;p3"/>
            <p:cNvSpPr/>
            <p:nvPr/>
          </p:nvSpPr>
          <p:spPr>
            <a:xfrm>
              <a:off x="3334703" y="-424284"/>
              <a:ext cx="126648" cy="125881"/>
            </a:xfrm>
            <a:custGeom>
              <a:avLst/>
              <a:gdLst/>
              <a:ahLst/>
              <a:cxnLst/>
              <a:rect l="l" t="t" r="r" b="b"/>
              <a:pathLst>
                <a:path w="1486" h="1477" extrusionOk="0">
                  <a:moveTo>
                    <a:pt x="677" y="0"/>
                  </a:moveTo>
                  <a:cubicBezTo>
                    <a:pt x="613" y="0"/>
                    <a:pt x="549" y="11"/>
                    <a:pt x="488" y="34"/>
                  </a:cubicBezTo>
                  <a:cubicBezTo>
                    <a:pt x="155" y="152"/>
                    <a:pt x="0" y="566"/>
                    <a:pt x="141" y="956"/>
                  </a:cubicBezTo>
                  <a:cubicBezTo>
                    <a:pt x="254" y="1273"/>
                    <a:pt x="529" y="1476"/>
                    <a:pt x="806" y="1476"/>
                  </a:cubicBezTo>
                  <a:cubicBezTo>
                    <a:pt x="870" y="1476"/>
                    <a:pt x="934" y="1466"/>
                    <a:pt x="995" y="1443"/>
                  </a:cubicBezTo>
                  <a:cubicBezTo>
                    <a:pt x="1328" y="1323"/>
                    <a:pt x="1485" y="911"/>
                    <a:pt x="1344" y="521"/>
                  </a:cubicBezTo>
                  <a:cubicBezTo>
                    <a:pt x="1230" y="204"/>
                    <a:pt x="954" y="0"/>
                    <a:pt x="67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160;p3"/>
            <p:cNvSpPr/>
            <p:nvPr/>
          </p:nvSpPr>
          <p:spPr>
            <a:xfrm>
              <a:off x="3505069" y="-568655"/>
              <a:ext cx="135853" cy="141989"/>
            </a:xfrm>
            <a:custGeom>
              <a:avLst/>
              <a:gdLst/>
              <a:ahLst/>
              <a:cxnLst/>
              <a:rect l="l" t="t" r="r" b="b"/>
              <a:pathLst>
                <a:path w="1594" h="1666" extrusionOk="0">
                  <a:moveTo>
                    <a:pt x="751" y="1"/>
                  </a:moveTo>
                  <a:cubicBezTo>
                    <a:pt x="708" y="1"/>
                    <a:pt x="665" y="5"/>
                    <a:pt x="622" y="14"/>
                  </a:cubicBezTo>
                  <a:cubicBezTo>
                    <a:pt x="237" y="98"/>
                    <a:pt x="0" y="530"/>
                    <a:pt x="96" y="981"/>
                  </a:cubicBezTo>
                  <a:cubicBezTo>
                    <a:pt x="181" y="1384"/>
                    <a:pt x="499" y="1665"/>
                    <a:pt x="841" y="1665"/>
                  </a:cubicBezTo>
                  <a:cubicBezTo>
                    <a:pt x="883" y="1665"/>
                    <a:pt x="926" y="1661"/>
                    <a:pt x="969" y="1652"/>
                  </a:cubicBezTo>
                  <a:cubicBezTo>
                    <a:pt x="1357" y="1571"/>
                    <a:pt x="1593" y="1136"/>
                    <a:pt x="1497" y="685"/>
                  </a:cubicBezTo>
                  <a:cubicBezTo>
                    <a:pt x="1412" y="282"/>
                    <a:pt x="1093" y="1"/>
                    <a:pt x="75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161;p3"/>
            <p:cNvSpPr/>
            <p:nvPr/>
          </p:nvSpPr>
          <p:spPr>
            <a:xfrm>
              <a:off x="3911679" y="-424965"/>
              <a:ext cx="126648" cy="125966"/>
            </a:xfrm>
            <a:custGeom>
              <a:avLst/>
              <a:gdLst/>
              <a:ahLst/>
              <a:cxnLst/>
              <a:rect l="l" t="t" r="r" b="b"/>
              <a:pathLst>
                <a:path w="1486" h="1478" extrusionOk="0">
                  <a:moveTo>
                    <a:pt x="810" y="1"/>
                  </a:moveTo>
                  <a:cubicBezTo>
                    <a:pt x="532" y="1"/>
                    <a:pt x="256" y="205"/>
                    <a:pt x="141" y="521"/>
                  </a:cubicBezTo>
                  <a:cubicBezTo>
                    <a:pt x="0" y="911"/>
                    <a:pt x="157" y="1325"/>
                    <a:pt x="490" y="1445"/>
                  </a:cubicBezTo>
                  <a:cubicBezTo>
                    <a:pt x="551" y="1467"/>
                    <a:pt x="614" y="1477"/>
                    <a:pt x="677" y="1477"/>
                  </a:cubicBezTo>
                  <a:cubicBezTo>
                    <a:pt x="955" y="1477"/>
                    <a:pt x="1232" y="1273"/>
                    <a:pt x="1347" y="955"/>
                  </a:cubicBezTo>
                  <a:cubicBezTo>
                    <a:pt x="1485" y="566"/>
                    <a:pt x="1330" y="154"/>
                    <a:pt x="998" y="33"/>
                  </a:cubicBezTo>
                  <a:cubicBezTo>
                    <a:pt x="936" y="11"/>
                    <a:pt x="873" y="1"/>
                    <a:pt x="81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162;p3"/>
            <p:cNvSpPr/>
            <p:nvPr/>
          </p:nvSpPr>
          <p:spPr>
            <a:xfrm>
              <a:off x="3732450" y="-567802"/>
              <a:ext cx="135853" cy="141819"/>
            </a:xfrm>
            <a:custGeom>
              <a:avLst/>
              <a:gdLst/>
              <a:ahLst/>
              <a:cxnLst/>
              <a:rect l="l" t="t" r="r" b="b"/>
              <a:pathLst>
                <a:path w="1594" h="1664" extrusionOk="0">
                  <a:moveTo>
                    <a:pt x="841" y="1"/>
                  </a:moveTo>
                  <a:cubicBezTo>
                    <a:pt x="499" y="1"/>
                    <a:pt x="181" y="282"/>
                    <a:pt x="96" y="683"/>
                  </a:cubicBezTo>
                  <a:cubicBezTo>
                    <a:pt x="0" y="1136"/>
                    <a:pt x="237" y="1569"/>
                    <a:pt x="622" y="1650"/>
                  </a:cubicBezTo>
                  <a:cubicBezTo>
                    <a:pt x="665" y="1659"/>
                    <a:pt x="708" y="1664"/>
                    <a:pt x="751" y="1664"/>
                  </a:cubicBezTo>
                  <a:cubicBezTo>
                    <a:pt x="1093" y="1664"/>
                    <a:pt x="1412" y="1382"/>
                    <a:pt x="1498" y="981"/>
                  </a:cubicBezTo>
                  <a:cubicBezTo>
                    <a:pt x="1593" y="528"/>
                    <a:pt x="1357" y="96"/>
                    <a:pt x="969" y="14"/>
                  </a:cubicBezTo>
                  <a:cubicBezTo>
                    <a:pt x="926" y="5"/>
                    <a:pt x="883" y="1"/>
                    <a:pt x="84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3555353729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1_Section header"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3"/>
          <p:cNvSpPr txBox="1">
            <a:spLocks noGrp="1"/>
          </p:cNvSpPr>
          <p:nvPr>
            <p:ph type="title"/>
          </p:nvPr>
        </p:nvSpPr>
        <p:spPr>
          <a:xfrm>
            <a:off x="740125" y="2150850"/>
            <a:ext cx="38319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0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grpSp>
        <p:nvGrpSpPr>
          <p:cNvPr id="96" name="Google Shape;96;p3"/>
          <p:cNvGrpSpPr/>
          <p:nvPr/>
        </p:nvGrpSpPr>
        <p:grpSpPr>
          <a:xfrm rot="6435516" flipH="1">
            <a:off x="-745474" y="-911974"/>
            <a:ext cx="2184639" cy="2096635"/>
            <a:chOff x="2054181" y="1682500"/>
            <a:chExt cx="557500" cy="535042"/>
          </a:xfrm>
        </p:grpSpPr>
        <p:sp>
          <p:nvSpPr>
            <p:cNvPr id="97" name="Google Shape;97;p3"/>
            <p:cNvSpPr/>
            <p:nvPr/>
          </p:nvSpPr>
          <p:spPr>
            <a:xfrm>
              <a:off x="2054181" y="1734892"/>
              <a:ext cx="557500" cy="482650"/>
            </a:xfrm>
            <a:custGeom>
              <a:avLst/>
              <a:gdLst/>
              <a:ahLst/>
              <a:cxnLst/>
              <a:rect l="l" t="t" r="r" b="b"/>
              <a:pathLst>
                <a:path w="22300" h="19306" extrusionOk="0">
                  <a:moveTo>
                    <a:pt x="17029" y="1"/>
                  </a:moveTo>
                  <a:cubicBezTo>
                    <a:pt x="15601" y="1"/>
                    <a:pt x="14082" y="330"/>
                    <a:pt x="12862" y="771"/>
                  </a:cubicBezTo>
                  <a:cubicBezTo>
                    <a:pt x="12037" y="1071"/>
                    <a:pt x="11278" y="1177"/>
                    <a:pt x="10540" y="1177"/>
                  </a:cubicBezTo>
                  <a:cubicBezTo>
                    <a:pt x="8763" y="1177"/>
                    <a:pt x="7104" y="563"/>
                    <a:pt x="4920" y="563"/>
                  </a:cubicBezTo>
                  <a:cubicBezTo>
                    <a:pt x="4705" y="563"/>
                    <a:pt x="4485" y="569"/>
                    <a:pt x="4260" y="582"/>
                  </a:cubicBezTo>
                  <a:cubicBezTo>
                    <a:pt x="788" y="783"/>
                    <a:pt x="202" y="4198"/>
                    <a:pt x="1708" y="7372"/>
                  </a:cubicBezTo>
                  <a:cubicBezTo>
                    <a:pt x="3215" y="10546"/>
                    <a:pt x="1" y="13439"/>
                    <a:pt x="1258" y="16798"/>
                  </a:cubicBezTo>
                  <a:cubicBezTo>
                    <a:pt x="1942" y="18629"/>
                    <a:pt x="3846" y="18953"/>
                    <a:pt x="5847" y="18953"/>
                  </a:cubicBezTo>
                  <a:cubicBezTo>
                    <a:pt x="6944" y="18953"/>
                    <a:pt x="8069" y="18856"/>
                    <a:pt x="9039" y="18856"/>
                  </a:cubicBezTo>
                  <a:cubicBezTo>
                    <a:pt x="9546" y="18856"/>
                    <a:pt x="10011" y="18883"/>
                    <a:pt x="10407" y="18964"/>
                  </a:cubicBezTo>
                  <a:cubicBezTo>
                    <a:pt x="11570" y="19200"/>
                    <a:pt x="12633" y="19305"/>
                    <a:pt x="13600" y="19305"/>
                  </a:cubicBezTo>
                  <a:cubicBezTo>
                    <a:pt x="20113" y="19305"/>
                    <a:pt x="22247" y="14514"/>
                    <a:pt x="21247" y="12632"/>
                  </a:cubicBezTo>
                  <a:cubicBezTo>
                    <a:pt x="20090" y="10462"/>
                    <a:pt x="22299" y="6312"/>
                    <a:pt x="21496" y="2796"/>
                  </a:cubicBezTo>
                  <a:cubicBezTo>
                    <a:pt x="21018" y="707"/>
                    <a:pt x="19121" y="1"/>
                    <a:pt x="17029" y="1"/>
                  </a:cubicBezTo>
                  <a:close/>
                </a:path>
              </a:pathLst>
            </a:custGeom>
            <a:solidFill>
              <a:srgbClr val="B87CCF">
                <a:alpha val="529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" name="Google Shape;98;p3"/>
            <p:cNvSpPr/>
            <p:nvPr/>
          </p:nvSpPr>
          <p:spPr>
            <a:xfrm>
              <a:off x="2196000" y="1682500"/>
              <a:ext cx="189675" cy="60225"/>
            </a:xfrm>
            <a:custGeom>
              <a:avLst/>
              <a:gdLst/>
              <a:ahLst/>
              <a:cxnLst/>
              <a:rect l="l" t="t" r="r" b="b"/>
              <a:pathLst>
                <a:path w="7587" h="2409" extrusionOk="0">
                  <a:moveTo>
                    <a:pt x="984" y="1"/>
                  </a:moveTo>
                  <a:cubicBezTo>
                    <a:pt x="635" y="1"/>
                    <a:pt x="382" y="108"/>
                    <a:pt x="294" y="422"/>
                  </a:cubicBezTo>
                  <a:cubicBezTo>
                    <a:pt x="0" y="1457"/>
                    <a:pt x="1858" y="2408"/>
                    <a:pt x="3684" y="2408"/>
                  </a:cubicBezTo>
                  <a:cubicBezTo>
                    <a:pt x="3806" y="2408"/>
                    <a:pt x="3929" y="2404"/>
                    <a:pt x="4051" y="2395"/>
                  </a:cubicBezTo>
                  <a:cubicBezTo>
                    <a:pt x="6642" y="2210"/>
                    <a:pt x="7586" y="981"/>
                    <a:pt x="7325" y="374"/>
                  </a:cubicBezTo>
                  <a:cubicBezTo>
                    <a:pt x="7218" y="124"/>
                    <a:pt x="6925" y="30"/>
                    <a:pt x="6519" y="30"/>
                  </a:cubicBezTo>
                  <a:cubicBezTo>
                    <a:pt x="5946" y="30"/>
                    <a:pt x="5149" y="218"/>
                    <a:pt x="4336" y="422"/>
                  </a:cubicBezTo>
                  <a:cubicBezTo>
                    <a:pt x="4179" y="462"/>
                    <a:pt x="4010" y="479"/>
                    <a:pt x="3833" y="479"/>
                  </a:cubicBezTo>
                  <a:cubicBezTo>
                    <a:pt x="2889" y="479"/>
                    <a:pt x="1721" y="1"/>
                    <a:pt x="984" y="1"/>
                  </a:cubicBezTo>
                  <a:close/>
                </a:path>
              </a:pathLst>
            </a:custGeom>
            <a:solidFill>
              <a:srgbClr val="B87CCF">
                <a:alpha val="529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9" name="Google Shape;99;p3"/>
          <p:cNvSpPr/>
          <p:nvPr/>
        </p:nvSpPr>
        <p:spPr>
          <a:xfrm flipH="1">
            <a:off x="579829" y="1476575"/>
            <a:ext cx="215929" cy="199812"/>
          </a:xfrm>
          <a:custGeom>
            <a:avLst/>
            <a:gdLst/>
            <a:ahLst/>
            <a:cxnLst/>
            <a:rect l="l" t="t" r="r" b="b"/>
            <a:pathLst>
              <a:path w="1447" h="1339" extrusionOk="0">
                <a:moveTo>
                  <a:pt x="729" y="0"/>
                </a:moveTo>
                <a:cubicBezTo>
                  <a:pt x="719" y="0"/>
                  <a:pt x="709" y="1"/>
                  <a:pt x="699" y="1"/>
                </a:cubicBezTo>
                <a:cubicBezTo>
                  <a:pt x="486" y="13"/>
                  <a:pt x="286" y="122"/>
                  <a:pt x="161" y="298"/>
                </a:cubicBezTo>
                <a:cubicBezTo>
                  <a:pt x="36" y="475"/>
                  <a:pt x="0" y="692"/>
                  <a:pt x="61" y="893"/>
                </a:cubicBezTo>
                <a:cubicBezTo>
                  <a:pt x="121" y="1082"/>
                  <a:pt x="261" y="1238"/>
                  <a:pt x="458" y="1307"/>
                </a:cubicBezTo>
                <a:cubicBezTo>
                  <a:pt x="511" y="1327"/>
                  <a:pt x="571" y="1339"/>
                  <a:pt x="627" y="1339"/>
                </a:cubicBezTo>
                <a:cubicBezTo>
                  <a:pt x="760" y="1339"/>
                  <a:pt x="872" y="1279"/>
                  <a:pt x="953" y="1166"/>
                </a:cubicBezTo>
                <a:cubicBezTo>
                  <a:pt x="1053" y="1026"/>
                  <a:pt x="1089" y="801"/>
                  <a:pt x="932" y="604"/>
                </a:cubicBezTo>
                <a:cubicBezTo>
                  <a:pt x="860" y="511"/>
                  <a:pt x="744" y="455"/>
                  <a:pt x="631" y="455"/>
                </a:cubicBezTo>
                <a:cubicBezTo>
                  <a:pt x="543" y="455"/>
                  <a:pt x="466" y="495"/>
                  <a:pt x="418" y="563"/>
                </a:cubicBezTo>
                <a:cubicBezTo>
                  <a:pt x="350" y="652"/>
                  <a:pt x="338" y="756"/>
                  <a:pt x="378" y="853"/>
                </a:cubicBezTo>
                <a:cubicBezTo>
                  <a:pt x="418" y="945"/>
                  <a:pt x="507" y="1013"/>
                  <a:pt x="611" y="1026"/>
                </a:cubicBezTo>
                <a:cubicBezTo>
                  <a:pt x="616" y="1026"/>
                  <a:pt x="621" y="1027"/>
                  <a:pt x="626" y="1027"/>
                </a:cubicBezTo>
                <a:cubicBezTo>
                  <a:pt x="667" y="1027"/>
                  <a:pt x="700" y="997"/>
                  <a:pt x="703" y="957"/>
                </a:cubicBezTo>
                <a:cubicBezTo>
                  <a:pt x="707" y="917"/>
                  <a:pt x="679" y="877"/>
                  <a:pt x="639" y="873"/>
                </a:cubicBezTo>
                <a:cubicBezTo>
                  <a:pt x="587" y="865"/>
                  <a:pt x="547" y="837"/>
                  <a:pt x="527" y="797"/>
                </a:cubicBezTo>
                <a:cubicBezTo>
                  <a:pt x="507" y="756"/>
                  <a:pt x="511" y="716"/>
                  <a:pt x="531" y="672"/>
                </a:cubicBezTo>
                <a:cubicBezTo>
                  <a:pt x="551" y="636"/>
                  <a:pt x="583" y="612"/>
                  <a:pt x="623" y="604"/>
                </a:cubicBezTo>
                <a:cubicBezTo>
                  <a:pt x="629" y="603"/>
                  <a:pt x="636" y="602"/>
                  <a:pt x="643" y="602"/>
                </a:cubicBezTo>
                <a:cubicBezTo>
                  <a:pt x="689" y="602"/>
                  <a:pt x="745" y="625"/>
                  <a:pt x="784" y="660"/>
                </a:cubicBezTo>
                <a:cubicBezTo>
                  <a:pt x="860" y="724"/>
                  <a:pt x="900" y="825"/>
                  <a:pt x="892" y="925"/>
                </a:cubicBezTo>
                <a:cubicBezTo>
                  <a:pt x="888" y="1013"/>
                  <a:pt x="848" y="1086"/>
                  <a:pt x="784" y="1138"/>
                </a:cubicBezTo>
                <a:cubicBezTo>
                  <a:pt x="741" y="1170"/>
                  <a:pt x="693" y="1183"/>
                  <a:pt x="644" y="1183"/>
                </a:cubicBezTo>
                <a:cubicBezTo>
                  <a:pt x="516" y="1183"/>
                  <a:pt x="382" y="1092"/>
                  <a:pt x="310" y="1013"/>
                </a:cubicBezTo>
                <a:cubicBezTo>
                  <a:pt x="189" y="881"/>
                  <a:pt x="161" y="696"/>
                  <a:pt x="221" y="519"/>
                </a:cubicBezTo>
                <a:cubicBezTo>
                  <a:pt x="282" y="347"/>
                  <a:pt x="426" y="214"/>
                  <a:pt x="603" y="162"/>
                </a:cubicBezTo>
                <a:cubicBezTo>
                  <a:pt x="644" y="150"/>
                  <a:pt x="686" y="145"/>
                  <a:pt x="727" y="145"/>
                </a:cubicBezTo>
                <a:cubicBezTo>
                  <a:pt x="828" y="145"/>
                  <a:pt x="926" y="179"/>
                  <a:pt x="1009" y="242"/>
                </a:cubicBezTo>
                <a:cubicBezTo>
                  <a:pt x="1133" y="342"/>
                  <a:pt x="1270" y="604"/>
                  <a:pt x="1266" y="829"/>
                </a:cubicBezTo>
                <a:cubicBezTo>
                  <a:pt x="1258" y="945"/>
                  <a:pt x="1226" y="1030"/>
                  <a:pt x="1149" y="1082"/>
                </a:cubicBezTo>
                <a:cubicBezTo>
                  <a:pt x="1125" y="1098"/>
                  <a:pt x="1113" y="1126"/>
                  <a:pt x="1121" y="1150"/>
                </a:cubicBezTo>
                <a:cubicBezTo>
                  <a:pt x="1125" y="1182"/>
                  <a:pt x="1141" y="1206"/>
                  <a:pt x="1165" y="1218"/>
                </a:cubicBezTo>
                <a:cubicBezTo>
                  <a:pt x="1175" y="1221"/>
                  <a:pt x="1184" y="1223"/>
                  <a:pt x="1194" y="1223"/>
                </a:cubicBezTo>
                <a:cubicBezTo>
                  <a:pt x="1209" y="1223"/>
                  <a:pt x="1225" y="1219"/>
                  <a:pt x="1242" y="1206"/>
                </a:cubicBezTo>
                <a:cubicBezTo>
                  <a:pt x="1342" y="1138"/>
                  <a:pt x="1402" y="1021"/>
                  <a:pt x="1415" y="885"/>
                </a:cubicBezTo>
                <a:cubicBezTo>
                  <a:pt x="1447" y="632"/>
                  <a:pt x="1314" y="338"/>
                  <a:pt x="1173" y="178"/>
                </a:cubicBezTo>
                <a:cubicBezTo>
                  <a:pt x="1059" y="67"/>
                  <a:pt x="902" y="0"/>
                  <a:pt x="729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0;p3"/>
          <p:cNvSpPr/>
          <p:nvPr/>
        </p:nvSpPr>
        <p:spPr>
          <a:xfrm flipH="1">
            <a:off x="1766005" y="18188"/>
            <a:ext cx="232399" cy="236323"/>
          </a:xfrm>
          <a:custGeom>
            <a:avLst/>
            <a:gdLst/>
            <a:ahLst/>
            <a:cxnLst/>
            <a:rect l="l" t="t" r="r" b="b"/>
            <a:pathLst>
              <a:path w="1411" h="1435" extrusionOk="0">
                <a:moveTo>
                  <a:pt x="698" y="0"/>
                </a:moveTo>
                <a:cubicBezTo>
                  <a:pt x="487" y="0"/>
                  <a:pt x="299" y="92"/>
                  <a:pt x="169" y="254"/>
                </a:cubicBezTo>
                <a:cubicBezTo>
                  <a:pt x="45" y="410"/>
                  <a:pt x="1" y="615"/>
                  <a:pt x="49" y="816"/>
                </a:cubicBezTo>
                <a:cubicBezTo>
                  <a:pt x="101" y="1017"/>
                  <a:pt x="250" y="1146"/>
                  <a:pt x="447" y="1150"/>
                </a:cubicBezTo>
                <a:cubicBezTo>
                  <a:pt x="450" y="1150"/>
                  <a:pt x="453" y="1150"/>
                  <a:pt x="456" y="1150"/>
                </a:cubicBezTo>
                <a:cubicBezTo>
                  <a:pt x="623" y="1150"/>
                  <a:pt x="829" y="1045"/>
                  <a:pt x="897" y="812"/>
                </a:cubicBezTo>
                <a:cubicBezTo>
                  <a:pt x="933" y="696"/>
                  <a:pt x="913" y="567"/>
                  <a:pt x="852" y="475"/>
                </a:cubicBezTo>
                <a:cubicBezTo>
                  <a:pt x="804" y="406"/>
                  <a:pt x="728" y="366"/>
                  <a:pt x="635" y="362"/>
                </a:cubicBezTo>
                <a:cubicBezTo>
                  <a:pt x="628" y="362"/>
                  <a:pt x="621" y="361"/>
                  <a:pt x="614" y="361"/>
                </a:cubicBezTo>
                <a:cubicBezTo>
                  <a:pt x="518" y="361"/>
                  <a:pt x="430" y="412"/>
                  <a:pt x="374" y="491"/>
                </a:cubicBezTo>
                <a:cubicBezTo>
                  <a:pt x="322" y="583"/>
                  <a:pt x="314" y="692"/>
                  <a:pt x="366" y="784"/>
                </a:cubicBezTo>
                <a:cubicBezTo>
                  <a:pt x="380" y="811"/>
                  <a:pt x="407" y="826"/>
                  <a:pt x="435" y="826"/>
                </a:cubicBezTo>
                <a:cubicBezTo>
                  <a:pt x="448" y="826"/>
                  <a:pt x="462" y="823"/>
                  <a:pt x="475" y="816"/>
                </a:cubicBezTo>
                <a:cubicBezTo>
                  <a:pt x="515" y="796"/>
                  <a:pt x="527" y="752"/>
                  <a:pt x="507" y="716"/>
                </a:cubicBezTo>
                <a:cubicBezTo>
                  <a:pt x="483" y="672"/>
                  <a:pt x="483" y="623"/>
                  <a:pt x="507" y="583"/>
                </a:cubicBezTo>
                <a:cubicBezTo>
                  <a:pt x="527" y="543"/>
                  <a:pt x="567" y="523"/>
                  <a:pt x="611" y="515"/>
                </a:cubicBezTo>
                <a:cubicBezTo>
                  <a:pt x="615" y="514"/>
                  <a:pt x="620" y="514"/>
                  <a:pt x="624" y="514"/>
                </a:cubicBezTo>
                <a:cubicBezTo>
                  <a:pt x="659" y="514"/>
                  <a:pt x="690" y="529"/>
                  <a:pt x="712" y="551"/>
                </a:cubicBezTo>
                <a:cubicBezTo>
                  <a:pt x="748" y="587"/>
                  <a:pt x="768" y="651"/>
                  <a:pt x="756" y="716"/>
                </a:cubicBezTo>
                <a:cubicBezTo>
                  <a:pt x="744" y="816"/>
                  <a:pt x="688" y="909"/>
                  <a:pt x="603" y="957"/>
                </a:cubicBezTo>
                <a:cubicBezTo>
                  <a:pt x="557" y="988"/>
                  <a:pt x="506" y="1002"/>
                  <a:pt x="453" y="1002"/>
                </a:cubicBezTo>
                <a:cubicBezTo>
                  <a:pt x="424" y="1002"/>
                  <a:pt x="395" y="998"/>
                  <a:pt x="366" y="989"/>
                </a:cubicBezTo>
                <a:cubicBezTo>
                  <a:pt x="181" y="925"/>
                  <a:pt x="165" y="672"/>
                  <a:pt x="201" y="531"/>
                </a:cubicBezTo>
                <a:cubicBezTo>
                  <a:pt x="242" y="354"/>
                  <a:pt x="374" y="226"/>
                  <a:pt x="551" y="181"/>
                </a:cubicBezTo>
                <a:cubicBezTo>
                  <a:pt x="600" y="168"/>
                  <a:pt x="651" y="161"/>
                  <a:pt x="701" y="161"/>
                </a:cubicBezTo>
                <a:cubicBezTo>
                  <a:pt x="832" y="161"/>
                  <a:pt x="961" y="206"/>
                  <a:pt x="1057" y="290"/>
                </a:cubicBezTo>
                <a:cubicBezTo>
                  <a:pt x="1174" y="386"/>
                  <a:pt x="1234" y="527"/>
                  <a:pt x="1222" y="672"/>
                </a:cubicBezTo>
                <a:cubicBezTo>
                  <a:pt x="1214" y="836"/>
                  <a:pt x="1073" y="1093"/>
                  <a:pt x="884" y="1214"/>
                </a:cubicBezTo>
                <a:cubicBezTo>
                  <a:pt x="818" y="1258"/>
                  <a:pt x="752" y="1279"/>
                  <a:pt x="690" y="1279"/>
                </a:cubicBezTo>
                <a:cubicBezTo>
                  <a:pt x="661" y="1279"/>
                  <a:pt x="634" y="1275"/>
                  <a:pt x="607" y="1266"/>
                </a:cubicBezTo>
                <a:cubicBezTo>
                  <a:pt x="598" y="1262"/>
                  <a:pt x="588" y="1259"/>
                  <a:pt x="578" y="1259"/>
                </a:cubicBezTo>
                <a:cubicBezTo>
                  <a:pt x="561" y="1259"/>
                  <a:pt x="543" y="1266"/>
                  <a:pt x="531" y="1278"/>
                </a:cubicBezTo>
                <a:cubicBezTo>
                  <a:pt x="511" y="1302"/>
                  <a:pt x="495" y="1330"/>
                  <a:pt x="507" y="1355"/>
                </a:cubicBezTo>
                <a:cubicBezTo>
                  <a:pt x="511" y="1379"/>
                  <a:pt x="531" y="1403"/>
                  <a:pt x="555" y="1411"/>
                </a:cubicBezTo>
                <a:cubicBezTo>
                  <a:pt x="603" y="1427"/>
                  <a:pt x="647" y="1435"/>
                  <a:pt x="692" y="1435"/>
                </a:cubicBezTo>
                <a:cubicBezTo>
                  <a:pt x="768" y="1435"/>
                  <a:pt x="844" y="1415"/>
                  <a:pt x="917" y="1375"/>
                </a:cubicBezTo>
                <a:cubicBezTo>
                  <a:pt x="1146" y="1254"/>
                  <a:pt x="1314" y="985"/>
                  <a:pt x="1367" y="776"/>
                </a:cubicBezTo>
                <a:cubicBezTo>
                  <a:pt x="1411" y="603"/>
                  <a:pt x="1371" y="422"/>
                  <a:pt x="1258" y="274"/>
                </a:cubicBezTo>
                <a:cubicBezTo>
                  <a:pt x="1134" y="105"/>
                  <a:pt x="929" y="5"/>
                  <a:pt x="712" y="1"/>
                </a:cubicBezTo>
                <a:cubicBezTo>
                  <a:pt x="707" y="0"/>
                  <a:pt x="703" y="0"/>
                  <a:pt x="698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01" name="Google Shape;101;p3"/>
          <p:cNvGrpSpPr/>
          <p:nvPr/>
        </p:nvGrpSpPr>
        <p:grpSpPr>
          <a:xfrm flipH="1">
            <a:off x="-799476" y="306354"/>
            <a:ext cx="1459675" cy="2094679"/>
            <a:chOff x="8328491" y="505017"/>
            <a:chExt cx="1459675" cy="2094679"/>
          </a:xfrm>
        </p:grpSpPr>
        <p:grpSp>
          <p:nvGrpSpPr>
            <p:cNvPr id="102" name="Google Shape;102;p3"/>
            <p:cNvGrpSpPr/>
            <p:nvPr/>
          </p:nvGrpSpPr>
          <p:grpSpPr>
            <a:xfrm>
              <a:off x="8328491" y="2037929"/>
              <a:ext cx="580943" cy="561766"/>
              <a:chOff x="8328491" y="2037929"/>
              <a:chExt cx="580943" cy="561766"/>
            </a:xfrm>
          </p:grpSpPr>
          <p:sp>
            <p:nvSpPr>
              <p:cNvPr id="103" name="Google Shape;103;p3"/>
              <p:cNvSpPr/>
              <p:nvPr/>
            </p:nvSpPr>
            <p:spPr>
              <a:xfrm rot="1978064">
                <a:off x="8396332" y="2128457"/>
                <a:ext cx="445374" cy="380712"/>
              </a:xfrm>
              <a:custGeom>
                <a:avLst/>
                <a:gdLst/>
                <a:ahLst/>
                <a:cxnLst/>
                <a:rect l="l" t="t" r="r" b="b"/>
                <a:pathLst>
                  <a:path w="4601" h="3933" extrusionOk="0">
                    <a:moveTo>
                      <a:pt x="3465" y="0"/>
                    </a:moveTo>
                    <a:cubicBezTo>
                      <a:pt x="2561" y="0"/>
                      <a:pt x="2644" y="1918"/>
                      <a:pt x="2644" y="1918"/>
                    </a:cubicBezTo>
                    <a:cubicBezTo>
                      <a:pt x="2644" y="1918"/>
                      <a:pt x="1691" y="910"/>
                      <a:pt x="1051" y="910"/>
                    </a:cubicBezTo>
                    <a:cubicBezTo>
                      <a:pt x="902" y="910"/>
                      <a:pt x="770" y="964"/>
                      <a:pt x="671" y="1098"/>
                    </a:cubicBezTo>
                    <a:cubicBezTo>
                      <a:pt x="0" y="1996"/>
                      <a:pt x="2711" y="3932"/>
                      <a:pt x="3431" y="3932"/>
                    </a:cubicBezTo>
                    <a:cubicBezTo>
                      <a:pt x="3465" y="3932"/>
                      <a:pt x="3495" y="3928"/>
                      <a:pt x="3520" y="3919"/>
                    </a:cubicBezTo>
                    <a:cubicBezTo>
                      <a:pt x="4110" y="3698"/>
                      <a:pt x="4601" y="138"/>
                      <a:pt x="3548" y="6"/>
                    </a:cubicBezTo>
                    <a:cubicBezTo>
                      <a:pt x="3519" y="2"/>
                      <a:pt x="3492" y="0"/>
                      <a:pt x="3465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4" name="Google Shape;104;p3"/>
              <p:cNvSpPr/>
              <p:nvPr/>
            </p:nvSpPr>
            <p:spPr>
              <a:xfrm rot="1978064">
                <a:off x="8377767" y="2190279"/>
                <a:ext cx="376550" cy="292528"/>
              </a:xfrm>
              <a:custGeom>
                <a:avLst/>
                <a:gdLst/>
                <a:ahLst/>
                <a:cxnLst/>
                <a:rect l="l" t="t" r="r" b="b"/>
                <a:pathLst>
                  <a:path w="3890" h="3022" extrusionOk="0">
                    <a:moveTo>
                      <a:pt x="1050" y="1"/>
                    </a:moveTo>
                    <a:cubicBezTo>
                      <a:pt x="902" y="1"/>
                      <a:pt x="770" y="56"/>
                      <a:pt x="671" y="187"/>
                    </a:cubicBezTo>
                    <a:cubicBezTo>
                      <a:pt x="0" y="1088"/>
                      <a:pt x="2707" y="3021"/>
                      <a:pt x="3427" y="3021"/>
                    </a:cubicBezTo>
                    <a:cubicBezTo>
                      <a:pt x="3461" y="3021"/>
                      <a:pt x="3491" y="3017"/>
                      <a:pt x="3516" y="3008"/>
                    </a:cubicBezTo>
                    <a:cubicBezTo>
                      <a:pt x="3652" y="2956"/>
                      <a:pt x="3777" y="2735"/>
                      <a:pt x="3889" y="2425"/>
                    </a:cubicBezTo>
                    <a:cubicBezTo>
                      <a:pt x="3733" y="2345"/>
                      <a:pt x="3576" y="2248"/>
                      <a:pt x="3427" y="2152"/>
                    </a:cubicBezTo>
                    <a:cubicBezTo>
                      <a:pt x="2564" y="1594"/>
                      <a:pt x="1840" y="870"/>
                      <a:pt x="1266" y="35"/>
                    </a:cubicBezTo>
                    <a:cubicBezTo>
                      <a:pt x="1192" y="13"/>
                      <a:pt x="1119" y="1"/>
                      <a:pt x="1050" y="1"/>
                    </a:cubicBezTo>
                    <a:close/>
                  </a:path>
                </a:pathLst>
              </a:custGeom>
              <a:solidFill>
                <a:srgbClr val="FFF1F6">
                  <a:alpha val="333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05" name="Google Shape;105;p3"/>
            <p:cNvGrpSpPr/>
            <p:nvPr/>
          </p:nvGrpSpPr>
          <p:grpSpPr>
            <a:xfrm rot="-5889459" flipH="1">
              <a:off x="8298512" y="743391"/>
              <a:ext cx="1545354" cy="1227090"/>
              <a:chOff x="6766920" y="-660615"/>
              <a:chExt cx="1545325" cy="1227067"/>
            </a:xfrm>
          </p:grpSpPr>
          <p:grpSp>
            <p:nvGrpSpPr>
              <p:cNvPr id="106" name="Google Shape;106;p3"/>
              <p:cNvGrpSpPr/>
              <p:nvPr/>
            </p:nvGrpSpPr>
            <p:grpSpPr>
              <a:xfrm rot="-1338283">
                <a:off x="6766019" y="229092"/>
                <a:ext cx="900924" cy="172863"/>
                <a:chOff x="3564648" y="628675"/>
                <a:chExt cx="901001" cy="172878"/>
              </a:xfrm>
            </p:grpSpPr>
            <p:sp>
              <p:nvSpPr>
                <p:cNvPr id="107" name="Google Shape;107;p3"/>
                <p:cNvSpPr/>
                <p:nvPr/>
              </p:nvSpPr>
              <p:spPr>
                <a:xfrm>
                  <a:off x="3564648" y="647688"/>
                  <a:ext cx="32631" cy="260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2" h="193" extrusionOk="0">
                      <a:moveTo>
                        <a:pt x="73" y="0"/>
                      </a:moveTo>
                      <a:cubicBezTo>
                        <a:pt x="53" y="0"/>
                        <a:pt x="33" y="10"/>
                        <a:pt x="21" y="28"/>
                      </a:cubicBezTo>
                      <a:cubicBezTo>
                        <a:pt x="0" y="52"/>
                        <a:pt x="4" y="92"/>
                        <a:pt x="33" y="112"/>
                      </a:cubicBezTo>
                      <a:cubicBezTo>
                        <a:pt x="33" y="112"/>
                        <a:pt x="69" y="140"/>
                        <a:pt x="141" y="184"/>
                      </a:cubicBezTo>
                      <a:cubicBezTo>
                        <a:pt x="149" y="188"/>
                        <a:pt x="165" y="192"/>
                        <a:pt x="173" y="192"/>
                      </a:cubicBezTo>
                      <a:cubicBezTo>
                        <a:pt x="193" y="192"/>
                        <a:pt x="213" y="184"/>
                        <a:pt x="225" y="168"/>
                      </a:cubicBezTo>
                      <a:cubicBezTo>
                        <a:pt x="241" y="144"/>
                        <a:pt x="233" y="104"/>
                        <a:pt x="205" y="84"/>
                      </a:cubicBezTo>
                      <a:cubicBezTo>
                        <a:pt x="141" y="40"/>
                        <a:pt x="105" y="11"/>
                        <a:pt x="105" y="11"/>
                      </a:cubicBezTo>
                      <a:cubicBezTo>
                        <a:pt x="96" y="4"/>
                        <a:pt x="84" y="0"/>
                        <a:pt x="73" y="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8" name="Google Shape;108;p3"/>
                <p:cNvSpPr/>
                <p:nvPr/>
              </p:nvSpPr>
              <p:spPr>
                <a:xfrm>
                  <a:off x="3630180" y="628675"/>
                  <a:ext cx="835469" cy="17287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196" h="1282" extrusionOk="0">
                      <a:moveTo>
                        <a:pt x="6121" y="0"/>
                      </a:moveTo>
                      <a:cubicBezTo>
                        <a:pt x="6109" y="0"/>
                        <a:pt x="6097" y="4"/>
                        <a:pt x="6087" y="12"/>
                      </a:cubicBezTo>
                      <a:cubicBezTo>
                        <a:pt x="6023" y="64"/>
                        <a:pt x="5955" y="112"/>
                        <a:pt x="5891" y="160"/>
                      </a:cubicBezTo>
                      <a:cubicBezTo>
                        <a:pt x="5858" y="177"/>
                        <a:pt x="5854" y="213"/>
                        <a:pt x="5875" y="245"/>
                      </a:cubicBezTo>
                      <a:cubicBezTo>
                        <a:pt x="5887" y="261"/>
                        <a:pt x="5907" y="269"/>
                        <a:pt x="5927" y="269"/>
                      </a:cubicBezTo>
                      <a:cubicBezTo>
                        <a:pt x="5943" y="269"/>
                        <a:pt x="5951" y="265"/>
                        <a:pt x="5967" y="261"/>
                      </a:cubicBezTo>
                      <a:cubicBezTo>
                        <a:pt x="6035" y="213"/>
                        <a:pt x="6104" y="165"/>
                        <a:pt x="6168" y="112"/>
                      </a:cubicBezTo>
                      <a:cubicBezTo>
                        <a:pt x="6192" y="88"/>
                        <a:pt x="6196" y="48"/>
                        <a:pt x="6176" y="24"/>
                      </a:cubicBezTo>
                      <a:cubicBezTo>
                        <a:pt x="6161" y="9"/>
                        <a:pt x="6140" y="0"/>
                        <a:pt x="6121" y="0"/>
                      </a:cubicBezTo>
                      <a:close/>
                      <a:moveTo>
                        <a:pt x="5557" y="384"/>
                      </a:moveTo>
                      <a:cubicBezTo>
                        <a:pt x="5546" y="384"/>
                        <a:pt x="5535" y="387"/>
                        <a:pt x="5525" y="394"/>
                      </a:cubicBezTo>
                      <a:lnTo>
                        <a:pt x="5312" y="514"/>
                      </a:lnTo>
                      <a:cubicBezTo>
                        <a:pt x="5284" y="530"/>
                        <a:pt x="5272" y="570"/>
                        <a:pt x="5288" y="602"/>
                      </a:cubicBezTo>
                      <a:cubicBezTo>
                        <a:pt x="5296" y="623"/>
                        <a:pt x="5324" y="631"/>
                        <a:pt x="5344" y="631"/>
                      </a:cubicBezTo>
                      <a:cubicBezTo>
                        <a:pt x="5352" y="631"/>
                        <a:pt x="5364" y="631"/>
                        <a:pt x="5372" y="627"/>
                      </a:cubicBezTo>
                      <a:cubicBezTo>
                        <a:pt x="5445" y="586"/>
                        <a:pt x="5517" y="546"/>
                        <a:pt x="5589" y="502"/>
                      </a:cubicBezTo>
                      <a:cubicBezTo>
                        <a:pt x="5617" y="486"/>
                        <a:pt x="5629" y="446"/>
                        <a:pt x="5609" y="414"/>
                      </a:cubicBezTo>
                      <a:cubicBezTo>
                        <a:pt x="5599" y="395"/>
                        <a:pt x="5578" y="384"/>
                        <a:pt x="5557" y="384"/>
                      </a:cubicBezTo>
                      <a:close/>
                      <a:moveTo>
                        <a:pt x="68" y="434"/>
                      </a:moveTo>
                      <a:cubicBezTo>
                        <a:pt x="45" y="434"/>
                        <a:pt x="25" y="444"/>
                        <a:pt x="17" y="466"/>
                      </a:cubicBezTo>
                      <a:cubicBezTo>
                        <a:pt x="1" y="494"/>
                        <a:pt x="9" y="534"/>
                        <a:pt x="41" y="550"/>
                      </a:cubicBezTo>
                      <a:cubicBezTo>
                        <a:pt x="109" y="590"/>
                        <a:pt x="185" y="631"/>
                        <a:pt x="262" y="667"/>
                      </a:cubicBezTo>
                      <a:cubicBezTo>
                        <a:pt x="266" y="671"/>
                        <a:pt x="278" y="671"/>
                        <a:pt x="286" y="671"/>
                      </a:cubicBezTo>
                      <a:cubicBezTo>
                        <a:pt x="310" y="671"/>
                        <a:pt x="330" y="663"/>
                        <a:pt x="346" y="635"/>
                      </a:cubicBezTo>
                      <a:cubicBezTo>
                        <a:pt x="362" y="602"/>
                        <a:pt x="346" y="566"/>
                        <a:pt x="318" y="550"/>
                      </a:cubicBezTo>
                      <a:cubicBezTo>
                        <a:pt x="246" y="514"/>
                        <a:pt x="169" y="482"/>
                        <a:pt x="101" y="442"/>
                      </a:cubicBezTo>
                      <a:cubicBezTo>
                        <a:pt x="90" y="436"/>
                        <a:pt x="79" y="434"/>
                        <a:pt x="68" y="434"/>
                      </a:cubicBezTo>
                      <a:close/>
                      <a:moveTo>
                        <a:pt x="4947" y="705"/>
                      </a:moveTo>
                      <a:cubicBezTo>
                        <a:pt x="4939" y="705"/>
                        <a:pt x="4930" y="707"/>
                        <a:pt x="4922" y="711"/>
                      </a:cubicBezTo>
                      <a:cubicBezTo>
                        <a:pt x="4846" y="747"/>
                        <a:pt x="4770" y="775"/>
                        <a:pt x="4693" y="807"/>
                      </a:cubicBezTo>
                      <a:cubicBezTo>
                        <a:pt x="4665" y="815"/>
                        <a:pt x="4645" y="856"/>
                        <a:pt x="4661" y="888"/>
                      </a:cubicBezTo>
                      <a:cubicBezTo>
                        <a:pt x="4669" y="912"/>
                        <a:pt x="4693" y="928"/>
                        <a:pt x="4721" y="928"/>
                      </a:cubicBezTo>
                      <a:cubicBezTo>
                        <a:pt x="4729" y="928"/>
                        <a:pt x="4738" y="928"/>
                        <a:pt x="4746" y="920"/>
                      </a:cubicBezTo>
                      <a:cubicBezTo>
                        <a:pt x="4826" y="892"/>
                        <a:pt x="4902" y="860"/>
                        <a:pt x="4975" y="827"/>
                      </a:cubicBezTo>
                      <a:cubicBezTo>
                        <a:pt x="5007" y="811"/>
                        <a:pt x="5023" y="771"/>
                        <a:pt x="5007" y="739"/>
                      </a:cubicBezTo>
                      <a:cubicBezTo>
                        <a:pt x="4995" y="719"/>
                        <a:pt x="4971" y="705"/>
                        <a:pt x="4947" y="705"/>
                      </a:cubicBezTo>
                      <a:close/>
                      <a:moveTo>
                        <a:pt x="694" y="729"/>
                      </a:moveTo>
                      <a:cubicBezTo>
                        <a:pt x="670" y="729"/>
                        <a:pt x="644" y="741"/>
                        <a:pt x="631" y="767"/>
                      </a:cubicBezTo>
                      <a:cubicBezTo>
                        <a:pt x="619" y="795"/>
                        <a:pt x="639" y="831"/>
                        <a:pt x="668" y="848"/>
                      </a:cubicBezTo>
                      <a:cubicBezTo>
                        <a:pt x="744" y="884"/>
                        <a:pt x="824" y="908"/>
                        <a:pt x="901" y="936"/>
                      </a:cubicBezTo>
                      <a:cubicBezTo>
                        <a:pt x="905" y="944"/>
                        <a:pt x="913" y="944"/>
                        <a:pt x="921" y="944"/>
                      </a:cubicBezTo>
                      <a:cubicBezTo>
                        <a:pt x="949" y="944"/>
                        <a:pt x="969" y="924"/>
                        <a:pt x="981" y="896"/>
                      </a:cubicBezTo>
                      <a:cubicBezTo>
                        <a:pt x="989" y="864"/>
                        <a:pt x="969" y="827"/>
                        <a:pt x="941" y="815"/>
                      </a:cubicBezTo>
                      <a:cubicBezTo>
                        <a:pt x="864" y="791"/>
                        <a:pt x="788" y="763"/>
                        <a:pt x="712" y="731"/>
                      </a:cubicBezTo>
                      <a:cubicBezTo>
                        <a:pt x="706" y="729"/>
                        <a:pt x="700" y="729"/>
                        <a:pt x="694" y="729"/>
                      </a:cubicBezTo>
                      <a:close/>
                      <a:moveTo>
                        <a:pt x="1342" y="954"/>
                      </a:moveTo>
                      <a:cubicBezTo>
                        <a:pt x="1316" y="954"/>
                        <a:pt x="1288" y="973"/>
                        <a:pt x="1278" y="1004"/>
                      </a:cubicBezTo>
                      <a:cubicBezTo>
                        <a:pt x="1270" y="1032"/>
                        <a:pt x="1290" y="1069"/>
                        <a:pt x="1326" y="1077"/>
                      </a:cubicBezTo>
                      <a:lnTo>
                        <a:pt x="1567" y="1137"/>
                      </a:lnTo>
                      <a:lnTo>
                        <a:pt x="1580" y="1137"/>
                      </a:lnTo>
                      <a:cubicBezTo>
                        <a:pt x="1612" y="1137"/>
                        <a:pt x="1636" y="1117"/>
                        <a:pt x="1636" y="1093"/>
                      </a:cubicBezTo>
                      <a:cubicBezTo>
                        <a:pt x="1648" y="1056"/>
                        <a:pt x="1628" y="1028"/>
                        <a:pt x="1592" y="1016"/>
                      </a:cubicBezTo>
                      <a:cubicBezTo>
                        <a:pt x="1511" y="996"/>
                        <a:pt x="1435" y="976"/>
                        <a:pt x="1355" y="956"/>
                      </a:cubicBezTo>
                      <a:cubicBezTo>
                        <a:pt x="1350" y="955"/>
                        <a:pt x="1346" y="954"/>
                        <a:pt x="1342" y="954"/>
                      </a:cubicBezTo>
                      <a:close/>
                      <a:moveTo>
                        <a:pt x="4306" y="950"/>
                      </a:moveTo>
                      <a:cubicBezTo>
                        <a:pt x="4300" y="950"/>
                        <a:pt x="4294" y="951"/>
                        <a:pt x="4288" y="952"/>
                      </a:cubicBezTo>
                      <a:cubicBezTo>
                        <a:pt x="4207" y="976"/>
                        <a:pt x="4135" y="996"/>
                        <a:pt x="4054" y="1016"/>
                      </a:cubicBezTo>
                      <a:cubicBezTo>
                        <a:pt x="4018" y="1028"/>
                        <a:pt x="3998" y="1056"/>
                        <a:pt x="4006" y="1093"/>
                      </a:cubicBezTo>
                      <a:cubicBezTo>
                        <a:pt x="4014" y="1117"/>
                        <a:pt x="4038" y="1137"/>
                        <a:pt x="4067" y="1137"/>
                      </a:cubicBezTo>
                      <a:lnTo>
                        <a:pt x="4087" y="1137"/>
                      </a:lnTo>
                      <a:cubicBezTo>
                        <a:pt x="4167" y="1117"/>
                        <a:pt x="4247" y="1097"/>
                        <a:pt x="4328" y="1073"/>
                      </a:cubicBezTo>
                      <a:cubicBezTo>
                        <a:pt x="4360" y="1064"/>
                        <a:pt x="4380" y="1028"/>
                        <a:pt x="4368" y="992"/>
                      </a:cubicBezTo>
                      <a:cubicBezTo>
                        <a:pt x="4361" y="966"/>
                        <a:pt x="4335" y="950"/>
                        <a:pt x="4306" y="950"/>
                      </a:cubicBezTo>
                      <a:close/>
                      <a:moveTo>
                        <a:pt x="2020" y="1096"/>
                      </a:moveTo>
                      <a:cubicBezTo>
                        <a:pt x="1988" y="1096"/>
                        <a:pt x="1961" y="1116"/>
                        <a:pt x="1957" y="1149"/>
                      </a:cubicBezTo>
                      <a:cubicBezTo>
                        <a:pt x="1953" y="1185"/>
                        <a:pt x="1973" y="1213"/>
                        <a:pt x="2009" y="1217"/>
                      </a:cubicBezTo>
                      <a:cubicBezTo>
                        <a:pt x="2090" y="1233"/>
                        <a:pt x="2174" y="1245"/>
                        <a:pt x="2255" y="1253"/>
                      </a:cubicBezTo>
                      <a:lnTo>
                        <a:pt x="2259" y="1253"/>
                      </a:lnTo>
                      <a:cubicBezTo>
                        <a:pt x="2291" y="1253"/>
                        <a:pt x="2319" y="1229"/>
                        <a:pt x="2327" y="1197"/>
                      </a:cubicBezTo>
                      <a:cubicBezTo>
                        <a:pt x="2331" y="1161"/>
                        <a:pt x="2307" y="1133"/>
                        <a:pt x="2271" y="1129"/>
                      </a:cubicBezTo>
                      <a:cubicBezTo>
                        <a:pt x="2190" y="1125"/>
                        <a:pt x="2110" y="1109"/>
                        <a:pt x="2030" y="1097"/>
                      </a:cubicBezTo>
                      <a:cubicBezTo>
                        <a:pt x="2026" y="1096"/>
                        <a:pt x="2023" y="1096"/>
                        <a:pt x="2020" y="1096"/>
                      </a:cubicBezTo>
                      <a:close/>
                      <a:moveTo>
                        <a:pt x="3637" y="1103"/>
                      </a:moveTo>
                      <a:cubicBezTo>
                        <a:pt x="3633" y="1103"/>
                        <a:pt x="3629" y="1104"/>
                        <a:pt x="3625" y="1105"/>
                      </a:cubicBezTo>
                      <a:lnTo>
                        <a:pt x="3384" y="1133"/>
                      </a:lnTo>
                      <a:cubicBezTo>
                        <a:pt x="3351" y="1137"/>
                        <a:pt x="3323" y="1169"/>
                        <a:pt x="3331" y="1205"/>
                      </a:cubicBezTo>
                      <a:cubicBezTo>
                        <a:pt x="3331" y="1233"/>
                        <a:pt x="3359" y="1257"/>
                        <a:pt x="3388" y="1257"/>
                      </a:cubicBezTo>
                      <a:cubicBezTo>
                        <a:pt x="3388" y="1257"/>
                        <a:pt x="3396" y="1257"/>
                        <a:pt x="3400" y="1253"/>
                      </a:cubicBezTo>
                      <a:cubicBezTo>
                        <a:pt x="3480" y="1249"/>
                        <a:pt x="3564" y="1237"/>
                        <a:pt x="3645" y="1225"/>
                      </a:cubicBezTo>
                      <a:cubicBezTo>
                        <a:pt x="3677" y="1217"/>
                        <a:pt x="3701" y="1189"/>
                        <a:pt x="3697" y="1153"/>
                      </a:cubicBezTo>
                      <a:cubicBezTo>
                        <a:pt x="3693" y="1128"/>
                        <a:pt x="3668" y="1103"/>
                        <a:pt x="3637" y="1103"/>
                      </a:cubicBezTo>
                      <a:close/>
                      <a:moveTo>
                        <a:pt x="2709" y="1157"/>
                      </a:moveTo>
                      <a:cubicBezTo>
                        <a:pt x="2672" y="1157"/>
                        <a:pt x="2640" y="1181"/>
                        <a:pt x="2640" y="1217"/>
                      </a:cubicBezTo>
                      <a:cubicBezTo>
                        <a:pt x="2640" y="1253"/>
                        <a:pt x="2668" y="1281"/>
                        <a:pt x="2701" y="1281"/>
                      </a:cubicBezTo>
                      <a:lnTo>
                        <a:pt x="2954" y="1281"/>
                      </a:lnTo>
                      <a:cubicBezTo>
                        <a:pt x="2990" y="1281"/>
                        <a:pt x="3014" y="1253"/>
                        <a:pt x="3014" y="1217"/>
                      </a:cubicBezTo>
                      <a:cubicBezTo>
                        <a:pt x="3014" y="1181"/>
                        <a:pt x="2982" y="1157"/>
                        <a:pt x="2950" y="1157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109" name="Google Shape;109;p3"/>
              <p:cNvGrpSpPr/>
              <p:nvPr/>
            </p:nvGrpSpPr>
            <p:grpSpPr>
              <a:xfrm rot="8478049">
                <a:off x="7456155" y="-397939"/>
                <a:ext cx="900955" cy="172869"/>
                <a:chOff x="3564648" y="628675"/>
                <a:chExt cx="901001" cy="172878"/>
              </a:xfrm>
            </p:grpSpPr>
            <p:sp>
              <p:nvSpPr>
                <p:cNvPr id="110" name="Google Shape;110;p3"/>
                <p:cNvSpPr/>
                <p:nvPr/>
              </p:nvSpPr>
              <p:spPr>
                <a:xfrm>
                  <a:off x="3564648" y="647688"/>
                  <a:ext cx="32631" cy="260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2" h="193" extrusionOk="0">
                      <a:moveTo>
                        <a:pt x="73" y="0"/>
                      </a:moveTo>
                      <a:cubicBezTo>
                        <a:pt x="53" y="0"/>
                        <a:pt x="33" y="10"/>
                        <a:pt x="21" y="28"/>
                      </a:cubicBezTo>
                      <a:cubicBezTo>
                        <a:pt x="0" y="52"/>
                        <a:pt x="4" y="92"/>
                        <a:pt x="33" y="112"/>
                      </a:cubicBezTo>
                      <a:cubicBezTo>
                        <a:pt x="33" y="112"/>
                        <a:pt x="69" y="140"/>
                        <a:pt x="141" y="184"/>
                      </a:cubicBezTo>
                      <a:cubicBezTo>
                        <a:pt x="149" y="188"/>
                        <a:pt x="165" y="192"/>
                        <a:pt x="173" y="192"/>
                      </a:cubicBezTo>
                      <a:cubicBezTo>
                        <a:pt x="193" y="192"/>
                        <a:pt x="213" y="184"/>
                        <a:pt x="225" y="168"/>
                      </a:cubicBezTo>
                      <a:cubicBezTo>
                        <a:pt x="241" y="144"/>
                        <a:pt x="233" y="104"/>
                        <a:pt x="205" y="84"/>
                      </a:cubicBezTo>
                      <a:cubicBezTo>
                        <a:pt x="141" y="40"/>
                        <a:pt x="105" y="11"/>
                        <a:pt x="105" y="11"/>
                      </a:cubicBezTo>
                      <a:cubicBezTo>
                        <a:pt x="96" y="4"/>
                        <a:pt x="84" y="0"/>
                        <a:pt x="73" y="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1" name="Google Shape;111;p3"/>
                <p:cNvSpPr/>
                <p:nvPr/>
              </p:nvSpPr>
              <p:spPr>
                <a:xfrm>
                  <a:off x="3630180" y="628675"/>
                  <a:ext cx="835469" cy="17287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196" h="1282" extrusionOk="0">
                      <a:moveTo>
                        <a:pt x="6121" y="0"/>
                      </a:moveTo>
                      <a:cubicBezTo>
                        <a:pt x="6109" y="0"/>
                        <a:pt x="6097" y="4"/>
                        <a:pt x="6087" y="12"/>
                      </a:cubicBezTo>
                      <a:cubicBezTo>
                        <a:pt x="6023" y="64"/>
                        <a:pt x="5955" y="112"/>
                        <a:pt x="5891" y="160"/>
                      </a:cubicBezTo>
                      <a:cubicBezTo>
                        <a:pt x="5858" y="177"/>
                        <a:pt x="5854" y="213"/>
                        <a:pt x="5875" y="245"/>
                      </a:cubicBezTo>
                      <a:cubicBezTo>
                        <a:pt x="5887" y="261"/>
                        <a:pt x="5907" y="269"/>
                        <a:pt x="5927" y="269"/>
                      </a:cubicBezTo>
                      <a:cubicBezTo>
                        <a:pt x="5943" y="269"/>
                        <a:pt x="5951" y="265"/>
                        <a:pt x="5967" y="261"/>
                      </a:cubicBezTo>
                      <a:cubicBezTo>
                        <a:pt x="6035" y="213"/>
                        <a:pt x="6104" y="165"/>
                        <a:pt x="6168" y="112"/>
                      </a:cubicBezTo>
                      <a:cubicBezTo>
                        <a:pt x="6192" y="88"/>
                        <a:pt x="6196" y="48"/>
                        <a:pt x="6176" y="24"/>
                      </a:cubicBezTo>
                      <a:cubicBezTo>
                        <a:pt x="6161" y="9"/>
                        <a:pt x="6140" y="0"/>
                        <a:pt x="6121" y="0"/>
                      </a:cubicBezTo>
                      <a:close/>
                      <a:moveTo>
                        <a:pt x="5557" y="384"/>
                      </a:moveTo>
                      <a:cubicBezTo>
                        <a:pt x="5546" y="384"/>
                        <a:pt x="5535" y="387"/>
                        <a:pt x="5525" y="394"/>
                      </a:cubicBezTo>
                      <a:lnTo>
                        <a:pt x="5312" y="514"/>
                      </a:lnTo>
                      <a:cubicBezTo>
                        <a:pt x="5284" y="530"/>
                        <a:pt x="5272" y="570"/>
                        <a:pt x="5288" y="602"/>
                      </a:cubicBezTo>
                      <a:cubicBezTo>
                        <a:pt x="5296" y="623"/>
                        <a:pt x="5324" y="631"/>
                        <a:pt x="5344" y="631"/>
                      </a:cubicBezTo>
                      <a:cubicBezTo>
                        <a:pt x="5352" y="631"/>
                        <a:pt x="5364" y="631"/>
                        <a:pt x="5372" y="627"/>
                      </a:cubicBezTo>
                      <a:cubicBezTo>
                        <a:pt x="5445" y="586"/>
                        <a:pt x="5517" y="546"/>
                        <a:pt x="5589" y="502"/>
                      </a:cubicBezTo>
                      <a:cubicBezTo>
                        <a:pt x="5617" y="486"/>
                        <a:pt x="5629" y="446"/>
                        <a:pt x="5609" y="414"/>
                      </a:cubicBezTo>
                      <a:cubicBezTo>
                        <a:pt x="5599" y="395"/>
                        <a:pt x="5578" y="384"/>
                        <a:pt x="5557" y="384"/>
                      </a:cubicBezTo>
                      <a:close/>
                      <a:moveTo>
                        <a:pt x="68" y="434"/>
                      </a:moveTo>
                      <a:cubicBezTo>
                        <a:pt x="45" y="434"/>
                        <a:pt x="25" y="444"/>
                        <a:pt x="17" y="466"/>
                      </a:cubicBezTo>
                      <a:cubicBezTo>
                        <a:pt x="1" y="494"/>
                        <a:pt x="9" y="534"/>
                        <a:pt x="41" y="550"/>
                      </a:cubicBezTo>
                      <a:cubicBezTo>
                        <a:pt x="109" y="590"/>
                        <a:pt x="185" y="631"/>
                        <a:pt x="262" y="667"/>
                      </a:cubicBezTo>
                      <a:cubicBezTo>
                        <a:pt x="266" y="671"/>
                        <a:pt x="278" y="671"/>
                        <a:pt x="286" y="671"/>
                      </a:cubicBezTo>
                      <a:cubicBezTo>
                        <a:pt x="310" y="671"/>
                        <a:pt x="330" y="663"/>
                        <a:pt x="346" y="635"/>
                      </a:cubicBezTo>
                      <a:cubicBezTo>
                        <a:pt x="362" y="602"/>
                        <a:pt x="346" y="566"/>
                        <a:pt x="318" y="550"/>
                      </a:cubicBezTo>
                      <a:cubicBezTo>
                        <a:pt x="246" y="514"/>
                        <a:pt x="169" y="482"/>
                        <a:pt x="101" y="442"/>
                      </a:cubicBezTo>
                      <a:cubicBezTo>
                        <a:pt x="90" y="436"/>
                        <a:pt x="79" y="434"/>
                        <a:pt x="68" y="434"/>
                      </a:cubicBezTo>
                      <a:close/>
                      <a:moveTo>
                        <a:pt x="4947" y="705"/>
                      </a:moveTo>
                      <a:cubicBezTo>
                        <a:pt x="4939" y="705"/>
                        <a:pt x="4930" y="707"/>
                        <a:pt x="4922" y="711"/>
                      </a:cubicBezTo>
                      <a:cubicBezTo>
                        <a:pt x="4846" y="747"/>
                        <a:pt x="4770" y="775"/>
                        <a:pt x="4693" y="807"/>
                      </a:cubicBezTo>
                      <a:cubicBezTo>
                        <a:pt x="4665" y="815"/>
                        <a:pt x="4645" y="856"/>
                        <a:pt x="4661" y="888"/>
                      </a:cubicBezTo>
                      <a:cubicBezTo>
                        <a:pt x="4669" y="912"/>
                        <a:pt x="4693" y="928"/>
                        <a:pt x="4721" y="928"/>
                      </a:cubicBezTo>
                      <a:cubicBezTo>
                        <a:pt x="4729" y="928"/>
                        <a:pt x="4738" y="928"/>
                        <a:pt x="4746" y="920"/>
                      </a:cubicBezTo>
                      <a:cubicBezTo>
                        <a:pt x="4826" y="892"/>
                        <a:pt x="4902" y="860"/>
                        <a:pt x="4975" y="827"/>
                      </a:cubicBezTo>
                      <a:cubicBezTo>
                        <a:pt x="5007" y="811"/>
                        <a:pt x="5023" y="771"/>
                        <a:pt x="5007" y="739"/>
                      </a:cubicBezTo>
                      <a:cubicBezTo>
                        <a:pt x="4995" y="719"/>
                        <a:pt x="4971" y="705"/>
                        <a:pt x="4947" y="705"/>
                      </a:cubicBezTo>
                      <a:close/>
                      <a:moveTo>
                        <a:pt x="694" y="729"/>
                      </a:moveTo>
                      <a:cubicBezTo>
                        <a:pt x="670" y="729"/>
                        <a:pt x="644" y="741"/>
                        <a:pt x="631" y="767"/>
                      </a:cubicBezTo>
                      <a:cubicBezTo>
                        <a:pt x="619" y="795"/>
                        <a:pt x="639" y="831"/>
                        <a:pt x="668" y="848"/>
                      </a:cubicBezTo>
                      <a:cubicBezTo>
                        <a:pt x="744" y="884"/>
                        <a:pt x="824" y="908"/>
                        <a:pt x="901" y="936"/>
                      </a:cubicBezTo>
                      <a:cubicBezTo>
                        <a:pt x="905" y="944"/>
                        <a:pt x="913" y="944"/>
                        <a:pt x="921" y="944"/>
                      </a:cubicBezTo>
                      <a:cubicBezTo>
                        <a:pt x="949" y="944"/>
                        <a:pt x="969" y="924"/>
                        <a:pt x="981" y="896"/>
                      </a:cubicBezTo>
                      <a:cubicBezTo>
                        <a:pt x="989" y="864"/>
                        <a:pt x="969" y="827"/>
                        <a:pt x="941" y="815"/>
                      </a:cubicBezTo>
                      <a:cubicBezTo>
                        <a:pt x="864" y="791"/>
                        <a:pt x="788" y="763"/>
                        <a:pt x="712" y="731"/>
                      </a:cubicBezTo>
                      <a:cubicBezTo>
                        <a:pt x="706" y="729"/>
                        <a:pt x="700" y="729"/>
                        <a:pt x="694" y="729"/>
                      </a:cubicBezTo>
                      <a:close/>
                      <a:moveTo>
                        <a:pt x="1342" y="954"/>
                      </a:moveTo>
                      <a:cubicBezTo>
                        <a:pt x="1316" y="954"/>
                        <a:pt x="1288" y="973"/>
                        <a:pt x="1278" y="1004"/>
                      </a:cubicBezTo>
                      <a:cubicBezTo>
                        <a:pt x="1270" y="1032"/>
                        <a:pt x="1290" y="1069"/>
                        <a:pt x="1326" y="1077"/>
                      </a:cubicBezTo>
                      <a:lnTo>
                        <a:pt x="1567" y="1137"/>
                      </a:lnTo>
                      <a:lnTo>
                        <a:pt x="1580" y="1137"/>
                      </a:lnTo>
                      <a:cubicBezTo>
                        <a:pt x="1612" y="1137"/>
                        <a:pt x="1636" y="1117"/>
                        <a:pt x="1636" y="1093"/>
                      </a:cubicBezTo>
                      <a:cubicBezTo>
                        <a:pt x="1648" y="1056"/>
                        <a:pt x="1628" y="1028"/>
                        <a:pt x="1592" y="1016"/>
                      </a:cubicBezTo>
                      <a:cubicBezTo>
                        <a:pt x="1511" y="996"/>
                        <a:pt x="1435" y="976"/>
                        <a:pt x="1355" y="956"/>
                      </a:cubicBezTo>
                      <a:cubicBezTo>
                        <a:pt x="1350" y="955"/>
                        <a:pt x="1346" y="954"/>
                        <a:pt x="1342" y="954"/>
                      </a:cubicBezTo>
                      <a:close/>
                      <a:moveTo>
                        <a:pt x="4306" y="950"/>
                      </a:moveTo>
                      <a:cubicBezTo>
                        <a:pt x="4300" y="950"/>
                        <a:pt x="4294" y="951"/>
                        <a:pt x="4288" y="952"/>
                      </a:cubicBezTo>
                      <a:cubicBezTo>
                        <a:pt x="4207" y="976"/>
                        <a:pt x="4135" y="996"/>
                        <a:pt x="4054" y="1016"/>
                      </a:cubicBezTo>
                      <a:cubicBezTo>
                        <a:pt x="4018" y="1028"/>
                        <a:pt x="3998" y="1056"/>
                        <a:pt x="4006" y="1093"/>
                      </a:cubicBezTo>
                      <a:cubicBezTo>
                        <a:pt x="4014" y="1117"/>
                        <a:pt x="4038" y="1137"/>
                        <a:pt x="4067" y="1137"/>
                      </a:cubicBezTo>
                      <a:lnTo>
                        <a:pt x="4087" y="1137"/>
                      </a:lnTo>
                      <a:cubicBezTo>
                        <a:pt x="4167" y="1117"/>
                        <a:pt x="4247" y="1097"/>
                        <a:pt x="4328" y="1073"/>
                      </a:cubicBezTo>
                      <a:cubicBezTo>
                        <a:pt x="4360" y="1064"/>
                        <a:pt x="4380" y="1028"/>
                        <a:pt x="4368" y="992"/>
                      </a:cubicBezTo>
                      <a:cubicBezTo>
                        <a:pt x="4361" y="966"/>
                        <a:pt x="4335" y="950"/>
                        <a:pt x="4306" y="950"/>
                      </a:cubicBezTo>
                      <a:close/>
                      <a:moveTo>
                        <a:pt x="2020" y="1096"/>
                      </a:moveTo>
                      <a:cubicBezTo>
                        <a:pt x="1988" y="1096"/>
                        <a:pt x="1961" y="1116"/>
                        <a:pt x="1957" y="1149"/>
                      </a:cubicBezTo>
                      <a:cubicBezTo>
                        <a:pt x="1953" y="1185"/>
                        <a:pt x="1973" y="1213"/>
                        <a:pt x="2009" y="1217"/>
                      </a:cubicBezTo>
                      <a:cubicBezTo>
                        <a:pt x="2090" y="1233"/>
                        <a:pt x="2174" y="1245"/>
                        <a:pt x="2255" y="1253"/>
                      </a:cubicBezTo>
                      <a:lnTo>
                        <a:pt x="2259" y="1253"/>
                      </a:lnTo>
                      <a:cubicBezTo>
                        <a:pt x="2291" y="1253"/>
                        <a:pt x="2319" y="1229"/>
                        <a:pt x="2327" y="1197"/>
                      </a:cubicBezTo>
                      <a:cubicBezTo>
                        <a:pt x="2331" y="1161"/>
                        <a:pt x="2307" y="1133"/>
                        <a:pt x="2271" y="1129"/>
                      </a:cubicBezTo>
                      <a:cubicBezTo>
                        <a:pt x="2190" y="1125"/>
                        <a:pt x="2110" y="1109"/>
                        <a:pt x="2030" y="1097"/>
                      </a:cubicBezTo>
                      <a:cubicBezTo>
                        <a:pt x="2026" y="1096"/>
                        <a:pt x="2023" y="1096"/>
                        <a:pt x="2020" y="1096"/>
                      </a:cubicBezTo>
                      <a:close/>
                      <a:moveTo>
                        <a:pt x="3637" y="1103"/>
                      </a:moveTo>
                      <a:cubicBezTo>
                        <a:pt x="3633" y="1103"/>
                        <a:pt x="3629" y="1104"/>
                        <a:pt x="3625" y="1105"/>
                      </a:cubicBezTo>
                      <a:lnTo>
                        <a:pt x="3384" y="1133"/>
                      </a:lnTo>
                      <a:cubicBezTo>
                        <a:pt x="3351" y="1137"/>
                        <a:pt x="3323" y="1169"/>
                        <a:pt x="3331" y="1205"/>
                      </a:cubicBezTo>
                      <a:cubicBezTo>
                        <a:pt x="3331" y="1233"/>
                        <a:pt x="3359" y="1257"/>
                        <a:pt x="3388" y="1257"/>
                      </a:cubicBezTo>
                      <a:cubicBezTo>
                        <a:pt x="3388" y="1257"/>
                        <a:pt x="3396" y="1257"/>
                        <a:pt x="3400" y="1253"/>
                      </a:cubicBezTo>
                      <a:cubicBezTo>
                        <a:pt x="3480" y="1249"/>
                        <a:pt x="3564" y="1237"/>
                        <a:pt x="3645" y="1225"/>
                      </a:cubicBezTo>
                      <a:cubicBezTo>
                        <a:pt x="3677" y="1217"/>
                        <a:pt x="3701" y="1189"/>
                        <a:pt x="3697" y="1153"/>
                      </a:cubicBezTo>
                      <a:cubicBezTo>
                        <a:pt x="3693" y="1128"/>
                        <a:pt x="3668" y="1103"/>
                        <a:pt x="3637" y="1103"/>
                      </a:cubicBezTo>
                      <a:close/>
                      <a:moveTo>
                        <a:pt x="2709" y="1157"/>
                      </a:moveTo>
                      <a:cubicBezTo>
                        <a:pt x="2672" y="1157"/>
                        <a:pt x="2640" y="1181"/>
                        <a:pt x="2640" y="1217"/>
                      </a:cubicBezTo>
                      <a:cubicBezTo>
                        <a:pt x="2640" y="1253"/>
                        <a:pt x="2668" y="1281"/>
                        <a:pt x="2701" y="1281"/>
                      </a:cubicBezTo>
                      <a:lnTo>
                        <a:pt x="2954" y="1281"/>
                      </a:lnTo>
                      <a:cubicBezTo>
                        <a:pt x="2990" y="1281"/>
                        <a:pt x="3014" y="1253"/>
                        <a:pt x="3014" y="1217"/>
                      </a:cubicBezTo>
                      <a:cubicBezTo>
                        <a:pt x="3014" y="1181"/>
                        <a:pt x="2982" y="1157"/>
                        <a:pt x="2950" y="1157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</p:grpSp>
      <p:grpSp>
        <p:nvGrpSpPr>
          <p:cNvPr id="112" name="Google Shape;112;p3"/>
          <p:cNvGrpSpPr/>
          <p:nvPr/>
        </p:nvGrpSpPr>
        <p:grpSpPr>
          <a:xfrm rot="-2995951">
            <a:off x="4429344" y="513243"/>
            <a:ext cx="4074052" cy="3919122"/>
            <a:chOff x="2032175" y="1682500"/>
            <a:chExt cx="557500" cy="536300"/>
          </a:xfrm>
        </p:grpSpPr>
        <p:sp>
          <p:nvSpPr>
            <p:cNvPr id="113" name="Google Shape;113;p3"/>
            <p:cNvSpPr/>
            <p:nvPr/>
          </p:nvSpPr>
          <p:spPr>
            <a:xfrm>
              <a:off x="2032175" y="1736150"/>
              <a:ext cx="557500" cy="482650"/>
            </a:xfrm>
            <a:custGeom>
              <a:avLst/>
              <a:gdLst/>
              <a:ahLst/>
              <a:cxnLst/>
              <a:rect l="l" t="t" r="r" b="b"/>
              <a:pathLst>
                <a:path w="22300" h="19306" extrusionOk="0">
                  <a:moveTo>
                    <a:pt x="17029" y="1"/>
                  </a:moveTo>
                  <a:cubicBezTo>
                    <a:pt x="15601" y="1"/>
                    <a:pt x="14082" y="330"/>
                    <a:pt x="12862" y="771"/>
                  </a:cubicBezTo>
                  <a:cubicBezTo>
                    <a:pt x="12037" y="1071"/>
                    <a:pt x="11278" y="1177"/>
                    <a:pt x="10540" y="1177"/>
                  </a:cubicBezTo>
                  <a:cubicBezTo>
                    <a:pt x="8763" y="1177"/>
                    <a:pt x="7104" y="563"/>
                    <a:pt x="4920" y="563"/>
                  </a:cubicBezTo>
                  <a:cubicBezTo>
                    <a:pt x="4705" y="563"/>
                    <a:pt x="4485" y="569"/>
                    <a:pt x="4260" y="582"/>
                  </a:cubicBezTo>
                  <a:cubicBezTo>
                    <a:pt x="788" y="783"/>
                    <a:pt x="202" y="4198"/>
                    <a:pt x="1708" y="7372"/>
                  </a:cubicBezTo>
                  <a:cubicBezTo>
                    <a:pt x="3215" y="10546"/>
                    <a:pt x="1" y="13439"/>
                    <a:pt x="1258" y="16798"/>
                  </a:cubicBezTo>
                  <a:cubicBezTo>
                    <a:pt x="1942" y="18629"/>
                    <a:pt x="3846" y="18953"/>
                    <a:pt x="5847" y="18953"/>
                  </a:cubicBezTo>
                  <a:cubicBezTo>
                    <a:pt x="6944" y="18953"/>
                    <a:pt x="8069" y="18856"/>
                    <a:pt x="9039" y="18856"/>
                  </a:cubicBezTo>
                  <a:cubicBezTo>
                    <a:pt x="9546" y="18856"/>
                    <a:pt x="10011" y="18883"/>
                    <a:pt x="10407" y="18964"/>
                  </a:cubicBezTo>
                  <a:cubicBezTo>
                    <a:pt x="11570" y="19200"/>
                    <a:pt x="12633" y="19305"/>
                    <a:pt x="13600" y="19305"/>
                  </a:cubicBezTo>
                  <a:cubicBezTo>
                    <a:pt x="20113" y="19305"/>
                    <a:pt x="22247" y="14514"/>
                    <a:pt x="21247" y="12632"/>
                  </a:cubicBezTo>
                  <a:cubicBezTo>
                    <a:pt x="20090" y="10462"/>
                    <a:pt x="22299" y="6312"/>
                    <a:pt x="21496" y="2796"/>
                  </a:cubicBezTo>
                  <a:cubicBezTo>
                    <a:pt x="21018" y="707"/>
                    <a:pt x="19121" y="1"/>
                    <a:pt x="17029" y="1"/>
                  </a:cubicBezTo>
                  <a:close/>
                </a:path>
              </a:pathLst>
            </a:custGeom>
            <a:solidFill>
              <a:srgbClr val="FF5A78">
                <a:alpha val="225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" name="Google Shape;114;p3"/>
            <p:cNvSpPr/>
            <p:nvPr/>
          </p:nvSpPr>
          <p:spPr>
            <a:xfrm>
              <a:off x="2196000" y="1682500"/>
              <a:ext cx="189675" cy="60225"/>
            </a:xfrm>
            <a:custGeom>
              <a:avLst/>
              <a:gdLst/>
              <a:ahLst/>
              <a:cxnLst/>
              <a:rect l="l" t="t" r="r" b="b"/>
              <a:pathLst>
                <a:path w="7587" h="2409" extrusionOk="0">
                  <a:moveTo>
                    <a:pt x="984" y="1"/>
                  </a:moveTo>
                  <a:cubicBezTo>
                    <a:pt x="635" y="1"/>
                    <a:pt x="382" y="108"/>
                    <a:pt x="294" y="422"/>
                  </a:cubicBezTo>
                  <a:cubicBezTo>
                    <a:pt x="0" y="1457"/>
                    <a:pt x="1858" y="2408"/>
                    <a:pt x="3684" y="2408"/>
                  </a:cubicBezTo>
                  <a:cubicBezTo>
                    <a:pt x="3806" y="2408"/>
                    <a:pt x="3929" y="2404"/>
                    <a:pt x="4051" y="2395"/>
                  </a:cubicBezTo>
                  <a:cubicBezTo>
                    <a:pt x="6642" y="2210"/>
                    <a:pt x="7586" y="981"/>
                    <a:pt x="7325" y="374"/>
                  </a:cubicBezTo>
                  <a:cubicBezTo>
                    <a:pt x="7218" y="124"/>
                    <a:pt x="6925" y="30"/>
                    <a:pt x="6519" y="30"/>
                  </a:cubicBezTo>
                  <a:cubicBezTo>
                    <a:pt x="5946" y="30"/>
                    <a:pt x="5149" y="218"/>
                    <a:pt x="4336" y="422"/>
                  </a:cubicBezTo>
                  <a:cubicBezTo>
                    <a:pt x="4179" y="462"/>
                    <a:pt x="4010" y="479"/>
                    <a:pt x="3833" y="479"/>
                  </a:cubicBezTo>
                  <a:cubicBezTo>
                    <a:pt x="2889" y="479"/>
                    <a:pt x="1721" y="1"/>
                    <a:pt x="984" y="1"/>
                  </a:cubicBezTo>
                  <a:close/>
                </a:path>
              </a:pathLst>
            </a:custGeom>
            <a:solidFill>
              <a:srgbClr val="FF5A78">
                <a:alpha val="225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5" name="Google Shape;115;p3"/>
          <p:cNvSpPr txBox="1">
            <a:spLocks noGrp="1"/>
          </p:cNvSpPr>
          <p:nvPr>
            <p:ph type="title" idx="2" hasCustomPrompt="1"/>
          </p:nvPr>
        </p:nvSpPr>
        <p:spPr>
          <a:xfrm>
            <a:off x="740125" y="831100"/>
            <a:ext cx="3831900" cy="1395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8000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116" name="Google Shape;116;p3"/>
          <p:cNvSpPr txBox="1">
            <a:spLocks noGrp="1"/>
          </p:cNvSpPr>
          <p:nvPr>
            <p:ph type="subTitle" idx="1"/>
          </p:nvPr>
        </p:nvSpPr>
        <p:spPr>
          <a:xfrm>
            <a:off x="1279975" y="3010100"/>
            <a:ext cx="2752200" cy="728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Font typeface="Bellota Text"/>
              <a:buNone/>
              <a:defRPr sz="1600">
                <a:solidFill>
                  <a:schemeClr val="dk1"/>
                </a:solidFill>
                <a:latin typeface="Bellota Text"/>
                <a:ea typeface="Bellota Text"/>
                <a:cs typeface="Bellota Text"/>
                <a:sym typeface="Bellota Text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grpSp>
        <p:nvGrpSpPr>
          <p:cNvPr id="117" name="Google Shape;117;p3"/>
          <p:cNvGrpSpPr/>
          <p:nvPr/>
        </p:nvGrpSpPr>
        <p:grpSpPr>
          <a:xfrm rot="7153394">
            <a:off x="7700648" y="3361727"/>
            <a:ext cx="2039530" cy="1399524"/>
            <a:chOff x="6272659" y="-660615"/>
            <a:chExt cx="2039586" cy="1399562"/>
          </a:xfrm>
        </p:grpSpPr>
        <p:grpSp>
          <p:nvGrpSpPr>
            <p:cNvPr id="118" name="Google Shape;118;p3"/>
            <p:cNvGrpSpPr/>
            <p:nvPr/>
          </p:nvGrpSpPr>
          <p:grpSpPr>
            <a:xfrm rot="8478049">
              <a:off x="7456155" y="-397939"/>
              <a:ext cx="900955" cy="172869"/>
              <a:chOff x="3564648" y="628675"/>
              <a:chExt cx="901001" cy="172878"/>
            </a:xfrm>
          </p:grpSpPr>
          <p:sp>
            <p:nvSpPr>
              <p:cNvPr id="119" name="Google Shape;119;p3"/>
              <p:cNvSpPr/>
              <p:nvPr/>
            </p:nvSpPr>
            <p:spPr>
              <a:xfrm>
                <a:off x="3564648" y="647688"/>
                <a:ext cx="32631" cy="26026"/>
              </a:xfrm>
              <a:custGeom>
                <a:avLst/>
                <a:gdLst/>
                <a:ahLst/>
                <a:cxnLst/>
                <a:rect l="l" t="t" r="r" b="b"/>
                <a:pathLst>
                  <a:path w="242" h="193" extrusionOk="0">
                    <a:moveTo>
                      <a:pt x="73" y="0"/>
                    </a:moveTo>
                    <a:cubicBezTo>
                      <a:pt x="53" y="0"/>
                      <a:pt x="33" y="10"/>
                      <a:pt x="21" y="28"/>
                    </a:cubicBezTo>
                    <a:cubicBezTo>
                      <a:pt x="0" y="52"/>
                      <a:pt x="4" y="92"/>
                      <a:pt x="33" y="112"/>
                    </a:cubicBezTo>
                    <a:cubicBezTo>
                      <a:pt x="33" y="112"/>
                      <a:pt x="69" y="140"/>
                      <a:pt x="141" y="184"/>
                    </a:cubicBezTo>
                    <a:cubicBezTo>
                      <a:pt x="149" y="188"/>
                      <a:pt x="165" y="192"/>
                      <a:pt x="173" y="192"/>
                    </a:cubicBezTo>
                    <a:cubicBezTo>
                      <a:pt x="193" y="192"/>
                      <a:pt x="213" y="184"/>
                      <a:pt x="225" y="168"/>
                    </a:cubicBezTo>
                    <a:cubicBezTo>
                      <a:pt x="241" y="144"/>
                      <a:pt x="233" y="104"/>
                      <a:pt x="205" y="84"/>
                    </a:cubicBezTo>
                    <a:cubicBezTo>
                      <a:pt x="141" y="40"/>
                      <a:pt x="105" y="11"/>
                      <a:pt x="105" y="11"/>
                    </a:cubicBezTo>
                    <a:cubicBezTo>
                      <a:pt x="96" y="4"/>
                      <a:pt x="84" y="0"/>
                      <a:pt x="73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0" name="Google Shape;120;p3"/>
              <p:cNvSpPr/>
              <p:nvPr/>
            </p:nvSpPr>
            <p:spPr>
              <a:xfrm>
                <a:off x="3630180" y="628675"/>
                <a:ext cx="835469" cy="172878"/>
              </a:xfrm>
              <a:custGeom>
                <a:avLst/>
                <a:gdLst/>
                <a:ahLst/>
                <a:cxnLst/>
                <a:rect l="l" t="t" r="r" b="b"/>
                <a:pathLst>
                  <a:path w="6196" h="1282" extrusionOk="0">
                    <a:moveTo>
                      <a:pt x="6121" y="0"/>
                    </a:moveTo>
                    <a:cubicBezTo>
                      <a:pt x="6109" y="0"/>
                      <a:pt x="6097" y="4"/>
                      <a:pt x="6087" y="12"/>
                    </a:cubicBezTo>
                    <a:cubicBezTo>
                      <a:pt x="6023" y="64"/>
                      <a:pt x="5955" y="112"/>
                      <a:pt x="5891" y="160"/>
                    </a:cubicBezTo>
                    <a:cubicBezTo>
                      <a:pt x="5858" y="177"/>
                      <a:pt x="5854" y="213"/>
                      <a:pt x="5875" y="245"/>
                    </a:cubicBezTo>
                    <a:cubicBezTo>
                      <a:pt x="5887" y="261"/>
                      <a:pt x="5907" y="269"/>
                      <a:pt x="5927" y="269"/>
                    </a:cubicBezTo>
                    <a:cubicBezTo>
                      <a:pt x="5943" y="269"/>
                      <a:pt x="5951" y="265"/>
                      <a:pt x="5967" y="261"/>
                    </a:cubicBezTo>
                    <a:cubicBezTo>
                      <a:pt x="6035" y="213"/>
                      <a:pt x="6104" y="165"/>
                      <a:pt x="6168" y="112"/>
                    </a:cubicBezTo>
                    <a:cubicBezTo>
                      <a:pt x="6192" y="88"/>
                      <a:pt x="6196" y="48"/>
                      <a:pt x="6176" y="24"/>
                    </a:cubicBezTo>
                    <a:cubicBezTo>
                      <a:pt x="6161" y="9"/>
                      <a:pt x="6140" y="0"/>
                      <a:pt x="6121" y="0"/>
                    </a:cubicBezTo>
                    <a:close/>
                    <a:moveTo>
                      <a:pt x="5557" y="384"/>
                    </a:moveTo>
                    <a:cubicBezTo>
                      <a:pt x="5546" y="384"/>
                      <a:pt x="5535" y="387"/>
                      <a:pt x="5525" y="394"/>
                    </a:cubicBezTo>
                    <a:lnTo>
                      <a:pt x="5312" y="514"/>
                    </a:lnTo>
                    <a:cubicBezTo>
                      <a:pt x="5284" y="530"/>
                      <a:pt x="5272" y="570"/>
                      <a:pt x="5288" y="602"/>
                    </a:cubicBezTo>
                    <a:cubicBezTo>
                      <a:pt x="5296" y="623"/>
                      <a:pt x="5324" y="631"/>
                      <a:pt x="5344" y="631"/>
                    </a:cubicBezTo>
                    <a:cubicBezTo>
                      <a:pt x="5352" y="631"/>
                      <a:pt x="5364" y="631"/>
                      <a:pt x="5372" y="627"/>
                    </a:cubicBezTo>
                    <a:cubicBezTo>
                      <a:pt x="5445" y="586"/>
                      <a:pt x="5517" y="546"/>
                      <a:pt x="5589" y="502"/>
                    </a:cubicBezTo>
                    <a:cubicBezTo>
                      <a:pt x="5617" y="486"/>
                      <a:pt x="5629" y="446"/>
                      <a:pt x="5609" y="414"/>
                    </a:cubicBezTo>
                    <a:cubicBezTo>
                      <a:pt x="5599" y="395"/>
                      <a:pt x="5578" y="384"/>
                      <a:pt x="5557" y="384"/>
                    </a:cubicBezTo>
                    <a:close/>
                    <a:moveTo>
                      <a:pt x="68" y="434"/>
                    </a:moveTo>
                    <a:cubicBezTo>
                      <a:pt x="45" y="434"/>
                      <a:pt x="25" y="444"/>
                      <a:pt x="17" y="466"/>
                    </a:cubicBezTo>
                    <a:cubicBezTo>
                      <a:pt x="1" y="494"/>
                      <a:pt x="9" y="534"/>
                      <a:pt x="41" y="550"/>
                    </a:cubicBezTo>
                    <a:cubicBezTo>
                      <a:pt x="109" y="590"/>
                      <a:pt x="185" y="631"/>
                      <a:pt x="262" y="667"/>
                    </a:cubicBezTo>
                    <a:cubicBezTo>
                      <a:pt x="266" y="671"/>
                      <a:pt x="278" y="671"/>
                      <a:pt x="286" y="671"/>
                    </a:cubicBezTo>
                    <a:cubicBezTo>
                      <a:pt x="310" y="671"/>
                      <a:pt x="330" y="663"/>
                      <a:pt x="346" y="635"/>
                    </a:cubicBezTo>
                    <a:cubicBezTo>
                      <a:pt x="362" y="602"/>
                      <a:pt x="346" y="566"/>
                      <a:pt x="318" y="550"/>
                    </a:cubicBezTo>
                    <a:cubicBezTo>
                      <a:pt x="246" y="514"/>
                      <a:pt x="169" y="482"/>
                      <a:pt x="101" y="442"/>
                    </a:cubicBezTo>
                    <a:cubicBezTo>
                      <a:pt x="90" y="436"/>
                      <a:pt x="79" y="434"/>
                      <a:pt x="68" y="434"/>
                    </a:cubicBezTo>
                    <a:close/>
                    <a:moveTo>
                      <a:pt x="4947" y="705"/>
                    </a:moveTo>
                    <a:cubicBezTo>
                      <a:pt x="4939" y="705"/>
                      <a:pt x="4930" y="707"/>
                      <a:pt x="4922" y="711"/>
                    </a:cubicBezTo>
                    <a:cubicBezTo>
                      <a:pt x="4846" y="747"/>
                      <a:pt x="4770" y="775"/>
                      <a:pt x="4693" y="807"/>
                    </a:cubicBezTo>
                    <a:cubicBezTo>
                      <a:pt x="4665" y="815"/>
                      <a:pt x="4645" y="856"/>
                      <a:pt x="4661" y="888"/>
                    </a:cubicBezTo>
                    <a:cubicBezTo>
                      <a:pt x="4669" y="912"/>
                      <a:pt x="4693" y="928"/>
                      <a:pt x="4721" y="928"/>
                    </a:cubicBezTo>
                    <a:cubicBezTo>
                      <a:pt x="4729" y="928"/>
                      <a:pt x="4738" y="928"/>
                      <a:pt x="4746" y="920"/>
                    </a:cubicBezTo>
                    <a:cubicBezTo>
                      <a:pt x="4826" y="892"/>
                      <a:pt x="4902" y="860"/>
                      <a:pt x="4975" y="827"/>
                    </a:cubicBezTo>
                    <a:cubicBezTo>
                      <a:pt x="5007" y="811"/>
                      <a:pt x="5023" y="771"/>
                      <a:pt x="5007" y="739"/>
                    </a:cubicBezTo>
                    <a:cubicBezTo>
                      <a:pt x="4995" y="719"/>
                      <a:pt x="4971" y="705"/>
                      <a:pt x="4947" y="705"/>
                    </a:cubicBezTo>
                    <a:close/>
                    <a:moveTo>
                      <a:pt x="694" y="729"/>
                    </a:moveTo>
                    <a:cubicBezTo>
                      <a:pt x="670" y="729"/>
                      <a:pt x="644" y="741"/>
                      <a:pt x="631" y="767"/>
                    </a:cubicBezTo>
                    <a:cubicBezTo>
                      <a:pt x="619" y="795"/>
                      <a:pt x="639" y="831"/>
                      <a:pt x="668" y="848"/>
                    </a:cubicBezTo>
                    <a:cubicBezTo>
                      <a:pt x="744" y="884"/>
                      <a:pt x="824" y="908"/>
                      <a:pt x="901" y="936"/>
                    </a:cubicBezTo>
                    <a:cubicBezTo>
                      <a:pt x="905" y="944"/>
                      <a:pt x="913" y="944"/>
                      <a:pt x="921" y="944"/>
                    </a:cubicBezTo>
                    <a:cubicBezTo>
                      <a:pt x="949" y="944"/>
                      <a:pt x="969" y="924"/>
                      <a:pt x="981" y="896"/>
                    </a:cubicBezTo>
                    <a:cubicBezTo>
                      <a:pt x="989" y="864"/>
                      <a:pt x="969" y="827"/>
                      <a:pt x="941" y="815"/>
                    </a:cubicBezTo>
                    <a:cubicBezTo>
                      <a:pt x="864" y="791"/>
                      <a:pt x="788" y="763"/>
                      <a:pt x="712" y="731"/>
                    </a:cubicBezTo>
                    <a:cubicBezTo>
                      <a:pt x="706" y="729"/>
                      <a:pt x="700" y="729"/>
                      <a:pt x="694" y="729"/>
                    </a:cubicBezTo>
                    <a:close/>
                    <a:moveTo>
                      <a:pt x="1342" y="954"/>
                    </a:moveTo>
                    <a:cubicBezTo>
                      <a:pt x="1316" y="954"/>
                      <a:pt x="1288" y="973"/>
                      <a:pt x="1278" y="1004"/>
                    </a:cubicBezTo>
                    <a:cubicBezTo>
                      <a:pt x="1270" y="1032"/>
                      <a:pt x="1290" y="1069"/>
                      <a:pt x="1326" y="1077"/>
                    </a:cubicBezTo>
                    <a:lnTo>
                      <a:pt x="1567" y="1137"/>
                    </a:lnTo>
                    <a:lnTo>
                      <a:pt x="1580" y="1137"/>
                    </a:lnTo>
                    <a:cubicBezTo>
                      <a:pt x="1612" y="1137"/>
                      <a:pt x="1636" y="1117"/>
                      <a:pt x="1636" y="1093"/>
                    </a:cubicBezTo>
                    <a:cubicBezTo>
                      <a:pt x="1648" y="1056"/>
                      <a:pt x="1628" y="1028"/>
                      <a:pt x="1592" y="1016"/>
                    </a:cubicBezTo>
                    <a:cubicBezTo>
                      <a:pt x="1511" y="996"/>
                      <a:pt x="1435" y="976"/>
                      <a:pt x="1355" y="956"/>
                    </a:cubicBezTo>
                    <a:cubicBezTo>
                      <a:pt x="1350" y="955"/>
                      <a:pt x="1346" y="954"/>
                      <a:pt x="1342" y="954"/>
                    </a:cubicBezTo>
                    <a:close/>
                    <a:moveTo>
                      <a:pt x="4306" y="950"/>
                    </a:moveTo>
                    <a:cubicBezTo>
                      <a:pt x="4300" y="950"/>
                      <a:pt x="4294" y="951"/>
                      <a:pt x="4288" y="952"/>
                    </a:cubicBezTo>
                    <a:cubicBezTo>
                      <a:pt x="4207" y="976"/>
                      <a:pt x="4135" y="996"/>
                      <a:pt x="4054" y="1016"/>
                    </a:cubicBezTo>
                    <a:cubicBezTo>
                      <a:pt x="4018" y="1028"/>
                      <a:pt x="3998" y="1056"/>
                      <a:pt x="4006" y="1093"/>
                    </a:cubicBezTo>
                    <a:cubicBezTo>
                      <a:pt x="4014" y="1117"/>
                      <a:pt x="4038" y="1137"/>
                      <a:pt x="4067" y="1137"/>
                    </a:cubicBezTo>
                    <a:lnTo>
                      <a:pt x="4087" y="1137"/>
                    </a:lnTo>
                    <a:cubicBezTo>
                      <a:pt x="4167" y="1117"/>
                      <a:pt x="4247" y="1097"/>
                      <a:pt x="4328" y="1073"/>
                    </a:cubicBezTo>
                    <a:cubicBezTo>
                      <a:pt x="4360" y="1064"/>
                      <a:pt x="4380" y="1028"/>
                      <a:pt x="4368" y="992"/>
                    </a:cubicBezTo>
                    <a:cubicBezTo>
                      <a:pt x="4361" y="966"/>
                      <a:pt x="4335" y="950"/>
                      <a:pt x="4306" y="950"/>
                    </a:cubicBezTo>
                    <a:close/>
                    <a:moveTo>
                      <a:pt x="2020" y="1096"/>
                    </a:moveTo>
                    <a:cubicBezTo>
                      <a:pt x="1988" y="1096"/>
                      <a:pt x="1961" y="1116"/>
                      <a:pt x="1957" y="1149"/>
                    </a:cubicBezTo>
                    <a:cubicBezTo>
                      <a:pt x="1953" y="1185"/>
                      <a:pt x="1973" y="1213"/>
                      <a:pt x="2009" y="1217"/>
                    </a:cubicBezTo>
                    <a:cubicBezTo>
                      <a:pt x="2090" y="1233"/>
                      <a:pt x="2174" y="1245"/>
                      <a:pt x="2255" y="1253"/>
                    </a:cubicBezTo>
                    <a:lnTo>
                      <a:pt x="2259" y="1253"/>
                    </a:lnTo>
                    <a:cubicBezTo>
                      <a:pt x="2291" y="1253"/>
                      <a:pt x="2319" y="1229"/>
                      <a:pt x="2327" y="1197"/>
                    </a:cubicBezTo>
                    <a:cubicBezTo>
                      <a:pt x="2331" y="1161"/>
                      <a:pt x="2307" y="1133"/>
                      <a:pt x="2271" y="1129"/>
                    </a:cubicBezTo>
                    <a:cubicBezTo>
                      <a:pt x="2190" y="1125"/>
                      <a:pt x="2110" y="1109"/>
                      <a:pt x="2030" y="1097"/>
                    </a:cubicBezTo>
                    <a:cubicBezTo>
                      <a:pt x="2026" y="1096"/>
                      <a:pt x="2023" y="1096"/>
                      <a:pt x="2020" y="1096"/>
                    </a:cubicBezTo>
                    <a:close/>
                    <a:moveTo>
                      <a:pt x="3637" y="1103"/>
                    </a:moveTo>
                    <a:cubicBezTo>
                      <a:pt x="3633" y="1103"/>
                      <a:pt x="3629" y="1104"/>
                      <a:pt x="3625" y="1105"/>
                    </a:cubicBezTo>
                    <a:lnTo>
                      <a:pt x="3384" y="1133"/>
                    </a:lnTo>
                    <a:cubicBezTo>
                      <a:pt x="3351" y="1137"/>
                      <a:pt x="3323" y="1169"/>
                      <a:pt x="3331" y="1205"/>
                    </a:cubicBezTo>
                    <a:cubicBezTo>
                      <a:pt x="3331" y="1233"/>
                      <a:pt x="3359" y="1257"/>
                      <a:pt x="3388" y="1257"/>
                    </a:cubicBezTo>
                    <a:cubicBezTo>
                      <a:pt x="3388" y="1257"/>
                      <a:pt x="3396" y="1257"/>
                      <a:pt x="3400" y="1253"/>
                    </a:cubicBezTo>
                    <a:cubicBezTo>
                      <a:pt x="3480" y="1249"/>
                      <a:pt x="3564" y="1237"/>
                      <a:pt x="3645" y="1225"/>
                    </a:cubicBezTo>
                    <a:cubicBezTo>
                      <a:pt x="3677" y="1217"/>
                      <a:pt x="3701" y="1189"/>
                      <a:pt x="3697" y="1153"/>
                    </a:cubicBezTo>
                    <a:cubicBezTo>
                      <a:pt x="3693" y="1128"/>
                      <a:pt x="3668" y="1103"/>
                      <a:pt x="3637" y="1103"/>
                    </a:cubicBezTo>
                    <a:close/>
                    <a:moveTo>
                      <a:pt x="2709" y="1157"/>
                    </a:moveTo>
                    <a:cubicBezTo>
                      <a:pt x="2672" y="1157"/>
                      <a:pt x="2640" y="1181"/>
                      <a:pt x="2640" y="1217"/>
                    </a:cubicBezTo>
                    <a:cubicBezTo>
                      <a:pt x="2640" y="1253"/>
                      <a:pt x="2668" y="1281"/>
                      <a:pt x="2701" y="1281"/>
                    </a:cubicBezTo>
                    <a:lnTo>
                      <a:pt x="2954" y="1281"/>
                    </a:lnTo>
                    <a:cubicBezTo>
                      <a:pt x="2990" y="1281"/>
                      <a:pt x="3014" y="1253"/>
                      <a:pt x="3014" y="1217"/>
                    </a:cubicBezTo>
                    <a:cubicBezTo>
                      <a:pt x="3014" y="1181"/>
                      <a:pt x="2982" y="1157"/>
                      <a:pt x="2950" y="1157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1" name="Google Shape;121;p3"/>
            <p:cNvGrpSpPr/>
            <p:nvPr/>
          </p:nvGrpSpPr>
          <p:grpSpPr>
            <a:xfrm rot="-1338283">
              <a:off x="6304777" y="70229"/>
              <a:ext cx="1332686" cy="431981"/>
              <a:chOff x="3132849" y="378861"/>
              <a:chExt cx="1332799" cy="432018"/>
            </a:xfrm>
          </p:grpSpPr>
          <p:sp>
            <p:nvSpPr>
              <p:cNvPr id="122" name="Google Shape;122;p3"/>
              <p:cNvSpPr/>
              <p:nvPr/>
            </p:nvSpPr>
            <p:spPr>
              <a:xfrm>
                <a:off x="3564648" y="647688"/>
                <a:ext cx="32631" cy="26026"/>
              </a:xfrm>
              <a:custGeom>
                <a:avLst/>
                <a:gdLst/>
                <a:ahLst/>
                <a:cxnLst/>
                <a:rect l="l" t="t" r="r" b="b"/>
                <a:pathLst>
                  <a:path w="242" h="193" extrusionOk="0">
                    <a:moveTo>
                      <a:pt x="73" y="0"/>
                    </a:moveTo>
                    <a:cubicBezTo>
                      <a:pt x="53" y="0"/>
                      <a:pt x="33" y="10"/>
                      <a:pt x="21" y="28"/>
                    </a:cubicBezTo>
                    <a:cubicBezTo>
                      <a:pt x="0" y="52"/>
                      <a:pt x="4" y="92"/>
                      <a:pt x="33" y="112"/>
                    </a:cubicBezTo>
                    <a:cubicBezTo>
                      <a:pt x="33" y="112"/>
                      <a:pt x="69" y="140"/>
                      <a:pt x="141" y="184"/>
                    </a:cubicBezTo>
                    <a:cubicBezTo>
                      <a:pt x="149" y="188"/>
                      <a:pt x="165" y="192"/>
                      <a:pt x="173" y="192"/>
                    </a:cubicBezTo>
                    <a:cubicBezTo>
                      <a:pt x="193" y="192"/>
                      <a:pt x="213" y="184"/>
                      <a:pt x="225" y="168"/>
                    </a:cubicBezTo>
                    <a:cubicBezTo>
                      <a:pt x="241" y="144"/>
                      <a:pt x="233" y="104"/>
                      <a:pt x="205" y="84"/>
                    </a:cubicBezTo>
                    <a:cubicBezTo>
                      <a:pt x="141" y="40"/>
                      <a:pt x="105" y="11"/>
                      <a:pt x="105" y="11"/>
                    </a:cubicBezTo>
                    <a:cubicBezTo>
                      <a:pt x="96" y="4"/>
                      <a:pt x="84" y="0"/>
                      <a:pt x="73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3" name="Google Shape;123;p3"/>
              <p:cNvSpPr/>
              <p:nvPr/>
            </p:nvSpPr>
            <p:spPr>
              <a:xfrm>
                <a:off x="3630180" y="628675"/>
                <a:ext cx="835469" cy="172878"/>
              </a:xfrm>
              <a:custGeom>
                <a:avLst/>
                <a:gdLst/>
                <a:ahLst/>
                <a:cxnLst/>
                <a:rect l="l" t="t" r="r" b="b"/>
                <a:pathLst>
                  <a:path w="6196" h="1282" extrusionOk="0">
                    <a:moveTo>
                      <a:pt x="6121" y="0"/>
                    </a:moveTo>
                    <a:cubicBezTo>
                      <a:pt x="6109" y="0"/>
                      <a:pt x="6097" y="4"/>
                      <a:pt x="6087" y="12"/>
                    </a:cubicBezTo>
                    <a:cubicBezTo>
                      <a:pt x="6023" y="64"/>
                      <a:pt x="5955" y="112"/>
                      <a:pt x="5891" y="160"/>
                    </a:cubicBezTo>
                    <a:cubicBezTo>
                      <a:pt x="5858" y="177"/>
                      <a:pt x="5854" y="213"/>
                      <a:pt x="5875" y="245"/>
                    </a:cubicBezTo>
                    <a:cubicBezTo>
                      <a:pt x="5887" y="261"/>
                      <a:pt x="5907" y="269"/>
                      <a:pt x="5927" y="269"/>
                    </a:cubicBezTo>
                    <a:cubicBezTo>
                      <a:pt x="5943" y="269"/>
                      <a:pt x="5951" y="265"/>
                      <a:pt x="5967" y="261"/>
                    </a:cubicBezTo>
                    <a:cubicBezTo>
                      <a:pt x="6035" y="213"/>
                      <a:pt x="6104" y="165"/>
                      <a:pt x="6168" y="112"/>
                    </a:cubicBezTo>
                    <a:cubicBezTo>
                      <a:pt x="6192" y="88"/>
                      <a:pt x="6196" y="48"/>
                      <a:pt x="6176" y="24"/>
                    </a:cubicBezTo>
                    <a:cubicBezTo>
                      <a:pt x="6161" y="9"/>
                      <a:pt x="6140" y="0"/>
                      <a:pt x="6121" y="0"/>
                    </a:cubicBezTo>
                    <a:close/>
                    <a:moveTo>
                      <a:pt x="5557" y="384"/>
                    </a:moveTo>
                    <a:cubicBezTo>
                      <a:pt x="5546" y="384"/>
                      <a:pt x="5535" y="387"/>
                      <a:pt x="5525" y="394"/>
                    </a:cubicBezTo>
                    <a:lnTo>
                      <a:pt x="5312" y="514"/>
                    </a:lnTo>
                    <a:cubicBezTo>
                      <a:pt x="5284" y="530"/>
                      <a:pt x="5272" y="570"/>
                      <a:pt x="5288" y="602"/>
                    </a:cubicBezTo>
                    <a:cubicBezTo>
                      <a:pt x="5296" y="623"/>
                      <a:pt x="5324" y="631"/>
                      <a:pt x="5344" y="631"/>
                    </a:cubicBezTo>
                    <a:cubicBezTo>
                      <a:pt x="5352" y="631"/>
                      <a:pt x="5364" y="631"/>
                      <a:pt x="5372" y="627"/>
                    </a:cubicBezTo>
                    <a:cubicBezTo>
                      <a:pt x="5445" y="586"/>
                      <a:pt x="5517" y="546"/>
                      <a:pt x="5589" y="502"/>
                    </a:cubicBezTo>
                    <a:cubicBezTo>
                      <a:pt x="5617" y="486"/>
                      <a:pt x="5629" y="446"/>
                      <a:pt x="5609" y="414"/>
                    </a:cubicBezTo>
                    <a:cubicBezTo>
                      <a:pt x="5599" y="395"/>
                      <a:pt x="5578" y="384"/>
                      <a:pt x="5557" y="384"/>
                    </a:cubicBezTo>
                    <a:close/>
                    <a:moveTo>
                      <a:pt x="68" y="434"/>
                    </a:moveTo>
                    <a:cubicBezTo>
                      <a:pt x="45" y="434"/>
                      <a:pt x="25" y="444"/>
                      <a:pt x="17" y="466"/>
                    </a:cubicBezTo>
                    <a:cubicBezTo>
                      <a:pt x="1" y="494"/>
                      <a:pt x="9" y="534"/>
                      <a:pt x="41" y="550"/>
                    </a:cubicBezTo>
                    <a:cubicBezTo>
                      <a:pt x="109" y="590"/>
                      <a:pt x="185" y="631"/>
                      <a:pt x="262" y="667"/>
                    </a:cubicBezTo>
                    <a:cubicBezTo>
                      <a:pt x="266" y="671"/>
                      <a:pt x="278" y="671"/>
                      <a:pt x="286" y="671"/>
                    </a:cubicBezTo>
                    <a:cubicBezTo>
                      <a:pt x="310" y="671"/>
                      <a:pt x="330" y="663"/>
                      <a:pt x="346" y="635"/>
                    </a:cubicBezTo>
                    <a:cubicBezTo>
                      <a:pt x="362" y="602"/>
                      <a:pt x="346" y="566"/>
                      <a:pt x="318" y="550"/>
                    </a:cubicBezTo>
                    <a:cubicBezTo>
                      <a:pt x="246" y="514"/>
                      <a:pt x="169" y="482"/>
                      <a:pt x="101" y="442"/>
                    </a:cubicBezTo>
                    <a:cubicBezTo>
                      <a:pt x="90" y="436"/>
                      <a:pt x="79" y="434"/>
                      <a:pt x="68" y="434"/>
                    </a:cubicBezTo>
                    <a:close/>
                    <a:moveTo>
                      <a:pt x="4947" y="705"/>
                    </a:moveTo>
                    <a:cubicBezTo>
                      <a:pt x="4939" y="705"/>
                      <a:pt x="4930" y="707"/>
                      <a:pt x="4922" y="711"/>
                    </a:cubicBezTo>
                    <a:cubicBezTo>
                      <a:pt x="4846" y="747"/>
                      <a:pt x="4770" y="775"/>
                      <a:pt x="4693" y="807"/>
                    </a:cubicBezTo>
                    <a:cubicBezTo>
                      <a:pt x="4665" y="815"/>
                      <a:pt x="4645" y="856"/>
                      <a:pt x="4661" y="888"/>
                    </a:cubicBezTo>
                    <a:cubicBezTo>
                      <a:pt x="4669" y="912"/>
                      <a:pt x="4693" y="928"/>
                      <a:pt x="4721" y="928"/>
                    </a:cubicBezTo>
                    <a:cubicBezTo>
                      <a:pt x="4729" y="928"/>
                      <a:pt x="4738" y="928"/>
                      <a:pt x="4746" y="920"/>
                    </a:cubicBezTo>
                    <a:cubicBezTo>
                      <a:pt x="4826" y="892"/>
                      <a:pt x="4902" y="860"/>
                      <a:pt x="4975" y="827"/>
                    </a:cubicBezTo>
                    <a:cubicBezTo>
                      <a:pt x="5007" y="811"/>
                      <a:pt x="5023" y="771"/>
                      <a:pt x="5007" y="739"/>
                    </a:cubicBezTo>
                    <a:cubicBezTo>
                      <a:pt x="4995" y="719"/>
                      <a:pt x="4971" y="705"/>
                      <a:pt x="4947" y="705"/>
                    </a:cubicBezTo>
                    <a:close/>
                    <a:moveTo>
                      <a:pt x="694" y="729"/>
                    </a:moveTo>
                    <a:cubicBezTo>
                      <a:pt x="670" y="729"/>
                      <a:pt x="644" y="741"/>
                      <a:pt x="631" y="767"/>
                    </a:cubicBezTo>
                    <a:cubicBezTo>
                      <a:pt x="619" y="795"/>
                      <a:pt x="639" y="831"/>
                      <a:pt x="668" y="848"/>
                    </a:cubicBezTo>
                    <a:cubicBezTo>
                      <a:pt x="744" y="884"/>
                      <a:pt x="824" y="908"/>
                      <a:pt x="901" y="936"/>
                    </a:cubicBezTo>
                    <a:cubicBezTo>
                      <a:pt x="905" y="944"/>
                      <a:pt x="913" y="944"/>
                      <a:pt x="921" y="944"/>
                    </a:cubicBezTo>
                    <a:cubicBezTo>
                      <a:pt x="949" y="944"/>
                      <a:pt x="969" y="924"/>
                      <a:pt x="981" y="896"/>
                    </a:cubicBezTo>
                    <a:cubicBezTo>
                      <a:pt x="989" y="864"/>
                      <a:pt x="969" y="827"/>
                      <a:pt x="941" y="815"/>
                    </a:cubicBezTo>
                    <a:cubicBezTo>
                      <a:pt x="864" y="791"/>
                      <a:pt x="788" y="763"/>
                      <a:pt x="712" y="731"/>
                    </a:cubicBezTo>
                    <a:cubicBezTo>
                      <a:pt x="706" y="729"/>
                      <a:pt x="700" y="729"/>
                      <a:pt x="694" y="729"/>
                    </a:cubicBezTo>
                    <a:close/>
                    <a:moveTo>
                      <a:pt x="1342" y="954"/>
                    </a:moveTo>
                    <a:cubicBezTo>
                      <a:pt x="1316" y="954"/>
                      <a:pt x="1288" y="973"/>
                      <a:pt x="1278" y="1004"/>
                    </a:cubicBezTo>
                    <a:cubicBezTo>
                      <a:pt x="1270" y="1032"/>
                      <a:pt x="1290" y="1069"/>
                      <a:pt x="1326" y="1077"/>
                    </a:cubicBezTo>
                    <a:lnTo>
                      <a:pt x="1567" y="1137"/>
                    </a:lnTo>
                    <a:lnTo>
                      <a:pt x="1580" y="1137"/>
                    </a:lnTo>
                    <a:cubicBezTo>
                      <a:pt x="1612" y="1137"/>
                      <a:pt x="1636" y="1117"/>
                      <a:pt x="1636" y="1093"/>
                    </a:cubicBezTo>
                    <a:cubicBezTo>
                      <a:pt x="1648" y="1056"/>
                      <a:pt x="1628" y="1028"/>
                      <a:pt x="1592" y="1016"/>
                    </a:cubicBezTo>
                    <a:cubicBezTo>
                      <a:pt x="1511" y="996"/>
                      <a:pt x="1435" y="976"/>
                      <a:pt x="1355" y="956"/>
                    </a:cubicBezTo>
                    <a:cubicBezTo>
                      <a:pt x="1350" y="955"/>
                      <a:pt x="1346" y="954"/>
                      <a:pt x="1342" y="954"/>
                    </a:cubicBezTo>
                    <a:close/>
                    <a:moveTo>
                      <a:pt x="4306" y="950"/>
                    </a:moveTo>
                    <a:cubicBezTo>
                      <a:pt x="4300" y="950"/>
                      <a:pt x="4294" y="951"/>
                      <a:pt x="4288" y="952"/>
                    </a:cubicBezTo>
                    <a:cubicBezTo>
                      <a:pt x="4207" y="976"/>
                      <a:pt x="4135" y="996"/>
                      <a:pt x="4054" y="1016"/>
                    </a:cubicBezTo>
                    <a:cubicBezTo>
                      <a:pt x="4018" y="1028"/>
                      <a:pt x="3998" y="1056"/>
                      <a:pt x="4006" y="1093"/>
                    </a:cubicBezTo>
                    <a:cubicBezTo>
                      <a:pt x="4014" y="1117"/>
                      <a:pt x="4038" y="1137"/>
                      <a:pt x="4067" y="1137"/>
                    </a:cubicBezTo>
                    <a:lnTo>
                      <a:pt x="4087" y="1137"/>
                    </a:lnTo>
                    <a:cubicBezTo>
                      <a:pt x="4167" y="1117"/>
                      <a:pt x="4247" y="1097"/>
                      <a:pt x="4328" y="1073"/>
                    </a:cubicBezTo>
                    <a:cubicBezTo>
                      <a:pt x="4360" y="1064"/>
                      <a:pt x="4380" y="1028"/>
                      <a:pt x="4368" y="992"/>
                    </a:cubicBezTo>
                    <a:cubicBezTo>
                      <a:pt x="4361" y="966"/>
                      <a:pt x="4335" y="950"/>
                      <a:pt x="4306" y="950"/>
                    </a:cubicBezTo>
                    <a:close/>
                    <a:moveTo>
                      <a:pt x="2020" y="1096"/>
                    </a:moveTo>
                    <a:cubicBezTo>
                      <a:pt x="1988" y="1096"/>
                      <a:pt x="1961" y="1116"/>
                      <a:pt x="1957" y="1149"/>
                    </a:cubicBezTo>
                    <a:cubicBezTo>
                      <a:pt x="1953" y="1185"/>
                      <a:pt x="1973" y="1213"/>
                      <a:pt x="2009" y="1217"/>
                    </a:cubicBezTo>
                    <a:cubicBezTo>
                      <a:pt x="2090" y="1233"/>
                      <a:pt x="2174" y="1245"/>
                      <a:pt x="2255" y="1253"/>
                    </a:cubicBezTo>
                    <a:lnTo>
                      <a:pt x="2259" y="1253"/>
                    </a:lnTo>
                    <a:cubicBezTo>
                      <a:pt x="2291" y="1253"/>
                      <a:pt x="2319" y="1229"/>
                      <a:pt x="2327" y="1197"/>
                    </a:cubicBezTo>
                    <a:cubicBezTo>
                      <a:pt x="2331" y="1161"/>
                      <a:pt x="2307" y="1133"/>
                      <a:pt x="2271" y="1129"/>
                    </a:cubicBezTo>
                    <a:cubicBezTo>
                      <a:pt x="2190" y="1125"/>
                      <a:pt x="2110" y="1109"/>
                      <a:pt x="2030" y="1097"/>
                    </a:cubicBezTo>
                    <a:cubicBezTo>
                      <a:pt x="2026" y="1096"/>
                      <a:pt x="2023" y="1096"/>
                      <a:pt x="2020" y="1096"/>
                    </a:cubicBezTo>
                    <a:close/>
                    <a:moveTo>
                      <a:pt x="3637" y="1103"/>
                    </a:moveTo>
                    <a:cubicBezTo>
                      <a:pt x="3633" y="1103"/>
                      <a:pt x="3629" y="1104"/>
                      <a:pt x="3625" y="1105"/>
                    </a:cubicBezTo>
                    <a:lnTo>
                      <a:pt x="3384" y="1133"/>
                    </a:lnTo>
                    <a:cubicBezTo>
                      <a:pt x="3351" y="1137"/>
                      <a:pt x="3323" y="1169"/>
                      <a:pt x="3331" y="1205"/>
                    </a:cubicBezTo>
                    <a:cubicBezTo>
                      <a:pt x="3331" y="1233"/>
                      <a:pt x="3359" y="1257"/>
                      <a:pt x="3388" y="1257"/>
                    </a:cubicBezTo>
                    <a:cubicBezTo>
                      <a:pt x="3388" y="1257"/>
                      <a:pt x="3396" y="1257"/>
                      <a:pt x="3400" y="1253"/>
                    </a:cubicBezTo>
                    <a:cubicBezTo>
                      <a:pt x="3480" y="1249"/>
                      <a:pt x="3564" y="1237"/>
                      <a:pt x="3645" y="1225"/>
                    </a:cubicBezTo>
                    <a:cubicBezTo>
                      <a:pt x="3677" y="1217"/>
                      <a:pt x="3701" y="1189"/>
                      <a:pt x="3697" y="1153"/>
                    </a:cubicBezTo>
                    <a:cubicBezTo>
                      <a:pt x="3693" y="1128"/>
                      <a:pt x="3668" y="1103"/>
                      <a:pt x="3637" y="1103"/>
                    </a:cubicBezTo>
                    <a:close/>
                    <a:moveTo>
                      <a:pt x="2709" y="1157"/>
                    </a:moveTo>
                    <a:cubicBezTo>
                      <a:pt x="2672" y="1157"/>
                      <a:pt x="2640" y="1181"/>
                      <a:pt x="2640" y="1217"/>
                    </a:cubicBezTo>
                    <a:cubicBezTo>
                      <a:pt x="2640" y="1253"/>
                      <a:pt x="2668" y="1281"/>
                      <a:pt x="2701" y="1281"/>
                    </a:cubicBezTo>
                    <a:lnTo>
                      <a:pt x="2954" y="1281"/>
                    </a:lnTo>
                    <a:cubicBezTo>
                      <a:pt x="2990" y="1281"/>
                      <a:pt x="3014" y="1253"/>
                      <a:pt x="3014" y="1217"/>
                    </a:cubicBezTo>
                    <a:cubicBezTo>
                      <a:pt x="3014" y="1181"/>
                      <a:pt x="2982" y="1157"/>
                      <a:pt x="2950" y="1157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4" name="Google Shape;124;p3"/>
              <p:cNvSpPr/>
              <p:nvPr/>
            </p:nvSpPr>
            <p:spPr>
              <a:xfrm>
                <a:off x="3314385" y="432198"/>
                <a:ext cx="22249" cy="64593"/>
              </a:xfrm>
              <a:custGeom>
                <a:avLst/>
                <a:gdLst/>
                <a:ahLst/>
                <a:cxnLst/>
                <a:rect l="l" t="t" r="r" b="b"/>
                <a:pathLst>
                  <a:path w="165" h="479" extrusionOk="0">
                    <a:moveTo>
                      <a:pt x="89" y="1"/>
                    </a:moveTo>
                    <a:cubicBezTo>
                      <a:pt x="65" y="1"/>
                      <a:pt x="35" y="20"/>
                      <a:pt x="28" y="51"/>
                    </a:cubicBezTo>
                    <a:cubicBezTo>
                      <a:pt x="0" y="175"/>
                      <a:pt x="4" y="304"/>
                      <a:pt x="32" y="428"/>
                    </a:cubicBezTo>
                    <a:cubicBezTo>
                      <a:pt x="36" y="459"/>
                      <a:pt x="65" y="478"/>
                      <a:pt x="97" y="478"/>
                    </a:cubicBezTo>
                    <a:cubicBezTo>
                      <a:pt x="102" y="478"/>
                      <a:pt x="107" y="478"/>
                      <a:pt x="113" y="476"/>
                    </a:cubicBezTo>
                    <a:cubicBezTo>
                      <a:pt x="145" y="464"/>
                      <a:pt x="165" y="428"/>
                      <a:pt x="157" y="396"/>
                    </a:cubicBezTo>
                    <a:cubicBezTo>
                      <a:pt x="153" y="380"/>
                      <a:pt x="153" y="364"/>
                      <a:pt x="145" y="356"/>
                    </a:cubicBezTo>
                    <a:cubicBezTo>
                      <a:pt x="145" y="344"/>
                      <a:pt x="141" y="340"/>
                      <a:pt x="141" y="328"/>
                    </a:cubicBezTo>
                    <a:lnTo>
                      <a:pt x="141" y="320"/>
                    </a:lnTo>
                    <a:cubicBezTo>
                      <a:pt x="137" y="296"/>
                      <a:pt x="137" y="264"/>
                      <a:pt x="137" y="239"/>
                    </a:cubicBezTo>
                    <a:cubicBezTo>
                      <a:pt x="137" y="179"/>
                      <a:pt x="141" y="131"/>
                      <a:pt x="149" y="83"/>
                    </a:cubicBezTo>
                    <a:cubicBezTo>
                      <a:pt x="153" y="51"/>
                      <a:pt x="137" y="14"/>
                      <a:pt x="101" y="2"/>
                    </a:cubicBezTo>
                    <a:cubicBezTo>
                      <a:pt x="97" y="1"/>
                      <a:pt x="93" y="1"/>
                      <a:pt x="89" y="1"/>
                    </a:cubicBezTo>
                    <a:close/>
                  </a:path>
                </a:pathLst>
              </a:custGeom>
              <a:solidFill>
                <a:srgbClr val="FFF1F6">
                  <a:alpha val="333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5" name="Google Shape;125;p3"/>
              <p:cNvSpPr/>
              <p:nvPr/>
            </p:nvSpPr>
            <p:spPr>
              <a:xfrm>
                <a:off x="3326790" y="513513"/>
                <a:ext cx="39104" cy="76055"/>
              </a:xfrm>
              <a:custGeom>
                <a:avLst/>
                <a:gdLst/>
                <a:ahLst/>
                <a:cxnLst/>
                <a:rect l="l" t="t" r="r" b="b"/>
                <a:pathLst>
                  <a:path w="290" h="564" extrusionOk="0">
                    <a:moveTo>
                      <a:pt x="70" y="0"/>
                    </a:moveTo>
                    <a:cubicBezTo>
                      <a:pt x="66" y="0"/>
                      <a:pt x="61" y="1"/>
                      <a:pt x="57" y="2"/>
                    </a:cubicBezTo>
                    <a:cubicBezTo>
                      <a:pt x="17" y="14"/>
                      <a:pt x="1" y="50"/>
                      <a:pt x="5" y="82"/>
                    </a:cubicBezTo>
                    <a:cubicBezTo>
                      <a:pt x="29" y="239"/>
                      <a:pt x="85" y="392"/>
                      <a:pt x="161" y="532"/>
                    </a:cubicBezTo>
                    <a:cubicBezTo>
                      <a:pt x="172" y="552"/>
                      <a:pt x="197" y="564"/>
                      <a:pt x="221" y="564"/>
                    </a:cubicBezTo>
                    <a:cubicBezTo>
                      <a:pt x="231" y="564"/>
                      <a:pt x="241" y="561"/>
                      <a:pt x="250" y="556"/>
                    </a:cubicBezTo>
                    <a:cubicBezTo>
                      <a:pt x="282" y="536"/>
                      <a:pt x="290" y="500"/>
                      <a:pt x="278" y="464"/>
                    </a:cubicBezTo>
                    <a:cubicBezTo>
                      <a:pt x="206" y="335"/>
                      <a:pt x="161" y="199"/>
                      <a:pt x="137" y="50"/>
                    </a:cubicBezTo>
                    <a:cubicBezTo>
                      <a:pt x="130" y="19"/>
                      <a:pt x="97" y="0"/>
                      <a:pt x="70" y="0"/>
                    </a:cubicBezTo>
                    <a:close/>
                  </a:path>
                </a:pathLst>
              </a:custGeom>
              <a:solidFill>
                <a:srgbClr val="FFF1F6">
                  <a:alpha val="333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6" name="Google Shape;126;p3"/>
              <p:cNvSpPr/>
              <p:nvPr/>
            </p:nvSpPr>
            <p:spPr>
              <a:xfrm rot="-5563485">
                <a:off x="3094862" y="433994"/>
                <a:ext cx="417195" cy="321752"/>
              </a:xfrm>
              <a:custGeom>
                <a:avLst/>
                <a:gdLst/>
                <a:ahLst/>
                <a:cxnLst/>
                <a:rect l="l" t="t" r="r" b="b"/>
                <a:pathLst>
                  <a:path w="3094" h="2386" extrusionOk="0">
                    <a:moveTo>
                      <a:pt x="761" y="1"/>
                    </a:moveTo>
                    <a:cubicBezTo>
                      <a:pt x="715" y="1"/>
                      <a:pt x="666" y="10"/>
                      <a:pt x="615" y="31"/>
                    </a:cubicBezTo>
                    <a:cubicBezTo>
                      <a:pt x="1" y="280"/>
                      <a:pt x="877" y="2349"/>
                      <a:pt x="1274" y="2385"/>
                    </a:cubicBezTo>
                    <a:cubicBezTo>
                      <a:pt x="1277" y="2386"/>
                      <a:pt x="1281" y="2386"/>
                      <a:pt x="1284" y="2386"/>
                    </a:cubicBezTo>
                    <a:cubicBezTo>
                      <a:pt x="1654" y="2386"/>
                      <a:pt x="3093" y="666"/>
                      <a:pt x="2524" y="216"/>
                    </a:cubicBezTo>
                    <a:cubicBezTo>
                      <a:pt x="2468" y="172"/>
                      <a:pt x="2409" y="153"/>
                      <a:pt x="2348" y="153"/>
                    </a:cubicBezTo>
                    <a:cubicBezTo>
                      <a:pt x="1937" y="153"/>
                      <a:pt x="1467" y="1036"/>
                      <a:pt x="1467" y="1036"/>
                    </a:cubicBezTo>
                    <a:cubicBezTo>
                      <a:pt x="1467" y="1036"/>
                      <a:pt x="1243" y="1"/>
                      <a:pt x="761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7" name="Google Shape;127;p3"/>
              <p:cNvSpPr/>
              <p:nvPr/>
            </p:nvSpPr>
            <p:spPr>
              <a:xfrm rot="-5563485">
                <a:off x="3166434" y="379837"/>
                <a:ext cx="288827" cy="300850"/>
              </a:xfrm>
              <a:custGeom>
                <a:avLst/>
                <a:gdLst/>
                <a:ahLst/>
                <a:cxnLst/>
                <a:rect l="l" t="t" r="r" b="b"/>
                <a:pathLst>
                  <a:path w="2142" h="2231" extrusionOk="0">
                    <a:moveTo>
                      <a:pt x="1403" y="0"/>
                    </a:moveTo>
                    <a:cubicBezTo>
                      <a:pt x="1398" y="0"/>
                      <a:pt x="1392" y="0"/>
                      <a:pt x="1387" y="1"/>
                    </a:cubicBezTo>
                    <a:cubicBezTo>
                      <a:pt x="1009" y="700"/>
                      <a:pt x="535" y="1351"/>
                      <a:pt x="1" y="1941"/>
                    </a:cubicBezTo>
                    <a:cubicBezTo>
                      <a:pt x="113" y="2110"/>
                      <a:pt x="230" y="2222"/>
                      <a:pt x="314" y="2230"/>
                    </a:cubicBezTo>
                    <a:cubicBezTo>
                      <a:pt x="318" y="2231"/>
                      <a:pt x="321" y="2231"/>
                      <a:pt x="324" y="2231"/>
                    </a:cubicBezTo>
                    <a:cubicBezTo>
                      <a:pt x="702" y="2231"/>
                      <a:pt x="2141" y="511"/>
                      <a:pt x="1572" y="61"/>
                    </a:cubicBezTo>
                    <a:cubicBezTo>
                      <a:pt x="1517" y="20"/>
                      <a:pt x="1461" y="0"/>
                      <a:pt x="1403" y="0"/>
                    </a:cubicBezTo>
                    <a:close/>
                  </a:path>
                </a:pathLst>
              </a:custGeom>
              <a:solidFill>
                <a:srgbClr val="FFF1F6">
                  <a:alpha val="333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128" name="Google Shape;128;p3"/>
          <p:cNvSpPr/>
          <p:nvPr/>
        </p:nvSpPr>
        <p:spPr>
          <a:xfrm>
            <a:off x="8082620" y="4542638"/>
            <a:ext cx="215929" cy="199812"/>
          </a:xfrm>
          <a:custGeom>
            <a:avLst/>
            <a:gdLst/>
            <a:ahLst/>
            <a:cxnLst/>
            <a:rect l="l" t="t" r="r" b="b"/>
            <a:pathLst>
              <a:path w="1447" h="1339" extrusionOk="0">
                <a:moveTo>
                  <a:pt x="729" y="0"/>
                </a:moveTo>
                <a:cubicBezTo>
                  <a:pt x="719" y="0"/>
                  <a:pt x="709" y="1"/>
                  <a:pt x="699" y="1"/>
                </a:cubicBezTo>
                <a:cubicBezTo>
                  <a:pt x="486" y="13"/>
                  <a:pt x="286" y="122"/>
                  <a:pt x="161" y="298"/>
                </a:cubicBezTo>
                <a:cubicBezTo>
                  <a:pt x="36" y="475"/>
                  <a:pt x="0" y="692"/>
                  <a:pt x="61" y="893"/>
                </a:cubicBezTo>
                <a:cubicBezTo>
                  <a:pt x="121" y="1082"/>
                  <a:pt x="261" y="1238"/>
                  <a:pt x="458" y="1307"/>
                </a:cubicBezTo>
                <a:cubicBezTo>
                  <a:pt x="511" y="1327"/>
                  <a:pt x="571" y="1339"/>
                  <a:pt x="627" y="1339"/>
                </a:cubicBezTo>
                <a:cubicBezTo>
                  <a:pt x="760" y="1339"/>
                  <a:pt x="872" y="1279"/>
                  <a:pt x="953" y="1166"/>
                </a:cubicBezTo>
                <a:cubicBezTo>
                  <a:pt x="1053" y="1026"/>
                  <a:pt x="1089" y="801"/>
                  <a:pt x="932" y="604"/>
                </a:cubicBezTo>
                <a:cubicBezTo>
                  <a:pt x="860" y="511"/>
                  <a:pt x="744" y="455"/>
                  <a:pt x="631" y="455"/>
                </a:cubicBezTo>
                <a:cubicBezTo>
                  <a:pt x="543" y="455"/>
                  <a:pt x="466" y="495"/>
                  <a:pt x="418" y="563"/>
                </a:cubicBezTo>
                <a:cubicBezTo>
                  <a:pt x="350" y="652"/>
                  <a:pt x="338" y="756"/>
                  <a:pt x="378" y="853"/>
                </a:cubicBezTo>
                <a:cubicBezTo>
                  <a:pt x="418" y="945"/>
                  <a:pt x="507" y="1013"/>
                  <a:pt x="611" y="1026"/>
                </a:cubicBezTo>
                <a:cubicBezTo>
                  <a:pt x="616" y="1026"/>
                  <a:pt x="621" y="1027"/>
                  <a:pt x="626" y="1027"/>
                </a:cubicBezTo>
                <a:cubicBezTo>
                  <a:pt x="667" y="1027"/>
                  <a:pt x="700" y="997"/>
                  <a:pt x="703" y="957"/>
                </a:cubicBezTo>
                <a:cubicBezTo>
                  <a:pt x="707" y="917"/>
                  <a:pt x="679" y="877"/>
                  <a:pt x="639" y="873"/>
                </a:cubicBezTo>
                <a:cubicBezTo>
                  <a:pt x="587" y="865"/>
                  <a:pt x="547" y="837"/>
                  <a:pt x="527" y="797"/>
                </a:cubicBezTo>
                <a:cubicBezTo>
                  <a:pt x="507" y="756"/>
                  <a:pt x="511" y="716"/>
                  <a:pt x="531" y="672"/>
                </a:cubicBezTo>
                <a:cubicBezTo>
                  <a:pt x="551" y="636"/>
                  <a:pt x="583" y="612"/>
                  <a:pt x="623" y="604"/>
                </a:cubicBezTo>
                <a:cubicBezTo>
                  <a:pt x="629" y="603"/>
                  <a:pt x="636" y="602"/>
                  <a:pt x="643" y="602"/>
                </a:cubicBezTo>
                <a:cubicBezTo>
                  <a:pt x="689" y="602"/>
                  <a:pt x="745" y="625"/>
                  <a:pt x="784" y="660"/>
                </a:cubicBezTo>
                <a:cubicBezTo>
                  <a:pt x="860" y="724"/>
                  <a:pt x="900" y="825"/>
                  <a:pt x="892" y="925"/>
                </a:cubicBezTo>
                <a:cubicBezTo>
                  <a:pt x="888" y="1013"/>
                  <a:pt x="848" y="1086"/>
                  <a:pt x="784" y="1138"/>
                </a:cubicBezTo>
                <a:cubicBezTo>
                  <a:pt x="741" y="1170"/>
                  <a:pt x="693" y="1183"/>
                  <a:pt x="644" y="1183"/>
                </a:cubicBezTo>
                <a:cubicBezTo>
                  <a:pt x="516" y="1183"/>
                  <a:pt x="382" y="1092"/>
                  <a:pt x="310" y="1013"/>
                </a:cubicBezTo>
                <a:cubicBezTo>
                  <a:pt x="189" y="881"/>
                  <a:pt x="161" y="696"/>
                  <a:pt x="221" y="519"/>
                </a:cubicBezTo>
                <a:cubicBezTo>
                  <a:pt x="282" y="347"/>
                  <a:pt x="426" y="214"/>
                  <a:pt x="603" y="162"/>
                </a:cubicBezTo>
                <a:cubicBezTo>
                  <a:pt x="644" y="150"/>
                  <a:pt x="686" y="145"/>
                  <a:pt x="727" y="145"/>
                </a:cubicBezTo>
                <a:cubicBezTo>
                  <a:pt x="828" y="145"/>
                  <a:pt x="926" y="179"/>
                  <a:pt x="1009" y="242"/>
                </a:cubicBezTo>
                <a:cubicBezTo>
                  <a:pt x="1133" y="342"/>
                  <a:pt x="1270" y="604"/>
                  <a:pt x="1266" y="829"/>
                </a:cubicBezTo>
                <a:cubicBezTo>
                  <a:pt x="1258" y="945"/>
                  <a:pt x="1226" y="1030"/>
                  <a:pt x="1149" y="1082"/>
                </a:cubicBezTo>
                <a:cubicBezTo>
                  <a:pt x="1125" y="1098"/>
                  <a:pt x="1113" y="1126"/>
                  <a:pt x="1121" y="1150"/>
                </a:cubicBezTo>
                <a:cubicBezTo>
                  <a:pt x="1125" y="1182"/>
                  <a:pt x="1141" y="1206"/>
                  <a:pt x="1165" y="1218"/>
                </a:cubicBezTo>
                <a:cubicBezTo>
                  <a:pt x="1175" y="1221"/>
                  <a:pt x="1184" y="1223"/>
                  <a:pt x="1194" y="1223"/>
                </a:cubicBezTo>
                <a:cubicBezTo>
                  <a:pt x="1209" y="1223"/>
                  <a:pt x="1225" y="1219"/>
                  <a:pt x="1242" y="1206"/>
                </a:cubicBezTo>
                <a:cubicBezTo>
                  <a:pt x="1342" y="1138"/>
                  <a:pt x="1402" y="1021"/>
                  <a:pt x="1415" y="885"/>
                </a:cubicBezTo>
                <a:cubicBezTo>
                  <a:pt x="1447" y="632"/>
                  <a:pt x="1314" y="338"/>
                  <a:pt x="1173" y="178"/>
                </a:cubicBezTo>
                <a:cubicBezTo>
                  <a:pt x="1059" y="67"/>
                  <a:pt x="902" y="0"/>
                  <a:pt x="729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29" name="Google Shape;129;p3"/>
          <p:cNvGrpSpPr/>
          <p:nvPr/>
        </p:nvGrpSpPr>
        <p:grpSpPr>
          <a:xfrm rot="2700000">
            <a:off x="8850543" y="3860238"/>
            <a:ext cx="296110" cy="307950"/>
            <a:chOff x="2402806" y="1534404"/>
            <a:chExt cx="197214" cy="205099"/>
          </a:xfrm>
        </p:grpSpPr>
        <p:sp>
          <p:nvSpPr>
            <p:cNvPr id="130" name="Google Shape;130;p3"/>
            <p:cNvSpPr/>
            <p:nvPr/>
          </p:nvSpPr>
          <p:spPr>
            <a:xfrm>
              <a:off x="2402806" y="1605082"/>
              <a:ext cx="85428" cy="127119"/>
            </a:xfrm>
            <a:custGeom>
              <a:avLst/>
              <a:gdLst/>
              <a:ahLst/>
              <a:cxnLst/>
              <a:rect l="l" t="t" r="r" b="b"/>
              <a:pathLst>
                <a:path w="1170" h="1741" extrusionOk="0">
                  <a:moveTo>
                    <a:pt x="273" y="0"/>
                  </a:moveTo>
                  <a:cubicBezTo>
                    <a:pt x="220" y="0"/>
                    <a:pt x="176" y="36"/>
                    <a:pt x="165" y="85"/>
                  </a:cubicBezTo>
                  <a:cubicBezTo>
                    <a:pt x="0" y="1226"/>
                    <a:pt x="1005" y="1724"/>
                    <a:pt x="1017" y="1728"/>
                  </a:cubicBezTo>
                  <a:cubicBezTo>
                    <a:pt x="1033" y="1732"/>
                    <a:pt x="1045" y="1740"/>
                    <a:pt x="1061" y="1740"/>
                  </a:cubicBezTo>
                  <a:cubicBezTo>
                    <a:pt x="1101" y="1740"/>
                    <a:pt x="1137" y="1720"/>
                    <a:pt x="1145" y="1684"/>
                  </a:cubicBezTo>
                  <a:cubicBezTo>
                    <a:pt x="1169" y="1632"/>
                    <a:pt x="1149" y="1572"/>
                    <a:pt x="1101" y="1548"/>
                  </a:cubicBezTo>
                  <a:cubicBezTo>
                    <a:pt x="1097" y="1544"/>
                    <a:pt x="221" y="1118"/>
                    <a:pt x="366" y="117"/>
                  </a:cubicBezTo>
                  <a:cubicBezTo>
                    <a:pt x="374" y="61"/>
                    <a:pt x="338" y="13"/>
                    <a:pt x="281" y="1"/>
                  </a:cubicBezTo>
                  <a:cubicBezTo>
                    <a:pt x="279" y="1"/>
                    <a:pt x="276" y="0"/>
                    <a:pt x="27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131;p3"/>
            <p:cNvSpPr/>
            <p:nvPr/>
          </p:nvSpPr>
          <p:spPr>
            <a:xfrm>
              <a:off x="2441796" y="1605886"/>
              <a:ext cx="64910" cy="98424"/>
            </a:xfrm>
            <a:custGeom>
              <a:avLst/>
              <a:gdLst/>
              <a:ahLst/>
              <a:cxnLst/>
              <a:rect l="l" t="t" r="r" b="b"/>
              <a:pathLst>
                <a:path w="889" h="1348" extrusionOk="0">
                  <a:moveTo>
                    <a:pt x="113" y="1"/>
                  </a:moveTo>
                  <a:cubicBezTo>
                    <a:pt x="109" y="1"/>
                    <a:pt x="105" y="1"/>
                    <a:pt x="101" y="2"/>
                  </a:cubicBezTo>
                  <a:cubicBezTo>
                    <a:pt x="45" y="6"/>
                    <a:pt x="1" y="50"/>
                    <a:pt x="5" y="106"/>
                  </a:cubicBezTo>
                  <a:cubicBezTo>
                    <a:pt x="5" y="130"/>
                    <a:pt x="57" y="837"/>
                    <a:pt x="712" y="1328"/>
                  </a:cubicBezTo>
                  <a:cubicBezTo>
                    <a:pt x="732" y="1340"/>
                    <a:pt x="752" y="1348"/>
                    <a:pt x="772" y="1348"/>
                  </a:cubicBezTo>
                  <a:cubicBezTo>
                    <a:pt x="804" y="1348"/>
                    <a:pt x="832" y="1332"/>
                    <a:pt x="852" y="1312"/>
                  </a:cubicBezTo>
                  <a:cubicBezTo>
                    <a:pt x="888" y="1267"/>
                    <a:pt x="880" y="1207"/>
                    <a:pt x="832" y="1171"/>
                  </a:cubicBezTo>
                  <a:cubicBezTo>
                    <a:pt x="250" y="737"/>
                    <a:pt x="205" y="106"/>
                    <a:pt x="205" y="94"/>
                  </a:cubicBezTo>
                  <a:cubicBezTo>
                    <a:pt x="202" y="46"/>
                    <a:pt x="164" y="1"/>
                    <a:pt x="11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132;p3"/>
            <p:cNvSpPr/>
            <p:nvPr/>
          </p:nvSpPr>
          <p:spPr>
            <a:xfrm>
              <a:off x="2470272" y="1604206"/>
              <a:ext cx="45561" cy="62866"/>
            </a:xfrm>
            <a:custGeom>
              <a:avLst/>
              <a:gdLst/>
              <a:ahLst/>
              <a:cxnLst/>
              <a:rect l="l" t="t" r="r" b="b"/>
              <a:pathLst>
                <a:path w="624" h="861" extrusionOk="0">
                  <a:moveTo>
                    <a:pt x="175" y="1"/>
                  </a:moveTo>
                  <a:cubicBezTo>
                    <a:pt x="132" y="1"/>
                    <a:pt x="91" y="33"/>
                    <a:pt x="81" y="77"/>
                  </a:cubicBezTo>
                  <a:cubicBezTo>
                    <a:pt x="77" y="97"/>
                    <a:pt x="0" y="479"/>
                    <a:pt x="450" y="840"/>
                  </a:cubicBezTo>
                  <a:cubicBezTo>
                    <a:pt x="466" y="856"/>
                    <a:pt x="494" y="860"/>
                    <a:pt x="515" y="860"/>
                  </a:cubicBezTo>
                  <a:cubicBezTo>
                    <a:pt x="543" y="860"/>
                    <a:pt x="571" y="848"/>
                    <a:pt x="591" y="828"/>
                  </a:cubicBezTo>
                  <a:cubicBezTo>
                    <a:pt x="623" y="788"/>
                    <a:pt x="619" y="720"/>
                    <a:pt x="575" y="688"/>
                  </a:cubicBezTo>
                  <a:cubicBezTo>
                    <a:pt x="229" y="410"/>
                    <a:pt x="273" y="137"/>
                    <a:pt x="277" y="125"/>
                  </a:cubicBezTo>
                  <a:cubicBezTo>
                    <a:pt x="294" y="69"/>
                    <a:pt x="257" y="13"/>
                    <a:pt x="201" y="5"/>
                  </a:cubicBezTo>
                  <a:cubicBezTo>
                    <a:pt x="193" y="2"/>
                    <a:pt x="184" y="1"/>
                    <a:pt x="17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133;p3"/>
            <p:cNvSpPr/>
            <p:nvPr/>
          </p:nvSpPr>
          <p:spPr>
            <a:xfrm>
              <a:off x="2504005" y="1627498"/>
              <a:ext cx="52571" cy="112005"/>
            </a:xfrm>
            <a:custGeom>
              <a:avLst/>
              <a:gdLst/>
              <a:ahLst/>
              <a:cxnLst/>
              <a:rect l="l" t="t" r="r" b="b"/>
              <a:pathLst>
                <a:path w="720" h="1534" extrusionOk="0">
                  <a:moveTo>
                    <a:pt x="409" y="0"/>
                  </a:moveTo>
                  <a:cubicBezTo>
                    <a:pt x="400" y="0"/>
                    <a:pt x="391" y="1"/>
                    <a:pt x="382" y="3"/>
                  </a:cubicBezTo>
                  <a:cubicBezTo>
                    <a:pt x="330" y="19"/>
                    <a:pt x="302" y="79"/>
                    <a:pt x="318" y="132"/>
                  </a:cubicBezTo>
                  <a:cubicBezTo>
                    <a:pt x="318" y="136"/>
                    <a:pt x="494" y="702"/>
                    <a:pt x="32" y="1377"/>
                  </a:cubicBezTo>
                  <a:cubicBezTo>
                    <a:pt x="0" y="1421"/>
                    <a:pt x="12" y="1486"/>
                    <a:pt x="57" y="1518"/>
                  </a:cubicBezTo>
                  <a:cubicBezTo>
                    <a:pt x="73" y="1526"/>
                    <a:pt x="93" y="1534"/>
                    <a:pt x="113" y="1534"/>
                  </a:cubicBezTo>
                  <a:cubicBezTo>
                    <a:pt x="141" y="1534"/>
                    <a:pt x="177" y="1518"/>
                    <a:pt x="197" y="1494"/>
                  </a:cubicBezTo>
                  <a:cubicBezTo>
                    <a:pt x="719" y="734"/>
                    <a:pt x="519" y="96"/>
                    <a:pt x="511" y="71"/>
                  </a:cubicBezTo>
                  <a:cubicBezTo>
                    <a:pt x="497" y="25"/>
                    <a:pt x="453" y="0"/>
                    <a:pt x="40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134;p3"/>
            <p:cNvSpPr/>
            <p:nvPr/>
          </p:nvSpPr>
          <p:spPr>
            <a:xfrm>
              <a:off x="2548909" y="1634508"/>
              <a:ext cx="26431" cy="80682"/>
            </a:xfrm>
            <a:custGeom>
              <a:avLst/>
              <a:gdLst/>
              <a:ahLst/>
              <a:cxnLst/>
              <a:rect l="l" t="t" r="r" b="b"/>
              <a:pathLst>
                <a:path w="362" h="1105" extrusionOk="0">
                  <a:moveTo>
                    <a:pt x="128" y="1"/>
                  </a:moveTo>
                  <a:cubicBezTo>
                    <a:pt x="120" y="1"/>
                    <a:pt x="112" y="2"/>
                    <a:pt x="104" y="4"/>
                  </a:cubicBezTo>
                  <a:cubicBezTo>
                    <a:pt x="56" y="16"/>
                    <a:pt x="20" y="72"/>
                    <a:pt x="36" y="124"/>
                  </a:cubicBezTo>
                  <a:cubicBezTo>
                    <a:pt x="157" y="586"/>
                    <a:pt x="16" y="964"/>
                    <a:pt x="16" y="968"/>
                  </a:cubicBezTo>
                  <a:cubicBezTo>
                    <a:pt x="0" y="1024"/>
                    <a:pt x="24" y="1080"/>
                    <a:pt x="76" y="1100"/>
                  </a:cubicBezTo>
                  <a:cubicBezTo>
                    <a:pt x="84" y="1104"/>
                    <a:pt x="100" y="1104"/>
                    <a:pt x="109" y="1104"/>
                  </a:cubicBezTo>
                  <a:cubicBezTo>
                    <a:pt x="149" y="1104"/>
                    <a:pt x="189" y="1080"/>
                    <a:pt x="197" y="1044"/>
                  </a:cubicBezTo>
                  <a:cubicBezTo>
                    <a:pt x="205" y="1024"/>
                    <a:pt x="362" y="602"/>
                    <a:pt x="225" y="76"/>
                  </a:cubicBezTo>
                  <a:cubicBezTo>
                    <a:pt x="218" y="31"/>
                    <a:pt x="176" y="1"/>
                    <a:pt x="12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135;p3"/>
            <p:cNvSpPr/>
            <p:nvPr/>
          </p:nvSpPr>
          <p:spPr>
            <a:xfrm>
              <a:off x="2577020" y="1637939"/>
              <a:ext cx="23000" cy="51695"/>
            </a:xfrm>
            <a:custGeom>
              <a:avLst/>
              <a:gdLst/>
              <a:ahLst/>
              <a:cxnLst/>
              <a:rect l="l" t="t" r="r" b="b"/>
              <a:pathLst>
                <a:path w="315" h="708" extrusionOk="0">
                  <a:moveTo>
                    <a:pt x="117" y="0"/>
                  </a:moveTo>
                  <a:cubicBezTo>
                    <a:pt x="106" y="0"/>
                    <a:pt x="96" y="2"/>
                    <a:pt x="85" y="5"/>
                  </a:cubicBezTo>
                  <a:cubicBezTo>
                    <a:pt x="33" y="17"/>
                    <a:pt x="1" y="73"/>
                    <a:pt x="17" y="129"/>
                  </a:cubicBezTo>
                  <a:cubicBezTo>
                    <a:pt x="97" y="411"/>
                    <a:pt x="45" y="567"/>
                    <a:pt x="45" y="571"/>
                  </a:cubicBezTo>
                  <a:cubicBezTo>
                    <a:pt x="33" y="627"/>
                    <a:pt x="57" y="680"/>
                    <a:pt x="105" y="700"/>
                  </a:cubicBezTo>
                  <a:cubicBezTo>
                    <a:pt x="117" y="708"/>
                    <a:pt x="133" y="708"/>
                    <a:pt x="141" y="708"/>
                  </a:cubicBezTo>
                  <a:cubicBezTo>
                    <a:pt x="182" y="708"/>
                    <a:pt x="218" y="680"/>
                    <a:pt x="238" y="648"/>
                  </a:cubicBezTo>
                  <a:cubicBezTo>
                    <a:pt x="242" y="619"/>
                    <a:pt x="314" y="427"/>
                    <a:pt x="214" y="73"/>
                  </a:cubicBezTo>
                  <a:cubicBezTo>
                    <a:pt x="201" y="27"/>
                    <a:pt x="161" y="0"/>
                    <a:pt x="11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136;p3"/>
            <p:cNvSpPr/>
            <p:nvPr/>
          </p:nvSpPr>
          <p:spPr>
            <a:xfrm>
              <a:off x="2493710" y="1595664"/>
              <a:ext cx="96307" cy="27089"/>
            </a:xfrm>
            <a:custGeom>
              <a:avLst/>
              <a:gdLst/>
              <a:ahLst/>
              <a:cxnLst/>
              <a:rect l="l" t="t" r="r" b="b"/>
              <a:pathLst>
                <a:path w="1319" h="371" extrusionOk="0">
                  <a:moveTo>
                    <a:pt x="485" y="0"/>
                  </a:moveTo>
                  <a:cubicBezTo>
                    <a:pt x="241" y="0"/>
                    <a:pt x="88" y="59"/>
                    <a:pt x="77" y="65"/>
                  </a:cubicBezTo>
                  <a:cubicBezTo>
                    <a:pt x="29" y="86"/>
                    <a:pt x="1" y="146"/>
                    <a:pt x="21" y="194"/>
                  </a:cubicBezTo>
                  <a:cubicBezTo>
                    <a:pt x="36" y="234"/>
                    <a:pt x="75" y="257"/>
                    <a:pt x="115" y="257"/>
                  </a:cubicBezTo>
                  <a:cubicBezTo>
                    <a:pt x="128" y="257"/>
                    <a:pt x="141" y="255"/>
                    <a:pt x="153" y="250"/>
                  </a:cubicBezTo>
                  <a:cubicBezTo>
                    <a:pt x="156" y="250"/>
                    <a:pt x="281" y="203"/>
                    <a:pt x="487" y="203"/>
                  </a:cubicBezTo>
                  <a:cubicBezTo>
                    <a:pt x="662" y="203"/>
                    <a:pt x="896" y="237"/>
                    <a:pt x="1162" y="363"/>
                  </a:cubicBezTo>
                  <a:cubicBezTo>
                    <a:pt x="1174" y="367"/>
                    <a:pt x="1186" y="371"/>
                    <a:pt x="1202" y="371"/>
                  </a:cubicBezTo>
                  <a:cubicBezTo>
                    <a:pt x="1242" y="371"/>
                    <a:pt x="1278" y="351"/>
                    <a:pt x="1298" y="315"/>
                  </a:cubicBezTo>
                  <a:cubicBezTo>
                    <a:pt x="1319" y="266"/>
                    <a:pt x="1298" y="206"/>
                    <a:pt x="1246" y="182"/>
                  </a:cubicBezTo>
                  <a:cubicBezTo>
                    <a:pt x="950" y="40"/>
                    <a:pt x="687" y="0"/>
                    <a:pt x="48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137;p3"/>
            <p:cNvSpPr/>
            <p:nvPr/>
          </p:nvSpPr>
          <p:spPr>
            <a:xfrm>
              <a:off x="2446469" y="1562077"/>
              <a:ext cx="145300" cy="33733"/>
            </a:xfrm>
            <a:custGeom>
              <a:avLst/>
              <a:gdLst/>
              <a:ahLst/>
              <a:cxnLst/>
              <a:rect l="l" t="t" r="r" b="b"/>
              <a:pathLst>
                <a:path w="1990" h="462" extrusionOk="0">
                  <a:moveTo>
                    <a:pt x="886" y="1"/>
                  </a:moveTo>
                  <a:cubicBezTo>
                    <a:pt x="424" y="1"/>
                    <a:pt x="92" y="145"/>
                    <a:pt x="73" y="152"/>
                  </a:cubicBezTo>
                  <a:cubicBezTo>
                    <a:pt x="21" y="172"/>
                    <a:pt x="1" y="232"/>
                    <a:pt x="21" y="284"/>
                  </a:cubicBezTo>
                  <a:cubicBezTo>
                    <a:pt x="36" y="320"/>
                    <a:pt x="73" y="340"/>
                    <a:pt x="112" y="340"/>
                  </a:cubicBezTo>
                  <a:cubicBezTo>
                    <a:pt x="126" y="340"/>
                    <a:pt x="140" y="338"/>
                    <a:pt x="153" y="333"/>
                  </a:cubicBezTo>
                  <a:cubicBezTo>
                    <a:pt x="158" y="330"/>
                    <a:pt x="460" y="200"/>
                    <a:pt x="883" y="200"/>
                  </a:cubicBezTo>
                  <a:cubicBezTo>
                    <a:pt x="1161" y="200"/>
                    <a:pt x="1492" y="257"/>
                    <a:pt x="1825" y="445"/>
                  </a:cubicBezTo>
                  <a:cubicBezTo>
                    <a:pt x="1841" y="453"/>
                    <a:pt x="1861" y="461"/>
                    <a:pt x="1873" y="461"/>
                  </a:cubicBezTo>
                  <a:cubicBezTo>
                    <a:pt x="1909" y="461"/>
                    <a:pt x="1945" y="445"/>
                    <a:pt x="1966" y="409"/>
                  </a:cubicBezTo>
                  <a:cubicBezTo>
                    <a:pt x="1990" y="365"/>
                    <a:pt x="1974" y="300"/>
                    <a:pt x="1925" y="272"/>
                  </a:cubicBezTo>
                  <a:cubicBezTo>
                    <a:pt x="1557" y="64"/>
                    <a:pt x="1193" y="1"/>
                    <a:pt x="88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138;p3"/>
            <p:cNvSpPr/>
            <p:nvPr/>
          </p:nvSpPr>
          <p:spPr>
            <a:xfrm>
              <a:off x="2495754" y="1534404"/>
              <a:ext cx="76374" cy="23803"/>
            </a:xfrm>
            <a:custGeom>
              <a:avLst/>
              <a:gdLst/>
              <a:ahLst/>
              <a:cxnLst/>
              <a:rect l="l" t="t" r="r" b="b"/>
              <a:pathLst>
                <a:path w="1046" h="326" extrusionOk="0">
                  <a:moveTo>
                    <a:pt x="384" y="1"/>
                  </a:moveTo>
                  <a:cubicBezTo>
                    <a:pt x="213" y="1"/>
                    <a:pt x="95" y="32"/>
                    <a:pt x="85" y="37"/>
                  </a:cubicBezTo>
                  <a:cubicBezTo>
                    <a:pt x="29" y="49"/>
                    <a:pt x="1" y="105"/>
                    <a:pt x="13" y="161"/>
                  </a:cubicBezTo>
                  <a:cubicBezTo>
                    <a:pt x="26" y="207"/>
                    <a:pt x="65" y="234"/>
                    <a:pt x="110" y="234"/>
                  </a:cubicBezTo>
                  <a:cubicBezTo>
                    <a:pt x="120" y="234"/>
                    <a:pt x="131" y="232"/>
                    <a:pt x="141" y="229"/>
                  </a:cubicBezTo>
                  <a:cubicBezTo>
                    <a:pt x="141" y="229"/>
                    <a:pt x="240" y="203"/>
                    <a:pt x="386" y="203"/>
                  </a:cubicBezTo>
                  <a:cubicBezTo>
                    <a:pt x="524" y="203"/>
                    <a:pt x="704" y="226"/>
                    <a:pt x="885" y="318"/>
                  </a:cubicBezTo>
                  <a:cubicBezTo>
                    <a:pt x="897" y="322"/>
                    <a:pt x="913" y="326"/>
                    <a:pt x="929" y="326"/>
                  </a:cubicBezTo>
                  <a:cubicBezTo>
                    <a:pt x="969" y="326"/>
                    <a:pt x="1005" y="302"/>
                    <a:pt x="1017" y="270"/>
                  </a:cubicBezTo>
                  <a:cubicBezTo>
                    <a:pt x="1045" y="221"/>
                    <a:pt x="1025" y="161"/>
                    <a:pt x="973" y="137"/>
                  </a:cubicBezTo>
                  <a:cubicBezTo>
                    <a:pt x="758" y="29"/>
                    <a:pt x="546" y="1"/>
                    <a:pt x="38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9" name="Google Shape;139;p3"/>
          <p:cNvSpPr/>
          <p:nvPr/>
        </p:nvSpPr>
        <p:spPr>
          <a:xfrm flipH="1">
            <a:off x="7326047" y="4041323"/>
            <a:ext cx="285802" cy="287674"/>
          </a:xfrm>
          <a:custGeom>
            <a:avLst/>
            <a:gdLst/>
            <a:ahLst/>
            <a:cxnLst/>
            <a:rect l="l" t="t" r="r" b="b"/>
            <a:pathLst>
              <a:path w="1403" h="1412" extrusionOk="0">
                <a:moveTo>
                  <a:pt x="538" y="1"/>
                </a:moveTo>
                <a:cubicBezTo>
                  <a:pt x="410" y="5"/>
                  <a:pt x="301" y="65"/>
                  <a:pt x="217" y="178"/>
                </a:cubicBezTo>
                <a:cubicBezTo>
                  <a:pt x="56" y="379"/>
                  <a:pt x="0" y="688"/>
                  <a:pt x="36" y="901"/>
                </a:cubicBezTo>
                <a:cubicBezTo>
                  <a:pt x="64" y="1082"/>
                  <a:pt x="165" y="1230"/>
                  <a:pt x="325" y="1323"/>
                </a:cubicBezTo>
                <a:cubicBezTo>
                  <a:pt x="430" y="1383"/>
                  <a:pt x="550" y="1411"/>
                  <a:pt x="671" y="1411"/>
                </a:cubicBezTo>
                <a:cubicBezTo>
                  <a:pt x="763" y="1411"/>
                  <a:pt x="852" y="1395"/>
                  <a:pt x="940" y="1363"/>
                </a:cubicBezTo>
                <a:cubicBezTo>
                  <a:pt x="1141" y="1283"/>
                  <a:pt x="1286" y="1122"/>
                  <a:pt x="1346" y="921"/>
                </a:cubicBezTo>
                <a:cubicBezTo>
                  <a:pt x="1402" y="724"/>
                  <a:pt x="1362" y="519"/>
                  <a:pt x="1242" y="351"/>
                </a:cubicBezTo>
                <a:cubicBezTo>
                  <a:pt x="1150" y="230"/>
                  <a:pt x="1027" y="167"/>
                  <a:pt x="899" y="167"/>
                </a:cubicBezTo>
                <a:cubicBezTo>
                  <a:pt x="848" y="167"/>
                  <a:pt x="795" y="177"/>
                  <a:pt x="743" y="198"/>
                </a:cubicBezTo>
                <a:cubicBezTo>
                  <a:pt x="583" y="258"/>
                  <a:pt x="430" y="435"/>
                  <a:pt x="458" y="684"/>
                </a:cubicBezTo>
                <a:cubicBezTo>
                  <a:pt x="470" y="805"/>
                  <a:pt x="534" y="913"/>
                  <a:pt x="627" y="977"/>
                </a:cubicBezTo>
                <a:cubicBezTo>
                  <a:pt x="673" y="1004"/>
                  <a:pt x="723" y="1018"/>
                  <a:pt x="774" y="1018"/>
                </a:cubicBezTo>
                <a:cubicBezTo>
                  <a:pt x="806" y="1018"/>
                  <a:pt x="839" y="1012"/>
                  <a:pt x="872" y="1001"/>
                </a:cubicBezTo>
                <a:cubicBezTo>
                  <a:pt x="972" y="965"/>
                  <a:pt x="1045" y="881"/>
                  <a:pt x="1061" y="780"/>
                </a:cubicBezTo>
                <a:cubicBezTo>
                  <a:pt x="1081" y="676"/>
                  <a:pt x="1041" y="576"/>
                  <a:pt x="960" y="503"/>
                </a:cubicBezTo>
                <a:cubicBezTo>
                  <a:pt x="944" y="491"/>
                  <a:pt x="924" y="484"/>
                  <a:pt x="905" y="484"/>
                </a:cubicBezTo>
                <a:cubicBezTo>
                  <a:pt x="882" y="484"/>
                  <a:pt x="859" y="494"/>
                  <a:pt x="844" y="511"/>
                </a:cubicBezTo>
                <a:cubicBezTo>
                  <a:pt x="820" y="547"/>
                  <a:pt x="820" y="592"/>
                  <a:pt x="852" y="620"/>
                </a:cubicBezTo>
                <a:cubicBezTo>
                  <a:pt x="892" y="648"/>
                  <a:pt x="912" y="700"/>
                  <a:pt x="908" y="744"/>
                </a:cubicBezTo>
                <a:cubicBezTo>
                  <a:pt x="904" y="788"/>
                  <a:pt x="880" y="825"/>
                  <a:pt x="840" y="845"/>
                </a:cubicBezTo>
                <a:cubicBezTo>
                  <a:pt x="821" y="855"/>
                  <a:pt x="800" y="860"/>
                  <a:pt x="780" y="860"/>
                </a:cubicBezTo>
                <a:cubicBezTo>
                  <a:pt x="762" y="860"/>
                  <a:pt x="744" y="856"/>
                  <a:pt x="727" y="849"/>
                </a:cubicBezTo>
                <a:cubicBezTo>
                  <a:pt x="683" y="829"/>
                  <a:pt x="639" y="772"/>
                  <a:pt x="623" y="712"/>
                </a:cubicBezTo>
                <a:cubicBezTo>
                  <a:pt x="599" y="620"/>
                  <a:pt x="619" y="511"/>
                  <a:pt x="671" y="435"/>
                </a:cubicBezTo>
                <a:cubicBezTo>
                  <a:pt x="723" y="363"/>
                  <a:pt x="792" y="322"/>
                  <a:pt x="880" y="318"/>
                </a:cubicBezTo>
                <a:cubicBezTo>
                  <a:pt x="886" y="318"/>
                  <a:pt x="893" y="318"/>
                  <a:pt x="899" y="318"/>
                </a:cubicBezTo>
                <a:cubicBezTo>
                  <a:pt x="1080" y="318"/>
                  <a:pt x="1186" y="540"/>
                  <a:pt x="1205" y="680"/>
                </a:cubicBezTo>
                <a:cubicBezTo>
                  <a:pt x="1233" y="853"/>
                  <a:pt x="1161" y="1026"/>
                  <a:pt x="1012" y="1142"/>
                </a:cubicBezTo>
                <a:cubicBezTo>
                  <a:pt x="913" y="1216"/>
                  <a:pt x="790" y="1257"/>
                  <a:pt x="668" y="1257"/>
                </a:cubicBezTo>
                <a:cubicBezTo>
                  <a:pt x="611" y="1257"/>
                  <a:pt x="555" y="1248"/>
                  <a:pt x="502" y="1230"/>
                </a:cubicBezTo>
                <a:cubicBezTo>
                  <a:pt x="358" y="1186"/>
                  <a:pt x="249" y="1086"/>
                  <a:pt x="201" y="941"/>
                </a:cubicBezTo>
                <a:cubicBezTo>
                  <a:pt x="149" y="784"/>
                  <a:pt x="181" y="491"/>
                  <a:pt x="305" y="306"/>
                </a:cubicBezTo>
                <a:cubicBezTo>
                  <a:pt x="370" y="210"/>
                  <a:pt x="450" y="162"/>
                  <a:pt x="542" y="158"/>
                </a:cubicBezTo>
                <a:cubicBezTo>
                  <a:pt x="571" y="158"/>
                  <a:pt x="599" y="142"/>
                  <a:pt x="607" y="117"/>
                </a:cubicBezTo>
                <a:cubicBezTo>
                  <a:pt x="623" y="89"/>
                  <a:pt x="619" y="61"/>
                  <a:pt x="603" y="37"/>
                </a:cubicBezTo>
                <a:cubicBezTo>
                  <a:pt x="587" y="17"/>
                  <a:pt x="563" y="1"/>
                  <a:pt x="538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0" name="Google Shape;140;p3"/>
          <p:cNvGrpSpPr/>
          <p:nvPr/>
        </p:nvGrpSpPr>
        <p:grpSpPr>
          <a:xfrm rot="10200497" flipH="1">
            <a:off x="5753905" y="4183465"/>
            <a:ext cx="2029153" cy="1375659"/>
            <a:chOff x="6283024" y="-660615"/>
            <a:chExt cx="2029221" cy="1375705"/>
          </a:xfrm>
        </p:grpSpPr>
        <p:grpSp>
          <p:nvGrpSpPr>
            <p:cNvPr id="141" name="Google Shape;141;p3"/>
            <p:cNvGrpSpPr/>
            <p:nvPr/>
          </p:nvGrpSpPr>
          <p:grpSpPr>
            <a:xfrm rot="8478049">
              <a:off x="7456155" y="-397939"/>
              <a:ext cx="900955" cy="172869"/>
              <a:chOff x="3564648" y="628675"/>
              <a:chExt cx="901001" cy="172878"/>
            </a:xfrm>
          </p:grpSpPr>
          <p:sp>
            <p:nvSpPr>
              <p:cNvPr id="142" name="Google Shape;142;p3"/>
              <p:cNvSpPr/>
              <p:nvPr/>
            </p:nvSpPr>
            <p:spPr>
              <a:xfrm>
                <a:off x="3564648" y="647688"/>
                <a:ext cx="32631" cy="26026"/>
              </a:xfrm>
              <a:custGeom>
                <a:avLst/>
                <a:gdLst/>
                <a:ahLst/>
                <a:cxnLst/>
                <a:rect l="l" t="t" r="r" b="b"/>
                <a:pathLst>
                  <a:path w="242" h="193" extrusionOk="0">
                    <a:moveTo>
                      <a:pt x="73" y="0"/>
                    </a:moveTo>
                    <a:cubicBezTo>
                      <a:pt x="53" y="0"/>
                      <a:pt x="33" y="10"/>
                      <a:pt x="21" y="28"/>
                    </a:cubicBezTo>
                    <a:cubicBezTo>
                      <a:pt x="0" y="52"/>
                      <a:pt x="4" y="92"/>
                      <a:pt x="33" y="112"/>
                    </a:cubicBezTo>
                    <a:cubicBezTo>
                      <a:pt x="33" y="112"/>
                      <a:pt x="69" y="140"/>
                      <a:pt x="141" y="184"/>
                    </a:cubicBezTo>
                    <a:cubicBezTo>
                      <a:pt x="149" y="188"/>
                      <a:pt x="165" y="192"/>
                      <a:pt x="173" y="192"/>
                    </a:cubicBezTo>
                    <a:cubicBezTo>
                      <a:pt x="193" y="192"/>
                      <a:pt x="213" y="184"/>
                      <a:pt x="225" y="168"/>
                    </a:cubicBezTo>
                    <a:cubicBezTo>
                      <a:pt x="241" y="144"/>
                      <a:pt x="233" y="104"/>
                      <a:pt x="205" y="84"/>
                    </a:cubicBezTo>
                    <a:cubicBezTo>
                      <a:pt x="141" y="40"/>
                      <a:pt x="105" y="11"/>
                      <a:pt x="105" y="11"/>
                    </a:cubicBezTo>
                    <a:cubicBezTo>
                      <a:pt x="96" y="4"/>
                      <a:pt x="84" y="0"/>
                      <a:pt x="73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3" name="Google Shape;143;p3"/>
              <p:cNvSpPr/>
              <p:nvPr/>
            </p:nvSpPr>
            <p:spPr>
              <a:xfrm>
                <a:off x="3630180" y="628675"/>
                <a:ext cx="835469" cy="172878"/>
              </a:xfrm>
              <a:custGeom>
                <a:avLst/>
                <a:gdLst/>
                <a:ahLst/>
                <a:cxnLst/>
                <a:rect l="l" t="t" r="r" b="b"/>
                <a:pathLst>
                  <a:path w="6196" h="1282" extrusionOk="0">
                    <a:moveTo>
                      <a:pt x="6121" y="0"/>
                    </a:moveTo>
                    <a:cubicBezTo>
                      <a:pt x="6109" y="0"/>
                      <a:pt x="6097" y="4"/>
                      <a:pt x="6087" y="12"/>
                    </a:cubicBezTo>
                    <a:cubicBezTo>
                      <a:pt x="6023" y="64"/>
                      <a:pt x="5955" y="112"/>
                      <a:pt x="5891" y="160"/>
                    </a:cubicBezTo>
                    <a:cubicBezTo>
                      <a:pt x="5858" y="177"/>
                      <a:pt x="5854" y="213"/>
                      <a:pt x="5875" y="245"/>
                    </a:cubicBezTo>
                    <a:cubicBezTo>
                      <a:pt x="5887" y="261"/>
                      <a:pt x="5907" y="269"/>
                      <a:pt x="5927" y="269"/>
                    </a:cubicBezTo>
                    <a:cubicBezTo>
                      <a:pt x="5943" y="269"/>
                      <a:pt x="5951" y="265"/>
                      <a:pt x="5967" y="261"/>
                    </a:cubicBezTo>
                    <a:cubicBezTo>
                      <a:pt x="6035" y="213"/>
                      <a:pt x="6104" y="165"/>
                      <a:pt x="6168" y="112"/>
                    </a:cubicBezTo>
                    <a:cubicBezTo>
                      <a:pt x="6192" y="88"/>
                      <a:pt x="6196" y="48"/>
                      <a:pt x="6176" y="24"/>
                    </a:cubicBezTo>
                    <a:cubicBezTo>
                      <a:pt x="6161" y="9"/>
                      <a:pt x="6140" y="0"/>
                      <a:pt x="6121" y="0"/>
                    </a:cubicBezTo>
                    <a:close/>
                    <a:moveTo>
                      <a:pt x="5557" y="384"/>
                    </a:moveTo>
                    <a:cubicBezTo>
                      <a:pt x="5546" y="384"/>
                      <a:pt x="5535" y="387"/>
                      <a:pt x="5525" y="394"/>
                    </a:cubicBezTo>
                    <a:lnTo>
                      <a:pt x="5312" y="514"/>
                    </a:lnTo>
                    <a:cubicBezTo>
                      <a:pt x="5284" y="530"/>
                      <a:pt x="5272" y="570"/>
                      <a:pt x="5288" y="602"/>
                    </a:cubicBezTo>
                    <a:cubicBezTo>
                      <a:pt x="5296" y="623"/>
                      <a:pt x="5324" y="631"/>
                      <a:pt x="5344" y="631"/>
                    </a:cubicBezTo>
                    <a:cubicBezTo>
                      <a:pt x="5352" y="631"/>
                      <a:pt x="5364" y="631"/>
                      <a:pt x="5372" y="627"/>
                    </a:cubicBezTo>
                    <a:cubicBezTo>
                      <a:pt x="5445" y="586"/>
                      <a:pt x="5517" y="546"/>
                      <a:pt x="5589" y="502"/>
                    </a:cubicBezTo>
                    <a:cubicBezTo>
                      <a:pt x="5617" y="486"/>
                      <a:pt x="5629" y="446"/>
                      <a:pt x="5609" y="414"/>
                    </a:cubicBezTo>
                    <a:cubicBezTo>
                      <a:pt x="5599" y="395"/>
                      <a:pt x="5578" y="384"/>
                      <a:pt x="5557" y="384"/>
                    </a:cubicBezTo>
                    <a:close/>
                    <a:moveTo>
                      <a:pt x="68" y="434"/>
                    </a:moveTo>
                    <a:cubicBezTo>
                      <a:pt x="45" y="434"/>
                      <a:pt x="25" y="444"/>
                      <a:pt x="17" y="466"/>
                    </a:cubicBezTo>
                    <a:cubicBezTo>
                      <a:pt x="1" y="494"/>
                      <a:pt x="9" y="534"/>
                      <a:pt x="41" y="550"/>
                    </a:cubicBezTo>
                    <a:cubicBezTo>
                      <a:pt x="109" y="590"/>
                      <a:pt x="185" y="631"/>
                      <a:pt x="262" y="667"/>
                    </a:cubicBezTo>
                    <a:cubicBezTo>
                      <a:pt x="266" y="671"/>
                      <a:pt x="278" y="671"/>
                      <a:pt x="286" y="671"/>
                    </a:cubicBezTo>
                    <a:cubicBezTo>
                      <a:pt x="310" y="671"/>
                      <a:pt x="330" y="663"/>
                      <a:pt x="346" y="635"/>
                    </a:cubicBezTo>
                    <a:cubicBezTo>
                      <a:pt x="362" y="602"/>
                      <a:pt x="346" y="566"/>
                      <a:pt x="318" y="550"/>
                    </a:cubicBezTo>
                    <a:cubicBezTo>
                      <a:pt x="246" y="514"/>
                      <a:pt x="169" y="482"/>
                      <a:pt x="101" y="442"/>
                    </a:cubicBezTo>
                    <a:cubicBezTo>
                      <a:pt x="90" y="436"/>
                      <a:pt x="79" y="434"/>
                      <a:pt x="68" y="434"/>
                    </a:cubicBezTo>
                    <a:close/>
                    <a:moveTo>
                      <a:pt x="4947" y="705"/>
                    </a:moveTo>
                    <a:cubicBezTo>
                      <a:pt x="4939" y="705"/>
                      <a:pt x="4930" y="707"/>
                      <a:pt x="4922" y="711"/>
                    </a:cubicBezTo>
                    <a:cubicBezTo>
                      <a:pt x="4846" y="747"/>
                      <a:pt x="4770" y="775"/>
                      <a:pt x="4693" y="807"/>
                    </a:cubicBezTo>
                    <a:cubicBezTo>
                      <a:pt x="4665" y="815"/>
                      <a:pt x="4645" y="856"/>
                      <a:pt x="4661" y="888"/>
                    </a:cubicBezTo>
                    <a:cubicBezTo>
                      <a:pt x="4669" y="912"/>
                      <a:pt x="4693" y="928"/>
                      <a:pt x="4721" y="928"/>
                    </a:cubicBezTo>
                    <a:cubicBezTo>
                      <a:pt x="4729" y="928"/>
                      <a:pt x="4738" y="928"/>
                      <a:pt x="4746" y="920"/>
                    </a:cubicBezTo>
                    <a:cubicBezTo>
                      <a:pt x="4826" y="892"/>
                      <a:pt x="4902" y="860"/>
                      <a:pt x="4975" y="827"/>
                    </a:cubicBezTo>
                    <a:cubicBezTo>
                      <a:pt x="5007" y="811"/>
                      <a:pt x="5023" y="771"/>
                      <a:pt x="5007" y="739"/>
                    </a:cubicBezTo>
                    <a:cubicBezTo>
                      <a:pt x="4995" y="719"/>
                      <a:pt x="4971" y="705"/>
                      <a:pt x="4947" y="705"/>
                    </a:cubicBezTo>
                    <a:close/>
                    <a:moveTo>
                      <a:pt x="694" y="729"/>
                    </a:moveTo>
                    <a:cubicBezTo>
                      <a:pt x="670" y="729"/>
                      <a:pt x="644" y="741"/>
                      <a:pt x="631" y="767"/>
                    </a:cubicBezTo>
                    <a:cubicBezTo>
                      <a:pt x="619" y="795"/>
                      <a:pt x="639" y="831"/>
                      <a:pt x="668" y="848"/>
                    </a:cubicBezTo>
                    <a:cubicBezTo>
                      <a:pt x="744" y="884"/>
                      <a:pt x="824" y="908"/>
                      <a:pt x="901" y="936"/>
                    </a:cubicBezTo>
                    <a:cubicBezTo>
                      <a:pt x="905" y="944"/>
                      <a:pt x="913" y="944"/>
                      <a:pt x="921" y="944"/>
                    </a:cubicBezTo>
                    <a:cubicBezTo>
                      <a:pt x="949" y="944"/>
                      <a:pt x="969" y="924"/>
                      <a:pt x="981" y="896"/>
                    </a:cubicBezTo>
                    <a:cubicBezTo>
                      <a:pt x="989" y="864"/>
                      <a:pt x="969" y="827"/>
                      <a:pt x="941" y="815"/>
                    </a:cubicBezTo>
                    <a:cubicBezTo>
                      <a:pt x="864" y="791"/>
                      <a:pt x="788" y="763"/>
                      <a:pt x="712" y="731"/>
                    </a:cubicBezTo>
                    <a:cubicBezTo>
                      <a:pt x="706" y="729"/>
                      <a:pt x="700" y="729"/>
                      <a:pt x="694" y="729"/>
                    </a:cubicBezTo>
                    <a:close/>
                    <a:moveTo>
                      <a:pt x="1342" y="954"/>
                    </a:moveTo>
                    <a:cubicBezTo>
                      <a:pt x="1316" y="954"/>
                      <a:pt x="1288" y="973"/>
                      <a:pt x="1278" y="1004"/>
                    </a:cubicBezTo>
                    <a:cubicBezTo>
                      <a:pt x="1270" y="1032"/>
                      <a:pt x="1290" y="1069"/>
                      <a:pt x="1326" y="1077"/>
                    </a:cubicBezTo>
                    <a:lnTo>
                      <a:pt x="1567" y="1137"/>
                    </a:lnTo>
                    <a:lnTo>
                      <a:pt x="1580" y="1137"/>
                    </a:lnTo>
                    <a:cubicBezTo>
                      <a:pt x="1612" y="1137"/>
                      <a:pt x="1636" y="1117"/>
                      <a:pt x="1636" y="1093"/>
                    </a:cubicBezTo>
                    <a:cubicBezTo>
                      <a:pt x="1648" y="1056"/>
                      <a:pt x="1628" y="1028"/>
                      <a:pt x="1592" y="1016"/>
                    </a:cubicBezTo>
                    <a:cubicBezTo>
                      <a:pt x="1511" y="996"/>
                      <a:pt x="1435" y="976"/>
                      <a:pt x="1355" y="956"/>
                    </a:cubicBezTo>
                    <a:cubicBezTo>
                      <a:pt x="1350" y="955"/>
                      <a:pt x="1346" y="954"/>
                      <a:pt x="1342" y="954"/>
                    </a:cubicBezTo>
                    <a:close/>
                    <a:moveTo>
                      <a:pt x="4306" y="950"/>
                    </a:moveTo>
                    <a:cubicBezTo>
                      <a:pt x="4300" y="950"/>
                      <a:pt x="4294" y="951"/>
                      <a:pt x="4288" y="952"/>
                    </a:cubicBezTo>
                    <a:cubicBezTo>
                      <a:pt x="4207" y="976"/>
                      <a:pt x="4135" y="996"/>
                      <a:pt x="4054" y="1016"/>
                    </a:cubicBezTo>
                    <a:cubicBezTo>
                      <a:pt x="4018" y="1028"/>
                      <a:pt x="3998" y="1056"/>
                      <a:pt x="4006" y="1093"/>
                    </a:cubicBezTo>
                    <a:cubicBezTo>
                      <a:pt x="4014" y="1117"/>
                      <a:pt x="4038" y="1137"/>
                      <a:pt x="4067" y="1137"/>
                    </a:cubicBezTo>
                    <a:lnTo>
                      <a:pt x="4087" y="1137"/>
                    </a:lnTo>
                    <a:cubicBezTo>
                      <a:pt x="4167" y="1117"/>
                      <a:pt x="4247" y="1097"/>
                      <a:pt x="4328" y="1073"/>
                    </a:cubicBezTo>
                    <a:cubicBezTo>
                      <a:pt x="4360" y="1064"/>
                      <a:pt x="4380" y="1028"/>
                      <a:pt x="4368" y="992"/>
                    </a:cubicBezTo>
                    <a:cubicBezTo>
                      <a:pt x="4361" y="966"/>
                      <a:pt x="4335" y="950"/>
                      <a:pt x="4306" y="950"/>
                    </a:cubicBezTo>
                    <a:close/>
                    <a:moveTo>
                      <a:pt x="2020" y="1096"/>
                    </a:moveTo>
                    <a:cubicBezTo>
                      <a:pt x="1988" y="1096"/>
                      <a:pt x="1961" y="1116"/>
                      <a:pt x="1957" y="1149"/>
                    </a:cubicBezTo>
                    <a:cubicBezTo>
                      <a:pt x="1953" y="1185"/>
                      <a:pt x="1973" y="1213"/>
                      <a:pt x="2009" y="1217"/>
                    </a:cubicBezTo>
                    <a:cubicBezTo>
                      <a:pt x="2090" y="1233"/>
                      <a:pt x="2174" y="1245"/>
                      <a:pt x="2255" y="1253"/>
                    </a:cubicBezTo>
                    <a:lnTo>
                      <a:pt x="2259" y="1253"/>
                    </a:lnTo>
                    <a:cubicBezTo>
                      <a:pt x="2291" y="1253"/>
                      <a:pt x="2319" y="1229"/>
                      <a:pt x="2327" y="1197"/>
                    </a:cubicBezTo>
                    <a:cubicBezTo>
                      <a:pt x="2331" y="1161"/>
                      <a:pt x="2307" y="1133"/>
                      <a:pt x="2271" y="1129"/>
                    </a:cubicBezTo>
                    <a:cubicBezTo>
                      <a:pt x="2190" y="1125"/>
                      <a:pt x="2110" y="1109"/>
                      <a:pt x="2030" y="1097"/>
                    </a:cubicBezTo>
                    <a:cubicBezTo>
                      <a:pt x="2026" y="1096"/>
                      <a:pt x="2023" y="1096"/>
                      <a:pt x="2020" y="1096"/>
                    </a:cubicBezTo>
                    <a:close/>
                    <a:moveTo>
                      <a:pt x="3637" y="1103"/>
                    </a:moveTo>
                    <a:cubicBezTo>
                      <a:pt x="3633" y="1103"/>
                      <a:pt x="3629" y="1104"/>
                      <a:pt x="3625" y="1105"/>
                    </a:cubicBezTo>
                    <a:lnTo>
                      <a:pt x="3384" y="1133"/>
                    </a:lnTo>
                    <a:cubicBezTo>
                      <a:pt x="3351" y="1137"/>
                      <a:pt x="3323" y="1169"/>
                      <a:pt x="3331" y="1205"/>
                    </a:cubicBezTo>
                    <a:cubicBezTo>
                      <a:pt x="3331" y="1233"/>
                      <a:pt x="3359" y="1257"/>
                      <a:pt x="3388" y="1257"/>
                    </a:cubicBezTo>
                    <a:cubicBezTo>
                      <a:pt x="3388" y="1257"/>
                      <a:pt x="3396" y="1257"/>
                      <a:pt x="3400" y="1253"/>
                    </a:cubicBezTo>
                    <a:cubicBezTo>
                      <a:pt x="3480" y="1249"/>
                      <a:pt x="3564" y="1237"/>
                      <a:pt x="3645" y="1225"/>
                    </a:cubicBezTo>
                    <a:cubicBezTo>
                      <a:pt x="3677" y="1217"/>
                      <a:pt x="3701" y="1189"/>
                      <a:pt x="3697" y="1153"/>
                    </a:cubicBezTo>
                    <a:cubicBezTo>
                      <a:pt x="3693" y="1128"/>
                      <a:pt x="3668" y="1103"/>
                      <a:pt x="3637" y="1103"/>
                    </a:cubicBezTo>
                    <a:close/>
                    <a:moveTo>
                      <a:pt x="2709" y="1157"/>
                    </a:moveTo>
                    <a:cubicBezTo>
                      <a:pt x="2672" y="1157"/>
                      <a:pt x="2640" y="1181"/>
                      <a:pt x="2640" y="1217"/>
                    </a:cubicBezTo>
                    <a:cubicBezTo>
                      <a:pt x="2640" y="1253"/>
                      <a:pt x="2668" y="1281"/>
                      <a:pt x="2701" y="1281"/>
                    </a:cubicBezTo>
                    <a:lnTo>
                      <a:pt x="2954" y="1281"/>
                    </a:lnTo>
                    <a:cubicBezTo>
                      <a:pt x="2990" y="1281"/>
                      <a:pt x="3014" y="1253"/>
                      <a:pt x="3014" y="1217"/>
                    </a:cubicBezTo>
                    <a:cubicBezTo>
                      <a:pt x="3014" y="1181"/>
                      <a:pt x="2982" y="1157"/>
                      <a:pt x="2950" y="1157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4" name="Google Shape;144;p3"/>
            <p:cNvGrpSpPr/>
            <p:nvPr/>
          </p:nvGrpSpPr>
          <p:grpSpPr>
            <a:xfrm rot="-1338283">
              <a:off x="6334133" y="-30863"/>
              <a:ext cx="1282386" cy="522134"/>
              <a:chOff x="3183154" y="283548"/>
              <a:chExt cx="1282495" cy="522178"/>
            </a:xfrm>
          </p:grpSpPr>
          <p:sp>
            <p:nvSpPr>
              <p:cNvPr id="145" name="Google Shape;145;p3"/>
              <p:cNvSpPr/>
              <p:nvPr/>
            </p:nvSpPr>
            <p:spPr>
              <a:xfrm>
                <a:off x="3564648" y="647688"/>
                <a:ext cx="32631" cy="26026"/>
              </a:xfrm>
              <a:custGeom>
                <a:avLst/>
                <a:gdLst/>
                <a:ahLst/>
                <a:cxnLst/>
                <a:rect l="l" t="t" r="r" b="b"/>
                <a:pathLst>
                  <a:path w="242" h="193" extrusionOk="0">
                    <a:moveTo>
                      <a:pt x="73" y="0"/>
                    </a:moveTo>
                    <a:cubicBezTo>
                      <a:pt x="53" y="0"/>
                      <a:pt x="33" y="10"/>
                      <a:pt x="21" y="28"/>
                    </a:cubicBezTo>
                    <a:cubicBezTo>
                      <a:pt x="0" y="52"/>
                      <a:pt x="4" y="92"/>
                      <a:pt x="33" y="112"/>
                    </a:cubicBezTo>
                    <a:cubicBezTo>
                      <a:pt x="33" y="112"/>
                      <a:pt x="69" y="140"/>
                      <a:pt x="141" y="184"/>
                    </a:cubicBezTo>
                    <a:cubicBezTo>
                      <a:pt x="149" y="188"/>
                      <a:pt x="165" y="192"/>
                      <a:pt x="173" y="192"/>
                    </a:cubicBezTo>
                    <a:cubicBezTo>
                      <a:pt x="193" y="192"/>
                      <a:pt x="213" y="184"/>
                      <a:pt x="225" y="168"/>
                    </a:cubicBezTo>
                    <a:cubicBezTo>
                      <a:pt x="241" y="144"/>
                      <a:pt x="233" y="104"/>
                      <a:pt x="205" y="84"/>
                    </a:cubicBezTo>
                    <a:cubicBezTo>
                      <a:pt x="141" y="40"/>
                      <a:pt x="105" y="11"/>
                      <a:pt x="105" y="11"/>
                    </a:cubicBezTo>
                    <a:cubicBezTo>
                      <a:pt x="96" y="4"/>
                      <a:pt x="84" y="0"/>
                      <a:pt x="73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6" name="Google Shape;146;p3"/>
              <p:cNvSpPr/>
              <p:nvPr/>
            </p:nvSpPr>
            <p:spPr>
              <a:xfrm>
                <a:off x="3630180" y="628675"/>
                <a:ext cx="835469" cy="172878"/>
              </a:xfrm>
              <a:custGeom>
                <a:avLst/>
                <a:gdLst/>
                <a:ahLst/>
                <a:cxnLst/>
                <a:rect l="l" t="t" r="r" b="b"/>
                <a:pathLst>
                  <a:path w="6196" h="1282" extrusionOk="0">
                    <a:moveTo>
                      <a:pt x="6121" y="0"/>
                    </a:moveTo>
                    <a:cubicBezTo>
                      <a:pt x="6109" y="0"/>
                      <a:pt x="6097" y="4"/>
                      <a:pt x="6087" y="12"/>
                    </a:cubicBezTo>
                    <a:cubicBezTo>
                      <a:pt x="6023" y="64"/>
                      <a:pt x="5955" y="112"/>
                      <a:pt x="5891" y="160"/>
                    </a:cubicBezTo>
                    <a:cubicBezTo>
                      <a:pt x="5858" y="177"/>
                      <a:pt x="5854" y="213"/>
                      <a:pt x="5875" y="245"/>
                    </a:cubicBezTo>
                    <a:cubicBezTo>
                      <a:pt x="5887" y="261"/>
                      <a:pt x="5907" y="269"/>
                      <a:pt x="5927" y="269"/>
                    </a:cubicBezTo>
                    <a:cubicBezTo>
                      <a:pt x="5943" y="269"/>
                      <a:pt x="5951" y="265"/>
                      <a:pt x="5967" y="261"/>
                    </a:cubicBezTo>
                    <a:cubicBezTo>
                      <a:pt x="6035" y="213"/>
                      <a:pt x="6104" y="165"/>
                      <a:pt x="6168" y="112"/>
                    </a:cubicBezTo>
                    <a:cubicBezTo>
                      <a:pt x="6192" y="88"/>
                      <a:pt x="6196" y="48"/>
                      <a:pt x="6176" y="24"/>
                    </a:cubicBezTo>
                    <a:cubicBezTo>
                      <a:pt x="6161" y="9"/>
                      <a:pt x="6140" y="0"/>
                      <a:pt x="6121" y="0"/>
                    </a:cubicBezTo>
                    <a:close/>
                    <a:moveTo>
                      <a:pt x="5557" y="384"/>
                    </a:moveTo>
                    <a:cubicBezTo>
                      <a:pt x="5546" y="384"/>
                      <a:pt x="5535" y="387"/>
                      <a:pt x="5525" y="394"/>
                    </a:cubicBezTo>
                    <a:lnTo>
                      <a:pt x="5312" y="514"/>
                    </a:lnTo>
                    <a:cubicBezTo>
                      <a:pt x="5284" y="530"/>
                      <a:pt x="5272" y="570"/>
                      <a:pt x="5288" y="602"/>
                    </a:cubicBezTo>
                    <a:cubicBezTo>
                      <a:pt x="5296" y="623"/>
                      <a:pt x="5324" y="631"/>
                      <a:pt x="5344" y="631"/>
                    </a:cubicBezTo>
                    <a:cubicBezTo>
                      <a:pt x="5352" y="631"/>
                      <a:pt x="5364" y="631"/>
                      <a:pt x="5372" y="627"/>
                    </a:cubicBezTo>
                    <a:cubicBezTo>
                      <a:pt x="5445" y="586"/>
                      <a:pt x="5517" y="546"/>
                      <a:pt x="5589" y="502"/>
                    </a:cubicBezTo>
                    <a:cubicBezTo>
                      <a:pt x="5617" y="486"/>
                      <a:pt x="5629" y="446"/>
                      <a:pt x="5609" y="414"/>
                    </a:cubicBezTo>
                    <a:cubicBezTo>
                      <a:pt x="5599" y="395"/>
                      <a:pt x="5578" y="384"/>
                      <a:pt x="5557" y="384"/>
                    </a:cubicBezTo>
                    <a:close/>
                    <a:moveTo>
                      <a:pt x="68" y="434"/>
                    </a:moveTo>
                    <a:cubicBezTo>
                      <a:pt x="45" y="434"/>
                      <a:pt x="25" y="444"/>
                      <a:pt x="17" y="466"/>
                    </a:cubicBezTo>
                    <a:cubicBezTo>
                      <a:pt x="1" y="494"/>
                      <a:pt x="9" y="534"/>
                      <a:pt x="41" y="550"/>
                    </a:cubicBezTo>
                    <a:cubicBezTo>
                      <a:pt x="109" y="590"/>
                      <a:pt x="185" y="631"/>
                      <a:pt x="262" y="667"/>
                    </a:cubicBezTo>
                    <a:cubicBezTo>
                      <a:pt x="266" y="671"/>
                      <a:pt x="278" y="671"/>
                      <a:pt x="286" y="671"/>
                    </a:cubicBezTo>
                    <a:cubicBezTo>
                      <a:pt x="310" y="671"/>
                      <a:pt x="330" y="663"/>
                      <a:pt x="346" y="635"/>
                    </a:cubicBezTo>
                    <a:cubicBezTo>
                      <a:pt x="362" y="602"/>
                      <a:pt x="346" y="566"/>
                      <a:pt x="318" y="550"/>
                    </a:cubicBezTo>
                    <a:cubicBezTo>
                      <a:pt x="246" y="514"/>
                      <a:pt x="169" y="482"/>
                      <a:pt x="101" y="442"/>
                    </a:cubicBezTo>
                    <a:cubicBezTo>
                      <a:pt x="90" y="436"/>
                      <a:pt x="79" y="434"/>
                      <a:pt x="68" y="434"/>
                    </a:cubicBezTo>
                    <a:close/>
                    <a:moveTo>
                      <a:pt x="4947" y="705"/>
                    </a:moveTo>
                    <a:cubicBezTo>
                      <a:pt x="4939" y="705"/>
                      <a:pt x="4930" y="707"/>
                      <a:pt x="4922" y="711"/>
                    </a:cubicBezTo>
                    <a:cubicBezTo>
                      <a:pt x="4846" y="747"/>
                      <a:pt x="4770" y="775"/>
                      <a:pt x="4693" y="807"/>
                    </a:cubicBezTo>
                    <a:cubicBezTo>
                      <a:pt x="4665" y="815"/>
                      <a:pt x="4645" y="856"/>
                      <a:pt x="4661" y="888"/>
                    </a:cubicBezTo>
                    <a:cubicBezTo>
                      <a:pt x="4669" y="912"/>
                      <a:pt x="4693" y="928"/>
                      <a:pt x="4721" y="928"/>
                    </a:cubicBezTo>
                    <a:cubicBezTo>
                      <a:pt x="4729" y="928"/>
                      <a:pt x="4738" y="928"/>
                      <a:pt x="4746" y="920"/>
                    </a:cubicBezTo>
                    <a:cubicBezTo>
                      <a:pt x="4826" y="892"/>
                      <a:pt x="4902" y="860"/>
                      <a:pt x="4975" y="827"/>
                    </a:cubicBezTo>
                    <a:cubicBezTo>
                      <a:pt x="5007" y="811"/>
                      <a:pt x="5023" y="771"/>
                      <a:pt x="5007" y="739"/>
                    </a:cubicBezTo>
                    <a:cubicBezTo>
                      <a:pt x="4995" y="719"/>
                      <a:pt x="4971" y="705"/>
                      <a:pt x="4947" y="705"/>
                    </a:cubicBezTo>
                    <a:close/>
                    <a:moveTo>
                      <a:pt x="694" y="729"/>
                    </a:moveTo>
                    <a:cubicBezTo>
                      <a:pt x="670" y="729"/>
                      <a:pt x="644" y="741"/>
                      <a:pt x="631" y="767"/>
                    </a:cubicBezTo>
                    <a:cubicBezTo>
                      <a:pt x="619" y="795"/>
                      <a:pt x="639" y="831"/>
                      <a:pt x="668" y="848"/>
                    </a:cubicBezTo>
                    <a:cubicBezTo>
                      <a:pt x="744" y="884"/>
                      <a:pt x="824" y="908"/>
                      <a:pt x="901" y="936"/>
                    </a:cubicBezTo>
                    <a:cubicBezTo>
                      <a:pt x="905" y="944"/>
                      <a:pt x="913" y="944"/>
                      <a:pt x="921" y="944"/>
                    </a:cubicBezTo>
                    <a:cubicBezTo>
                      <a:pt x="949" y="944"/>
                      <a:pt x="969" y="924"/>
                      <a:pt x="981" y="896"/>
                    </a:cubicBezTo>
                    <a:cubicBezTo>
                      <a:pt x="989" y="864"/>
                      <a:pt x="969" y="827"/>
                      <a:pt x="941" y="815"/>
                    </a:cubicBezTo>
                    <a:cubicBezTo>
                      <a:pt x="864" y="791"/>
                      <a:pt x="788" y="763"/>
                      <a:pt x="712" y="731"/>
                    </a:cubicBezTo>
                    <a:cubicBezTo>
                      <a:pt x="706" y="729"/>
                      <a:pt x="700" y="729"/>
                      <a:pt x="694" y="729"/>
                    </a:cubicBezTo>
                    <a:close/>
                    <a:moveTo>
                      <a:pt x="1342" y="954"/>
                    </a:moveTo>
                    <a:cubicBezTo>
                      <a:pt x="1316" y="954"/>
                      <a:pt x="1288" y="973"/>
                      <a:pt x="1278" y="1004"/>
                    </a:cubicBezTo>
                    <a:cubicBezTo>
                      <a:pt x="1270" y="1032"/>
                      <a:pt x="1290" y="1069"/>
                      <a:pt x="1326" y="1077"/>
                    </a:cubicBezTo>
                    <a:lnTo>
                      <a:pt x="1567" y="1137"/>
                    </a:lnTo>
                    <a:lnTo>
                      <a:pt x="1580" y="1137"/>
                    </a:lnTo>
                    <a:cubicBezTo>
                      <a:pt x="1612" y="1137"/>
                      <a:pt x="1636" y="1117"/>
                      <a:pt x="1636" y="1093"/>
                    </a:cubicBezTo>
                    <a:cubicBezTo>
                      <a:pt x="1648" y="1056"/>
                      <a:pt x="1628" y="1028"/>
                      <a:pt x="1592" y="1016"/>
                    </a:cubicBezTo>
                    <a:cubicBezTo>
                      <a:pt x="1511" y="996"/>
                      <a:pt x="1435" y="976"/>
                      <a:pt x="1355" y="956"/>
                    </a:cubicBezTo>
                    <a:cubicBezTo>
                      <a:pt x="1350" y="955"/>
                      <a:pt x="1346" y="954"/>
                      <a:pt x="1342" y="954"/>
                    </a:cubicBezTo>
                    <a:close/>
                    <a:moveTo>
                      <a:pt x="4306" y="950"/>
                    </a:moveTo>
                    <a:cubicBezTo>
                      <a:pt x="4300" y="950"/>
                      <a:pt x="4294" y="951"/>
                      <a:pt x="4288" y="952"/>
                    </a:cubicBezTo>
                    <a:cubicBezTo>
                      <a:pt x="4207" y="976"/>
                      <a:pt x="4135" y="996"/>
                      <a:pt x="4054" y="1016"/>
                    </a:cubicBezTo>
                    <a:cubicBezTo>
                      <a:pt x="4018" y="1028"/>
                      <a:pt x="3998" y="1056"/>
                      <a:pt x="4006" y="1093"/>
                    </a:cubicBezTo>
                    <a:cubicBezTo>
                      <a:pt x="4014" y="1117"/>
                      <a:pt x="4038" y="1137"/>
                      <a:pt x="4067" y="1137"/>
                    </a:cubicBezTo>
                    <a:lnTo>
                      <a:pt x="4087" y="1137"/>
                    </a:lnTo>
                    <a:cubicBezTo>
                      <a:pt x="4167" y="1117"/>
                      <a:pt x="4247" y="1097"/>
                      <a:pt x="4328" y="1073"/>
                    </a:cubicBezTo>
                    <a:cubicBezTo>
                      <a:pt x="4360" y="1064"/>
                      <a:pt x="4380" y="1028"/>
                      <a:pt x="4368" y="992"/>
                    </a:cubicBezTo>
                    <a:cubicBezTo>
                      <a:pt x="4361" y="966"/>
                      <a:pt x="4335" y="950"/>
                      <a:pt x="4306" y="950"/>
                    </a:cubicBezTo>
                    <a:close/>
                    <a:moveTo>
                      <a:pt x="2020" y="1096"/>
                    </a:moveTo>
                    <a:cubicBezTo>
                      <a:pt x="1988" y="1096"/>
                      <a:pt x="1961" y="1116"/>
                      <a:pt x="1957" y="1149"/>
                    </a:cubicBezTo>
                    <a:cubicBezTo>
                      <a:pt x="1953" y="1185"/>
                      <a:pt x="1973" y="1213"/>
                      <a:pt x="2009" y="1217"/>
                    </a:cubicBezTo>
                    <a:cubicBezTo>
                      <a:pt x="2090" y="1233"/>
                      <a:pt x="2174" y="1245"/>
                      <a:pt x="2255" y="1253"/>
                    </a:cubicBezTo>
                    <a:lnTo>
                      <a:pt x="2259" y="1253"/>
                    </a:lnTo>
                    <a:cubicBezTo>
                      <a:pt x="2291" y="1253"/>
                      <a:pt x="2319" y="1229"/>
                      <a:pt x="2327" y="1197"/>
                    </a:cubicBezTo>
                    <a:cubicBezTo>
                      <a:pt x="2331" y="1161"/>
                      <a:pt x="2307" y="1133"/>
                      <a:pt x="2271" y="1129"/>
                    </a:cubicBezTo>
                    <a:cubicBezTo>
                      <a:pt x="2190" y="1125"/>
                      <a:pt x="2110" y="1109"/>
                      <a:pt x="2030" y="1097"/>
                    </a:cubicBezTo>
                    <a:cubicBezTo>
                      <a:pt x="2026" y="1096"/>
                      <a:pt x="2023" y="1096"/>
                      <a:pt x="2020" y="1096"/>
                    </a:cubicBezTo>
                    <a:close/>
                    <a:moveTo>
                      <a:pt x="3637" y="1103"/>
                    </a:moveTo>
                    <a:cubicBezTo>
                      <a:pt x="3633" y="1103"/>
                      <a:pt x="3629" y="1104"/>
                      <a:pt x="3625" y="1105"/>
                    </a:cubicBezTo>
                    <a:lnTo>
                      <a:pt x="3384" y="1133"/>
                    </a:lnTo>
                    <a:cubicBezTo>
                      <a:pt x="3351" y="1137"/>
                      <a:pt x="3323" y="1169"/>
                      <a:pt x="3331" y="1205"/>
                    </a:cubicBezTo>
                    <a:cubicBezTo>
                      <a:pt x="3331" y="1233"/>
                      <a:pt x="3359" y="1257"/>
                      <a:pt x="3388" y="1257"/>
                    </a:cubicBezTo>
                    <a:cubicBezTo>
                      <a:pt x="3388" y="1257"/>
                      <a:pt x="3396" y="1257"/>
                      <a:pt x="3400" y="1253"/>
                    </a:cubicBezTo>
                    <a:cubicBezTo>
                      <a:pt x="3480" y="1249"/>
                      <a:pt x="3564" y="1237"/>
                      <a:pt x="3645" y="1225"/>
                    </a:cubicBezTo>
                    <a:cubicBezTo>
                      <a:pt x="3677" y="1217"/>
                      <a:pt x="3701" y="1189"/>
                      <a:pt x="3697" y="1153"/>
                    </a:cubicBezTo>
                    <a:cubicBezTo>
                      <a:pt x="3693" y="1128"/>
                      <a:pt x="3668" y="1103"/>
                      <a:pt x="3637" y="1103"/>
                    </a:cubicBezTo>
                    <a:close/>
                    <a:moveTo>
                      <a:pt x="2709" y="1157"/>
                    </a:moveTo>
                    <a:cubicBezTo>
                      <a:pt x="2672" y="1157"/>
                      <a:pt x="2640" y="1181"/>
                      <a:pt x="2640" y="1217"/>
                    </a:cubicBezTo>
                    <a:cubicBezTo>
                      <a:pt x="2640" y="1253"/>
                      <a:pt x="2668" y="1281"/>
                      <a:pt x="2701" y="1281"/>
                    </a:cubicBezTo>
                    <a:lnTo>
                      <a:pt x="2954" y="1281"/>
                    </a:lnTo>
                    <a:cubicBezTo>
                      <a:pt x="2990" y="1281"/>
                      <a:pt x="3014" y="1253"/>
                      <a:pt x="3014" y="1217"/>
                    </a:cubicBezTo>
                    <a:cubicBezTo>
                      <a:pt x="3014" y="1181"/>
                      <a:pt x="2982" y="1157"/>
                      <a:pt x="2950" y="1157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7" name="Google Shape;147;p3"/>
              <p:cNvSpPr/>
              <p:nvPr/>
            </p:nvSpPr>
            <p:spPr>
              <a:xfrm>
                <a:off x="3314385" y="432198"/>
                <a:ext cx="22249" cy="64593"/>
              </a:xfrm>
              <a:custGeom>
                <a:avLst/>
                <a:gdLst/>
                <a:ahLst/>
                <a:cxnLst/>
                <a:rect l="l" t="t" r="r" b="b"/>
                <a:pathLst>
                  <a:path w="165" h="479" extrusionOk="0">
                    <a:moveTo>
                      <a:pt x="89" y="1"/>
                    </a:moveTo>
                    <a:cubicBezTo>
                      <a:pt x="65" y="1"/>
                      <a:pt x="35" y="20"/>
                      <a:pt x="28" y="51"/>
                    </a:cubicBezTo>
                    <a:cubicBezTo>
                      <a:pt x="0" y="175"/>
                      <a:pt x="4" y="304"/>
                      <a:pt x="32" y="428"/>
                    </a:cubicBezTo>
                    <a:cubicBezTo>
                      <a:pt x="36" y="459"/>
                      <a:pt x="65" y="478"/>
                      <a:pt x="97" y="478"/>
                    </a:cubicBezTo>
                    <a:cubicBezTo>
                      <a:pt x="102" y="478"/>
                      <a:pt x="107" y="478"/>
                      <a:pt x="113" y="476"/>
                    </a:cubicBezTo>
                    <a:cubicBezTo>
                      <a:pt x="145" y="464"/>
                      <a:pt x="165" y="428"/>
                      <a:pt x="157" y="396"/>
                    </a:cubicBezTo>
                    <a:cubicBezTo>
                      <a:pt x="153" y="380"/>
                      <a:pt x="153" y="364"/>
                      <a:pt x="145" y="356"/>
                    </a:cubicBezTo>
                    <a:cubicBezTo>
                      <a:pt x="145" y="344"/>
                      <a:pt x="141" y="340"/>
                      <a:pt x="141" y="328"/>
                    </a:cubicBezTo>
                    <a:lnTo>
                      <a:pt x="141" y="320"/>
                    </a:lnTo>
                    <a:cubicBezTo>
                      <a:pt x="137" y="296"/>
                      <a:pt x="137" y="264"/>
                      <a:pt x="137" y="239"/>
                    </a:cubicBezTo>
                    <a:cubicBezTo>
                      <a:pt x="137" y="179"/>
                      <a:pt x="141" y="131"/>
                      <a:pt x="149" y="83"/>
                    </a:cubicBezTo>
                    <a:cubicBezTo>
                      <a:pt x="153" y="51"/>
                      <a:pt x="137" y="14"/>
                      <a:pt x="101" y="2"/>
                    </a:cubicBezTo>
                    <a:cubicBezTo>
                      <a:pt x="97" y="1"/>
                      <a:pt x="93" y="1"/>
                      <a:pt x="89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8" name="Google Shape;148;p3"/>
              <p:cNvSpPr/>
              <p:nvPr/>
            </p:nvSpPr>
            <p:spPr>
              <a:xfrm>
                <a:off x="3326790" y="513513"/>
                <a:ext cx="39104" cy="76055"/>
              </a:xfrm>
              <a:custGeom>
                <a:avLst/>
                <a:gdLst/>
                <a:ahLst/>
                <a:cxnLst/>
                <a:rect l="l" t="t" r="r" b="b"/>
                <a:pathLst>
                  <a:path w="290" h="564" extrusionOk="0">
                    <a:moveTo>
                      <a:pt x="70" y="0"/>
                    </a:moveTo>
                    <a:cubicBezTo>
                      <a:pt x="66" y="0"/>
                      <a:pt x="61" y="1"/>
                      <a:pt x="57" y="2"/>
                    </a:cubicBezTo>
                    <a:cubicBezTo>
                      <a:pt x="17" y="14"/>
                      <a:pt x="1" y="50"/>
                      <a:pt x="5" y="82"/>
                    </a:cubicBezTo>
                    <a:cubicBezTo>
                      <a:pt x="29" y="239"/>
                      <a:pt x="85" y="392"/>
                      <a:pt x="161" y="532"/>
                    </a:cubicBezTo>
                    <a:cubicBezTo>
                      <a:pt x="172" y="552"/>
                      <a:pt x="197" y="564"/>
                      <a:pt x="221" y="564"/>
                    </a:cubicBezTo>
                    <a:cubicBezTo>
                      <a:pt x="231" y="564"/>
                      <a:pt x="241" y="561"/>
                      <a:pt x="250" y="556"/>
                    </a:cubicBezTo>
                    <a:cubicBezTo>
                      <a:pt x="282" y="536"/>
                      <a:pt x="290" y="500"/>
                      <a:pt x="278" y="464"/>
                    </a:cubicBezTo>
                    <a:cubicBezTo>
                      <a:pt x="206" y="335"/>
                      <a:pt x="161" y="199"/>
                      <a:pt x="137" y="50"/>
                    </a:cubicBezTo>
                    <a:cubicBezTo>
                      <a:pt x="130" y="19"/>
                      <a:pt x="97" y="0"/>
                      <a:pt x="7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9" name="Google Shape;149;p3"/>
              <p:cNvSpPr/>
              <p:nvPr/>
            </p:nvSpPr>
            <p:spPr>
              <a:xfrm rot="7199998">
                <a:off x="3218177" y="383762"/>
                <a:ext cx="417195" cy="321750"/>
              </a:xfrm>
              <a:custGeom>
                <a:avLst/>
                <a:gdLst/>
                <a:ahLst/>
                <a:cxnLst/>
                <a:rect l="l" t="t" r="r" b="b"/>
                <a:pathLst>
                  <a:path w="3094" h="2386" extrusionOk="0">
                    <a:moveTo>
                      <a:pt x="761" y="1"/>
                    </a:moveTo>
                    <a:cubicBezTo>
                      <a:pt x="715" y="1"/>
                      <a:pt x="666" y="10"/>
                      <a:pt x="615" y="31"/>
                    </a:cubicBezTo>
                    <a:cubicBezTo>
                      <a:pt x="1" y="280"/>
                      <a:pt x="877" y="2349"/>
                      <a:pt x="1274" y="2385"/>
                    </a:cubicBezTo>
                    <a:cubicBezTo>
                      <a:pt x="1277" y="2386"/>
                      <a:pt x="1281" y="2386"/>
                      <a:pt x="1284" y="2386"/>
                    </a:cubicBezTo>
                    <a:cubicBezTo>
                      <a:pt x="1654" y="2386"/>
                      <a:pt x="3093" y="666"/>
                      <a:pt x="2524" y="216"/>
                    </a:cubicBezTo>
                    <a:cubicBezTo>
                      <a:pt x="2468" y="172"/>
                      <a:pt x="2409" y="153"/>
                      <a:pt x="2348" y="153"/>
                    </a:cubicBezTo>
                    <a:cubicBezTo>
                      <a:pt x="1937" y="153"/>
                      <a:pt x="1467" y="1036"/>
                      <a:pt x="1467" y="1036"/>
                    </a:cubicBezTo>
                    <a:cubicBezTo>
                      <a:pt x="1467" y="1036"/>
                      <a:pt x="1243" y="1"/>
                      <a:pt x="761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0" name="Google Shape;150;p3"/>
              <p:cNvSpPr/>
              <p:nvPr/>
            </p:nvSpPr>
            <p:spPr>
              <a:xfrm rot="7199998">
                <a:off x="3241218" y="444572"/>
                <a:ext cx="288828" cy="300848"/>
              </a:xfrm>
              <a:custGeom>
                <a:avLst/>
                <a:gdLst/>
                <a:ahLst/>
                <a:cxnLst/>
                <a:rect l="l" t="t" r="r" b="b"/>
                <a:pathLst>
                  <a:path w="2142" h="2231" extrusionOk="0">
                    <a:moveTo>
                      <a:pt x="1403" y="0"/>
                    </a:moveTo>
                    <a:cubicBezTo>
                      <a:pt x="1398" y="0"/>
                      <a:pt x="1392" y="0"/>
                      <a:pt x="1387" y="1"/>
                    </a:cubicBezTo>
                    <a:cubicBezTo>
                      <a:pt x="1009" y="700"/>
                      <a:pt x="535" y="1351"/>
                      <a:pt x="1" y="1941"/>
                    </a:cubicBezTo>
                    <a:cubicBezTo>
                      <a:pt x="113" y="2110"/>
                      <a:pt x="230" y="2222"/>
                      <a:pt x="314" y="2230"/>
                    </a:cubicBezTo>
                    <a:cubicBezTo>
                      <a:pt x="318" y="2231"/>
                      <a:pt x="321" y="2231"/>
                      <a:pt x="324" y="2231"/>
                    </a:cubicBezTo>
                    <a:cubicBezTo>
                      <a:pt x="702" y="2231"/>
                      <a:pt x="2141" y="511"/>
                      <a:pt x="1572" y="61"/>
                    </a:cubicBezTo>
                    <a:cubicBezTo>
                      <a:pt x="1517" y="20"/>
                      <a:pt x="1461" y="0"/>
                      <a:pt x="1403" y="0"/>
                    </a:cubicBezTo>
                    <a:close/>
                  </a:path>
                </a:pathLst>
              </a:custGeom>
              <a:solidFill>
                <a:srgbClr val="FFF1F6">
                  <a:alpha val="333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1" name="Google Shape;151;p3"/>
          <p:cNvGrpSpPr/>
          <p:nvPr/>
        </p:nvGrpSpPr>
        <p:grpSpPr>
          <a:xfrm rot="8887361">
            <a:off x="330669" y="108279"/>
            <a:ext cx="513893" cy="363699"/>
            <a:chOff x="3334703" y="-568655"/>
            <a:chExt cx="703624" cy="497978"/>
          </a:xfrm>
        </p:grpSpPr>
        <p:sp>
          <p:nvSpPr>
            <p:cNvPr id="152" name="Google Shape;152;p3"/>
            <p:cNvSpPr/>
            <p:nvPr/>
          </p:nvSpPr>
          <p:spPr>
            <a:xfrm>
              <a:off x="3439701" y="-356018"/>
              <a:ext cx="493979" cy="285342"/>
            </a:xfrm>
            <a:custGeom>
              <a:avLst/>
              <a:gdLst/>
              <a:ahLst/>
              <a:cxnLst/>
              <a:rect l="l" t="t" r="r" b="b"/>
              <a:pathLst>
                <a:path w="5796" h="3348" extrusionOk="0">
                  <a:moveTo>
                    <a:pt x="2897" y="1"/>
                  </a:moveTo>
                  <a:cubicBezTo>
                    <a:pt x="2551" y="1"/>
                    <a:pt x="2205" y="118"/>
                    <a:pt x="1920" y="352"/>
                  </a:cubicBezTo>
                  <a:cubicBezTo>
                    <a:pt x="1785" y="461"/>
                    <a:pt x="1661" y="585"/>
                    <a:pt x="1540" y="714"/>
                  </a:cubicBezTo>
                  <a:cubicBezTo>
                    <a:pt x="1287" y="981"/>
                    <a:pt x="936" y="1107"/>
                    <a:pt x="635" y="1307"/>
                  </a:cubicBezTo>
                  <a:cubicBezTo>
                    <a:pt x="74" y="1682"/>
                    <a:pt x="0" y="2447"/>
                    <a:pt x="471" y="2943"/>
                  </a:cubicBezTo>
                  <a:cubicBezTo>
                    <a:pt x="728" y="3212"/>
                    <a:pt x="1078" y="3347"/>
                    <a:pt x="1442" y="3347"/>
                  </a:cubicBezTo>
                  <a:cubicBezTo>
                    <a:pt x="1511" y="3347"/>
                    <a:pt x="1581" y="3343"/>
                    <a:pt x="1650" y="3333"/>
                  </a:cubicBezTo>
                  <a:cubicBezTo>
                    <a:pt x="1877" y="3302"/>
                    <a:pt x="2081" y="3208"/>
                    <a:pt x="2287" y="3119"/>
                  </a:cubicBezTo>
                  <a:cubicBezTo>
                    <a:pt x="2482" y="3036"/>
                    <a:pt x="2689" y="2995"/>
                    <a:pt x="2896" y="2995"/>
                  </a:cubicBezTo>
                  <a:cubicBezTo>
                    <a:pt x="3103" y="2995"/>
                    <a:pt x="3311" y="3036"/>
                    <a:pt x="3507" y="3119"/>
                  </a:cubicBezTo>
                  <a:cubicBezTo>
                    <a:pt x="3713" y="3204"/>
                    <a:pt x="3917" y="3300"/>
                    <a:pt x="4143" y="3333"/>
                  </a:cubicBezTo>
                  <a:cubicBezTo>
                    <a:pt x="4213" y="3343"/>
                    <a:pt x="4282" y="3347"/>
                    <a:pt x="4351" y="3347"/>
                  </a:cubicBezTo>
                  <a:cubicBezTo>
                    <a:pt x="4715" y="3347"/>
                    <a:pt x="5062" y="3212"/>
                    <a:pt x="5322" y="2943"/>
                  </a:cubicBezTo>
                  <a:cubicBezTo>
                    <a:pt x="5795" y="2447"/>
                    <a:pt x="5722" y="1685"/>
                    <a:pt x="5159" y="1307"/>
                  </a:cubicBezTo>
                  <a:cubicBezTo>
                    <a:pt x="4857" y="1107"/>
                    <a:pt x="4506" y="981"/>
                    <a:pt x="4253" y="714"/>
                  </a:cubicBezTo>
                  <a:cubicBezTo>
                    <a:pt x="4133" y="585"/>
                    <a:pt x="4006" y="461"/>
                    <a:pt x="3874" y="352"/>
                  </a:cubicBezTo>
                  <a:cubicBezTo>
                    <a:pt x="3589" y="118"/>
                    <a:pt x="3244" y="1"/>
                    <a:pt x="289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153;p3"/>
            <p:cNvSpPr/>
            <p:nvPr/>
          </p:nvSpPr>
          <p:spPr>
            <a:xfrm>
              <a:off x="3334703" y="-424284"/>
              <a:ext cx="126648" cy="125881"/>
            </a:xfrm>
            <a:custGeom>
              <a:avLst/>
              <a:gdLst/>
              <a:ahLst/>
              <a:cxnLst/>
              <a:rect l="l" t="t" r="r" b="b"/>
              <a:pathLst>
                <a:path w="1486" h="1477" extrusionOk="0">
                  <a:moveTo>
                    <a:pt x="677" y="0"/>
                  </a:moveTo>
                  <a:cubicBezTo>
                    <a:pt x="613" y="0"/>
                    <a:pt x="549" y="11"/>
                    <a:pt x="488" y="34"/>
                  </a:cubicBezTo>
                  <a:cubicBezTo>
                    <a:pt x="155" y="152"/>
                    <a:pt x="0" y="566"/>
                    <a:pt x="141" y="956"/>
                  </a:cubicBezTo>
                  <a:cubicBezTo>
                    <a:pt x="254" y="1273"/>
                    <a:pt x="529" y="1476"/>
                    <a:pt x="806" y="1476"/>
                  </a:cubicBezTo>
                  <a:cubicBezTo>
                    <a:pt x="870" y="1476"/>
                    <a:pt x="934" y="1466"/>
                    <a:pt x="995" y="1443"/>
                  </a:cubicBezTo>
                  <a:cubicBezTo>
                    <a:pt x="1328" y="1323"/>
                    <a:pt x="1485" y="911"/>
                    <a:pt x="1344" y="521"/>
                  </a:cubicBezTo>
                  <a:cubicBezTo>
                    <a:pt x="1230" y="204"/>
                    <a:pt x="954" y="0"/>
                    <a:pt x="67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154;p3"/>
            <p:cNvSpPr/>
            <p:nvPr/>
          </p:nvSpPr>
          <p:spPr>
            <a:xfrm>
              <a:off x="3505069" y="-568655"/>
              <a:ext cx="135853" cy="141989"/>
            </a:xfrm>
            <a:custGeom>
              <a:avLst/>
              <a:gdLst/>
              <a:ahLst/>
              <a:cxnLst/>
              <a:rect l="l" t="t" r="r" b="b"/>
              <a:pathLst>
                <a:path w="1594" h="1666" extrusionOk="0">
                  <a:moveTo>
                    <a:pt x="751" y="1"/>
                  </a:moveTo>
                  <a:cubicBezTo>
                    <a:pt x="708" y="1"/>
                    <a:pt x="665" y="5"/>
                    <a:pt x="622" y="14"/>
                  </a:cubicBezTo>
                  <a:cubicBezTo>
                    <a:pt x="237" y="98"/>
                    <a:pt x="0" y="530"/>
                    <a:pt x="96" y="981"/>
                  </a:cubicBezTo>
                  <a:cubicBezTo>
                    <a:pt x="181" y="1384"/>
                    <a:pt x="499" y="1665"/>
                    <a:pt x="841" y="1665"/>
                  </a:cubicBezTo>
                  <a:cubicBezTo>
                    <a:pt x="883" y="1665"/>
                    <a:pt x="926" y="1661"/>
                    <a:pt x="969" y="1652"/>
                  </a:cubicBezTo>
                  <a:cubicBezTo>
                    <a:pt x="1357" y="1571"/>
                    <a:pt x="1593" y="1136"/>
                    <a:pt x="1497" y="685"/>
                  </a:cubicBezTo>
                  <a:cubicBezTo>
                    <a:pt x="1412" y="282"/>
                    <a:pt x="1093" y="1"/>
                    <a:pt x="75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155;p3"/>
            <p:cNvSpPr/>
            <p:nvPr/>
          </p:nvSpPr>
          <p:spPr>
            <a:xfrm>
              <a:off x="3911679" y="-424965"/>
              <a:ext cx="126648" cy="125966"/>
            </a:xfrm>
            <a:custGeom>
              <a:avLst/>
              <a:gdLst/>
              <a:ahLst/>
              <a:cxnLst/>
              <a:rect l="l" t="t" r="r" b="b"/>
              <a:pathLst>
                <a:path w="1486" h="1478" extrusionOk="0">
                  <a:moveTo>
                    <a:pt x="810" y="1"/>
                  </a:moveTo>
                  <a:cubicBezTo>
                    <a:pt x="532" y="1"/>
                    <a:pt x="256" y="205"/>
                    <a:pt x="141" y="521"/>
                  </a:cubicBezTo>
                  <a:cubicBezTo>
                    <a:pt x="0" y="911"/>
                    <a:pt x="157" y="1325"/>
                    <a:pt x="490" y="1445"/>
                  </a:cubicBezTo>
                  <a:cubicBezTo>
                    <a:pt x="551" y="1467"/>
                    <a:pt x="614" y="1477"/>
                    <a:pt x="677" y="1477"/>
                  </a:cubicBezTo>
                  <a:cubicBezTo>
                    <a:pt x="955" y="1477"/>
                    <a:pt x="1232" y="1273"/>
                    <a:pt x="1347" y="955"/>
                  </a:cubicBezTo>
                  <a:cubicBezTo>
                    <a:pt x="1485" y="566"/>
                    <a:pt x="1330" y="154"/>
                    <a:pt x="998" y="33"/>
                  </a:cubicBezTo>
                  <a:cubicBezTo>
                    <a:pt x="936" y="11"/>
                    <a:pt x="873" y="1"/>
                    <a:pt x="81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156;p3"/>
            <p:cNvSpPr/>
            <p:nvPr/>
          </p:nvSpPr>
          <p:spPr>
            <a:xfrm>
              <a:off x="3732450" y="-567802"/>
              <a:ext cx="135853" cy="141819"/>
            </a:xfrm>
            <a:custGeom>
              <a:avLst/>
              <a:gdLst/>
              <a:ahLst/>
              <a:cxnLst/>
              <a:rect l="l" t="t" r="r" b="b"/>
              <a:pathLst>
                <a:path w="1594" h="1664" extrusionOk="0">
                  <a:moveTo>
                    <a:pt x="841" y="1"/>
                  </a:moveTo>
                  <a:cubicBezTo>
                    <a:pt x="499" y="1"/>
                    <a:pt x="181" y="282"/>
                    <a:pt x="96" y="683"/>
                  </a:cubicBezTo>
                  <a:cubicBezTo>
                    <a:pt x="0" y="1136"/>
                    <a:pt x="237" y="1569"/>
                    <a:pt x="622" y="1650"/>
                  </a:cubicBezTo>
                  <a:cubicBezTo>
                    <a:pt x="665" y="1659"/>
                    <a:pt x="708" y="1664"/>
                    <a:pt x="751" y="1664"/>
                  </a:cubicBezTo>
                  <a:cubicBezTo>
                    <a:pt x="1093" y="1664"/>
                    <a:pt x="1412" y="1382"/>
                    <a:pt x="1498" y="981"/>
                  </a:cubicBezTo>
                  <a:cubicBezTo>
                    <a:pt x="1593" y="528"/>
                    <a:pt x="1357" y="96"/>
                    <a:pt x="969" y="14"/>
                  </a:cubicBezTo>
                  <a:cubicBezTo>
                    <a:pt x="926" y="5"/>
                    <a:pt x="883" y="1"/>
                    <a:pt x="84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7" name="Google Shape;157;p3"/>
          <p:cNvGrpSpPr/>
          <p:nvPr/>
        </p:nvGrpSpPr>
        <p:grpSpPr>
          <a:xfrm rot="10412789">
            <a:off x="132756" y="630259"/>
            <a:ext cx="428195" cy="303047"/>
            <a:chOff x="3334703" y="-568655"/>
            <a:chExt cx="703624" cy="497978"/>
          </a:xfrm>
        </p:grpSpPr>
        <p:sp>
          <p:nvSpPr>
            <p:cNvPr id="158" name="Google Shape;158;p3"/>
            <p:cNvSpPr/>
            <p:nvPr/>
          </p:nvSpPr>
          <p:spPr>
            <a:xfrm>
              <a:off x="3439701" y="-356018"/>
              <a:ext cx="493979" cy="285342"/>
            </a:xfrm>
            <a:custGeom>
              <a:avLst/>
              <a:gdLst/>
              <a:ahLst/>
              <a:cxnLst/>
              <a:rect l="l" t="t" r="r" b="b"/>
              <a:pathLst>
                <a:path w="5796" h="3348" extrusionOk="0">
                  <a:moveTo>
                    <a:pt x="2897" y="1"/>
                  </a:moveTo>
                  <a:cubicBezTo>
                    <a:pt x="2551" y="1"/>
                    <a:pt x="2205" y="118"/>
                    <a:pt x="1920" y="352"/>
                  </a:cubicBezTo>
                  <a:cubicBezTo>
                    <a:pt x="1785" y="461"/>
                    <a:pt x="1661" y="585"/>
                    <a:pt x="1540" y="714"/>
                  </a:cubicBezTo>
                  <a:cubicBezTo>
                    <a:pt x="1287" y="981"/>
                    <a:pt x="936" y="1107"/>
                    <a:pt x="635" y="1307"/>
                  </a:cubicBezTo>
                  <a:cubicBezTo>
                    <a:pt x="74" y="1682"/>
                    <a:pt x="0" y="2447"/>
                    <a:pt x="471" y="2943"/>
                  </a:cubicBezTo>
                  <a:cubicBezTo>
                    <a:pt x="728" y="3212"/>
                    <a:pt x="1078" y="3347"/>
                    <a:pt x="1442" y="3347"/>
                  </a:cubicBezTo>
                  <a:cubicBezTo>
                    <a:pt x="1511" y="3347"/>
                    <a:pt x="1581" y="3343"/>
                    <a:pt x="1650" y="3333"/>
                  </a:cubicBezTo>
                  <a:cubicBezTo>
                    <a:pt x="1877" y="3302"/>
                    <a:pt x="2081" y="3208"/>
                    <a:pt x="2287" y="3119"/>
                  </a:cubicBezTo>
                  <a:cubicBezTo>
                    <a:pt x="2482" y="3036"/>
                    <a:pt x="2689" y="2995"/>
                    <a:pt x="2896" y="2995"/>
                  </a:cubicBezTo>
                  <a:cubicBezTo>
                    <a:pt x="3103" y="2995"/>
                    <a:pt x="3311" y="3036"/>
                    <a:pt x="3507" y="3119"/>
                  </a:cubicBezTo>
                  <a:cubicBezTo>
                    <a:pt x="3713" y="3204"/>
                    <a:pt x="3917" y="3300"/>
                    <a:pt x="4143" y="3333"/>
                  </a:cubicBezTo>
                  <a:cubicBezTo>
                    <a:pt x="4213" y="3343"/>
                    <a:pt x="4282" y="3347"/>
                    <a:pt x="4351" y="3347"/>
                  </a:cubicBezTo>
                  <a:cubicBezTo>
                    <a:pt x="4715" y="3347"/>
                    <a:pt x="5062" y="3212"/>
                    <a:pt x="5322" y="2943"/>
                  </a:cubicBezTo>
                  <a:cubicBezTo>
                    <a:pt x="5795" y="2447"/>
                    <a:pt x="5722" y="1685"/>
                    <a:pt x="5159" y="1307"/>
                  </a:cubicBezTo>
                  <a:cubicBezTo>
                    <a:pt x="4857" y="1107"/>
                    <a:pt x="4506" y="981"/>
                    <a:pt x="4253" y="714"/>
                  </a:cubicBezTo>
                  <a:cubicBezTo>
                    <a:pt x="4133" y="585"/>
                    <a:pt x="4006" y="461"/>
                    <a:pt x="3874" y="352"/>
                  </a:cubicBezTo>
                  <a:cubicBezTo>
                    <a:pt x="3589" y="118"/>
                    <a:pt x="3244" y="1"/>
                    <a:pt x="289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159;p3"/>
            <p:cNvSpPr/>
            <p:nvPr/>
          </p:nvSpPr>
          <p:spPr>
            <a:xfrm>
              <a:off x="3334703" y="-424284"/>
              <a:ext cx="126648" cy="125881"/>
            </a:xfrm>
            <a:custGeom>
              <a:avLst/>
              <a:gdLst/>
              <a:ahLst/>
              <a:cxnLst/>
              <a:rect l="l" t="t" r="r" b="b"/>
              <a:pathLst>
                <a:path w="1486" h="1477" extrusionOk="0">
                  <a:moveTo>
                    <a:pt x="677" y="0"/>
                  </a:moveTo>
                  <a:cubicBezTo>
                    <a:pt x="613" y="0"/>
                    <a:pt x="549" y="11"/>
                    <a:pt x="488" y="34"/>
                  </a:cubicBezTo>
                  <a:cubicBezTo>
                    <a:pt x="155" y="152"/>
                    <a:pt x="0" y="566"/>
                    <a:pt x="141" y="956"/>
                  </a:cubicBezTo>
                  <a:cubicBezTo>
                    <a:pt x="254" y="1273"/>
                    <a:pt x="529" y="1476"/>
                    <a:pt x="806" y="1476"/>
                  </a:cubicBezTo>
                  <a:cubicBezTo>
                    <a:pt x="870" y="1476"/>
                    <a:pt x="934" y="1466"/>
                    <a:pt x="995" y="1443"/>
                  </a:cubicBezTo>
                  <a:cubicBezTo>
                    <a:pt x="1328" y="1323"/>
                    <a:pt x="1485" y="911"/>
                    <a:pt x="1344" y="521"/>
                  </a:cubicBezTo>
                  <a:cubicBezTo>
                    <a:pt x="1230" y="204"/>
                    <a:pt x="954" y="0"/>
                    <a:pt x="67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160;p3"/>
            <p:cNvSpPr/>
            <p:nvPr/>
          </p:nvSpPr>
          <p:spPr>
            <a:xfrm>
              <a:off x="3505069" y="-568655"/>
              <a:ext cx="135853" cy="141989"/>
            </a:xfrm>
            <a:custGeom>
              <a:avLst/>
              <a:gdLst/>
              <a:ahLst/>
              <a:cxnLst/>
              <a:rect l="l" t="t" r="r" b="b"/>
              <a:pathLst>
                <a:path w="1594" h="1666" extrusionOk="0">
                  <a:moveTo>
                    <a:pt x="751" y="1"/>
                  </a:moveTo>
                  <a:cubicBezTo>
                    <a:pt x="708" y="1"/>
                    <a:pt x="665" y="5"/>
                    <a:pt x="622" y="14"/>
                  </a:cubicBezTo>
                  <a:cubicBezTo>
                    <a:pt x="237" y="98"/>
                    <a:pt x="0" y="530"/>
                    <a:pt x="96" y="981"/>
                  </a:cubicBezTo>
                  <a:cubicBezTo>
                    <a:pt x="181" y="1384"/>
                    <a:pt x="499" y="1665"/>
                    <a:pt x="841" y="1665"/>
                  </a:cubicBezTo>
                  <a:cubicBezTo>
                    <a:pt x="883" y="1665"/>
                    <a:pt x="926" y="1661"/>
                    <a:pt x="969" y="1652"/>
                  </a:cubicBezTo>
                  <a:cubicBezTo>
                    <a:pt x="1357" y="1571"/>
                    <a:pt x="1593" y="1136"/>
                    <a:pt x="1497" y="685"/>
                  </a:cubicBezTo>
                  <a:cubicBezTo>
                    <a:pt x="1412" y="282"/>
                    <a:pt x="1093" y="1"/>
                    <a:pt x="75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161;p3"/>
            <p:cNvSpPr/>
            <p:nvPr/>
          </p:nvSpPr>
          <p:spPr>
            <a:xfrm>
              <a:off x="3911679" y="-424965"/>
              <a:ext cx="126648" cy="125966"/>
            </a:xfrm>
            <a:custGeom>
              <a:avLst/>
              <a:gdLst/>
              <a:ahLst/>
              <a:cxnLst/>
              <a:rect l="l" t="t" r="r" b="b"/>
              <a:pathLst>
                <a:path w="1486" h="1478" extrusionOk="0">
                  <a:moveTo>
                    <a:pt x="810" y="1"/>
                  </a:moveTo>
                  <a:cubicBezTo>
                    <a:pt x="532" y="1"/>
                    <a:pt x="256" y="205"/>
                    <a:pt x="141" y="521"/>
                  </a:cubicBezTo>
                  <a:cubicBezTo>
                    <a:pt x="0" y="911"/>
                    <a:pt x="157" y="1325"/>
                    <a:pt x="490" y="1445"/>
                  </a:cubicBezTo>
                  <a:cubicBezTo>
                    <a:pt x="551" y="1467"/>
                    <a:pt x="614" y="1477"/>
                    <a:pt x="677" y="1477"/>
                  </a:cubicBezTo>
                  <a:cubicBezTo>
                    <a:pt x="955" y="1477"/>
                    <a:pt x="1232" y="1273"/>
                    <a:pt x="1347" y="955"/>
                  </a:cubicBezTo>
                  <a:cubicBezTo>
                    <a:pt x="1485" y="566"/>
                    <a:pt x="1330" y="154"/>
                    <a:pt x="998" y="33"/>
                  </a:cubicBezTo>
                  <a:cubicBezTo>
                    <a:pt x="936" y="11"/>
                    <a:pt x="873" y="1"/>
                    <a:pt x="81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162;p3"/>
            <p:cNvSpPr/>
            <p:nvPr/>
          </p:nvSpPr>
          <p:spPr>
            <a:xfrm>
              <a:off x="3732450" y="-567802"/>
              <a:ext cx="135853" cy="141819"/>
            </a:xfrm>
            <a:custGeom>
              <a:avLst/>
              <a:gdLst/>
              <a:ahLst/>
              <a:cxnLst/>
              <a:rect l="l" t="t" r="r" b="b"/>
              <a:pathLst>
                <a:path w="1594" h="1664" extrusionOk="0">
                  <a:moveTo>
                    <a:pt x="841" y="1"/>
                  </a:moveTo>
                  <a:cubicBezTo>
                    <a:pt x="499" y="1"/>
                    <a:pt x="181" y="282"/>
                    <a:pt x="96" y="683"/>
                  </a:cubicBezTo>
                  <a:cubicBezTo>
                    <a:pt x="0" y="1136"/>
                    <a:pt x="237" y="1569"/>
                    <a:pt x="622" y="1650"/>
                  </a:cubicBezTo>
                  <a:cubicBezTo>
                    <a:pt x="665" y="1659"/>
                    <a:pt x="708" y="1664"/>
                    <a:pt x="751" y="1664"/>
                  </a:cubicBezTo>
                  <a:cubicBezTo>
                    <a:pt x="1093" y="1664"/>
                    <a:pt x="1412" y="1382"/>
                    <a:pt x="1498" y="981"/>
                  </a:cubicBezTo>
                  <a:cubicBezTo>
                    <a:pt x="1593" y="528"/>
                    <a:pt x="1357" y="96"/>
                    <a:pt x="969" y="14"/>
                  </a:cubicBezTo>
                  <a:cubicBezTo>
                    <a:pt x="926" y="5"/>
                    <a:pt x="883" y="1"/>
                    <a:pt x="84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3330085302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1_Title only">
    <p:spTree>
      <p:nvGrpSpPr>
        <p:cNvPr id="1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Google Shape;261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262" name="Google Shape;262;p6"/>
          <p:cNvGrpSpPr/>
          <p:nvPr/>
        </p:nvGrpSpPr>
        <p:grpSpPr>
          <a:xfrm>
            <a:off x="-1142426" y="-676401"/>
            <a:ext cx="2277174" cy="1908366"/>
            <a:chOff x="1291500" y="1711000"/>
            <a:chExt cx="677025" cy="567375"/>
          </a:xfrm>
        </p:grpSpPr>
        <p:sp>
          <p:nvSpPr>
            <p:cNvPr id="263" name="Google Shape;263;p6"/>
            <p:cNvSpPr/>
            <p:nvPr/>
          </p:nvSpPr>
          <p:spPr>
            <a:xfrm>
              <a:off x="1291500" y="1711000"/>
              <a:ext cx="677025" cy="567375"/>
            </a:xfrm>
            <a:custGeom>
              <a:avLst/>
              <a:gdLst/>
              <a:ahLst/>
              <a:cxnLst/>
              <a:rect l="l" t="t" r="r" b="b"/>
              <a:pathLst>
                <a:path w="27081" h="22695" extrusionOk="0">
                  <a:moveTo>
                    <a:pt x="13813" y="0"/>
                  </a:moveTo>
                  <a:cubicBezTo>
                    <a:pt x="12127" y="0"/>
                    <a:pt x="10453" y="986"/>
                    <a:pt x="9684" y="2496"/>
                  </a:cubicBezTo>
                  <a:cubicBezTo>
                    <a:pt x="8860" y="4107"/>
                    <a:pt x="9017" y="6145"/>
                    <a:pt x="7972" y="7615"/>
                  </a:cubicBezTo>
                  <a:cubicBezTo>
                    <a:pt x="7092" y="8856"/>
                    <a:pt x="5557" y="9419"/>
                    <a:pt x="4099" y="9853"/>
                  </a:cubicBezTo>
                  <a:cubicBezTo>
                    <a:pt x="2926" y="10206"/>
                    <a:pt x="1656" y="10576"/>
                    <a:pt x="893" y="11536"/>
                  </a:cubicBezTo>
                  <a:cubicBezTo>
                    <a:pt x="330" y="12251"/>
                    <a:pt x="133" y="13184"/>
                    <a:pt x="69" y="14088"/>
                  </a:cubicBezTo>
                  <a:cubicBezTo>
                    <a:pt x="1" y="14988"/>
                    <a:pt x="53" y="15908"/>
                    <a:pt x="374" y="16743"/>
                  </a:cubicBezTo>
                  <a:cubicBezTo>
                    <a:pt x="696" y="17583"/>
                    <a:pt x="1315" y="18338"/>
                    <a:pt x="2146" y="18672"/>
                  </a:cubicBezTo>
                  <a:cubicBezTo>
                    <a:pt x="2624" y="18869"/>
                    <a:pt x="3167" y="18925"/>
                    <a:pt x="3605" y="19202"/>
                  </a:cubicBezTo>
                  <a:cubicBezTo>
                    <a:pt x="4167" y="19556"/>
                    <a:pt x="4453" y="20215"/>
                    <a:pt x="4870" y="20733"/>
                  </a:cubicBezTo>
                  <a:cubicBezTo>
                    <a:pt x="5537" y="21565"/>
                    <a:pt x="6550" y="22059"/>
                    <a:pt x="7574" y="22364"/>
                  </a:cubicBezTo>
                  <a:cubicBezTo>
                    <a:pt x="8225" y="22560"/>
                    <a:pt x="8902" y="22695"/>
                    <a:pt x="9576" y="22695"/>
                  </a:cubicBezTo>
                  <a:cubicBezTo>
                    <a:pt x="9813" y="22695"/>
                    <a:pt x="10051" y="22678"/>
                    <a:pt x="10286" y="22641"/>
                  </a:cubicBezTo>
                  <a:cubicBezTo>
                    <a:pt x="12445" y="22309"/>
                    <a:pt x="14227" y="20379"/>
                    <a:pt x="16375" y="20379"/>
                  </a:cubicBezTo>
                  <a:cubicBezTo>
                    <a:pt x="16458" y="20379"/>
                    <a:pt x="16542" y="20381"/>
                    <a:pt x="16626" y="20387"/>
                  </a:cubicBezTo>
                  <a:cubicBezTo>
                    <a:pt x="17305" y="20436"/>
                    <a:pt x="17956" y="20689"/>
                    <a:pt x="18635" y="20713"/>
                  </a:cubicBezTo>
                  <a:cubicBezTo>
                    <a:pt x="18675" y="20714"/>
                    <a:pt x="18714" y="20715"/>
                    <a:pt x="18754" y="20715"/>
                  </a:cubicBezTo>
                  <a:cubicBezTo>
                    <a:pt x="19721" y="20715"/>
                    <a:pt x="20659" y="20246"/>
                    <a:pt x="21331" y="19544"/>
                  </a:cubicBezTo>
                  <a:cubicBezTo>
                    <a:pt x="22030" y="18808"/>
                    <a:pt x="22448" y="17844"/>
                    <a:pt x="22641" y="16856"/>
                  </a:cubicBezTo>
                  <a:cubicBezTo>
                    <a:pt x="22870" y="15699"/>
                    <a:pt x="22922" y="14309"/>
                    <a:pt x="23923" y="13686"/>
                  </a:cubicBezTo>
                  <a:cubicBezTo>
                    <a:pt x="24441" y="13364"/>
                    <a:pt x="25100" y="13348"/>
                    <a:pt x="25646" y="13079"/>
                  </a:cubicBezTo>
                  <a:cubicBezTo>
                    <a:pt x="26759" y="12521"/>
                    <a:pt x="27081" y="11086"/>
                    <a:pt x="27076" y="9841"/>
                  </a:cubicBezTo>
                  <a:cubicBezTo>
                    <a:pt x="27072" y="8443"/>
                    <a:pt x="26771" y="6972"/>
                    <a:pt x="25827" y="5944"/>
                  </a:cubicBezTo>
                  <a:cubicBezTo>
                    <a:pt x="24622" y="4622"/>
                    <a:pt x="22661" y="4320"/>
                    <a:pt x="20873" y="4320"/>
                  </a:cubicBezTo>
                  <a:cubicBezTo>
                    <a:pt x="20843" y="4320"/>
                    <a:pt x="20813" y="4320"/>
                    <a:pt x="20782" y="4320"/>
                  </a:cubicBezTo>
                  <a:cubicBezTo>
                    <a:pt x="20319" y="4320"/>
                    <a:pt x="19838" y="4313"/>
                    <a:pt x="19439" y="4083"/>
                  </a:cubicBezTo>
                  <a:cubicBezTo>
                    <a:pt x="18920" y="3782"/>
                    <a:pt x="18675" y="3191"/>
                    <a:pt x="18418" y="2649"/>
                  </a:cubicBezTo>
                  <a:cubicBezTo>
                    <a:pt x="18077" y="1926"/>
                    <a:pt x="17639" y="1215"/>
                    <a:pt x="16992" y="749"/>
                  </a:cubicBezTo>
                  <a:cubicBezTo>
                    <a:pt x="16373" y="303"/>
                    <a:pt x="15688" y="8"/>
                    <a:pt x="14588" y="8"/>
                  </a:cubicBezTo>
                  <a:cubicBezTo>
                    <a:pt x="14538" y="8"/>
                    <a:pt x="14488" y="8"/>
                    <a:pt x="14437" y="9"/>
                  </a:cubicBezTo>
                  <a:lnTo>
                    <a:pt x="14404" y="42"/>
                  </a:lnTo>
                  <a:cubicBezTo>
                    <a:pt x="14208" y="14"/>
                    <a:pt x="14010" y="0"/>
                    <a:pt x="13813" y="0"/>
                  </a:cubicBezTo>
                  <a:close/>
                </a:path>
              </a:pathLst>
            </a:custGeom>
            <a:solidFill>
              <a:srgbClr val="B87CCF">
                <a:alpha val="529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264;p6"/>
            <p:cNvSpPr/>
            <p:nvPr/>
          </p:nvSpPr>
          <p:spPr>
            <a:xfrm>
              <a:off x="1321550" y="1803950"/>
              <a:ext cx="163225" cy="125800"/>
            </a:xfrm>
            <a:custGeom>
              <a:avLst/>
              <a:gdLst/>
              <a:ahLst/>
              <a:cxnLst/>
              <a:rect l="l" t="t" r="r" b="b"/>
              <a:pathLst>
                <a:path w="6529" h="5032" extrusionOk="0">
                  <a:moveTo>
                    <a:pt x="5703" y="1"/>
                  </a:moveTo>
                  <a:cubicBezTo>
                    <a:pt x="5137" y="1"/>
                    <a:pt x="4376" y="955"/>
                    <a:pt x="3612" y="1956"/>
                  </a:cubicBezTo>
                  <a:cubicBezTo>
                    <a:pt x="2744" y="3097"/>
                    <a:pt x="0" y="3419"/>
                    <a:pt x="446" y="4476"/>
                  </a:cubicBezTo>
                  <a:cubicBezTo>
                    <a:pt x="610" y="4860"/>
                    <a:pt x="1020" y="5032"/>
                    <a:pt x="1544" y="5032"/>
                  </a:cubicBezTo>
                  <a:cubicBezTo>
                    <a:pt x="2455" y="5032"/>
                    <a:pt x="3711" y="4510"/>
                    <a:pt x="4617" y="3676"/>
                  </a:cubicBezTo>
                  <a:cubicBezTo>
                    <a:pt x="6529" y="1912"/>
                    <a:pt x="6501" y="361"/>
                    <a:pt x="5922" y="56"/>
                  </a:cubicBezTo>
                  <a:cubicBezTo>
                    <a:pt x="5853" y="19"/>
                    <a:pt x="5780" y="1"/>
                    <a:pt x="5703" y="1"/>
                  </a:cubicBezTo>
                  <a:close/>
                </a:path>
              </a:pathLst>
            </a:custGeom>
            <a:solidFill>
              <a:srgbClr val="B87CCF">
                <a:alpha val="529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265;p6"/>
            <p:cNvSpPr/>
            <p:nvPr/>
          </p:nvSpPr>
          <p:spPr>
            <a:xfrm>
              <a:off x="1875800" y="2077300"/>
              <a:ext cx="60050" cy="82475"/>
            </a:xfrm>
            <a:custGeom>
              <a:avLst/>
              <a:gdLst/>
              <a:ahLst/>
              <a:cxnLst/>
              <a:rect l="l" t="t" r="r" b="b"/>
              <a:pathLst>
                <a:path w="2402" h="3299" extrusionOk="0">
                  <a:moveTo>
                    <a:pt x="1270" y="1"/>
                  </a:moveTo>
                  <a:cubicBezTo>
                    <a:pt x="1257" y="1"/>
                    <a:pt x="1243" y="1"/>
                    <a:pt x="1230" y="2"/>
                  </a:cubicBezTo>
                  <a:cubicBezTo>
                    <a:pt x="105" y="78"/>
                    <a:pt x="0" y="3068"/>
                    <a:pt x="727" y="3289"/>
                  </a:cubicBezTo>
                  <a:cubicBezTo>
                    <a:pt x="749" y="3295"/>
                    <a:pt x="771" y="3298"/>
                    <a:pt x="793" y="3298"/>
                  </a:cubicBezTo>
                  <a:cubicBezTo>
                    <a:pt x="1504" y="3298"/>
                    <a:pt x="2401" y="1"/>
                    <a:pt x="1270" y="1"/>
                  </a:cubicBezTo>
                  <a:close/>
                </a:path>
              </a:pathLst>
            </a:custGeom>
            <a:solidFill>
              <a:srgbClr val="B87CCF">
                <a:alpha val="529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66" name="Google Shape;266;p6"/>
          <p:cNvGrpSpPr/>
          <p:nvPr/>
        </p:nvGrpSpPr>
        <p:grpSpPr>
          <a:xfrm rot="-6125521">
            <a:off x="7522139" y="-815830"/>
            <a:ext cx="2277193" cy="1908382"/>
            <a:chOff x="1291500" y="1711000"/>
            <a:chExt cx="677025" cy="567375"/>
          </a:xfrm>
        </p:grpSpPr>
        <p:sp>
          <p:nvSpPr>
            <p:cNvPr id="267" name="Google Shape;267;p6"/>
            <p:cNvSpPr/>
            <p:nvPr/>
          </p:nvSpPr>
          <p:spPr>
            <a:xfrm>
              <a:off x="1291500" y="1711000"/>
              <a:ext cx="677025" cy="567375"/>
            </a:xfrm>
            <a:custGeom>
              <a:avLst/>
              <a:gdLst/>
              <a:ahLst/>
              <a:cxnLst/>
              <a:rect l="l" t="t" r="r" b="b"/>
              <a:pathLst>
                <a:path w="27081" h="22695" extrusionOk="0">
                  <a:moveTo>
                    <a:pt x="13813" y="0"/>
                  </a:moveTo>
                  <a:cubicBezTo>
                    <a:pt x="12127" y="0"/>
                    <a:pt x="10453" y="986"/>
                    <a:pt x="9684" y="2496"/>
                  </a:cubicBezTo>
                  <a:cubicBezTo>
                    <a:pt x="8860" y="4107"/>
                    <a:pt x="9017" y="6145"/>
                    <a:pt x="7972" y="7615"/>
                  </a:cubicBezTo>
                  <a:cubicBezTo>
                    <a:pt x="7092" y="8856"/>
                    <a:pt x="5557" y="9419"/>
                    <a:pt x="4099" y="9853"/>
                  </a:cubicBezTo>
                  <a:cubicBezTo>
                    <a:pt x="2926" y="10206"/>
                    <a:pt x="1656" y="10576"/>
                    <a:pt x="893" y="11536"/>
                  </a:cubicBezTo>
                  <a:cubicBezTo>
                    <a:pt x="330" y="12251"/>
                    <a:pt x="133" y="13184"/>
                    <a:pt x="69" y="14088"/>
                  </a:cubicBezTo>
                  <a:cubicBezTo>
                    <a:pt x="1" y="14988"/>
                    <a:pt x="53" y="15908"/>
                    <a:pt x="374" y="16743"/>
                  </a:cubicBezTo>
                  <a:cubicBezTo>
                    <a:pt x="696" y="17583"/>
                    <a:pt x="1315" y="18338"/>
                    <a:pt x="2146" y="18672"/>
                  </a:cubicBezTo>
                  <a:cubicBezTo>
                    <a:pt x="2624" y="18869"/>
                    <a:pt x="3167" y="18925"/>
                    <a:pt x="3605" y="19202"/>
                  </a:cubicBezTo>
                  <a:cubicBezTo>
                    <a:pt x="4167" y="19556"/>
                    <a:pt x="4453" y="20215"/>
                    <a:pt x="4870" y="20733"/>
                  </a:cubicBezTo>
                  <a:cubicBezTo>
                    <a:pt x="5537" y="21565"/>
                    <a:pt x="6550" y="22059"/>
                    <a:pt x="7574" y="22364"/>
                  </a:cubicBezTo>
                  <a:cubicBezTo>
                    <a:pt x="8225" y="22560"/>
                    <a:pt x="8902" y="22695"/>
                    <a:pt x="9576" y="22695"/>
                  </a:cubicBezTo>
                  <a:cubicBezTo>
                    <a:pt x="9813" y="22695"/>
                    <a:pt x="10051" y="22678"/>
                    <a:pt x="10286" y="22641"/>
                  </a:cubicBezTo>
                  <a:cubicBezTo>
                    <a:pt x="12445" y="22309"/>
                    <a:pt x="14227" y="20379"/>
                    <a:pt x="16375" y="20379"/>
                  </a:cubicBezTo>
                  <a:cubicBezTo>
                    <a:pt x="16458" y="20379"/>
                    <a:pt x="16542" y="20381"/>
                    <a:pt x="16626" y="20387"/>
                  </a:cubicBezTo>
                  <a:cubicBezTo>
                    <a:pt x="17305" y="20436"/>
                    <a:pt x="17956" y="20689"/>
                    <a:pt x="18635" y="20713"/>
                  </a:cubicBezTo>
                  <a:cubicBezTo>
                    <a:pt x="18675" y="20714"/>
                    <a:pt x="18714" y="20715"/>
                    <a:pt x="18754" y="20715"/>
                  </a:cubicBezTo>
                  <a:cubicBezTo>
                    <a:pt x="19721" y="20715"/>
                    <a:pt x="20659" y="20246"/>
                    <a:pt x="21331" y="19544"/>
                  </a:cubicBezTo>
                  <a:cubicBezTo>
                    <a:pt x="22030" y="18808"/>
                    <a:pt x="22448" y="17844"/>
                    <a:pt x="22641" y="16856"/>
                  </a:cubicBezTo>
                  <a:cubicBezTo>
                    <a:pt x="22870" y="15699"/>
                    <a:pt x="22922" y="14309"/>
                    <a:pt x="23923" y="13686"/>
                  </a:cubicBezTo>
                  <a:cubicBezTo>
                    <a:pt x="24441" y="13364"/>
                    <a:pt x="25100" y="13348"/>
                    <a:pt x="25646" y="13079"/>
                  </a:cubicBezTo>
                  <a:cubicBezTo>
                    <a:pt x="26759" y="12521"/>
                    <a:pt x="27081" y="11086"/>
                    <a:pt x="27076" y="9841"/>
                  </a:cubicBezTo>
                  <a:cubicBezTo>
                    <a:pt x="27072" y="8443"/>
                    <a:pt x="26771" y="6972"/>
                    <a:pt x="25827" y="5944"/>
                  </a:cubicBezTo>
                  <a:cubicBezTo>
                    <a:pt x="24622" y="4622"/>
                    <a:pt x="22661" y="4320"/>
                    <a:pt x="20873" y="4320"/>
                  </a:cubicBezTo>
                  <a:cubicBezTo>
                    <a:pt x="20843" y="4320"/>
                    <a:pt x="20813" y="4320"/>
                    <a:pt x="20782" y="4320"/>
                  </a:cubicBezTo>
                  <a:cubicBezTo>
                    <a:pt x="20319" y="4320"/>
                    <a:pt x="19838" y="4313"/>
                    <a:pt x="19439" y="4083"/>
                  </a:cubicBezTo>
                  <a:cubicBezTo>
                    <a:pt x="18920" y="3782"/>
                    <a:pt x="18675" y="3191"/>
                    <a:pt x="18418" y="2649"/>
                  </a:cubicBezTo>
                  <a:cubicBezTo>
                    <a:pt x="18077" y="1926"/>
                    <a:pt x="17639" y="1215"/>
                    <a:pt x="16992" y="749"/>
                  </a:cubicBezTo>
                  <a:cubicBezTo>
                    <a:pt x="16373" y="303"/>
                    <a:pt x="15688" y="8"/>
                    <a:pt x="14588" y="8"/>
                  </a:cubicBezTo>
                  <a:cubicBezTo>
                    <a:pt x="14538" y="8"/>
                    <a:pt x="14488" y="8"/>
                    <a:pt x="14437" y="9"/>
                  </a:cubicBezTo>
                  <a:lnTo>
                    <a:pt x="14404" y="42"/>
                  </a:lnTo>
                  <a:cubicBezTo>
                    <a:pt x="14208" y="14"/>
                    <a:pt x="14010" y="0"/>
                    <a:pt x="13813" y="0"/>
                  </a:cubicBezTo>
                  <a:close/>
                </a:path>
              </a:pathLst>
            </a:custGeom>
            <a:solidFill>
              <a:srgbClr val="FF5A78">
                <a:alpha val="225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268;p6"/>
            <p:cNvSpPr/>
            <p:nvPr/>
          </p:nvSpPr>
          <p:spPr>
            <a:xfrm>
              <a:off x="1321550" y="1803950"/>
              <a:ext cx="163225" cy="125800"/>
            </a:xfrm>
            <a:custGeom>
              <a:avLst/>
              <a:gdLst/>
              <a:ahLst/>
              <a:cxnLst/>
              <a:rect l="l" t="t" r="r" b="b"/>
              <a:pathLst>
                <a:path w="6529" h="5032" extrusionOk="0">
                  <a:moveTo>
                    <a:pt x="5703" y="1"/>
                  </a:moveTo>
                  <a:cubicBezTo>
                    <a:pt x="5137" y="1"/>
                    <a:pt x="4376" y="955"/>
                    <a:pt x="3612" y="1956"/>
                  </a:cubicBezTo>
                  <a:cubicBezTo>
                    <a:pt x="2744" y="3097"/>
                    <a:pt x="0" y="3419"/>
                    <a:pt x="446" y="4476"/>
                  </a:cubicBezTo>
                  <a:cubicBezTo>
                    <a:pt x="610" y="4860"/>
                    <a:pt x="1020" y="5032"/>
                    <a:pt x="1544" y="5032"/>
                  </a:cubicBezTo>
                  <a:cubicBezTo>
                    <a:pt x="2455" y="5032"/>
                    <a:pt x="3711" y="4510"/>
                    <a:pt x="4617" y="3676"/>
                  </a:cubicBezTo>
                  <a:cubicBezTo>
                    <a:pt x="6529" y="1912"/>
                    <a:pt x="6501" y="361"/>
                    <a:pt x="5922" y="56"/>
                  </a:cubicBezTo>
                  <a:cubicBezTo>
                    <a:pt x="5853" y="19"/>
                    <a:pt x="5780" y="1"/>
                    <a:pt x="5703" y="1"/>
                  </a:cubicBezTo>
                  <a:close/>
                </a:path>
              </a:pathLst>
            </a:custGeom>
            <a:solidFill>
              <a:srgbClr val="FF5A78">
                <a:alpha val="225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269;p6"/>
            <p:cNvSpPr/>
            <p:nvPr/>
          </p:nvSpPr>
          <p:spPr>
            <a:xfrm>
              <a:off x="1875800" y="2077300"/>
              <a:ext cx="60050" cy="82475"/>
            </a:xfrm>
            <a:custGeom>
              <a:avLst/>
              <a:gdLst/>
              <a:ahLst/>
              <a:cxnLst/>
              <a:rect l="l" t="t" r="r" b="b"/>
              <a:pathLst>
                <a:path w="2402" h="3299" extrusionOk="0">
                  <a:moveTo>
                    <a:pt x="1270" y="1"/>
                  </a:moveTo>
                  <a:cubicBezTo>
                    <a:pt x="1257" y="1"/>
                    <a:pt x="1243" y="1"/>
                    <a:pt x="1230" y="2"/>
                  </a:cubicBezTo>
                  <a:cubicBezTo>
                    <a:pt x="105" y="78"/>
                    <a:pt x="0" y="3068"/>
                    <a:pt x="727" y="3289"/>
                  </a:cubicBezTo>
                  <a:cubicBezTo>
                    <a:pt x="749" y="3295"/>
                    <a:pt x="771" y="3298"/>
                    <a:pt x="793" y="3298"/>
                  </a:cubicBezTo>
                  <a:cubicBezTo>
                    <a:pt x="1504" y="3298"/>
                    <a:pt x="2401" y="1"/>
                    <a:pt x="1270" y="1"/>
                  </a:cubicBezTo>
                  <a:close/>
                </a:path>
              </a:pathLst>
            </a:custGeom>
            <a:solidFill>
              <a:srgbClr val="FF5A78">
                <a:alpha val="225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0" name="Google Shape;270;p6"/>
          <p:cNvGrpSpPr/>
          <p:nvPr/>
        </p:nvGrpSpPr>
        <p:grpSpPr>
          <a:xfrm>
            <a:off x="8620260" y="2149149"/>
            <a:ext cx="467599" cy="365781"/>
            <a:chOff x="861227" y="1605984"/>
            <a:chExt cx="479884" cy="375468"/>
          </a:xfrm>
        </p:grpSpPr>
        <p:sp>
          <p:nvSpPr>
            <p:cNvPr id="271" name="Google Shape;271;p6"/>
            <p:cNvSpPr/>
            <p:nvPr/>
          </p:nvSpPr>
          <p:spPr>
            <a:xfrm>
              <a:off x="861227" y="1605984"/>
              <a:ext cx="479884" cy="375468"/>
            </a:xfrm>
            <a:custGeom>
              <a:avLst/>
              <a:gdLst/>
              <a:ahLst/>
              <a:cxnLst/>
              <a:rect l="l" t="t" r="r" b="b"/>
              <a:pathLst>
                <a:path w="2923" h="2287" extrusionOk="0">
                  <a:moveTo>
                    <a:pt x="722" y="1"/>
                  </a:moveTo>
                  <a:cubicBezTo>
                    <a:pt x="683" y="1"/>
                    <a:pt x="642" y="8"/>
                    <a:pt x="599" y="24"/>
                  </a:cubicBezTo>
                  <a:cubicBezTo>
                    <a:pt x="0" y="240"/>
                    <a:pt x="752" y="2233"/>
                    <a:pt x="1125" y="2286"/>
                  </a:cubicBezTo>
                  <a:cubicBezTo>
                    <a:pt x="1130" y="2286"/>
                    <a:pt x="1135" y="2286"/>
                    <a:pt x="1140" y="2286"/>
                  </a:cubicBezTo>
                  <a:cubicBezTo>
                    <a:pt x="1506" y="2286"/>
                    <a:pt x="2922" y="721"/>
                    <a:pt x="2399" y="281"/>
                  </a:cubicBezTo>
                  <a:cubicBezTo>
                    <a:pt x="2344" y="234"/>
                    <a:pt x="2285" y="214"/>
                    <a:pt x="2223" y="214"/>
                  </a:cubicBezTo>
                  <a:cubicBezTo>
                    <a:pt x="1836" y="214"/>
                    <a:pt x="1366" y="1016"/>
                    <a:pt x="1366" y="1016"/>
                  </a:cubicBezTo>
                  <a:cubicBezTo>
                    <a:pt x="1366" y="1016"/>
                    <a:pt x="1185" y="1"/>
                    <a:pt x="72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272;p6"/>
            <p:cNvSpPr/>
            <p:nvPr/>
          </p:nvSpPr>
          <p:spPr>
            <a:xfrm>
              <a:off x="1000448" y="1640461"/>
              <a:ext cx="340006" cy="340991"/>
            </a:xfrm>
            <a:custGeom>
              <a:avLst/>
              <a:gdLst/>
              <a:ahLst/>
              <a:cxnLst/>
              <a:rect l="l" t="t" r="r" b="b"/>
              <a:pathLst>
                <a:path w="2071" h="2077" extrusionOk="0">
                  <a:moveTo>
                    <a:pt x="1379" y="1"/>
                  </a:moveTo>
                  <a:cubicBezTo>
                    <a:pt x="1360" y="1"/>
                    <a:pt x="1341" y="3"/>
                    <a:pt x="1322" y="6"/>
                  </a:cubicBezTo>
                  <a:cubicBezTo>
                    <a:pt x="948" y="657"/>
                    <a:pt x="526" y="1288"/>
                    <a:pt x="0" y="1802"/>
                  </a:cubicBezTo>
                  <a:cubicBezTo>
                    <a:pt x="100" y="1959"/>
                    <a:pt x="197" y="2063"/>
                    <a:pt x="277" y="2076"/>
                  </a:cubicBezTo>
                  <a:cubicBezTo>
                    <a:pt x="282" y="2076"/>
                    <a:pt x="287" y="2076"/>
                    <a:pt x="292" y="2076"/>
                  </a:cubicBezTo>
                  <a:cubicBezTo>
                    <a:pt x="658" y="2076"/>
                    <a:pt x="2070" y="511"/>
                    <a:pt x="1551" y="67"/>
                  </a:cubicBezTo>
                  <a:cubicBezTo>
                    <a:pt x="1499" y="21"/>
                    <a:pt x="1440" y="1"/>
                    <a:pt x="1379" y="1"/>
                  </a:cubicBezTo>
                  <a:close/>
                </a:path>
              </a:pathLst>
            </a:custGeom>
            <a:solidFill>
              <a:srgbClr val="FFF1F6">
                <a:alpha val="333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3" name="Google Shape;273;p6"/>
          <p:cNvGrpSpPr/>
          <p:nvPr/>
        </p:nvGrpSpPr>
        <p:grpSpPr>
          <a:xfrm rot="2700000">
            <a:off x="6844332" y="83063"/>
            <a:ext cx="337836" cy="264275"/>
            <a:chOff x="861227" y="1605984"/>
            <a:chExt cx="479884" cy="375468"/>
          </a:xfrm>
        </p:grpSpPr>
        <p:sp>
          <p:nvSpPr>
            <p:cNvPr id="274" name="Google Shape;274;p6"/>
            <p:cNvSpPr/>
            <p:nvPr/>
          </p:nvSpPr>
          <p:spPr>
            <a:xfrm>
              <a:off x="861227" y="1605984"/>
              <a:ext cx="479884" cy="375468"/>
            </a:xfrm>
            <a:custGeom>
              <a:avLst/>
              <a:gdLst/>
              <a:ahLst/>
              <a:cxnLst/>
              <a:rect l="l" t="t" r="r" b="b"/>
              <a:pathLst>
                <a:path w="2923" h="2287" extrusionOk="0">
                  <a:moveTo>
                    <a:pt x="722" y="1"/>
                  </a:moveTo>
                  <a:cubicBezTo>
                    <a:pt x="683" y="1"/>
                    <a:pt x="642" y="8"/>
                    <a:pt x="599" y="24"/>
                  </a:cubicBezTo>
                  <a:cubicBezTo>
                    <a:pt x="0" y="240"/>
                    <a:pt x="752" y="2233"/>
                    <a:pt x="1125" y="2286"/>
                  </a:cubicBezTo>
                  <a:cubicBezTo>
                    <a:pt x="1130" y="2286"/>
                    <a:pt x="1135" y="2286"/>
                    <a:pt x="1140" y="2286"/>
                  </a:cubicBezTo>
                  <a:cubicBezTo>
                    <a:pt x="1506" y="2286"/>
                    <a:pt x="2922" y="721"/>
                    <a:pt x="2399" y="281"/>
                  </a:cubicBezTo>
                  <a:cubicBezTo>
                    <a:pt x="2344" y="234"/>
                    <a:pt x="2285" y="214"/>
                    <a:pt x="2223" y="214"/>
                  </a:cubicBezTo>
                  <a:cubicBezTo>
                    <a:pt x="1836" y="214"/>
                    <a:pt x="1366" y="1016"/>
                    <a:pt x="1366" y="1016"/>
                  </a:cubicBezTo>
                  <a:cubicBezTo>
                    <a:pt x="1366" y="1016"/>
                    <a:pt x="1185" y="1"/>
                    <a:pt x="72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275;p6"/>
            <p:cNvSpPr/>
            <p:nvPr/>
          </p:nvSpPr>
          <p:spPr>
            <a:xfrm>
              <a:off x="1000448" y="1640461"/>
              <a:ext cx="340006" cy="340991"/>
            </a:xfrm>
            <a:custGeom>
              <a:avLst/>
              <a:gdLst/>
              <a:ahLst/>
              <a:cxnLst/>
              <a:rect l="l" t="t" r="r" b="b"/>
              <a:pathLst>
                <a:path w="2071" h="2077" extrusionOk="0">
                  <a:moveTo>
                    <a:pt x="1379" y="1"/>
                  </a:moveTo>
                  <a:cubicBezTo>
                    <a:pt x="1360" y="1"/>
                    <a:pt x="1341" y="3"/>
                    <a:pt x="1322" y="6"/>
                  </a:cubicBezTo>
                  <a:cubicBezTo>
                    <a:pt x="948" y="657"/>
                    <a:pt x="526" y="1288"/>
                    <a:pt x="0" y="1802"/>
                  </a:cubicBezTo>
                  <a:cubicBezTo>
                    <a:pt x="100" y="1959"/>
                    <a:pt x="197" y="2063"/>
                    <a:pt x="277" y="2076"/>
                  </a:cubicBezTo>
                  <a:cubicBezTo>
                    <a:pt x="282" y="2076"/>
                    <a:pt x="287" y="2076"/>
                    <a:pt x="292" y="2076"/>
                  </a:cubicBezTo>
                  <a:cubicBezTo>
                    <a:pt x="658" y="2076"/>
                    <a:pt x="2070" y="511"/>
                    <a:pt x="1551" y="67"/>
                  </a:cubicBezTo>
                  <a:cubicBezTo>
                    <a:pt x="1499" y="21"/>
                    <a:pt x="1440" y="1"/>
                    <a:pt x="1379" y="1"/>
                  </a:cubicBezTo>
                  <a:close/>
                </a:path>
              </a:pathLst>
            </a:custGeom>
            <a:solidFill>
              <a:srgbClr val="FFF1F6">
                <a:alpha val="333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76" name="Google Shape;276;p6"/>
          <p:cNvSpPr/>
          <p:nvPr/>
        </p:nvSpPr>
        <p:spPr>
          <a:xfrm flipH="1">
            <a:off x="8754879" y="1194773"/>
            <a:ext cx="557975" cy="997300"/>
          </a:xfrm>
          <a:custGeom>
            <a:avLst/>
            <a:gdLst/>
            <a:ahLst/>
            <a:cxnLst/>
            <a:rect l="l" t="t" r="r" b="b"/>
            <a:pathLst>
              <a:path w="22319" h="39892" extrusionOk="0">
                <a:moveTo>
                  <a:pt x="0" y="4289"/>
                </a:moveTo>
                <a:cubicBezTo>
                  <a:pt x="844" y="67"/>
                  <a:pt x="9204" y="-1190"/>
                  <a:pt x="12603" y="1454"/>
                </a:cubicBezTo>
                <a:cubicBezTo>
                  <a:pt x="15575" y="3765"/>
                  <a:pt x="17430" y="8109"/>
                  <a:pt x="17014" y="11851"/>
                </a:cubicBezTo>
                <a:cubicBezTo>
                  <a:pt x="16679" y="14862"/>
                  <a:pt x="11818" y="18784"/>
                  <a:pt x="9452" y="16892"/>
                </a:cubicBezTo>
                <a:cubicBezTo>
                  <a:pt x="7894" y="15646"/>
                  <a:pt x="8041" y="12317"/>
                  <a:pt x="9452" y="10906"/>
                </a:cubicBezTo>
                <a:cubicBezTo>
                  <a:pt x="11470" y="8889"/>
                  <a:pt x="15288" y="8959"/>
                  <a:pt x="17959" y="9961"/>
                </a:cubicBezTo>
                <a:cubicBezTo>
                  <a:pt x="27303" y="13465"/>
                  <a:pt x="18589" y="29913"/>
                  <a:pt x="18589" y="39892"/>
                </a:cubicBezTo>
              </a:path>
            </a:pathLst>
          </a:custGeom>
          <a:noFill/>
          <a:ln w="19050" cap="flat" cmpd="sng">
            <a:solidFill>
              <a:schemeClr val="lt2"/>
            </a:solidFill>
            <a:prstDash val="dash"/>
            <a:round/>
            <a:headEnd type="none" w="med" len="med"/>
            <a:tailEnd type="none" w="med" len="med"/>
          </a:ln>
        </p:spPr>
      </p:sp>
      <p:sp>
        <p:nvSpPr>
          <p:cNvPr id="277" name="Google Shape;277;p6"/>
          <p:cNvSpPr/>
          <p:nvPr/>
        </p:nvSpPr>
        <p:spPr>
          <a:xfrm flipH="1">
            <a:off x="7115254" y="-60650"/>
            <a:ext cx="882175" cy="334975"/>
          </a:xfrm>
          <a:custGeom>
            <a:avLst/>
            <a:gdLst/>
            <a:ahLst/>
            <a:cxnLst/>
            <a:rect l="l" t="t" r="r" b="b"/>
            <a:pathLst>
              <a:path w="35287" h="13399" extrusionOk="0">
                <a:moveTo>
                  <a:pt x="0" y="0"/>
                </a:moveTo>
                <a:cubicBezTo>
                  <a:pt x="0" y="5133"/>
                  <a:pt x="2795" y="12506"/>
                  <a:pt x="7876" y="13232"/>
                </a:cubicBezTo>
                <a:cubicBezTo>
                  <a:pt x="17055" y="14543"/>
                  <a:pt x="26491" y="5574"/>
                  <a:pt x="35287" y="8506"/>
                </a:cubicBezTo>
              </a:path>
            </a:pathLst>
          </a:custGeom>
          <a:noFill/>
          <a:ln w="19050" cap="flat" cmpd="sng">
            <a:solidFill>
              <a:schemeClr val="dk2"/>
            </a:solidFill>
            <a:prstDash val="dash"/>
            <a:round/>
            <a:headEnd type="none" w="med" len="med"/>
            <a:tailEnd type="none" w="med" len="med"/>
          </a:ln>
        </p:spPr>
      </p:sp>
      <p:grpSp>
        <p:nvGrpSpPr>
          <p:cNvPr id="278" name="Google Shape;278;p6"/>
          <p:cNvGrpSpPr/>
          <p:nvPr/>
        </p:nvGrpSpPr>
        <p:grpSpPr>
          <a:xfrm rot="-4105954">
            <a:off x="2294725" y="139522"/>
            <a:ext cx="353520" cy="276516"/>
            <a:chOff x="861227" y="1605984"/>
            <a:chExt cx="479884" cy="375468"/>
          </a:xfrm>
        </p:grpSpPr>
        <p:sp>
          <p:nvSpPr>
            <p:cNvPr id="279" name="Google Shape;279;p6"/>
            <p:cNvSpPr/>
            <p:nvPr/>
          </p:nvSpPr>
          <p:spPr>
            <a:xfrm>
              <a:off x="861227" y="1605984"/>
              <a:ext cx="479884" cy="375468"/>
            </a:xfrm>
            <a:custGeom>
              <a:avLst/>
              <a:gdLst/>
              <a:ahLst/>
              <a:cxnLst/>
              <a:rect l="l" t="t" r="r" b="b"/>
              <a:pathLst>
                <a:path w="2923" h="2287" extrusionOk="0">
                  <a:moveTo>
                    <a:pt x="722" y="1"/>
                  </a:moveTo>
                  <a:cubicBezTo>
                    <a:pt x="683" y="1"/>
                    <a:pt x="642" y="8"/>
                    <a:pt x="599" y="24"/>
                  </a:cubicBezTo>
                  <a:cubicBezTo>
                    <a:pt x="0" y="240"/>
                    <a:pt x="752" y="2233"/>
                    <a:pt x="1125" y="2286"/>
                  </a:cubicBezTo>
                  <a:cubicBezTo>
                    <a:pt x="1130" y="2286"/>
                    <a:pt x="1135" y="2286"/>
                    <a:pt x="1140" y="2286"/>
                  </a:cubicBezTo>
                  <a:cubicBezTo>
                    <a:pt x="1506" y="2286"/>
                    <a:pt x="2922" y="721"/>
                    <a:pt x="2399" y="281"/>
                  </a:cubicBezTo>
                  <a:cubicBezTo>
                    <a:pt x="2344" y="234"/>
                    <a:pt x="2285" y="214"/>
                    <a:pt x="2223" y="214"/>
                  </a:cubicBezTo>
                  <a:cubicBezTo>
                    <a:pt x="1836" y="214"/>
                    <a:pt x="1366" y="1016"/>
                    <a:pt x="1366" y="1016"/>
                  </a:cubicBezTo>
                  <a:cubicBezTo>
                    <a:pt x="1366" y="1016"/>
                    <a:pt x="1185" y="1"/>
                    <a:pt x="72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" name="Google Shape;280;p6"/>
            <p:cNvSpPr/>
            <p:nvPr/>
          </p:nvSpPr>
          <p:spPr>
            <a:xfrm>
              <a:off x="1000448" y="1640461"/>
              <a:ext cx="340006" cy="340991"/>
            </a:xfrm>
            <a:custGeom>
              <a:avLst/>
              <a:gdLst/>
              <a:ahLst/>
              <a:cxnLst/>
              <a:rect l="l" t="t" r="r" b="b"/>
              <a:pathLst>
                <a:path w="2071" h="2077" extrusionOk="0">
                  <a:moveTo>
                    <a:pt x="1379" y="1"/>
                  </a:moveTo>
                  <a:cubicBezTo>
                    <a:pt x="1360" y="1"/>
                    <a:pt x="1341" y="3"/>
                    <a:pt x="1322" y="6"/>
                  </a:cubicBezTo>
                  <a:cubicBezTo>
                    <a:pt x="948" y="657"/>
                    <a:pt x="526" y="1288"/>
                    <a:pt x="0" y="1802"/>
                  </a:cubicBezTo>
                  <a:cubicBezTo>
                    <a:pt x="100" y="1959"/>
                    <a:pt x="197" y="2063"/>
                    <a:pt x="277" y="2076"/>
                  </a:cubicBezTo>
                  <a:cubicBezTo>
                    <a:pt x="282" y="2076"/>
                    <a:pt x="287" y="2076"/>
                    <a:pt x="292" y="2076"/>
                  </a:cubicBezTo>
                  <a:cubicBezTo>
                    <a:pt x="658" y="2076"/>
                    <a:pt x="2070" y="511"/>
                    <a:pt x="1551" y="67"/>
                  </a:cubicBezTo>
                  <a:cubicBezTo>
                    <a:pt x="1499" y="21"/>
                    <a:pt x="1440" y="1"/>
                    <a:pt x="1379" y="1"/>
                  </a:cubicBezTo>
                  <a:close/>
                </a:path>
              </a:pathLst>
            </a:custGeom>
            <a:solidFill>
              <a:srgbClr val="FFF1F6">
                <a:alpha val="333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81" name="Google Shape;281;p6"/>
          <p:cNvSpPr/>
          <p:nvPr/>
        </p:nvSpPr>
        <p:spPr>
          <a:xfrm flipH="1">
            <a:off x="1604379" y="-384475"/>
            <a:ext cx="745450" cy="706600"/>
          </a:xfrm>
          <a:custGeom>
            <a:avLst/>
            <a:gdLst/>
            <a:ahLst/>
            <a:cxnLst/>
            <a:rect l="l" t="t" r="r" b="b"/>
            <a:pathLst>
              <a:path w="29818" h="28264" extrusionOk="0">
                <a:moveTo>
                  <a:pt x="0" y="24575"/>
                </a:moveTo>
                <a:cubicBezTo>
                  <a:pt x="6591" y="20181"/>
                  <a:pt x="17186" y="31702"/>
                  <a:pt x="23630" y="27096"/>
                </a:cubicBezTo>
                <a:cubicBezTo>
                  <a:pt x="31018" y="21815"/>
                  <a:pt x="31503" y="7556"/>
                  <a:pt x="26466" y="0"/>
                </a:cubicBezTo>
              </a:path>
            </a:pathLst>
          </a:custGeom>
          <a:noFill/>
          <a:ln w="19050" cap="flat" cmpd="sng">
            <a:solidFill>
              <a:schemeClr val="lt2"/>
            </a:solidFill>
            <a:prstDash val="dash"/>
            <a:round/>
            <a:headEnd type="none" w="med" len="med"/>
            <a:tailEnd type="none" w="med" len="med"/>
          </a:ln>
        </p:spPr>
      </p:sp>
      <p:grpSp>
        <p:nvGrpSpPr>
          <p:cNvPr id="282" name="Google Shape;282;p6"/>
          <p:cNvGrpSpPr/>
          <p:nvPr/>
        </p:nvGrpSpPr>
        <p:grpSpPr>
          <a:xfrm rot="-1811780">
            <a:off x="244497" y="2865992"/>
            <a:ext cx="467609" cy="365781"/>
            <a:chOff x="861227" y="1605984"/>
            <a:chExt cx="479884" cy="375468"/>
          </a:xfrm>
        </p:grpSpPr>
        <p:sp>
          <p:nvSpPr>
            <p:cNvPr id="283" name="Google Shape;283;p6"/>
            <p:cNvSpPr/>
            <p:nvPr/>
          </p:nvSpPr>
          <p:spPr>
            <a:xfrm>
              <a:off x="861227" y="1605984"/>
              <a:ext cx="479884" cy="375468"/>
            </a:xfrm>
            <a:custGeom>
              <a:avLst/>
              <a:gdLst/>
              <a:ahLst/>
              <a:cxnLst/>
              <a:rect l="l" t="t" r="r" b="b"/>
              <a:pathLst>
                <a:path w="2923" h="2287" extrusionOk="0">
                  <a:moveTo>
                    <a:pt x="722" y="1"/>
                  </a:moveTo>
                  <a:cubicBezTo>
                    <a:pt x="683" y="1"/>
                    <a:pt x="642" y="8"/>
                    <a:pt x="599" y="24"/>
                  </a:cubicBezTo>
                  <a:cubicBezTo>
                    <a:pt x="0" y="240"/>
                    <a:pt x="752" y="2233"/>
                    <a:pt x="1125" y="2286"/>
                  </a:cubicBezTo>
                  <a:cubicBezTo>
                    <a:pt x="1130" y="2286"/>
                    <a:pt x="1135" y="2286"/>
                    <a:pt x="1140" y="2286"/>
                  </a:cubicBezTo>
                  <a:cubicBezTo>
                    <a:pt x="1506" y="2286"/>
                    <a:pt x="2922" y="721"/>
                    <a:pt x="2399" y="281"/>
                  </a:cubicBezTo>
                  <a:cubicBezTo>
                    <a:pt x="2344" y="234"/>
                    <a:pt x="2285" y="214"/>
                    <a:pt x="2223" y="214"/>
                  </a:cubicBezTo>
                  <a:cubicBezTo>
                    <a:pt x="1836" y="214"/>
                    <a:pt x="1366" y="1016"/>
                    <a:pt x="1366" y="1016"/>
                  </a:cubicBezTo>
                  <a:cubicBezTo>
                    <a:pt x="1366" y="1016"/>
                    <a:pt x="1185" y="1"/>
                    <a:pt x="72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84;p6"/>
            <p:cNvSpPr/>
            <p:nvPr/>
          </p:nvSpPr>
          <p:spPr>
            <a:xfrm>
              <a:off x="1000448" y="1640461"/>
              <a:ext cx="340006" cy="340991"/>
            </a:xfrm>
            <a:custGeom>
              <a:avLst/>
              <a:gdLst/>
              <a:ahLst/>
              <a:cxnLst/>
              <a:rect l="l" t="t" r="r" b="b"/>
              <a:pathLst>
                <a:path w="2071" h="2077" extrusionOk="0">
                  <a:moveTo>
                    <a:pt x="1379" y="1"/>
                  </a:moveTo>
                  <a:cubicBezTo>
                    <a:pt x="1360" y="1"/>
                    <a:pt x="1341" y="3"/>
                    <a:pt x="1322" y="6"/>
                  </a:cubicBezTo>
                  <a:cubicBezTo>
                    <a:pt x="948" y="657"/>
                    <a:pt x="526" y="1288"/>
                    <a:pt x="0" y="1802"/>
                  </a:cubicBezTo>
                  <a:cubicBezTo>
                    <a:pt x="100" y="1959"/>
                    <a:pt x="197" y="2063"/>
                    <a:pt x="277" y="2076"/>
                  </a:cubicBezTo>
                  <a:cubicBezTo>
                    <a:pt x="282" y="2076"/>
                    <a:pt x="287" y="2076"/>
                    <a:pt x="292" y="2076"/>
                  </a:cubicBezTo>
                  <a:cubicBezTo>
                    <a:pt x="658" y="2076"/>
                    <a:pt x="2070" y="511"/>
                    <a:pt x="1551" y="67"/>
                  </a:cubicBezTo>
                  <a:cubicBezTo>
                    <a:pt x="1499" y="21"/>
                    <a:pt x="1440" y="1"/>
                    <a:pt x="1379" y="1"/>
                  </a:cubicBezTo>
                  <a:close/>
                </a:path>
              </a:pathLst>
            </a:custGeom>
            <a:solidFill>
              <a:srgbClr val="FFF1F6">
                <a:alpha val="333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85" name="Google Shape;285;p6"/>
          <p:cNvSpPr/>
          <p:nvPr/>
        </p:nvSpPr>
        <p:spPr>
          <a:xfrm flipH="1">
            <a:off x="-68325" y="1426025"/>
            <a:ext cx="713975" cy="1498600"/>
          </a:xfrm>
          <a:custGeom>
            <a:avLst/>
            <a:gdLst/>
            <a:ahLst/>
            <a:cxnLst/>
            <a:rect l="l" t="t" r="r" b="b"/>
            <a:pathLst>
              <a:path w="28559" h="59944" extrusionOk="0">
                <a:moveTo>
                  <a:pt x="28559" y="1026"/>
                </a:moveTo>
                <a:cubicBezTo>
                  <a:pt x="22043" y="-603"/>
                  <a:pt x="13008" y="-669"/>
                  <a:pt x="8710" y="4492"/>
                </a:cubicBezTo>
                <a:cubicBezTo>
                  <a:pt x="5406" y="8459"/>
                  <a:pt x="5072" y="18297"/>
                  <a:pt x="9970" y="19930"/>
                </a:cubicBezTo>
                <a:cubicBezTo>
                  <a:pt x="11752" y="20524"/>
                  <a:pt x="14417" y="19191"/>
                  <a:pt x="15011" y="17409"/>
                </a:cubicBezTo>
                <a:cubicBezTo>
                  <a:pt x="15668" y="15436"/>
                  <a:pt x="12679" y="12998"/>
                  <a:pt x="10600" y="12998"/>
                </a:cubicBezTo>
                <a:cubicBezTo>
                  <a:pt x="5696" y="12998"/>
                  <a:pt x="1707" y="18954"/>
                  <a:pt x="518" y="23711"/>
                </a:cubicBezTo>
                <a:cubicBezTo>
                  <a:pt x="-2502" y="35795"/>
                  <a:pt x="9655" y="47488"/>
                  <a:pt x="9655" y="59944"/>
                </a:cubicBezTo>
              </a:path>
            </a:pathLst>
          </a:custGeom>
          <a:noFill/>
          <a:ln w="19050" cap="flat" cmpd="sng">
            <a:solidFill>
              <a:schemeClr val="accent4"/>
            </a:solidFill>
            <a:prstDash val="dash"/>
            <a:round/>
            <a:headEnd type="none" w="med" len="med"/>
            <a:tailEnd type="none" w="med" len="med"/>
          </a:ln>
        </p:spPr>
      </p:sp>
      <p:grpSp>
        <p:nvGrpSpPr>
          <p:cNvPr id="286" name="Google Shape;286;p6"/>
          <p:cNvGrpSpPr/>
          <p:nvPr/>
        </p:nvGrpSpPr>
        <p:grpSpPr>
          <a:xfrm rot="6452971" flipH="1">
            <a:off x="233162" y="122526"/>
            <a:ext cx="380129" cy="269030"/>
            <a:chOff x="3334703" y="-568655"/>
            <a:chExt cx="703624" cy="497978"/>
          </a:xfrm>
        </p:grpSpPr>
        <p:sp>
          <p:nvSpPr>
            <p:cNvPr id="287" name="Google Shape;287;p6"/>
            <p:cNvSpPr/>
            <p:nvPr/>
          </p:nvSpPr>
          <p:spPr>
            <a:xfrm>
              <a:off x="3439701" y="-356018"/>
              <a:ext cx="493979" cy="285342"/>
            </a:xfrm>
            <a:custGeom>
              <a:avLst/>
              <a:gdLst/>
              <a:ahLst/>
              <a:cxnLst/>
              <a:rect l="l" t="t" r="r" b="b"/>
              <a:pathLst>
                <a:path w="5796" h="3348" extrusionOk="0">
                  <a:moveTo>
                    <a:pt x="2897" y="1"/>
                  </a:moveTo>
                  <a:cubicBezTo>
                    <a:pt x="2551" y="1"/>
                    <a:pt x="2205" y="118"/>
                    <a:pt x="1920" y="352"/>
                  </a:cubicBezTo>
                  <a:cubicBezTo>
                    <a:pt x="1785" y="461"/>
                    <a:pt x="1661" y="585"/>
                    <a:pt x="1540" y="714"/>
                  </a:cubicBezTo>
                  <a:cubicBezTo>
                    <a:pt x="1287" y="981"/>
                    <a:pt x="936" y="1107"/>
                    <a:pt x="635" y="1307"/>
                  </a:cubicBezTo>
                  <a:cubicBezTo>
                    <a:pt x="74" y="1682"/>
                    <a:pt x="0" y="2447"/>
                    <a:pt x="471" y="2943"/>
                  </a:cubicBezTo>
                  <a:cubicBezTo>
                    <a:pt x="728" y="3212"/>
                    <a:pt x="1078" y="3347"/>
                    <a:pt x="1442" y="3347"/>
                  </a:cubicBezTo>
                  <a:cubicBezTo>
                    <a:pt x="1511" y="3347"/>
                    <a:pt x="1581" y="3343"/>
                    <a:pt x="1650" y="3333"/>
                  </a:cubicBezTo>
                  <a:cubicBezTo>
                    <a:pt x="1877" y="3302"/>
                    <a:pt x="2081" y="3208"/>
                    <a:pt x="2287" y="3119"/>
                  </a:cubicBezTo>
                  <a:cubicBezTo>
                    <a:pt x="2482" y="3036"/>
                    <a:pt x="2689" y="2995"/>
                    <a:pt x="2896" y="2995"/>
                  </a:cubicBezTo>
                  <a:cubicBezTo>
                    <a:pt x="3103" y="2995"/>
                    <a:pt x="3311" y="3036"/>
                    <a:pt x="3507" y="3119"/>
                  </a:cubicBezTo>
                  <a:cubicBezTo>
                    <a:pt x="3713" y="3204"/>
                    <a:pt x="3917" y="3300"/>
                    <a:pt x="4143" y="3333"/>
                  </a:cubicBezTo>
                  <a:cubicBezTo>
                    <a:pt x="4213" y="3343"/>
                    <a:pt x="4282" y="3347"/>
                    <a:pt x="4351" y="3347"/>
                  </a:cubicBezTo>
                  <a:cubicBezTo>
                    <a:pt x="4715" y="3347"/>
                    <a:pt x="5062" y="3212"/>
                    <a:pt x="5322" y="2943"/>
                  </a:cubicBezTo>
                  <a:cubicBezTo>
                    <a:pt x="5795" y="2447"/>
                    <a:pt x="5722" y="1685"/>
                    <a:pt x="5159" y="1307"/>
                  </a:cubicBezTo>
                  <a:cubicBezTo>
                    <a:pt x="4857" y="1107"/>
                    <a:pt x="4506" y="981"/>
                    <a:pt x="4253" y="714"/>
                  </a:cubicBezTo>
                  <a:cubicBezTo>
                    <a:pt x="4133" y="585"/>
                    <a:pt x="4006" y="461"/>
                    <a:pt x="3874" y="352"/>
                  </a:cubicBezTo>
                  <a:cubicBezTo>
                    <a:pt x="3589" y="118"/>
                    <a:pt x="3244" y="1"/>
                    <a:pt x="289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88;p6"/>
            <p:cNvSpPr/>
            <p:nvPr/>
          </p:nvSpPr>
          <p:spPr>
            <a:xfrm>
              <a:off x="3334703" y="-424284"/>
              <a:ext cx="126648" cy="125881"/>
            </a:xfrm>
            <a:custGeom>
              <a:avLst/>
              <a:gdLst/>
              <a:ahLst/>
              <a:cxnLst/>
              <a:rect l="l" t="t" r="r" b="b"/>
              <a:pathLst>
                <a:path w="1486" h="1477" extrusionOk="0">
                  <a:moveTo>
                    <a:pt x="677" y="0"/>
                  </a:moveTo>
                  <a:cubicBezTo>
                    <a:pt x="613" y="0"/>
                    <a:pt x="549" y="11"/>
                    <a:pt x="488" y="34"/>
                  </a:cubicBezTo>
                  <a:cubicBezTo>
                    <a:pt x="155" y="152"/>
                    <a:pt x="0" y="566"/>
                    <a:pt x="141" y="956"/>
                  </a:cubicBezTo>
                  <a:cubicBezTo>
                    <a:pt x="254" y="1273"/>
                    <a:pt x="529" y="1476"/>
                    <a:pt x="806" y="1476"/>
                  </a:cubicBezTo>
                  <a:cubicBezTo>
                    <a:pt x="870" y="1476"/>
                    <a:pt x="934" y="1466"/>
                    <a:pt x="995" y="1443"/>
                  </a:cubicBezTo>
                  <a:cubicBezTo>
                    <a:pt x="1328" y="1323"/>
                    <a:pt x="1485" y="911"/>
                    <a:pt x="1344" y="521"/>
                  </a:cubicBezTo>
                  <a:cubicBezTo>
                    <a:pt x="1230" y="204"/>
                    <a:pt x="954" y="0"/>
                    <a:pt x="67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" name="Google Shape;289;p6"/>
            <p:cNvSpPr/>
            <p:nvPr/>
          </p:nvSpPr>
          <p:spPr>
            <a:xfrm>
              <a:off x="3505069" y="-568655"/>
              <a:ext cx="135853" cy="141989"/>
            </a:xfrm>
            <a:custGeom>
              <a:avLst/>
              <a:gdLst/>
              <a:ahLst/>
              <a:cxnLst/>
              <a:rect l="l" t="t" r="r" b="b"/>
              <a:pathLst>
                <a:path w="1594" h="1666" extrusionOk="0">
                  <a:moveTo>
                    <a:pt x="751" y="1"/>
                  </a:moveTo>
                  <a:cubicBezTo>
                    <a:pt x="708" y="1"/>
                    <a:pt x="665" y="5"/>
                    <a:pt x="622" y="14"/>
                  </a:cubicBezTo>
                  <a:cubicBezTo>
                    <a:pt x="237" y="98"/>
                    <a:pt x="0" y="530"/>
                    <a:pt x="96" y="981"/>
                  </a:cubicBezTo>
                  <a:cubicBezTo>
                    <a:pt x="181" y="1384"/>
                    <a:pt x="499" y="1665"/>
                    <a:pt x="841" y="1665"/>
                  </a:cubicBezTo>
                  <a:cubicBezTo>
                    <a:pt x="883" y="1665"/>
                    <a:pt x="926" y="1661"/>
                    <a:pt x="969" y="1652"/>
                  </a:cubicBezTo>
                  <a:cubicBezTo>
                    <a:pt x="1357" y="1571"/>
                    <a:pt x="1593" y="1136"/>
                    <a:pt x="1497" y="685"/>
                  </a:cubicBezTo>
                  <a:cubicBezTo>
                    <a:pt x="1412" y="282"/>
                    <a:pt x="1093" y="1"/>
                    <a:pt x="75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90;p6"/>
            <p:cNvSpPr/>
            <p:nvPr/>
          </p:nvSpPr>
          <p:spPr>
            <a:xfrm>
              <a:off x="3911679" y="-424965"/>
              <a:ext cx="126648" cy="125966"/>
            </a:xfrm>
            <a:custGeom>
              <a:avLst/>
              <a:gdLst/>
              <a:ahLst/>
              <a:cxnLst/>
              <a:rect l="l" t="t" r="r" b="b"/>
              <a:pathLst>
                <a:path w="1486" h="1478" extrusionOk="0">
                  <a:moveTo>
                    <a:pt x="810" y="1"/>
                  </a:moveTo>
                  <a:cubicBezTo>
                    <a:pt x="532" y="1"/>
                    <a:pt x="256" y="205"/>
                    <a:pt x="141" y="521"/>
                  </a:cubicBezTo>
                  <a:cubicBezTo>
                    <a:pt x="0" y="911"/>
                    <a:pt x="157" y="1325"/>
                    <a:pt x="490" y="1445"/>
                  </a:cubicBezTo>
                  <a:cubicBezTo>
                    <a:pt x="551" y="1467"/>
                    <a:pt x="614" y="1477"/>
                    <a:pt x="677" y="1477"/>
                  </a:cubicBezTo>
                  <a:cubicBezTo>
                    <a:pt x="955" y="1477"/>
                    <a:pt x="1232" y="1273"/>
                    <a:pt x="1347" y="955"/>
                  </a:cubicBezTo>
                  <a:cubicBezTo>
                    <a:pt x="1485" y="566"/>
                    <a:pt x="1330" y="154"/>
                    <a:pt x="998" y="33"/>
                  </a:cubicBezTo>
                  <a:cubicBezTo>
                    <a:pt x="936" y="11"/>
                    <a:pt x="873" y="1"/>
                    <a:pt x="81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91;p6"/>
            <p:cNvSpPr/>
            <p:nvPr/>
          </p:nvSpPr>
          <p:spPr>
            <a:xfrm>
              <a:off x="3732450" y="-567802"/>
              <a:ext cx="135853" cy="141819"/>
            </a:xfrm>
            <a:custGeom>
              <a:avLst/>
              <a:gdLst/>
              <a:ahLst/>
              <a:cxnLst/>
              <a:rect l="l" t="t" r="r" b="b"/>
              <a:pathLst>
                <a:path w="1594" h="1664" extrusionOk="0">
                  <a:moveTo>
                    <a:pt x="841" y="1"/>
                  </a:moveTo>
                  <a:cubicBezTo>
                    <a:pt x="499" y="1"/>
                    <a:pt x="181" y="282"/>
                    <a:pt x="96" y="683"/>
                  </a:cubicBezTo>
                  <a:cubicBezTo>
                    <a:pt x="0" y="1136"/>
                    <a:pt x="237" y="1569"/>
                    <a:pt x="622" y="1650"/>
                  </a:cubicBezTo>
                  <a:cubicBezTo>
                    <a:pt x="665" y="1659"/>
                    <a:pt x="708" y="1664"/>
                    <a:pt x="751" y="1664"/>
                  </a:cubicBezTo>
                  <a:cubicBezTo>
                    <a:pt x="1093" y="1664"/>
                    <a:pt x="1412" y="1382"/>
                    <a:pt x="1498" y="981"/>
                  </a:cubicBezTo>
                  <a:cubicBezTo>
                    <a:pt x="1593" y="528"/>
                    <a:pt x="1357" y="96"/>
                    <a:pt x="969" y="14"/>
                  </a:cubicBezTo>
                  <a:cubicBezTo>
                    <a:pt x="926" y="5"/>
                    <a:pt x="883" y="1"/>
                    <a:pt x="84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92;p6"/>
          <p:cNvGrpSpPr/>
          <p:nvPr/>
        </p:nvGrpSpPr>
        <p:grpSpPr>
          <a:xfrm rot="-9311980" flipH="1">
            <a:off x="8566478" y="240966"/>
            <a:ext cx="380113" cy="269018"/>
            <a:chOff x="3334703" y="-568655"/>
            <a:chExt cx="703624" cy="497978"/>
          </a:xfrm>
        </p:grpSpPr>
        <p:sp>
          <p:nvSpPr>
            <p:cNvPr id="293" name="Google Shape;293;p6"/>
            <p:cNvSpPr/>
            <p:nvPr/>
          </p:nvSpPr>
          <p:spPr>
            <a:xfrm>
              <a:off x="3439701" y="-356018"/>
              <a:ext cx="493979" cy="285342"/>
            </a:xfrm>
            <a:custGeom>
              <a:avLst/>
              <a:gdLst/>
              <a:ahLst/>
              <a:cxnLst/>
              <a:rect l="l" t="t" r="r" b="b"/>
              <a:pathLst>
                <a:path w="5796" h="3348" extrusionOk="0">
                  <a:moveTo>
                    <a:pt x="2897" y="1"/>
                  </a:moveTo>
                  <a:cubicBezTo>
                    <a:pt x="2551" y="1"/>
                    <a:pt x="2205" y="118"/>
                    <a:pt x="1920" y="352"/>
                  </a:cubicBezTo>
                  <a:cubicBezTo>
                    <a:pt x="1785" y="461"/>
                    <a:pt x="1661" y="585"/>
                    <a:pt x="1540" y="714"/>
                  </a:cubicBezTo>
                  <a:cubicBezTo>
                    <a:pt x="1287" y="981"/>
                    <a:pt x="936" y="1107"/>
                    <a:pt x="635" y="1307"/>
                  </a:cubicBezTo>
                  <a:cubicBezTo>
                    <a:pt x="74" y="1682"/>
                    <a:pt x="0" y="2447"/>
                    <a:pt x="471" y="2943"/>
                  </a:cubicBezTo>
                  <a:cubicBezTo>
                    <a:pt x="728" y="3212"/>
                    <a:pt x="1078" y="3347"/>
                    <a:pt x="1442" y="3347"/>
                  </a:cubicBezTo>
                  <a:cubicBezTo>
                    <a:pt x="1511" y="3347"/>
                    <a:pt x="1581" y="3343"/>
                    <a:pt x="1650" y="3333"/>
                  </a:cubicBezTo>
                  <a:cubicBezTo>
                    <a:pt x="1877" y="3302"/>
                    <a:pt x="2081" y="3208"/>
                    <a:pt x="2287" y="3119"/>
                  </a:cubicBezTo>
                  <a:cubicBezTo>
                    <a:pt x="2482" y="3036"/>
                    <a:pt x="2689" y="2995"/>
                    <a:pt x="2896" y="2995"/>
                  </a:cubicBezTo>
                  <a:cubicBezTo>
                    <a:pt x="3103" y="2995"/>
                    <a:pt x="3311" y="3036"/>
                    <a:pt x="3507" y="3119"/>
                  </a:cubicBezTo>
                  <a:cubicBezTo>
                    <a:pt x="3713" y="3204"/>
                    <a:pt x="3917" y="3300"/>
                    <a:pt x="4143" y="3333"/>
                  </a:cubicBezTo>
                  <a:cubicBezTo>
                    <a:pt x="4213" y="3343"/>
                    <a:pt x="4282" y="3347"/>
                    <a:pt x="4351" y="3347"/>
                  </a:cubicBezTo>
                  <a:cubicBezTo>
                    <a:pt x="4715" y="3347"/>
                    <a:pt x="5062" y="3212"/>
                    <a:pt x="5322" y="2943"/>
                  </a:cubicBezTo>
                  <a:cubicBezTo>
                    <a:pt x="5795" y="2447"/>
                    <a:pt x="5722" y="1685"/>
                    <a:pt x="5159" y="1307"/>
                  </a:cubicBezTo>
                  <a:cubicBezTo>
                    <a:pt x="4857" y="1107"/>
                    <a:pt x="4506" y="981"/>
                    <a:pt x="4253" y="714"/>
                  </a:cubicBezTo>
                  <a:cubicBezTo>
                    <a:pt x="4133" y="585"/>
                    <a:pt x="4006" y="461"/>
                    <a:pt x="3874" y="352"/>
                  </a:cubicBezTo>
                  <a:cubicBezTo>
                    <a:pt x="3589" y="118"/>
                    <a:pt x="3244" y="1"/>
                    <a:pt x="289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94;p6"/>
            <p:cNvSpPr/>
            <p:nvPr/>
          </p:nvSpPr>
          <p:spPr>
            <a:xfrm>
              <a:off x="3334703" y="-424284"/>
              <a:ext cx="126648" cy="125881"/>
            </a:xfrm>
            <a:custGeom>
              <a:avLst/>
              <a:gdLst/>
              <a:ahLst/>
              <a:cxnLst/>
              <a:rect l="l" t="t" r="r" b="b"/>
              <a:pathLst>
                <a:path w="1486" h="1477" extrusionOk="0">
                  <a:moveTo>
                    <a:pt x="677" y="0"/>
                  </a:moveTo>
                  <a:cubicBezTo>
                    <a:pt x="613" y="0"/>
                    <a:pt x="549" y="11"/>
                    <a:pt x="488" y="34"/>
                  </a:cubicBezTo>
                  <a:cubicBezTo>
                    <a:pt x="155" y="152"/>
                    <a:pt x="0" y="566"/>
                    <a:pt x="141" y="956"/>
                  </a:cubicBezTo>
                  <a:cubicBezTo>
                    <a:pt x="254" y="1273"/>
                    <a:pt x="529" y="1476"/>
                    <a:pt x="806" y="1476"/>
                  </a:cubicBezTo>
                  <a:cubicBezTo>
                    <a:pt x="870" y="1476"/>
                    <a:pt x="934" y="1466"/>
                    <a:pt x="995" y="1443"/>
                  </a:cubicBezTo>
                  <a:cubicBezTo>
                    <a:pt x="1328" y="1323"/>
                    <a:pt x="1485" y="911"/>
                    <a:pt x="1344" y="521"/>
                  </a:cubicBezTo>
                  <a:cubicBezTo>
                    <a:pt x="1230" y="204"/>
                    <a:pt x="954" y="0"/>
                    <a:pt x="67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" name="Google Shape;295;p6"/>
            <p:cNvSpPr/>
            <p:nvPr/>
          </p:nvSpPr>
          <p:spPr>
            <a:xfrm>
              <a:off x="3505069" y="-568655"/>
              <a:ext cx="135853" cy="141989"/>
            </a:xfrm>
            <a:custGeom>
              <a:avLst/>
              <a:gdLst/>
              <a:ahLst/>
              <a:cxnLst/>
              <a:rect l="l" t="t" r="r" b="b"/>
              <a:pathLst>
                <a:path w="1594" h="1666" extrusionOk="0">
                  <a:moveTo>
                    <a:pt x="751" y="1"/>
                  </a:moveTo>
                  <a:cubicBezTo>
                    <a:pt x="708" y="1"/>
                    <a:pt x="665" y="5"/>
                    <a:pt x="622" y="14"/>
                  </a:cubicBezTo>
                  <a:cubicBezTo>
                    <a:pt x="237" y="98"/>
                    <a:pt x="0" y="530"/>
                    <a:pt x="96" y="981"/>
                  </a:cubicBezTo>
                  <a:cubicBezTo>
                    <a:pt x="181" y="1384"/>
                    <a:pt x="499" y="1665"/>
                    <a:pt x="841" y="1665"/>
                  </a:cubicBezTo>
                  <a:cubicBezTo>
                    <a:pt x="883" y="1665"/>
                    <a:pt x="926" y="1661"/>
                    <a:pt x="969" y="1652"/>
                  </a:cubicBezTo>
                  <a:cubicBezTo>
                    <a:pt x="1357" y="1571"/>
                    <a:pt x="1593" y="1136"/>
                    <a:pt x="1497" y="685"/>
                  </a:cubicBezTo>
                  <a:cubicBezTo>
                    <a:pt x="1412" y="282"/>
                    <a:pt x="1093" y="1"/>
                    <a:pt x="75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" name="Google Shape;296;p6"/>
            <p:cNvSpPr/>
            <p:nvPr/>
          </p:nvSpPr>
          <p:spPr>
            <a:xfrm>
              <a:off x="3911679" y="-424965"/>
              <a:ext cx="126648" cy="125966"/>
            </a:xfrm>
            <a:custGeom>
              <a:avLst/>
              <a:gdLst/>
              <a:ahLst/>
              <a:cxnLst/>
              <a:rect l="l" t="t" r="r" b="b"/>
              <a:pathLst>
                <a:path w="1486" h="1478" extrusionOk="0">
                  <a:moveTo>
                    <a:pt x="810" y="1"/>
                  </a:moveTo>
                  <a:cubicBezTo>
                    <a:pt x="532" y="1"/>
                    <a:pt x="256" y="205"/>
                    <a:pt x="141" y="521"/>
                  </a:cubicBezTo>
                  <a:cubicBezTo>
                    <a:pt x="0" y="911"/>
                    <a:pt x="157" y="1325"/>
                    <a:pt x="490" y="1445"/>
                  </a:cubicBezTo>
                  <a:cubicBezTo>
                    <a:pt x="551" y="1467"/>
                    <a:pt x="614" y="1477"/>
                    <a:pt x="677" y="1477"/>
                  </a:cubicBezTo>
                  <a:cubicBezTo>
                    <a:pt x="955" y="1477"/>
                    <a:pt x="1232" y="1273"/>
                    <a:pt x="1347" y="955"/>
                  </a:cubicBezTo>
                  <a:cubicBezTo>
                    <a:pt x="1485" y="566"/>
                    <a:pt x="1330" y="154"/>
                    <a:pt x="998" y="33"/>
                  </a:cubicBezTo>
                  <a:cubicBezTo>
                    <a:pt x="936" y="11"/>
                    <a:pt x="873" y="1"/>
                    <a:pt x="81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" name="Google Shape;297;p6"/>
            <p:cNvSpPr/>
            <p:nvPr/>
          </p:nvSpPr>
          <p:spPr>
            <a:xfrm>
              <a:off x="3732450" y="-567802"/>
              <a:ext cx="135853" cy="141819"/>
            </a:xfrm>
            <a:custGeom>
              <a:avLst/>
              <a:gdLst/>
              <a:ahLst/>
              <a:cxnLst/>
              <a:rect l="l" t="t" r="r" b="b"/>
              <a:pathLst>
                <a:path w="1594" h="1664" extrusionOk="0">
                  <a:moveTo>
                    <a:pt x="841" y="1"/>
                  </a:moveTo>
                  <a:cubicBezTo>
                    <a:pt x="499" y="1"/>
                    <a:pt x="181" y="282"/>
                    <a:pt x="96" y="683"/>
                  </a:cubicBezTo>
                  <a:cubicBezTo>
                    <a:pt x="0" y="1136"/>
                    <a:pt x="237" y="1569"/>
                    <a:pt x="622" y="1650"/>
                  </a:cubicBezTo>
                  <a:cubicBezTo>
                    <a:pt x="665" y="1659"/>
                    <a:pt x="708" y="1664"/>
                    <a:pt x="751" y="1664"/>
                  </a:cubicBezTo>
                  <a:cubicBezTo>
                    <a:pt x="1093" y="1664"/>
                    <a:pt x="1412" y="1382"/>
                    <a:pt x="1498" y="981"/>
                  </a:cubicBezTo>
                  <a:cubicBezTo>
                    <a:pt x="1593" y="528"/>
                    <a:pt x="1357" y="96"/>
                    <a:pt x="969" y="14"/>
                  </a:cubicBezTo>
                  <a:cubicBezTo>
                    <a:pt x="926" y="5"/>
                    <a:pt x="883" y="1"/>
                    <a:pt x="84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3636376466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noFill/>
        <a:effectLst/>
      </p:bgPr>
    </p:bg>
    <p:spTree>
      <p:nvGrpSpPr>
        <p:cNvPr id="1" name="Shape 723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CUSTOM_1">
    <p:spTree>
      <p:nvGrpSpPr>
        <p:cNvPr id="1" name="Shape 7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5" name="Google Shape;725;p13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6" name="Google Shape;726;p13"/>
          <p:cNvSpPr txBox="1">
            <a:spLocks noGrp="1"/>
          </p:cNvSpPr>
          <p:nvPr>
            <p:ph type="title" idx="2" hasCustomPrompt="1"/>
          </p:nvPr>
        </p:nvSpPr>
        <p:spPr>
          <a:xfrm>
            <a:off x="835613" y="1599463"/>
            <a:ext cx="1176900" cy="91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65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727" name="Google Shape;727;p13"/>
          <p:cNvSpPr txBox="1">
            <a:spLocks noGrp="1"/>
          </p:cNvSpPr>
          <p:nvPr>
            <p:ph type="subTitle" idx="1"/>
          </p:nvPr>
        </p:nvSpPr>
        <p:spPr>
          <a:xfrm>
            <a:off x="2014888" y="1582188"/>
            <a:ext cx="2359200" cy="491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Chewy"/>
              <a:buNone/>
              <a:defRPr sz="2000" b="1">
                <a:solidFill>
                  <a:schemeClr val="dk2"/>
                </a:solidFill>
                <a:latin typeface="Chewy"/>
                <a:ea typeface="Chewy"/>
                <a:cs typeface="Chewy"/>
                <a:sym typeface="Chewy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8" name="Google Shape;728;p13"/>
          <p:cNvSpPr txBox="1">
            <a:spLocks noGrp="1"/>
          </p:cNvSpPr>
          <p:nvPr>
            <p:ph type="subTitle" idx="3"/>
          </p:nvPr>
        </p:nvSpPr>
        <p:spPr>
          <a:xfrm>
            <a:off x="2014888" y="1927638"/>
            <a:ext cx="2359200" cy="72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Chewy"/>
              <a:buNone/>
              <a:defRPr sz="1400" b="0">
                <a:solidFill>
                  <a:schemeClr val="dk1"/>
                </a:solidFill>
                <a:latin typeface="Bellota Text"/>
                <a:ea typeface="Bellota Text"/>
                <a:cs typeface="Bellota Text"/>
                <a:sym typeface="Bellota Tex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9" name="Google Shape;729;p13"/>
          <p:cNvSpPr txBox="1">
            <a:spLocks noGrp="1"/>
          </p:cNvSpPr>
          <p:nvPr>
            <p:ph type="title" idx="4" hasCustomPrompt="1"/>
          </p:nvPr>
        </p:nvSpPr>
        <p:spPr>
          <a:xfrm>
            <a:off x="835613" y="3224975"/>
            <a:ext cx="1176900" cy="91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6500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730" name="Google Shape;730;p13"/>
          <p:cNvSpPr txBox="1">
            <a:spLocks noGrp="1"/>
          </p:cNvSpPr>
          <p:nvPr>
            <p:ph type="subTitle" idx="5"/>
          </p:nvPr>
        </p:nvSpPr>
        <p:spPr>
          <a:xfrm>
            <a:off x="2014888" y="3219475"/>
            <a:ext cx="2359200" cy="491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Chewy"/>
              <a:buNone/>
              <a:defRPr sz="2000" b="1">
                <a:solidFill>
                  <a:schemeClr val="dk2"/>
                </a:solidFill>
                <a:latin typeface="Chewy"/>
                <a:ea typeface="Chewy"/>
                <a:cs typeface="Chewy"/>
                <a:sym typeface="Chewy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1" name="Google Shape;731;p13"/>
          <p:cNvSpPr txBox="1">
            <a:spLocks noGrp="1"/>
          </p:cNvSpPr>
          <p:nvPr>
            <p:ph type="subTitle" idx="6"/>
          </p:nvPr>
        </p:nvSpPr>
        <p:spPr>
          <a:xfrm>
            <a:off x="2014888" y="3563350"/>
            <a:ext cx="2359200" cy="72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Chewy"/>
              <a:buNone/>
              <a:defRPr sz="1400" b="0">
                <a:solidFill>
                  <a:schemeClr val="dk1"/>
                </a:solidFill>
                <a:latin typeface="Bellota Text"/>
                <a:ea typeface="Bellota Text"/>
                <a:cs typeface="Bellota Text"/>
                <a:sym typeface="Bellota Tex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2" name="Google Shape;732;p13"/>
          <p:cNvSpPr txBox="1">
            <a:spLocks noGrp="1"/>
          </p:cNvSpPr>
          <p:nvPr>
            <p:ph type="title" idx="7" hasCustomPrompt="1"/>
          </p:nvPr>
        </p:nvSpPr>
        <p:spPr>
          <a:xfrm>
            <a:off x="4770013" y="1602813"/>
            <a:ext cx="1176900" cy="91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6500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733" name="Google Shape;733;p13"/>
          <p:cNvSpPr txBox="1">
            <a:spLocks noGrp="1"/>
          </p:cNvSpPr>
          <p:nvPr>
            <p:ph type="subTitle" idx="8"/>
          </p:nvPr>
        </p:nvSpPr>
        <p:spPr>
          <a:xfrm>
            <a:off x="5949188" y="1582188"/>
            <a:ext cx="2359200" cy="491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Chewy"/>
              <a:buNone/>
              <a:defRPr sz="2000" b="1">
                <a:solidFill>
                  <a:schemeClr val="dk2"/>
                </a:solidFill>
                <a:latin typeface="Chewy"/>
                <a:ea typeface="Chewy"/>
                <a:cs typeface="Chewy"/>
                <a:sym typeface="Chewy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4" name="Google Shape;734;p13"/>
          <p:cNvSpPr txBox="1">
            <a:spLocks noGrp="1"/>
          </p:cNvSpPr>
          <p:nvPr>
            <p:ph type="subTitle" idx="9"/>
          </p:nvPr>
        </p:nvSpPr>
        <p:spPr>
          <a:xfrm>
            <a:off x="5949188" y="1935713"/>
            <a:ext cx="2359200" cy="72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Chewy"/>
              <a:buNone/>
              <a:defRPr sz="1400" b="0">
                <a:solidFill>
                  <a:schemeClr val="dk1"/>
                </a:solidFill>
                <a:latin typeface="Bellota Text"/>
                <a:ea typeface="Bellota Text"/>
                <a:cs typeface="Bellota Text"/>
                <a:sym typeface="Bellota Tex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5" name="Google Shape;735;p13"/>
          <p:cNvSpPr txBox="1">
            <a:spLocks noGrp="1"/>
          </p:cNvSpPr>
          <p:nvPr>
            <p:ph type="title" idx="13" hasCustomPrompt="1"/>
          </p:nvPr>
        </p:nvSpPr>
        <p:spPr>
          <a:xfrm>
            <a:off x="4769913" y="3224975"/>
            <a:ext cx="1176900" cy="91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65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736" name="Google Shape;736;p13"/>
          <p:cNvSpPr txBox="1">
            <a:spLocks noGrp="1"/>
          </p:cNvSpPr>
          <p:nvPr>
            <p:ph type="subTitle" idx="14"/>
          </p:nvPr>
        </p:nvSpPr>
        <p:spPr>
          <a:xfrm>
            <a:off x="5949188" y="3209825"/>
            <a:ext cx="2359200" cy="491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Chewy"/>
              <a:buNone/>
              <a:defRPr sz="2000" b="1">
                <a:solidFill>
                  <a:schemeClr val="dk2"/>
                </a:solidFill>
                <a:latin typeface="Chewy"/>
                <a:ea typeface="Chewy"/>
                <a:cs typeface="Chewy"/>
                <a:sym typeface="Chewy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7" name="Google Shape;737;p13"/>
          <p:cNvSpPr txBox="1">
            <a:spLocks noGrp="1"/>
          </p:cNvSpPr>
          <p:nvPr>
            <p:ph type="subTitle" idx="15"/>
          </p:nvPr>
        </p:nvSpPr>
        <p:spPr>
          <a:xfrm>
            <a:off x="5949188" y="3557875"/>
            <a:ext cx="2359200" cy="72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Chewy"/>
              <a:buNone/>
              <a:defRPr sz="1400" b="0">
                <a:solidFill>
                  <a:schemeClr val="dk1"/>
                </a:solidFill>
                <a:latin typeface="Bellota Text"/>
                <a:ea typeface="Bellota Text"/>
                <a:cs typeface="Bellota Text"/>
                <a:sym typeface="Bellota Tex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738" name="Google Shape;738;p13"/>
          <p:cNvGrpSpPr/>
          <p:nvPr/>
        </p:nvGrpSpPr>
        <p:grpSpPr>
          <a:xfrm rot="6435583" flipH="1">
            <a:off x="-502869" y="-528040"/>
            <a:ext cx="1549783" cy="1487352"/>
            <a:chOff x="2054181" y="1682500"/>
            <a:chExt cx="557500" cy="535042"/>
          </a:xfrm>
        </p:grpSpPr>
        <p:sp>
          <p:nvSpPr>
            <p:cNvPr id="739" name="Google Shape;739;p13"/>
            <p:cNvSpPr/>
            <p:nvPr/>
          </p:nvSpPr>
          <p:spPr>
            <a:xfrm>
              <a:off x="2054181" y="1734892"/>
              <a:ext cx="557500" cy="482650"/>
            </a:xfrm>
            <a:custGeom>
              <a:avLst/>
              <a:gdLst/>
              <a:ahLst/>
              <a:cxnLst/>
              <a:rect l="l" t="t" r="r" b="b"/>
              <a:pathLst>
                <a:path w="22300" h="19306" extrusionOk="0">
                  <a:moveTo>
                    <a:pt x="17029" y="1"/>
                  </a:moveTo>
                  <a:cubicBezTo>
                    <a:pt x="15601" y="1"/>
                    <a:pt x="14082" y="330"/>
                    <a:pt x="12862" y="771"/>
                  </a:cubicBezTo>
                  <a:cubicBezTo>
                    <a:pt x="12037" y="1071"/>
                    <a:pt x="11278" y="1177"/>
                    <a:pt x="10540" y="1177"/>
                  </a:cubicBezTo>
                  <a:cubicBezTo>
                    <a:pt x="8763" y="1177"/>
                    <a:pt x="7104" y="563"/>
                    <a:pt x="4920" y="563"/>
                  </a:cubicBezTo>
                  <a:cubicBezTo>
                    <a:pt x="4705" y="563"/>
                    <a:pt x="4485" y="569"/>
                    <a:pt x="4260" y="582"/>
                  </a:cubicBezTo>
                  <a:cubicBezTo>
                    <a:pt x="788" y="783"/>
                    <a:pt x="202" y="4198"/>
                    <a:pt x="1708" y="7372"/>
                  </a:cubicBezTo>
                  <a:cubicBezTo>
                    <a:pt x="3215" y="10546"/>
                    <a:pt x="1" y="13439"/>
                    <a:pt x="1258" y="16798"/>
                  </a:cubicBezTo>
                  <a:cubicBezTo>
                    <a:pt x="1942" y="18629"/>
                    <a:pt x="3846" y="18953"/>
                    <a:pt x="5847" y="18953"/>
                  </a:cubicBezTo>
                  <a:cubicBezTo>
                    <a:pt x="6944" y="18953"/>
                    <a:pt x="8069" y="18856"/>
                    <a:pt x="9039" y="18856"/>
                  </a:cubicBezTo>
                  <a:cubicBezTo>
                    <a:pt x="9546" y="18856"/>
                    <a:pt x="10011" y="18883"/>
                    <a:pt x="10407" y="18964"/>
                  </a:cubicBezTo>
                  <a:cubicBezTo>
                    <a:pt x="11570" y="19200"/>
                    <a:pt x="12633" y="19305"/>
                    <a:pt x="13600" y="19305"/>
                  </a:cubicBezTo>
                  <a:cubicBezTo>
                    <a:pt x="20113" y="19305"/>
                    <a:pt x="22247" y="14514"/>
                    <a:pt x="21247" y="12632"/>
                  </a:cubicBezTo>
                  <a:cubicBezTo>
                    <a:pt x="20090" y="10462"/>
                    <a:pt x="22299" y="6312"/>
                    <a:pt x="21496" y="2796"/>
                  </a:cubicBezTo>
                  <a:cubicBezTo>
                    <a:pt x="21018" y="707"/>
                    <a:pt x="19121" y="1"/>
                    <a:pt x="17029" y="1"/>
                  </a:cubicBezTo>
                  <a:close/>
                </a:path>
              </a:pathLst>
            </a:custGeom>
            <a:solidFill>
              <a:srgbClr val="B87CCF">
                <a:alpha val="529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0" name="Google Shape;740;p13"/>
            <p:cNvSpPr/>
            <p:nvPr/>
          </p:nvSpPr>
          <p:spPr>
            <a:xfrm>
              <a:off x="2196000" y="1682500"/>
              <a:ext cx="189675" cy="60225"/>
            </a:xfrm>
            <a:custGeom>
              <a:avLst/>
              <a:gdLst/>
              <a:ahLst/>
              <a:cxnLst/>
              <a:rect l="l" t="t" r="r" b="b"/>
              <a:pathLst>
                <a:path w="7587" h="2409" extrusionOk="0">
                  <a:moveTo>
                    <a:pt x="984" y="1"/>
                  </a:moveTo>
                  <a:cubicBezTo>
                    <a:pt x="635" y="1"/>
                    <a:pt x="382" y="108"/>
                    <a:pt x="294" y="422"/>
                  </a:cubicBezTo>
                  <a:cubicBezTo>
                    <a:pt x="0" y="1457"/>
                    <a:pt x="1858" y="2408"/>
                    <a:pt x="3684" y="2408"/>
                  </a:cubicBezTo>
                  <a:cubicBezTo>
                    <a:pt x="3806" y="2408"/>
                    <a:pt x="3929" y="2404"/>
                    <a:pt x="4051" y="2395"/>
                  </a:cubicBezTo>
                  <a:cubicBezTo>
                    <a:pt x="6642" y="2210"/>
                    <a:pt x="7586" y="981"/>
                    <a:pt x="7325" y="374"/>
                  </a:cubicBezTo>
                  <a:cubicBezTo>
                    <a:pt x="7218" y="124"/>
                    <a:pt x="6925" y="30"/>
                    <a:pt x="6519" y="30"/>
                  </a:cubicBezTo>
                  <a:cubicBezTo>
                    <a:pt x="5946" y="30"/>
                    <a:pt x="5149" y="218"/>
                    <a:pt x="4336" y="422"/>
                  </a:cubicBezTo>
                  <a:cubicBezTo>
                    <a:pt x="4179" y="462"/>
                    <a:pt x="4010" y="479"/>
                    <a:pt x="3833" y="479"/>
                  </a:cubicBezTo>
                  <a:cubicBezTo>
                    <a:pt x="2889" y="479"/>
                    <a:pt x="1721" y="1"/>
                    <a:pt x="984" y="1"/>
                  </a:cubicBezTo>
                  <a:close/>
                </a:path>
              </a:pathLst>
            </a:custGeom>
            <a:solidFill>
              <a:srgbClr val="B87CCF">
                <a:alpha val="529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41" name="Google Shape;741;p13"/>
          <p:cNvSpPr/>
          <p:nvPr/>
        </p:nvSpPr>
        <p:spPr>
          <a:xfrm flipH="1">
            <a:off x="-133146" y="1088150"/>
            <a:ext cx="215929" cy="199812"/>
          </a:xfrm>
          <a:custGeom>
            <a:avLst/>
            <a:gdLst/>
            <a:ahLst/>
            <a:cxnLst/>
            <a:rect l="l" t="t" r="r" b="b"/>
            <a:pathLst>
              <a:path w="1447" h="1339" extrusionOk="0">
                <a:moveTo>
                  <a:pt x="729" y="0"/>
                </a:moveTo>
                <a:cubicBezTo>
                  <a:pt x="719" y="0"/>
                  <a:pt x="709" y="1"/>
                  <a:pt x="699" y="1"/>
                </a:cubicBezTo>
                <a:cubicBezTo>
                  <a:pt x="486" y="13"/>
                  <a:pt x="286" y="122"/>
                  <a:pt x="161" y="298"/>
                </a:cubicBezTo>
                <a:cubicBezTo>
                  <a:pt x="36" y="475"/>
                  <a:pt x="0" y="692"/>
                  <a:pt x="61" y="893"/>
                </a:cubicBezTo>
                <a:cubicBezTo>
                  <a:pt x="121" y="1082"/>
                  <a:pt x="261" y="1238"/>
                  <a:pt x="458" y="1307"/>
                </a:cubicBezTo>
                <a:cubicBezTo>
                  <a:pt x="511" y="1327"/>
                  <a:pt x="571" y="1339"/>
                  <a:pt x="627" y="1339"/>
                </a:cubicBezTo>
                <a:cubicBezTo>
                  <a:pt x="760" y="1339"/>
                  <a:pt x="872" y="1279"/>
                  <a:pt x="953" y="1166"/>
                </a:cubicBezTo>
                <a:cubicBezTo>
                  <a:pt x="1053" y="1026"/>
                  <a:pt x="1089" y="801"/>
                  <a:pt x="932" y="604"/>
                </a:cubicBezTo>
                <a:cubicBezTo>
                  <a:pt x="860" y="511"/>
                  <a:pt x="744" y="455"/>
                  <a:pt x="631" y="455"/>
                </a:cubicBezTo>
                <a:cubicBezTo>
                  <a:pt x="543" y="455"/>
                  <a:pt x="466" y="495"/>
                  <a:pt x="418" y="563"/>
                </a:cubicBezTo>
                <a:cubicBezTo>
                  <a:pt x="350" y="652"/>
                  <a:pt x="338" y="756"/>
                  <a:pt x="378" y="853"/>
                </a:cubicBezTo>
                <a:cubicBezTo>
                  <a:pt x="418" y="945"/>
                  <a:pt x="507" y="1013"/>
                  <a:pt x="611" y="1026"/>
                </a:cubicBezTo>
                <a:cubicBezTo>
                  <a:pt x="616" y="1026"/>
                  <a:pt x="621" y="1027"/>
                  <a:pt x="626" y="1027"/>
                </a:cubicBezTo>
                <a:cubicBezTo>
                  <a:pt x="667" y="1027"/>
                  <a:pt x="700" y="997"/>
                  <a:pt x="703" y="957"/>
                </a:cubicBezTo>
                <a:cubicBezTo>
                  <a:pt x="707" y="917"/>
                  <a:pt x="679" y="877"/>
                  <a:pt x="639" y="873"/>
                </a:cubicBezTo>
                <a:cubicBezTo>
                  <a:pt x="587" y="865"/>
                  <a:pt x="547" y="837"/>
                  <a:pt x="527" y="797"/>
                </a:cubicBezTo>
                <a:cubicBezTo>
                  <a:pt x="507" y="756"/>
                  <a:pt x="511" y="716"/>
                  <a:pt x="531" y="672"/>
                </a:cubicBezTo>
                <a:cubicBezTo>
                  <a:pt x="551" y="636"/>
                  <a:pt x="583" y="612"/>
                  <a:pt x="623" y="604"/>
                </a:cubicBezTo>
                <a:cubicBezTo>
                  <a:pt x="629" y="603"/>
                  <a:pt x="636" y="602"/>
                  <a:pt x="643" y="602"/>
                </a:cubicBezTo>
                <a:cubicBezTo>
                  <a:pt x="689" y="602"/>
                  <a:pt x="745" y="625"/>
                  <a:pt x="784" y="660"/>
                </a:cubicBezTo>
                <a:cubicBezTo>
                  <a:pt x="860" y="724"/>
                  <a:pt x="900" y="825"/>
                  <a:pt x="892" y="925"/>
                </a:cubicBezTo>
                <a:cubicBezTo>
                  <a:pt x="888" y="1013"/>
                  <a:pt x="848" y="1086"/>
                  <a:pt x="784" y="1138"/>
                </a:cubicBezTo>
                <a:cubicBezTo>
                  <a:pt x="741" y="1170"/>
                  <a:pt x="693" y="1183"/>
                  <a:pt x="644" y="1183"/>
                </a:cubicBezTo>
                <a:cubicBezTo>
                  <a:pt x="516" y="1183"/>
                  <a:pt x="382" y="1092"/>
                  <a:pt x="310" y="1013"/>
                </a:cubicBezTo>
                <a:cubicBezTo>
                  <a:pt x="189" y="881"/>
                  <a:pt x="161" y="696"/>
                  <a:pt x="221" y="519"/>
                </a:cubicBezTo>
                <a:cubicBezTo>
                  <a:pt x="282" y="347"/>
                  <a:pt x="426" y="214"/>
                  <a:pt x="603" y="162"/>
                </a:cubicBezTo>
                <a:cubicBezTo>
                  <a:pt x="644" y="150"/>
                  <a:pt x="686" y="145"/>
                  <a:pt x="727" y="145"/>
                </a:cubicBezTo>
                <a:cubicBezTo>
                  <a:pt x="828" y="145"/>
                  <a:pt x="926" y="179"/>
                  <a:pt x="1009" y="242"/>
                </a:cubicBezTo>
                <a:cubicBezTo>
                  <a:pt x="1133" y="342"/>
                  <a:pt x="1270" y="604"/>
                  <a:pt x="1266" y="829"/>
                </a:cubicBezTo>
                <a:cubicBezTo>
                  <a:pt x="1258" y="945"/>
                  <a:pt x="1226" y="1030"/>
                  <a:pt x="1149" y="1082"/>
                </a:cubicBezTo>
                <a:cubicBezTo>
                  <a:pt x="1125" y="1098"/>
                  <a:pt x="1113" y="1126"/>
                  <a:pt x="1121" y="1150"/>
                </a:cubicBezTo>
                <a:cubicBezTo>
                  <a:pt x="1125" y="1182"/>
                  <a:pt x="1141" y="1206"/>
                  <a:pt x="1165" y="1218"/>
                </a:cubicBezTo>
                <a:cubicBezTo>
                  <a:pt x="1175" y="1221"/>
                  <a:pt x="1184" y="1223"/>
                  <a:pt x="1194" y="1223"/>
                </a:cubicBezTo>
                <a:cubicBezTo>
                  <a:pt x="1209" y="1223"/>
                  <a:pt x="1225" y="1219"/>
                  <a:pt x="1242" y="1206"/>
                </a:cubicBezTo>
                <a:cubicBezTo>
                  <a:pt x="1342" y="1138"/>
                  <a:pt x="1402" y="1021"/>
                  <a:pt x="1415" y="885"/>
                </a:cubicBezTo>
                <a:cubicBezTo>
                  <a:pt x="1447" y="632"/>
                  <a:pt x="1314" y="338"/>
                  <a:pt x="1173" y="178"/>
                </a:cubicBezTo>
                <a:cubicBezTo>
                  <a:pt x="1059" y="67"/>
                  <a:pt x="902" y="0"/>
                  <a:pt x="729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2" name="Google Shape;742;p13"/>
          <p:cNvSpPr/>
          <p:nvPr/>
        </p:nvSpPr>
        <p:spPr>
          <a:xfrm flipH="1">
            <a:off x="1161680" y="183038"/>
            <a:ext cx="232399" cy="236323"/>
          </a:xfrm>
          <a:custGeom>
            <a:avLst/>
            <a:gdLst/>
            <a:ahLst/>
            <a:cxnLst/>
            <a:rect l="l" t="t" r="r" b="b"/>
            <a:pathLst>
              <a:path w="1411" h="1435" extrusionOk="0">
                <a:moveTo>
                  <a:pt x="698" y="0"/>
                </a:moveTo>
                <a:cubicBezTo>
                  <a:pt x="487" y="0"/>
                  <a:pt x="299" y="92"/>
                  <a:pt x="169" y="254"/>
                </a:cubicBezTo>
                <a:cubicBezTo>
                  <a:pt x="45" y="410"/>
                  <a:pt x="1" y="615"/>
                  <a:pt x="49" y="816"/>
                </a:cubicBezTo>
                <a:cubicBezTo>
                  <a:pt x="101" y="1017"/>
                  <a:pt x="250" y="1146"/>
                  <a:pt x="447" y="1150"/>
                </a:cubicBezTo>
                <a:cubicBezTo>
                  <a:pt x="450" y="1150"/>
                  <a:pt x="453" y="1150"/>
                  <a:pt x="456" y="1150"/>
                </a:cubicBezTo>
                <a:cubicBezTo>
                  <a:pt x="623" y="1150"/>
                  <a:pt x="829" y="1045"/>
                  <a:pt x="897" y="812"/>
                </a:cubicBezTo>
                <a:cubicBezTo>
                  <a:pt x="933" y="696"/>
                  <a:pt x="913" y="567"/>
                  <a:pt x="852" y="475"/>
                </a:cubicBezTo>
                <a:cubicBezTo>
                  <a:pt x="804" y="406"/>
                  <a:pt x="728" y="366"/>
                  <a:pt x="635" y="362"/>
                </a:cubicBezTo>
                <a:cubicBezTo>
                  <a:pt x="628" y="362"/>
                  <a:pt x="621" y="361"/>
                  <a:pt x="614" y="361"/>
                </a:cubicBezTo>
                <a:cubicBezTo>
                  <a:pt x="518" y="361"/>
                  <a:pt x="430" y="412"/>
                  <a:pt x="374" y="491"/>
                </a:cubicBezTo>
                <a:cubicBezTo>
                  <a:pt x="322" y="583"/>
                  <a:pt x="314" y="692"/>
                  <a:pt x="366" y="784"/>
                </a:cubicBezTo>
                <a:cubicBezTo>
                  <a:pt x="380" y="811"/>
                  <a:pt x="407" y="826"/>
                  <a:pt x="435" y="826"/>
                </a:cubicBezTo>
                <a:cubicBezTo>
                  <a:pt x="448" y="826"/>
                  <a:pt x="462" y="823"/>
                  <a:pt x="475" y="816"/>
                </a:cubicBezTo>
                <a:cubicBezTo>
                  <a:pt x="515" y="796"/>
                  <a:pt x="527" y="752"/>
                  <a:pt x="507" y="716"/>
                </a:cubicBezTo>
                <a:cubicBezTo>
                  <a:pt x="483" y="672"/>
                  <a:pt x="483" y="623"/>
                  <a:pt x="507" y="583"/>
                </a:cubicBezTo>
                <a:cubicBezTo>
                  <a:pt x="527" y="543"/>
                  <a:pt x="567" y="523"/>
                  <a:pt x="611" y="515"/>
                </a:cubicBezTo>
                <a:cubicBezTo>
                  <a:pt x="615" y="514"/>
                  <a:pt x="620" y="514"/>
                  <a:pt x="624" y="514"/>
                </a:cubicBezTo>
                <a:cubicBezTo>
                  <a:pt x="659" y="514"/>
                  <a:pt x="690" y="529"/>
                  <a:pt x="712" y="551"/>
                </a:cubicBezTo>
                <a:cubicBezTo>
                  <a:pt x="748" y="587"/>
                  <a:pt x="768" y="651"/>
                  <a:pt x="756" y="716"/>
                </a:cubicBezTo>
                <a:cubicBezTo>
                  <a:pt x="744" y="816"/>
                  <a:pt x="688" y="909"/>
                  <a:pt x="603" y="957"/>
                </a:cubicBezTo>
                <a:cubicBezTo>
                  <a:pt x="557" y="988"/>
                  <a:pt x="506" y="1002"/>
                  <a:pt x="453" y="1002"/>
                </a:cubicBezTo>
                <a:cubicBezTo>
                  <a:pt x="424" y="1002"/>
                  <a:pt x="395" y="998"/>
                  <a:pt x="366" y="989"/>
                </a:cubicBezTo>
                <a:cubicBezTo>
                  <a:pt x="181" y="925"/>
                  <a:pt x="165" y="672"/>
                  <a:pt x="201" y="531"/>
                </a:cubicBezTo>
                <a:cubicBezTo>
                  <a:pt x="242" y="354"/>
                  <a:pt x="374" y="226"/>
                  <a:pt x="551" y="181"/>
                </a:cubicBezTo>
                <a:cubicBezTo>
                  <a:pt x="600" y="168"/>
                  <a:pt x="651" y="161"/>
                  <a:pt x="701" y="161"/>
                </a:cubicBezTo>
                <a:cubicBezTo>
                  <a:pt x="832" y="161"/>
                  <a:pt x="961" y="206"/>
                  <a:pt x="1057" y="290"/>
                </a:cubicBezTo>
                <a:cubicBezTo>
                  <a:pt x="1174" y="386"/>
                  <a:pt x="1234" y="527"/>
                  <a:pt x="1222" y="672"/>
                </a:cubicBezTo>
                <a:cubicBezTo>
                  <a:pt x="1214" y="836"/>
                  <a:pt x="1073" y="1093"/>
                  <a:pt x="884" y="1214"/>
                </a:cubicBezTo>
                <a:cubicBezTo>
                  <a:pt x="818" y="1258"/>
                  <a:pt x="752" y="1279"/>
                  <a:pt x="690" y="1279"/>
                </a:cubicBezTo>
                <a:cubicBezTo>
                  <a:pt x="661" y="1279"/>
                  <a:pt x="634" y="1275"/>
                  <a:pt x="607" y="1266"/>
                </a:cubicBezTo>
                <a:cubicBezTo>
                  <a:pt x="598" y="1262"/>
                  <a:pt x="588" y="1259"/>
                  <a:pt x="578" y="1259"/>
                </a:cubicBezTo>
                <a:cubicBezTo>
                  <a:pt x="561" y="1259"/>
                  <a:pt x="543" y="1266"/>
                  <a:pt x="531" y="1278"/>
                </a:cubicBezTo>
                <a:cubicBezTo>
                  <a:pt x="511" y="1302"/>
                  <a:pt x="495" y="1330"/>
                  <a:pt x="507" y="1355"/>
                </a:cubicBezTo>
                <a:cubicBezTo>
                  <a:pt x="511" y="1379"/>
                  <a:pt x="531" y="1403"/>
                  <a:pt x="555" y="1411"/>
                </a:cubicBezTo>
                <a:cubicBezTo>
                  <a:pt x="603" y="1427"/>
                  <a:pt x="647" y="1435"/>
                  <a:pt x="692" y="1435"/>
                </a:cubicBezTo>
                <a:cubicBezTo>
                  <a:pt x="768" y="1435"/>
                  <a:pt x="844" y="1415"/>
                  <a:pt x="917" y="1375"/>
                </a:cubicBezTo>
                <a:cubicBezTo>
                  <a:pt x="1146" y="1254"/>
                  <a:pt x="1314" y="985"/>
                  <a:pt x="1367" y="776"/>
                </a:cubicBezTo>
                <a:cubicBezTo>
                  <a:pt x="1411" y="603"/>
                  <a:pt x="1371" y="422"/>
                  <a:pt x="1258" y="274"/>
                </a:cubicBezTo>
                <a:cubicBezTo>
                  <a:pt x="1134" y="105"/>
                  <a:pt x="929" y="5"/>
                  <a:pt x="712" y="1"/>
                </a:cubicBezTo>
                <a:cubicBezTo>
                  <a:pt x="707" y="0"/>
                  <a:pt x="703" y="0"/>
                  <a:pt x="698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743" name="Google Shape;743;p13"/>
          <p:cNvGrpSpPr/>
          <p:nvPr/>
        </p:nvGrpSpPr>
        <p:grpSpPr>
          <a:xfrm rot="-822837" flipH="1">
            <a:off x="-677620" y="3469908"/>
            <a:ext cx="1189537" cy="1707022"/>
            <a:chOff x="8328491" y="505017"/>
            <a:chExt cx="1459675" cy="2094679"/>
          </a:xfrm>
        </p:grpSpPr>
        <p:grpSp>
          <p:nvGrpSpPr>
            <p:cNvPr id="744" name="Google Shape;744;p13"/>
            <p:cNvGrpSpPr/>
            <p:nvPr/>
          </p:nvGrpSpPr>
          <p:grpSpPr>
            <a:xfrm>
              <a:off x="8328491" y="2037929"/>
              <a:ext cx="580943" cy="561766"/>
              <a:chOff x="8328491" y="2037929"/>
              <a:chExt cx="580943" cy="561766"/>
            </a:xfrm>
          </p:grpSpPr>
          <p:sp>
            <p:nvSpPr>
              <p:cNvPr id="745" name="Google Shape;745;p13"/>
              <p:cNvSpPr/>
              <p:nvPr/>
            </p:nvSpPr>
            <p:spPr>
              <a:xfrm rot="1978064">
                <a:off x="8396332" y="2128457"/>
                <a:ext cx="445374" cy="380712"/>
              </a:xfrm>
              <a:custGeom>
                <a:avLst/>
                <a:gdLst/>
                <a:ahLst/>
                <a:cxnLst/>
                <a:rect l="l" t="t" r="r" b="b"/>
                <a:pathLst>
                  <a:path w="4601" h="3933" extrusionOk="0">
                    <a:moveTo>
                      <a:pt x="3465" y="0"/>
                    </a:moveTo>
                    <a:cubicBezTo>
                      <a:pt x="2561" y="0"/>
                      <a:pt x="2644" y="1918"/>
                      <a:pt x="2644" y="1918"/>
                    </a:cubicBezTo>
                    <a:cubicBezTo>
                      <a:pt x="2644" y="1918"/>
                      <a:pt x="1691" y="910"/>
                      <a:pt x="1051" y="910"/>
                    </a:cubicBezTo>
                    <a:cubicBezTo>
                      <a:pt x="902" y="910"/>
                      <a:pt x="770" y="964"/>
                      <a:pt x="671" y="1098"/>
                    </a:cubicBezTo>
                    <a:cubicBezTo>
                      <a:pt x="0" y="1996"/>
                      <a:pt x="2711" y="3932"/>
                      <a:pt x="3431" y="3932"/>
                    </a:cubicBezTo>
                    <a:cubicBezTo>
                      <a:pt x="3465" y="3932"/>
                      <a:pt x="3495" y="3928"/>
                      <a:pt x="3520" y="3919"/>
                    </a:cubicBezTo>
                    <a:cubicBezTo>
                      <a:pt x="4110" y="3698"/>
                      <a:pt x="4601" y="138"/>
                      <a:pt x="3548" y="6"/>
                    </a:cubicBezTo>
                    <a:cubicBezTo>
                      <a:pt x="3519" y="2"/>
                      <a:pt x="3492" y="0"/>
                      <a:pt x="3465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6" name="Google Shape;746;p13"/>
              <p:cNvSpPr/>
              <p:nvPr/>
            </p:nvSpPr>
            <p:spPr>
              <a:xfrm rot="1978064">
                <a:off x="8377767" y="2190279"/>
                <a:ext cx="376550" cy="292528"/>
              </a:xfrm>
              <a:custGeom>
                <a:avLst/>
                <a:gdLst/>
                <a:ahLst/>
                <a:cxnLst/>
                <a:rect l="l" t="t" r="r" b="b"/>
                <a:pathLst>
                  <a:path w="3890" h="3022" extrusionOk="0">
                    <a:moveTo>
                      <a:pt x="1050" y="1"/>
                    </a:moveTo>
                    <a:cubicBezTo>
                      <a:pt x="902" y="1"/>
                      <a:pt x="770" y="56"/>
                      <a:pt x="671" y="187"/>
                    </a:cubicBezTo>
                    <a:cubicBezTo>
                      <a:pt x="0" y="1088"/>
                      <a:pt x="2707" y="3021"/>
                      <a:pt x="3427" y="3021"/>
                    </a:cubicBezTo>
                    <a:cubicBezTo>
                      <a:pt x="3461" y="3021"/>
                      <a:pt x="3491" y="3017"/>
                      <a:pt x="3516" y="3008"/>
                    </a:cubicBezTo>
                    <a:cubicBezTo>
                      <a:pt x="3652" y="2956"/>
                      <a:pt x="3777" y="2735"/>
                      <a:pt x="3889" y="2425"/>
                    </a:cubicBezTo>
                    <a:cubicBezTo>
                      <a:pt x="3733" y="2345"/>
                      <a:pt x="3576" y="2248"/>
                      <a:pt x="3427" y="2152"/>
                    </a:cubicBezTo>
                    <a:cubicBezTo>
                      <a:pt x="2564" y="1594"/>
                      <a:pt x="1840" y="870"/>
                      <a:pt x="1266" y="35"/>
                    </a:cubicBezTo>
                    <a:cubicBezTo>
                      <a:pt x="1192" y="13"/>
                      <a:pt x="1119" y="1"/>
                      <a:pt x="1050" y="1"/>
                    </a:cubicBezTo>
                    <a:close/>
                  </a:path>
                </a:pathLst>
              </a:custGeom>
              <a:solidFill>
                <a:srgbClr val="FFF1F6">
                  <a:alpha val="333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747" name="Google Shape;747;p13"/>
            <p:cNvGrpSpPr/>
            <p:nvPr/>
          </p:nvGrpSpPr>
          <p:grpSpPr>
            <a:xfrm rot="-5889459" flipH="1">
              <a:off x="8298512" y="743391"/>
              <a:ext cx="1545354" cy="1227090"/>
              <a:chOff x="6766920" y="-660615"/>
              <a:chExt cx="1545325" cy="1227067"/>
            </a:xfrm>
          </p:grpSpPr>
          <p:grpSp>
            <p:nvGrpSpPr>
              <p:cNvPr id="748" name="Google Shape;748;p13"/>
              <p:cNvGrpSpPr/>
              <p:nvPr/>
            </p:nvGrpSpPr>
            <p:grpSpPr>
              <a:xfrm rot="-1338283">
                <a:off x="6766019" y="229092"/>
                <a:ext cx="900924" cy="172863"/>
                <a:chOff x="3564648" y="628675"/>
                <a:chExt cx="901001" cy="172878"/>
              </a:xfrm>
            </p:grpSpPr>
            <p:sp>
              <p:nvSpPr>
                <p:cNvPr id="749" name="Google Shape;749;p13"/>
                <p:cNvSpPr/>
                <p:nvPr/>
              </p:nvSpPr>
              <p:spPr>
                <a:xfrm>
                  <a:off x="3564648" y="647688"/>
                  <a:ext cx="32631" cy="260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2" h="193" extrusionOk="0">
                      <a:moveTo>
                        <a:pt x="73" y="0"/>
                      </a:moveTo>
                      <a:cubicBezTo>
                        <a:pt x="53" y="0"/>
                        <a:pt x="33" y="10"/>
                        <a:pt x="21" y="28"/>
                      </a:cubicBezTo>
                      <a:cubicBezTo>
                        <a:pt x="0" y="52"/>
                        <a:pt x="4" y="92"/>
                        <a:pt x="33" y="112"/>
                      </a:cubicBezTo>
                      <a:cubicBezTo>
                        <a:pt x="33" y="112"/>
                        <a:pt x="69" y="140"/>
                        <a:pt x="141" y="184"/>
                      </a:cubicBezTo>
                      <a:cubicBezTo>
                        <a:pt x="149" y="188"/>
                        <a:pt x="165" y="192"/>
                        <a:pt x="173" y="192"/>
                      </a:cubicBezTo>
                      <a:cubicBezTo>
                        <a:pt x="193" y="192"/>
                        <a:pt x="213" y="184"/>
                        <a:pt x="225" y="168"/>
                      </a:cubicBezTo>
                      <a:cubicBezTo>
                        <a:pt x="241" y="144"/>
                        <a:pt x="233" y="104"/>
                        <a:pt x="205" y="84"/>
                      </a:cubicBezTo>
                      <a:cubicBezTo>
                        <a:pt x="141" y="40"/>
                        <a:pt x="105" y="11"/>
                        <a:pt x="105" y="11"/>
                      </a:cubicBezTo>
                      <a:cubicBezTo>
                        <a:pt x="96" y="4"/>
                        <a:pt x="84" y="0"/>
                        <a:pt x="73" y="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50" name="Google Shape;750;p13"/>
                <p:cNvSpPr/>
                <p:nvPr/>
              </p:nvSpPr>
              <p:spPr>
                <a:xfrm>
                  <a:off x="3630180" y="628675"/>
                  <a:ext cx="835469" cy="17287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196" h="1282" extrusionOk="0">
                      <a:moveTo>
                        <a:pt x="6121" y="0"/>
                      </a:moveTo>
                      <a:cubicBezTo>
                        <a:pt x="6109" y="0"/>
                        <a:pt x="6097" y="4"/>
                        <a:pt x="6087" y="12"/>
                      </a:cubicBezTo>
                      <a:cubicBezTo>
                        <a:pt x="6023" y="64"/>
                        <a:pt x="5955" y="112"/>
                        <a:pt x="5891" y="160"/>
                      </a:cubicBezTo>
                      <a:cubicBezTo>
                        <a:pt x="5858" y="177"/>
                        <a:pt x="5854" y="213"/>
                        <a:pt x="5875" y="245"/>
                      </a:cubicBezTo>
                      <a:cubicBezTo>
                        <a:pt x="5887" y="261"/>
                        <a:pt x="5907" y="269"/>
                        <a:pt x="5927" y="269"/>
                      </a:cubicBezTo>
                      <a:cubicBezTo>
                        <a:pt x="5943" y="269"/>
                        <a:pt x="5951" y="265"/>
                        <a:pt x="5967" y="261"/>
                      </a:cubicBezTo>
                      <a:cubicBezTo>
                        <a:pt x="6035" y="213"/>
                        <a:pt x="6104" y="165"/>
                        <a:pt x="6168" y="112"/>
                      </a:cubicBezTo>
                      <a:cubicBezTo>
                        <a:pt x="6192" y="88"/>
                        <a:pt x="6196" y="48"/>
                        <a:pt x="6176" y="24"/>
                      </a:cubicBezTo>
                      <a:cubicBezTo>
                        <a:pt x="6161" y="9"/>
                        <a:pt x="6140" y="0"/>
                        <a:pt x="6121" y="0"/>
                      </a:cubicBezTo>
                      <a:close/>
                      <a:moveTo>
                        <a:pt x="5557" y="384"/>
                      </a:moveTo>
                      <a:cubicBezTo>
                        <a:pt x="5546" y="384"/>
                        <a:pt x="5535" y="387"/>
                        <a:pt x="5525" y="394"/>
                      </a:cubicBezTo>
                      <a:lnTo>
                        <a:pt x="5312" y="514"/>
                      </a:lnTo>
                      <a:cubicBezTo>
                        <a:pt x="5284" y="530"/>
                        <a:pt x="5272" y="570"/>
                        <a:pt x="5288" y="602"/>
                      </a:cubicBezTo>
                      <a:cubicBezTo>
                        <a:pt x="5296" y="623"/>
                        <a:pt x="5324" y="631"/>
                        <a:pt x="5344" y="631"/>
                      </a:cubicBezTo>
                      <a:cubicBezTo>
                        <a:pt x="5352" y="631"/>
                        <a:pt x="5364" y="631"/>
                        <a:pt x="5372" y="627"/>
                      </a:cubicBezTo>
                      <a:cubicBezTo>
                        <a:pt x="5445" y="586"/>
                        <a:pt x="5517" y="546"/>
                        <a:pt x="5589" y="502"/>
                      </a:cubicBezTo>
                      <a:cubicBezTo>
                        <a:pt x="5617" y="486"/>
                        <a:pt x="5629" y="446"/>
                        <a:pt x="5609" y="414"/>
                      </a:cubicBezTo>
                      <a:cubicBezTo>
                        <a:pt x="5599" y="395"/>
                        <a:pt x="5578" y="384"/>
                        <a:pt x="5557" y="384"/>
                      </a:cubicBezTo>
                      <a:close/>
                      <a:moveTo>
                        <a:pt x="68" y="434"/>
                      </a:moveTo>
                      <a:cubicBezTo>
                        <a:pt x="45" y="434"/>
                        <a:pt x="25" y="444"/>
                        <a:pt x="17" y="466"/>
                      </a:cubicBezTo>
                      <a:cubicBezTo>
                        <a:pt x="1" y="494"/>
                        <a:pt x="9" y="534"/>
                        <a:pt x="41" y="550"/>
                      </a:cubicBezTo>
                      <a:cubicBezTo>
                        <a:pt x="109" y="590"/>
                        <a:pt x="185" y="631"/>
                        <a:pt x="262" y="667"/>
                      </a:cubicBezTo>
                      <a:cubicBezTo>
                        <a:pt x="266" y="671"/>
                        <a:pt x="278" y="671"/>
                        <a:pt x="286" y="671"/>
                      </a:cubicBezTo>
                      <a:cubicBezTo>
                        <a:pt x="310" y="671"/>
                        <a:pt x="330" y="663"/>
                        <a:pt x="346" y="635"/>
                      </a:cubicBezTo>
                      <a:cubicBezTo>
                        <a:pt x="362" y="602"/>
                        <a:pt x="346" y="566"/>
                        <a:pt x="318" y="550"/>
                      </a:cubicBezTo>
                      <a:cubicBezTo>
                        <a:pt x="246" y="514"/>
                        <a:pt x="169" y="482"/>
                        <a:pt x="101" y="442"/>
                      </a:cubicBezTo>
                      <a:cubicBezTo>
                        <a:pt x="90" y="436"/>
                        <a:pt x="79" y="434"/>
                        <a:pt x="68" y="434"/>
                      </a:cubicBezTo>
                      <a:close/>
                      <a:moveTo>
                        <a:pt x="4947" y="705"/>
                      </a:moveTo>
                      <a:cubicBezTo>
                        <a:pt x="4939" y="705"/>
                        <a:pt x="4930" y="707"/>
                        <a:pt x="4922" y="711"/>
                      </a:cubicBezTo>
                      <a:cubicBezTo>
                        <a:pt x="4846" y="747"/>
                        <a:pt x="4770" y="775"/>
                        <a:pt x="4693" y="807"/>
                      </a:cubicBezTo>
                      <a:cubicBezTo>
                        <a:pt x="4665" y="815"/>
                        <a:pt x="4645" y="856"/>
                        <a:pt x="4661" y="888"/>
                      </a:cubicBezTo>
                      <a:cubicBezTo>
                        <a:pt x="4669" y="912"/>
                        <a:pt x="4693" y="928"/>
                        <a:pt x="4721" y="928"/>
                      </a:cubicBezTo>
                      <a:cubicBezTo>
                        <a:pt x="4729" y="928"/>
                        <a:pt x="4738" y="928"/>
                        <a:pt x="4746" y="920"/>
                      </a:cubicBezTo>
                      <a:cubicBezTo>
                        <a:pt x="4826" y="892"/>
                        <a:pt x="4902" y="860"/>
                        <a:pt x="4975" y="827"/>
                      </a:cubicBezTo>
                      <a:cubicBezTo>
                        <a:pt x="5007" y="811"/>
                        <a:pt x="5023" y="771"/>
                        <a:pt x="5007" y="739"/>
                      </a:cubicBezTo>
                      <a:cubicBezTo>
                        <a:pt x="4995" y="719"/>
                        <a:pt x="4971" y="705"/>
                        <a:pt x="4947" y="705"/>
                      </a:cubicBezTo>
                      <a:close/>
                      <a:moveTo>
                        <a:pt x="694" y="729"/>
                      </a:moveTo>
                      <a:cubicBezTo>
                        <a:pt x="670" y="729"/>
                        <a:pt x="644" y="741"/>
                        <a:pt x="631" y="767"/>
                      </a:cubicBezTo>
                      <a:cubicBezTo>
                        <a:pt x="619" y="795"/>
                        <a:pt x="639" y="831"/>
                        <a:pt x="668" y="848"/>
                      </a:cubicBezTo>
                      <a:cubicBezTo>
                        <a:pt x="744" y="884"/>
                        <a:pt x="824" y="908"/>
                        <a:pt x="901" y="936"/>
                      </a:cubicBezTo>
                      <a:cubicBezTo>
                        <a:pt x="905" y="944"/>
                        <a:pt x="913" y="944"/>
                        <a:pt x="921" y="944"/>
                      </a:cubicBezTo>
                      <a:cubicBezTo>
                        <a:pt x="949" y="944"/>
                        <a:pt x="969" y="924"/>
                        <a:pt x="981" y="896"/>
                      </a:cubicBezTo>
                      <a:cubicBezTo>
                        <a:pt x="989" y="864"/>
                        <a:pt x="969" y="827"/>
                        <a:pt x="941" y="815"/>
                      </a:cubicBezTo>
                      <a:cubicBezTo>
                        <a:pt x="864" y="791"/>
                        <a:pt x="788" y="763"/>
                        <a:pt x="712" y="731"/>
                      </a:cubicBezTo>
                      <a:cubicBezTo>
                        <a:pt x="706" y="729"/>
                        <a:pt x="700" y="729"/>
                        <a:pt x="694" y="729"/>
                      </a:cubicBezTo>
                      <a:close/>
                      <a:moveTo>
                        <a:pt x="1342" y="954"/>
                      </a:moveTo>
                      <a:cubicBezTo>
                        <a:pt x="1316" y="954"/>
                        <a:pt x="1288" y="973"/>
                        <a:pt x="1278" y="1004"/>
                      </a:cubicBezTo>
                      <a:cubicBezTo>
                        <a:pt x="1270" y="1032"/>
                        <a:pt x="1290" y="1069"/>
                        <a:pt x="1326" y="1077"/>
                      </a:cubicBezTo>
                      <a:lnTo>
                        <a:pt x="1567" y="1137"/>
                      </a:lnTo>
                      <a:lnTo>
                        <a:pt x="1580" y="1137"/>
                      </a:lnTo>
                      <a:cubicBezTo>
                        <a:pt x="1612" y="1137"/>
                        <a:pt x="1636" y="1117"/>
                        <a:pt x="1636" y="1093"/>
                      </a:cubicBezTo>
                      <a:cubicBezTo>
                        <a:pt x="1648" y="1056"/>
                        <a:pt x="1628" y="1028"/>
                        <a:pt x="1592" y="1016"/>
                      </a:cubicBezTo>
                      <a:cubicBezTo>
                        <a:pt x="1511" y="996"/>
                        <a:pt x="1435" y="976"/>
                        <a:pt x="1355" y="956"/>
                      </a:cubicBezTo>
                      <a:cubicBezTo>
                        <a:pt x="1350" y="955"/>
                        <a:pt x="1346" y="954"/>
                        <a:pt x="1342" y="954"/>
                      </a:cubicBezTo>
                      <a:close/>
                      <a:moveTo>
                        <a:pt x="4306" y="950"/>
                      </a:moveTo>
                      <a:cubicBezTo>
                        <a:pt x="4300" y="950"/>
                        <a:pt x="4294" y="951"/>
                        <a:pt x="4288" y="952"/>
                      </a:cubicBezTo>
                      <a:cubicBezTo>
                        <a:pt x="4207" y="976"/>
                        <a:pt x="4135" y="996"/>
                        <a:pt x="4054" y="1016"/>
                      </a:cubicBezTo>
                      <a:cubicBezTo>
                        <a:pt x="4018" y="1028"/>
                        <a:pt x="3998" y="1056"/>
                        <a:pt x="4006" y="1093"/>
                      </a:cubicBezTo>
                      <a:cubicBezTo>
                        <a:pt x="4014" y="1117"/>
                        <a:pt x="4038" y="1137"/>
                        <a:pt x="4067" y="1137"/>
                      </a:cubicBezTo>
                      <a:lnTo>
                        <a:pt x="4087" y="1137"/>
                      </a:lnTo>
                      <a:cubicBezTo>
                        <a:pt x="4167" y="1117"/>
                        <a:pt x="4247" y="1097"/>
                        <a:pt x="4328" y="1073"/>
                      </a:cubicBezTo>
                      <a:cubicBezTo>
                        <a:pt x="4360" y="1064"/>
                        <a:pt x="4380" y="1028"/>
                        <a:pt x="4368" y="992"/>
                      </a:cubicBezTo>
                      <a:cubicBezTo>
                        <a:pt x="4361" y="966"/>
                        <a:pt x="4335" y="950"/>
                        <a:pt x="4306" y="950"/>
                      </a:cubicBezTo>
                      <a:close/>
                      <a:moveTo>
                        <a:pt x="2020" y="1096"/>
                      </a:moveTo>
                      <a:cubicBezTo>
                        <a:pt x="1988" y="1096"/>
                        <a:pt x="1961" y="1116"/>
                        <a:pt x="1957" y="1149"/>
                      </a:cubicBezTo>
                      <a:cubicBezTo>
                        <a:pt x="1953" y="1185"/>
                        <a:pt x="1973" y="1213"/>
                        <a:pt x="2009" y="1217"/>
                      </a:cubicBezTo>
                      <a:cubicBezTo>
                        <a:pt x="2090" y="1233"/>
                        <a:pt x="2174" y="1245"/>
                        <a:pt x="2255" y="1253"/>
                      </a:cubicBezTo>
                      <a:lnTo>
                        <a:pt x="2259" y="1253"/>
                      </a:lnTo>
                      <a:cubicBezTo>
                        <a:pt x="2291" y="1253"/>
                        <a:pt x="2319" y="1229"/>
                        <a:pt x="2327" y="1197"/>
                      </a:cubicBezTo>
                      <a:cubicBezTo>
                        <a:pt x="2331" y="1161"/>
                        <a:pt x="2307" y="1133"/>
                        <a:pt x="2271" y="1129"/>
                      </a:cubicBezTo>
                      <a:cubicBezTo>
                        <a:pt x="2190" y="1125"/>
                        <a:pt x="2110" y="1109"/>
                        <a:pt x="2030" y="1097"/>
                      </a:cubicBezTo>
                      <a:cubicBezTo>
                        <a:pt x="2026" y="1096"/>
                        <a:pt x="2023" y="1096"/>
                        <a:pt x="2020" y="1096"/>
                      </a:cubicBezTo>
                      <a:close/>
                      <a:moveTo>
                        <a:pt x="3637" y="1103"/>
                      </a:moveTo>
                      <a:cubicBezTo>
                        <a:pt x="3633" y="1103"/>
                        <a:pt x="3629" y="1104"/>
                        <a:pt x="3625" y="1105"/>
                      </a:cubicBezTo>
                      <a:lnTo>
                        <a:pt x="3384" y="1133"/>
                      </a:lnTo>
                      <a:cubicBezTo>
                        <a:pt x="3351" y="1137"/>
                        <a:pt x="3323" y="1169"/>
                        <a:pt x="3331" y="1205"/>
                      </a:cubicBezTo>
                      <a:cubicBezTo>
                        <a:pt x="3331" y="1233"/>
                        <a:pt x="3359" y="1257"/>
                        <a:pt x="3388" y="1257"/>
                      </a:cubicBezTo>
                      <a:cubicBezTo>
                        <a:pt x="3388" y="1257"/>
                        <a:pt x="3396" y="1257"/>
                        <a:pt x="3400" y="1253"/>
                      </a:cubicBezTo>
                      <a:cubicBezTo>
                        <a:pt x="3480" y="1249"/>
                        <a:pt x="3564" y="1237"/>
                        <a:pt x="3645" y="1225"/>
                      </a:cubicBezTo>
                      <a:cubicBezTo>
                        <a:pt x="3677" y="1217"/>
                        <a:pt x="3701" y="1189"/>
                        <a:pt x="3697" y="1153"/>
                      </a:cubicBezTo>
                      <a:cubicBezTo>
                        <a:pt x="3693" y="1128"/>
                        <a:pt x="3668" y="1103"/>
                        <a:pt x="3637" y="1103"/>
                      </a:cubicBezTo>
                      <a:close/>
                      <a:moveTo>
                        <a:pt x="2709" y="1157"/>
                      </a:moveTo>
                      <a:cubicBezTo>
                        <a:pt x="2672" y="1157"/>
                        <a:pt x="2640" y="1181"/>
                        <a:pt x="2640" y="1217"/>
                      </a:cubicBezTo>
                      <a:cubicBezTo>
                        <a:pt x="2640" y="1253"/>
                        <a:pt x="2668" y="1281"/>
                        <a:pt x="2701" y="1281"/>
                      </a:cubicBezTo>
                      <a:lnTo>
                        <a:pt x="2954" y="1281"/>
                      </a:lnTo>
                      <a:cubicBezTo>
                        <a:pt x="2990" y="1281"/>
                        <a:pt x="3014" y="1253"/>
                        <a:pt x="3014" y="1217"/>
                      </a:cubicBezTo>
                      <a:cubicBezTo>
                        <a:pt x="3014" y="1181"/>
                        <a:pt x="2982" y="1157"/>
                        <a:pt x="2950" y="1157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751" name="Google Shape;751;p13"/>
              <p:cNvGrpSpPr/>
              <p:nvPr/>
            </p:nvGrpSpPr>
            <p:grpSpPr>
              <a:xfrm rot="8478049">
                <a:off x="7456155" y="-397939"/>
                <a:ext cx="900955" cy="172869"/>
                <a:chOff x="3564648" y="628675"/>
                <a:chExt cx="901001" cy="172878"/>
              </a:xfrm>
            </p:grpSpPr>
            <p:sp>
              <p:nvSpPr>
                <p:cNvPr id="752" name="Google Shape;752;p13"/>
                <p:cNvSpPr/>
                <p:nvPr/>
              </p:nvSpPr>
              <p:spPr>
                <a:xfrm>
                  <a:off x="3564648" y="647688"/>
                  <a:ext cx="32631" cy="260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2" h="193" extrusionOk="0">
                      <a:moveTo>
                        <a:pt x="73" y="0"/>
                      </a:moveTo>
                      <a:cubicBezTo>
                        <a:pt x="53" y="0"/>
                        <a:pt x="33" y="10"/>
                        <a:pt x="21" y="28"/>
                      </a:cubicBezTo>
                      <a:cubicBezTo>
                        <a:pt x="0" y="52"/>
                        <a:pt x="4" y="92"/>
                        <a:pt x="33" y="112"/>
                      </a:cubicBezTo>
                      <a:cubicBezTo>
                        <a:pt x="33" y="112"/>
                        <a:pt x="69" y="140"/>
                        <a:pt x="141" y="184"/>
                      </a:cubicBezTo>
                      <a:cubicBezTo>
                        <a:pt x="149" y="188"/>
                        <a:pt x="165" y="192"/>
                        <a:pt x="173" y="192"/>
                      </a:cubicBezTo>
                      <a:cubicBezTo>
                        <a:pt x="193" y="192"/>
                        <a:pt x="213" y="184"/>
                        <a:pt x="225" y="168"/>
                      </a:cubicBezTo>
                      <a:cubicBezTo>
                        <a:pt x="241" y="144"/>
                        <a:pt x="233" y="104"/>
                        <a:pt x="205" y="84"/>
                      </a:cubicBezTo>
                      <a:cubicBezTo>
                        <a:pt x="141" y="40"/>
                        <a:pt x="105" y="11"/>
                        <a:pt x="105" y="11"/>
                      </a:cubicBezTo>
                      <a:cubicBezTo>
                        <a:pt x="96" y="4"/>
                        <a:pt x="84" y="0"/>
                        <a:pt x="73" y="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53" name="Google Shape;753;p13"/>
                <p:cNvSpPr/>
                <p:nvPr/>
              </p:nvSpPr>
              <p:spPr>
                <a:xfrm>
                  <a:off x="3630180" y="628675"/>
                  <a:ext cx="835469" cy="17287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196" h="1282" extrusionOk="0">
                      <a:moveTo>
                        <a:pt x="6121" y="0"/>
                      </a:moveTo>
                      <a:cubicBezTo>
                        <a:pt x="6109" y="0"/>
                        <a:pt x="6097" y="4"/>
                        <a:pt x="6087" y="12"/>
                      </a:cubicBezTo>
                      <a:cubicBezTo>
                        <a:pt x="6023" y="64"/>
                        <a:pt x="5955" y="112"/>
                        <a:pt x="5891" y="160"/>
                      </a:cubicBezTo>
                      <a:cubicBezTo>
                        <a:pt x="5858" y="177"/>
                        <a:pt x="5854" y="213"/>
                        <a:pt x="5875" y="245"/>
                      </a:cubicBezTo>
                      <a:cubicBezTo>
                        <a:pt x="5887" y="261"/>
                        <a:pt x="5907" y="269"/>
                        <a:pt x="5927" y="269"/>
                      </a:cubicBezTo>
                      <a:cubicBezTo>
                        <a:pt x="5943" y="269"/>
                        <a:pt x="5951" y="265"/>
                        <a:pt x="5967" y="261"/>
                      </a:cubicBezTo>
                      <a:cubicBezTo>
                        <a:pt x="6035" y="213"/>
                        <a:pt x="6104" y="165"/>
                        <a:pt x="6168" y="112"/>
                      </a:cubicBezTo>
                      <a:cubicBezTo>
                        <a:pt x="6192" y="88"/>
                        <a:pt x="6196" y="48"/>
                        <a:pt x="6176" y="24"/>
                      </a:cubicBezTo>
                      <a:cubicBezTo>
                        <a:pt x="6161" y="9"/>
                        <a:pt x="6140" y="0"/>
                        <a:pt x="6121" y="0"/>
                      </a:cubicBezTo>
                      <a:close/>
                      <a:moveTo>
                        <a:pt x="5557" y="384"/>
                      </a:moveTo>
                      <a:cubicBezTo>
                        <a:pt x="5546" y="384"/>
                        <a:pt x="5535" y="387"/>
                        <a:pt x="5525" y="394"/>
                      </a:cubicBezTo>
                      <a:lnTo>
                        <a:pt x="5312" y="514"/>
                      </a:lnTo>
                      <a:cubicBezTo>
                        <a:pt x="5284" y="530"/>
                        <a:pt x="5272" y="570"/>
                        <a:pt x="5288" y="602"/>
                      </a:cubicBezTo>
                      <a:cubicBezTo>
                        <a:pt x="5296" y="623"/>
                        <a:pt x="5324" y="631"/>
                        <a:pt x="5344" y="631"/>
                      </a:cubicBezTo>
                      <a:cubicBezTo>
                        <a:pt x="5352" y="631"/>
                        <a:pt x="5364" y="631"/>
                        <a:pt x="5372" y="627"/>
                      </a:cubicBezTo>
                      <a:cubicBezTo>
                        <a:pt x="5445" y="586"/>
                        <a:pt x="5517" y="546"/>
                        <a:pt x="5589" y="502"/>
                      </a:cubicBezTo>
                      <a:cubicBezTo>
                        <a:pt x="5617" y="486"/>
                        <a:pt x="5629" y="446"/>
                        <a:pt x="5609" y="414"/>
                      </a:cubicBezTo>
                      <a:cubicBezTo>
                        <a:pt x="5599" y="395"/>
                        <a:pt x="5578" y="384"/>
                        <a:pt x="5557" y="384"/>
                      </a:cubicBezTo>
                      <a:close/>
                      <a:moveTo>
                        <a:pt x="68" y="434"/>
                      </a:moveTo>
                      <a:cubicBezTo>
                        <a:pt x="45" y="434"/>
                        <a:pt x="25" y="444"/>
                        <a:pt x="17" y="466"/>
                      </a:cubicBezTo>
                      <a:cubicBezTo>
                        <a:pt x="1" y="494"/>
                        <a:pt x="9" y="534"/>
                        <a:pt x="41" y="550"/>
                      </a:cubicBezTo>
                      <a:cubicBezTo>
                        <a:pt x="109" y="590"/>
                        <a:pt x="185" y="631"/>
                        <a:pt x="262" y="667"/>
                      </a:cubicBezTo>
                      <a:cubicBezTo>
                        <a:pt x="266" y="671"/>
                        <a:pt x="278" y="671"/>
                        <a:pt x="286" y="671"/>
                      </a:cubicBezTo>
                      <a:cubicBezTo>
                        <a:pt x="310" y="671"/>
                        <a:pt x="330" y="663"/>
                        <a:pt x="346" y="635"/>
                      </a:cubicBezTo>
                      <a:cubicBezTo>
                        <a:pt x="362" y="602"/>
                        <a:pt x="346" y="566"/>
                        <a:pt x="318" y="550"/>
                      </a:cubicBezTo>
                      <a:cubicBezTo>
                        <a:pt x="246" y="514"/>
                        <a:pt x="169" y="482"/>
                        <a:pt x="101" y="442"/>
                      </a:cubicBezTo>
                      <a:cubicBezTo>
                        <a:pt x="90" y="436"/>
                        <a:pt x="79" y="434"/>
                        <a:pt x="68" y="434"/>
                      </a:cubicBezTo>
                      <a:close/>
                      <a:moveTo>
                        <a:pt x="4947" y="705"/>
                      </a:moveTo>
                      <a:cubicBezTo>
                        <a:pt x="4939" y="705"/>
                        <a:pt x="4930" y="707"/>
                        <a:pt x="4922" y="711"/>
                      </a:cubicBezTo>
                      <a:cubicBezTo>
                        <a:pt x="4846" y="747"/>
                        <a:pt x="4770" y="775"/>
                        <a:pt x="4693" y="807"/>
                      </a:cubicBezTo>
                      <a:cubicBezTo>
                        <a:pt x="4665" y="815"/>
                        <a:pt x="4645" y="856"/>
                        <a:pt x="4661" y="888"/>
                      </a:cubicBezTo>
                      <a:cubicBezTo>
                        <a:pt x="4669" y="912"/>
                        <a:pt x="4693" y="928"/>
                        <a:pt x="4721" y="928"/>
                      </a:cubicBezTo>
                      <a:cubicBezTo>
                        <a:pt x="4729" y="928"/>
                        <a:pt x="4738" y="928"/>
                        <a:pt x="4746" y="920"/>
                      </a:cubicBezTo>
                      <a:cubicBezTo>
                        <a:pt x="4826" y="892"/>
                        <a:pt x="4902" y="860"/>
                        <a:pt x="4975" y="827"/>
                      </a:cubicBezTo>
                      <a:cubicBezTo>
                        <a:pt x="5007" y="811"/>
                        <a:pt x="5023" y="771"/>
                        <a:pt x="5007" y="739"/>
                      </a:cubicBezTo>
                      <a:cubicBezTo>
                        <a:pt x="4995" y="719"/>
                        <a:pt x="4971" y="705"/>
                        <a:pt x="4947" y="705"/>
                      </a:cubicBezTo>
                      <a:close/>
                      <a:moveTo>
                        <a:pt x="694" y="729"/>
                      </a:moveTo>
                      <a:cubicBezTo>
                        <a:pt x="670" y="729"/>
                        <a:pt x="644" y="741"/>
                        <a:pt x="631" y="767"/>
                      </a:cubicBezTo>
                      <a:cubicBezTo>
                        <a:pt x="619" y="795"/>
                        <a:pt x="639" y="831"/>
                        <a:pt x="668" y="848"/>
                      </a:cubicBezTo>
                      <a:cubicBezTo>
                        <a:pt x="744" y="884"/>
                        <a:pt x="824" y="908"/>
                        <a:pt x="901" y="936"/>
                      </a:cubicBezTo>
                      <a:cubicBezTo>
                        <a:pt x="905" y="944"/>
                        <a:pt x="913" y="944"/>
                        <a:pt x="921" y="944"/>
                      </a:cubicBezTo>
                      <a:cubicBezTo>
                        <a:pt x="949" y="944"/>
                        <a:pt x="969" y="924"/>
                        <a:pt x="981" y="896"/>
                      </a:cubicBezTo>
                      <a:cubicBezTo>
                        <a:pt x="989" y="864"/>
                        <a:pt x="969" y="827"/>
                        <a:pt x="941" y="815"/>
                      </a:cubicBezTo>
                      <a:cubicBezTo>
                        <a:pt x="864" y="791"/>
                        <a:pt x="788" y="763"/>
                        <a:pt x="712" y="731"/>
                      </a:cubicBezTo>
                      <a:cubicBezTo>
                        <a:pt x="706" y="729"/>
                        <a:pt x="700" y="729"/>
                        <a:pt x="694" y="729"/>
                      </a:cubicBezTo>
                      <a:close/>
                      <a:moveTo>
                        <a:pt x="1342" y="954"/>
                      </a:moveTo>
                      <a:cubicBezTo>
                        <a:pt x="1316" y="954"/>
                        <a:pt x="1288" y="973"/>
                        <a:pt x="1278" y="1004"/>
                      </a:cubicBezTo>
                      <a:cubicBezTo>
                        <a:pt x="1270" y="1032"/>
                        <a:pt x="1290" y="1069"/>
                        <a:pt x="1326" y="1077"/>
                      </a:cubicBezTo>
                      <a:lnTo>
                        <a:pt x="1567" y="1137"/>
                      </a:lnTo>
                      <a:lnTo>
                        <a:pt x="1580" y="1137"/>
                      </a:lnTo>
                      <a:cubicBezTo>
                        <a:pt x="1612" y="1137"/>
                        <a:pt x="1636" y="1117"/>
                        <a:pt x="1636" y="1093"/>
                      </a:cubicBezTo>
                      <a:cubicBezTo>
                        <a:pt x="1648" y="1056"/>
                        <a:pt x="1628" y="1028"/>
                        <a:pt x="1592" y="1016"/>
                      </a:cubicBezTo>
                      <a:cubicBezTo>
                        <a:pt x="1511" y="996"/>
                        <a:pt x="1435" y="976"/>
                        <a:pt x="1355" y="956"/>
                      </a:cubicBezTo>
                      <a:cubicBezTo>
                        <a:pt x="1350" y="955"/>
                        <a:pt x="1346" y="954"/>
                        <a:pt x="1342" y="954"/>
                      </a:cubicBezTo>
                      <a:close/>
                      <a:moveTo>
                        <a:pt x="4306" y="950"/>
                      </a:moveTo>
                      <a:cubicBezTo>
                        <a:pt x="4300" y="950"/>
                        <a:pt x="4294" y="951"/>
                        <a:pt x="4288" y="952"/>
                      </a:cubicBezTo>
                      <a:cubicBezTo>
                        <a:pt x="4207" y="976"/>
                        <a:pt x="4135" y="996"/>
                        <a:pt x="4054" y="1016"/>
                      </a:cubicBezTo>
                      <a:cubicBezTo>
                        <a:pt x="4018" y="1028"/>
                        <a:pt x="3998" y="1056"/>
                        <a:pt x="4006" y="1093"/>
                      </a:cubicBezTo>
                      <a:cubicBezTo>
                        <a:pt x="4014" y="1117"/>
                        <a:pt x="4038" y="1137"/>
                        <a:pt x="4067" y="1137"/>
                      </a:cubicBezTo>
                      <a:lnTo>
                        <a:pt x="4087" y="1137"/>
                      </a:lnTo>
                      <a:cubicBezTo>
                        <a:pt x="4167" y="1117"/>
                        <a:pt x="4247" y="1097"/>
                        <a:pt x="4328" y="1073"/>
                      </a:cubicBezTo>
                      <a:cubicBezTo>
                        <a:pt x="4360" y="1064"/>
                        <a:pt x="4380" y="1028"/>
                        <a:pt x="4368" y="992"/>
                      </a:cubicBezTo>
                      <a:cubicBezTo>
                        <a:pt x="4361" y="966"/>
                        <a:pt x="4335" y="950"/>
                        <a:pt x="4306" y="950"/>
                      </a:cubicBezTo>
                      <a:close/>
                      <a:moveTo>
                        <a:pt x="2020" y="1096"/>
                      </a:moveTo>
                      <a:cubicBezTo>
                        <a:pt x="1988" y="1096"/>
                        <a:pt x="1961" y="1116"/>
                        <a:pt x="1957" y="1149"/>
                      </a:cubicBezTo>
                      <a:cubicBezTo>
                        <a:pt x="1953" y="1185"/>
                        <a:pt x="1973" y="1213"/>
                        <a:pt x="2009" y="1217"/>
                      </a:cubicBezTo>
                      <a:cubicBezTo>
                        <a:pt x="2090" y="1233"/>
                        <a:pt x="2174" y="1245"/>
                        <a:pt x="2255" y="1253"/>
                      </a:cubicBezTo>
                      <a:lnTo>
                        <a:pt x="2259" y="1253"/>
                      </a:lnTo>
                      <a:cubicBezTo>
                        <a:pt x="2291" y="1253"/>
                        <a:pt x="2319" y="1229"/>
                        <a:pt x="2327" y="1197"/>
                      </a:cubicBezTo>
                      <a:cubicBezTo>
                        <a:pt x="2331" y="1161"/>
                        <a:pt x="2307" y="1133"/>
                        <a:pt x="2271" y="1129"/>
                      </a:cubicBezTo>
                      <a:cubicBezTo>
                        <a:pt x="2190" y="1125"/>
                        <a:pt x="2110" y="1109"/>
                        <a:pt x="2030" y="1097"/>
                      </a:cubicBezTo>
                      <a:cubicBezTo>
                        <a:pt x="2026" y="1096"/>
                        <a:pt x="2023" y="1096"/>
                        <a:pt x="2020" y="1096"/>
                      </a:cubicBezTo>
                      <a:close/>
                      <a:moveTo>
                        <a:pt x="3637" y="1103"/>
                      </a:moveTo>
                      <a:cubicBezTo>
                        <a:pt x="3633" y="1103"/>
                        <a:pt x="3629" y="1104"/>
                        <a:pt x="3625" y="1105"/>
                      </a:cubicBezTo>
                      <a:lnTo>
                        <a:pt x="3384" y="1133"/>
                      </a:lnTo>
                      <a:cubicBezTo>
                        <a:pt x="3351" y="1137"/>
                        <a:pt x="3323" y="1169"/>
                        <a:pt x="3331" y="1205"/>
                      </a:cubicBezTo>
                      <a:cubicBezTo>
                        <a:pt x="3331" y="1233"/>
                        <a:pt x="3359" y="1257"/>
                        <a:pt x="3388" y="1257"/>
                      </a:cubicBezTo>
                      <a:cubicBezTo>
                        <a:pt x="3388" y="1257"/>
                        <a:pt x="3396" y="1257"/>
                        <a:pt x="3400" y="1253"/>
                      </a:cubicBezTo>
                      <a:cubicBezTo>
                        <a:pt x="3480" y="1249"/>
                        <a:pt x="3564" y="1237"/>
                        <a:pt x="3645" y="1225"/>
                      </a:cubicBezTo>
                      <a:cubicBezTo>
                        <a:pt x="3677" y="1217"/>
                        <a:pt x="3701" y="1189"/>
                        <a:pt x="3697" y="1153"/>
                      </a:cubicBezTo>
                      <a:cubicBezTo>
                        <a:pt x="3693" y="1128"/>
                        <a:pt x="3668" y="1103"/>
                        <a:pt x="3637" y="1103"/>
                      </a:cubicBezTo>
                      <a:close/>
                      <a:moveTo>
                        <a:pt x="2709" y="1157"/>
                      </a:moveTo>
                      <a:cubicBezTo>
                        <a:pt x="2672" y="1157"/>
                        <a:pt x="2640" y="1181"/>
                        <a:pt x="2640" y="1217"/>
                      </a:cubicBezTo>
                      <a:cubicBezTo>
                        <a:pt x="2640" y="1253"/>
                        <a:pt x="2668" y="1281"/>
                        <a:pt x="2701" y="1281"/>
                      </a:cubicBezTo>
                      <a:lnTo>
                        <a:pt x="2954" y="1281"/>
                      </a:lnTo>
                      <a:cubicBezTo>
                        <a:pt x="2990" y="1281"/>
                        <a:pt x="3014" y="1253"/>
                        <a:pt x="3014" y="1217"/>
                      </a:cubicBezTo>
                      <a:cubicBezTo>
                        <a:pt x="3014" y="1181"/>
                        <a:pt x="2982" y="1157"/>
                        <a:pt x="2950" y="1157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</p:grpSp>
      <p:grpSp>
        <p:nvGrpSpPr>
          <p:cNvPr id="754" name="Google Shape;754;p13"/>
          <p:cNvGrpSpPr/>
          <p:nvPr/>
        </p:nvGrpSpPr>
        <p:grpSpPr>
          <a:xfrm rot="-6960062">
            <a:off x="8668101" y="2829733"/>
            <a:ext cx="1631091" cy="1569042"/>
            <a:chOff x="2032175" y="1682500"/>
            <a:chExt cx="557500" cy="536300"/>
          </a:xfrm>
        </p:grpSpPr>
        <p:sp>
          <p:nvSpPr>
            <p:cNvPr id="755" name="Google Shape;755;p13"/>
            <p:cNvSpPr/>
            <p:nvPr/>
          </p:nvSpPr>
          <p:spPr>
            <a:xfrm>
              <a:off x="2032175" y="1736150"/>
              <a:ext cx="557500" cy="482650"/>
            </a:xfrm>
            <a:custGeom>
              <a:avLst/>
              <a:gdLst/>
              <a:ahLst/>
              <a:cxnLst/>
              <a:rect l="l" t="t" r="r" b="b"/>
              <a:pathLst>
                <a:path w="22300" h="19306" extrusionOk="0">
                  <a:moveTo>
                    <a:pt x="17029" y="1"/>
                  </a:moveTo>
                  <a:cubicBezTo>
                    <a:pt x="15601" y="1"/>
                    <a:pt x="14082" y="330"/>
                    <a:pt x="12862" y="771"/>
                  </a:cubicBezTo>
                  <a:cubicBezTo>
                    <a:pt x="12037" y="1071"/>
                    <a:pt x="11278" y="1177"/>
                    <a:pt x="10540" y="1177"/>
                  </a:cubicBezTo>
                  <a:cubicBezTo>
                    <a:pt x="8763" y="1177"/>
                    <a:pt x="7104" y="563"/>
                    <a:pt x="4920" y="563"/>
                  </a:cubicBezTo>
                  <a:cubicBezTo>
                    <a:pt x="4705" y="563"/>
                    <a:pt x="4485" y="569"/>
                    <a:pt x="4260" y="582"/>
                  </a:cubicBezTo>
                  <a:cubicBezTo>
                    <a:pt x="788" y="783"/>
                    <a:pt x="202" y="4198"/>
                    <a:pt x="1708" y="7372"/>
                  </a:cubicBezTo>
                  <a:cubicBezTo>
                    <a:pt x="3215" y="10546"/>
                    <a:pt x="1" y="13439"/>
                    <a:pt x="1258" y="16798"/>
                  </a:cubicBezTo>
                  <a:cubicBezTo>
                    <a:pt x="1942" y="18629"/>
                    <a:pt x="3846" y="18953"/>
                    <a:pt x="5847" y="18953"/>
                  </a:cubicBezTo>
                  <a:cubicBezTo>
                    <a:pt x="6944" y="18953"/>
                    <a:pt x="8069" y="18856"/>
                    <a:pt x="9039" y="18856"/>
                  </a:cubicBezTo>
                  <a:cubicBezTo>
                    <a:pt x="9546" y="18856"/>
                    <a:pt x="10011" y="18883"/>
                    <a:pt x="10407" y="18964"/>
                  </a:cubicBezTo>
                  <a:cubicBezTo>
                    <a:pt x="11570" y="19200"/>
                    <a:pt x="12633" y="19305"/>
                    <a:pt x="13600" y="19305"/>
                  </a:cubicBezTo>
                  <a:cubicBezTo>
                    <a:pt x="20113" y="19305"/>
                    <a:pt x="22247" y="14514"/>
                    <a:pt x="21247" y="12632"/>
                  </a:cubicBezTo>
                  <a:cubicBezTo>
                    <a:pt x="20090" y="10462"/>
                    <a:pt x="22299" y="6312"/>
                    <a:pt x="21496" y="2796"/>
                  </a:cubicBezTo>
                  <a:cubicBezTo>
                    <a:pt x="21018" y="707"/>
                    <a:pt x="19121" y="1"/>
                    <a:pt x="17029" y="1"/>
                  </a:cubicBezTo>
                  <a:close/>
                </a:path>
              </a:pathLst>
            </a:custGeom>
            <a:solidFill>
              <a:srgbClr val="FF5A78">
                <a:alpha val="225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6" name="Google Shape;756;p13"/>
            <p:cNvSpPr/>
            <p:nvPr/>
          </p:nvSpPr>
          <p:spPr>
            <a:xfrm>
              <a:off x="2196000" y="1682500"/>
              <a:ext cx="189675" cy="60225"/>
            </a:xfrm>
            <a:custGeom>
              <a:avLst/>
              <a:gdLst/>
              <a:ahLst/>
              <a:cxnLst/>
              <a:rect l="l" t="t" r="r" b="b"/>
              <a:pathLst>
                <a:path w="7587" h="2409" extrusionOk="0">
                  <a:moveTo>
                    <a:pt x="984" y="1"/>
                  </a:moveTo>
                  <a:cubicBezTo>
                    <a:pt x="635" y="1"/>
                    <a:pt x="382" y="108"/>
                    <a:pt x="294" y="422"/>
                  </a:cubicBezTo>
                  <a:cubicBezTo>
                    <a:pt x="0" y="1457"/>
                    <a:pt x="1858" y="2408"/>
                    <a:pt x="3684" y="2408"/>
                  </a:cubicBezTo>
                  <a:cubicBezTo>
                    <a:pt x="3806" y="2408"/>
                    <a:pt x="3929" y="2404"/>
                    <a:pt x="4051" y="2395"/>
                  </a:cubicBezTo>
                  <a:cubicBezTo>
                    <a:pt x="6642" y="2210"/>
                    <a:pt x="7586" y="981"/>
                    <a:pt x="7325" y="374"/>
                  </a:cubicBezTo>
                  <a:cubicBezTo>
                    <a:pt x="7218" y="124"/>
                    <a:pt x="6925" y="30"/>
                    <a:pt x="6519" y="30"/>
                  </a:cubicBezTo>
                  <a:cubicBezTo>
                    <a:pt x="5946" y="30"/>
                    <a:pt x="5149" y="218"/>
                    <a:pt x="4336" y="422"/>
                  </a:cubicBezTo>
                  <a:cubicBezTo>
                    <a:pt x="4179" y="462"/>
                    <a:pt x="4010" y="479"/>
                    <a:pt x="3833" y="479"/>
                  </a:cubicBezTo>
                  <a:cubicBezTo>
                    <a:pt x="2889" y="479"/>
                    <a:pt x="1721" y="1"/>
                    <a:pt x="984" y="1"/>
                  </a:cubicBezTo>
                  <a:close/>
                </a:path>
              </a:pathLst>
            </a:custGeom>
            <a:solidFill>
              <a:srgbClr val="FF5A78">
                <a:alpha val="225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57" name="Google Shape;757;p13"/>
          <p:cNvGrpSpPr/>
          <p:nvPr/>
        </p:nvGrpSpPr>
        <p:grpSpPr>
          <a:xfrm rot="2479597">
            <a:off x="8624418" y="-245905"/>
            <a:ext cx="2039430" cy="1399455"/>
            <a:chOff x="6272659" y="-660615"/>
            <a:chExt cx="2039586" cy="1399562"/>
          </a:xfrm>
        </p:grpSpPr>
        <p:grpSp>
          <p:nvGrpSpPr>
            <p:cNvPr id="758" name="Google Shape;758;p13"/>
            <p:cNvGrpSpPr/>
            <p:nvPr/>
          </p:nvGrpSpPr>
          <p:grpSpPr>
            <a:xfrm rot="8478049">
              <a:off x="7456155" y="-397939"/>
              <a:ext cx="900955" cy="172869"/>
              <a:chOff x="3564648" y="628675"/>
              <a:chExt cx="901001" cy="172878"/>
            </a:xfrm>
          </p:grpSpPr>
          <p:sp>
            <p:nvSpPr>
              <p:cNvPr id="759" name="Google Shape;759;p13"/>
              <p:cNvSpPr/>
              <p:nvPr/>
            </p:nvSpPr>
            <p:spPr>
              <a:xfrm>
                <a:off x="3564648" y="647688"/>
                <a:ext cx="32631" cy="26026"/>
              </a:xfrm>
              <a:custGeom>
                <a:avLst/>
                <a:gdLst/>
                <a:ahLst/>
                <a:cxnLst/>
                <a:rect l="l" t="t" r="r" b="b"/>
                <a:pathLst>
                  <a:path w="242" h="193" extrusionOk="0">
                    <a:moveTo>
                      <a:pt x="73" y="0"/>
                    </a:moveTo>
                    <a:cubicBezTo>
                      <a:pt x="53" y="0"/>
                      <a:pt x="33" y="10"/>
                      <a:pt x="21" y="28"/>
                    </a:cubicBezTo>
                    <a:cubicBezTo>
                      <a:pt x="0" y="52"/>
                      <a:pt x="4" y="92"/>
                      <a:pt x="33" y="112"/>
                    </a:cubicBezTo>
                    <a:cubicBezTo>
                      <a:pt x="33" y="112"/>
                      <a:pt x="69" y="140"/>
                      <a:pt x="141" y="184"/>
                    </a:cubicBezTo>
                    <a:cubicBezTo>
                      <a:pt x="149" y="188"/>
                      <a:pt x="165" y="192"/>
                      <a:pt x="173" y="192"/>
                    </a:cubicBezTo>
                    <a:cubicBezTo>
                      <a:pt x="193" y="192"/>
                      <a:pt x="213" y="184"/>
                      <a:pt x="225" y="168"/>
                    </a:cubicBezTo>
                    <a:cubicBezTo>
                      <a:pt x="241" y="144"/>
                      <a:pt x="233" y="104"/>
                      <a:pt x="205" y="84"/>
                    </a:cubicBezTo>
                    <a:cubicBezTo>
                      <a:pt x="141" y="40"/>
                      <a:pt x="105" y="11"/>
                      <a:pt x="105" y="11"/>
                    </a:cubicBezTo>
                    <a:cubicBezTo>
                      <a:pt x="96" y="4"/>
                      <a:pt x="84" y="0"/>
                      <a:pt x="73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0" name="Google Shape;760;p13"/>
              <p:cNvSpPr/>
              <p:nvPr/>
            </p:nvSpPr>
            <p:spPr>
              <a:xfrm>
                <a:off x="3630180" y="628675"/>
                <a:ext cx="835469" cy="172878"/>
              </a:xfrm>
              <a:custGeom>
                <a:avLst/>
                <a:gdLst/>
                <a:ahLst/>
                <a:cxnLst/>
                <a:rect l="l" t="t" r="r" b="b"/>
                <a:pathLst>
                  <a:path w="6196" h="1282" extrusionOk="0">
                    <a:moveTo>
                      <a:pt x="6121" y="0"/>
                    </a:moveTo>
                    <a:cubicBezTo>
                      <a:pt x="6109" y="0"/>
                      <a:pt x="6097" y="4"/>
                      <a:pt x="6087" y="12"/>
                    </a:cubicBezTo>
                    <a:cubicBezTo>
                      <a:pt x="6023" y="64"/>
                      <a:pt x="5955" y="112"/>
                      <a:pt x="5891" y="160"/>
                    </a:cubicBezTo>
                    <a:cubicBezTo>
                      <a:pt x="5858" y="177"/>
                      <a:pt x="5854" y="213"/>
                      <a:pt x="5875" y="245"/>
                    </a:cubicBezTo>
                    <a:cubicBezTo>
                      <a:pt x="5887" y="261"/>
                      <a:pt x="5907" y="269"/>
                      <a:pt x="5927" y="269"/>
                    </a:cubicBezTo>
                    <a:cubicBezTo>
                      <a:pt x="5943" y="269"/>
                      <a:pt x="5951" y="265"/>
                      <a:pt x="5967" y="261"/>
                    </a:cubicBezTo>
                    <a:cubicBezTo>
                      <a:pt x="6035" y="213"/>
                      <a:pt x="6104" y="165"/>
                      <a:pt x="6168" y="112"/>
                    </a:cubicBezTo>
                    <a:cubicBezTo>
                      <a:pt x="6192" y="88"/>
                      <a:pt x="6196" y="48"/>
                      <a:pt x="6176" y="24"/>
                    </a:cubicBezTo>
                    <a:cubicBezTo>
                      <a:pt x="6161" y="9"/>
                      <a:pt x="6140" y="0"/>
                      <a:pt x="6121" y="0"/>
                    </a:cubicBezTo>
                    <a:close/>
                    <a:moveTo>
                      <a:pt x="5557" y="384"/>
                    </a:moveTo>
                    <a:cubicBezTo>
                      <a:pt x="5546" y="384"/>
                      <a:pt x="5535" y="387"/>
                      <a:pt x="5525" y="394"/>
                    </a:cubicBezTo>
                    <a:lnTo>
                      <a:pt x="5312" y="514"/>
                    </a:lnTo>
                    <a:cubicBezTo>
                      <a:pt x="5284" y="530"/>
                      <a:pt x="5272" y="570"/>
                      <a:pt x="5288" y="602"/>
                    </a:cubicBezTo>
                    <a:cubicBezTo>
                      <a:pt x="5296" y="623"/>
                      <a:pt x="5324" y="631"/>
                      <a:pt x="5344" y="631"/>
                    </a:cubicBezTo>
                    <a:cubicBezTo>
                      <a:pt x="5352" y="631"/>
                      <a:pt x="5364" y="631"/>
                      <a:pt x="5372" y="627"/>
                    </a:cubicBezTo>
                    <a:cubicBezTo>
                      <a:pt x="5445" y="586"/>
                      <a:pt x="5517" y="546"/>
                      <a:pt x="5589" y="502"/>
                    </a:cubicBezTo>
                    <a:cubicBezTo>
                      <a:pt x="5617" y="486"/>
                      <a:pt x="5629" y="446"/>
                      <a:pt x="5609" y="414"/>
                    </a:cubicBezTo>
                    <a:cubicBezTo>
                      <a:pt x="5599" y="395"/>
                      <a:pt x="5578" y="384"/>
                      <a:pt x="5557" y="384"/>
                    </a:cubicBezTo>
                    <a:close/>
                    <a:moveTo>
                      <a:pt x="68" y="434"/>
                    </a:moveTo>
                    <a:cubicBezTo>
                      <a:pt x="45" y="434"/>
                      <a:pt x="25" y="444"/>
                      <a:pt x="17" y="466"/>
                    </a:cubicBezTo>
                    <a:cubicBezTo>
                      <a:pt x="1" y="494"/>
                      <a:pt x="9" y="534"/>
                      <a:pt x="41" y="550"/>
                    </a:cubicBezTo>
                    <a:cubicBezTo>
                      <a:pt x="109" y="590"/>
                      <a:pt x="185" y="631"/>
                      <a:pt x="262" y="667"/>
                    </a:cubicBezTo>
                    <a:cubicBezTo>
                      <a:pt x="266" y="671"/>
                      <a:pt x="278" y="671"/>
                      <a:pt x="286" y="671"/>
                    </a:cubicBezTo>
                    <a:cubicBezTo>
                      <a:pt x="310" y="671"/>
                      <a:pt x="330" y="663"/>
                      <a:pt x="346" y="635"/>
                    </a:cubicBezTo>
                    <a:cubicBezTo>
                      <a:pt x="362" y="602"/>
                      <a:pt x="346" y="566"/>
                      <a:pt x="318" y="550"/>
                    </a:cubicBezTo>
                    <a:cubicBezTo>
                      <a:pt x="246" y="514"/>
                      <a:pt x="169" y="482"/>
                      <a:pt x="101" y="442"/>
                    </a:cubicBezTo>
                    <a:cubicBezTo>
                      <a:pt x="90" y="436"/>
                      <a:pt x="79" y="434"/>
                      <a:pt x="68" y="434"/>
                    </a:cubicBezTo>
                    <a:close/>
                    <a:moveTo>
                      <a:pt x="4947" y="705"/>
                    </a:moveTo>
                    <a:cubicBezTo>
                      <a:pt x="4939" y="705"/>
                      <a:pt x="4930" y="707"/>
                      <a:pt x="4922" y="711"/>
                    </a:cubicBezTo>
                    <a:cubicBezTo>
                      <a:pt x="4846" y="747"/>
                      <a:pt x="4770" y="775"/>
                      <a:pt x="4693" y="807"/>
                    </a:cubicBezTo>
                    <a:cubicBezTo>
                      <a:pt x="4665" y="815"/>
                      <a:pt x="4645" y="856"/>
                      <a:pt x="4661" y="888"/>
                    </a:cubicBezTo>
                    <a:cubicBezTo>
                      <a:pt x="4669" y="912"/>
                      <a:pt x="4693" y="928"/>
                      <a:pt x="4721" y="928"/>
                    </a:cubicBezTo>
                    <a:cubicBezTo>
                      <a:pt x="4729" y="928"/>
                      <a:pt x="4738" y="928"/>
                      <a:pt x="4746" y="920"/>
                    </a:cubicBezTo>
                    <a:cubicBezTo>
                      <a:pt x="4826" y="892"/>
                      <a:pt x="4902" y="860"/>
                      <a:pt x="4975" y="827"/>
                    </a:cubicBezTo>
                    <a:cubicBezTo>
                      <a:pt x="5007" y="811"/>
                      <a:pt x="5023" y="771"/>
                      <a:pt x="5007" y="739"/>
                    </a:cubicBezTo>
                    <a:cubicBezTo>
                      <a:pt x="4995" y="719"/>
                      <a:pt x="4971" y="705"/>
                      <a:pt x="4947" y="705"/>
                    </a:cubicBezTo>
                    <a:close/>
                    <a:moveTo>
                      <a:pt x="694" y="729"/>
                    </a:moveTo>
                    <a:cubicBezTo>
                      <a:pt x="670" y="729"/>
                      <a:pt x="644" y="741"/>
                      <a:pt x="631" y="767"/>
                    </a:cubicBezTo>
                    <a:cubicBezTo>
                      <a:pt x="619" y="795"/>
                      <a:pt x="639" y="831"/>
                      <a:pt x="668" y="848"/>
                    </a:cubicBezTo>
                    <a:cubicBezTo>
                      <a:pt x="744" y="884"/>
                      <a:pt x="824" y="908"/>
                      <a:pt x="901" y="936"/>
                    </a:cubicBezTo>
                    <a:cubicBezTo>
                      <a:pt x="905" y="944"/>
                      <a:pt x="913" y="944"/>
                      <a:pt x="921" y="944"/>
                    </a:cubicBezTo>
                    <a:cubicBezTo>
                      <a:pt x="949" y="944"/>
                      <a:pt x="969" y="924"/>
                      <a:pt x="981" y="896"/>
                    </a:cubicBezTo>
                    <a:cubicBezTo>
                      <a:pt x="989" y="864"/>
                      <a:pt x="969" y="827"/>
                      <a:pt x="941" y="815"/>
                    </a:cubicBezTo>
                    <a:cubicBezTo>
                      <a:pt x="864" y="791"/>
                      <a:pt x="788" y="763"/>
                      <a:pt x="712" y="731"/>
                    </a:cubicBezTo>
                    <a:cubicBezTo>
                      <a:pt x="706" y="729"/>
                      <a:pt x="700" y="729"/>
                      <a:pt x="694" y="729"/>
                    </a:cubicBezTo>
                    <a:close/>
                    <a:moveTo>
                      <a:pt x="1342" y="954"/>
                    </a:moveTo>
                    <a:cubicBezTo>
                      <a:pt x="1316" y="954"/>
                      <a:pt x="1288" y="973"/>
                      <a:pt x="1278" y="1004"/>
                    </a:cubicBezTo>
                    <a:cubicBezTo>
                      <a:pt x="1270" y="1032"/>
                      <a:pt x="1290" y="1069"/>
                      <a:pt x="1326" y="1077"/>
                    </a:cubicBezTo>
                    <a:lnTo>
                      <a:pt x="1567" y="1137"/>
                    </a:lnTo>
                    <a:lnTo>
                      <a:pt x="1580" y="1137"/>
                    </a:lnTo>
                    <a:cubicBezTo>
                      <a:pt x="1612" y="1137"/>
                      <a:pt x="1636" y="1117"/>
                      <a:pt x="1636" y="1093"/>
                    </a:cubicBezTo>
                    <a:cubicBezTo>
                      <a:pt x="1648" y="1056"/>
                      <a:pt x="1628" y="1028"/>
                      <a:pt x="1592" y="1016"/>
                    </a:cubicBezTo>
                    <a:cubicBezTo>
                      <a:pt x="1511" y="996"/>
                      <a:pt x="1435" y="976"/>
                      <a:pt x="1355" y="956"/>
                    </a:cubicBezTo>
                    <a:cubicBezTo>
                      <a:pt x="1350" y="955"/>
                      <a:pt x="1346" y="954"/>
                      <a:pt x="1342" y="954"/>
                    </a:cubicBezTo>
                    <a:close/>
                    <a:moveTo>
                      <a:pt x="4306" y="950"/>
                    </a:moveTo>
                    <a:cubicBezTo>
                      <a:pt x="4300" y="950"/>
                      <a:pt x="4294" y="951"/>
                      <a:pt x="4288" y="952"/>
                    </a:cubicBezTo>
                    <a:cubicBezTo>
                      <a:pt x="4207" y="976"/>
                      <a:pt x="4135" y="996"/>
                      <a:pt x="4054" y="1016"/>
                    </a:cubicBezTo>
                    <a:cubicBezTo>
                      <a:pt x="4018" y="1028"/>
                      <a:pt x="3998" y="1056"/>
                      <a:pt x="4006" y="1093"/>
                    </a:cubicBezTo>
                    <a:cubicBezTo>
                      <a:pt x="4014" y="1117"/>
                      <a:pt x="4038" y="1137"/>
                      <a:pt x="4067" y="1137"/>
                    </a:cubicBezTo>
                    <a:lnTo>
                      <a:pt x="4087" y="1137"/>
                    </a:lnTo>
                    <a:cubicBezTo>
                      <a:pt x="4167" y="1117"/>
                      <a:pt x="4247" y="1097"/>
                      <a:pt x="4328" y="1073"/>
                    </a:cubicBezTo>
                    <a:cubicBezTo>
                      <a:pt x="4360" y="1064"/>
                      <a:pt x="4380" y="1028"/>
                      <a:pt x="4368" y="992"/>
                    </a:cubicBezTo>
                    <a:cubicBezTo>
                      <a:pt x="4361" y="966"/>
                      <a:pt x="4335" y="950"/>
                      <a:pt x="4306" y="950"/>
                    </a:cubicBezTo>
                    <a:close/>
                    <a:moveTo>
                      <a:pt x="2020" y="1096"/>
                    </a:moveTo>
                    <a:cubicBezTo>
                      <a:pt x="1988" y="1096"/>
                      <a:pt x="1961" y="1116"/>
                      <a:pt x="1957" y="1149"/>
                    </a:cubicBezTo>
                    <a:cubicBezTo>
                      <a:pt x="1953" y="1185"/>
                      <a:pt x="1973" y="1213"/>
                      <a:pt x="2009" y="1217"/>
                    </a:cubicBezTo>
                    <a:cubicBezTo>
                      <a:pt x="2090" y="1233"/>
                      <a:pt x="2174" y="1245"/>
                      <a:pt x="2255" y="1253"/>
                    </a:cubicBezTo>
                    <a:lnTo>
                      <a:pt x="2259" y="1253"/>
                    </a:lnTo>
                    <a:cubicBezTo>
                      <a:pt x="2291" y="1253"/>
                      <a:pt x="2319" y="1229"/>
                      <a:pt x="2327" y="1197"/>
                    </a:cubicBezTo>
                    <a:cubicBezTo>
                      <a:pt x="2331" y="1161"/>
                      <a:pt x="2307" y="1133"/>
                      <a:pt x="2271" y="1129"/>
                    </a:cubicBezTo>
                    <a:cubicBezTo>
                      <a:pt x="2190" y="1125"/>
                      <a:pt x="2110" y="1109"/>
                      <a:pt x="2030" y="1097"/>
                    </a:cubicBezTo>
                    <a:cubicBezTo>
                      <a:pt x="2026" y="1096"/>
                      <a:pt x="2023" y="1096"/>
                      <a:pt x="2020" y="1096"/>
                    </a:cubicBezTo>
                    <a:close/>
                    <a:moveTo>
                      <a:pt x="3637" y="1103"/>
                    </a:moveTo>
                    <a:cubicBezTo>
                      <a:pt x="3633" y="1103"/>
                      <a:pt x="3629" y="1104"/>
                      <a:pt x="3625" y="1105"/>
                    </a:cubicBezTo>
                    <a:lnTo>
                      <a:pt x="3384" y="1133"/>
                    </a:lnTo>
                    <a:cubicBezTo>
                      <a:pt x="3351" y="1137"/>
                      <a:pt x="3323" y="1169"/>
                      <a:pt x="3331" y="1205"/>
                    </a:cubicBezTo>
                    <a:cubicBezTo>
                      <a:pt x="3331" y="1233"/>
                      <a:pt x="3359" y="1257"/>
                      <a:pt x="3388" y="1257"/>
                    </a:cubicBezTo>
                    <a:cubicBezTo>
                      <a:pt x="3388" y="1257"/>
                      <a:pt x="3396" y="1257"/>
                      <a:pt x="3400" y="1253"/>
                    </a:cubicBezTo>
                    <a:cubicBezTo>
                      <a:pt x="3480" y="1249"/>
                      <a:pt x="3564" y="1237"/>
                      <a:pt x="3645" y="1225"/>
                    </a:cubicBezTo>
                    <a:cubicBezTo>
                      <a:pt x="3677" y="1217"/>
                      <a:pt x="3701" y="1189"/>
                      <a:pt x="3697" y="1153"/>
                    </a:cubicBezTo>
                    <a:cubicBezTo>
                      <a:pt x="3693" y="1128"/>
                      <a:pt x="3668" y="1103"/>
                      <a:pt x="3637" y="1103"/>
                    </a:cubicBezTo>
                    <a:close/>
                    <a:moveTo>
                      <a:pt x="2709" y="1157"/>
                    </a:moveTo>
                    <a:cubicBezTo>
                      <a:pt x="2672" y="1157"/>
                      <a:pt x="2640" y="1181"/>
                      <a:pt x="2640" y="1217"/>
                    </a:cubicBezTo>
                    <a:cubicBezTo>
                      <a:pt x="2640" y="1253"/>
                      <a:pt x="2668" y="1281"/>
                      <a:pt x="2701" y="1281"/>
                    </a:cubicBezTo>
                    <a:lnTo>
                      <a:pt x="2954" y="1281"/>
                    </a:lnTo>
                    <a:cubicBezTo>
                      <a:pt x="2990" y="1281"/>
                      <a:pt x="3014" y="1253"/>
                      <a:pt x="3014" y="1217"/>
                    </a:cubicBezTo>
                    <a:cubicBezTo>
                      <a:pt x="3014" y="1181"/>
                      <a:pt x="2982" y="1157"/>
                      <a:pt x="2950" y="1157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761" name="Google Shape;761;p13"/>
            <p:cNvGrpSpPr/>
            <p:nvPr/>
          </p:nvGrpSpPr>
          <p:grpSpPr>
            <a:xfrm rot="-1338283">
              <a:off x="6304777" y="70229"/>
              <a:ext cx="1332686" cy="431981"/>
              <a:chOff x="3132849" y="378861"/>
              <a:chExt cx="1332799" cy="432018"/>
            </a:xfrm>
          </p:grpSpPr>
          <p:sp>
            <p:nvSpPr>
              <p:cNvPr id="762" name="Google Shape;762;p13"/>
              <p:cNvSpPr/>
              <p:nvPr/>
            </p:nvSpPr>
            <p:spPr>
              <a:xfrm>
                <a:off x="3564648" y="647688"/>
                <a:ext cx="32631" cy="26026"/>
              </a:xfrm>
              <a:custGeom>
                <a:avLst/>
                <a:gdLst/>
                <a:ahLst/>
                <a:cxnLst/>
                <a:rect l="l" t="t" r="r" b="b"/>
                <a:pathLst>
                  <a:path w="242" h="193" extrusionOk="0">
                    <a:moveTo>
                      <a:pt x="73" y="0"/>
                    </a:moveTo>
                    <a:cubicBezTo>
                      <a:pt x="53" y="0"/>
                      <a:pt x="33" y="10"/>
                      <a:pt x="21" y="28"/>
                    </a:cubicBezTo>
                    <a:cubicBezTo>
                      <a:pt x="0" y="52"/>
                      <a:pt x="4" y="92"/>
                      <a:pt x="33" y="112"/>
                    </a:cubicBezTo>
                    <a:cubicBezTo>
                      <a:pt x="33" y="112"/>
                      <a:pt x="69" y="140"/>
                      <a:pt x="141" y="184"/>
                    </a:cubicBezTo>
                    <a:cubicBezTo>
                      <a:pt x="149" y="188"/>
                      <a:pt x="165" y="192"/>
                      <a:pt x="173" y="192"/>
                    </a:cubicBezTo>
                    <a:cubicBezTo>
                      <a:pt x="193" y="192"/>
                      <a:pt x="213" y="184"/>
                      <a:pt x="225" y="168"/>
                    </a:cubicBezTo>
                    <a:cubicBezTo>
                      <a:pt x="241" y="144"/>
                      <a:pt x="233" y="104"/>
                      <a:pt x="205" y="84"/>
                    </a:cubicBezTo>
                    <a:cubicBezTo>
                      <a:pt x="141" y="40"/>
                      <a:pt x="105" y="11"/>
                      <a:pt x="105" y="11"/>
                    </a:cubicBezTo>
                    <a:cubicBezTo>
                      <a:pt x="96" y="4"/>
                      <a:pt x="84" y="0"/>
                      <a:pt x="73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3" name="Google Shape;763;p13"/>
              <p:cNvSpPr/>
              <p:nvPr/>
            </p:nvSpPr>
            <p:spPr>
              <a:xfrm>
                <a:off x="3630180" y="628675"/>
                <a:ext cx="835469" cy="172878"/>
              </a:xfrm>
              <a:custGeom>
                <a:avLst/>
                <a:gdLst/>
                <a:ahLst/>
                <a:cxnLst/>
                <a:rect l="l" t="t" r="r" b="b"/>
                <a:pathLst>
                  <a:path w="6196" h="1282" extrusionOk="0">
                    <a:moveTo>
                      <a:pt x="6121" y="0"/>
                    </a:moveTo>
                    <a:cubicBezTo>
                      <a:pt x="6109" y="0"/>
                      <a:pt x="6097" y="4"/>
                      <a:pt x="6087" y="12"/>
                    </a:cubicBezTo>
                    <a:cubicBezTo>
                      <a:pt x="6023" y="64"/>
                      <a:pt x="5955" y="112"/>
                      <a:pt x="5891" y="160"/>
                    </a:cubicBezTo>
                    <a:cubicBezTo>
                      <a:pt x="5858" y="177"/>
                      <a:pt x="5854" y="213"/>
                      <a:pt x="5875" y="245"/>
                    </a:cubicBezTo>
                    <a:cubicBezTo>
                      <a:pt x="5887" y="261"/>
                      <a:pt x="5907" y="269"/>
                      <a:pt x="5927" y="269"/>
                    </a:cubicBezTo>
                    <a:cubicBezTo>
                      <a:pt x="5943" y="269"/>
                      <a:pt x="5951" y="265"/>
                      <a:pt x="5967" y="261"/>
                    </a:cubicBezTo>
                    <a:cubicBezTo>
                      <a:pt x="6035" y="213"/>
                      <a:pt x="6104" y="165"/>
                      <a:pt x="6168" y="112"/>
                    </a:cubicBezTo>
                    <a:cubicBezTo>
                      <a:pt x="6192" y="88"/>
                      <a:pt x="6196" y="48"/>
                      <a:pt x="6176" y="24"/>
                    </a:cubicBezTo>
                    <a:cubicBezTo>
                      <a:pt x="6161" y="9"/>
                      <a:pt x="6140" y="0"/>
                      <a:pt x="6121" y="0"/>
                    </a:cubicBezTo>
                    <a:close/>
                    <a:moveTo>
                      <a:pt x="5557" y="384"/>
                    </a:moveTo>
                    <a:cubicBezTo>
                      <a:pt x="5546" y="384"/>
                      <a:pt x="5535" y="387"/>
                      <a:pt x="5525" y="394"/>
                    </a:cubicBezTo>
                    <a:lnTo>
                      <a:pt x="5312" y="514"/>
                    </a:lnTo>
                    <a:cubicBezTo>
                      <a:pt x="5284" y="530"/>
                      <a:pt x="5272" y="570"/>
                      <a:pt x="5288" y="602"/>
                    </a:cubicBezTo>
                    <a:cubicBezTo>
                      <a:pt x="5296" y="623"/>
                      <a:pt x="5324" y="631"/>
                      <a:pt x="5344" y="631"/>
                    </a:cubicBezTo>
                    <a:cubicBezTo>
                      <a:pt x="5352" y="631"/>
                      <a:pt x="5364" y="631"/>
                      <a:pt x="5372" y="627"/>
                    </a:cubicBezTo>
                    <a:cubicBezTo>
                      <a:pt x="5445" y="586"/>
                      <a:pt x="5517" y="546"/>
                      <a:pt x="5589" y="502"/>
                    </a:cubicBezTo>
                    <a:cubicBezTo>
                      <a:pt x="5617" y="486"/>
                      <a:pt x="5629" y="446"/>
                      <a:pt x="5609" y="414"/>
                    </a:cubicBezTo>
                    <a:cubicBezTo>
                      <a:pt x="5599" y="395"/>
                      <a:pt x="5578" y="384"/>
                      <a:pt x="5557" y="384"/>
                    </a:cubicBezTo>
                    <a:close/>
                    <a:moveTo>
                      <a:pt x="68" y="434"/>
                    </a:moveTo>
                    <a:cubicBezTo>
                      <a:pt x="45" y="434"/>
                      <a:pt x="25" y="444"/>
                      <a:pt x="17" y="466"/>
                    </a:cubicBezTo>
                    <a:cubicBezTo>
                      <a:pt x="1" y="494"/>
                      <a:pt x="9" y="534"/>
                      <a:pt x="41" y="550"/>
                    </a:cubicBezTo>
                    <a:cubicBezTo>
                      <a:pt x="109" y="590"/>
                      <a:pt x="185" y="631"/>
                      <a:pt x="262" y="667"/>
                    </a:cubicBezTo>
                    <a:cubicBezTo>
                      <a:pt x="266" y="671"/>
                      <a:pt x="278" y="671"/>
                      <a:pt x="286" y="671"/>
                    </a:cubicBezTo>
                    <a:cubicBezTo>
                      <a:pt x="310" y="671"/>
                      <a:pt x="330" y="663"/>
                      <a:pt x="346" y="635"/>
                    </a:cubicBezTo>
                    <a:cubicBezTo>
                      <a:pt x="362" y="602"/>
                      <a:pt x="346" y="566"/>
                      <a:pt x="318" y="550"/>
                    </a:cubicBezTo>
                    <a:cubicBezTo>
                      <a:pt x="246" y="514"/>
                      <a:pt x="169" y="482"/>
                      <a:pt x="101" y="442"/>
                    </a:cubicBezTo>
                    <a:cubicBezTo>
                      <a:pt x="90" y="436"/>
                      <a:pt x="79" y="434"/>
                      <a:pt x="68" y="434"/>
                    </a:cubicBezTo>
                    <a:close/>
                    <a:moveTo>
                      <a:pt x="4947" y="705"/>
                    </a:moveTo>
                    <a:cubicBezTo>
                      <a:pt x="4939" y="705"/>
                      <a:pt x="4930" y="707"/>
                      <a:pt x="4922" y="711"/>
                    </a:cubicBezTo>
                    <a:cubicBezTo>
                      <a:pt x="4846" y="747"/>
                      <a:pt x="4770" y="775"/>
                      <a:pt x="4693" y="807"/>
                    </a:cubicBezTo>
                    <a:cubicBezTo>
                      <a:pt x="4665" y="815"/>
                      <a:pt x="4645" y="856"/>
                      <a:pt x="4661" y="888"/>
                    </a:cubicBezTo>
                    <a:cubicBezTo>
                      <a:pt x="4669" y="912"/>
                      <a:pt x="4693" y="928"/>
                      <a:pt x="4721" y="928"/>
                    </a:cubicBezTo>
                    <a:cubicBezTo>
                      <a:pt x="4729" y="928"/>
                      <a:pt x="4738" y="928"/>
                      <a:pt x="4746" y="920"/>
                    </a:cubicBezTo>
                    <a:cubicBezTo>
                      <a:pt x="4826" y="892"/>
                      <a:pt x="4902" y="860"/>
                      <a:pt x="4975" y="827"/>
                    </a:cubicBezTo>
                    <a:cubicBezTo>
                      <a:pt x="5007" y="811"/>
                      <a:pt x="5023" y="771"/>
                      <a:pt x="5007" y="739"/>
                    </a:cubicBezTo>
                    <a:cubicBezTo>
                      <a:pt x="4995" y="719"/>
                      <a:pt x="4971" y="705"/>
                      <a:pt x="4947" y="705"/>
                    </a:cubicBezTo>
                    <a:close/>
                    <a:moveTo>
                      <a:pt x="694" y="729"/>
                    </a:moveTo>
                    <a:cubicBezTo>
                      <a:pt x="670" y="729"/>
                      <a:pt x="644" y="741"/>
                      <a:pt x="631" y="767"/>
                    </a:cubicBezTo>
                    <a:cubicBezTo>
                      <a:pt x="619" y="795"/>
                      <a:pt x="639" y="831"/>
                      <a:pt x="668" y="848"/>
                    </a:cubicBezTo>
                    <a:cubicBezTo>
                      <a:pt x="744" y="884"/>
                      <a:pt x="824" y="908"/>
                      <a:pt x="901" y="936"/>
                    </a:cubicBezTo>
                    <a:cubicBezTo>
                      <a:pt x="905" y="944"/>
                      <a:pt x="913" y="944"/>
                      <a:pt x="921" y="944"/>
                    </a:cubicBezTo>
                    <a:cubicBezTo>
                      <a:pt x="949" y="944"/>
                      <a:pt x="969" y="924"/>
                      <a:pt x="981" y="896"/>
                    </a:cubicBezTo>
                    <a:cubicBezTo>
                      <a:pt x="989" y="864"/>
                      <a:pt x="969" y="827"/>
                      <a:pt x="941" y="815"/>
                    </a:cubicBezTo>
                    <a:cubicBezTo>
                      <a:pt x="864" y="791"/>
                      <a:pt x="788" y="763"/>
                      <a:pt x="712" y="731"/>
                    </a:cubicBezTo>
                    <a:cubicBezTo>
                      <a:pt x="706" y="729"/>
                      <a:pt x="700" y="729"/>
                      <a:pt x="694" y="729"/>
                    </a:cubicBezTo>
                    <a:close/>
                    <a:moveTo>
                      <a:pt x="1342" y="954"/>
                    </a:moveTo>
                    <a:cubicBezTo>
                      <a:pt x="1316" y="954"/>
                      <a:pt x="1288" y="973"/>
                      <a:pt x="1278" y="1004"/>
                    </a:cubicBezTo>
                    <a:cubicBezTo>
                      <a:pt x="1270" y="1032"/>
                      <a:pt x="1290" y="1069"/>
                      <a:pt x="1326" y="1077"/>
                    </a:cubicBezTo>
                    <a:lnTo>
                      <a:pt x="1567" y="1137"/>
                    </a:lnTo>
                    <a:lnTo>
                      <a:pt x="1580" y="1137"/>
                    </a:lnTo>
                    <a:cubicBezTo>
                      <a:pt x="1612" y="1137"/>
                      <a:pt x="1636" y="1117"/>
                      <a:pt x="1636" y="1093"/>
                    </a:cubicBezTo>
                    <a:cubicBezTo>
                      <a:pt x="1648" y="1056"/>
                      <a:pt x="1628" y="1028"/>
                      <a:pt x="1592" y="1016"/>
                    </a:cubicBezTo>
                    <a:cubicBezTo>
                      <a:pt x="1511" y="996"/>
                      <a:pt x="1435" y="976"/>
                      <a:pt x="1355" y="956"/>
                    </a:cubicBezTo>
                    <a:cubicBezTo>
                      <a:pt x="1350" y="955"/>
                      <a:pt x="1346" y="954"/>
                      <a:pt x="1342" y="954"/>
                    </a:cubicBezTo>
                    <a:close/>
                    <a:moveTo>
                      <a:pt x="4306" y="950"/>
                    </a:moveTo>
                    <a:cubicBezTo>
                      <a:pt x="4300" y="950"/>
                      <a:pt x="4294" y="951"/>
                      <a:pt x="4288" y="952"/>
                    </a:cubicBezTo>
                    <a:cubicBezTo>
                      <a:pt x="4207" y="976"/>
                      <a:pt x="4135" y="996"/>
                      <a:pt x="4054" y="1016"/>
                    </a:cubicBezTo>
                    <a:cubicBezTo>
                      <a:pt x="4018" y="1028"/>
                      <a:pt x="3998" y="1056"/>
                      <a:pt x="4006" y="1093"/>
                    </a:cubicBezTo>
                    <a:cubicBezTo>
                      <a:pt x="4014" y="1117"/>
                      <a:pt x="4038" y="1137"/>
                      <a:pt x="4067" y="1137"/>
                    </a:cubicBezTo>
                    <a:lnTo>
                      <a:pt x="4087" y="1137"/>
                    </a:lnTo>
                    <a:cubicBezTo>
                      <a:pt x="4167" y="1117"/>
                      <a:pt x="4247" y="1097"/>
                      <a:pt x="4328" y="1073"/>
                    </a:cubicBezTo>
                    <a:cubicBezTo>
                      <a:pt x="4360" y="1064"/>
                      <a:pt x="4380" y="1028"/>
                      <a:pt x="4368" y="992"/>
                    </a:cubicBezTo>
                    <a:cubicBezTo>
                      <a:pt x="4361" y="966"/>
                      <a:pt x="4335" y="950"/>
                      <a:pt x="4306" y="950"/>
                    </a:cubicBezTo>
                    <a:close/>
                    <a:moveTo>
                      <a:pt x="2020" y="1096"/>
                    </a:moveTo>
                    <a:cubicBezTo>
                      <a:pt x="1988" y="1096"/>
                      <a:pt x="1961" y="1116"/>
                      <a:pt x="1957" y="1149"/>
                    </a:cubicBezTo>
                    <a:cubicBezTo>
                      <a:pt x="1953" y="1185"/>
                      <a:pt x="1973" y="1213"/>
                      <a:pt x="2009" y="1217"/>
                    </a:cubicBezTo>
                    <a:cubicBezTo>
                      <a:pt x="2090" y="1233"/>
                      <a:pt x="2174" y="1245"/>
                      <a:pt x="2255" y="1253"/>
                    </a:cubicBezTo>
                    <a:lnTo>
                      <a:pt x="2259" y="1253"/>
                    </a:lnTo>
                    <a:cubicBezTo>
                      <a:pt x="2291" y="1253"/>
                      <a:pt x="2319" y="1229"/>
                      <a:pt x="2327" y="1197"/>
                    </a:cubicBezTo>
                    <a:cubicBezTo>
                      <a:pt x="2331" y="1161"/>
                      <a:pt x="2307" y="1133"/>
                      <a:pt x="2271" y="1129"/>
                    </a:cubicBezTo>
                    <a:cubicBezTo>
                      <a:pt x="2190" y="1125"/>
                      <a:pt x="2110" y="1109"/>
                      <a:pt x="2030" y="1097"/>
                    </a:cubicBezTo>
                    <a:cubicBezTo>
                      <a:pt x="2026" y="1096"/>
                      <a:pt x="2023" y="1096"/>
                      <a:pt x="2020" y="1096"/>
                    </a:cubicBezTo>
                    <a:close/>
                    <a:moveTo>
                      <a:pt x="3637" y="1103"/>
                    </a:moveTo>
                    <a:cubicBezTo>
                      <a:pt x="3633" y="1103"/>
                      <a:pt x="3629" y="1104"/>
                      <a:pt x="3625" y="1105"/>
                    </a:cubicBezTo>
                    <a:lnTo>
                      <a:pt x="3384" y="1133"/>
                    </a:lnTo>
                    <a:cubicBezTo>
                      <a:pt x="3351" y="1137"/>
                      <a:pt x="3323" y="1169"/>
                      <a:pt x="3331" y="1205"/>
                    </a:cubicBezTo>
                    <a:cubicBezTo>
                      <a:pt x="3331" y="1233"/>
                      <a:pt x="3359" y="1257"/>
                      <a:pt x="3388" y="1257"/>
                    </a:cubicBezTo>
                    <a:cubicBezTo>
                      <a:pt x="3388" y="1257"/>
                      <a:pt x="3396" y="1257"/>
                      <a:pt x="3400" y="1253"/>
                    </a:cubicBezTo>
                    <a:cubicBezTo>
                      <a:pt x="3480" y="1249"/>
                      <a:pt x="3564" y="1237"/>
                      <a:pt x="3645" y="1225"/>
                    </a:cubicBezTo>
                    <a:cubicBezTo>
                      <a:pt x="3677" y="1217"/>
                      <a:pt x="3701" y="1189"/>
                      <a:pt x="3697" y="1153"/>
                    </a:cubicBezTo>
                    <a:cubicBezTo>
                      <a:pt x="3693" y="1128"/>
                      <a:pt x="3668" y="1103"/>
                      <a:pt x="3637" y="1103"/>
                    </a:cubicBezTo>
                    <a:close/>
                    <a:moveTo>
                      <a:pt x="2709" y="1157"/>
                    </a:moveTo>
                    <a:cubicBezTo>
                      <a:pt x="2672" y="1157"/>
                      <a:pt x="2640" y="1181"/>
                      <a:pt x="2640" y="1217"/>
                    </a:cubicBezTo>
                    <a:cubicBezTo>
                      <a:pt x="2640" y="1253"/>
                      <a:pt x="2668" y="1281"/>
                      <a:pt x="2701" y="1281"/>
                    </a:cubicBezTo>
                    <a:lnTo>
                      <a:pt x="2954" y="1281"/>
                    </a:lnTo>
                    <a:cubicBezTo>
                      <a:pt x="2990" y="1281"/>
                      <a:pt x="3014" y="1253"/>
                      <a:pt x="3014" y="1217"/>
                    </a:cubicBezTo>
                    <a:cubicBezTo>
                      <a:pt x="3014" y="1181"/>
                      <a:pt x="2982" y="1157"/>
                      <a:pt x="2950" y="1157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4" name="Google Shape;764;p13"/>
              <p:cNvSpPr/>
              <p:nvPr/>
            </p:nvSpPr>
            <p:spPr>
              <a:xfrm>
                <a:off x="3326790" y="513513"/>
                <a:ext cx="39104" cy="76055"/>
              </a:xfrm>
              <a:custGeom>
                <a:avLst/>
                <a:gdLst/>
                <a:ahLst/>
                <a:cxnLst/>
                <a:rect l="l" t="t" r="r" b="b"/>
                <a:pathLst>
                  <a:path w="290" h="564" extrusionOk="0">
                    <a:moveTo>
                      <a:pt x="70" y="0"/>
                    </a:moveTo>
                    <a:cubicBezTo>
                      <a:pt x="66" y="0"/>
                      <a:pt x="61" y="1"/>
                      <a:pt x="57" y="2"/>
                    </a:cubicBezTo>
                    <a:cubicBezTo>
                      <a:pt x="17" y="14"/>
                      <a:pt x="1" y="50"/>
                      <a:pt x="5" y="82"/>
                    </a:cubicBezTo>
                    <a:cubicBezTo>
                      <a:pt x="29" y="239"/>
                      <a:pt x="85" y="392"/>
                      <a:pt x="161" y="532"/>
                    </a:cubicBezTo>
                    <a:cubicBezTo>
                      <a:pt x="172" y="552"/>
                      <a:pt x="197" y="564"/>
                      <a:pt x="221" y="564"/>
                    </a:cubicBezTo>
                    <a:cubicBezTo>
                      <a:pt x="231" y="564"/>
                      <a:pt x="241" y="561"/>
                      <a:pt x="250" y="556"/>
                    </a:cubicBezTo>
                    <a:cubicBezTo>
                      <a:pt x="282" y="536"/>
                      <a:pt x="290" y="500"/>
                      <a:pt x="278" y="464"/>
                    </a:cubicBezTo>
                    <a:cubicBezTo>
                      <a:pt x="206" y="335"/>
                      <a:pt x="161" y="199"/>
                      <a:pt x="137" y="50"/>
                    </a:cubicBezTo>
                    <a:cubicBezTo>
                      <a:pt x="130" y="19"/>
                      <a:pt x="97" y="0"/>
                      <a:pt x="70" y="0"/>
                    </a:cubicBezTo>
                    <a:close/>
                  </a:path>
                </a:pathLst>
              </a:custGeom>
              <a:solidFill>
                <a:srgbClr val="FFF1F6">
                  <a:alpha val="333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5" name="Google Shape;765;p13"/>
              <p:cNvSpPr/>
              <p:nvPr/>
            </p:nvSpPr>
            <p:spPr>
              <a:xfrm rot="-5563485">
                <a:off x="3094862" y="433994"/>
                <a:ext cx="417195" cy="321752"/>
              </a:xfrm>
              <a:custGeom>
                <a:avLst/>
                <a:gdLst/>
                <a:ahLst/>
                <a:cxnLst/>
                <a:rect l="l" t="t" r="r" b="b"/>
                <a:pathLst>
                  <a:path w="3094" h="2386" extrusionOk="0">
                    <a:moveTo>
                      <a:pt x="761" y="1"/>
                    </a:moveTo>
                    <a:cubicBezTo>
                      <a:pt x="715" y="1"/>
                      <a:pt x="666" y="10"/>
                      <a:pt x="615" y="31"/>
                    </a:cubicBezTo>
                    <a:cubicBezTo>
                      <a:pt x="1" y="280"/>
                      <a:pt x="877" y="2349"/>
                      <a:pt x="1274" y="2385"/>
                    </a:cubicBezTo>
                    <a:cubicBezTo>
                      <a:pt x="1277" y="2386"/>
                      <a:pt x="1281" y="2386"/>
                      <a:pt x="1284" y="2386"/>
                    </a:cubicBezTo>
                    <a:cubicBezTo>
                      <a:pt x="1654" y="2386"/>
                      <a:pt x="3093" y="666"/>
                      <a:pt x="2524" y="216"/>
                    </a:cubicBezTo>
                    <a:cubicBezTo>
                      <a:pt x="2468" y="172"/>
                      <a:pt x="2409" y="153"/>
                      <a:pt x="2348" y="153"/>
                    </a:cubicBezTo>
                    <a:cubicBezTo>
                      <a:pt x="1937" y="153"/>
                      <a:pt x="1467" y="1036"/>
                      <a:pt x="1467" y="1036"/>
                    </a:cubicBezTo>
                    <a:cubicBezTo>
                      <a:pt x="1467" y="1036"/>
                      <a:pt x="1243" y="1"/>
                      <a:pt x="761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6" name="Google Shape;766;p13"/>
              <p:cNvSpPr/>
              <p:nvPr/>
            </p:nvSpPr>
            <p:spPr>
              <a:xfrm rot="-5563485">
                <a:off x="3166434" y="379837"/>
                <a:ext cx="288827" cy="300850"/>
              </a:xfrm>
              <a:custGeom>
                <a:avLst/>
                <a:gdLst/>
                <a:ahLst/>
                <a:cxnLst/>
                <a:rect l="l" t="t" r="r" b="b"/>
                <a:pathLst>
                  <a:path w="2142" h="2231" extrusionOk="0">
                    <a:moveTo>
                      <a:pt x="1403" y="0"/>
                    </a:moveTo>
                    <a:cubicBezTo>
                      <a:pt x="1398" y="0"/>
                      <a:pt x="1392" y="0"/>
                      <a:pt x="1387" y="1"/>
                    </a:cubicBezTo>
                    <a:cubicBezTo>
                      <a:pt x="1009" y="700"/>
                      <a:pt x="535" y="1351"/>
                      <a:pt x="1" y="1941"/>
                    </a:cubicBezTo>
                    <a:cubicBezTo>
                      <a:pt x="113" y="2110"/>
                      <a:pt x="230" y="2222"/>
                      <a:pt x="314" y="2230"/>
                    </a:cubicBezTo>
                    <a:cubicBezTo>
                      <a:pt x="318" y="2231"/>
                      <a:pt x="321" y="2231"/>
                      <a:pt x="324" y="2231"/>
                    </a:cubicBezTo>
                    <a:cubicBezTo>
                      <a:pt x="702" y="2231"/>
                      <a:pt x="2141" y="511"/>
                      <a:pt x="1572" y="61"/>
                    </a:cubicBezTo>
                    <a:cubicBezTo>
                      <a:pt x="1517" y="20"/>
                      <a:pt x="1461" y="0"/>
                      <a:pt x="1403" y="0"/>
                    </a:cubicBezTo>
                    <a:close/>
                  </a:path>
                </a:pathLst>
              </a:custGeom>
              <a:solidFill>
                <a:srgbClr val="FFF1F6">
                  <a:alpha val="333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767" name="Google Shape;767;p13"/>
          <p:cNvSpPr/>
          <p:nvPr/>
        </p:nvSpPr>
        <p:spPr>
          <a:xfrm>
            <a:off x="8754245" y="1555813"/>
            <a:ext cx="215929" cy="199812"/>
          </a:xfrm>
          <a:custGeom>
            <a:avLst/>
            <a:gdLst/>
            <a:ahLst/>
            <a:cxnLst/>
            <a:rect l="l" t="t" r="r" b="b"/>
            <a:pathLst>
              <a:path w="1447" h="1339" extrusionOk="0">
                <a:moveTo>
                  <a:pt x="729" y="0"/>
                </a:moveTo>
                <a:cubicBezTo>
                  <a:pt x="719" y="0"/>
                  <a:pt x="709" y="1"/>
                  <a:pt x="699" y="1"/>
                </a:cubicBezTo>
                <a:cubicBezTo>
                  <a:pt x="486" y="13"/>
                  <a:pt x="286" y="122"/>
                  <a:pt x="161" y="298"/>
                </a:cubicBezTo>
                <a:cubicBezTo>
                  <a:pt x="36" y="475"/>
                  <a:pt x="0" y="692"/>
                  <a:pt x="61" y="893"/>
                </a:cubicBezTo>
                <a:cubicBezTo>
                  <a:pt x="121" y="1082"/>
                  <a:pt x="261" y="1238"/>
                  <a:pt x="458" y="1307"/>
                </a:cubicBezTo>
                <a:cubicBezTo>
                  <a:pt x="511" y="1327"/>
                  <a:pt x="571" y="1339"/>
                  <a:pt x="627" y="1339"/>
                </a:cubicBezTo>
                <a:cubicBezTo>
                  <a:pt x="760" y="1339"/>
                  <a:pt x="872" y="1279"/>
                  <a:pt x="953" y="1166"/>
                </a:cubicBezTo>
                <a:cubicBezTo>
                  <a:pt x="1053" y="1026"/>
                  <a:pt x="1089" y="801"/>
                  <a:pt x="932" y="604"/>
                </a:cubicBezTo>
                <a:cubicBezTo>
                  <a:pt x="860" y="511"/>
                  <a:pt x="744" y="455"/>
                  <a:pt x="631" y="455"/>
                </a:cubicBezTo>
                <a:cubicBezTo>
                  <a:pt x="543" y="455"/>
                  <a:pt x="466" y="495"/>
                  <a:pt x="418" y="563"/>
                </a:cubicBezTo>
                <a:cubicBezTo>
                  <a:pt x="350" y="652"/>
                  <a:pt x="338" y="756"/>
                  <a:pt x="378" y="853"/>
                </a:cubicBezTo>
                <a:cubicBezTo>
                  <a:pt x="418" y="945"/>
                  <a:pt x="507" y="1013"/>
                  <a:pt x="611" y="1026"/>
                </a:cubicBezTo>
                <a:cubicBezTo>
                  <a:pt x="616" y="1026"/>
                  <a:pt x="621" y="1027"/>
                  <a:pt x="626" y="1027"/>
                </a:cubicBezTo>
                <a:cubicBezTo>
                  <a:pt x="667" y="1027"/>
                  <a:pt x="700" y="997"/>
                  <a:pt x="703" y="957"/>
                </a:cubicBezTo>
                <a:cubicBezTo>
                  <a:pt x="707" y="917"/>
                  <a:pt x="679" y="877"/>
                  <a:pt x="639" y="873"/>
                </a:cubicBezTo>
                <a:cubicBezTo>
                  <a:pt x="587" y="865"/>
                  <a:pt x="547" y="837"/>
                  <a:pt x="527" y="797"/>
                </a:cubicBezTo>
                <a:cubicBezTo>
                  <a:pt x="507" y="756"/>
                  <a:pt x="511" y="716"/>
                  <a:pt x="531" y="672"/>
                </a:cubicBezTo>
                <a:cubicBezTo>
                  <a:pt x="551" y="636"/>
                  <a:pt x="583" y="612"/>
                  <a:pt x="623" y="604"/>
                </a:cubicBezTo>
                <a:cubicBezTo>
                  <a:pt x="629" y="603"/>
                  <a:pt x="636" y="602"/>
                  <a:pt x="643" y="602"/>
                </a:cubicBezTo>
                <a:cubicBezTo>
                  <a:pt x="689" y="602"/>
                  <a:pt x="745" y="625"/>
                  <a:pt x="784" y="660"/>
                </a:cubicBezTo>
                <a:cubicBezTo>
                  <a:pt x="860" y="724"/>
                  <a:pt x="900" y="825"/>
                  <a:pt x="892" y="925"/>
                </a:cubicBezTo>
                <a:cubicBezTo>
                  <a:pt x="888" y="1013"/>
                  <a:pt x="848" y="1086"/>
                  <a:pt x="784" y="1138"/>
                </a:cubicBezTo>
                <a:cubicBezTo>
                  <a:pt x="741" y="1170"/>
                  <a:pt x="693" y="1183"/>
                  <a:pt x="644" y="1183"/>
                </a:cubicBezTo>
                <a:cubicBezTo>
                  <a:pt x="516" y="1183"/>
                  <a:pt x="382" y="1092"/>
                  <a:pt x="310" y="1013"/>
                </a:cubicBezTo>
                <a:cubicBezTo>
                  <a:pt x="189" y="881"/>
                  <a:pt x="161" y="696"/>
                  <a:pt x="221" y="519"/>
                </a:cubicBezTo>
                <a:cubicBezTo>
                  <a:pt x="282" y="347"/>
                  <a:pt x="426" y="214"/>
                  <a:pt x="603" y="162"/>
                </a:cubicBezTo>
                <a:cubicBezTo>
                  <a:pt x="644" y="150"/>
                  <a:pt x="686" y="145"/>
                  <a:pt x="727" y="145"/>
                </a:cubicBezTo>
                <a:cubicBezTo>
                  <a:pt x="828" y="145"/>
                  <a:pt x="926" y="179"/>
                  <a:pt x="1009" y="242"/>
                </a:cubicBezTo>
                <a:cubicBezTo>
                  <a:pt x="1133" y="342"/>
                  <a:pt x="1270" y="604"/>
                  <a:pt x="1266" y="829"/>
                </a:cubicBezTo>
                <a:cubicBezTo>
                  <a:pt x="1258" y="945"/>
                  <a:pt x="1226" y="1030"/>
                  <a:pt x="1149" y="1082"/>
                </a:cubicBezTo>
                <a:cubicBezTo>
                  <a:pt x="1125" y="1098"/>
                  <a:pt x="1113" y="1126"/>
                  <a:pt x="1121" y="1150"/>
                </a:cubicBezTo>
                <a:cubicBezTo>
                  <a:pt x="1125" y="1182"/>
                  <a:pt x="1141" y="1206"/>
                  <a:pt x="1165" y="1218"/>
                </a:cubicBezTo>
                <a:cubicBezTo>
                  <a:pt x="1175" y="1221"/>
                  <a:pt x="1184" y="1223"/>
                  <a:pt x="1194" y="1223"/>
                </a:cubicBezTo>
                <a:cubicBezTo>
                  <a:pt x="1209" y="1223"/>
                  <a:pt x="1225" y="1219"/>
                  <a:pt x="1242" y="1206"/>
                </a:cubicBezTo>
                <a:cubicBezTo>
                  <a:pt x="1342" y="1138"/>
                  <a:pt x="1402" y="1021"/>
                  <a:pt x="1415" y="885"/>
                </a:cubicBezTo>
                <a:cubicBezTo>
                  <a:pt x="1447" y="632"/>
                  <a:pt x="1314" y="338"/>
                  <a:pt x="1173" y="178"/>
                </a:cubicBezTo>
                <a:cubicBezTo>
                  <a:pt x="1059" y="67"/>
                  <a:pt x="902" y="0"/>
                  <a:pt x="729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768" name="Google Shape;768;p13"/>
          <p:cNvGrpSpPr/>
          <p:nvPr/>
        </p:nvGrpSpPr>
        <p:grpSpPr>
          <a:xfrm rot="2700000">
            <a:off x="242531" y="1469763"/>
            <a:ext cx="296110" cy="307950"/>
            <a:chOff x="2402806" y="1534404"/>
            <a:chExt cx="197214" cy="205099"/>
          </a:xfrm>
        </p:grpSpPr>
        <p:sp>
          <p:nvSpPr>
            <p:cNvPr id="769" name="Google Shape;769;p13"/>
            <p:cNvSpPr/>
            <p:nvPr/>
          </p:nvSpPr>
          <p:spPr>
            <a:xfrm>
              <a:off x="2402806" y="1605082"/>
              <a:ext cx="85428" cy="127119"/>
            </a:xfrm>
            <a:custGeom>
              <a:avLst/>
              <a:gdLst/>
              <a:ahLst/>
              <a:cxnLst/>
              <a:rect l="l" t="t" r="r" b="b"/>
              <a:pathLst>
                <a:path w="1170" h="1741" extrusionOk="0">
                  <a:moveTo>
                    <a:pt x="273" y="0"/>
                  </a:moveTo>
                  <a:cubicBezTo>
                    <a:pt x="220" y="0"/>
                    <a:pt x="176" y="36"/>
                    <a:pt x="165" y="85"/>
                  </a:cubicBezTo>
                  <a:cubicBezTo>
                    <a:pt x="0" y="1226"/>
                    <a:pt x="1005" y="1724"/>
                    <a:pt x="1017" y="1728"/>
                  </a:cubicBezTo>
                  <a:cubicBezTo>
                    <a:pt x="1033" y="1732"/>
                    <a:pt x="1045" y="1740"/>
                    <a:pt x="1061" y="1740"/>
                  </a:cubicBezTo>
                  <a:cubicBezTo>
                    <a:pt x="1101" y="1740"/>
                    <a:pt x="1137" y="1720"/>
                    <a:pt x="1145" y="1684"/>
                  </a:cubicBezTo>
                  <a:cubicBezTo>
                    <a:pt x="1169" y="1632"/>
                    <a:pt x="1149" y="1572"/>
                    <a:pt x="1101" y="1548"/>
                  </a:cubicBezTo>
                  <a:cubicBezTo>
                    <a:pt x="1097" y="1544"/>
                    <a:pt x="221" y="1118"/>
                    <a:pt x="366" y="117"/>
                  </a:cubicBezTo>
                  <a:cubicBezTo>
                    <a:pt x="374" y="61"/>
                    <a:pt x="338" y="13"/>
                    <a:pt x="281" y="1"/>
                  </a:cubicBezTo>
                  <a:cubicBezTo>
                    <a:pt x="279" y="1"/>
                    <a:pt x="276" y="0"/>
                    <a:pt x="27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0" name="Google Shape;770;p13"/>
            <p:cNvSpPr/>
            <p:nvPr/>
          </p:nvSpPr>
          <p:spPr>
            <a:xfrm>
              <a:off x="2441796" y="1605886"/>
              <a:ext cx="64910" cy="98424"/>
            </a:xfrm>
            <a:custGeom>
              <a:avLst/>
              <a:gdLst/>
              <a:ahLst/>
              <a:cxnLst/>
              <a:rect l="l" t="t" r="r" b="b"/>
              <a:pathLst>
                <a:path w="889" h="1348" extrusionOk="0">
                  <a:moveTo>
                    <a:pt x="113" y="1"/>
                  </a:moveTo>
                  <a:cubicBezTo>
                    <a:pt x="109" y="1"/>
                    <a:pt x="105" y="1"/>
                    <a:pt x="101" y="2"/>
                  </a:cubicBezTo>
                  <a:cubicBezTo>
                    <a:pt x="45" y="6"/>
                    <a:pt x="1" y="50"/>
                    <a:pt x="5" y="106"/>
                  </a:cubicBezTo>
                  <a:cubicBezTo>
                    <a:pt x="5" y="130"/>
                    <a:pt x="57" y="837"/>
                    <a:pt x="712" y="1328"/>
                  </a:cubicBezTo>
                  <a:cubicBezTo>
                    <a:pt x="732" y="1340"/>
                    <a:pt x="752" y="1348"/>
                    <a:pt x="772" y="1348"/>
                  </a:cubicBezTo>
                  <a:cubicBezTo>
                    <a:pt x="804" y="1348"/>
                    <a:pt x="832" y="1332"/>
                    <a:pt x="852" y="1312"/>
                  </a:cubicBezTo>
                  <a:cubicBezTo>
                    <a:pt x="888" y="1267"/>
                    <a:pt x="880" y="1207"/>
                    <a:pt x="832" y="1171"/>
                  </a:cubicBezTo>
                  <a:cubicBezTo>
                    <a:pt x="250" y="737"/>
                    <a:pt x="205" y="106"/>
                    <a:pt x="205" y="94"/>
                  </a:cubicBezTo>
                  <a:cubicBezTo>
                    <a:pt x="202" y="46"/>
                    <a:pt x="164" y="1"/>
                    <a:pt x="11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1" name="Google Shape;771;p13"/>
            <p:cNvSpPr/>
            <p:nvPr/>
          </p:nvSpPr>
          <p:spPr>
            <a:xfrm>
              <a:off x="2470272" y="1604206"/>
              <a:ext cx="45561" cy="62866"/>
            </a:xfrm>
            <a:custGeom>
              <a:avLst/>
              <a:gdLst/>
              <a:ahLst/>
              <a:cxnLst/>
              <a:rect l="l" t="t" r="r" b="b"/>
              <a:pathLst>
                <a:path w="624" h="861" extrusionOk="0">
                  <a:moveTo>
                    <a:pt x="175" y="1"/>
                  </a:moveTo>
                  <a:cubicBezTo>
                    <a:pt x="132" y="1"/>
                    <a:pt x="91" y="33"/>
                    <a:pt x="81" y="77"/>
                  </a:cubicBezTo>
                  <a:cubicBezTo>
                    <a:pt x="77" y="97"/>
                    <a:pt x="0" y="479"/>
                    <a:pt x="450" y="840"/>
                  </a:cubicBezTo>
                  <a:cubicBezTo>
                    <a:pt x="466" y="856"/>
                    <a:pt x="494" y="860"/>
                    <a:pt x="515" y="860"/>
                  </a:cubicBezTo>
                  <a:cubicBezTo>
                    <a:pt x="543" y="860"/>
                    <a:pt x="571" y="848"/>
                    <a:pt x="591" y="828"/>
                  </a:cubicBezTo>
                  <a:cubicBezTo>
                    <a:pt x="623" y="788"/>
                    <a:pt x="619" y="720"/>
                    <a:pt x="575" y="688"/>
                  </a:cubicBezTo>
                  <a:cubicBezTo>
                    <a:pt x="229" y="410"/>
                    <a:pt x="273" y="137"/>
                    <a:pt x="277" y="125"/>
                  </a:cubicBezTo>
                  <a:cubicBezTo>
                    <a:pt x="294" y="69"/>
                    <a:pt x="257" y="13"/>
                    <a:pt x="201" y="5"/>
                  </a:cubicBezTo>
                  <a:cubicBezTo>
                    <a:pt x="193" y="2"/>
                    <a:pt x="184" y="1"/>
                    <a:pt x="17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2" name="Google Shape;772;p13"/>
            <p:cNvSpPr/>
            <p:nvPr/>
          </p:nvSpPr>
          <p:spPr>
            <a:xfrm>
              <a:off x="2504005" y="1627498"/>
              <a:ext cx="52571" cy="112005"/>
            </a:xfrm>
            <a:custGeom>
              <a:avLst/>
              <a:gdLst/>
              <a:ahLst/>
              <a:cxnLst/>
              <a:rect l="l" t="t" r="r" b="b"/>
              <a:pathLst>
                <a:path w="720" h="1534" extrusionOk="0">
                  <a:moveTo>
                    <a:pt x="409" y="0"/>
                  </a:moveTo>
                  <a:cubicBezTo>
                    <a:pt x="400" y="0"/>
                    <a:pt x="391" y="1"/>
                    <a:pt x="382" y="3"/>
                  </a:cubicBezTo>
                  <a:cubicBezTo>
                    <a:pt x="330" y="19"/>
                    <a:pt x="302" y="79"/>
                    <a:pt x="318" y="132"/>
                  </a:cubicBezTo>
                  <a:cubicBezTo>
                    <a:pt x="318" y="136"/>
                    <a:pt x="494" y="702"/>
                    <a:pt x="32" y="1377"/>
                  </a:cubicBezTo>
                  <a:cubicBezTo>
                    <a:pt x="0" y="1421"/>
                    <a:pt x="12" y="1486"/>
                    <a:pt x="57" y="1518"/>
                  </a:cubicBezTo>
                  <a:cubicBezTo>
                    <a:pt x="73" y="1526"/>
                    <a:pt x="93" y="1534"/>
                    <a:pt x="113" y="1534"/>
                  </a:cubicBezTo>
                  <a:cubicBezTo>
                    <a:pt x="141" y="1534"/>
                    <a:pt x="177" y="1518"/>
                    <a:pt x="197" y="1494"/>
                  </a:cubicBezTo>
                  <a:cubicBezTo>
                    <a:pt x="719" y="734"/>
                    <a:pt x="519" y="96"/>
                    <a:pt x="511" y="71"/>
                  </a:cubicBezTo>
                  <a:cubicBezTo>
                    <a:pt x="497" y="25"/>
                    <a:pt x="453" y="0"/>
                    <a:pt x="40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3" name="Google Shape;773;p13"/>
            <p:cNvSpPr/>
            <p:nvPr/>
          </p:nvSpPr>
          <p:spPr>
            <a:xfrm>
              <a:off x="2548909" y="1634508"/>
              <a:ext cx="26431" cy="80682"/>
            </a:xfrm>
            <a:custGeom>
              <a:avLst/>
              <a:gdLst/>
              <a:ahLst/>
              <a:cxnLst/>
              <a:rect l="l" t="t" r="r" b="b"/>
              <a:pathLst>
                <a:path w="362" h="1105" extrusionOk="0">
                  <a:moveTo>
                    <a:pt x="128" y="1"/>
                  </a:moveTo>
                  <a:cubicBezTo>
                    <a:pt x="120" y="1"/>
                    <a:pt x="112" y="2"/>
                    <a:pt x="104" y="4"/>
                  </a:cubicBezTo>
                  <a:cubicBezTo>
                    <a:pt x="56" y="16"/>
                    <a:pt x="20" y="72"/>
                    <a:pt x="36" y="124"/>
                  </a:cubicBezTo>
                  <a:cubicBezTo>
                    <a:pt x="157" y="586"/>
                    <a:pt x="16" y="964"/>
                    <a:pt x="16" y="968"/>
                  </a:cubicBezTo>
                  <a:cubicBezTo>
                    <a:pt x="0" y="1024"/>
                    <a:pt x="24" y="1080"/>
                    <a:pt x="76" y="1100"/>
                  </a:cubicBezTo>
                  <a:cubicBezTo>
                    <a:pt x="84" y="1104"/>
                    <a:pt x="100" y="1104"/>
                    <a:pt x="109" y="1104"/>
                  </a:cubicBezTo>
                  <a:cubicBezTo>
                    <a:pt x="149" y="1104"/>
                    <a:pt x="189" y="1080"/>
                    <a:pt x="197" y="1044"/>
                  </a:cubicBezTo>
                  <a:cubicBezTo>
                    <a:pt x="205" y="1024"/>
                    <a:pt x="362" y="602"/>
                    <a:pt x="225" y="76"/>
                  </a:cubicBezTo>
                  <a:cubicBezTo>
                    <a:pt x="218" y="31"/>
                    <a:pt x="176" y="1"/>
                    <a:pt x="12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4" name="Google Shape;774;p13"/>
            <p:cNvSpPr/>
            <p:nvPr/>
          </p:nvSpPr>
          <p:spPr>
            <a:xfrm>
              <a:off x="2577020" y="1637939"/>
              <a:ext cx="23000" cy="51695"/>
            </a:xfrm>
            <a:custGeom>
              <a:avLst/>
              <a:gdLst/>
              <a:ahLst/>
              <a:cxnLst/>
              <a:rect l="l" t="t" r="r" b="b"/>
              <a:pathLst>
                <a:path w="315" h="708" extrusionOk="0">
                  <a:moveTo>
                    <a:pt x="117" y="0"/>
                  </a:moveTo>
                  <a:cubicBezTo>
                    <a:pt x="106" y="0"/>
                    <a:pt x="96" y="2"/>
                    <a:pt x="85" y="5"/>
                  </a:cubicBezTo>
                  <a:cubicBezTo>
                    <a:pt x="33" y="17"/>
                    <a:pt x="1" y="73"/>
                    <a:pt x="17" y="129"/>
                  </a:cubicBezTo>
                  <a:cubicBezTo>
                    <a:pt x="97" y="411"/>
                    <a:pt x="45" y="567"/>
                    <a:pt x="45" y="571"/>
                  </a:cubicBezTo>
                  <a:cubicBezTo>
                    <a:pt x="33" y="627"/>
                    <a:pt x="57" y="680"/>
                    <a:pt x="105" y="700"/>
                  </a:cubicBezTo>
                  <a:cubicBezTo>
                    <a:pt x="117" y="708"/>
                    <a:pt x="133" y="708"/>
                    <a:pt x="141" y="708"/>
                  </a:cubicBezTo>
                  <a:cubicBezTo>
                    <a:pt x="182" y="708"/>
                    <a:pt x="218" y="680"/>
                    <a:pt x="238" y="648"/>
                  </a:cubicBezTo>
                  <a:cubicBezTo>
                    <a:pt x="242" y="619"/>
                    <a:pt x="314" y="427"/>
                    <a:pt x="214" y="73"/>
                  </a:cubicBezTo>
                  <a:cubicBezTo>
                    <a:pt x="201" y="27"/>
                    <a:pt x="161" y="0"/>
                    <a:pt x="11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5" name="Google Shape;775;p13"/>
            <p:cNvSpPr/>
            <p:nvPr/>
          </p:nvSpPr>
          <p:spPr>
            <a:xfrm>
              <a:off x="2493710" y="1595664"/>
              <a:ext cx="96307" cy="27089"/>
            </a:xfrm>
            <a:custGeom>
              <a:avLst/>
              <a:gdLst/>
              <a:ahLst/>
              <a:cxnLst/>
              <a:rect l="l" t="t" r="r" b="b"/>
              <a:pathLst>
                <a:path w="1319" h="371" extrusionOk="0">
                  <a:moveTo>
                    <a:pt x="485" y="0"/>
                  </a:moveTo>
                  <a:cubicBezTo>
                    <a:pt x="241" y="0"/>
                    <a:pt x="88" y="59"/>
                    <a:pt x="77" y="65"/>
                  </a:cubicBezTo>
                  <a:cubicBezTo>
                    <a:pt x="29" y="86"/>
                    <a:pt x="1" y="146"/>
                    <a:pt x="21" y="194"/>
                  </a:cubicBezTo>
                  <a:cubicBezTo>
                    <a:pt x="36" y="234"/>
                    <a:pt x="75" y="257"/>
                    <a:pt x="115" y="257"/>
                  </a:cubicBezTo>
                  <a:cubicBezTo>
                    <a:pt x="128" y="257"/>
                    <a:pt x="141" y="255"/>
                    <a:pt x="153" y="250"/>
                  </a:cubicBezTo>
                  <a:cubicBezTo>
                    <a:pt x="156" y="250"/>
                    <a:pt x="281" y="203"/>
                    <a:pt x="487" y="203"/>
                  </a:cubicBezTo>
                  <a:cubicBezTo>
                    <a:pt x="662" y="203"/>
                    <a:pt x="896" y="237"/>
                    <a:pt x="1162" y="363"/>
                  </a:cubicBezTo>
                  <a:cubicBezTo>
                    <a:pt x="1174" y="367"/>
                    <a:pt x="1186" y="371"/>
                    <a:pt x="1202" y="371"/>
                  </a:cubicBezTo>
                  <a:cubicBezTo>
                    <a:pt x="1242" y="371"/>
                    <a:pt x="1278" y="351"/>
                    <a:pt x="1298" y="315"/>
                  </a:cubicBezTo>
                  <a:cubicBezTo>
                    <a:pt x="1319" y="266"/>
                    <a:pt x="1298" y="206"/>
                    <a:pt x="1246" y="182"/>
                  </a:cubicBezTo>
                  <a:cubicBezTo>
                    <a:pt x="950" y="40"/>
                    <a:pt x="687" y="0"/>
                    <a:pt x="48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6" name="Google Shape;776;p13"/>
            <p:cNvSpPr/>
            <p:nvPr/>
          </p:nvSpPr>
          <p:spPr>
            <a:xfrm>
              <a:off x="2446469" y="1562077"/>
              <a:ext cx="145300" cy="33733"/>
            </a:xfrm>
            <a:custGeom>
              <a:avLst/>
              <a:gdLst/>
              <a:ahLst/>
              <a:cxnLst/>
              <a:rect l="l" t="t" r="r" b="b"/>
              <a:pathLst>
                <a:path w="1990" h="462" extrusionOk="0">
                  <a:moveTo>
                    <a:pt x="886" y="1"/>
                  </a:moveTo>
                  <a:cubicBezTo>
                    <a:pt x="424" y="1"/>
                    <a:pt x="92" y="145"/>
                    <a:pt x="73" y="152"/>
                  </a:cubicBezTo>
                  <a:cubicBezTo>
                    <a:pt x="21" y="172"/>
                    <a:pt x="1" y="232"/>
                    <a:pt x="21" y="284"/>
                  </a:cubicBezTo>
                  <a:cubicBezTo>
                    <a:pt x="36" y="320"/>
                    <a:pt x="73" y="340"/>
                    <a:pt x="112" y="340"/>
                  </a:cubicBezTo>
                  <a:cubicBezTo>
                    <a:pt x="126" y="340"/>
                    <a:pt x="140" y="338"/>
                    <a:pt x="153" y="333"/>
                  </a:cubicBezTo>
                  <a:cubicBezTo>
                    <a:pt x="158" y="330"/>
                    <a:pt x="460" y="200"/>
                    <a:pt x="883" y="200"/>
                  </a:cubicBezTo>
                  <a:cubicBezTo>
                    <a:pt x="1161" y="200"/>
                    <a:pt x="1492" y="257"/>
                    <a:pt x="1825" y="445"/>
                  </a:cubicBezTo>
                  <a:cubicBezTo>
                    <a:pt x="1841" y="453"/>
                    <a:pt x="1861" y="461"/>
                    <a:pt x="1873" y="461"/>
                  </a:cubicBezTo>
                  <a:cubicBezTo>
                    <a:pt x="1909" y="461"/>
                    <a:pt x="1945" y="445"/>
                    <a:pt x="1966" y="409"/>
                  </a:cubicBezTo>
                  <a:cubicBezTo>
                    <a:pt x="1990" y="365"/>
                    <a:pt x="1974" y="300"/>
                    <a:pt x="1925" y="272"/>
                  </a:cubicBezTo>
                  <a:cubicBezTo>
                    <a:pt x="1557" y="64"/>
                    <a:pt x="1193" y="1"/>
                    <a:pt x="88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7" name="Google Shape;777;p13"/>
            <p:cNvSpPr/>
            <p:nvPr/>
          </p:nvSpPr>
          <p:spPr>
            <a:xfrm>
              <a:off x="2495754" y="1534404"/>
              <a:ext cx="76374" cy="23803"/>
            </a:xfrm>
            <a:custGeom>
              <a:avLst/>
              <a:gdLst/>
              <a:ahLst/>
              <a:cxnLst/>
              <a:rect l="l" t="t" r="r" b="b"/>
              <a:pathLst>
                <a:path w="1046" h="326" extrusionOk="0">
                  <a:moveTo>
                    <a:pt x="384" y="1"/>
                  </a:moveTo>
                  <a:cubicBezTo>
                    <a:pt x="213" y="1"/>
                    <a:pt x="95" y="32"/>
                    <a:pt x="85" y="37"/>
                  </a:cubicBezTo>
                  <a:cubicBezTo>
                    <a:pt x="29" y="49"/>
                    <a:pt x="1" y="105"/>
                    <a:pt x="13" y="161"/>
                  </a:cubicBezTo>
                  <a:cubicBezTo>
                    <a:pt x="26" y="207"/>
                    <a:pt x="65" y="234"/>
                    <a:pt x="110" y="234"/>
                  </a:cubicBezTo>
                  <a:cubicBezTo>
                    <a:pt x="120" y="234"/>
                    <a:pt x="131" y="232"/>
                    <a:pt x="141" y="229"/>
                  </a:cubicBezTo>
                  <a:cubicBezTo>
                    <a:pt x="141" y="229"/>
                    <a:pt x="240" y="203"/>
                    <a:pt x="386" y="203"/>
                  </a:cubicBezTo>
                  <a:cubicBezTo>
                    <a:pt x="524" y="203"/>
                    <a:pt x="704" y="226"/>
                    <a:pt x="885" y="318"/>
                  </a:cubicBezTo>
                  <a:cubicBezTo>
                    <a:pt x="897" y="322"/>
                    <a:pt x="913" y="326"/>
                    <a:pt x="929" y="326"/>
                  </a:cubicBezTo>
                  <a:cubicBezTo>
                    <a:pt x="969" y="326"/>
                    <a:pt x="1005" y="302"/>
                    <a:pt x="1017" y="270"/>
                  </a:cubicBezTo>
                  <a:cubicBezTo>
                    <a:pt x="1045" y="221"/>
                    <a:pt x="1025" y="161"/>
                    <a:pt x="973" y="137"/>
                  </a:cubicBezTo>
                  <a:cubicBezTo>
                    <a:pt x="758" y="29"/>
                    <a:pt x="546" y="1"/>
                    <a:pt x="38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78" name="Google Shape;778;p13"/>
          <p:cNvSpPr/>
          <p:nvPr/>
        </p:nvSpPr>
        <p:spPr>
          <a:xfrm flipH="1">
            <a:off x="7568822" y="-86002"/>
            <a:ext cx="285802" cy="287674"/>
          </a:xfrm>
          <a:custGeom>
            <a:avLst/>
            <a:gdLst/>
            <a:ahLst/>
            <a:cxnLst/>
            <a:rect l="l" t="t" r="r" b="b"/>
            <a:pathLst>
              <a:path w="1403" h="1412" extrusionOk="0">
                <a:moveTo>
                  <a:pt x="538" y="1"/>
                </a:moveTo>
                <a:cubicBezTo>
                  <a:pt x="410" y="5"/>
                  <a:pt x="301" y="65"/>
                  <a:pt x="217" y="178"/>
                </a:cubicBezTo>
                <a:cubicBezTo>
                  <a:pt x="56" y="379"/>
                  <a:pt x="0" y="688"/>
                  <a:pt x="36" y="901"/>
                </a:cubicBezTo>
                <a:cubicBezTo>
                  <a:pt x="64" y="1082"/>
                  <a:pt x="165" y="1230"/>
                  <a:pt x="325" y="1323"/>
                </a:cubicBezTo>
                <a:cubicBezTo>
                  <a:pt x="430" y="1383"/>
                  <a:pt x="550" y="1411"/>
                  <a:pt x="671" y="1411"/>
                </a:cubicBezTo>
                <a:cubicBezTo>
                  <a:pt x="763" y="1411"/>
                  <a:pt x="852" y="1395"/>
                  <a:pt x="940" y="1363"/>
                </a:cubicBezTo>
                <a:cubicBezTo>
                  <a:pt x="1141" y="1283"/>
                  <a:pt x="1286" y="1122"/>
                  <a:pt x="1346" y="921"/>
                </a:cubicBezTo>
                <a:cubicBezTo>
                  <a:pt x="1402" y="724"/>
                  <a:pt x="1362" y="519"/>
                  <a:pt x="1242" y="351"/>
                </a:cubicBezTo>
                <a:cubicBezTo>
                  <a:pt x="1150" y="230"/>
                  <a:pt x="1027" y="167"/>
                  <a:pt x="899" y="167"/>
                </a:cubicBezTo>
                <a:cubicBezTo>
                  <a:pt x="848" y="167"/>
                  <a:pt x="795" y="177"/>
                  <a:pt x="743" y="198"/>
                </a:cubicBezTo>
                <a:cubicBezTo>
                  <a:pt x="583" y="258"/>
                  <a:pt x="430" y="435"/>
                  <a:pt x="458" y="684"/>
                </a:cubicBezTo>
                <a:cubicBezTo>
                  <a:pt x="470" y="805"/>
                  <a:pt x="534" y="913"/>
                  <a:pt x="627" y="977"/>
                </a:cubicBezTo>
                <a:cubicBezTo>
                  <a:pt x="673" y="1004"/>
                  <a:pt x="723" y="1018"/>
                  <a:pt x="774" y="1018"/>
                </a:cubicBezTo>
                <a:cubicBezTo>
                  <a:pt x="806" y="1018"/>
                  <a:pt x="839" y="1012"/>
                  <a:pt x="872" y="1001"/>
                </a:cubicBezTo>
                <a:cubicBezTo>
                  <a:pt x="972" y="965"/>
                  <a:pt x="1045" y="881"/>
                  <a:pt x="1061" y="780"/>
                </a:cubicBezTo>
                <a:cubicBezTo>
                  <a:pt x="1081" y="676"/>
                  <a:pt x="1041" y="576"/>
                  <a:pt x="960" y="503"/>
                </a:cubicBezTo>
                <a:cubicBezTo>
                  <a:pt x="944" y="491"/>
                  <a:pt x="924" y="484"/>
                  <a:pt x="905" y="484"/>
                </a:cubicBezTo>
                <a:cubicBezTo>
                  <a:pt x="882" y="484"/>
                  <a:pt x="859" y="494"/>
                  <a:pt x="844" y="511"/>
                </a:cubicBezTo>
                <a:cubicBezTo>
                  <a:pt x="820" y="547"/>
                  <a:pt x="820" y="592"/>
                  <a:pt x="852" y="620"/>
                </a:cubicBezTo>
                <a:cubicBezTo>
                  <a:pt x="892" y="648"/>
                  <a:pt x="912" y="700"/>
                  <a:pt x="908" y="744"/>
                </a:cubicBezTo>
                <a:cubicBezTo>
                  <a:pt x="904" y="788"/>
                  <a:pt x="880" y="825"/>
                  <a:pt x="840" y="845"/>
                </a:cubicBezTo>
                <a:cubicBezTo>
                  <a:pt x="821" y="855"/>
                  <a:pt x="800" y="860"/>
                  <a:pt x="780" y="860"/>
                </a:cubicBezTo>
                <a:cubicBezTo>
                  <a:pt x="762" y="860"/>
                  <a:pt x="744" y="856"/>
                  <a:pt x="727" y="849"/>
                </a:cubicBezTo>
                <a:cubicBezTo>
                  <a:pt x="683" y="829"/>
                  <a:pt x="639" y="772"/>
                  <a:pt x="623" y="712"/>
                </a:cubicBezTo>
                <a:cubicBezTo>
                  <a:pt x="599" y="620"/>
                  <a:pt x="619" y="511"/>
                  <a:pt x="671" y="435"/>
                </a:cubicBezTo>
                <a:cubicBezTo>
                  <a:pt x="723" y="363"/>
                  <a:pt x="792" y="322"/>
                  <a:pt x="880" y="318"/>
                </a:cubicBezTo>
                <a:cubicBezTo>
                  <a:pt x="886" y="318"/>
                  <a:pt x="893" y="318"/>
                  <a:pt x="899" y="318"/>
                </a:cubicBezTo>
                <a:cubicBezTo>
                  <a:pt x="1080" y="318"/>
                  <a:pt x="1186" y="540"/>
                  <a:pt x="1205" y="680"/>
                </a:cubicBezTo>
                <a:cubicBezTo>
                  <a:pt x="1233" y="853"/>
                  <a:pt x="1161" y="1026"/>
                  <a:pt x="1012" y="1142"/>
                </a:cubicBezTo>
                <a:cubicBezTo>
                  <a:pt x="913" y="1216"/>
                  <a:pt x="790" y="1257"/>
                  <a:pt x="668" y="1257"/>
                </a:cubicBezTo>
                <a:cubicBezTo>
                  <a:pt x="611" y="1257"/>
                  <a:pt x="555" y="1248"/>
                  <a:pt x="502" y="1230"/>
                </a:cubicBezTo>
                <a:cubicBezTo>
                  <a:pt x="358" y="1186"/>
                  <a:pt x="249" y="1086"/>
                  <a:pt x="201" y="941"/>
                </a:cubicBezTo>
                <a:cubicBezTo>
                  <a:pt x="149" y="784"/>
                  <a:pt x="181" y="491"/>
                  <a:pt x="305" y="306"/>
                </a:cubicBezTo>
                <a:cubicBezTo>
                  <a:pt x="370" y="210"/>
                  <a:pt x="450" y="162"/>
                  <a:pt x="542" y="158"/>
                </a:cubicBezTo>
                <a:cubicBezTo>
                  <a:pt x="571" y="158"/>
                  <a:pt x="599" y="142"/>
                  <a:pt x="607" y="117"/>
                </a:cubicBezTo>
                <a:cubicBezTo>
                  <a:pt x="623" y="89"/>
                  <a:pt x="619" y="61"/>
                  <a:pt x="603" y="37"/>
                </a:cubicBezTo>
                <a:cubicBezTo>
                  <a:pt x="587" y="17"/>
                  <a:pt x="563" y="1"/>
                  <a:pt x="538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779" name="Google Shape;779;p13"/>
          <p:cNvGrpSpPr/>
          <p:nvPr/>
        </p:nvGrpSpPr>
        <p:grpSpPr>
          <a:xfrm rot="8887216">
            <a:off x="235838" y="621856"/>
            <a:ext cx="309487" cy="219034"/>
            <a:chOff x="3334703" y="-568655"/>
            <a:chExt cx="703624" cy="497978"/>
          </a:xfrm>
        </p:grpSpPr>
        <p:sp>
          <p:nvSpPr>
            <p:cNvPr id="780" name="Google Shape;780;p13"/>
            <p:cNvSpPr/>
            <p:nvPr/>
          </p:nvSpPr>
          <p:spPr>
            <a:xfrm>
              <a:off x="3439701" y="-356018"/>
              <a:ext cx="493979" cy="285342"/>
            </a:xfrm>
            <a:custGeom>
              <a:avLst/>
              <a:gdLst/>
              <a:ahLst/>
              <a:cxnLst/>
              <a:rect l="l" t="t" r="r" b="b"/>
              <a:pathLst>
                <a:path w="5796" h="3348" extrusionOk="0">
                  <a:moveTo>
                    <a:pt x="2897" y="1"/>
                  </a:moveTo>
                  <a:cubicBezTo>
                    <a:pt x="2551" y="1"/>
                    <a:pt x="2205" y="118"/>
                    <a:pt x="1920" y="352"/>
                  </a:cubicBezTo>
                  <a:cubicBezTo>
                    <a:pt x="1785" y="461"/>
                    <a:pt x="1661" y="585"/>
                    <a:pt x="1540" y="714"/>
                  </a:cubicBezTo>
                  <a:cubicBezTo>
                    <a:pt x="1287" y="981"/>
                    <a:pt x="936" y="1107"/>
                    <a:pt x="635" y="1307"/>
                  </a:cubicBezTo>
                  <a:cubicBezTo>
                    <a:pt x="74" y="1682"/>
                    <a:pt x="0" y="2447"/>
                    <a:pt x="471" y="2943"/>
                  </a:cubicBezTo>
                  <a:cubicBezTo>
                    <a:pt x="728" y="3212"/>
                    <a:pt x="1078" y="3347"/>
                    <a:pt x="1442" y="3347"/>
                  </a:cubicBezTo>
                  <a:cubicBezTo>
                    <a:pt x="1511" y="3347"/>
                    <a:pt x="1581" y="3343"/>
                    <a:pt x="1650" y="3333"/>
                  </a:cubicBezTo>
                  <a:cubicBezTo>
                    <a:pt x="1877" y="3302"/>
                    <a:pt x="2081" y="3208"/>
                    <a:pt x="2287" y="3119"/>
                  </a:cubicBezTo>
                  <a:cubicBezTo>
                    <a:pt x="2482" y="3036"/>
                    <a:pt x="2689" y="2995"/>
                    <a:pt x="2896" y="2995"/>
                  </a:cubicBezTo>
                  <a:cubicBezTo>
                    <a:pt x="3103" y="2995"/>
                    <a:pt x="3311" y="3036"/>
                    <a:pt x="3507" y="3119"/>
                  </a:cubicBezTo>
                  <a:cubicBezTo>
                    <a:pt x="3713" y="3204"/>
                    <a:pt x="3917" y="3300"/>
                    <a:pt x="4143" y="3333"/>
                  </a:cubicBezTo>
                  <a:cubicBezTo>
                    <a:pt x="4213" y="3343"/>
                    <a:pt x="4282" y="3347"/>
                    <a:pt x="4351" y="3347"/>
                  </a:cubicBezTo>
                  <a:cubicBezTo>
                    <a:pt x="4715" y="3347"/>
                    <a:pt x="5062" y="3212"/>
                    <a:pt x="5322" y="2943"/>
                  </a:cubicBezTo>
                  <a:cubicBezTo>
                    <a:pt x="5795" y="2447"/>
                    <a:pt x="5722" y="1685"/>
                    <a:pt x="5159" y="1307"/>
                  </a:cubicBezTo>
                  <a:cubicBezTo>
                    <a:pt x="4857" y="1107"/>
                    <a:pt x="4506" y="981"/>
                    <a:pt x="4253" y="714"/>
                  </a:cubicBezTo>
                  <a:cubicBezTo>
                    <a:pt x="4133" y="585"/>
                    <a:pt x="4006" y="461"/>
                    <a:pt x="3874" y="352"/>
                  </a:cubicBezTo>
                  <a:cubicBezTo>
                    <a:pt x="3589" y="118"/>
                    <a:pt x="3244" y="1"/>
                    <a:pt x="289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1" name="Google Shape;781;p13"/>
            <p:cNvSpPr/>
            <p:nvPr/>
          </p:nvSpPr>
          <p:spPr>
            <a:xfrm>
              <a:off x="3334703" y="-424284"/>
              <a:ext cx="126648" cy="125881"/>
            </a:xfrm>
            <a:custGeom>
              <a:avLst/>
              <a:gdLst/>
              <a:ahLst/>
              <a:cxnLst/>
              <a:rect l="l" t="t" r="r" b="b"/>
              <a:pathLst>
                <a:path w="1486" h="1477" extrusionOk="0">
                  <a:moveTo>
                    <a:pt x="677" y="0"/>
                  </a:moveTo>
                  <a:cubicBezTo>
                    <a:pt x="613" y="0"/>
                    <a:pt x="549" y="11"/>
                    <a:pt x="488" y="34"/>
                  </a:cubicBezTo>
                  <a:cubicBezTo>
                    <a:pt x="155" y="152"/>
                    <a:pt x="0" y="566"/>
                    <a:pt x="141" y="956"/>
                  </a:cubicBezTo>
                  <a:cubicBezTo>
                    <a:pt x="254" y="1273"/>
                    <a:pt x="529" y="1476"/>
                    <a:pt x="806" y="1476"/>
                  </a:cubicBezTo>
                  <a:cubicBezTo>
                    <a:pt x="870" y="1476"/>
                    <a:pt x="934" y="1466"/>
                    <a:pt x="995" y="1443"/>
                  </a:cubicBezTo>
                  <a:cubicBezTo>
                    <a:pt x="1328" y="1323"/>
                    <a:pt x="1485" y="911"/>
                    <a:pt x="1344" y="521"/>
                  </a:cubicBezTo>
                  <a:cubicBezTo>
                    <a:pt x="1230" y="204"/>
                    <a:pt x="954" y="0"/>
                    <a:pt x="67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2" name="Google Shape;782;p13"/>
            <p:cNvSpPr/>
            <p:nvPr/>
          </p:nvSpPr>
          <p:spPr>
            <a:xfrm>
              <a:off x="3505069" y="-568655"/>
              <a:ext cx="135853" cy="141989"/>
            </a:xfrm>
            <a:custGeom>
              <a:avLst/>
              <a:gdLst/>
              <a:ahLst/>
              <a:cxnLst/>
              <a:rect l="l" t="t" r="r" b="b"/>
              <a:pathLst>
                <a:path w="1594" h="1666" extrusionOk="0">
                  <a:moveTo>
                    <a:pt x="751" y="1"/>
                  </a:moveTo>
                  <a:cubicBezTo>
                    <a:pt x="708" y="1"/>
                    <a:pt x="665" y="5"/>
                    <a:pt x="622" y="14"/>
                  </a:cubicBezTo>
                  <a:cubicBezTo>
                    <a:pt x="237" y="98"/>
                    <a:pt x="0" y="530"/>
                    <a:pt x="96" y="981"/>
                  </a:cubicBezTo>
                  <a:cubicBezTo>
                    <a:pt x="181" y="1384"/>
                    <a:pt x="499" y="1665"/>
                    <a:pt x="841" y="1665"/>
                  </a:cubicBezTo>
                  <a:cubicBezTo>
                    <a:pt x="883" y="1665"/>
                    <a:pt x="926" y="1661"/>
                    <a:pt x="969" y="1652"/>
                  </a:cubicBezTo>
                  <a:cubicBezTo>
                    <a:pt x="1357" y="1571"/>
                    <a:pt x="1593" y="1136"/>
                    <a:pt x="1497" y="685"/>
                  </a:cubicBezTo>
                  <a:cubicBezTo>
                    <a:pt x="1412" y="282"/>
                    <a:pt x="1093" y="1"/>
                    <a:pt x="75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3" name="Google Shape;783;p13"/>
            <p:cNvSpPr/>
            <p:nvPr/>
          </p:nvSpPr>
          <p:spPr>
            <a:xfrm>
              <a:off x="3911679" y="-424965"/>
              <a:ext cx="126648" cy="125966"/>
            </a:xfrm>
            <a:custGeom>
              <a:avLst/>
              <a:gdLst/>
              <a:ahLst/>
              <a:cxnLst/>
              <a:rect l="l" t="t" r="r" b="b"/>
              <a:pathLst>
                <a:path w="1486" h="1478" extrusionOk="0">
                  <a:moveTo>
                    <a:pt x="810" y="1"/>
                  </a:moveTo>
                  <a:cubicBezTo>
                    <a:pt x="532" y="1"/>
                    <a:pt x="256" y="205"/>
                    <a:pt x="141" y="521"/>
                  </a:cubicBezTo>
                  <a:cubicBezTo>
                    <a:pt x="0" y="911"/>
                    <a:pt x="157" y="1325"/>
                    <a:pt x="490" y="1445"/>
                  </a:cubicBezTo>
                  <a:cubicBezTo>
                    <a:pt x="551" y="1467"/>
                    <a:pt x="614" y="1477"/>
                    <a:pt x="677" y="1477"/>
                  </a:cubicBezTo>
                  <a:cubicBezTo>
                    <a:pt x="955" y="1477"/>
                    <a:pt x="1232" y="1273"/>
                    <a:pt x="1347" y="955"/>
                  </a:cubicBezTo>
                  <a:cubicBezTo>
                    <a:pt x="1485" y="566"/>
                    <a:pt x="1330" y="154"/>
                    <a:pt x="998" y="33"/>
                  </a:cubicBezTo>
                  <a:cubicBezTo>
                    <a:pt x="936" y="11"/>
                    <a:pt x="873" y="1"/>
                    <a:pt x="81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4" name="Google Shape;784;p13"/>
            <p:cNvSpPr/>
            <p:nvPr/>
          </p:nvSpPr>
          <p:spPr>
            <a:xfrm>
              <a:off x="3732450" y="-567802"/>
              <a:ext cx="135853" cy="141819"/>
            </a:xfrm>
            <a:custGeom>
              <a:avLst/>
              <a:gdLst/>
              <a:ahLst/>
              <a:cxnLst/>
              <a:rect l="l" t="t" r="r" b="b"/>
              <a:pathLst>
                <a:path w="1594" h="1664" extrusionOk="0">
                  <a:moveTo>
                    <a:pt x="841" y="1"/>
                  </a:moveTo>
                  <a:cubicBezTo>
                    <a:pt x="499" y="1"/>
                    <a:pt x="181" y="282"/>
                    <a:pt x="96" y="683"/>
                  </a:cubicBezTo>
                  <a:cubicBezTo>
                    <a:pt x="0" y="1136"/>
                    <a:pt x="237" y="1569"/>
                    <a:pt x="622" y="1650"/>
                  </a:cubicBezTo>
                  <a:cubicBezTo>
                    <a:pt x="665" y="1659"/>
                    <a:pt x="708" y="1664"/>
                    <a:pt x="751" y="1664"/>
                  </a:cubicBezTo>
                  <a:cubicBezTo>
                    <a:pt x="1093" y="1664"/>
                    <a:pt x="1412" y="1382"/>
                    <a:pt x="1498" y="981"/>
                  </a:cubicBezTo>
                  <a:cubicBezTo>
                    <a:pt x="1593" y="528"/>
                    <a:pt x="1357" y="96"/>
                    <a:pt x="969" y="14"/>
                  </a:cubicBezTo>
                  <a:cubicBezTo>
                    <a:pt x="926" y="5"/>
                    <a:pt x="883" y="1"/>
                    <a:pt x="84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85" name="Google Shape;785;p13"/>
          <p:cNvGrpSpPr/>
          <p:nvPr/>
        </p:nvGrpSpPr>
        <p:grpSpPr>
          <a:xfrm rot="10413075">
            <a:off x="95669" y="176394"/>
            <a:ext cx="352707" cy="249622"/>
            <a:chOff x="3334703" y="-568655"/>
            <a:chExt cx="703624" cy="497978"/>
          </a:xfrm>
        </p:grpSpPr>
        <p:sp>
          <p:nvSpPr>
            <p:cNvPr id="786" name="Google Shape;786;p13"/>
            <p:cNvSpPr/>
            <p:nvPr/>
          </p:nvSpPr>
          <p:spPr>
            <a:xfrm>
              <a:off x="3439701" y="-356018"/>
              <a:ext cx="493979" cy="285342"/>
            </a:xfrm>
            <a:custGeom>
              <a:avLst/>
              <a:gdLst/>
              <a:ahLst/>
              <a:cxnLst/>
              <a:rect l="l" t="t" r="r" b="b"/>
              <a:pathLst>
                <a:path w="5796" h="3348" extrusionOk="0">
                  <a:moveTo>
                    <a:pt x="2897" y="1"/>
                  </a:moveTo>
                  <a:cubicBezTo>
                    <a:pt x="2551" y="1"/>
                    <a:pt x="2205" y="118"/>
                    <a:pt x="1920" y="352"/>
                  </a:cubicBezTo>
                  <a:cubicBezTo>
                    <a:pt x="1785" y="461"/>
                    <a:pt x="1661" y="585"/>
                    <a:pt x="1540" y="714"/>
                  </a:cubicBezTo>
                  <a:cubicBezTo>
                    <a:pt x="1287" y="981"/>
                    <a:pt x="936" y="1107"/>
                    <a:pt x="635" y="1307"/>
                  </a:cubicBezTo>
                  <a:cubicBezTo>
                    <a:pt x="74" y="1682"/>
                    <a:pt x="0" y="2447"/>
                    <a:pt x="471" y="2943"/>
                  </a:cubicBezTo>
                  <a:cubicBezTo>
                    <a:pt x="728" y="3212"/>
                    <a:pt x="1078" y="3347"/>
                    <a:pt x="1442" y="3347"/>
                  </a:cubicBezTo>
                  <a:cubicBezTo>
                    <a:pt x="1511" y="3347"/>
                    <a:pt x="1581" y="3343"/>
                    <a:pt x="1650" y="3333"/>
                  </a:cubicBezTo>
                  <a:cubicBezTo>
                    <a:pt x="1877" y="3302"/>
                    <a:pt x="2081" y="3208"/>
                    <a:pt x="2287" y="3119"/>
                  </a:cubicBezTo>
                  <a:cubicBezTo>
                    <a:pt x="2482" y="3036"/>
                    <a:pt x="2689" y="2995"/>
                    <a:pt x="2896" y="2995"/>
                  </a:cubicBezTo>
                  <a:cubicBezTo>
                    <a:pt x="3103" y="2995"/>
                    <a:pt x="3311" y="3036"/>
                    <a:pt x="3507" y="3119"/>
                  </a:cubicBezTo>
                  <a:cubicBezTo>
                    <a:pt x="3713" y="3204"/>
                    <a:pt x="3917" y="3300"/>
                    <a:pt x="4143" y="3333"/>
                  </a:cubicBezTo>
                  <a:cubicBezTo>
                    <a:pt x="4213" y="3343"/>
                    <a:pt x="4282" y="3347"/>
                    <a:pt x="4351" y="3347"/>
                  </a:cubicBezTo>
                  <a:cubicBezTo>
                    <a:pt x="4715" y="3347"/>
                    <a:pt x="5062" y="3212"/>
                    <a:pt x="5322" y="2943"/>
                  </a:cubicBezTo>
                  <a:cubicBezTo>
                    <a:pt x="5795" y="2447"/>
                    <a:pt x="5722" y="1685"/>
                    <a:pt x="5159" y="1307"/>
                  </a:cubicBezTo>
                  <a:cubicBezTo>
                    <a:pt x="4857" y="1107"/>
                    <a:pt x="4506" y="981"/>
                    <a:pt x="4253" y="714"/>
                  </a:cubicBezTo>
                  <a:cubicBezTo>
                    <a:pt x="4133" y="585"/>
                    <a:pt x="4006" y="461"/>
                    <a:pt x="3874" y="352"/>
                  </a:cubicBezTo>
                  <a:cubicBezTo>
                    <a:pt x="3589" y="118"/>
                    <a:pt x="3244" y="1"/>
                    <a:pt x="289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7" name="Google Shape;787;p13"/>
            <p:cNvSpPr/>
            <p:nvPr/>
          </p:nvSpPr>
          <p:spPr>
            <a:xfrm>
              <a:off x="3334703" y="-424284"/>
              <a:ext cx="126648" cy="125881"/>
            </a:xfrm>
            <a:custGeom>
              <a:avLst/>
              <a:gdLst/>
              <a:ahLst/>
              <a:cxnLst/>
              <a:rect l="l" t="t" r="r" b="b"/>
              <a:pathLst>
                <a:path w="1486" h="1477" extrusionOk="0">
                  <a:moveTo>
                    <a:pt x="677" y="0"/>
                  </a:moveTo>
                  <a:cubicBezTo>
                    <a:pt x="613" y="0"/>
                    <a:pt x="549" y="11"/>
                    <a:pt x="488" y="34"/>
                  </a:cubicBezTo>
                  <a:cubicBezTo>
                    <a:pt x="155" y="152"/>
                    <a:pt x="0" y="566"/>
                    <a:pt x="141" y="956"/>
                  </a:cubicBezTo>
                  <a:cubicBezTo>
                    <a:pt x="254" y="1273"/>
                    <a:pt x="529" y="1476"/>
                    <a:pt x="806" y="1476"/>
                  </a:cubicBezTo>
                  <a:cubicBezTo>
                    <a:pt x="870" y="1476"/>
                    <a:pt x="934" y="1466"/>
                    <a:pt x="995" y="1443"/>
                  </a:cubicBezTo>
                  <a:cubicBezTo>
                    <a:pt x="1328" y="1323"/>
                    <a:pt x="1485" y="911"/>
                    <a:pt x="1344" y="521"/>
                  </a:cubicBezTo>
                  <a:cubicBezTo>
                    <a:pt x="1230" y="204"/>
                    <a:pt x="954" y="0"/>
                    <a:pt x="67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8" name="Google Shape;788;p13"/>
            <p:cNvSpPr/>
            <p:nvPr/>
          </p:nvSpPr>
          <p:spPr>
            <a:xfrm>
              <a:off x="3505069" y="-568655"/>
              <a:ext cx="135853" cy="141989"/>
            </a:xfrm>
            <a:custGeom>
              <a:avLst/>
              <a:gdLst/>
              <a:ahLst/>
              <a:cxnLst/>
              <a:rect l="l" t="t" r="r" b="b"/>
              <a:pathLst>
                <a:path w="1594" h="1666" extrusionOk="0">
                  <a:moveTo>
                    <a:pt x="751" y="1"/>
                  </a:moveTo>
                  <a:cubicBezTo>
                    <a:pt x="708" y="1"/>
                    <a:pt x="665" y="5"/>
                    <a:pt x="622" y="14"/>
                  </a:cubicBezTo>
                  <a:cubicBezTo>
                    <a:pt x="237" y="98"/>
                    <a:pt x="0" y="530"/>
                    <a:pt x="96" y="981"/>
                  </a:cubicBezTo>
                  <a:cubicBezTo>
                    <a:pt x="181" y="1384"/>
                    <a:pt x="499" y="1665"/>
                    <a:pt x="841" y="1665"/>
                  </a:cubicBezTo>
                  <a:cubicBezTo>
                    <a:pt x="883" y="1665"/>
                    <a:pt x="926" y="1661"/>
                    <a:pt x="969" y="1652"/>
                  </a:cubicBezTo>
                  <a:cubicBezTo>
                    <a:pt x="1357" y="1571"/>
                    <a:pt x="1593" y="1136"/>
                    <a:pt x="1497" y="685"/>
                  </a:cubicBezTo>
                  <a:cubicBezTo>
                    <a:pt x="1412" y="282"/>
                    <a:pt x="1093" y="1"/>
                    <a:pt x="75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9" name="Google Shape;789;p13"/>
            <p:cNvSpPr/>
            <p:nvPr/>
          </p:nvSpPr>
          <p:spPr>
            <a:xfrm>
              <a:off x="3911679" y="-424965"/>
              <a:ext cx="126648" cy="125966"/>
            </a:xfrm>
            <a:custGeom>
              <a:avLst/>
              <a:gdLst/>
              <a:ahLst/>
              <a:cxnLst/>
              <a:rect l="l" t="t" r="r" b="b"/>
              <a:pathLst>
                <a:path w="1486" h="1478" extrusionOk="0">
                  <a:moveTo>
                    <a:pt x="810" y="1"/>
                  </a:moveTo>
                  <a:cubicBezTo>
                    <a:pt x="532" y="1"/>
                    <a:pt x="256" y="205"/>
                    <a:pt x="141" y="521"/>
                  </a:cubicBezTo>
                  <a:cubicBezTo>
                    <a:pt x="0" y="911"/>
                    <a:pt x="157" y="1325"/>
                    <a:pt x="490" y="1445"/>
                  </a:cubicBezTo>
                  <a:cubicBezTo>
                    <a:pt x="551" y="1467"/>
                    <a:pt x="614" y="1477"/>
                    <a:pt x="677" y="1477"/>
                  </a:cubicBezTo>
                  <a:cubicBezTo>
                    <a:pt x="955" y="1477"/>
                    <a:pt x="1232" y="1273"/>
                    <a:pt x="1347" y="955"/>
                  </a:cubicBezTo>
                  <a:cubicBezTo>
                    <a:pt x="1485" y="566"/>
                    <a:pt x="1330" y="154"/>
                    <a:pt x="998" y="33"/>
                  </a:cubicBezTo>
                  <a:cubicBezTo>
                    <a:pt x="936" y="11"/>
                    <a:pt x="873" y="1"/>
                    <a:pt x="81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0" name="Google Shape;790;p13"/>
            <p:cNvSpPr/>
            <p:nvPr/>
          </p:nvSpPr>
          <p:spPr>
            <a:xfrm>
              <a:off x="3732450" y="-567802"/>
              <a:ext cx="135853" cy="141819"/>
            </a:xfrm>
            <a:custGeom>
              <a:avLst/>
              <a:gdLst/>
              <a:ahLst/>
              <a:cxnLst/>
              <a:rect l="l" t="t" r="r" b="b"/>
              <a:pathLst>
                <a:path w="1594" h="1664" extrusionOk="0">
                  <a:moveTo>
                    <a:pt x="841" y="1"/>
                  </a:moveTo>
                  <a:cubicBezTo>
                    <a:pt x="499" y="1"/>
                    <a:pt x="181" y="282"/>
                    <a:pt x="96" y="683"/>
                  </a:cubicBezTo>
                  <a:cubicBezTo>
                    <a:pt x="0" y="1136"/>
                    <a:pt x="237" y="1569"/>
                    <a:pt x="622" y="1650"/>
                  </a:cubicBezTo>
                  <a:cubicBezTo>
                    <a:pt x="665" y="1659"/>
                    <a:pt x="708" y="1664"/>
                    <a:pt x="751" y="1664"/>
                  </a:cubicBezTo>
                  <a:cubicBezTo>
                    <a:pt x="1093" y="1664"/>
                    <a:pt x="1412" y="1382"/>
                    <a:pt x="1498" y="981"/>
                  </a:cubicBezTo>
                  <a:cubicBezTo>
                    <a:pt x="1593" y="528"/>
                    <a:pt x="1357" y="96"/>
                    <a:pt x="969" y="14"/>
                  </a:cubicBezTo>
                  <a:cubicBezTo>
                    <a:pt x="926" y="5"/>
                    <a:pt x="883" y="1"/>
                    <a:pt x="84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91" name="Google Shape;791;p13"/>
          <p:cNvSpPr/>
          <p:nvPr/>
        </p:nvSpPr>
        <p:spPr>
          <a:xfrm flipH="1">
            <a:off x="363904" y="4277150"/>
            <a:ext cx="215929" cy="199812"/>
          </a:xfrm>
          <a:custGeom>
            <a:avLst/>
            <a:gdLst/>
            <a:ahLst/>
            <a:cxnLst/>
            <a:rect l="l" t="t" r="r" b="b"/>
            <a:pathLst>
              <a:path w="1447" h="1339" extrusionOk="0">
                <a:moveTo>
                  <a:pt x="729" y="0"/>
                </a:moveTo>
                <a:cubicBezTo>
                  <a:pt x="719" y="0"/>
                  <a:pt x="709" y="1"/>
                  <a:pt x="699" y="1"/>
                </a:cubicBezTo>
                <a:cubicBezTo>
                  <a:pt x="486" y="13"/>
                  <a:pt x="286" y="122"/>
                  <a:pt x="161" y="298"/>
                </a:cubicBezTo>
                <a:cubicBezTo>
                  <a:pt x="36" y="475"/>
                  <a:pt x="0" y="692"/>
                  <a:pt x="61" y="893"/>
                </a:cubicBezTo>
                <a:cubicBezTo>
                  <a:pt x="121" y="1082"/>
                  <a:pt x="261" y="1238"/>
                  <a:pt x="458" y="1307"/>
                </a:cubicBezTo>
                <a:cubicBezTo>
                  <a:pt x="511" y="1327"/>
                  <a:pt x="571" y="1339"/>
                  <a:pt x="627" y="1339"/>
                </a:cubicBezTo>
                <a:cubicBezTo>
                  <a:pt x="760" y="1339"/>
                  <a:pt x="872" y="1279"/>
                  <a:pt x="953" y="1166"/>
                </a:cubicBezTo>
                <a:cubicBezTo>
                  <a:pt x="1053" y="1026"/>
                  <a:pt x="1089" y="801"/>
                  <a:pt x="932" y="604"/>
                </a:cubicBezTo>
                <a:cubicBezTo>
                  <a:pt x="860" y="511"/>
                  <a:pt x="744" y="455"/>
                  <a:pt x="631" y="455"/>
                </a:cubicBezTo>
                <a:cubicBezTo>
                  <a:pt x="543" y="455"/>
                  <a:pt x="466" y="495"/>
                  <a:pt x="418" y="563"/>
                </a:cubicBezTo>
                <a:cubicBezTo>
                  <a:pt x="350" y="652"/>
                  <a:pt x="338" y="756"/>
                  <a:pt x="378" y="853"/>
                </a:cubicBezTo>
                <a:cubicBezTo>
                  <a:pt x="418" y="945"/>
                  <a:pt x="507" y="1013"/>
                  <a:pt x="611" y="1026"/>
                </a:cubicBezTo>
                <a:cubicBezTo>
                  <a:pt x="616" y="1026"/>
                  <a:pt x="621" y="1027"/>
                  <a:pt x="626" y="1027"/>
                </a:cubicBezTo>
                <a:cubicBezTo>
                  <a:pt x="667" y="1027"/>
                  <a:pt x="700" y="997"/>
                  <a:pt x="703" y="957"/>
                </a:cubicBezTo>
                <a:cubicBezTo>
                  <a:pt x="707" y="917"/>
                  <a:pt x="679" y="877"/>
                  <a:pt x="639" y="873"/>
                </a:cubicBezTo>
                <a:cubicBezTo>
                  <a:pt x="587" y="865"/>
                  <a:pt x="547" y="837"/>
                  <a:pt x="527" y="797"/>
                </a:cubicBezTo>
                <a:cubicBezTo>
                  <a:pt x="507" y="756"/>
                  <a:pt x="511" y="716"/>
                  <a:pt x="531" y="672"/>
                </a:cubicBezTo>
                <a:cubicBezTo>
                  <a:pt x="551" y="636"/>
                  <a:pt x="583" y="612"/>
                  <a:pt x="623" y="604"/>
                </a:cubicBezTo>
                <a:cubicBezTo>
                  <a:pt x="629" y="603"/>
                  <a:pt x="636" y="602"/>
                  <a:pt x="643" y="602"/>
                </a:cubicBezTo>
                <a:cubicBezTo>
                  <a:pt x="689" y="602"/>
                  <a:pt x="745" y="625"/>
                  <a:pt x="784" y="660"/>
                </a:cubicBezTo>
                <a:cubicBezTo>
                  <a:pt x="860" y="724"/>
                  <a:pt x="900" y="825"/>
                  <a:pt x="892" y="925"/>
                </a:cubicBezTo>
                <a:cubicBezTo>
                  <a:pt x="888" y="1013"/>
                  <a:pt x="848" y="1086"/>
                  <a:pt x="784" y="1138"/>
                </a:cubicBezTo>
                <a:cubicBezTo>
                  <a:pt x="741" y="1170"/>
                  <a:pt x="693" y="1183"/>
                  <a:pt x="644" y="1183"/>
                </a:cubicBezTo>
                <a:cubicBezTo>
                  <a:pt x="516" y="1183"/>
                  <a:pt x="382" y="1092"/>
                  <a:pt x="310" y="1013"/>
                </a:cubicBezTo>
                <a:cubicBezTo>
                  <a:pt x="189" y="881"/>
                  <a:pt x="161" y="696"/>
                  <a:pt x="221" y="519"/>
                </a:cubicBezTo>
                <a:cubicBezTo>
                  <a:pt x="282" y="347"/>
                  <a:pt x="426" y="214"/>
                  <a:pt x="603" y="162"/>
                </a:cubicBezTo>
                <a:cubicBezTo>
                  <a:pt x="644" y="150"/>
                  <a:pt x="686" y="145"/>
                  <a:pt x="727" y="145"/>
                </a:cubicBezTo>
                <a:cubicBezTo>
                  <a:pt x="828" y="145"/>
                  <a:pt x="926" y="179"/>
                  <a:pt x="1009" y="242"/>
                </a:cubicBezTo>
                <a:cubicBezTo>
                  <a:pt x="1133" y="342"/>
                  <a:pt x="1270" y="604"/>
                  <a:pt x="1266" y="829"/>
                </a:cubicBezTo>
                <a:cubicBezTo>
                  <a:pt x="1258" y="945"/>
                  <a:pt x="1226" y="1030"/>
                  <a:pt x="1149" y="1082"/>
                </a:cubicBezTo>
                <a:cubicBezTo>
                  <a:pt x="1125" y="1098"/>
                  <a:pt x="1113" y="1126"/>
                  <a:pt x="1121" y="1150"/>
                </a:cubicBezTo>
                <a:cubicBezTo>
                  <a:pt x="1125" y="1182"/>
                  <a:pt x="1141" y="1206"/>
                  <a:pt x="1165" y="1218"/>
                </a:cubicBezTo>
                <a:cubicBezTo>
                  <a:pt x="1175" y="1221"/>
                  <a:pt x="1184" y="1223"/>
                  <a:pt x="1194" y="1223"/>
                </a:cubicBezTo>
                <a:cubicBezTo>
                  <a:pt x="1209" y="1223"/>
                  <a:pt x="1225" y="1219"/>
                  <a:pt x="1242" y="1206"/>
                </a:cubicBezTo>
                <a:cubicBezTo>
                  <a:pt x="1342" y="1138"/>
                  <a:pt x="1402" y="1021"/>
                  <a:pt x="1415" y="885"/>
                </a:cubicBezTo>
                <a:cubicBezTo>
                  <a:pt x="1447" y="632"/>
                  <a:pt x="1314" y="338"/>
                  <a:pt x="1173" y="178"/>
                </a:cubicBezTo>
                <a:cubicBezTo>
                  <a:pt x="1059" y="67"/>
                  <a:pt x="902" y="0"/>
                  <a:pt x="729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2" name="Google Shape;792;p13"/>
          <p:cNvSpPr/>
          <p:nvPr/>
        </p:nvSpPr>
        <p:spPr>
          <a:xfrm flipH="1">
            <a:off x="-141382" y="4524388"/>
            <a:ext cx="232399" cy="236323"/>
          </a:xfrm>
          <a:custGeom>
            <a:avLst/>
            <a:gdLst/>
            <a:ahLst/>
            <a:cxnLst/>
            <a:rect l="l" t="t" r="r" b="b"/>
            <a:pathLst>
              <a:path w="1411" h="1435" extrusionOk="0">
                <a:moveTo>
                  <a:pt x="698" y="0"/>
                </a:moveTo>
                <a:cubicBezTo>
                  <a:pt x="487" y="0"/>
                  <a:pt x="299" y="92"/>
                  <a:pt x="169" y="254"/>
                </a:cubicBezTo>
                <a:cubicBezTo>
                  <a:pt x="45" y="410"/>
                  <a:pt x="1" y="615"/>
                  <a:pt x="49" y="816"/>
                </a:cubicBezTo>
                <a:cubicBezTo>
                  <a:pt x="101" y="1017"/>
                  <a:pt x="250" y="1146"/>
                  <a:pt x="447" y="1150"/>
                </a:cubicBezTo>
                <a:cubicBezTo>
                  <a:pt x="450" y="1150"/>
                  <a:pt x="453" y="1150"/>
                  <a:pt x="456" y="1150"/>
                </a:cubicBezTo>
                <a:cubicBezTo>
                  <a:pt x="623" y="1150"/>
                  <a:pt x="829" y="1045"/>
                  <a:pt x="897" y="812"/>
                </a:cubicBezTo>
                <a:cubicBezTo>
                  <a:pt x="933" y="696"/>
                  <a:pt x="913" y="567"/>
                  <a:pt x="852" y="475"/>
                </a:cubicBezTo>
                <a:cubicBezTo>
                  <a:pt x="804" y="406"/>
                  <a:pt x="728" y="366"/>
                  <a:pt x="635" y="362"/>
                </a:cubicBezTo>
                <a:cubicBezTo>
                  <a:pt x="628" y="362"/>
                  <a:pt x="621" y="361"/>
                  <a:pt x="614" y="361"/>
                </a:cubicBezTo>
                <a:cubicBezTo>
                  <a:pt x="518" y="361"/>
                  <a:pt x="430" y="412"/>
                  <a:pt x="374" y="491"/>
                </a:cubicBezTo>
                <a:cubicBezTo>
                  <a:pt x="322" y="583"/>
                  <a:pt x="314" y="692"/>
                  <a:pt x="366" y="784"/>
                </a:cubicBezTo>
                <a:cubicBezTo>
                  <a:pt x="380" y="811"/>
                  <a:pt x="407" y="826"/>
                  <a:pt x="435" y="826"/>
                </a:cubicBezTo>
                <a:cubicBezTo>
                  <a:pt x="448" y="826"/>
                  <a:pt x="462" y="823"/>
                  <a:pt x="475" y="816"/>
                </a:cubicBezTo>
                <a:cubicBezTo>
                  <a:pt x="515" y="796"/>
                  <a:pt x="527" y="752"/>
                  <a:pt x="507" y="716"/>
                </a:cubicBezTo>
                <a:cubicBezTo>
                  <a:pt x="483" y="672"/>
                  <a:pt x="483" y="623"/>
                  <a:pt x="507" y="583"/>
                </a:cubicBezTo>
                <a:cubicBezTo>
                  <a:pt x="527" y="543"/>
                  <a:pt x="567" y="523"/>
                  <a:pt x="611" y="515"/>
                </a:cubicBezTo>
                <a:cubicBezTo>
                  <a:pt x="615" y="514"/>
                  <a:pt x="620" y="514"/>
                  <a:pt x="624" y="514"/>
                </a:cubicBezTo>
                <a:cubicBezTo>
                  <a:pt x="659" y="514"/>
                  <a:pt x="690" y="529"/>
                  <a:pt x="712" y="551"/>
                </a:cubicBezTo>
                <a:cubicBezTo>
                  <a:pt x="748" y="587"/>
                  <a:pt x="768" y="651"/>
                  <a:pt x="756" y="716"/>
                </a:cubicBezTo>
                <a:cubicBezTo>
                  <a:pt x="744" y="816"/>
                  <a:pt x="688" y="909"/>
                  <a:pt x="603" y="957"/>
                </a:cubicBezTo>
                <a:cubicBezTo>
                  <a:pt x="557" y="988"/>
                  <a:pt x="506" y="1002"/>
                  <a:pt x="453" y="1002"/>
                </a:cubicBezTo>
                <a:cubicBezTo>
                  <a:pt x="424" y="1002"/>
                  <a:pt x="395" y="998"/>
                  <a:pt x="366" y="989"/>
                </a:cubicBezTo>
                <a:cubicBezTo>
                  <a:pt x="181" y="925"/>
                  <a:pt x="165" y="672"/>
                  <a:pt x="201" y="531"/>
                </a:cubicBezTo>
                <a:cubicBezTo>
                  <a:pt x="242" y="354"/>
                  <a:pt x="374" y="226"/>
                  <a:pt x="551" y="181"/>
                </a:cubicBezTo>
                <a:cubicBezTo>
                  <a:pt x="600" y="168"/>
                  <a:pt x="651" y="161"/>
                  <a:pt x="701" y="161"/>
                </a:cubicBezTo>
                <a:cubicBezTo>
                  <a:pt x="832" y="161"/>
                  <a:pt x="961" y="206"/>
                  <a:pt x="1057" y="290"/>
                </a:cubicBezTo>
                <a:cubicBezTo>
                  <a:pt x="1174" y="386"/>
                  <a:pt x="1234" y="527"/>
                  <a:pt x="1222" y="672"/>
                </a:cubicBezTo>
                <a:cubicBezTo>
                  <a:pt x="1214" y="836"/>
                  <a:pt x="1073" y="1093"/>
                  <a:pt x="884" y="1214"/>
                </a:cubicBezTo>
                <a:cubicBezTo>
                  <a:pt x="818" y="1258"/>
                  <a:pt x="752" y="1279"/>
                  <a:pt x="690" y="1279"/>
                </a:cubicBezTo>
                <a:cubicBezTo>
                  <a:pt x="661" y="1279"/>
                  <a:pt x="634" y="1275"/>
                  <a:pt x="607" y="1266"/>
                </a:cubicBezTo>
                <a:cubicBezTo>
                  <a:pt x="598" y="1262"/>
                  <a:pt x="588" y="1259"/>
                  <a:pt x="578" y="1259"/>
                </a:cubicBezTo>
                <a:cubicBezTo>
                  <a:pt x="561" y="1259"/>
                  <a:pt x="543" y="1266"/>
                  <a:pt x="531" y="1278"/>
                </a:cubicBezTo>
                <a:cubicBezTo>
                  <a:pt x="511" y="1302"/>
                  <a:pt x="495" y="1330"/>
                  <a:pt x="507" y="1355"/>
                </a:cubicBezTo>
                <a:cubicBezTo>
                  <a:pt x="511" y="1379"/>
                  <a:pt x="531" y="1403"/>
                  <a:pt x="555" y="1411"/>
                </a:cubicBezTo>
                <a:cubicBezTo>
                  <a:pt x="603" y="1427"/>
                  <a:pt x="647" y="1435"/>
                  <a:pt x="692" y="1435"/>
                </a:cubicBezTo>
                <a:cubicBezTo>
                  <a:pt x="768" y="1435"/>
                  <a:pt x="844" y="1415"/>
                  <a:pt x="917" y="1375"/>
                </a:cubicBezTo>
                <a:cubicBezTo>
                  <a:pt x="1146" y="1254"/>
                  <a:pt x="1314" y="985"/>
                  <a:pt x="1367" y="776"/>
                </a:cubicBezTo>
                <a:cubicBezTo>
                  <a:pt x="1411" y="603"/>
                  <a:pt x="1371" y="422"/>
                  <a:pt x="1258" y="274"/>
                </a:cubicBezTo>
                <a:cubicBezTo>
                  <a:pt x="1134" y="105"/>
                  <a:pt x="929" y="5"/>
                  <a:pt x="712" y="1"/>
                </a:cubicBezTo>
                <a:cubicBezTo>
                  <a:pt x="707" y="0"/>
                  <a:pt x="703" y="0"/>
                  <a:pt x="698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3" name="Google Shape;793;p13"/>
          <p:cNvSpPr/>
          <p:nvPr/>
        </p:nvSpPr>
        <p:spPr>
          <a:xfrm>
            <a:off x="1738445" y="-86012"/>
            <a:ext cx="215929" cy="199812"/>
          </a:xfrm>
          <a:custGeom>
            <a:avLst/>
            <a:gdLst/>
            <a:ahLst/>
            <a:cxnLst/>
            <a:rect l="l" t="t" r="r" b="b"/>
            <a:pathLst>
              <a:path w="1447" h="1339" extrusionOk="0">
                <a:moveTo>
                  <a:pt x="729" y="0"/>
                </a:moveTo>
                <a:cubicBezTo>
                  <a:pt x="719" y="0"/>
                  <a:pt x="709" y="1"/>
                  <a:pt x="699" y="1"/>
                </a:cubicBezTo>
                <a:cubicBezTo>
                  <a:pt x="486" y="13"/>
                  <a:pt x="286" y="122"/>
                  <a:pt x="161" y="298"/>
                </a:cubicBezTo>
                <a:cubicBezTo>
                  <a:pt x="36" y="475"/>
                  <a:pt x="0" y="692"/>
                  <a:pt x="61" y="893"/>
                </a:cubicBezTo>
                <a:cubicBezTo>
                  <a:pt x="121" y="1082"/>
                  <a:pt x="261" y="1238"/>
                  <a:pt x="458" y="1307"/>
                </a:cubicBezTo>
                <a:cubicBezTo>
                  <a:pt x="511" y="1327"/>
                  <a:pt x="571" y="1339"/>
                  <a:pt x="627" y="1339"/>
                </a:cubicBezTo>
                <a:cubicBezTo>
                  <a:pt x="760" y="1339"/>
                  <a:pt x="872" y="1279"/>
                  <a:pt x="953" y="1166"/>
                </a:cubicBezTo>
                <a:cubicBezTo>
                  <a:pt x="1053" y="1026"/>
                  <a:pt x="1089" y="801"/>
                  <a:pt x="932" y="604"/>
                </a:cubicBezTo>
                <a:cubicBezTo>
                  <a:pt x="860" y="511"/>
                  <a:pt x="744" y="455"/>
                  <a:pt x="631" y="455"/>
                </a:cubicBezTo>
                <a:cubicBezTo>
                  <a:pt x="543" y="455"/>
                  <a:pt x="466" y="495"/>
                  <a:pt x="418" y="563"/>
                </a:cubicBezTo>
                <a:cubicBezTo>
                  <a:pt x="350" y="652"/>
                  <a:pt x="338" y="756"/>
                  <a:pt x="378" y="853"/>
                </a:cubicBezTo>
                <a:cubicBezTo>
                  <a:pt x="418" y="945"/>
                  <a:pt x="507" y="1013"/>
                  <a:pt x="611" y="1026"/>
                </a:cubicBezTo>
                <a:cubicBezTo>
                  <a:pt x="616" y="1026"/>
                  <a:pt x="621" y="1027"/>
                  <a:pt x="626" y="1027"/>
                </a:cubicBezTo>
                <a:cubicBezTo>
                  <a:pt x="667" y="1027"/>
                  <a:pt x="700" y="997"/>
                  <a:pt x="703" y="957"/>
                </a:cubicBezTo>
                <a:cubicBezTo>
                  <a:pt x="707" y="917"/>
                  <a:pt x="679" y="877"/>
                  <a:pt x="639" y="873"/>
                </a:cubicBezTo>
                <a:cubicBezTo>
                  <a:pt x="587" y="865"/>
                  <a:pt x="547" y="837"/>
                  <a:pt x="527" y="797"/>
                </a:cubicBezTo>
                <a:cubicBezTo>
                  <a:pt x="507" y="756"/>
                  <a:pt x="511" y="716"/>
                  <a:pt x="531" y="672"/>
                </a:cubicBezTo>
                <a:cubicBezTo>
                  <a:pt x="551" y="636"/>
                  <a:pt x="583" y="612"/>
                  <a:pt x="623" y="604"/>
                </a:cubicBezTo>
                <a:cubicBezTo>
                  <a:pt x="629" y="603"/>
                  <a:pt x="636" y="602"/>
                  <a:pt x="643" y="602"/>
                </a:cubicBezTo>
                <a:cubicBezTo>
                  <a:pt x="689" y="602"/>
                  <a:pt x="745" y="625"/>
                  <a:pt x="784" y="660"/>
                </a:cubicBezTo>
                <a:cubicBezTo>
                  <a:pt x="860" y="724"/>
                  <a:pt x="900" y="825"/>
                  <a:pt x="892" y="925"/>
                </a:cubicBezTo>
                <a:cubicBezTo>
                  <a:pt x="888" y="1013"/>
                  <a:pt x="848" y="1086"/>
                  <a:pt x="784" y="1138"/>
                </a:cubicBezTo>
                <a:cubicBezTo>
                  <a:pt x="741" y="1170"/>
                  <a:pt x="693" y="1183"/>
                  <a:pt x="644" y="1183"/>
                </a:cubicBezTo>
                <a:cubicBezTo>
                  <a:pt x="516" y="1183"/>
                  <a:pt x="382" y="1092"/>
                  <a:pt x="310" y="1013"/>
                </a:cubicBezTo>
                <a:cubicBezTo>
                  <a:pt x="189" y="881"/>
                  <a:pt x="161" y="696"/>
                  <a:pt x="221" y="519"/>
                </a:cubicBezTo>
                <a:cubicBezTo>
                  <a:pt x="282" y="347"/>
                  <a:pt x="426" y="214"/>
                  <a:pt x="603" y="162"/>
                </a:cubicBezTo>
                <a:cubicBezTo>
                  <a:pt x="644" y="150"/>
                  <a:pt x="686" y="145"/>
                  <a:pt x="727" y="145"/>
                </a:cubicBezTo>
                <a:cubicBezTo>
                  <a:pt x="828" y="145"/>
                  <a:pt x="926" y="179"/>
                  <a:pt x="1009" y="242"/>
                </a:cubicBezTo>
                <a:cubicBezTo>
                  <a:pt x="1133" y="342"/>
                  <a:pt x="1270" y="604"/>
                  <a:pt x="1266" y="829"/>
                </a:cubicBezTo>
                <a:cubicBezTo>
                  <a:pt x="1258" y="945"/>
                  <a:pt x="1226" y="1030"/>
                  <a:pt x="1149" y="1082"/>
                </a:cubicBezTo>
                <a:cubicBezTo>
                  <a:pt x="1125" y="1098"/>
                  <a:pt x="1113" y="1126"/>
                  <a:pt x="1121" y="1150"/>
                </a:cubicBezTo>
                <a:cubicBezTo>
                  <a:pt x="1125" y="1182"/>
                  <a:pt x="1141" y="1206"/>
                  <a:pt x="1165" y="1218"/>
                </a:cubicBezTo>
                <a:cubicBezTo>
                  <a:pt x="1175" y="1221"/>
                  <a:pt x="1184" y="1223"/>
                  <a:pt x="1194" y="1223"/>
                </a:cubicBezTo>
                <a:cubicBezTo>
                  <a:pt x="1209" y="1223"/>
                  <a:pt x="1225" y="1219"/>
                  <a:pt x="1242" y="1206"/>
                </a:cubicBezTo>
                <a:cubicBezTo>
                  <a:pt x="1342" y="1138"/>
                  <a:pt x="1402" y="1021"/>
                  <a:pt x="1415" y="885"/>
                </a:cubicBezTo>
                <a:cubicBezTo>
                  <a:pt x="1447" y="632"/>
                  <a:pt x="1314" y="338"/>
                  <a:pt x="1173" y="178"/>
                </a:cubicBezTo>
                <a:cubicBezTo>
                  <a:pt x="1059" y="67"/>
                  <a:pt x="902" y="0"/>
                  <a:pt x="729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794" name="Google Shape;794;p13"/>
          <p:cNvGrpSpPr/>
          <p:nvPr/>
        </p:nvGrpSpPr>
        <p:grpSpPr>
          <a:xfrm rot="2700000">
            <a:off x="8990031" y="836026"/>
            <a:ext cx="296110" cy="307950"/>
            <a:chOff x="2402806" y="1534404"/>
            <a:chExt cx="197214" cy="205099"/>
          </a:xfrm>
        </p:grpSpPr>
        <p:sp>
          <p:nvSpPr>
            <p:cNvPr id="795" name="Google Shape;795;p13"/>
            <p:cNvSpPr/>
            <p:nvPr/>
          </p:nvSpPr>
          <p:spPr>
            <a:xfrm>
              <a:off x="2402806" y="1605082"/>
              <a:ext cx="85428" cy="127119"/>
            </a:xfrm>
            <a:custGeom>
              <a:avLst/>
              <a:gdLst/>
              <a:ahLst/>
              <a:cxnLst/>
              <a:rect l="l" t="t" r="r" b="b"/>
              <a:pathLst>
                <a:path w="1170" h="1741" extrusionOk="0">
                  <a:moveTo>
                    <a:pt x="273" y="0"/>
                  </a:moveTo>
                  <a:cubicBezTo>
                    <a:pt x="220" y="0"/>
                    <a:pt x="176" y="36"/>
                    <a:pt x="165" y="85"/>
                  </a:cubicBezTo>
                  <a:cubicBezTo>
                    <a:pt x="0" y="1226"/>
                    <a:pt x="1005" y="1724"/>
                    <a:pt x="1017" y="1728"/>
                  </a:cubicBezTo>
                  <a:cubicBezTo>
                    <a:pt x="1033" y="1732"/>
                    <a:pt x="1045" y="1740"/>
                    <a:pt x="1061" y="1740"/>
                  </a:cubicBezTo>
                  <a:cubicBezTo>
                    <a:pt x="1101" y="1740"/>
                    <a:pt x="1137" y="1720"/>
                    <a:pt x="1145" y="1684"/>
                  </a:cubicBezTo>
                  <a:cubicBezTo>
                    <a:pt x="1169" y="1632"/>
                    <a:pt x="1149" y="1572"/>
                    <a:pt x="1101" y="1548"/>
                  </a:cubicBezTo>
                  <a:cubicBezTo>
                    <a:pt x="1097" y="1544"/>
                    <a:pt x="221" y="1118"/>
                    <a:pt x="366" y="117"/>
                  </a:cubicBezTo>
                  <a:cubicBezTo>
                    <a:pt x="374" y="61"/>
                    <a:pt x="338" y="13"/>
                    <a:pt x="281" y="1"/>
                  </a:cubicBezTo>
                  <a:cubicBezTo>
                    <a:pt x="279" y="1"/>
                    <a:pt x="276" y="0"/>
                    <a:pt x="27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6" name="Google Shape;796;p13"/>
            <p:cNvSpPr/>
            <p:nvPr/>
          </p:nvSpPr>
          <p:spPr>
            <a:xfrm>
              <a:off x="2441796" y="1605886"/>
              <a:ext cx="64910" cy="98424"/>
            </a:xfrm>
            <a:custGeom>
              <a:avLst/>
              <a:gdLst/>
              <a:ahLst/>
              <a:cxnLst/>
              <a:rect l="l" t="t" r="r" b="b"/>
              <a:pathLst>
                <a:path w="889" h="1348" extrusionOk="0">
                  <a:moveTo>
                    <a:pt x="113" y="1"/>
                  </a:moveTo>
                  <a:cubicBezTo>
                    <a:pt x="109" y="1"/>
                    <a:pt x="105" y="1"/>
                    <a:pt x="101" y="2"/>
                  </a:cubicBezTo>
                  <a:cubicBezTo>
                    <a:pt x="45" y="6"/>
                    <a:pt x="1" y="50"/>
                    <a:pt x="5" y="106"/>
                  </a:cubicBezTo>
                  <a:cubicBezTo>
                    <a:pt x="5" y="130"/>
                    <a:pt x="57" y="837"/>
                    <a:pt x="712" y="1328"/>
                  </a:cubicBezTo>
                  <a:cubicBezTo>
                    <a:pt x="732" y="1340"/>
                    <a:pt x="752" y="1348"/>
                    <a:pt x="772" y="1348"/>
                  </a:cubicBezTo>
                  <a:cubicBezTo>
                    <a:pt x="804" y="1348"/>
                    <a:pt x="832" y="1332"/>
                    <a:pt x="852" y="1312"/>
                  </a:cubicBezTo>
                  <a:cubicBezTo>
                    <a:pt x="888" y="1267"/>
                    <a:pt x="880" y="1207"/>
                    <a:pt x="832" y="1171"/>
                  </a:cubicBezTo>
                  <a:cubicBezTo>
                    <a:pt x="250" y="737"/>
                    <a:pt x="205" y="106"/>
                    <a:pt x="205" y="94"/>
                  </a:cubicBezTo>
                  <a:cubicBezTo>
                    <a:pt x="202" y="46"/>
                    <a:pt x="164" y="1"/>
                    <a:pt x="11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7" name="Google Shape;797;p13"/>
            <p:cNvSpPr/>
            <p:nvPr/>
          </p:nvSpPr>
          <p:spPr>
            <a:xfrm>
              <a:off x="2470272" y="1604206"/>
              <a:ext cx="45561" cy="62866"/>
            </a:xfrm>
            <a:custGeom>
              <a:avLst/>
              <a:gdLst/>
              <a:ahLst/>
              <a:cxnLst/>
              <a:rect l="l" t="t" r="r" b="b"/>
              <a:pathLst>
                <a:path w="624" h="861" extrusionOk="0">
                  <a:moveTo>
                    <a:pt x="175" y="1"/>
                  </a:moveTo>
                  <a:cubicBezTo>
                    <a:pt x="132" y="1"/>
                    <a:pt x="91" y="33"/>
                    <a:pt x="81" y="77"/>
                  </a:cubicBezTo>
                  <a:cubicBezTo>
                    <a:pt x="77" y="97"/>
                    <a:pt x="0" y="479"/>
                    <a:pt x="450" y="840"/>
                  </a:cubicBezTo>
                  <a:cubicBezTo>
                    <a:pt x="466" y="856"/>
                    <a:pt x="494" y="860"/>
                    <a:pt x="515" y="860"/>
                  </a:cubicBezTo>
                  <a:cubicBezTo>
                    <a:pt x="543" y="860"/>
                    <a:pt x="571" y="848"/>
                    <a:pt x="591" y="828"/>
                  </a:cubicBezTo>
                  <a:cubicBezTo>
                    <a:pt x="623" y="788"/>
                    <a:pt x="619" y="720"/>
                    <a:pt x="575" y="688"/>
                  </a:cubicBezTo>
                  <a:cubicBezTo>
                    <a:pt x="229" y="410"/>
                    <a:pt x="273" y="137"/>
                    <a:pt x="277" y="125"/>
                  </a:cubicBezTo>
                  <a:cubicBezTo>
                    <a:pt x="294" y="69"/>
                    <a:pt x="257" y="13"/>
                    <a:pt x="201" y="5"/>
                  </a:cubicBezTo>
                  <a:cubicBezTo>
                    <a:pt x="193" y="2"/>
                    <a:pt x="184" y="1"/>
                    <a:pt x="17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8" name="Google Shape;798;p13"/>
            <p:cNvSpPr/>
            <p:nvPr/>
          </p:nvSpPr>
          <p:spPr>
            <a:xfrm>
              <a:off x="2504005" y="1627498"/>
              <a:ext cx="52571" cy="112005"/>
            </a:xfrm>
            <a:custGeom>
              <a:avLst/>
              <a:gdLst/>
              <a:ahLst/>
              <a:cxnLst/>
              <a:rect l="l" t="t" r="r" b="b"/>
              <a:pathLst>
                <a:path w="720" h="1534" extrusionOk="0">
                  <a:moveTo>
                    <a:pt x="409" y="0"/>
                  </a:moveTo>
                  <a:cubicBezTo>
                    <a:pt x="400" y="0"/>
                    <a:pt x="391" y="1"/>
                    <a:pt x="382" y="3"/>
                  </a:cubicBezTo>
                  <a:cubicBezTo>
                    <a:pt x="330" y="19"/>
                    <a:pt x="302" y="79"/>
                    <a:pt x="318" y="132"/>
                  </a:cubicBezTo>
                  <a:cubicBezTo>
                    <a:pt x="318" y="136"/>
                    <a:pt x="494" y="702"/>
                    <a:pt x="32" y="1377"/>
                  </a:cubicBezTo>
                  <a:cubicBezTo>
                    <a:pt x="0" y="1421"/>
                    <a:pt x="12" y="1486"/>
                    <a:pt x="57" y="1518"/>
                  </a:cubicBezTo>
                  <a:cubicBezTo>
                    <a:pt x="73" y="1526"/>
                    <a:pt x="93" y="1534"/>
                    <a:pt x="113" y="1534"/>
                  </a:cubicBezTo>
                  <a:cubicBezTo>
                    <a:pt x="141" y="1534"/>
                    <a:pt x="177" y="1518"/>
                    <a:pt x="197" y="1494"/>
                  </a:cubicBezTo>
                  <a:cubicBezTo>
                    <a:pt x="719" y="734"/>
                    <a:pt x="519" y="96"/>
                    <a:pt x="511" y="71"/>
                  </a:cubicBezTo>
                  <a:cubicBezTo>
                    <a:pt x="497" y="25"/>
                    <a:pt x="453" y="0"/>
                    <a:pt x="4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9" name="Google Shape;799;p13"/>
            <p:cNvSpPr/>
            <p:nvPr/>
          </p:nvSpPr>
          <p:spPr>
            <a:xfrm>
              <a:off x="2548909" y="1634508"/>
              <a:ext cx="26431" cy="80682"/>
            </a:xfrm>
            <a:custGeom>
              <a:avLst/>
              <a:gdLst/>
              <a:ahLst/>
              <a:cxnLst/>
              <a:rect l="l" t="t" r="r" b="b"/>
              <a:pathLst>
                <a:path w="362" h="1105" extrusionOk="0">
                  <a:moveTo>
                    <a:pt x="128" y="1"/>
                  </a:moveTo>
                  <a:cubicBezTo>
                    <a:pt x="120" y="1"/>
                    <a:pt x="112" y="2"/>
                    <a:pt x="104" y="4"/>
                  </a:cubicBezTo>
                  <a:cubicBezTo>
                    <a:pt x="56" y="16"/>
                    <a:pt x="20" y="72"/>
                    <a:pt x="36" y="124"/>
                  </a:cubicBezTo>
                  <a:cubicBezTo>
                    <a:pt x="157" y="586"/>
                    <a:pt x="16" y="964"/>
                    <a:pt x="16" y="968"/>
                  </a:cubicBezTo>
                  <a:cubicBezTo>
                    <a:pt x="0" y="1024"/>
                    <a:pt x="24" y="1080"/>
                    <a:pt x="76" y="1100"/>
                  </a:cubicBezTo>
                  <a:cubicBezTo>
                    <a:pt x="84" y="1104"/>
                    <a:pt x="100" y="1104"/>
                    <a:pt x="109" y="1104"/>
                  </a:cubicBezTo>
                  <a:cubicBezTo>
                    <a:pt x="149" y="1104"/>
                    <a:pt x="189" y="1080"/>
                    <a:pt x="197" y="1044"/>
                  </a:cubicBezTo>
                  <a:cubicBezTo>
                    <a:pt x="205" y="1024"/>
                    <a:pt x="362" y="602"/>
                    <a:pt x="225" y="76"/>
                  </a:cubicBezTo>
                  <a:cubicBezTo>
                    <a:pt x="218" y="31"/>
                    <a:pt x="176" y="1"/>
                    <a:pt x="12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0" name="Google Shape;800;p13"/>
            <p:cNvSpPr/>
            <p:nvPr/>
          </p:nvSpPr>
          <p:spPr>
            <a:xfrm>
              <a:off x="2577020" y="1637939"/>
              <a:ext cx="23000" cy="51695"/>
            </a:xfrm>
            <a:custGeom>
              <a:avLst/>
              <a:gdLst/>
              <a:ahLst/>
              <a:cxnLst/>
              <a:rect l="l" t="t" r="r" b="b"/>
              <a:pathLst>
                <a:path w="315" h="708" extrusionOk="0">
                  <a:moveTo>
                    <a:pt x="117" y="0"/>
                  </a:moveTo>
                  <a:cubicBezTo>
                    <a:pt x="106" y="0"/>
                    <a:pt x="96" y="2"/>
                    <a:pt x="85" y="5"/>
                  </a:cubicBezTo>
                  <a:cubicBezTo>
                    <a:pt x="33" y="17"/>
                    <a:pt x="1" y="73"/>
                    <a:pt x="17" y="129"/>
                  </a:cubicBezTo>
                  <a:cubicBezTo>
                    <a:pt x="97" y="411"/>
                    <a:pt x="45" y="567"/>
                    <a:pt x="45" y="571"/>
                  </a:cubicBezTo>
                  <a:cubicBezTo>
                    <a:pt x="33" y="627"/>
                    <a:pt x="57" y="680"/>
                    <a:pt x="105" y="700"/>
                  </a:cubicBezTo>
                  <a:cubicBezTo>
                    <a:pt x="117" y="708"/>
                    <a:pt x="133" y="708"/>
                    <a:pt x="141" y="708"/>
                  </a:cubicBezTo>
                  <a:cubicBezTo>
                    <a:pt x="182" y="708"/>
                    <a:pt x="218" y="680"/>
                    <a:pt x="238" y="648"/>
                  </a:cubicBezTo>
                  <a:cubicBezTo>
                    <a:pt x="242" y="619"/>
                    <a:pt x="314" y="427"/>
                    <a:pt x="214" y="73"/>
                  </a:cubicBezTo>
                  <a:cubicBezTo>
                    <a:pt x="201" y="27"/>
                    <a:pt x="161" y="0"/>
                    <a:pt x="11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1" name="Google Shape;801;p13"/>
            <p:cNvSpPr/>
            <p:nvPr/>
          </p:nvSpPr>
          <p:spPr>
            <a:xfrm>
              <a:off x="2493710" y="1595664"/>
              <a:ext cx="96307" cy="27089"/>
            </a:xfrm>
            <a:custGeom>
              <a:avLst/>
              <a:gdLst/>
              <a:ahLst/>
              <a:cxnLst/>
              <a:rect l="l" t="t" r="r" b="b"/>
              <a:pathLst>
                <a:path w="1319" h="371" extrusionOk="0">
                  <a:moveTo>
                    <a:pt x="485" y="0"/>
                  </a:moveTo>
                  <a:cubicBezTo>
                    <a:pt x="241" y="0"/>
                    <a:pt x="88" y="59"/>
                    <a:pt x="77" y="65"/>
                  </a:cubicBezTo>
                  <a:cubicBezTo>
                    <a:pt x="29" y="86"/>
                    <a:pt x="1" y="146"/>
                    <a:pt x="21" y="194"/>
                  </a:cubicBezTo>
                  <a:cubicBezTo>
                    <a:pt x="36" y="234"/>
                    <a:pt x="75" y="257"/>
                    <a:pt x="115" y="257"/>
                  </a:cubicBezTo>
                  <a:cubicBezTo>
                    <a:pt x="128" y="257"/>
                    <a:pt x="141" y="255"/>
                    <a:pt x="153" y="250"/>
                  </a:cubicBezTo>
                  <a:cubicBezTo>
                    <a:pt x="156" y="250"/>
                    <a:pt x="281" y="203"/>
                    <a:pt x="487" y="203"/>
                  </a:cubicBezTo>
                  <a:cubicBezTo>
                    <a:pt x="662" y="203"/>
                    <a:pt x="896" y="237"/>
                    <a:pt x="1162" y="363"/>
                  </a:cubicBezTo>
                  <a:cubicBezTo>
                    <a:pt x="1174" y="367"/>
                    <a:pt x="1186" y="371"/>
                    <a:pt x="1202" y="371"/>
                  </a:cubicBezTo>
                  <a:cubicBezTo>
                    <a:pt x="1242" y="371"/>
                    <a:pt x="1278" y="351"/>
                    <a:pt x="1298" y="315"/>
                  </a:cubicBezTo>
                  <a:cubicBezTo>
                    <a:pt x="1319" y="266"/>
                    <a:pt x="1298" y="206"/>
                    <a:pt x="1246" y="182"/>
                  </a:cubicBezTo>
                  <a:cubicBezTo>
                    <a:pt x="950" y="40"/>
                    <a:pt x="687" y="0"/>
                    <a:pt x="48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2" name="Google Shape;802;p13"/>
            <p:cNvSpPr/>
            <p:nvPr/>
          </p:nvSpPr>
          <p:spPr>
            <a:xfrm>
              <a:off x="2446469" y="1562077"/>
              <a:ext cx="145300" cy="33733"/>
            </a:xfrm>
            <a:custGeom>
              <a:avLst/>
              <a:gdLst/>
              <a:ahLst/>
              <a:cxnLst/>
              <a:rect l="l" t="t" r="r" b="b"/>
              <a:pathLst>
                <a:path w="1990" h="462" extrusionOk="0">
                  <a:moveTo>
                    <a:pt x="886" y="1"/>
                  </a:moveTo>
                  <a:cubicBezTo>
                    <a:pt x="424" y="1"/>
                    <a:pt x="92" y="145"/>
                    <a:pt x="73" y="152"/>
                  </a:cubicBezTo>
                  <a:cubicBezTo>
                    <a:pt x="21" y="172"/>
                    <a:pt x="1" y="232"/>
                    <a:pt x="21" y="284"/>
                  </a:cubicBezTo>
                  <a:cubicBezTo>
                    <a:pt x="36" y="320"/>
                    <a:pt x="73" y="340"/>
                    <a:pt x="112" y="340"/>
                  </a:cubicBezTo>
                  <a:cubicBezTo>
                    <a:pt x="126" y="340"/>
                    <a:pt x="140" y="338"/>
                    <a:pt x="153" y="333"/>
                  </a:cubicBezTo>
                  <a:cubicBezTo>
                    <a:pt x="158" y="330"/>
                    <a:pt x="460" y="200"/>
                    <a:pt x="883" y="200"/>
                  </a:cubicBezTo>
                  <a:cubicBezTo>
                    <a:pt x="1161" y="200"/>
                    <a:pt x="1492" y="257"/>
                    <a:pt x="1825" y="445"/>
                  </a:cubicBezTo>
                  <a:cubicBezTo>
                    <a:pt x="1841" y="453"/>
                    <a:pt x="1861" y="461"/>
                    <a:pt x="1873" y="461"/>
                  </a:cubicBezTo>
                  <a:cubicBezTo>
                    <a:pt x="1909" y="461"/>
                    <a:pt x="1945" y="445"/>
                    <a:pt x="1966" y="409"/>
                  </a:cubicBezTo>
                  <a:cubicBezTo>
                    <a:pt x="1990" y="365"/>
                    <a:pt x="1974" y="300"/>
                    <a:pt x="1925" y="272"/>
                  </a:cubicBezTo>
                  <a:cubicBezTo>
                    <a:pt x="1557" y="64"/>
                    <a:pt x="1193" y="1"/>
                    <a:pt x="88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3" name="Google Shape;803;p13"/>
            <p:cNvSpPr/>
            <p:nvPr/>
          </p:nvSpPr>
          <p:spPr>
            <a:xfrm>
              <a:off x="2495754" y="1534404"/>
              <a:ext cx="76374" cy="23803"/>
            </a:xfrm>
            <a:custGeom>
              <a:avLst/>
              <a:gdLst/>
              <a:ahLst/>
              <a:cxnLst/>
              <a:rect l="l" t="t" r="r" b="b"/>
              <a:pathLst>
                <a:path w="1046" h="326" extrusionOk="0">
                  <a:moveTo>
                    <a:pt x="384" y="1"/>
                  </a:moveTo>
                  <a:cubicBezTo>
                    <a:pt x="213" y="1"/>
                    <a:pt x="95" y="32"/>
                    <a:pt x="85" y="37"/>
                  </a:cubicBezTo>
                  <a:cubicBezTo>
                    <a:pt x="29" y="49"/>
                    <a:pt x="1" y="105"/>
                    <a:pt x="13" y="161"/>
                  </a:cubicBezTo>
                  <a:cubicBezTo>
                    <a:pt x="26" y="207"/>
                    <a:pt x="65" y="234"/>
                    <a:pt x="110" y="234"/>
                  </a:cubicBezTo>
                  <a:cubicBezTo>
                    <a:pt x="120" y="234"/>
                    <a:pt x="131" y="232"/>
                    <a:pt x="141" y="229"/>
                  </a:cubicBezTo>
                  <a:cubicBezTo>
                    <a:pt x="141" y="229"/>
                    <a:pt x="240" y="203"/>
                    <a:pt x="386" y="203"/>
                  </a:cubicBezTo>
                  <a:cubicBezTo>
                    <a:pt x="524" y="203"/>
                    <a:pt x="704" y="226"/>
                    <a:pt x="885" y="318"/>
                  </a:cubicBezTo>
                  <a:cubicBezTo>
                    <a:pt x="897" y="322"/>
                    <a:pt x="913" y="326"/>
                    <a:pt x="929" y="326"/>
                  </a:cubicBezTo>
                  <a:cubicBezTo>
                    <a:pt x="969" y="326"/>
                    <a:pt x="1005" y="302"/>
                    <a:pt x="1017" y="270"/>
                  </a:cubicBezTo>
                  <a:cubicBezTo>
                    <a:pt x="1045" y="221"/>
                    <a:pt x="1025" y="161"/>
                    <a:pt x="973" y="137"/>
                  </a:cubicBezTo>
                  <a:cubicBezTo>
                    <a:pt x="758" y="29"/>
                    <a:pt x="546" y="1"/>
                    <a:pt x="38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04" name="Google Shape;804;p13"/>
          <p:cNvGrpSpPr/>
          <p:nvPr/>
        </p:nvGrpSpPr>
        <p:grpSpPr>
          <a:xfrm rot="-4898047">
            <a:off x="8788822" y="3197154"/>
            <a:ext cx="309511" cy="219051"/>
            <a:chOff x="3334703" y="-568655"/>
            <a:chExt cx="703624" cy="497978"/>
          </a:xfrm>
        </p:grpSpPr>
        <p:sp>
          <p:nvSpPr>
            <p:cNvPr id="805" name="Google Shape;805;p13"/>
            <p:cNvSpPr/>
            <p:nvPr/>
          </p:nvSpPr>
          <p:spPr>
            <a:xfrm>
              <a:off x="3439701" y="-356018"/>
              <a:ext cx="493979" cy="285342"/>
            </a:xfrm>
            <a:custGeom>
              <a:avLst/>
              <a:gdLst/>
              <a:ahLst/>
              <a:cxnLst/>
              <a:rect l="l" t="t" r="r" b="b"/>
              <a:pathLst>
                <a:path w="5796" h="3348" extrusionOk="0">
                  <a:moveTo>
                    <a:pt x="2897" y="1"/>
                  </a:moveTo>
                  <a:cubicBezTo>
                    <a:pt x="2551" y="1"/>
                    <a:pt x="2205" y="118"/>
                    <a:pt x="1920" y="352"/>
                  </a:cubicBezTo>
                  <a:cubicBezTo>
                    <a:pt x="1785" y="461"/>
                    <a:pt x="1661" y="585"/>
                    <a:pt x="1540" y="714"/>
                  </a:cubicBezTo>
                  <a:cubicBezTo>
                    <a:pt x="1287" y="981"/>
                    <a:pt x="936" y="1107"/>
                    <a:pt x="635" y="1307"/>
                  </a:cubicBezTo>
                  <a:cubicBezTo>
                    <a:pt x="74" y="1682"/>
                    <a:pt x="0" y="2447"/>
                    <a:pt x="471" y="2943"/>
                  </a:cubicBezTo>
                  <a:cubicBezTo>
                    <a:pt x="728" y="3212"/>
                    <a:pt x="1078" y="3347"/>
                    <a:pt x="1442" y="3347"/>
                  </a:cubicBezTo>
                  <a:cubicBezTo>
                    <a:pt x="1511" y="3347"/>
                    <a:pt x="1581" y="3343"/>
                    <a:pt x="1650" y="3333"/>
                  </a:cubicBezTo>
                  <a:cubicBezTo>
                    <a:pt x="1877" y="3302"/>
                    <a:pt x="2081" y="3208"/>
                    <a:pt x="2287" y="3119"/>
                  </a:cubicBezTo>
                  <a:cubicBezTo>
                    <a:pt x="2482" y="3036"/>
                    <a:pt x="2689" y="2995"/>
                    <a:pt x="2896" y="2995"/>
                  </a:cubicBezTo>
                  <a:cubicBezTo>
                    <a:pt x="3103" y="2995"/>
                    <a:pt x="3311" y="3036"/>
                    <a:pt x="3507" y="3119"/>
                  </a:cubicBezTo>
                  <a:cubicBezTo>
                    <a:pt x="3713" y="3204"/>
                    <a:pt x="3917" y="3300"/>
                    <a:pt x="4143" y="3333"/>
                  </a:cubicBezTo>
                  <a:cubicBezTo>
                    <a:pt x="4213" y="3343"/>
                    <a:pt x="4282" y="3347"/>
                    <a:pt x="4351" y="3347"/>
                  </a:cubicBezTo>
                  <a:cubicBezTo>
                    <a:pt x="4715" y="3347"/>
                    <a:pt x="5062" y="3212"/>
                    <a:pt x="5322" y="2943"/>
                  </a:cubicBezTo>
                  <a:cubicBezTo>
                    <a:pt x="5795" y="2447"/>
                    <a:pt x="5722" y="1685"/>
                    <a:pt x="5159" y="1307"/>
                  </a:cubicBezTo>
                  <a:cubicBezTo>
                    <a:pt x="4857" y="1107"/>
                    <a:pt x="4506" y="981"/>
                    <a:pt x="4253" y="714"/>
                  </a:cubicBezTo>
                  <a:cubicBezTo>
                    <a:pt x="4133" y="585"/>
                    <a:pt x="4006" y="461"/>
                    <a:pt x="3874" y="352"/>
                  </a:cubicBezTo>
                  <a:cubicBezTo>
                    <a:pt x="3589" y="118"/>
                    <a:pt x="3244" y="1"/>
                    <a:pt x="289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6" name="Google Shape;806;p13"/>
            <p:cNvSpPr/>
            <p:nvPr/>
          </p:nvSpPr>
          <p:spPr>
            <a:xfrm>
              <a:off x="3334703" y="-424284"/>
              <a:ext cx="126648" cy="125881"/>
            </a:xfrm>
            <a:custGeom>
              <a:avLst/>
              <a:gdLst/>
              <a:ahLst/>
              <a:cxnLst/>
              <a:rect l="l" t="t" r="r" b="b"/>
              <a:pathLst>
                <a:path w="1486" h="1477" extrusionOk="0">
                  <a:moveTo>
                    <a:pt x="677" y="0"/>
                  </a:moveTo>
                  <a:cubicBezTo>
                    <a:pt x="613" y="0"/>
                    <a:pt x="549" y="11"/>
                    <a:pt x="488" y="34"/>
                  </a:cubicBezTo>
                  <a:cubicBezTo>
                    <a:pt x="155" y="152"/>
                    <a:pt x="0" y="566"/>
                    <a:pt x="141" y="956"/>
                  </a:cubicBezTo>
                  <a:cubicBezTo>
                    <a:pt x="254" y="1273"/>
                    <a:pt x="529" y="1476"/>
                    <a:pt x="806" y="1476"/>
                  </a:cubicBezTo>
                  <a:cubicBezTo>
                    <a:pt x="870" y="1476"/>
                    <a:pt x="934" y="1466"/>
                    <a:pt x="995" y="1443"/>
                  </a:cubicBezTo>
                  <a:cubicBezTo>
                    <a:pt x="1328" y="1323"/>
                    <a:pt x="1485" y="911"/>
                    <a:pt x="1344" y="521"/>
                  </a:cubicBezTo>
                  <a:cubicBezTo>
                    <a:pt x="1230" y="204"/>
                    <a:pt x="954" y="0"/>
                    <a:pt x="67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7" name="Google Shape;807;p13"/>
            <p:cNvSpPr/>
            <p:nvPr/>
          </p:nvSpPr>
          <p:spPr>
            <a:xfrm>
              <a:off x="3505069" y="-568655"/>
              <a:ext cx="135853" cy="141989"/>
            </a:xfrm>
            <a:custGeom>
              <a:avLst/>
              <a:gdLst/>
              <a:ahLst/>
              <a:cxnLst/>
              <a:rect l="l" t="t" r="r" b="b"/>
              <a:pathLst>
                <a:path w="1594" h="1666" extrusionOk="0">
                  <a:moveTo>
                    <a:pt x="751" y="1"/>
                  </a:moveTo>
                  <a:cubicBezTo>
                    <a:pt x="708" y="1"/>
                    <a:pt x="665" y="5"/>
                    <a:pt x="622" y="14"/>
                  </a:cubicBezTo>
                  <a:cubicBezTo>
                    <a:pt x="237" y="98"/>
                    <a:pt x="0" y="530"/>
                    <a:pt x="96" y="981"/>
                  </a:cubicBezTo>
                  <a:cubicBezTo>
                    <a:pt x="181" y="1384"/>
                    <a:pt x="499" y="1665"/>
                    <a:pt x="841" y="1665"/>
                  </a:cubicBezTo>
                  <a:cubicBezTo>
                    <a:pt x="883" y="1665"/>
                    <a:pt x="926" y="1661"/>
                    <a:pt x="969" y="1652"/>
                  </a:cubicBezTo>
                  <a:cubicBezTo>
                    <a:pt x="1357" y="1571"/>
                    <a:pt x="1593" y="1136"/>
                    <a:pt x="1497" y="685"/>
                  </a:cubicBezTo>
                  <a:cubicBezTo>
                    <a:pt x="1412" y="282"/>
                    <a:pt x="1093" y="1"/>
                    <a:pt x="75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8" name="Google Shape;808;p13"/>
            <p:cNvSpPr/>
            <p:nvPr/>
          </p:nvSpPr>
          <p:spPr>
            <a:xfrm>
              <a:off x="3911679" y="-424965"/>
              <a:ext cx="126648" cy="125966"/>
            </a:xfrm>
            <a:custGeom>
              <a:avLst/>
              <a:gdLst/>
              <a:ahLst/>
              <a:cxnLst/>
              <a:rect l="l" t="t" r="r" b="b"/>
              <a:pathLst>
                <a:path w="1486" h="1478" extrusionOk="0">
                  <a:moveTo>
                    <a:pt x="810" y="1"/>
                  </a:moveTo>
                  <a:cubicBezTo>
                    <a:pt x="532" y="1"/>
                    <a:pt x="256" y="205"/>
                    <a:pt x="141" y="521"/>
                  </a:cubicBezTo>
                  <a:cubicBezTo>
                    <a:pt x="0" y="911"/>
                    <a:pt x="157" y="1325"/>
                    <a:pt x="490" y="1445"/>
                  </a:cubicBezTo>
                  <a:cubicBezTo>
                    <a:pt x="551" y="1467"/>
                    <a:pt x="614" y="1477"/>
                    <a:pt x="677" y="1477"/>
                  </a:cubicBezTo>
                  <a:cubicBezTo>
                    <a:pt x="955" y="1477"/>
                    <a:pt x="1232" y="1273"/>
                    <a:pt x="1347" y="955"/>
                  </a:cubicBezTo>
                  <a:cubicBezTo>
                    <a:pt x="1485" y="566"/>
                    <a:pt x="1330" y="154"/>
                    <a:pt x="998" y="33"/>
                  </a:cubicBezTo>
                  <a:cubicBezTo>
                    <a:pt x="936" y="11"/>
                    <a:pt x="873" y="1"/>
                    <a:pt x="81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9" name="Google Shape;809;p13"/>
            <p:cNvSpPr/>
            <p:nvPr/>
          </p:nvSpPr>
          <p:spPr>
            <a:xfrm>
              <a:off x="3732450" y="-567802"/>
              <a:ext cx="135853" cy="141819"/>
            </a:xfrm>
            <a:custGeom>
              <a:avLst/>
              <a:gdLst/>
              <a:ahLst/>
              <a:cxnLst/>
              <a:rect l="l" t="t" r="r" b="b"/>
              <a:pathLst>
                <a:path w="1594" h="1664" extrusionOk="0">
                  <a:moveTo>
                    <a:pt x="841" y="1"/>
                  </a:moveTo>
                  <a:cubicBezTo>
                    <a:pt x="499" y="1"/>
                    <a:pt x="181" y="282"/>
                    <a:pt x="96" y="683"/>
                  </a:cubicBezTo>
                  <a:cubicBezTo>
                    <a:pt x="0" y="1136"/>
                    <a:pt x="237" y="1569"/>
                    <a:pt x="622" y="1650"/>
                  </a:cubicBezTo>
                  <a:cubicBezTo>
                    <a:pt x="665" y="1659"/>
                    <a:pt x="708" y="1664"/>
                    <a:pt x="751" y="1664"/>
                  </a:cubicBezTo>
                  <a:cubicBezTo>
                    <a:pt x="1093" y="1664"/>
                    <a:pt x="1412" y="1382"/>
                    <a:pt x="1498" y="981"/>
                  </a:cubicBezTo>
                  <a:cubicBezTo>
                    <a:pt x="1593" y="528"/>
                    <a:pt x="1357" y="96"/>
                    <a:pt x="969" y="14"/>
                  </a:cubicBezTo>
                  <a:cubicBezTo>
                    <a:pt x="926" y="5"/>
                    <a:pt x="883" y="1"/>
                    <a:pt x="84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10" name="Google Shape;810;p13"/>
          <p:cNvGrpSpPr/>
          <p:nvPr/>
        </p:nvGrpSpPr>
        <p:grpSpPr>
          <a:xfrm rot="2700000">
            <a:off x="8674431" y="4536551"/>
            <a:ext cx="296110" cy="307950"/>
            <a:chOff x="2402806" y="1534404"/>
            <a:chExt cx="197214" cy="205099"/>
          </a:xfrm>
        </p:grpSpPr>
        <p:sp>
          <p:nvSpPr>
            <p:cNvPr id="811" name="Google Shape;811;p13"/>
            <p:cNvSpPr/>
            <p:nvPr/>
          </p:nvSpPr>
          <p:spPr>
            <a:xfrm>
              <a:off x="2402806" y="1605082"/>
              <a:ext cx="85428" cy="127119"/>
            </a:xfrm>
            <a:custGeom>
              <a:avLst/>
              <a:gdLst/>
              <a:ahLst/>
              <a:cxnLst/>
              <a:rect l="l" t="t" r="r" b="b"/>
              <a:pathLst>
                <a:path w="1170" h="1741" extrusionOk="0">
                  <a:moveTo>
                    <a:pt x="273" y="0"/>
                  </a:moveTo>
                  <a:cubicBezTo>
                    <a:pt x="220" y="0"/>
                    <a:pt x="176" y="36"/>
                    <a:pt x="165" y="85"/>
                  </a:cubicBezTo>
                  <a:cubicBezTo>
                    <a:pt x="0" y="1226"/>
                    <a:pt x="1005" y="1724"/>
                    <a:pt x="1017" y="1728"/>
                  </a:cubicBezTo>
                  <a:cubicBezTo>
                    <a:pt x="1033" y="1732"/>
                    <a:pt x="1045" y="1740"/>
                    <a:pt x="1061" y="1740"/>
                  </a:cubicBezTo>
                  <a:cubicBezTo>
                    <a:pt x="1101" y="1740"/>
                    <a:pt x="1137" y="1720"/>
                    <a:pt x="1145" y="1684"/>
                  </a:cubicBezTo>
                  <a:cubicBezTo>
                    <a:pt x="1169" y="1632"/>
                    <a:pt x="1149" y="1572"/>
                    <a:pt x="1101" y="1548"/>
                  </a:cubicBezTo>
                  <a:cubicBezTo>
                    <a:pt x="1097" y="1544"/>
                    <a:pt x="221" y="1118"/>
                    <a:pt x="366" y="117"/>
                  </a:cubicBezTo>
                  <a:cubicBezTo>
                    <a:pt x="374" y="61"/>
                    <a:pt x="338" y="13"/>
                    <a:pt x="281" y="1"/>
                  </a:cubicBezTo>
                  <a:cubicBezTo>
                    <a:pt x="279" y="1"/>
                    <a:pt x="276" y="0"/>
                    <a:pt x="27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2" name="Google Shape;812;p13"/>
            <p:cNvSpPr/>
            <p:nvPr/>
          </p:nvSpPr>
          <p:spPr>
            <a:xfrm>
              <a:off x="2441796" y="1605886"/>
              <a:ext cx="64910" cy="98424"/>
            </a:xfrm>
            <a:custGeom>
              <a:avLst/>
              <a:gdLst/>
              <a:ahLst/>
              <a:cxnLst/>
              <a:rect l="l" t="t" r="r" b="b"/>
              <a:pathLst>
                <a:path w="889" h="1348" extrusionOk="0">
                  <a:moveTo>
                    <a:pt x="113" y="1"/>
                  </a:moveTo>
                  <a:cubicBezTo>
                    <a:pt x="109" y="1"/>
                    <a:pt x="105" y="1"/>
                    <a:pt x="101" y="2"/>
                  </a:cubicBezTo>
                  <a:cubicBezTo>
                    <a:pt x="45" y="6"/>
                    <a:pt x="1" y="50"/>
                    <a:pt x="5" y="106"/>
                  </a:cubicBezTo>
                  <a:cubicBezTo>
                    <a:pt x="5" y="130"/>
                    <a:pt x="57" y="837"/>
                    <a:pt x="712" y="1328"/>
                  </a:cubicBezTo>
                  <a:cubicBezTo>
                    <a:pt x="732" y="1340"/>
                    <a:pt x="752" y="1348"/>
                    <a:pt x="772" y="1348"/>
                  </a:cubicBezTo>
                  <a:cubicBezTo>
                    <a:pt x="804" y="1348"/>
                    <a:pt x="832" y="1332"/>
                    <a:pt x="852" y="1312"/>
                  </a:cubicBezTo>
                  <a:cubicBezTo>
                    <a:pt x="888" y="1267"/>
                    <a:pt x="880" y="1207"/>
                    <a:pt x="832" y="1171"/>
                  </a:cubicBezTo>
                  <a:cubicBezTo>
                    <a:pt x="250" y="737"/>
                    <a:pt x="205" y="106"/>
                    <a:pt x="205" y="94"/>
                  </a:cubicBezTo>
                  <a:cubicBezTo>
                    <a:pt x="202" y="46"/>
                    <a:pt x="164" y="1"/>
                    <a:pt x="11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3" name="Google Shape;813;p13"/>
            <p:cNvSpPr/>
            <p:nvPr/>
          </p:nvSpPr>
          <p:spPr>
            <a:xfrm>
              <a:off x="2470272" y="1604206"/>
              <a:ext cx="45561" cy="62866"/>
            </a:xfrm>
            <a:custGeom>
              <a:avLst/>
              <a:gdLst/>
              <a:ahLst/>
              <a:cxnLst/>
              <a:rect l="l" t="t" r="r" b="b"/>
              <a:pathLst>
                <a:path w="624" h="861" extrusionOk="0">
                  <a:moveTo>
                    <a:pt x="175" y="1"/>
                  </a:moveTo>
                  <a:cubicBezTo>
                    <a:pt x="132" y="1"/>
                    <a:pt x="91" y="33"/>
                    <a:pt x="81" y="77"/>
                  </a:cubicBezTo>
                  <a:cubicBezTo>
                    <a:pt x="77" y="97"/>
                    <a:pt x="0" y="479"/>
                    <a:pt x="450" y="840"/>
                  </a:cubicBezTo>
                  <a:cubicBezTo>
                    <a:pt x="466" y="856"/>
                    <a:pt x="494" y="860"/>
                    <a:pt x="515" y="860"/>
                  </a:cubicBezTo>
                  <a:cubicBezTo>
                    <a:pt x="543" y="860"/>
                    <a:pt x="571" y="848"/>
                    <a:pt x="591" y="828"/>
                  </a:cubicBezTo>
                  <a:cubicBezTo>
                    <a:pt x="623" y="788"/>
                    <a:pt x="619" y="720"/>
                    <a:pt x="575" y="688"/>
                  </a:cubicBezTo>
                  <a:cubicBezTo>
                    <a:pt x="229" y="410"/>
                    <a:pt x="273" y="137"/>
                    <a:pt x="277" y="125"/>
                  </a:cubicBezTo>
                  <a:cubicBezTo>
                    <a:pt x="294" y="69"/>
                    <a:pt x="257" y="13"/>
                    <a:pt x="201" y="5"/>
                  </a:cubicBezTo>
                  <a:cubicBezTo>
                    <a:pt x="193" y="2"/>
                    <a:pt x="184" y="1"/>
                    <a:pt x="17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4" name="Google Shape;814;p13"/>
            <p:cNvSpPr/>
            <p:nvPr/>
          </p:nvSpPr>
          <p:spPr>
            <a:xfrm>
              <a:off x="2504005" y="1627498"/>
              <a:ext cx="52571" cy="112005"/>
            </a:xfrm>
            <a:custGeom>
              <a:avLst/>
              <a:gdLst/>
              <a:ahLst/>
              <a:cxnLst/>
              <a:rect l="l" t="t" r="r" b="b"/>
              <a:pathLst>
                <a:path w="720" h="1534" extrusionOk="0">
                  <a:moveTo>
                    <a:pt x="409" y="0"/>
                  </a:moveTo>
                  <a:cubicBezTo>
                    <a:pt x="400" y="0"/>
                    <a:pt x="391" y="1"/>
                    <a:pt x="382" y="3"/>
                  </a:cubicBezTo>
                  <a:cubicBezTo>
                    <a:pt x="330" y="19"/>
                    <a:pt x="302" y="79"/>
                    <a:pt x="318" y="132"/>
                  </a:cubicBezTo>
                  <a:cubicBezTo>
                    <a:pt x="318" y="136"/>
                    <a:pt x="494" y="702"/>
                    <a:pt x="32" y="1377"/>
                  </a:cubicBezTo>
                  <a:cubicBezTo>
                    <a:pt x="0" y="1421"/>
                    <a:pt x="12" y="1486"/>
                    <a:pt x="57" y="1518"/>
                  </a:cubicBezTo>
                  <a:cubicBezTo>
                    <a:pt x="73" y="1526"/>
                    <a:pt x="93" y="1534"/>
                    <a:pt x="113" y="1534"/>
                  </a:cubicBezTo>
                  <a:cubicBezTo>
                    <a:pt x="141" y="1534"/>
                    <a:pt x="177" y="1518"/>
                    <a:pt x="197" y="1494"/>
                  </a:cubicBezTo>
                  <a:cubicBezTo>
                    <a:pt x="719" y="734"/>
                    <a:pt x="519" y="96"/>
                    <a:pt x="511" y="71"/>
                  </a:cubicBezTo>
                  <a:cubicBezTo>
                    <a:pt x="497" y="25"/>
                    <a:pt x="453" y="0"/>
                    <a:pt x="4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5" name="Google Shape;815;p13"/>
            <p:cNvSpPr/>
            <p:nvPr/>
          </p:nvSpPr>
          <p:spPr>
            <a:xfrm>
              <a:off x="2548909" y="1634508"/>
              <a:ext cx="26431" cy="80682"/>
            </a:xfrm>
            <a:custGeom>
              <a:avLst/>
              <a:gdLst/>
              <a:ahLst/>
              <a:cxnLst/>
              <a:rect l="l" t="t" r="r" b="b"/>
              <a:pathLst>
                <a:path w="362" h="1105" extrusionOk="0">
                  <a:moveTo>
                    <a:pt x="128" y="1"/>
                  </a:moveTo>
                  <a:cubicBezTo>
                    <a:pt x="120" y="1"/>
                    <a:pt x="112" y="2"/>
                    <a:pt x="104" y="4"/>
                  </a:cubicBezTo>
                  <a:cubicBezTo>
                    <a:pt x="56" y="16"/>
                    <a:pt x="20" y="72"/>
                    <a:pt x="36" y="124"/>
                  </a:cubicBezTo>
                  <a:cubicBezTo>
                    <a:pt x="157" y="586"/>
                    <a:pt x="16" y="964"/>
                    <a:pt x="16" y="968"/>
                  </a:cubicBezTo>
                  <a:cubicBezTo>
                    <a:pt x="0" y="1024"/>
                    <a:pt x="24" y="1080"/>
                    <a:pt x="76" y="1100"/>
                  </a:cubicBezTo>
                  <a:cubicBezTo>
                    <a:pt x="84" y="1104"/>
                    <a:pt x="100" y="1104"/>
                    <a:pt x="109" y="1104"/>
                  </a:cubicBezTo>
                  <a:cubicBezTo>
                    <a:pt x="149" y="1104"/>
                    <a:pt x="189" y="1080"/>
                    <a:pt x="197" y="1044"/>
                  </a:cubicBezTo>
                  <a:cubicBezTo>
                    <a:pt x="205" y="1024"/>
                    <a:pt x="362" y="602"/>
                    <a:pt x="225" y="76"/>
                  </a:cubicBezTo>
                  <a:cubicBezTo>
                    <a:pt x="218" y="31"/>
                    <a:pt x="176" y="1"/>
                    <a:pt x="12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6" name="Google Shape;816;p13"/>
            <p:cNvSpPr/>
            <p:nvPr/>
          </p:nvSpPr>
          <p:spPr>
            <a:xfrm>
              <a:off x="2577020" y="1637939"/>
              <a:ext cx="23000" cy="51695"/>
            </a:xfrm>
            <a:custGeom>
              <a:avLst/>
              <a:gdLst/>
              <a:ahLst/>
              <a:cxnLst/>
              <a:rect l="l" t="t" r="r" b="b"/>
              <a:pathLst>
                <a:path w="315" h="708" extrusionOk="0">
                  <a:moveTo>
                    <a:pt x="117" y="0"/>
                  </a:moveTo>
                  <a:cubicBezTo>
                    <a:pt x="106" y="0"/>
                    <a:pt x="96" y="2"/>
                    <a:pt x="85" y="5"/>
                  </a:cubicBezTo>
                  <a:cubicBezTo>
                    <a:pt x="33" y="17"/>
                    <a:pt x="1" y="73"/>
                    <a:pt x="17" y="129"/>
                  </a:cubicBezTo>
                  <a:cubicBezTo>
                    <a:pt x="97" y="411"/>
                    <a:pt x="45" y="567"/>
                    <a:pt x="45" y="571"/>
                  </a:cubicBezTo>
                  <a:cubicBezTo>
                    <a:pt x="33" y="627"/>
                    <a:pt x="57" y="680"/>
                    <a:pt x="105" y="700"/>
                  </a:cubicBezTo>
                  <a:cubicBezTo>
                    <a:pt x="117" y="708"/>
                    <a:pt x="133" y="708"/>
                    <a:pt x="141" y="708"/>
                  </a:cubicBezTo>
                  <a:cubicBezTo>
                    <a:pt x="182" y="708"/>
                    <a:pt x="218" y="680"/>
                    <a:pt x="238" y="648"/>
                  </a:cubicBezTo>
                  <a:cubicBezTo>
                    <a:pt x="242" y="619"/>
                    <a:pt x="314" y="427"/>
                    <a:pt x="214" y="73"/>
                  </a:cubicBezTo>
                  <a:cubicBezTo>
                    <a:pt x="201" y="27"/>
                    <a:pt x="161" y="0"/>
                    <a:pt x="11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7" name="Google Shape;817;p13"/>
            <p:cNvSpPr/>
            <p:nvPr/>
          </p:nvSpPr>
          <p:spPr>
            <a:xfrm>
              <a:off x="2493710" y="1595664"/>
              <a:ext cx="96307" cy="27089"/>
            </a:xfrm>
            <a:custGeom>
              <a:avLst/>
              <a:gdLst/>
              <a:ahLst/>
              <a:cxnLst/>
              <a:rect l="l" t="t" r="r" b="b"/>
              <a:pathLst>
                <a:path w="1319" h="371" extrusionOk="0">
                  <a:moveTo>
                    <a:pt x="485" y="0"/>
                  </a:moveTo>
                  <a:cubicBezTo>
                    <a:pt x="241" y="0"/>
                    <a:pt x="88" y="59"/>
                    <a:pt x="77" y="65"/>
                  </a:cubicBezTo>
                  <a:cubicBezTo>
                    <a:pt x="29" y="86"/>
                    <a:pt x="1" y="146"/>
                    <a:pt x="21" y="194"/>
                  </a:cubicBezTo>
                  <a:cubicBezTo>
                    <a:pt x="36" y="234"/>
                    <a:pt x="75" y="257"/>
                    <a:pt x="115" y="257"/>
                  </a:cubicBezTo>
                  <a:cubicBezTo>
                    <a:pt x="128" y="257"/>
                    <a:pt x="141" y="255"/>
                    <a:pt x="153" y="250"/>
                  </a:cubicBezTo>
                  <a:cubicBezTo>
                    <a:pt x="156" y="250"/>
                    <a:pt x="281" y="203"/>
                    <a:pt x="487" y="203"/>
                  </a:cubicBezTo>
                  <a:cubicBezTo>
                    <a:pt x="662" y="203"/>
                    <a:pt x="896" y="237"/>
                    <a:pt x="1162" y="363"/>
                  </a:cubicBezTo>
                  <a:cubicBezTo>
                    <a:pt x="1174" y="367"/>
                    <a:pt x="1186" y="371"/>
                    <a:pt x="1202" y="371"/>
                  </a:cubicBezTo>
                  <a:cubicBezTo>
                    <a:pt x="1242" y="371"/>
                    <a:pt x="1278" y="351"/>
                    <a:pt x="1298" y="315"/>
                  </a:cubicBezTo>
                  <a:cubicBezTo>
                    <a:pt x="1319" y="266"/>
                    <a:pt x="1298" y="206"/>
                    <a:pt x="1246" y="182"/>
                  </a:cubicBezTo>
                  <a:cubicBezTo>
                    <a:pt x="950" y="40"/>
                    <a:pt x="687" y="0"/>
                    <a:pt x="48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8" name="Google Shape;818;p13"/>
            <p:cNvSpPr/>
            <p:nvPr/>
          </p:nvSpPr>
          <p:spPr>
            <a:xfrm>
              <a:off x="2446469" y="1562077"/>
              <a:ext cx="145300" cy="33733"/>
            </a:xfrm>
            <a:custGeom>
              <a:avLst/>
              <a:gdLst/>
              <a:ahLst/>
              <a:cxnLst/>
              <a:rect l="l" t="t" r="r" b="b"/>
              <a:pathLst>
                <a:path w="1990" h="462" extrusionOk="0">
                  <a:moveTo>
                    <a:pt x="886" y="1"/>
                  </a:moveTo>
                  <a:cubicBezTo>
                    <a:pt x="424" y="1"/>
                    <a:pt x="92" y="145"/>
                    <a:pt x="73" y="152"/>
                  </a:cubicBezTo>
                  <a:cubicBezTo>
                    <a:pt x="21" y="172"/>
                    <a:pt x="1" y="232"/>
                    <a:pt x="21" y="284"/>
                  </a:cubicBezTo>
                  <a:cubicBezTo>
                    <a:pt x="36" y="320"/>
                    <a:pt x="73" y="340"/>
                    <a:pt x="112" y="340"/>
                  </a:cubicBezTo>
                  <a:cubicBezTo>
                    <a:pt x="126" y="340"/>
                    <a:pt x="140" y="338"/>
                    <a:pt x="153" y="333"/>
                  </a:cubicBezTo>
                  <a:cubicBezTo>
                    <a:pt x="158" y="330"/>
                    <a:pt x="460" y="200"/>
                    <a:pt x="883" y="200"/>
                  </a:cubicBezTo>
                  <a:cubicBezTo>
                    <a:pt x="1161" y="200"/>
                    <a:pt x="1492" y="257"/>
                    <a:pt x="1825" y="445"/>
                  </a:cubicBezTo>
                  <a:cubicBezTo>
                    <a:pt x="1841" y="453"/>
                    <a:pt x="1861" y="461"/>
                    <a:pt x="1873" y="461"/>
                  </a:cubicBezTo>
                  <a:cubicBezTo>
                    <a:pt x="1909" y="461"/>
                    <a:pt x="1945" y="445"/>
                    <a:pt x="1966" y="409"/>
                  </a:cubicBezTo>
                  <a:cubicBezTo>
                    <a:pt x="1990" y="365"/>
                    <a:pt x="1974" y="300"/>
                    <a:pt x="1925" y="272"/>
                  </a:cubicBezTo>
                  <a:cubicBezTo>
                    <a:pt x="1557" y="64"/>
                    <a:pt x="1193" y="1"/>
                    <a:pt x="88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9" name="Google Shape;819;p13"/>
            <p:cNvSpPr/>
            <p:nvPr/>
          </p:nvSpPr>
          <p:spPr>
            <a:xfrm>
              <a:off x="2495754" y="1534404"/>
              <a:ext cx="76374" cy="23803"/>
            </a:xfrm>
            <a:custGeom>
              <a:avLst/>
              <a:gdLst/>
              <a:ahLst/>
              <a:cxnLst/>
              <a:rect l="l" t="t" r="r" b="b"/>
              <a:pathLst>
                <a:path w="1046" h="326" extrusionOk="0">
                  <a:moveTo>
                    <a:pt x="384" y="1"/>
                  </a:moveTo>
                  <a:cubicBezTo>
                    <a:pt x="213" y="1"/>
                    <a:pt x="95" y="32"/>
                    <a:pt x="85" y="37"/>
                  </a:cubicBezTo>
                  <a:cubicBezTo>
                    <a:pt x="29" y="49"/>
                    <a:pt x="1" y="105"/>
                    <a:pt x="13" y="161"/>
                  </a:cubicBezTo>
                  <a:cubicBezTo>
                    <a:pt x="26" y="207"/>
                    <a:pt x="65" y="234"/>
                    <a:pt x="110" y="234"/>
                  </a:cubicBezTo>
                  <a:cubicBezTo>
                    <a:pt x="120" y="234"/>
                    <a:pt x="131" y="232"/>
                    <a:pt x="141" y="229"/>
                  </a:cubicBezTo>
                  <a:cubicBezTo>
                    <a:pt x="141" y="229"/>
                    <a:pt x="240" y="203"/>
                    <a:pt x="386" y="203"/>
                  </a:cubicBezTo>
                  <a:cubicBezTo>
                    <a:pt x="524" y="203"/>
                    <a:pt x="704" y="226"/>
                    <a:pt x="885" y="318"/>
                  </a:cubicBezTo>
                  <a:cubicBezTo>
                    <a:pt x="897" y="322"/>
                    <a:pt x="913" y="326"/>
                    <a:pt x="929" y="326"/>
                  </a:cubicBezTo>
                  <a:cubicBezTo>
                    <a:pt x="969" y="326"/>
                    <a:pt x="1005" y="302"/>
                    <a:pt x="1017" y="270"/>
                  </a:cubicBezTo>
                  <a:cubicBezTo>
                    <a:pt x="1045" y="221"/>
                    <a:pt x="1025" y="161"/>
                    <a:pt x="973" y="137"/>
                  </a:cubicBezTo>
                  <a:cubicBezTo>
                    <a:pt x="758" y="29"/>
                    <a:pt x="546" y="1"/>
                    <a:pt x="38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820" name="Google Shape;820;p13"/>
          <p:cNvSpPr/>
          <p:nvPr/>
        </p:nvSpPr>
        <p:spPr>
          <a:xfrm>
            <a:off x="8058320" y="4841188"/>
            <a:ext cx="215929" cy="199812"/>
          </a:xfrm>
          <a:custGeom>
            <a:avLst/>
            <a:gdLst/>
            <a:ahLst/>
            <a:cxnLst/>
            <a:rect l="l" t="t" r="r" b="b"/>
            <a:pathLst>
              <a:path w="1447" h="1339" extrusionOk="0">
                <a:moveTo>
                  <a:pt x="729" y="0"/>
                </a:moveTo>
                <a:cubicBezTo>
                  <a:pt x="719" y="0"/>
                  <a:pt x="709" y="1"/>
                  <a:pt x="699" y="1"/>
                </a:cubicBezTo>
                <a:cubicBezTo>
                  <a:pt x="486" y="13"/>
                  <a:pt x="286" y="122"/>
                  <a:pt x="161" y="298"/>
                </a:cubicBezTo>
                <a:cubicBezTo>
                  <a:pt x="36" y="475"/>
                  <a:pt x="0" y="692"/>
                  <a:pt x="61" y="893"/>
                </a:cubicBezTo>
                <a:cubicBezTo>
                  <a:pt x="121" y="1082"/>
                  <a:pt x="261" y="1238"/>
                  <a:pt x="458" y="1307"/>
                </a:cubicBezTo>
                <a:cubicBezTo>
                  <a:pt x="511" y="1327"/>
                  <a:pt x="571" y="1339"/>
                  <a:pt x="627" y="1339"/>
                </a:cubicBezTo>
                <a:cubicBezTo>
                  <a:pt x="760" y="1339"/>
                  <a:pt x="872" y="1279"/>
                  <a:pt x="953" y="1166"/>
                </a:cubicBezTo>
                <a:cubicBezTo>
                  <a:pt x="1053" y="1026"/>
                  <a:pt x="1089" y="801"/>
                  <a:pt x="932" y="604"/>
                </a:cubicBezTo>
                <a:cubicBezTo>
                  <a:pt x="860" y="511"/>
                  <a:pt x="744" y="455"/>
                  <a:pt x="631" y="455"/>
                </a:cubicBezTo>
                <a:cubicBezTo>
                  <a:pt x="543" y="455"/>
                  <a:pt x="466" y="495"/>
                  <a:pt x="418" y="563"/>
                </a:cubicBezTo>
                <a:cubicBezTo>
                  <a:pt x="350" y="652"/>
                  <a:pt x="338" y="756"/>
                  <a:pt x="378" y="853"/>
                </a:cubicBezTo>
                <a:cubicBezTo>
                  <a:pt x="418" y="945"/>
                  <a:pt x="507" y="1013"/>
                  <a:pt x="611" y="1026"/>
                </a:cubicBezTo>
                <a:cubicBezTo>
                  <a:pt x="616" y="1026"/>
                  <a:pt x="621" y="1027"/>
                  <a:pt x="626" y="1027"/>
                </a:cubicBezTo>
                <a:cubicBezTo>
                  <a:pt x="667" y="1027"/>
                  <a:pt x="700" y="997"/>
                  <a:pt x="703" y="957"/>
                </a:cubicBezTo>
                <a:cubicBezTo>
                  <a:pt x="707" y="917"/>
                  <a:pt x="679" y="877"/>
                  <a:pt x="639" y="873"/>
                </a:cubicBezTo>
                <a:cubicBezTo>
                  <a:pt x="587" y="865"/>
                  <a:pt x="547" y="837"/>
                  <a:pt x="527" y="797"/>
                </a:cubicBezTo>
                <a:cubicBezTo>
                  <a:pt x="507" y="756"/>
                  <a:pt x="511" y="716"/>
                  <a:pt x="531" y="672"/>
                </a:cubicBezTo>
                <a:cubicBezTo>
                  <a:pt x="551" y="636"/>
                  <a:pt x="583" y="612"/>
                  <a:pt x="623" y="604"/>
                </a:cubicBezTo>
                <a:cubicBezTo>
                  <a:pt x="629" y="603"/>
                  <a:pt x="636" y="602"/>
                  <a:pt x="643" y="602"/>
                </a:cubicBezTo>
                <a:cubicBezTo>
                  <a:pt x="689" y="602"/>
                  <a:pt x="745" y="625"/>
                  <a:pt x="784" y="660"/>
                </a:cubicBezTo>
                <a:cubicBezTo>
                  <a:pt x="860" y="724"/>
                  <a:pt x="900" y="825"/>
                  <a:pt x="892" y="925"/>
                </a:cubicBezTo>
                <a:cubicBezTo>
                  <a:pt x="888" y="1013"/>
                  <a:pt x="848" y="1086"/>
                  <a:pt x="784" y="1138"/>
                </a:cubicBezTo>
                <a:cubicBezTo>
                  <a:pt x="741" y="1170"/>
                  <a:pt x="693" y="1183"/>
                  <a:pt x="644" y="1183"/>
                </a:cubicBezTo>
                <a:cubicBezTo>
                  <a:pt x="516" y="1183"/>
                  <a:pt x="382" y="1092"/>
                  <a:pt x="310" y="1013"/>
                </a:cubicBezTo>
                <a:cubicBezTo>
                  <a:pt x="189" y="881"/>
                  <a:pt x="161" y="696"/>
                  <a:pt x="221" y="519"/>
                </a:cubicBezTo>
                <a:cubicBezTo>
                  <a:pt x="282" y="347"/>
                  <a:pt x="426" y="214"/>
                  <a:pt x="603" y="162"/>
                </a:cubicBezTo>
                <a:cubicBezTo>
                  <a:pt x="644" y="150"/>
                  <a:pt x="686" y="145"/>
                  <a:pt x="727" y="145"/>
                </a:cubicBezTo>
                <a:cubicBezTo>
                  <a:pt x="828" y="145"/>
                  <a:pt x="926" y="179"/>
                  <a:pt x="1009" y="242"/>
                </a:cubicBezTo>
                <a:cubicBezTo>
                  <a:pt x="1133" y="342"/>
                  <a:pt x="1270" y="604"/>
                  <a:pt x="1266" y="829"/>
                </a:cubicBezTo>
                <a:cubicBezTo>
                  <a:pt x="1258" y="945"/>
                  <a:pt x="1226" y="1030"/>
                  <a:pt x="1149" y="1082"/>
                </a:cubicBezTo>
                <a:cubicBezTo>
                  <a:pt x="1125" y="1098"/>
                  <a:pt x="1113" y="1126"/>
                  <a:pt x="1121" y="1150"/>
                </a:cubicBezTo>
                <a:cubicBezTo>
                  <a:pt x="1125" y="1182"/>
                  <a:pt x="1141" y="1206"/>
                  <a:pt x="1165" y="1218"/>
                </a:cubicBezTo>
                <a:cubicBezTo>
                  <a:pt x="1175" y="1221"/>
                  <a:pt x="1184" y="1223"/>
                  <a:pt x="1194" y="1223"/>
                </a:cubicBezTo>
                <a:cubicBezTo>
                  <a:pt x="1209" y="1223"/>
                  <a:pt x="1225" y="1219"/>
                  <a:pt x="1242" y="1206"/>
                </a:cubicBezTo>
                <a:cubicBezTo>
                  <a:pt x="1342" y="1138"/>
                  <a:pt x="1402" y="1021"/>
                  <a:pt x="1415" y="885"/>
                </a:cubicBezTo>
                <a:cubicBezTo>
                  <a:pt x="1447" y="632"/>
                  <a:pt x="1314" y="338"/>
                  <a:pt x="1173" y="178"/>
                </a:cubicBezTo>
                <a:cubicBezTo>
                  <a:pt x="1059" y="67"/>
                  <a:pt x="902" y="0"/>
                  <a:pt x="729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1_Table of contents">
    <p:spTree>
      <p:nvGrpSpPr>
        <p:cNvPr id="1" name="Shape 7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5" name="Google Shape;725;p13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6" name="Google Shape;726;p13"/>
          <p:cNvSpPr txBox="1">
            <a:spLocks noGrp="1"/>
          </p:cNvSpPr>
          <p:nvPr>
            <p:ph type="title" idx="2" hasCustomPrompt="1"/>
          </p:nvPr>
        </p:nvSpPr>
        <p:spPr>
          <a:xfrm>
            <a:off x="835613" y="1599463"/>
            <a:ext cx="1176900" cy="91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65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727" name="Google Shape;727;p13"/>
          <p:cNvSpPr txBox="1">
            <a:spLocks noGrp="1"/>
          </p:cNvSpPr>
          <p:nvPr>
            <p:ph type="subTitle" idx="1"/>
          </p:nvPr>
        </p:nvSpPr>
        <p:spPr>
          <a:xfrm>
            <a:off x="2014888" y="1582188"/>
            <a:ext cx="2359200" cy="491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Chewy"/>
              <a:buNone/>
              <a:defRPr sz="2000" b="1">
                <a:solidFill>
                  <a:schemeClr val="dk2"/>
                </a:solidFill>
                <a:latin typeface="Chewy"/>
                <a:ea typeface="Chewy"/>
                <a:cs typeface="Chewy"/>
                <a:sym typeface="Chewy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8" name="Google Shape;728;p13"/>
          <p:cNvSpPr txBox="1">
            <a:spLocks noGrp="1"/>
          </p:cNvSpPr>
          <p:nvPr>
            <p:ph type="subTitle" idx="3"/>
          </p:nvPr>
        </p:nvSpPr>
        <p:spPr>
          <a:xfrm>
            <a:off x="2014888" y="1927638"/>
            <a:ext cx="2359200" cy="72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Chewy"/>
              <a:buNone/>
              <a:defRPr sz="1400" b="0">
                <a:solidFill>
                  <a:schemeClr val="dk1"/>
                </a:solidFill>
                <a:latin typeface="Bellota Text"/>
                <a:ea typeface="Bellota Text"/>
                <a:cs typeface="Bellota Text"/>
                <a:sym typeface="Bellota Tex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9" name="Google Shape;729;p13"/>
          <p:cNvSpPr txBox="1">
            <a:spLocks noGrp="1"/>
          </p:cNvSpPr>
          <p:nvPr>
            <p:ph type="title" idx="4" hasCustomPrompt="1"/>
          </p:nvPr>
        </p:nvSpPr>
        <p:spPr>
          <a:xfrm>
            <a:off x="835613" y="3224975"/>
            <a:ext cx="1176900" cy="91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6500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730" name="Google Shape;730;p13"/>
          <p:cNvSpPr txBox="1">
            <a:spLocks noGrp="1"/>
          </p:cNvSpPr>
          <p:nvPr>
            <p:ph type="subTitle" idx="5"/>
          </p:nvPr>
        </p:nvSpPr>
        <p:spPr>
          <a:xfrm>
            <a:off x="2014888" y="3219475"/>
            <a:ext cx="2359200" cy="491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Chewy"/>
              <a:buNone/>
              <a:defRPr sz="2000" b="1">
                <a:solidFill>
                  <a:schemeClr val="dk2"/>
                </a:solidFill>
                <a:latin typeface="Chewy"/>
                <a:ea typeface="Chewy"/>
                <a:cs typeface="Chewy"/>
                <a:sym typeface="Chewy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1" name="Google Shape;731;p13"/>
          <p:cNvSpPr txBox="1">
            <a:spLocks noGrp="1"/>
          </p:cNvSpPr>
          <p:nvPr>
            <p:ph type="subTitle" idx="6"/>
          </p:nvPr>
        </p:nvSpPr>
        <p:spPr>
          <a:xfrm>
            <a:off x="2014888" y="3563350"/>
            <a:ext cx="2359200" cy="72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Chewy"/>
              <a:buNone/>
              <a:defRPr sz="1400" b="0">
                <a:solidFill>
                  <a:schemeClr val="dk1"/>
                </a:solidFill>
                <a:latin typeface="Bellota Text"/>
                <a:ea typeface="Bellota Text"/>
                <a:cs typeface="Bellota Text"/>
                <a:sym typeface="Bellota Tex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2" name="Google Shape;732;p13"/>
          <p:cNvSpPr txBox="1">
            <a:spLocks noGrp="1"/>
          </p:cNvSpPr>
          <p:nvPr>
            <p:ph type="title" idx="7" hasCustomPrompt="1"/>
          </p:nvPr>
        </p:nvSpPr>
        <p:spPr>
          <a:xfrm>
            <a:off x="4770013" y="1602813"/>
            <a:ext cx="1176900" cy="91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6500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733" name="Google Shape;733;p13"/>
          <p:cNvSpPr txBox="1">
            <a:spLocks noGrp="1"/>
          </p:cNvSpPr>
          <p:nvPr>
            <p:ph type="subTitle" idx="8"/>
          </p:nvPr>
        </p:nvSpPr>
        <p:spPr>
          <a:xfrm>
            <a:off x="5949188" y="1582188"/>
            <a:ext cx="2359200" cy="491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Chewy"/>
              <a:buNone/>
              <a:defRPr sz="2000" b="1">
                <a:solidFill>
                  <a:schemeClr val="dk2"/>
                </a:solidFill>
                <a:latin typeface="Chewy"/>
                <a:ea typeface="Chewy"/>
                <a:cs typeface="Chewy"/>
                <a:sym typeface="Chewy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4" name="Google Shape;734;p13"/>
          <p:cNvSpPr txBox="1">
            <a:spLocks noGrp="1"/>
          </p:cNvSpPr>
          <p:nvPr>
            <p:ph type="subTitle" idx="9"/>
          </p:nvPr>
        </p:nvSpPr>
        <p:spPr>
          <a:xfrm>
            <a:off x="5949188" y="1935713"/>
            <a:ext cx="2359200" cy="72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Chewy"/>
              <a:buNone/>
              <a:defRPr sz="1400" b="0">
                <a:solidFill>
                  <a:schemeClr val="dk1"/>
                </a:solidFill>
                <a:latin typeface="Bellota Text"/>
                <a:ea typeface="Bellota Text"/>
                <a:cs typeface="Bellota Text"/>
                <a:sym typeface="Bellota Tex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5" name="Google Shape;735;p13"/>
          <p:cNvSpPr txBox="1">
            <a:spLocks noGrp="1"/>
          </p:cNvSpPr>
          <p:nvPr>
            <p:ph type="title" idx="13" hasCustomPrompt="1"/>
          </p:nvPr>
        </p:nvSpPr>
        <p:spPr>
          <a:xfrm>
            <a:off x="4769913" y="3224975"/>
            <a:ext cx="1176900" cy="91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65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736" name="Google Shape;736;p13"/>
          <p:cNvSpPr txBox="1">
            <a:spLocks noGrp="1"/>
          </p:cNvSpPr>
          <p:nvPr>
            <p:ph type="subTitle" idx="14"/>
          </p:nvPr>
        </p:nvSpPr>
        <p:spPr>
          <a:xfrm>
            <a:off x="5949188" y="3209825"/>
            <a:ext cx="2359200" cy="491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Chewy"/>
              <a:buNone/>
              <a:defRPr sz="2000" b="1">
                <a:solidFill>
                  <a:schemeClr val="dk2"/>
                </a:solidFill>
                <a:latin typeface="Chewy"/>
                <a:ea typeface="Chewy"/>
                <a:cs typeface="Chewy"/>
                <a:sym typeface="Chewy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7" name="Google Shape;737;p13"/>
          <p:cNvSpPr txBox="1">
            <a:spLocks noGrp="1"/>
          </p:cNvSpPr>
          <p:nvPr>
            <p:ph type="subTitle" idx="15"/>
          </p:nvPr>
        </p:nvSpPr>
        <p:spPr>
          <a:xfrm>
            <a:off x="5949188" y="3557875"/>
            <a:ext cx="2359200" cy="72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Chewy"/>
              <a:buNone/>
              <a:defRPr sz="1400" b="0">
                <a:solidFill>
                  <a:schemeClr val="dk1"/>
                </a:solidFill>
                <a:latin typeface="Bellota Text"/>
                <a:ea typeface="Bellota Text"/>
                <a:cs typeface="Bellota Text"/>
                <a:sym typeface="Bellota Tex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738" name="Google Shape;738;p13"/>
          <p:cNvGrpSpPr/>
          <p:nvPr/>
        </p:nvGrpSpPr>
        <p:grpSpPr>
          <a:xfrm rot="6435583" flipH="1">
            <a:off x="-502869" y="-528040"/>
            <a:ext cx="1549783" cy="1487352"/>
            <a:chOff x="2054181" y="1682500"/>
            <a:chExt cx="557500" cy="535042"/>
          </a:xfrm>
        </p:grpSpPr>
        <p:sp>
          <p:nvSpPr>
            <p:cNvPr id="739" name="Google Shape;739;p13"/>
            <p:cNvSpPr/>
            <p:nvPr/>
          </p:nvSpPr>
          <p:spPr>
            <a:xfrm>
              <a:off x="2054181" y="1734892"/>
              <a:ext cx="557500" cy="482650"/>
            </a:xfrm>
            <a:custGeom>
              <a:avLst/>
              <a:gdLst/>
              <a:ahLst/>
              <a:cxnLst/>
              <a:rect l="l" t="t" r="r" b="b"/>
              <a:pathLst>
                <a:path w="22300" h="19306" extrusionOk="0">
                  <a:moveTo>
                    <a:pt x="17029" y="1"/>
                  </a:moveTo>
                  <a:cubicBezTo>
                    <a:pt x="15601" y="1"/>
                    <a:pt x="14082" y="330"/>
                    <a:pt x="12862" y="771"/>
                  </a:cubicBezTo>
                  <a:cubicBezTo>
                    <a:pt x="12037" y="1071"/>
                    <a:pt x="11278" y="1177"/>
                    <a:pt x="10540" y="1177"/>
                  </a:cubicBezTo>
                  <a:cubicBezTo>
                    <a:pt x="8763" y="1177"/>
                    <a:pt x="7104" y="563"/>
                    <a:pt x="4920" y="563"/>
                  </a:cubicBezTo>
                  <a:cubicBezTo>
                    <a:pt x="4705" y="563"/>
                    <a:pt x="4485" y="569"/>
                    <a:pt x="4260" y="582"/>
                  </a:cubicBezTo>
                  <a:cubicBezTo>
                    <a:pt x="788" y="783"/>
                    <a:pt x="202" y="4198"/>
                    <a:pt x="1708" y="7372"/>
                  </a:cubicBezTo>
                  <a:cubicBezTo>
                    <a:pt x="3215" y="10546"/>
                    <a:pt x="1" y="13439"/>
                    <a:pt x="1258" y="16798"/>
                  </a:cubicBezTo>
                  <a:cubicBezTo>
                    <a:pt x="1942" y="18629"/>
                    <a:pt x="3846" y="18953"/>
                    <a:pt x="5847" y="18953"/>
                  </a:cubicBezTo>
                  <a:cubicBezTo>
                    <a:pt x="6944" y="18953"/>
                    <a:pt x="8069" y="18856"/>
                    <a:pt x="9039" y="18856"/>
                  </a:cubicBezTo>
                  <a:cubicBezTo>
                    <a:pt x="9546" y="18856"/>
                    <a:pt x="10011" y="18883"/>
                    <a:pt x="10407" y="18964"/>
                  </a:cubicBezTo>
                  <a:cubicBezTo>
                    <a:pt x="11570" y="19200"/>
                    <a:pt x="12633" y="19305"/>
                    <a:pt x="13600" y="19305"/>
                  </a:cubicBezTo>
                  <a:cubicBezTo>
                    <a:pt x="20113" y="19305"/>
                    <a:pt x="22247" y="14514"/>
                    <a:pt x="21247" y="12632"/>
                  </a:cubicBezTo>
                  <a:cubicBezTo>
                    <a:pt x="20090" y="10462"/>
                    <a:pt x="22299" y="6312"/>
                    <a:pt x="21496" y="2796"/>
                  </a:cubicBezTo>
                  <a:cubicBezTo>
                    <a:pt x="21018" y="707"/>
                    <a:pt x="19121" y="1"/>
                    <a:pt x="17029" y="1"/>
                  </a:cubicBezTo>
                  <a:close/>
                </a:path>
              </a:pathLst>
            </a:custGeom>
            <a:solidFill>
              <a:srgbClr val="B87CCF">
                <a:alpha val="529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0" name="Google Shape;740;p13"/>
            <p:cNvSpPr/>
            <p:nvPr/>
          </p:nvSpPr>
          <p:spPr>
            <a:xfrm>
              <a:off x="2196000" y="1682500"/>
              <a:ext cx="189675" cy="60225"/>
            </a:xfrm>
            <a:custGeom>
              <a:avLst/>
              <a:gdLst/>
              <a:ahLst/>
              <a:cxnLst/>
              <a:rect l="l" t="t" r="r" b="b"/>
              <a:pathLst>
                <a:path w="7587" h="2409" extrusionOk="0">
                  <a:moveTo>
                    <a:pt x="984" y="1"/>
                  </a:moveTo>
                  <a:cubicBezTo>
                    <a:pt x="635" y="1"/>
                    <a:pt x="382" y="108"/>
                    <a:pt x="294" y="422"/>
                  </a:cubicBezTo>
                  <a:cubicBezTo>
                    <a:pt x="0" y="1457"/>
                    <a:pt x="1858" y="2408"/>
                    <a:pt x="3684" y="2408"/>
                  </a:cubicBezTo>
                  <a:cubicBezTo>
                    <a:pt x="3806" y="2408"/>
                    <a:pt x="3929" y="2404"/>
                    <a:pt x="4051" y="2395"/>
                  </a:cubicBezTo>
                  <a:cubicBezTo>
                    <a:pt x="6642" y="2210"/>
                    <a:pt x="7586" y="981"/>
                    <a:pt x="7325" y="374"/>
                  </a:cubicBezTo>
                  <a:cubicBezTo>
                    <a:pt x="7218" y="124"/>
                    <a:pt x="6925" y="30"/>
                    <a:pt x="6519" y="30"/>
                  </a:cubicBezTo>
                  <a:cubicBezTo>
                    <a:pt x="5946" y="30"/>
                    <a:pt x="5149" y="218"/>
                    <a:pt x="4336" y="422"/>
                  </a:cubicBezTo>
                  <a:cubicBezTo>
                    <a:pt x="4179" y="462"/>
                    <a:pt x="4010" y="479"/>
                    <a:pt x="3833" y="479"/>
                  </a:cubicBezTo>
                  <a:cubicBezTo>
                    <a:pt x="2889" y="479"/>
                    <a:pt x="1721" y="1"/>
                    <a:pt x="984" y="1"/>
                  </a:cubicBezTo>
                  <a:close/>
                </a:path>
              </a:pathLst>
            </a:custGeom>
            <a:solidFill>
              <a:srgbClr val="B87CCF">
                <a:alpha val="529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41" name="Google Shape;741;p13"/>
          <p:cNvSpPr/>
          <p:nvPr/>
        </p:nvSpPr>
        <p:spPr>
          <a:xfrm flipH="1">
            <a:off x="-133146" y="1088150"/>
            <a:ext cx="215929" cy="199812"/>
          </a:xfrm>
          <a:custGeom>
            <a:avLst/>
            <a:gdLst/>
            <a:ahLst/>
            <a:cxnLst/>
            <a:rect l="l" t="t" r="r" b="b"/>
            <a:pathLst>
              <a:path w="1447" h="1339" extrusionOk="0">
                <a:moveTo>
                  <a:pt x="729" y="0"/>
                </a:moveTo>
                <a:cubicBezTo>
                  <a:pt x="719" y="0"/>
                  <a:pt x="709" y="1"/>
                  <a:pt x="699" y="1"/>
                </a:cubicBezTo>
                <a:cubicBezTo>
                  <a:pt x="486" y="13"/>
                  <a:pt x="286" y="122"/>
                  <a:pt x="161" y="298"/>
                </a:cubicBezTo>
                <a:cubicBezTo>
                  <a:pt x="36" y="475"/>
                  <a:pt x="0" y="692"/>
                  <a:pt x="61" y="893"/>
                </a:cubicBezTo>
                <a:cubicBezTo>
                  <a:pt x="121" y="1082"/>
                  <a:pt x="261" y="1238"/>
                  <a:pt x="458" y="1307"/>
                </a:cubicBezTo>
                <a:cubicBezTo>
                  <a:pt x="511" y="1327"/>
                  <a:pt x="571" y="1339"/>
                  <a:pt x="627" y="1339"/>
                </a:cubicBezTo>
                <a:cubicBezTo>
                  <a:pt x="760" y="1339"/>
                  <a:pt x="872" y="1279"/>
                  <a:pt x="953" y="1166"/>
                </a:cubicBezTo>
                <a:cubicBezTo>
                  <a:pt x="1053" y="1026"/>
                  <a:pt x="1089" y="801"/>
                  <a:pt x="932" y="604"/>
                </a:cubicBezTo>
                <a:cubicBezTo>
                  <a:pt x="860" y="511"/>
                  <a:pt x="744" y="455"/>
                  <a:pt x="631" y="455"/>
                </a:cubicBezTo>
                <a:cubicBezTo>
                  <a:pt x="543" y="455"/>
                  <a:pt x="466" y="495"/>
                  <a:pt x="418" y="563"/>
                </a:cubicBezTo>
                <a:cubicBezTo>
                  <a:pt x="350" y="652"/>
                  <a:pt x="338" y="756"/>
                  <a:pt x="378" y="853"/>
                </a:cubicBezTo>
                <a:cubicBezTo>
                  <a:pt x="418" y="945"/>
                  <a:pt x="507" y="1013"/>
                  <a:pt x="611" y="1026"/>
                </a:cubicBezTo>
                <a:cubicBezTo>
                  <a:pt x="616" y="1026"/>
                  <a:pt x="621" y="1027"/>
                  <a:pt x="626" y="1027"/>
                </a:cubicBezTo>
                <a:cubicBezTo>
                  <a:pt x="667" y="1027"/>
                  <a:pt x="700" y="997"/>
                  <a:pt x="703" y="957"/>
                </a:cubicBezTo>
                <a:cubicBezTo>
                  <a:pt x="707" y="917"/>
                  <a:pt x="679" y="877"/>
                  <a:pt x="639" y="873"/>
                </a:cubicBezTo>
                <a:cubicBezTo>
                  <a:pt x="587" y="865"/>
                  <a:pt x="547" y="837"/>
                  <a:pt x="527" y="797"/>
                </a:cubicBezTo>
                <a:cubicBezTo>
                  <a:pt x="507" y="756"/>
                  <a:pt x="511" y="716"/>
                  <a:pt x="531" y="672"/>
                </a:cubicBezTo>
                <a:cubicBezTo>
                  <a:pt x="551" y="636"/>
                  <a:pt x="583" y="612"/>
                  <a:pt x="623" y="604"/>
                </a:cubicBezTo>
                <a:cubicBezTo>
                  <a:pt x="629" y="603"/>
                  <a:pt x="636" y="602"/>
                  <a:pt x="643" y="602"/>
                </a:cubicBezTo>
                <a:cubicBezTo>
                  <a:pt x="689" y="602"/>
                  <a:pt x="745" y="625"/>
                  <a:pt x="784" y="660"/>
                </a:cubicBezTo>
                <a:cubicBezTo>
                  <a:pt x="860" y="724"/>
                  <a:pt x="900" y="825"/>
                  <a:pt x="892" y="925"/>
                </a:cubicBezTo>
                <a:cubicBezTo>
                  <a:pt x="888" y="1013"/>
                  <a:pt x="848" y="1086"/>
                  <a:pt x="784" y="1138"/>
                </a:cubicBezTo>
                <a:cubicBezTo>
                  <a:pt x="741" y="1170"/>
                  <a:pt x="693" y="1183"/>
                  <a:pt x="644" y="1183"/>
                </a:cubicBezTo>
                <a:cubicBezTo>
                  <a:pt x="516" y="1183"/>
                  <a:pt x="382" y="1092"/>
                  <a:pt x="310" y="1013"/>
                </a:cubicBezTo>
                <a:cubicBezTo>
                  <a:pt x="189" y="881"/>
                  <a:pt x="161" y="696"/>
                  <a:pt x="221" y="519"/>
                </a:cubicBezTo>
                <a:cubicBezTo>
                  <a:pt x="282" y="347"/>
                  <a:pt x="426" y="214"/>
                  <a:pt x="603" y="162"/>
                </a:cubicBezTo>
                <a:cubicBezTo>
                  <a:pt x="644" y="150"/>
                  <a:pt x="686" y="145"/>
                  <a:pt x="727" y="145"/>
                </a:cubicBezTo>
                <a:cubicBezTo>
                  <a:pt x="828" y="145"/>
                  <a:pt x="926" y="179"/>
                  <a:pt x="1009" y="242"/>
                </a:cubicBezTo>
                <a:cubicBezTo>
                  <a:pt x="1133" y="342"/>
                  <a:pt x="1270" y="604"/>
                  <a:pt x="1266" y="829"/>
                </a:cubicBezTo>
                <a:cubicBezTo>
                  <a:pt x="1258" y="945"/>
                  <a:pt x="1226" y="1030"/>
                  <a:pt x="1149" y="1082"/>
                </a:cubicBezTo>
                <a:cubicBezTo>
                  <a:pt x="1125" y="1098"/>
                  <a:pt x="1113" y="1126"/>
                  <a:pt x="1121" y="1150"/>
                </a:cubicBezTo>
                <a:cubicBezTo>
                  <a:pt x="1125" y="1182"/>
                  <a:pt x="1141" y="1206"/>
                  <a:pt x="1165" y="1218"/>
                </a:cubicBezTo>
                <a:cubicBezTo>
                  <a:pt x="1175" y="1221"/>
                  <a:pt x="1184" y="1223"/>
                  <a:pt x="1194" y="1223"/>
                </a:cubicBezTo>
                <a:cubicBezTo>
                  <a:pt x="1209" y="1223"/>
                  <a:pt x="1225" y="1219"/>
                  <a:pt x="1242" y="1206"/>
                </a:cubicBezTo>
                <a:cubicBezTo>
                  <a:pt x="1342" y="1138"/>
                  <a:pt x="1402" y="1021"/>
                  <a:pt x="1415" y="885"/>
                </a:cubicBezTo>
                <a:cubicBezTo>
                  <a:pt x="1447" y="632"/>
                  <a:pt x="1314" y="338"/>
                  <a:pt x="1173" y="178"/>
                </a:cubicBezTo>
                <a:cubicBezTo>
                  <a:pt x="1059" y="67"/>
                  <a:pt x="902" y="0"/>
                  <a:pt x="729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2" name="Google Shape;742;p13"/>
          <p:cNvSpPr/>
          <p:nvPr/>
        </p:nvSpPr>
        <p:spPr>
          <a:xfrm flipH="1">
            <a:off x="1161680" y="183038"/>
            <a:ext cx="232399" cy="236323"/>
          </a:xfrm>
          <a:custGeom>
            <a:avLst/>
            <a:gdLst/>
            <a:ahLst/>
            <a:cxnLst/>
            <a:rect l="l" t="t" r="r" b="b"/>
            <a:pathLst>
              <a:path w="1411" h="1435" extrusionOk="0">
                <a:moveTo>
                  <a:pt x="698" y="0"/>
                </a:moveTo>
                <a:cubicBezTo>
                  <a:pt x="487" y="0"/>
                  <a:pt x="299" y="92"/>
                  <a:pt x="169" y="254"/>
                </a:cubicBezTo>
                <a:cubicBezTo>
                  <a:pt x="45" y="410"/>
                  <a:pt x="1" y="615"/>
                  <a:pt x="49" y="816"/>
                </a:cubicBezTo>
                <a:cubicBezTo>
                  <a:pt x="101" y="1017"/>
                  <a:pt x="250" y="1146"/>
                  <a:pt x="447" y="1150"/>
                </a:cubicBezTo>
                <a:cubicBezTo>
                  <a:pt x="450" y="1150"/>
                  <a:pt x="453" y="1150"/>
                  <a:pt x="456" y="1150"/>
                </a:cubicBezTo>
                <a:cubicBezTo>
                  <a:pt x="623" y="1150"/>
                  <a:pt x="829" y="1045"/>
                  <a:pt x="897" y="812"/>
                </a:cubicBezTo>
                <a:cubicBezTo>
                  <a:pt x="933" y="696"/>
                  <a:pt x="913" y="567"/>
                  <a:pt x="852" y="475"/>
                </a:cubicBezTo>
                <a:cubicBezTo>
                  <a:pt x="804" y="406"/>
                  <a:pt x="728" y="366"/>
                  <a:pt x="635" y="362"/>
                </a:cubicBezTo>
                <a:cubicBezTo>
                  <a:pt x="628" y="362"/>
                  <a:pt x="621" y="361"/>
                  <a:pt x="614" y="361"/>
                </a:cubicBezTo>
                <a:cubicBezTo>
                  <a:pt x="518" y="361"/>
                  <a:pt x="430" y="412"/>
                  <a:pt x="374" y="491"/>
                </a:cubicBezTo>
                <a:cubicBezTo>
                  <a:pt x="322" y="583"/>
                  <a:pt x="314" y="692"/>
                  <a:pt x="366" y="784"/>
                </a:cubicBezTo>
                <a:cubicBezTo>
                  <a:pt x="380" y="811"/>
                  <a:pt x="407" y="826"/>
                  <a:pt x="435" y="826"/>
                </a:cubicBezTo>
                <a:cubicBezTo>
                  <a:pt x="448" y="826"/>
                  <a:pt x="462" y="823"/>
                  <a:pt x="475" y="816"/>
                </a:cubicBezTo>
                <a:cubicBezTo>
                  <a:pt x="515" y="796"/>
                  <a:pt x="527" y="752"/>
                  <a:pt x="507" y="716"/>
                </a:cubicBezTo>
                <a:cubicBezTo>
                  <a:pt x="483" y="672"/>
                  <a:pt x="483" y="623"/>
                  <a:pt x="507" y="583"/>
                </a:cubicBezTo>
                <a:cubicBezTo>
                  <a:pt x="527" y="543"/>
                  <a:pt x="567" y="523"/>
                  <a:pt x="611" y="515"/>
                </a:cubicBezTo>
                <a:cubicBezTo>
                  <a:pt x="615" y="514"/>
                  <a:pt x="620" y="514"/>
                  <a:pt x="624" y="514"/>
                </a:cubicBezTo>
                <a:cubicBezTo>
                  <a:pt x="659" y="514"/>
                  <a:pt x="690" y="529"/>
                  <a:pt x="712" y="551"/>
                </a:cubicBezTo>
                <a:cubicBezTo>
                  <a:pt x="748" y="587"/>
                  <a:pt x="768" y="651"/>
                  <a:pt x="756" y="716"/>
                </a:cubicBezTo>
                <a:cubicBezTo>
                  <a:pt x="744" y="816"/>
                  <a:pt x="688" y="909"/>
                  <a:pt x="603" y="957"/>
                </a:cubicBezTo>
                <a:cubicBezTo>
                  <a:pt x="557" y="988"/>
                  <a:pt x="506" y="1002"/>
                  <a:pt x="453" y="1002"/>
                </a:cubicBezTo>
                <a:cubicBezTo>
                  <a:pt x="424" y="1002"/>
                  <a:pt x="395" y="998"/>
                  <a:pt x="366" y="989"/>
                </a:cubicBezTo>
                <a:cubicBezTo>
                  <a:pt x="181" y="925"/>
                  <a:pt x="165" y="672"/>
                  <a:pt x="201" y="531"/>
                </a:cubicBezTo>
                <a:cubicBezTo>
                  <a:pt x="242" y="354"/>
                  <a:pt x="374" y="226"/>
                  <a:pt x="551" y="181"/>
                </a:cubicBezTo>
                <a:cubicBezTo>
                  <a:pt x="600" y="168"/>
                  <a:pt x="651" y="161"/>
                  <a:pt x="701" y="161"/>
                </a:cubicBezTo>
                <a:cubicBezTo>
                  <a:pt x="832" y="161"/>
                  <a:pt x="961" y="206"/>
                  <a:pt x="1057" y="290"/>
                </a:cubicBezTo>
                <a:cubicBezTo>
                  <a:pt x="1174" y="386"/>
                  <a:pt x="1234" y="527"/>
                  <a:pt x="1222" y="672"/>
                </a:cubicBezTo>
                <a:cubicBezTo>
                  <a:pt x="1214" y="836"/>
                  <a:pt x="1073" y="1093"/>
                  <a:pt x="884" y="1214"/>
                </a:cubicBezTo>
                <a:cubicBezTo>
                  <a:pt x="818" y="1258"/>
                  <a:pt x="752" y="1279"/>
                  <a:pt x="690" y="1279"/>
                </a:cubicBezTo>
                <a:cubicBezTo>
                  <a:pt x="661" y="1279"/>
                  <a:pt x="634" y="1275"/>
                  <a:pt x="607" y="1266"/>
                </a:cubicBezTo>
                <a:cubicBezTo>
                  <a:pt x="598" y="1262"/>
                  <a:pt x="588" y="1259"/>
                  <a:pt x="578" y="1259"/>
                </a:cubicBezTo>
                <a:cubicBezTo>
                  <a:pt x="561" y="1259"/>
                  <a:pt x="543" y="1266"/>
                  <a:pt x="531" y="1278"/>
                </a:cubicBezTo>
                <a:cubicBezTo>
                  <a:pt x="511" y="1302"/>
                  <a:pt x="495" y="1330"/>
                  <a:pt x="507" y="1355"/>
                </a:cubicBezTo>
                <a:cubicBezTo>
                  <a:pt x="511" y="1379"/>
                  <a:pt x="531" y="1403"/>
                  <a:pt x="555" y="1411"/>
                </a:cubicBezTo>
                <a:cubicBezTo>
                  <a:pt x="603" y="1427"/>
                  <a:pt x="647" y="1435"/>
                  <a:pt x="692" y="1435"/>
                </a:cubicBezTo>
                <a:cubicBezTo>
                  <a:pt x="768" y="1435"/>
                  <a:pt x="844" y="1415"/>
                  <a:pt x="917" y="1375"/>
                </a:cubicBezTo>
                <a:cubicBezTo>
                  <a:pt x="1146" y="1254"/>
                  <a:pt x="1314" y="985"/>
                  <a:pt x="1367" y="776"/>
                </a:cubicBezTo>
                <a:cubicBezTo>
                  <a:pt x="1411" y="603"/>
                  <a:pt x="1371" y="422"/>
                  <a:pt x="1258" y="274"/>
                </a:cubicBezTo>
                <a:cubicBezTo>
                  <a:pt x="1134" y="105"/>
                  <a:pt x="929" y="5"/>
                  <a:pt x="712" y="1"/>
                </a:cubicBezTo>
                <a:cubicBezTo>
                  <a:pt x="707" y="0"/>
                  <a:pt x="703" y="0"/>
                  <a:pt x="698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743" name="Google Shape;743;p13"/>
          <p:cNvGrpSpPr/>
          <p:nvPr/>
        </p:nvGrpSpPr>
        <p:grpSpPr>
          <a:xfrm rot="-822837" flipH="1">
            <a:off x="-677620" y="3469908"/>
            <a:ext cx="1189537" cy="1707022"/>
            <a:chOff x="8328491" y="505017"/>
            <a:chExt cx="1459675" cy="2094679"/>
          </a:xfrm>
        </p:grpSpPr>
        <p:grpSp>
          <p:nvGrpSpPr>
            <p:cNvPr id="744" name="Google Shape;744;p13"/>
            <p:cNvGrpSpPr/>
            <p:nvPr/>
          </p:nvGrpSpPr>
          <p:grpSpPr>
            <a:xfrm>
              <a:off x="8328491" y="2037929"/>
              <a:ext cx="580943" cy="561766"/>
              <a:chOff x="8328491" y="2037929"/>
              <a:chExt cx="580943" cy="561766"/>
            </a:xfrm>
          </p:grpSpPr>
          <p:sp>
            <p:nvSpPr>
              <p:cNvPr id="745" name="Google Shape;745;p13"/>
              <p:cNvSpPr/>
              <p:nvPr/>
            </p:nvSpPr>
            <p:spPr>
              <a:xfrm rot="1978064">
                <a:off x="8396332" y="2128457"/>
                <a:ext cx="445374" cy="380712"/>
              </a:xfrm>
              <a:custGeom>
                <a:avLst/>
                <a:gdLst/>
                <a:ahLst/>
                <a:cxnLst/>
                <a:rect l="l" t="t" r="r" b="b"/>
                <a:pathLst>
                  <a:path w="4601" h="3933" extrusionOk="0">
                    <a:moveTo>
                      <a:pt x="3465" y="0"/>
                    </a:moveTo>
                    <a:cubicBezTo>
                      <a:pt x="2561" y="0"/>
                      <a:pt x="2644" y="1918"/>
                      <a:pt x="2644" y="1918"/>
                    </a:cubicBezTo>
                    <a:cubicBezTo>
                      <a:pt x="2644" y="1918"/>
                      <a:pt x="1691" y="910"/>
                      <a:pt x="1051" y="910"/>
                    </a:cubicBezTo>
                    <a:cubicBezTo>
                      <a:pt x="902" y="910"/>
                      <a:pt x="770" y="964"/>
                      <a:pt x="671" y="1098"/>
                    </a:cubicBezTo>
                    <a:cubicBezTo>
                      <a:pt x="0" y="1996"/>
                      <a:pt x="2711" y="3932"/>
                      <a:pt x="3431" y="3932"/>
                    </a:cubicBezTo>
                    <a:cubicBezTo>
                      <a:pt x="3465" y="3932"/>
                      <a:pt x="3495" y="3928"/>
                      <a:pt x="3520" y="3919"/>
                    </a:cubicBezTo>
                    <a:cubicBezTo>
                      <a:pt x="4110" y="3698"/>
                      <a:pt x="4601" y="138"/>
                      <a:pt x="3548" y="6"/>
                    </a:cubicBezTo>
                    <a:cubicBezTo>
                      <a:pt x="3519" y="2"/>
                      <a:pt x="3492" y="0"/>
                      <a:pt x="3465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6" name="Google Shape;746;p13"/>
              <p:cNvSpPr/>
              <p:nvPr/>
            </p:nvSpPr>
            <p:spPr>
              <a:xfrm rot="1978064">
                <a:off x="8377767" y="2190279"/>
                <a:ext cx="376550" cy="292528"/>
              </a:xfrm>
              <a:custGeom>
                <a:avLst/>
                <a:gdLst/>
                <a:ahLst/>
                <a:cxnLst/>
                <a:rect l="l" t="t" r="r" b="b"/>
                <a:pathLst>
                  <a:path w="3890" h="3022" extrusionOk="0">
                    <a:moveTo>
                      <a:pt x="1050" y="1"/>
                    </a:moveTo>
                    <a:cubicBezTo>
                      <a:pt x="902" y="1"/>
                      <a:pt x="770" y="56"/>
                      <a:pt x="671" y="187"/>
                    </a:cubicBezTo>
                    <a:cubicBezTo>
                      <a:pt x="0" y="1088"/>
                      <a:pt x="2707" y="3021"/>
                      <a:pt x="3427" y="3021"/>
                    </a:cubicBezTo>
                    <a:cubicBezTo>
                      <a:pt x="3461" y="3021"/>
                      <a:pt x="3491" y="3017"/>
                      <a:pt x="3516" y="3008"/>
                    </a:cubicBezTo>
                    <a:cubicBezTo>
                      <a:pt x="3652" y="2956"/>
                      <a:pt x="3777" y="2735"/>
                      <a:pt x="3889" y="2425"/>
                    </a:cubicBezTo>
                    <a:cubicBezTo>
                      <a:pt x="3733" y="2345"/>
                      <a:pt x="3576" y="2248"/>
                      <a:pt x="3427" y="2152"/>
                    </a:cubicBezTo>
                    <a:cubicBezTo>
                      <a:pt x="2564" y="1594"/>
                      <a:pt x="1840" y="870"/>
                      <a:pt x="1266" y="35"/>
                    </a:cubicBezTo>
                    <a:cubicBezTo>
                      <a:pt x="1192" y="13"/>
                      <a:pt x="1119" y="1"/>
                      <a:pt x="1050" y="1"/>
                    </a:cubicBezTo>
                    <a:close/>
                  </a:path>
                </a:pathLst>
              </a:custGeom>
              <a:solidFill>
                <a:srgbClr val="FFF1F6">
                  <a:alpha val="333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747" name="Google Shape;747;p13"/>
            <p:cNvGrpSpPr/>
            <p:nvPr/>
          </p:nvGrpSpPr>
          <p:grpSpPr>
            <a:xfrm rot="-5889459" flipH="1">
              <a:off x="8298512" y="743391"/>
              <a:ext cx="1545354" cy="1227090"/>
              <a:chOff x="6766920" y="-660615"/>
              <a:chExt cx="1545325" cy="1227067"/>
            </a:xfrm>
          </p:grpSpPr>
          <p:grpSp>
            <p:nvGrpSpPr>
              <p:cNvPr id="748" name="Google Shape;748;p13"/>
              <p:cNvGrpSpPr/>
              <p:nvPr/>
            </p:nvGrpSpPr>
            <p:grpSpPr>
              <a:xfrm rot="-1338283">
                <a:off x="6766019" y="229092"/>
                <a:ext cx="900924" cy="172863"/>
                <a:chOff x="3564648" y="628675"/>
                <a:chExt cx="901001" cy="172878"/>
              </a:xfrm>
            </p:grpSpPr>
            <p:sp>
              <p:nvSpPr>
                <p:cNvPr id="749" name="Google Shape;749;p13"/>
                <p:cNvSpPr/>
                <p:nvPr/>
              </p:nvSpPr>
              <p:spPr>
                <a:xfrm>
                  <a:off x="3564648" y="647688"/>
                  <a:ext cx="32631" cy="260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2" h="193" extrusionOk="0">
                      <a:moveTo>
                        <a:pt x="73" y="0"/>
                      </a:moveTo>
                      <a:cubicBezTo>
                        <a:pt x="53" y="0"/>
                        <a:pt x="33" y="10"/>
                        <a:pt x="21" y="28"/>
                      </a:cubicBezTo>
                      <a:cubicBezTo>
                        <a:pt x="0" y="52"/>
                        <a:pt x="4" y="92"/>
                        <a:pt x="33" y="112"/>
                      </a:cubicBezTo>
                      <a:cubicBezTo>
                        <a:pt x="33" y="112"/>
                        <a:pt x="69" y="140"/>
                        <a:pt x="141" y="184"/>
                      </a:cubicBezTo>
                      <a:cubicBezTo>
                        <a:pt x="149" y="188"/>
                        <a:pt x="165" y="192"/>
                        <a:pt x="173" y="192"/>
                      </a:cubicBezTo>
                      <a:cubicBezTo>
                        <a:pt x="193" y="192"/>
                        <a:pt x="213" y="184"/>
                        <a:pt x="225" y="168"/>
                      </a:cubicBezTo>
                      <a:cubicBezTo>
                        <a:pt x="241" y="144"/>
                        <a:pt x="233" y="104"/>
                        <a:pt x="205" y="84"/>
                      </a:cubicBezTo>
                      <a:cubicBezTo>
                        <a:pt x="141" y="40"/>
                        <a:pt x="105" y="11"/>
                        <a:pt x="105" y="11"/>
                      </a:cubicBezTo>
                      <a:cubicBezTo>
                        <a:pt x="96" y="4"/>
                        <a:pt x="84" y="0"/>
                        <a:pt x="73" y="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50" name="Google Shape;750;p13"/>
                <p:cNvSpPr/>
                <p:nvPr/>
              </p:nvSpPr>
              <p:spPr>
                <a:xfrm>
                  <a:off x="3630180" y="628675"/>
                  <a:ext cx="835469" cy="17287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196" h="1282" extrusionOk="0">
                      <a:moveTo>
                        <a:pt x="6121" y="0"/>
                      </a:moveTo>
                      <a:cubicBezTo>
                        <a:pt x="6109" y="0"/>
                        <a:pt x="6097" y="4"/>
                        <a:pt x="6087" y="12"/>
                      </a:cubicBezTo>
                      <a:cubicBezTo>
                        <a:pt x="6023" y="64"/>
                        <a:pt x="5955" y="112"/>
                        <a:pt x="5891" y="160"/>
                      </a:cubicBezTo>
                      <a:cubicBezTo>
                        <a:pt x="5858" y="177"/>
                        <a:pt x="5854" y="213"/>
                        <a:pt x="5875" y="245"/>
                      </a:cubicBezTo>
                      <a:cubicBezTo>
                        <a:pt x="5887" y="261"/>
                        <a:pt x="5907" y="269"/>
                        <a:pt x="5927" y="269"/>
                      </a:cubicBezTo>
                      <a:cubicBezTo>
                        <a:pt x="5943" y="269"/>
                        <a:pt x="5951" y="265"/>
                        <a:pt x="5967" y="261"/>
                      </a:cubicBezTo>
                      <a:cubicBezTo>
                        <a:pt x="6035" y="213"/>
                        <a:pt x="6104" y="165"/>
                        <a:pt x="6168" y="112"/>
                      </a:cubicBezTo>
                      <a:cubicBezTo>
                        <a:pt x="6192" y="88"/>
                        <a:pt x="6196" y="48"/>
                        <a:pt x="6176" y="24"/>
                      </a:cubicBezTo>
                      <a:cubicBezTo>
                        <a:pt x="6161" y="9"/>
                        <a:pt x="6140" y="0"/>
                        <a:pt x="6121" y="0"/>
                      </a:cubicBezTo>
                      <a:close/>
                      <a:moveTo>
                        <a:pt x="5557" y="384"/>
                      </a:moveTo>
                      <a:cubicBezTo>
                        <a:pt x="5546" y="384"/>
                        <a:pt x="5535" y="387"/>
                        <a:pt x="5525" y="394"/>
                      </a:cubicBezTo>
                      <a:lnTo>
                        <a:pt x="5312" y="514"/>
                      </a:lnTo>
                      <a:cubicBezTo>
                        <a:pt x="5284" y="530"/>
                        <a:pt x="5272" y="570"/>
                        <a:pt x="5288" y="602"/>
                      </a:cubicBezTo>
                      <a:cubicBezTo>
                        <a:pt x="5296" y="623"/>
                        <a:pt x="5324" y="631"/>
                        <a:pt x="5344" y="631"/>
                      </a:cubicBezTo>
                      <a:cubicBezTo>
                        <a:pt x="5352" y="631"/>
                        <a:pt x="5364" y="631"/>
                        <a:pt x="5372" y="627"/>
                      </a:cubicBezTo>
                      <a:cubicBezTo>
                        <a:pt x="5445" y="586"/>
                        <a:pt x="5517" y="546"/>
                        <a:pt x="5589" y="502"/>
                      </a:cubicBezTo>
                      <a:cubicBezTo>
                        <a:pt x="5617" y="486"/>
                        <a:pt x="5629" y="446"/>
                        <a:pt x="5609" y="414"/>
                      </a:cubicBezTo>
                      <a:cubicBezTo>
                        <a:pt x="5599" y="395"/>
                        <a:pt x="5578" y="384"/>
                        <a:pt x="5557" y="384"/>
                      </a:cubicBezTo>
                      <a:close/>
                      <a:moveTo>
                        <a:pt x="68" y="434"/>
                      </a:moveTo>
                      <a:cubicBezTo>
                        <a:pt x="45" y="434"/>
                        <a:pt x="25" y="444"/>
                        <a:pt x="17" y="466"/>
                      </a:cubicBezTo>
                      <a:cubicBezTo>
                        <a:pt x="1" y="494"/>
                        <a:pt x="9" y="534"/>
                        <a:pt x="41" y="550"/>
                      </a:cubicBezTo>
                      <a:cubicBezTo>
                        <a:pt x="109" y="590"/>
                        <a:pt x="185" y="631"/>
                        <a:pt x="262" y="667"/>
                      </a:cubicBezTo>
                      <a:cubicBezTo>
                        <a:pt x="266" y="671"/>
                        <a:pt x="278" y="671"/>
                        <a:pt x="286" y="671"/>
                      </a:cubicBezTo>
                      <a:cubicBezTo>
                        <a:pt x="310" y="671"/>
                        <a:pt x="330" y="663"/>
                        <a:pt x="346" y="635"/>
                      </a:cubicBezTo>
                      <a:cubicBezTo>
                        <a:pt x="362" y="602"/>
                        <a:pt x="346" y="566"/>
                        <a:pt x="318" y="550"/>
                      </a:cubicBezTo>
                      <a:cubicBezTo>
                        <a:pt x="246" y="514"/>
                        <a:pt x="169" y="482"/>
                        <a:pt x="101" y="442"/>
                      </a:cubicBezTo>
                      <a:cubicBezTo>
                        <a:pt x="90" y="436"/>
                        <a:pt x="79" y="434"/>
                        <a:pt x="68" y="434"/>
                      </a:cubicBezTo>
                      <a:close/>
                      <a:moveTo>
                        <a:pt x="4947" y="705"/>
                      </a:moveTo>
                      <a:cubicBezTo>
                        <a:pt x="4939" y="705"/>
                        <a:pt x="4930" y="707"/>
                        <a:pt x="4922" y="711"/>
                      </a:cubicBezTo>
                      <a:cubicBezTo>
                        <a:pt x="4846" y="747"/>
                        <a:pt x="4770" y="775"/>
                        <a:pt x="4693" y="807"/>
                      </a:cubicBezTo>
                      <a:cubicBezTo>
                        <a:pt x="4665" y="815"/>
                        <a:pt x="4645" y="856"/>
                        <a:pt x="4661" y="888"/>
                      </a:cubicBezTo>
                      <a:cubicBezTo>
                        <a:pt x="4669" y="912"/>
                        <a:pt x="4693" y="928"/>
                        <a:pt x="4721" y="928"/>
                      </a:cubicBezTo>
                      <a:cubicBezTo>
                        <a:pt x="4729" y="928"/>
                        <a:pt x="4738" y="928"/>
                        <a:pt x="4746" y="920"/>
                      </a:cubicBezTo>
                      <a:cubicBezTo>
                        <a:pt x="4826" y="892"/>
                        <a:pt x="4902" y="860"/>
                        <a:pt x="4975" y="827"/>
                      </a:cubicBezTo>
                      <a:cubicBezTo>
                        <a:pt x="5007" y="811"/>
                        <a:pt x="5023" y="771"/>
                        <a:pt x="5007" y="739"/>
                      </a:cubicBezTo>
                      <a:cubicBezTo>
                        <a:pt x="4995" y="719"/>
                        <a:pt x="4971" y="705"/>
                        <a:pt x="4947" y="705"/>
                      </a:cubicBezTo>
                      <a:close/>
                      <a:moveTo>
                        <a:pt x="694" y="729"/>
                      </a:moveTo>
                      <a:cubicBezTo>
                        <a:pt x="670" y="729"/>
                        <a:pt x="644" y="741"/>
                        <a:pt x="631" y="767"/>
                      </a:cubicBezTo>
                      <a:cubicBezTo>
                        <a:pt x="619" y="795"/>
                        <a:pt x="639" y="831"/>
                        <a:pt x="668" y="848"/>
                      </a:cubicBezTo>
                      <a:cubicBezTo>
                        <a:pt x="744" y="884"/>
                        <a:pt x="824" y="908"/>
                        <a:pt x="901" y="936"/>
                      </a:cubicBezTo>
                      <a:cubicBezTo>
                        <a:pt x="905" y="944"/>
                        <a:pt x="913" y="944"/>
                        <a:pt x="921" y="944"/>
                      </a:cubicBezTo>
                      <a:cubicBezTo>
                        <a:pt x="949" y="944"/>
                        <a:pt x="969" y="924"/>
                        <a:pt x="981" y="896"/>
                      </a:cubicBezTo>
                      <a:cubicBezTo>
                        <a:pt x="989" y="864"/>
                        <a:pt x="969" y="827"/>
                        <a:pt x="941" y="815"/>
                      </a:cubicBezTo>
                      <a:cubicBezTo>
                        <a:pt x="864" y="791"/>
                        <a:pt x="788" y="763"/>
                        <a:pt x="712" y="731"/>
                      </a:cubicBezTo>
                      <a:cubicBezTo>
                        <a:pt x="706" y="729"/>
                        <a:pt x="700" y="729"/>
                        <a:pt x="694" y="729"/>
                      </a:cubicBezTo>
                      <a:close/>
                      <a:moveTo>
                        <a:pt x="1342" y="954"/>
                      </a:moveTo>
                      <a:cubicBezTo>
                        <a:pt x="1316" y="954"/>
                        <a:pt x="1288" y="973"/>
                        <a:pt x="1278" y="1004"/>
                      </a:cubicBezTo>
                      <a:cubicBezTo>
                        <a:pt x="1270" y="1032"/>
                        <a:pt x="1290" y="1069"/>
                        <a:pt x="1326" y="1077"/>
                      </a:cubicBezTo>
                      <a:lnTo>
                        <a:pt x="1567" y="1137"/>
                      </a:lnTo>
                      <a:lnTo>
                        <a:pt x="1580" y="1137"/>
                      </a:lnTo>
                      <a:cubicBezTo>
                        <a:pt x="1612" y="1137"/>
                        <a:pt x="1636" y="1117"/>
                        <a:pt x="1636" y="1093"/>
                      </a:cubicBezTo>
                      <a:cubicBezTo>
                        <a:pt x="1648" y="1056"/>
                        <a:pt x="1628" y="1028"/>
                        <a:pt x="1592" y="1016"/>
                      </a:cubicBezTo>
                      <a:cubicBezTo>
                        <a:pt x="1511" y="996"/>
                        <a:pt x="1435" y="976"/>
                        <a:pt x="1355" y="956"/>
                      </a:cubicBezTo>
                      <a:cubicBezTo>
                        <a:pt x="1350" y="955"/>
                        <a:pt x="1346" y="954"/>
                        <a:pt x="1342" y="954"/>
                      </a:cubicBezTo>
                      <a:close/>
                      <a:moveTo>
                        <a:pt x="4306" y="950"/>
                      </a:moveTo>
                      <a:cubicBezTo>
                        <a:pt x="4300" y="950"/>
                        <a:pt x="4294" y="951"/>
                        <a:pt x="4288" y="952"/>
                      </a:cubicBezTo>
                      <a:cubicBezTo>
                        <a:pt x="4207" y="976"/>
                        <a:pt x="4135" y="996"/>
                        <a:pt x="4054" y="1016"/>
                      </a:cubicBezTo>
                      <a:cubicBezTo>
                        <a:pt x="4018" y="1028"/>
                        <a:pt x="3998" y="1056"/>
                        <a:pt x="4006" y="1093"/>
                      </a:cubicBezTo>
                      <a:cubicBezTo>
                        <a:pt x="4014" y="1117"/>
                        <a:pt x="4038" y="1137"/>
                        <a:pt x="4067" y="1137"/>
                      </a:cubicBezTo>
                      <a:lnTo>
                        <a:pt x="4087" y="1137"/>
                      </a:lnTo>
                      <a:cubicBezTo>
                        <a:pt x="4167" y="1117"/>
                        <a:pt x="4247" y="1097"/>
                        <a:pt x="4328" y="1073"/>
                      </a:cubicBezTo>
                      <a:cubicBezTo>
                        <a:pt x="4360" y="1064"/>
                        <a:pt x="4380" y="1028"/>
                        <a:pt x="4368" y="992"/>
                      </a:cubicBezTo>
                      <a:cubicBezTo>
                        <a:pt x="4361" y="966"/>
                        <a:pt x="4335" y="950"/>
                        <a:pt x="4306" y="950"/>
                      </a:cubicBezTo>
                      <a:close/>
                      <a:moveTo>
                        <a:pt x="2020" y="1096"/>
                      </a:moveTo>
                      <a:cubicBezTo>
                        <a:pt x="1988" y="1096"/>
                        <a:pt x="1961" y="1116"/>
                        <a:pt x="1957" y="1149"/>
                      </a:cubicBezTo>
                      <a:cubicBezTo>
                        <a:pt x="1953" y="1185"/>
                        <a:pt x="1973" y="1213"/>
                        <a:pt x="2009" y="1217"/>
                      </a:cubicBezTo>
                      <a:cubicBezTo>
                        <a:pt x="2090" y="1233"/>
                        <a:pt x="2174" y="1245"/>
                        <a:pt x="2255" y="1253"/>
                      </a:cubicBezTo>
                      <a:lnTo>
                        <a:pt x="2259" y="1253"/>
                      </a:lnTo>
                      <a:cubicBezTo>
                        <a:pt x="2291" y="1253"/>
                        <a:pt x="2319" y="1229"/>
                        <a:pt x="2327" y="1197"/>
                      </a:cubicBezTo>
                      <a:cubicBezTo>
                        <a:pt x="2331" y="1161"/>
                        <a:pt x="2307" y="1133"/>
                        <a:pt x="2271" y="1129"/>
                      </a:cubicBezTo>
                      <a:cubicBezTo>
                        <a:pt x="2190" y="1125"/>
                        <a:pt x="2110" y="1109"/>
                        <a:pt x="2030" y="1097"/>
                      </a:cubicBezTo>
                      <a:cubicBezTo>
                        <a:pt x="2026" y="1096"/>
                        <a:pt x="2023" y="1096"/>
                        <a:pt x="2020" y="1096"/>
                      </a:cubicBezTo>
                      <a:close/>
                      <a:moveTo>
                        <a:pt x="3637" y="1103"/>
                      </a:moveTo>
                      <a:cubicBezTo>
                        <a:pt x="3633" y="1103"/>
                        <a:pt x="3629" y="1104"/>
                        <a:pt x="3625" y="1105"/>
                      </a:cubicBezTo>
                      <a:lnTo>
                        <a:pt x="3384" y="1133"/>
                      </a:lnTo>
                      <a:cubicBezTo>
                        <a:pt x="3351" y="1137"/>
                        <a:pt x="3323" y="1169"/>
                        <a:pt x="3331" y="1205"/>
                      </a:cubicBezTo>
                      <a:cubicBezTo>
                        <a:pt x="3331" y="1233"/>
                        <a:pt x="3359" y="1257"/>
                        <a:pt x="3388" y="1257"/>
                      </a:cubicBezTo>
                      <a:cubicBezTo>
                        <a:pt x="3388" y="1257"/>
                        <a:pt x="3396" y="1257"/>
                        <a:pt x="3400" y="1253"/>
                      </a:cubicBezTo>
                      <a:cubicBezTo>
                        <a:pt x="3480" y="1249"/>
                        <a:pt x="3564" y="1237"/>
                        <a:pt x="3645" y="1225"/>
                      </a:cubicBezTo>
                      <a:cubicBezTo>
                        <a:pt x="3677" y="1217"/>
                        <a:pt x="3701" y="1189"/>
                        <a:pt x="3697" y="1153"/>
                      </a:cubicBezTo>
                      <a:cubicBezTo>
                        <a:pt x="3693" y="1128"/>
                        <a:pt x="3668" y="1103"/>
                        <a:pt x="3637" y="1103"/>
                      </a:cubicBezTo>
                      <a:close/>
                      <a:moveTo>
                        <a:pt x="2709" y="1157"/>
                      </a:moveTo>
                      <a:cubicBezTo>
                        <a:pt x="2672" y="1157"/>
                        <a:pt x="2640" y="1181"/>
                        <a:pt x="2640" y="1217"/>
                      </a:cubicBezTo>
                      <a:cubicBezTo>
                        <a:pt x="2640" y="1253"/>
                        <a:pt x="2668" y="1281"/>
                        <a:pt x="2701" y="1281"/>
                      </a:cubicBezTo>
                      <a:lnTo>
                        <a:pt x="2954" y="1281"/>
                      </a:lnTo>
                      <a:cubicBezTo>
                        <a:pt x="2990" y="1281"/>
                        <a:pt x="3014" y="1253"/>
                        <a:pt x="3014" y="1217"/>
                      </a:cubicBezTo>
                      <a:cubicBezTo>
                        <a:pt x="3014" y="1181"/>
                        <a:pt x="2982" y="1157"/>
                        <a:pt x="2950" y="1157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751" name="Google Shape;751;p13"/>
              <p:cNvGrpSpPr/>
              <p:nvPr/>
            </p:nvGrpSpPr>
            <p:grpSpPr>
              <a:xfrm rot="8478049">
                <a:off x="7456155" y="-397939"/>
                <a:ext cx="900955" cy="172869"/>
                <a:chOff x="3564648" y="628675"/>
                <a:chExt cx="901001" cy="172878"/>
              </a:xfrm>
            </p:grpSpPr>
            <p:sp>
              <p:nvSpPr>
                <p:cNvPr id="752" name="Google Shape;752;p13"/>
                <p:cNvSpPr/>
                <p:nvPr/>
              </p:nvSpPr>
              <p:spPr>
                <a:xfrm>
                  <a:off x="3564648" y="647688"/>
                  <a:ext cx="32631" cy="260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2" h="193" extrusionOk="0">
                      <a:moveTo>
                        <a:pt x="73" y="0"/>
                      </a:moveTo>
                      <a:cubicBezTo>
                        <a:pt x="53" y="0"/>
                        <a:pt x="33" y="10"/>
                        <a:pt x="21" y="28"/>
                      </a:cubicBezTo>
                      <a:cubicBezTo>
                        <a:pt x="0" y="52"/>
                        <a:pt x="4" y="92"/>
                        <a:pt x="33" y="112"/>
                      </a:cubicBezTo>
                      <a:cubicBezTo>
                        <a:pt x="33" y="112"/>
                        <a:pt x="69" y="140"/>
                        <a:pt x="141" y="184"/>
                      </a:cubicBezTo>
                      <a:cubicBezTo>
                        <a:pt x="149" y="188"/>
                        <a:pt x="165" y="192"/>
                        <a:pt x="173" y="192"/>
                      </a:cubicBezTo>
                      <a:cubicBezTo>
                        <a:pt x="193" y="192"/>
                        <a:pt x="213" y="184"/>
                        <a:pt x="225" y="168"/>
                      </a:cubicBezTo>
                      <a:cubicBezTo>
                        <a:pt x="241" y="144"/>
                        <a:pt x="233" y="104"/>
                        <a:pt x="205" y="84"/>
                      </a:cubicBezTo>
                      <a:cubicBezTo>
                        <a:pt x="141" y="40"/>
                        <a:pt x="105" y="11"/>
                        <a:pt x="105" y="11"/>
                      </a:cubicBezTo>
                      <a:cubicBezTo>
                        <a:pt x="96" y="4"/>
                        <a:pt x="84" y="0"/>
                        <a:pt x="73" y="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53" name="Google Shape;753;p13"/>
                <p:cNvSpPr/>
                <p:nvPr/>
              </p:nvSpPr>
              <p:spPr>
                <a:xfrm>
                  <a:off x="3630180" y="628675"/>
                  <a:ext cx="835469" cy="17287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196" h="1282" extrusionOk="0">
                      <a:moveTo>
                        <a:pt x="6121" y="0"/>
                      </a:moveTo>
                      <a:cubicBezTo>
                        <a:pt x="6109" y="0"/>
                        <a:pt x="6097" y="4"/>
                        <a:pt x="6087" y="12"/>
                      </a:cubicBezTo>
                      <a:cubicBezTo>
                        <a:pt x="6023" y="64"/>
                        <a:pt x="5955" y="112"/>
                        <a:pt x="5891" y="160"/>
                      </a:cubicBezTo>
                      <a:cubicBezTo>
                        <a:pt x="5858" y="177"/>
                        <a:pt x="5854" y="213"/>
                        <a:pt x="5875" y="245"/>
                      </a:cubicBezTo>
                      <a:cubicBezTo>
                        <a:pt x="5887" y="261"/>
                        <a:pt x="5907" y="269"/>
                        <a:pt x="5927" y="269"/>
                      </a:cubicBezTo>
                      <a:cubicBezTo>
                        <a:pt x="5943" y="269"/>
                        <a:pt x="5951" y="265"/>
                        <a:pt x="5967" y="261"/>
                      </a:cubicBezTo>
                      <a:cubicBezTo>
                        <a:pt x="6035" y="213"/>
                        <a:pt x="6104" y="165"/>
                        <a:pt x="6168" y="112"/>
                      </a:cubicBezTo>
                      <a:cubicBezTo>
                        <a:pt x="6192" y="88"/>
                        <a:pt x="6196" y="48"/>
                        <a:pt x="6176" y="24"/>
                      </a:cubicBezTo>
                      <a:cubicBezTo>
                        <a:pt x="6161" y="9"/>
                        <a:pt x="6140" y="0"/>
                        <a:pt x="6121" y="0"/>
                      </a:cubicBezTo>
                      <a:close/>
                      <a:moveTo>
                        <a:pt x="5557" y="384"/>
                      </a:moveTo>
                      <a:cubicBezTo>
                        <a:pt x="5546" y="384"/>
                        <a:pt x="5535" y="387"/>
                        <a:pt x="5525" y="394"/>
                      </a:cubicBezTo>
                      <a:lnTo>
                        <a:pt x="5312" y="514"/>
                      </a:lnTo>
                      <a:cubicBezTo>
                        <a:pt x="5284" y="530"/>
                        <a:pt x="5272" y="570"/>
                        <a:pt x="5288" y="602"/>
                      </a:cubicBezTo>
                      <a:cubicBezTo>
                        <a:pt x="5296" y="623"/>
                        <a:pt x="5324" y="631"/>
                        <a:pt x="5344" y="631"/>
                      </a:cubicBezTo>
                      <a:cubicBezTo>
                        <a:pt x="5352" y="631"/>
                        <a:pt x="5364" y="631"/>
                        <a:pt x="5372" y="627"/>
                      </a:cubicBezTo>
                      <a:cubicBezTo>
                        <a:pt x="5445" y="586"/>
                        <a:pt x="5517" y="546"/>
                        <a:pt x="5589" y="502"/>
                      </a:cubicBezTo>
                      <a:cubicBezTo>
                        <a:pt x="5617" y="486"/>
                        <a:pt x="5629" y="446"/>
                        <a:pt x="5609" y="414"/>
                      </a:cubicBezTo>
                      <a:cubicBezTo>
                        <a:pt x="5599" y="395"/>
                        <a:pt x="5578" y="384"/>
                        <a:pt x="5557" y="384"/>
                      </a:cubicBezTo>
                      <a:close/>
                      <a:moveTo>
                        <a:pt x="68" y="434"/>
                      </a:moveTo>
                      <a:cubicBezTo>
                        <a:pt x="45" y="434"/>
                        <a:pt x="25" y="444"/>
                        <a:pt x="17" y="466"/>
                      </a:cubicBezTo>
                      <a:cubicBezTo>
                        <a:pt x="1" y="494"/>
                        <a:pt x="9" y="534"/>
                        <a:pt x="41" y="550"/>
                      </a:cubicBezTo>
                      <a:cubicBezTo>
                        <a:pt x="109" y="590"/>
                        <a:pt x="185" y="631"/>
                        <a:pt x="262" y="667"/>
                      </a:cubicBezTo>
                      <a:cubicBezTo>
                        <a:pt x="266" y="671"/>
                        <a:pt x="278" y="671"/>
                        <a:pt x="286" y="671"/>
                      </a:cubicBezTo>
                      <a:cubicBezTo>
                        <a:pt x="310" y="671"/>
                        <a:pt x="330" y="663"/>
                        <a:pt x="346" y="635"/>
                      </a:cubicBezTo>
                      <a:cubicBezTo>
                        <a:pt x="362" y="602"/>
                        <a:pt x="346" y="566"/>
                        <a:pt x="318" y="550"/>
                      </a:cubicBezTo>
                      <a:cubicBezTo>
                        <a:pt x="246" y="514"/>
                        <a:pt x="169" y="482"/>
                        <a:pt x="101" y="442"/>
                      </a:cubicBezTo>
                      <a:cubicBezTo>
                        <a:pt x="90" y="436"/>
                        <a:pt x="79" y="434"/>
                        <a:pt x="68" y="434"/>
                      </a:cubicBezTo>
                      <a:close/>
                      <a:moveTo>
                        <a:pt x="4947" y="705"/>
                      </a:moveTo>
                      <a:cubicBezTo>
                        <a:pt x="4939" y="705"/>
                        <a:pt x="4930" y="707"/>
                        <a:pt x="4922" y="711"/>
                      </a:cubicBezTo>
                      <a:cubicBezTo>
                        <a:pt x="4846" y="747"/>
                        <a:pt x="4770" y="775"/>
                        <a:pt x="4693" y="807"/>
                      </a:cubicBezTo>
                      <a:cubicBezTo>
                        <a:pt x="4665" y="815"/>
                        <a:pt x="4645" y="856"/>
                        <a:pt x="4661" y="888"/>
                      </a:cubicBezTo>
                      <a:cubicBezTo>
                        <a:pt x="4669" y="912"/>
                        <a:pt x="4693" y="928"/>
                        <a:pt x="4721" y="928"/>
                      </a:cubicBezTo>
                      <a:cubicBezTo>
                        <a:pt x="4729" y="928"/>
                        <a:pt x="4738" y="928"/>
                        <a:pt x="4746" y="920"/>
                      </a:cubicBezTo>
                      <a:cubicBezTo>
                        <a:pt x="4826" y="892"/>
                        <a:pt x="4902" y="860"/>
                        <a:pt x="4975" y="827"/>
                      </a:cubicBezTo>
                      <a:cubicBezTo>
                        <a:pt x="5007" y="811"/>
                        <a:pt x="5023" y="771"/>
                        <a:pt x="5007" y="739"/>
                      </a:cubicBezTo>
                      <a:cubicBezTo>
                        <a:pt x="4995" y="719"/>
                        <a:pt x="4971" y="705"/>
                        <a:pt x="4947" y="705"/>
                      </a:cubicBezTo>
                      <a:close/>
                      <a:moveTo>
                        <a:pt x="694" y="729"/>
                      </a:moveTo>
                      <a:cubicBezTo>
                        <a:pt x="670" y="729"/>
                        <a:pt x="644" y="741"/>
                        <a:pt x="631" y="767"/>
                      </a:cubicBezTo>
                      <a:cubicBezTo>
                        <a:pt x="619" y="795"/>
                        <a:pt x="639" y="831"/>
                        <a:pt x="668" y="848"/>
                      </a:cubicBezTo>
                      <a:cubicBezTo>
                        <a:pt x="744" y="884"/>
                        <a:pt x="824" y="908"/>
                        <a:pt x="901" y="936"/>
                      </a:cubicBezTo>
                      <a:cubicBezTo>
                        <a:pt x="905" y="944"/>
                        <a:pt x="913" y="944"/>
                        <a:pt x="921" y="944"/>
                      </a:cubicBezTo>
                      <a:cubicBezTo>
                        <a:pt x="949" y="944"/>
                        <a:pt x="969" y="924"/>
                        <a:pt x="981" y="896"/>
                      </a:cubicBezTo>
                      <a:cubicBezTo>
                        <a:pt x="989" y="864"/>
                        <a:pt x="969" y="827"/>
                        <a:pt x="941" y="815"/>
                      </a:cubicBezTo>
                      <a:cubicBezTo>
                        <a:pt x="864" y="791"/>
                        <a:pt x="788" y="763"/>
                        <a:pt x="712" y="731"/>
                      </a:cubicBezTo>
                      <a:cubicBezTo>
                        <a:pt x="706" y="729"/>
                        <a:pt x="700" y="729"/>
                        <a:pt x="694" y="729"/>
                      </a:cubicBezTo>
                      <a:close/>
                      <a:moveTo>
                        <a:pt x="1342" y="954"/>
                      </a:moveTo>
                      <a:cubicBezTo>
                        <a:pt x="1316" y="954"/>
                        <a:pt x="1288" y="973"/>
                        <a:pt x="1278" y="1004"/>
                      </a:cubicBezTo>
                      <a:cubicBezTo>
                        <a:pt x="1270" y="1032"/>
                        <a:pt x="1290" y="1069"/>
                        <a:pt x="1326" y="1077"/>
                      </a:cubicBezTo>
                      <a:lnTo>
                        <a:pt x="1567" y="1137"/>
                      </a:lnTo>
                      <a:lnTo>
                        <a:pt x="1580" y="1137"/>
                      </a:lnTo>
                      <a:cubicBezTo>
                        <a:pt x="1612" y="1137"/>
                        <a:pt x="1636" y="1117"/>
                        <a:pt x="1636" y="1093"/>
                      </a:cubicBezTo>
                      <a:cubicBezTo>
                        <a:pt x="1648" y="1056"/>
                        <a:pt x="1628" y="1028"/>
                        <a:pt x="1592" y="1016"/>
                      </a:cubicBezTo>
                      <a:cubicBezTo>
                        <a:pt x="1511" y="996"/>
                        <a:pt x="1435" y="976"/>
                        <a:pt x="1355" y="956"/>
                      </a:cubicBezTo>
                      <a:cubicBezTo>
                        <a:pt x="1350" y="955"/>
                        <a:pt x="1346" y="954"/>
                        <a:pt x="1342" y="954"/>
                      </a:cubicBezTo>
                      <a:close/>
                      <a:moveTo>
                        <a:pt x="4306" y="950"/>
                      </a:moveTo>
                      <a:cubicBezTo>
                        <a:pt x="4300" y="950"/>
                        <a:pt x="4294" y="951"/>
                        <a:pt x="4288" y="952"/>
                      </a:cubicBezTo>
                      <a:cubicBezTo>
                        <a:pt x="4207" y="976"/>
                        <a:pt x="4135" y="996"/>
                        <a:pt x="4054" y="1016"/>
                      </a:cubicBezTo>
                      <a:cubicBezTo>
                        <a:pt x="4018" y="1028"/>
                        <a:pt x="3998" y="1056"/>
                        <a:pt x="4006" y="1093"/>
                      </a:cubicBezTo>
                      <a:cubicBezTo>
                        <a:pt x="4014" y="1117"/>
                        <a:pt x="4038" y="1137"/>
                        <a:pt x="4067" y="1137"/>
                      </a:cubicBezTo>
                      <a:lnTo>
                        <a:pt x="4087" y="1137"/>
                      </a:lnTo>
                      <a:cubicBezTo>
                        <a:pt x="4167" y="1117"/>
                        <a:pt x="4247" y="1097"/>
                        <a:pt x="4328" y="1073"/>
                      </a:cubicBezTo>
                      <a:cubicBezTo>
                        <a:pt x="4360" y="1064"/>
                        <a:pt x="4380" y="1028"/>
                        <a:pt x="4368" y="992"/>
                      </a:cubicBezTo>
                      <a:cubicBezTo>
                        <a:pt x="4361" y="966"/>
                        <a:pt x="4335" y="950"/>
                        <a:pt x="4306" y="950"/>
                      </a:cubicBezTo>
                      <a:close/>
                      <a:moveTo>
                        <a:pt x="2020" y="1096"/>
                      </a:moveTo>
                      <a:cubicBezTo>
                        <a:pt x="1988" y="1096"/>
                        <a:pt x="1961" y="1116"/>
                        <a:pt x="1957" y="1149"/>
                      </a:cubicBezTo>
                      <a:cubicBezTo>
                        <a:pt x="1953" y="1185"/>
                        <a:pt x="1973" y="1213"/>
                        <a:pt x="2009" y="1217"/>
                      </a:cubicBezTo>
                      <a:cubicBezTo>
                        <a:pt x="2090" y="1233"/>
                        <a:pt x="2174" y="1245"/>
                        <a:pt x="2255" y="1253"/>
                      </a:cubicBezTo>
                      <a:lnTo>
                        <a:pt x="2259" y="1253"/>
                      </a:lnTo>
                      <a:cubicBezTo>
                        <a:pt x="2291" y="1253"/>
                        <a:pt x="2319" y="1229"/>
                        <a:pt x="2327" y="1197"/>
                      </a:cubicBezTo>
                      <a:cubicBezTo>
                        <a:pt x="2331" y="1161"/>
                        <a:pt x="2307" y="1133"/>
                        <a:pt x="2271" y="1129"/>
                      </a:cubicBezTo>
                      <a:cubicBezTo>
                        <a:pt x="2190" y="1125"/>
                        <a:pt x="2110" y="1109"/>
                        <a:pt x="2030" y="1097"/>
                      </a:cubicBezTo>
                      <a:cubicBezTo>
                        <a:pt x="2026" y="1096"/>
                        <a:pt x="2023" y="1096"/>
                        <a:pt x="2020" y="1096"/>
                      </a:cubicBezTo>
                      <a:close/>
                      <a:moveTo>
                        <a:pt x="3637" y="1103"/>
                      </a:moveTo>
                      <a:cubicBezTo>
                        <a:pt x="3633" y="1103"/>
                        <a:pt x="3629" y="1104"/>
                        <a:pt x="3625" y="1105"/>
                      </a:cubicBezTo>
                      <a:lnTo>
                        <a:pt x="3384" y="1133"/>
                      </a:lnTo>
                      <a:cubicBezTo>
                        <a:pt x="3351" y="1137"/>
                        <a:pt x="3323" y="1169"/>
                        <a:pt x="3331" y="1205"/>
                      </a:cubicBezTo>
                      <a:cubicBezTo>
                        <a:pt x="3331" y="1233"/>
                        <a:pt x="3359" y="1257"/>
                        <a:pt x="3388" y="1257"/>
                      </a:cubicBezTo>
                      <a:cubicBezTo>
                        <a:pt x="3388" y="1257"/>
                        <a:pt x="3396" y="1257"/>
                        <a:pt x="3400" y="1253"/>
                      </a:cubicBezTo>
                      <a:cubicBezTo>
                        <a:pt x="3480" y="1249"/>
                        <a:pt x="3564" y="1237"/>
                        <a:pt x="3645" y="1225"/>
                      </a:cubicBezTo>
                      <a:cubicBezTo>
                        <a:pt x="3677" y="1217"/>
                        <a:pt x="3701" y="1189"/>
                        <a:pt x="3697" y="1153"/>
                      </a:cubicBezTo>
                      <a:cubicBezTo>
                        <a:pt x="3693" y="1128"/>
                        <a:pt x="3668" y="1103"/>
                        <a:pt x="3637" y="1103"/>
                      </a:cubicBezTo>
                      <a:close/>
                      <a:moveTo>
                        <a:pt x="2709" y="1157"/>
                      </a:moveTo>
                      <a:cubicBezTo>
                        <a:pt x="2672" y="1157"/>
                        <a:pt x="2640" y="1181"/>
                        <a:pt x="2640" y="1217"/>
                      </a:cubicBezTo>
                      <a:cubicBezTo>
                        <a:pt x="2640" y="1253"/>
                        <a:pt x="2668" y="1281"/>
                        <a:pt x="2701" y="1281"/>
                      </a:cubicBezTo>
                      <a:lnTo>
                        <a:pt x="2954" y="1281"/>
                      </a:lnTo>
                      <a:cubicBezTo>
                        <a:pt x="2990" y="1281"/>
                        <a:pt x="3014" y="1253"/>
                        <a:pt x="3014" y="1217"/>
                      </a:cubicBezTo>
                      <a:cubicBezTo>
                        <a:pt x="3014" y="1181"/>
                        <a:pt x="2982" y="1157"/>
                        <a:pt x="2950" y="1157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</p:grpSp>
      <p:grpSp>
        <p:nvGrpSpPr>
          <p:cNvPr id="754" name="Google Shape;754;p13"/>
          <p:cNvGrpSpPr/>
          <p:nvPr/>
        </p:nvGrpSpPr>
        <p:grpSpPr>
          <a:xfrm rot="-6960062">
            <a:off x="8668101" y="2829733"/>
            <a:ext cx="1631091" cy="1569042"/>
            <a:chOff x="2032175" y="1682500"/>
            <a:chExt cx="557500" cy="536300"/>
          </a:xfrm>
        </p:grpSpPr>
        <p:sp>
          <p:nvSpPr>
            <p:cNvPr id="755" name="Google Shape;755;p13"/>
            <p:cNvSpPr/>
            <p:nvPr/>
          </p:nvSpPr>
          <p:spPr>
            <a:xfrm>
              <a:off x="2032175" y="1736150"/>
              <a:ext cx="557500" cy="482650"/>
            </a:xfrm>
            <a:custGeom>
              <a:avLst/>
              <a:gdLst/>
              <a:ahLst/>
              <a:cxnLst/>
              <a:rect l="l" t="t" r="r" b="b"/>
              <a:pathLst>
                <a:path w="22300" h="19306" extrusionOk="0">
                  <a:moveTo>
                    <a:pt x="17029" y="1"/>
                  </a:moveTo>
                  <a:cubicBezTo>
                    <a:pt x="15601" y="1"/>
                    <a:pt x="14082" y="330"/>
                    <a:pt x="12862" y="771"/>
                  </a:cubicBezTo>
                  <a:cubicBezTo>
                    <a:pt x="12037" y="1071"/>
                    <a:pt x="11278" y="1177"/>
                    <a:pt x="10540" y="1177"/>
                  </a:cubicBezTo>
                  <a:cubicBezTo>
                    <a:pt x="8763" y="1177"/>
                    <a:pt x="7104" y="563"/>
                    <a:pt x="4920" y="563"/>
                  </a:cubicBezTo>
                  <a:cubicBezTo>
                    <a:pt x="4705" y="563"/>
                    <a:pt x="4485" y="569"/>
                    <a:pt x="4260" y="582"/>
                  </a:cubicBezTo>
                  <a:cubicBezTo>
                    <a:pt x="788" y="783"/>
                    <a:pt x="202" y="4198"/>
                    <a:pt x="1708" y="7372"/>
                  </a:cubicBezTo>
                  <a:cubicBezTo>
                    <a:pt x="3215" y="10546"/>
                    <a:pt x="1" y="13439"/>
                    <a:pt x="1258" y="16798"/>
                  </a:cubicBezTo>
                  <a:cubicBezTo>
                    <a:pt x="1942" y="18629"/>
                    <a:pt x="3846" y="18953"/>
                    <a:pt x="5847" y="18953"/>
                  </a:cubicBezTo>
                  <a:cubicBezTo>
                    <a:pt x="6944" y="18953"/>
                    <a:pt x="8069" y="18856"/>
                    <a:pt x="9039" y="18856"/>
                  </a:cubicBezTo>
                  <a:cubicBezTo>
                    <a:pt x="9546" y="18856"/>
                    <a:pt x="10011" y="18883"/>
                    <a:pt x="10407" y="18964"/>
                  </a:cubicBezTo>
                  <a:cubicBezTo>
                    <a:pt x="11570" y="19200"/>
                    <a:pt x="12633" y="19305"/>
                    <a:pt x="13600" y="19305"/>
                  </a:cubicBezTo>
                  <a:cubicBezTo>
                    <a:pt x="20113" y="19305"/>
                    <a:pt x="22247" y="14514"/>
                    <a:pt x="21247" y="12632"/>
                  </a:cubicBezTo>
                  <a:cubicBezTo>
                    <a:pt x="20090" y="10462"/>
                    <a:pt x="22299" y="6312"/>
                    <a:pt x="21496" y="2796"/>
                  </a:cubicBezTo>
                  <a:cubicBezTo>
                    <a:pt x="21018" y="707"/>
                    <a:pt x="19121" y="1"/>
                    <a:pt x="17029" y="1"/>
                  </a:cubicBezTo>
                  <a:close/>
                </a:path>
              </a:pathLst>
            </a:custGeom>
            <a:solidFill>
              <a:srgbClr val="FF5A78">
                <a:alpha val="225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6" name="Google Shape;756;p13"/>
            <p:cNvSpPr/>
            <p:nvPr/>
          </p:nvSpPr>
          <p:spPr>
            <a:xfrm>
              <a:off x="2196000" y="1682500"/>
              <a:ext cx="189675" cy="60225"/>
            </a:xfrm>
            <a:custGeom>
              <a:avLst/>
              <a:gdLst/>
              <a:ahLst/>
              <a:cxnLst/>
              <a:rect l="l" t="t" r="r" b="b"/>
              <a:pathLst>
                <a:path w="7587" h="2409" extrusionOk="0">
                  <a:moveTo>
                    <a:pt x="984" y="1"/>
                  </a:moveTo>
                  <a:cubicBezTo>
                    <a:pt x="635" y="1"/>
                    <a:pt x="382" y="108"/>
                    <a:pt x="294" y="422"/>
                  </a:cubicBezTo>
                  <a:cubicBezTo>
                    <a:pt x="0" y="1457"/>
                    <a:pt x="1858" y="2408"/>
                    <a:pt x="3684" y="2408"/>
                  </a:cubicBezTo>
                  <a:cubicBezTo>
                    <a:pt x="3806" y="2408"/>
                    <a:pt x="3929" y="2404"/>
                    <a:pt x="4051" y="2395"/>
                  </a:cubicBezTo>
                  <a:cubicBezTo>
                    <a:pt x="6642" y="2210"/>
                    <a:pt x="7586" y="981"/>
                    <a:pt x="7325" y="374"/>
                  </a:cubicBezTo>
                  <a:cubicBezTo>
                    <a:pt x="7218" y="124"/>
                    <a:pt x="6925" y="30"/>
                    <a:pt x="6519" y="30"/>
                  </a:cubicBezTo>
                  <a:cubicBezTo>
                    <a:pt x="5946" y="30"/>
                    <a:pt x="5149" y="218"/>
                    <a:pt x="4336" y="422"/>
                  </a:cubicBezTo>
                  <a:cubicBezTo>
                    <a:pt x="4179" y="462"/>
                    <a:pt x="4010" y="479"/>
                    <a:pt x="3833" y="479"/>
                  </a:cubicBezTo>
                  <a:cubicBezTo>
                    <a:pt x="2889" y="479"/>
                    <a:pt x="1721" y="1"/>
                    <a:pt x="984" y="1"/>
                  </a:cubicBezTo>
                  <a:close/>
                </a:path>
              </a:pathLst>
            </a:custGeom>
            <a:solidFill>
              <a:srgbClr val="FF5A78">
                <a:alpha val="225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57" name="Google Shape;757;p13"/>
          <p:cNvGrpSpPr/>
          <p:nvPr/>
        </p:nvGrpSpPr>
        <p:grpSpPr>
          <a:xfrm rot="2479597">
            <a:off x="8624418" y="-245905"/>
            <a:ext cx="2039430" cy="1399455"/>
            <a:chOff x="6272659" y="-660615"/>
            <a:chExt cx="2039586" cy="1399562"/>
          </a:xfrm>
        </p:grpSpPr>
        <p:grpSp>
          <p:nvGrpSpPr>
            <p:cNvPr id="758" name="Google Shape;758;p13"/>
            <p:cNvGrpSpPr/>
            <p:nvPr/>
          </p:nvGrpSpPr>
          <p:grpSpPr>
            <a:xfrm rot="8478049">
              <a:off x="7456155" y="-397939"/>
              <a:ext cx="900955" cy="172869"/>
              <a:chOff x="3564648" y="628675"/>
              <a:chExt cx="901001" cy="172878"/>
            </a:xfrm>
          </p:grpSpPr>
          <p:sp>
            <p:nvSpPr>
              <p:cNvPr id="759" name="Google Shape;759;p13"/>
              <p:cNvSpPr/>
              <p:nvPr/>
            </p:nvSpPr>
            <p:spPr>
              <a:xfrm>
                <a:off x="3564648" y="647688"/>
                <a:ext cx="32631" cy="26026"/>
              </a:xfrm>
              <a:custGeom>
                <a:avLst/>
                <a:gdLst/>
                <a:ahLst/>
                <a:cxnLst/>
                <a:rect l="l" t="t" r="r" b="b"/>
                <a:pathLst>
                  <a:path w="242" h="193" extrusionOk="0">
                    <a:moveTo>
                      <a:pt x="73" y="0"/>
                    </a:moveTo>
                    <a:cubicBezTo>
                      <a:pt x="53" y="0"/>
                      <a:pt x="33" y="10"/>
                      <a:pt x="21" y="28"/>
                    </a:cubicBezTo>
                    <a:cubicBezTo>
                      <a:pt x="0" y="52"/>
                      <a:pt x="4" y="92"/>
                      <a:pt x="33" y="112"/>
                    </a:cubicBezTo>
                    <a:cubicBezTo>
                      <a:pt x="33" y="112"/>
                      <a:pt x="69" y="140"/>
                      <a:pt x="141" y="184"/>
                    </a:cubicBezTo>
                    <a:cubicBezTo>
                      <a:pt x="149" y="188"/>
                      <a:pt x="165" y="192"/>
                      <a:pt x="173" y="192"/>
                    </a:cubicBezTo>
                    <a:cubicBezTo>
                      <a:pt x="193" y="192"/>
                      <a:pt x="213" y="184"/>
                      <a:pt x="225" y="168"/>
                    </a:cubicBezTo>
                    <a:cubicBezTo>
                      <a:pt x="241" y="144"/>
                      <a:pt x="233" y="104"/>
                      <a:pt x="205" y="84"/>
                    </a:cubicBezTo>
                    <a:cubicBezTo>
                      <a:pt x="141" y="40"/>
                      <a:pt x="105" y="11"/>
                      <a:pt x="105" y="11"/>
                    </a:cubicBezTo>
                    <a:cubicBezTo>
                      <a:pt x="96" y="4"/>
                      <a:pt x="84" y="0"/>
                      <a:pt x="73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0" name="Google Shape;760;p13"/>
              <p:cNvSpPr/>
              <p:nvPr/>
            </p:nvSpPr>
            <p:spPr>
              <a:xfrm>
                <a:off x="3630180" y="628675"/>
                <a:ext cx="835469" cy="172878"/>
              </a:xfrm>
              <a:custGeom>
                <a:avLst/>
                <a:gdLst/>
                <a:ahLst/>
                <a:cxnLst/>
                <a:rect l="l" t="t" r="r" b="b"/>
                <a:pathLst>
                  <a:path w="6196" h="1282" extrusionOk="0">
                    <a:moveTo>
                      <a:pt x="6121" y="0"/>
                    </a:moveTo>
                    <a:cubicBezTo>
                      <a:pt x="6109" y="0"/>
                      <a:pt x="6097" y="4"/>
                      <a:pt x="6087" y="12"/>
                    </a:cubicBezTo>
                    <a:cubicBezTo>
                      <a:pt x="6023" y="64"/>
                      <a:pt x="5955" y="112"/>
                      <a:pt x="5891" y="160"/>
                    </a:cubicBezTo>
                    <a:cubicBezTo>
                      <a:pt x="5858" y="177"/>
                      <a:pt x="5854" y="213"/>
                      <a:pt x="5875" y="245"/>
                    </a:cubicBezTo>
                    <a:cubicBezTo>
                      <a:pt x="5887" y="261"/>
                      <a:pt x="5907" y="269"/>
                      <a:pt x="5927" y="269"/>
                    </a:cubicBezTo>
                    <a:cubicBezTo>
                      <a:pt x="5943" y="269"/>
                      <a:pt x="5951" y="265"/>
                      <a:pt x="5967" y="261"/>
                    </a:cubicBezTo>
                    <a:cubicBezTo>
                      <a:pt x="6035" y="213"/>
                      <a:pt x="6104" y="165"/>
                      <a:pt x="6168" y="112"/>
                    </a:cubicBezTo>
                    <a:cubicBezTo>
                      <a:pt x="6192" y="88"/>
                      <a:pt x="6196" y="48"/>
                      <a:pt x="6176" y="24"/>
                    </a:cubicBezTo>
                    <a:cubicBezTo>
                      <a:pt x="6161" y="9"/>
                      <a:pt x="6140" y="0"/>
                      <a:pt x="6121" y="0"/>
                    </a:cubicBezTo>
                    <a:close/>
                    <a:moveTo>
                      <a:pt x="5557" y="384"/>
                    </a:moveTo>
                    <a:cubicBezTo>
                      <a:pt x="5546" y="384"/>
                      <a:pt x="5535" y="387"/>
                      <a:pt x="5525" y="394"/>
                    </a:cubicBezTo>
                    <a:lnTo>
                      <a:pt x="5312" y="514"/>
                    </a:lnTo>
                    <a:cubicBezTo>
                      <a:pt x="5284" y="530"/>
                      <a:pt x="5272" y="570"/>
                      <a:pt x="5288" y="602"/>
                    </a:cubicBezTo>
                    <a:cubicBezTo>
                      <a:pt x="5296" y="623"/>
                      <a:pt x="5324" y="631"/>
                      <a:pt x="5344" y="631"/>
                    </a:cubicBezTo>
                    <a:cubicBezTo>
                      <a:pt x="5352" y="631"/>
                      <a:pt x="5364" y="631"/>
                      <a:pt x="5372" y="627"/>
                    </a:cubicBezTo>
                    <a:cubicBezTo>
                      <a:pt x="5445" y="586"/>
                      <a:pt x="5517" y="546"/>
                      <a:pt x="5589" y="502"/>
                    </a:cubicBezTo>
                    <a:cubicBezTo>
                      <a:pt x="5617" y="486"/>
                      <a:pt x="5629" y="446"/>
                      <a:pt x="5609" y="414"/>
                    </a:cubicBezTo>
                    <a:cubicBezTo>
                      <a:pt x="5599" y="395"/>
                      <a:pt x="5578" y="384"/>
                      <a:pt x="5557" y="384"/>
                    </a:cubicBezTo>
                    <a:close/>
                    <a:moveTo>
                      <a:pt x="68" y="434"/>
                    </a:moveTo>
                    <a:cubicBezTo>
                      <a:pt x="45" y="434"/>
                      <a:pt x="25" y="444"/>
                      <a:pt x="17" y="466"/>
                    </a:cubicBezTo>
                    <a:cubicBezTo>
                      <a:pt x="1" y="494"/>
                      <a:pt x="9" y="534"/>
                      <a:pt x="41" y="550"/>
                    </a:cubicBezTo>
                    <a:cubicBezTo>
                      <a:pt x="109" y="590"/>
                      <a:pt x="185" y="631"/>
                      <a:pt x="262" y="667"/>
                    </a:cubicBezTo>
                    <a:cubicBezTo>
                      <a:pt x="266" y="671"/>
                      <a:pt x="278" y="671"/>
                      <a:pt x="286" y="671"/>
                    </a:cubicBezTo>
                    <a:cubicBezTo>
                      <a:pt x="310" y="671"/>
                      <a:pt x="330" y="663"/>
                      <a:pt x="346" y="635"/>
                    </a:cubicBezTo>
                    <a:cubicBezTo>
                      <a:pt x="362" y="602"/>
                      <a:pt x="346" y="566"/>
                      <a:pt x="318" y="550"/>
                    </a:cubicBezTo>
                    <a:cubicBezTo>
                      <a:pt x="246" y="514"/>
                      <a:pt x="169" y="482"/>
                      <a:pt x="101" y="442"/>
                    </a:cubicBezTo>
                    <a:cubicBezTo>
                      <a:pt x="90" y="436"/>
                      <a:pt x="79" y="434"/>
                      <a:pt x="68" y="434"/>
                    </a:cubicBezTo>
                    <a:close/>
                    <a:moveTo>
                      <a:pt x="4947" y="705"/>
                    </a:moveTo>
                    <a:cubicBezTo>
                      <a:pt x="4939" y="705"/>
                      <a:pt x="4930" y="707"/>
                      <a:pt x="4922" y="711"/>
                    </a:cubicBezTo>
                    <a:cubicBezTo>
                      <a:pt x="4846" y="747"/>
                      <a:pt x="4770" y="775"/>
                      <a:pt x="4693" y="807"/>
                    </a:cubicBezTo>
                    <a:cubicBezTo>
                      <a:pt x="4665" y="815"/>
                      <a:pt x="4645" y="856"/>
                      <a:pt x="4661" y="888"/>
                    </a:cubicBezTo>
                    <a:cubicBezTo>
                      <a:pt x="4669" y="912"/>
                      <a:pt x="4693" y="928"/>
                      <a:pt x="4721" y="928"/>
                    </a:cubicBezTo>
                    <a:cubicBezTo>
                      <a:pt x="4729" y="928"/>
                      <a:pt x="4738" y="928"/>
                      <a:pt x="4746" y="920"/>
                    </a:cubicBezTo>
                    <a:cubicBezTo>
                      <a:pt x="4826" y="892"/>
                      <a:pt x="4902" y="860"/>
                      <a:pt x="4975" y="827"/>
                    </a:cubicBezTo>
                    <a:cubicBezTo>
                      <a:pt x="5007" y="811"/>
                      <a:pt x="5023" y="771"/>
                      <a:pt x="5007" y="739"/>
                    </a:cubicBezTo>
                    <a:cubicBezTo>
                      <a:pt x="4995" y="719"/>
                      <a:pt x="4971" y="705"/>
                      <a:pt x="4947" y="705"/>
                    </a:cubicBezTo>
                    <a:close/>
                    <a:moveTo>
                      <a:pt x="694" y="729"/>
                    </a:moveTo>
                    <a:cubicBezTo>
                      <a:pt x="670" y="729"/>
                      <a:pt x="644" y="741"/>
                      <a:pt x="631" y="767"/>
                    </a:cubicBezTo>
                    <a:cubicBezTo>
                      <a:pt x="619" y="795"/>
                      <a:pt x="639" y="831"/>
                      <a:pt x="668" y="848"/>
                    </a:cubicBezTo>
                    <a:cubicBezTo>
                      <a:pt x="744" y="884"/>
                      <a:pt x="824" y="908"/>
                      <a:pt x="901" y="936"/>
                    </a:cubicBezTo>
                    <a:cubicBezTo>
                      <a:pt x="905" y="944"/>
                      <a:pt x="913" y="944"/>
                      <a:pt x="921" y="944"/>
                    </a:cubicBezTo>
                    <a:cubicBezTo>
                      <a:pt x="949" y="944"/>
                      <a:pt x="969" y="924"/>
                      <a:pt x="981" y="896"/>
                    </a:cubicBezTo>
                    <a:cubicBezTo>
                      <a:pt x="989" y="864"/>
                      <a:pt x="969" y="827"/>
                      <a:pt x="941" y="815"/>
                    </a:cubicBezTo>
                    <a:cubicBezTo>
                      <a:pt x="864" y="791"/>
                      <a:pt x="788" y="763"/>
                      <a:pt x="712" y="731"/>
                    </a:cubicBezTo>
                    <a:cubicBezTo>
                      <a:pt x="706" y="729"/>
                      <a:pt x="700" y="729"/>
                      <a:pt x="694" y="729"/>
                    </a:cubicBezTo>
                    <a:close/>
                    <a:moveTo>
                      <a:pt x="1342" y="954"/>
                    </a:moveTo>
                    <a:cubicBezTo>
                      <a:pt x="1316" y="954"/>
                      <a:pt x="1288" y="973"/>
                      <a:pt x="1278" y="1004"/>
                    </a:cubicBezTo>
                    <a:cubicBezTo>
                      <a:pt x="1270" y="1032"/>
                      <a:pt x="1290" y="1069"/>
                      <a:pt x="1326" y="1077"/>
                    </a:cubicBezTo>
                    <a:lnTo>
                      <a:pt x="1567" y="1137"/>
                    </a:lnTo>
                    <a:lnTo>
                      <a:pt x="1580" y="1137"/>
                    </a:lnTo>
                    <a:cubicBezTo>
                      <a:pt x="1612" y="1137"/>
                      <a:pt x="1636" y="1117"/>
                      <a:pt x="1636" y="1093"/>
                    </a:cubicBezTo>
                    <a:cubicBezTo>
                      <a:pt x="1648" y="1056"/>
                      <a:pt x="1628" y="1028"/>
                      <a:pt x="1592" y="1016"/>
                    </a:cubicBezTo>
                    <a:cubicBezTo>
                      <a:pt x="1511" y="996"/>
                      <a:pt x="1435" y="976"/>
                      <a:pt x="1355" y="956"/>
                    </a:cubicBezTo>
                    <a:cubicBezTo>
                      <a:pt x="1350" y="955"/>
                      <a:pt x="1346" y="954"/>
                      <a:pt x="1342" y="954"/>
                    </a:cubicBezTo>
                    <a:close/>
                    <a:moveTo>
                      <a:pt x="4306" y="950"/>
                    </a:moveTo>
                    <a:cubicBezTo>
                      <a:pt x="4300" y="950"/>
                      <a:pt x="4294" y="951"/>
                      <a:pt x="4288" y="952"/>
                    </a:cubicBezTo>
                    <a:cubicBezTo>
                      <a:pt x="4207" y="976"/>
                      <a:pt x="4135" y="996"/>
                      <a:pt x="4054" y="1016"/>
                    </a:cubicBezTo>
                    <a:cubicBezTo>
                      <a:pt x="4018" y="1028"/>
                      <a:pt x="3998" y="1056"/>
                      <a:pt x="4006" y="1093"/>
                    </a:cubicBezTo>
                    <a:cubicBezTo>
                      <a:pt x="4014" y="1117"/>
                      <a:pt x="4038" y="1137"/>
                      <a:pt x="4067" y="1137"/>
                    </a:cubicBezTo>
                    <a:lnTo>
                      <a:pt x="4087" y="1137"/>
                    </a:lnTo>
                    <a:cubicBezTo>
                      <a:pt x="4167" y="1117"/>
                      <a:pt x="4247" y="1097"/>
                      <a:pt x="4328" y="1073"/>
                    </a:cubicBezTo>
                    <a:cubicBezTo>
                      <a:pt x="4360" y="1064"/>
                      <a:pt x="4380" y="1028"/>
                      <a:pt x="4368" y="992"/>
                    </a:cubicBezTo>
                    <a:cubicBezTo>
                      <a:pt x="4361" y="966"/>
                      <a:pt x="4335" y="950"/>
                      <a:pt x="4306" y="950"/>
                    </a:cubicBezTo>
                    <a:close/>
                    <a:moveTo>
                      <a:pt x="2020" y="1096"/>
                    </a:moveTo>
                    <a:cubicBezTo>
                      <a:pt x="1988" y="1096"/>
                      <a:pt x="1961" y="1116"/>
                      <a:pt x="1957" y="1149"/>
                    </a:cubicBezTo>
                    <a:cubicBezTo>
                      <a:pt x="1953" y="1185"/>
                      <a:pt x="1973" y="1213"/>
                      <a:pt x="2009" y="1217"/>
                    </a:cubicBezTo>
                    <a:cubicBezTo>
                      <a:pt x="2090" y="1233"/>
                      <a:pt x="2174" y="1245"/>
                      <a:pt x="2255" y="1253"/>
                    </a:cubicBezTo>
                    <a:lnTo>
                      <a:pt x="2259" y="1253"/>
                    </a:lnTo>
                    <a:cubicBezTo>
                      <a:pt x="2291" y="1253"/>
                      <a:pt x="2319" y="1229"/>
                      <a:pt x="2327" y="1197"/>
                    </a:cubicBezTo>
                    <a:cubicBezTo>
                      <a:pt x="2331" y="1161"/>
                      <a:pt x="2307" y="1133"/>
                      <a:pt x="2271" y="1129"/>
                    </a:cubicBezTo>
                    <a:cubicBezTo>
                      <a:pt x="2190" y="1125"/>
                      <a:pt x="2110" y="1109"/>
                      <a:pt x="2030" y="1097"/>
                    </a:cubicBezTo>
                    <a:cubicBezTo>
                      <a:pt x="2026" y="1096"/>
                      <a:pt x="2023" y="1096"/>
                      <a:pt x="2020" y="1096"/>
                    </a:cubicBezTo>
                    <a:close/>
                    <a:moveTo>
                      <a:pt x="3637" y="1103"/>
                    </a:moveTo>
                    <a:cubicBezTo>
                      <a:pt x="3633" y="1103"/>
                      <a:pt x="3629" y="1104"/>
                      <a:pt x="3625" y="1105"/>
                    </a:cubicBezTo>
                    <a:lnTo>
                      <a:pt x="3384" y="1133"/>
                    </a:lnTo>
                    <a:cubicBezTo>
                      <a:pt x="3351" y="1137"/>
                      <a:pt x="3323" y="1169"/>
                      <a:pt x="3331" y="1205"/>
                    </a:cubicBezTo>
                    <a:cubicBezTo>
                      <a:pt x="3331" y="1233"/>
                      <a:pt x="3359" y="1257"/>
                      <a:pt x="3388" y="1257"/>
                    </a:cubicBezTo>
                    <a:cubicBezTo>
                      <a:pt x="3388" y="1257"/>
                      <a:pt x="3396" y="1257"/>
                      <a:pt x="3400" y="1253"/>
                    </a:cubicBezTo>
                    <a:cubicBezTo>
                      <a:pt x="3480" y="1249"/>
                      <a:pt x="3564" y="1237"/>
                      <a:pt x="3645" y="1225"/>
                    </a:cubicBezTo>
                    <a:cubicBezTo>
                      <a:pt x="3677" y="1217"/>
                      <a:pt x="3701" y="1189"/>
                      <a:pt x="3697" y="1153"/>
                    </a:cubicBezTo>
                    <a:cubicBezTo>
                      <a:pt x="3693" y="1128"/>
                      <a:pt x="3668" y="1103"/>
                      <a:pt x="3637" y="1103"/>
                    </a:cubicBezTo>
                    <a:close/>
                    <a:moveTo>
                      <a:pt x="2709" y="1157"/>
                    </a:moveTo>
                    <a:cubicBezTo>
                      <a:pt x="2672" y="1157"/>
                      <a:pt x="2640" y="1181"/>
                      <a:pt x="2640" y="1217"/>
                    </a:cubicBezTo>
                    <a:cubicBezTo>
                      <a:pt x="2640" y="1253"/>
                      <a:pt x="2668" y="1281"/>
                      <a:pt x="2701" y="1281"/>
                    </a:cubicBezTo>
                    <a:lnTo>
                      <a:pt x="2954" y="1281"/>
                    </a:lnTo>
                    <a:cubicBezTo>
                      <a:pt x="2990" y="1281"/>
                      <a:pt x="3014" y="1253"/>
                      <a:pt x="3014" y="1217"/>
                    </a:cubicBezTo>
                    <a:cubicBezTo>
                      <a:pt x="3014" y="1181"/>
                      <a:pt x="2982" y="1157"/>
                      <a:pt x="2950" y="1157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761" name="Google Shape;761;p13"/>
            <p:cNvGrpSpPr/>
            <p:nvPr/>
          </p:nvGrpSpPr>
          <p:grpSpPr>
            <a:xfrm rot="-1338283">
              <a:off x="6304777" y="70229"/>
              <a:ext cx="1332686" cy="431981"/>
              <a:chOff x="3132849" y="378861"/>
              <a:chExt cx="1332799" cy="432018"/>
            </a:xfrm>
          </p:grpSpPr>
          <p:sp>
            <p:nvSpPr>
              <p:cNvPr id="762" name="Google Shape;762;p13"/>
              <p:cNvSpPr/>
              <p:nvPr/>
            </p:nvSpPr>
            <p:spPr>
              <a:xfrm>
                <a:off x="3564648" y="647688"/>
                <a:ext cx="32631" cy="26026"/>
              </a:xfrm>
              <a:custGeom>
                <a:avLst/>
                <a:gdLst/>
                <a:ahLst/>
                <a:cxnLst/>
                <a:rect l="l" t="t" r="r" b="b"/>
                <a:pathLst>
                  <a:path w="242" h="193" extrusionOk="0">
                    <a:moveTo>
                      <a:pt x="73" y="0"/>
                    </a:moveTo>
                    <a:cubicBezTo>
                      <a:pt x="53" y="0"/>
                      <a:pt x="33" y="10"/>
                      <a:pt x="21" y="28"/>
                    </a:cubicBezTo>
                    <a:cubicBezTo>
                      <a:pt x="0" y="52"/>
                      <a:pt x="4" y="92"/>
                      <a:pt x="33" y="112"/>
                    </a:cubicBezTo>
                    <a:cubicBezTo>
                      <a:pt x="33" y="112"/>
                      <a:pt x="69" y="140"/>
                      <a:pt x="141" y="184"/>
                    </a:cubicBezTo>
                    <a:cubicBezTo>
                      <a:pt x="149" y="188"/>
                      <a:pt x="165" y="192"/>
                      <a:pt x="173" y="192"/>
                    </a:cubicBezTo>
                    <a:cubicBezTo>
                      <a:pt x="193" y="192"/>
                      <a:pt x="213" y="184"/>
                      <a:pt x="225" y="168"/>
                    </a:cubicBezTo>
                    <a:cubicBezTo>
                      <a:pt x="241" y="144"/>
                      <a:pt x="233" y="104"/>
                      <a:pt x="205" y="84"/>
                    </a:cubicBezTo>
                    <a:cubicBezTo>
                      <a:pt x="141" y="40"/>
                      <a:pt x="105" y="11"/>
                      <a:pt x="105" y="11"/>
                    </a:cubicBezTo>
                    <a:cubicBezTo>
                      <a:pt x="96" y="4"/>
                      <a:pt x="84" y="0"/>
                      <a:pt x="73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3" name="Google Shape;763;p13"/>
              <p:cNvSpPr/>
              <p:nvPr/>
            </p:nvSpPr>
            <p:spPr>
              <a:xfrm>
                <a:off x="3630180" y="628675"/>
                <a:ext cx="835469" cy="172878"/>
              </a:xfrm>
              <a:custGeom>
                <a:avLst/>
                <a:gdLst/>
                <a:ahLst/>
                <a:cxnLst/>
                <a:rect l="l" t="t" r="r" b="b"/>
                <a:pathLst>
                  <a:path w="6196" h="1282" extrusionOk="0">
                    <a:moveTo>
                      <a:pt x="6121" y="0"/>
                    </a:moveTo>
                    <a:cubicBezTo>
                      <a:pt x="6109" y="0"/>
                      <a:pt x="6097" y="4"/>
                      <a:pt x="6087" y="12"/>
                    </a:cubicBezTo>
                    <a:cubicBezTo>
                      <a:pt x="6023" y="64"/>
                      <a:pt x="5955" y="112"/>
                      <a:pt x="5891" y="160"/>
                    </a:cubicBezTo>
                    <a:cubicBezTo>
                      <a:pt x="5858" y="177"/>
                      <a:pt x="5854" y="213"/>
                      <a:pt x="5875" y="245"/>
                    </a:cubicBezTo>
                    <a:cubicBezTo>
                      <a:pt x="5887" y="261"/>
                      <a:pt x="5907" y="269"/>
                      <a:pt x="5927" y="269"/>
                    </a:cubicBezTo>
                    <a:cubicBezTo>
                      <a:pt x="5943" y="269"/>
                      <a:pt x="5951" y="265"/>
                      <a:pt x="5967" y="261"/>
                    </a:cubicBezTo>
                    <a:cubicBezTo>
                      <a:pt x="6035" y="213"/>
                      <a:pt x="6104" y="165"/>
                      <a:pt x="6168" y="112"/>
                    </a:cubicBezTo>
                    <a:cubicBezTo>
                      <a:pt x="6192" y="88"/>
                      <a:pt x="6196" y="48"/>
                      <a:pt x="6176" y="24"/>
                    </a:cubicBezTo>
                    <a:cubicBezTo>
                      <a:pt x="6161" y="9"/>
                      <a:pt x="6140" y="0"/>
                      <a:pt x="6121" y="0"/>
                    </a:cubicBezTo>
                    <a:close/>
                    <a:moveTo>
                      <a:pt x="5557" y="384"/>
                    </a:moveTo>
                    <a:cubicBezTo>
                      <a:pt x="5546" y="384"/>
                      <a:pt x="5535" y="387"/>
                      <a:pt x="5525" y="394"/>
                    </a:cubicBezTo>
                    <a:lnTo>
                      <a:pt x="5312" y="514"/>
                    </a:lnTo>
                    <a:cubicBezTo>
                      <a:pt x="5284" y="530"/>
                      <a:pt x="5272" y="570"/>
                      <a:pt x="5288" y="602"/>
                    </a:cubicBezTo>
                    <a:cubicBezTo>
                      <a:pt x="5296" y="623"/>
                      <a:pt x="5324" y="631"/>
                      <a:pt x="5344" y="631"/>
                    </a:cubicBezTo>
                    <a:cubicBezTo>
                      <a:pt x="5352" y="631"/>
                      <a:pt x="5364" y="631"/>
                      <a:pt x="5372" y="627"/>
                    </a:cubicBezTo>
                    <a:cubicBezTo>
                      <a:pt x="5445" y="586"/>
                      <a:pt x="5517" y="546"/>
                      <a:pt x="5589" y="502"/>
                    </a:cubicBezTo>
                    <a:cubicBezTo>
                      <a:pt x="5617" y="486"/>
                      <a:pt x="5629" y="446"/>
                      <a:pt x="5609" y="414"/>
                    </a:cubicBezTo>
                    <a:cubicBezTo>
                      <a:pt x="5599" y="395"/>
                      <a:pt x="5578" y="384"/>
                      <a:pt x="5557" y="384"/>
                    </a:cubicBezTo>
                    <a:close/>
                    <a:moveTo>
                      <a:pt x="68" y="434"/>
                    </a:moveTo>
                    <a:cubicBezTo>
                      <a:pt x="45" y="434"/>
                      <a:pt x="25" y="444"/>
                      <a:pt x="17" y="466"/>
                    </a:cubicBezTo>
                    <a:cubicBezTo>
                      <a:pt x="1" y="494"/>
                      <a:pt x="9" y="534"/>
                      <a:pt x="41" y="550"/>
                    </a:cubicBezTo>
                    <a:cubicBezTo>
                      <a:pt x="109" y="590"/>
                      <a:pt x="185" y="631"/>
                      <a:pt x="262" y="667"/>
                    </a:cubicBezTo>
                    <a:cubicBezTo>
                      <a:pt x="266" y="671"/>
                      <a:pt x="278" y="671"/>
                      <a:pt x="286" y="671"/>
                    </a:cubicBezTo>
                    <a:cubicBezTo>
                      <a:pt x="310" y="671"/>
                      <a:pt x="330" y="663"/>
                      <a:pt x="346" y="635"/>
                    </a:cubicBezTo>
                    <a:cubicBezTo>
                      <a:pt x="362" y="602"/>
                      <a:pt x="346" y="566"/>
                      <a:pt x="318" y="550"/>
                    </a:cubicBezTo>
                    <a:cubicBezTo>
                      <a:pt x="246" y="514"/>
                      <a:pt x="169" y="482"/>
                      <a:pt x="101" y="442"/>
                    </a:cubicBezTo>
                    <a:cubicBezTo>
                      <a:pt x="90" y="436"/>
                      <a:pt x="79" y="434"/>
                      <a:pt x="68" y="434"/>
                    </a:cubicBezTo>
                    <a:close/>
                    <a:moveTo>
                      <a:pt x="4947" y="705"/>
                    </a:moveTo>
                    <a:cubicBezTo>
                      <a:pt x="4939" y="705"/>
                      <a:pt x="4930" y="707"/>
                      <a:pt x="4922" y="711"/>
                    </a:cubicBezTo>
                    <a:cubicBezTo>
                      <a:pt x="4846" y="747"/>
                      <a:pt x="4770" y="775"/>
                      <a:pt x="4693" y="807"/>
                    </a:cubicBezTo>
                    <a:cubicBezTo>
                      <a:pt x="4665" y="815"/>
                      <a:pt x="4645" y="856"/>
                      <a:pt x="4661" y="888"/>
                    </a:cubicBezTo>
                    <a:cubicBezTo>
                      <a:pt x="4669" y="912"/>
                      <a:pt x="4693" y="928"/>
                      <a:pt x="4721" y="928"/>
                    </a:cubicBezTo>
                    <a:cubicBezTo>
                      <a:pt x="4729" y="928"/>
                      <a:pt x="4738" y="928"/>
                      <a:pt x="4746" y="920"/>
                    </a:cubicBezTo>
                    <a:cubicBezTo>
                      <a:pt x="4826" y="892"/>
                      <a:pt x="4902" y="860"/>
                      <a:pt x="4975" y="827"/>
                    </a:cubicBezTo>
                    <a:cubicBezTo>
                      <a:pt x="5007" y="811"/>
                      <a:pt x="5023" y="771"/>
                      <a:pt x="5007" y="739"/>
                    </a:cubicBezTo>
                    <a:cubicBezTo>
                      <a:pt x="4995" y="719"/>
                      <a:pt x="4971" y="705"/>
                      <a:pt x="4947" y="705"/>
                    </a:cubicBezTo>
                    <a:close/>
                    <a:moveTo>
                      <a:pt x="694" y="729"/>
                    </a:moveTo>
                    <a:cubicBezTo>
                      <a:pt x="670" y="729"/>
                      <a:pt x="644" y="741"/>
                      <a:pt x="631" y="767"/>
                    </a:cubicBezTo>
                    <a:cubicBezTo>
                      <a:pt x="619" y="795"/>
                      <a:pt x="639" y="831"/>
                      <a:pt x="668" y="848"/>
                    </a:cubicBezTo>
                    <a:cubicBezTo>
                      <a:pt x="744" y="884"/>
                      <a:pt x="824" y="908"/>
                      <a:pt x="901" y="936"/>
                    </a:cubicBezTo>
                    <a:cubicBezTo>
                      <a:pt x="905" y="944"/>
                      <a:pt x="913" y="944"/>
                      <a:pt x="921" y="944"/>
                    </a:cubicBezTo>
                    <a:cubicBezTo>
                      <a:pt x="949" y="944"/>
                      <a:pt x="969" y="924"/>
                      <a:pt x="981" y="896"/>
                    </a:cubicBezTo>
                    <a:cubicBezTo>
                      <a:pt x="989" y="864"/>
                      <a:pt x="969" y="827"/>
                      <a:pt x="941" y="815"/>
                    </a:cubicBezTo>
                    <a:cubicBezTo>
                      <a:pt x="864" y="791"/>
                      <a:pt x="788" y="763"/>
                      <a:pt x="712" y="731"/>
                    </a:cubicBezTo>
                    <a:cubicBezTo>
                      <a:pt x="706" y="729"/>
                      <a:pt x="700" y="729"/>
                      <a:pt x="694" y="729"/>
                    </a:cubicBezTo>
                    <a:close/>
                    <a:moveTo>
                      <a:pt x="1342" y="954"/>
                    </a:moveTo>
                    <a:cubicBezTo>
                      <a:pt x="1316" y="954"/>
                      <a:pt x="1288" y="973"/>
                      <a:pt x="1278" y="1004"/>
                    </a:cubicBezTo>
                    <a:cubicBezTo>
                      <a:pt x="1270" y="1032"/>
                      <a:pt x="1290" y="1069"/>
                      <a:pt x="1326" y="1077"/>
                    </a:cubicBezTo>
                    <a:lnTo>
                      <a:pt x="1567" y="1137"/>
                    </a:lnTo>
                    <a:lnTo>
                      <a:pt x="1580" y="1137"/>
                    </a:lnTo>
                    <a:cubicBezTo>
                      <a:pt x="1612" y="1137"/>
                      <a:pt x="1636" y="1117"/>
                      <a:pt x="1636" y="1093"/>
                    </a:cubicBezTo>
                    <a:cubicBezTo>
                      <a:pt x="1648" y="1056"/>
                      <a:pt x="1628" y="1028"/>
                      <a:pt x="1592" y="1016"/>
                    </a:cubicBezTo>
                    <a:cubicBezTo>
                      <a:pt x="1511" y="996"/>
                      <a:pt x="1435" y="976"/>
                      <a:pt x="1355" y="956"/>
                    </a:cubicBezTo>
                    <a:cubicBezTo>
                      <a:pt x="1350" y="955"/>
                      <a:pt x="1346" y="954"/>
                      <a:pt x="1342" y="954"/>
                    </a:cubicBezTo>
                    <a:close/>
                    <a:moveTo>
                      <a:pt x="4306" y="950"/>
                    </a:moveTo>
                    <a:cubicBezTo>
                      <a:pt x="4300" y="950"/>
                      <a:pt x="4294" y="951"/>
                      <a:pt x="4288" y="952"/>
                    </a:cubicBezTo>
                    <a:cubicBezTo>
                      <a:pt x="4207" y="976"/>
                      <a:pt x="4135" y="996"/>
                      <a:pt x="4054" y="1016"/>
                    </a:cubicBezTo>
                    <a:cubicBezTo>
                      <a:pt x="4018" y="1028"/>
                      <a:pt x="3998" y="1056"/>
                      <a:pt x="4006" y="1093"/>
                    </a:cubicBezTo>
                    <a:cubicBezTo>
                      <a:pt x="4014" y="1117"/>
                      <a:pt x="4038" y="1137"/>
                      <a:pt x="4067" y="1137"/>
                    </a:cubicBezTo>
                    <a:lnTo>
                      <a:pt x="4087" y="1137"/>
                    </a:lnTo>
                    <a:cubicBezTo>
                      <a:pt x="4167" y="1117"/>
                      <a:pt x="4247" y="1097"/>
                      <a:pt x="4328" y="1073"/>
                    </a:cubicBezTo>
                    <a:cubicBezTo>
                      <a:pt x="4360" y="1064"/>
                      <a:pt x="4380" y="1028"/>
                      <a:pt x="4368" y="992"/>
                    </a:cubicBezTo>
                    <a:cubicBezTo>
                      <a:pt x="4361" y="966"/>
                      <a:pt x="4335" y="950"/>
                      <a:pt x="4306" y="950"/>
                    </a:cubicBezTo>
                    <a:close/>
                    <a:moveTo>
                      <a:pt x="2020" y="1096"/>
                    </a:moveTo>
                    <a:cubicBezTo>
                      <a:pt x="1988" y="1096"/>
                      <a:pt x="1961" y="1116"/>
                      <a:pt x="1957" y="1149"/>
                    </a:cubicBezTo>
                    <a:cubicBezTo>
                      <a:pt x="1953" y="1185"/>
                      <a:pt x="1973" y="1213"/>
                      <a:pt x="2009" y="1217"/>
                    </a:cubicBezTo>
                    <a:cubicBezTo>
                      <a:pt x="2090" y="1233"/>
                      <a:pt x="2174" y="1245"/>
                      <a:pt x="2255" y="1253"/>
                    </a:cubicBezTo>
                    <a:lnTo>
                      <a:pt x="2259" y="1253"/>
                    </a:lnTo>
                    <a:cubicBezTo>
                      <a:pt x="2291" y="1253"/>
                      <a:pt x="2319" y="1229"/>
                      <a:pt x="2327" y="1197"/>
                    </a:cubicBezTo>
                    <a:cubicBezTo>
                      <a:pt x="2331" y="1161"/>
                      <a:pt x="2307" y="1133"/>
                      <a:pt x="2271" y="1129"/>
                    </a:cubicBezTo>
                    <a:cubicBezTo>
                      <a:pt x="2190" y="1125"/>
                      <a:pt x="2110" y="1109"/>
                      <a:pt x="2030" y="1097"/>
                    </a:cubicBezTo>
                    <a:cubicBezTo>
                      <a:pt x="2026" y="1096"/>
                      <a:pt x="2023" y="1096"/>
                      <a:pt x="2020" y="1096"/>
                    </a:cubicBezTo>
                    <a:close/>
                    <a:moveTo>
                      <a:pt x="3637" y="1103"/>
                    </a:moveTo>
                    <a:cubicBezTo>
                      <a:pt x="3633" y="1103"/>
                      <a:pt x="3629" y="1104"/>
                      <a:pt x="3625" y="1105"/>
                    </a:cubicBezTo>
                    <a:lnTo>
                      <a:pt x="3384" y="1133"/>
                    </a:lnTo>
                    <a:cubicBezTo>
                      <a:pt x="3351" y="1137"/>
                      <a:pt x="3323" y="1169"/>
                      <a:pt x="3331" y="1205"/>
                    </a:cubicBezTo>
                    <a:cubicBezTo>
                      <a:pt x="3331" y="1233"/>
                      <a:pt x="3359" y="1257"/>
                      <a:pt x="3388" y="1257"/>
                    </a:cubicBezTo>
                    <a:cubicBezTo>
                      <a:pt x="3388" y="1257"/>
                      <a:pt x="3396" y="1257"/>
                      <a:pt x="3400" y="1253"/>
                    </a:cubicBezTo>
                    <a:cubicBezTo>
                      <a:pt x="3480" y="1249"/>
                      <a:pt x="3564" y="1237"/>
                      <a:pt x="3645" y="1225"/>
                    </a:cubicBezTo>
                    <a:cubicBezTo>
                      <a:pt x="3677" y="1217"/>
                      <a:pt x="3701" y="1189"/>
                      <a:pt x="3697" y="1153"/>
                    </a:cubicBezTo>
                    <a:cubicBezTo>
                      <a:pt x="3693" y="1128"/>
                      <a:pt x="3668" y="1103"/>
                      <a:pt x="3637" y="1103"/>
                    </a:cubicBezTo>
                    <a:close/>
                    <a:moveTo>
                      <a:pt x="2709" y="1157"/>
                    </a:moveTo>
                    <a:cubicBezTo>
                      <a:pt x="2672" y="1157"/>
                      <a:pt x="2640" y="1181"/>
                      <a:pt x="2640" y="1217"/>
                    </a:cubicBezTo>
                    <a:cubicBezTo>
                      <a:pt x="2640" y="1253"/>
                      <a:pt x="2668" y="1281"/>
                      <a:pt x="2701" y="1281"/>
                    </a:cubicBezTo>
                    <a:lnTo>
                      <a:pt x="2954" y="1281"/>
                    </a:lnTo>
                    <a:cubicBezTo>
                      <a:pt x="2990" y="1281"/>
                      <a:pt x="3014" y="1253"/>
                      <a:pt x="3014" y="1217"/>
                    </a:cubicBezTo>
                    <a:cubicBezTo>
                      <a:pt x="3014" y="1181"/>
                      <a:pt x="2982" y="1157"/>
                      <a:pt x="2950" y="1157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4" name="Google Shape;764;p13"/>
              <p:cNvSpPr/>
              <p:nvPr/>
            </p:nvSpPr>
            <p:spPr>
              <a:xfrm>
                <a:off x="3326790" y="513513"/>
                <a:ext cx="39104" cy="76055"/>
              </a:xfrm>
              <a:custGeom>
                <a:avLst/>
                <a:gdLst/>
                <a:ahLst/>
                <a:cxnLst/>
                <a:rect l="l" t="t" r="r" b="b"/>
                <a:pathLst>
                  <a:path w="290" h="564" extrusionOk="0">
                    <a:moveTo>
                      <a:pt x="70" y="0"/>
                    </a:moveTo>
                    <a:cubicBezTo>
                      <a:pt x="66" y="0"/>
                      <a:pt x="61" y="1"/>
                      <a:pt x="57" y="2"/>
                    </a:cubicBezTo>
                    <a:cubicBezTo>
                      <a:pt x="17" y="14"/>
                      <a:pt x="1" y="50"/>
                      <a:pt x="5" y="82"/>
                    </a:cubicBezTo>
                    <a:cubicBezTo>
                      <a:pt x="29" y="239"/>
                      <a:pt x="85" y="392"/>
                      <a:pt x="161" y="532"/>
                    </a:cubicBezTo>
                    <a:cubicBezTo>
                      <a:pt x="172" y="552"/>
                      <a:pt x="197" y="564"/>
                      <a:pt x="221" y="564"/>
                    </a:cubicBezTo>
                    <a:cubicBezTo>
                      <a:pt x="231" y="564"/>
                      <a:pt x="241" y="561"/>
                      <a:pt x="250" y="556"/>
                    </a:cubicBezTo>
                    <a:cubicBezTo>
                      <a:pt x="282" y="536"/>
                      <a:pt x="290" y="500"/>
                      <a:pt x="278" y="464"/>
                    </a:cubicBezTo>
                    <a:cubicBezTo>
                      <a:pt x="206" y="335"/>
                      <a:pt x="161" y="199"/>
                      <a:pt x="137" y="50"/>
                    </a:cubicBezTo>
                    <a:cubicBezTo>
                      <a:pt x="130" y="19"/>
                      <a:pt x="97" y="0"/>
                      <a:pt x="70" y="0"/>
                    </a:cubicBezTo>
                    <a:close/>
                  </a:path>
                </a:pathLst>
              </a:custGeom>
              <a:solidFill>
                <a:srgbClr val="FFF1F6">
                  <a:alpha val="333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5" name="Google Shape;765;p13"/>
              <p:cNvSpPr/>
              <p:nvPr/>
            </p:nvSpPr>
            <p:spPr>
              <a:xfrm rot="-5563485">
                <a:off x="3094862" y="433994"/>
                <a:ext cx="417195" cy="321752"/>
              </a:xfrm>
              <a:custGeom>
                <a:avLst/>
                <a:gdLst/>
                <a:ahLst/>
                <a:cxnLst/>
                <a:rect l="l" t="t" r="r" b="b"/>
                <a:pathLst>
                  <a:path w="3094" h="2386" extrusionOk="0">
                    <a:moveTo>
                      <a:pt x="761" y="1"/>
                    </a:moveTo>
                    <a:cubicBezTo>
                      <a:pt x="715" y="1"/>
                      <a:pt x="666" y="10"/>
                      <a:pt x="615" y="31"/>
                    </a:cubicBezTo>
                    <a:cubicBezTo>
                      <a:pt x="1" y="280"/>
                      <a:pt x="877" y="2349"/>
                      <a:pt x="1274" y="2385"/>
                    </a:cubicBezTo>
                    <a:cubicBezTo>
                      <a:pt x="1277" y="2386"/>
                      <a:pt x="1281" y="2386"/>
                      <a:pt x="1284" y="2386"/>
                    </a:cubicBezTo>
                    <a:cubicBezTo>
                      <a:pt x="1654" y="2386"/>
                      <a:pt x="3093" y="666"/>
                      <a:pt x="2524" y="216"/>
                    </a:cubicBezTo>
                    <a:cubicBezTo>
                      <a:pt x="2468" y="172"/>
                      <a:pt x="2409" y="153"/>
                      <a:pt x="2348" y="153"/>
                    </a:cubicBezTo>
                    <a:cubicBezTo>
                      <a:pt x="1937" y="153"/>
                      <a:pt x="1467" y="1036"/>
                      <a:pt x="1467" y="1036"/>
                    </a:cubicBezTo>
                    <a:cubicBezTo>
                      <a:pt x="1467" y="1036"/>
                      <a:pt x="1243" y="1"/>
                      <a:pt x="761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6" name="Google Shape;766;p13"/>
              <p:cNvSpPr/>
              <p:nvPr/>
            </p:nvSpPr>
            <p:spPr>
              <a:xfrm rot="-5563485">
                <a:off x="3166434" y="379837"/>
                <a:ext cx="288827" cy="300850"/>
              </a:xfrm>
              <a:custGeom>
                <a:avLst/>
                <a:gdLst/>
                <a:ahLst/>
                <a:cxnLst/>
                <a:rect l="l" t="t" r="r" b="b"/>
                <a:pathLst>
                  <a:path w="2142" h="2231" extrusionOk="0">
                    <a:moveTo>
                      <a:pt x="1403" y="0"/>
                    </a:moveTo>
                    <a:cubicBezTo>
                      <a:pt x="1398" y="0"/>
                      <a:pt x="1392" y="0"/>
                      <a:pt x="1387" y="1"/>
                    </a:cubicBezTo>
                    <a:cubicBezTo>
                      <a:pt x="1009" y="700"/>
                      <a:pt x="535" y="1351"/>
                      <a:pt x="1" y="1941"/>
                    </a:cubicBezTo>
                    <a:cubicBezTo>
                      <a:pt x="113" y="2110"/>
                      <a:pt x="230" y="2222"/>
                      <a:pt x="314" y="2230"/>
                    </a:cubicBezTo>
                    <a:cubicBezTo>
                      <a:pt x="318" y="2231"/>
                      <a:pt x="321" y="2231"/>
                      <a:pt x="324" y="2231"/>
                    </a:cubicBezTo>
                    <a:cubicBezTo>
                      <a:pt x="702" y="2231"/>
                      <a:pt x="2141" y="511"/>
                      <a:pt x="1572" y="61"/>
                    </a:cubicBezTo>
                    <a:cubicBezTo>
                      <a:pt x="1517" y="20"/>
                      <a:pt x="1461" y="0"/>
                      <a:pt x="1403" y="0"/>
                    </a:cubicBezTo>
                    <a:close/>
                  </a:path>
                </a:pathLst>
              </a:custGeom>
              <a:solidFill>
                <a:srgbClr val="FFF1F6">
                  <a:alpha val="333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767" name="Google Shape;767;p13"/>
          <p:cNvSpPr/>
          <p:nvPr/>
        </p:nvSpPr>
        <p:spPr>
          <a:xfrm>
            <a:off x="8754245" y="1555813"/>
            <a:ext cx="215929" cy="199812"/>
          </a:xfrm>
          <a:custGeom>
            <a:avLst/>
            <a:gdLst/>
            <a:ahLst/>
            <a:cxnLst/>
            <a:rect l="l" t="t" r="r" b="b"/>
            <a:pathLst>
              <a:path w="1447" h="1339" extrusionOk="0">
                <a:moveTo>
                  <a:pt x="729" y="0"/>
                </a:moveTo>
                <a:cubicBezTo>
                  <a:pt x="719" y="0"/>
                  <a:pt x="709" y="1"/>
                  <a:pt x="699" y="1"/>
                </a:cubicBezTo>
                <a:cubicBezTo>
                  <a:pt x="486" y="13"/>
                  <a:pt x="286" y="122"/>
                  <a:pt x="161" y="298"/>
                </a:cubicBezTo>
                <a:cubicBezTo>
                  <a:pt x="36" y="475"/>
                  <a:pt x="0" y="692"/>
                  <a:pt x="61" y="893"/>
                </a:cubicBezTo>
                <a:cubicBezTo>
                  <a:pt x="121" y="1082"/>
                  <a:pt x="261" y="1238"/>
                  <a:pt x="458" y="1307"/>
                </a:cubicBezTo>
                <a:cubicBezTo>
                  <a:pt x="511" y="1327"/>
                  <a:pt x="571" y="1339"/>
                  <a:pt x="627" y="1339"/>
                </a:cubicBezTo>
                <a:cubicBezTo>
                  <a:pt x="760" y="1339"/>
                  <a:pt x="872" y="1279"/>
                  <a:pt x="953" y="1166"/>
                </a:cubicBezTo>
                <a:cubicBezTo>
                  <a:pt x="1053" y="1026"/>
                  <a:pt x="1089" y="801"/>
                  <a:pt x="932" y="604"/>
                </a:cubicBezTo>
                <a:cubicBezTo>
                  <a:pt x="860" y="511"/>
                  <a:pt x="744" y="455"/>
                  <a:pt x="631" y="455"/>
                </a:cubicBezTo>
                <a:cubicBezTo>
                  <a:pt x="543" y="455"/>
                  <a:pt x="466" y="495"/>
                  <a:pt x="418" y="563"/>
                </a:cubicBezTo>
                <a:cubicBezTo>
                  <a:pt x="350" y="652"/>
                  <a:pt x="338" y="756"/>
                  <a:pt x="378" y="853"/>
                </a:cubicBezTo>
                <a:cubicBezTo>
                  <a:pt x="418" y="945"/>
                  <a:pt x="507" y="1013"/>
                  <a:pt x="611" y="1026"/>
                </a:cubicBezTo>
                <a:cubicBezTo>
                  <a:pt x="616" y="1026"/>
                  <a:pt x="621" y="1027"/>
                  <a:pt x="626" y="1027"/>
                </a:cubicBezTo>
                <a:cubicBezTo>
                  <a:pt x="667" y="1027"/>
                  <a:pt x="700" y="997"/>
                  <a:pt x="703" y="957"/>
                </a:cubicBezTo>
                <a:cubicBezTo>
                  <a:pt x="707" y="917"/>
                  <a:pt x="679" y="877"/>
                  <a:pt x="639" y="873"/>
                </a:cubicBezTo>
                <a:cubicBezTo>
                  <a:pt x="587" y="865"/>
                  <a:pt x="547" y="837"/>
                  <a:pt x="527" y="797"/>
                </a:cubicBezTo>
                <a:cubicBezTo>
                  <a:pt x="507" y="756"/>
                  <a:pt x="511" y="716"/>
                  <a:pt x="531" y="672"/>
                </a:cubicBezTo>
                <a:cubicBezTo>
                  <a:pt x="551" y="636"/>
                  <a:pt x="583" y="612"/>
                  <a:pt x="623" y="604"/>
                </a:cubicBezTo>
                <a:cubicBezTo>
                  <a:pt x="629" y="603"/>
                  <a:pt x="636" y="602"/>
                  <a:pt x="643" y="602"/>
                </a:cubicBezTo>
                <a:cubicBezTo>
                  <a:pt x="689" y="602"/>
                  <a:pt x="745" y="625"/>
                  <a:pt x="784" y="660"/>
                </a:cubicBezTo>
                <a:cubicBezTo>
                  <a:pt x="860" y="724"/>
                  <a:pt x="900" y="825"/>
                  <a:pt x="892" y="925"/>
                </a:cubicBezTo>
                <a:cubicBezTo>
                  <a:pt x="888" y="1013"/>
                  <a:pt x="848" y="1086"/>
                  <a:pt x="784" y="1138"/>
                </a:cubicBezTo>
                <a:cubicBezTo>
                  <a:pt x="741" y="1170"/>
                  <a:pt x="693" y="1183"/>
                  <a:pt x="644" y="1183"/>
                </a:cubicBezTo>
                <a:cubicBezTo>
                  <a:pt x="516" y="1183"/>
                  <a:pt x="382" y="1092"/>
                  <a:pt x="310" y="1013"/>
                </a:cubicBezTo>
                <a:cubicBezTo>
                  <a:pt x="189" y="881"/>
                  <a:pt x="161" y="696"/>
                  <a:pt x="221" y="519"/>
                </a:cubicBezTo>
                <a:cubicBezTo>
                  <a:pt x="282" y="347"/>
                  <a:pt x="426" y="214"/>
                  <a:pt x="603" y="162"/>
                </a:cubicBezTo>
                <a:cubicBezTo>
                  <a:pt x="644" y="150"/>
                  <a:pt x="686" y="145"/>
                  <a:pt x="727" y="145"/>
                </a:cubicBezTo>
                <a:cubicBezTo>
                  <a:pt x="828" y="145"/>
                  <a:pt x="926" y="179"/>
                  <a:pt x="1009" y="242"/>
                </a:cubicBezTo>
                <a:cubicBezTo>
                  <a:pt x="1133" y="342"/>
                  <a:pt x="1270" y="604"/>
                  <a:pt x="1266" y="829"/>
                </a:cubicBezTo>
                <a:cubicBezTo>
                  <a:pt x="1258" y="945"/>
                  <a:pt x="1226" y="1030"/>
                  <a:pt x="1149" y="1082"/>
                </a:cubicBezTo>
                <a:cubicBezTo>
                  <a:pt x="1125" y="1098"/>
                  <a:pt x="1113" y="1126"/>
                  <a:pt x="1121" y="1150"/>
                </a:cubicBezTo>
                <a:cubicBezTo>
                  <a:pt x="1125" y="1182"/>
                  <a:pt x="1141" y="1206"/>
                  <a:pt x="1165" y="1218"/>
                </a:cubicBezTo>
                <a:cubicBezTo>
                  <a:pt x="1175" y="1221"/>
                  <a:pt x="1184" y="1223"/>
                  <a:pt x="1194" y="1223"/>
                </a:cubicBezTo>
                <a:cubicBezTo>
                  <a:pt x="1209" y="1223"/>
                  <a:pt x="1225" y="1219"/>
                  <a:pt x="1242" y="1206"/>
                </a:cubicBezTo>
                <a:cubicBezTo>
                  <a:pt x="1342" y="1138"/>
                  <a:pt x="1402" y="1021"/>
                  <a:pt x="1415" y="885"/>
                </a:cubicBezTo>
                <a:cubicBezTo>
                  <a:pt x="1447" y="632"/>
                  <a:pt x="1314" y="338"/>
                  <a:pt x="1173" y="178"/>
                </a:cubicBezTo>
                <a:cubicBezTo>
                  <a:pt x="1059" y="67"/>
                  <a:pt x="902" y="0"/>
                  <a:pt x="729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768" name="Google Shape;768;p13"/>
          <p:cNvGrpSpPr/>
          <p:nvPr/>
        </p:nvGrpSpPr>
        <p:grpSpPr>
          <a:xfrm rot="2700000">
            <a:off x="242531" y="1469763"/>
            <a:ext cx="296110" cy="307950"/>
            <a:chOff x="2402806" y="1534404"/>
            <a:chExt cx="197214" cy="205099"/>
          </a:xfrm>
        </p:grpSpPr>
        <p:sp>
          <p:nvSpPr>
            <p:cNvPr id="769" name="Google Shape;769;p13"/>
            <p:cNvSpPr/>
            <p:nvPr/>
          </p:nvSpPr>
          <p:spPr>
            <a:xfrm>
              <a:off x="2402806" y="1605082"/>
              <a:ext cx="85428" cy="127119"/>
            </a:xfrm>
            <a:custGeom>
              <a:avLst/>
              <a:gdLst/>
              <a:ahLst/>
              <a:cxnLst/>
              <a:rect l="l" t="t" r="r" b="b"/>
              <a:pathLst>
                <a:path w="1170" h="1741" extrusionOk="0">
                  <a:moveTo>
                    <a:pt x="273" y="0"/>
                  </a:moveTo>
                  <a:cubicBezTo>
                    <a:pt x="220" y="0"/>
                    <a:pt x="176" y="36"/>
                    <a:pt x="165" y="85"/>
                  </a:cubicBezTo>
                  <a:cubicBezTo>
                    <a:pt x="0" y="1226"/>
                    <a:pt x="1005" y="1724"/>
                    <a:pt x="1017" y="1728"/>
                  </a:cubicBezTo>
                  <a:cubicBezTo>
                    <a:pt x="1033" y="1732"/>
                    <a:pt x="1045" y="1740"/>
                    <a:pt x="1061" y="1740"/>
                  </a:cubicBezTo>
                  <a:cubicBezTo>
                    <a:pt x="1101" y="1740"/>
                    <a:pt x="1137" y="1720"/>
                    <a:pt x="1145" y="1684"/>
                  </a:cubicBezTo>
                  <a:cubicBezTo>
                    <a:pt x="1169" y="1632"/>
                    <a:pt x="1149" y="1572"/>
                    <a:pt x="1101" y="1548"/>
                  </a:cubicBezTo>
                  <a:cubicBezTo>
                    <a:pt x="1097" y="1544"/>
                    <a:pt x="221" y="1118"/>
                    <a:pt x="366" y="117"/>
                  </a:cubicBezTo>
                  <a:cubicBezTo>
                    <a:pt x="374" y="61"/>
                    <a:pt x="338" y="13"/>
                    <a:pt x="281" y="1"/>
                  </a:cubicBezTo>
                  <a:cubicBezTo>
                    <a:pt x="279" y="1"/>
                    <a:pt x="276" y="0"/>
                    <a:pt x="27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0" name="Google Shape;770;p13"/>
            <p:cNvSpPr/>
            <p:nvPr/>
          </p:nvSpPr>
          <p:spPr>
            <a:xfrm>
              <a:off x="2441796" y="1605886"/>
              <a:ext cx="64910" cy="98424"/>
            </a:xfrm>
            <a:custGeom>
              <a:avLst/>
              <a:gdLst/>
              <a:ahLst/>
              <a:cxnLst/>
              <a:rect l="l" t="t" r="r" b="b"/>
              <a:pathLst>
                <a:path w="889" h="1348" extrusionOk="0">
                  <a:moveTo>
                    <a:pt x="113" y="1"/>
                  </a:moveTo>
                  <a:cubicBezTo>
                    <a:pt x="109" y="1"/>
                    <a:pt x="105" y="1"/>
                    <a:pt x="101" y="2"/>
                  </a:cubicBezTo>
                  <a:cubicBezTo>
                    <a:pt x="45" y="6"/>
                    <a:pt x="1" y="50"/>
                    <a:pt x="5" y="106"/>
                  </a:cubicBezTo>
                  <a:cubicBezTo>
                    <a:pt x="5" y="130"/>
                    <a:pt x="57" y="837"/>
                    <a:pt x="712" y="1328"/>
                  </a:cubicBezTo>
                  <a:cubicBezTo>
                    <a:pt x="732" y="1340"/>
                    <a:pt x="752" y="1348"/>
                    <a:pt x="772" y="1348"/>
                  </a:cubicBezTo>
                  <a:cubicBezTo>
                    <a:pt x="804" y="1348"/>
                    <a:pt x="832" y="1332"/>
                    <a:pt x="852" y="1312"/>
                  </a:cubicBezTo>
                  <a:cubicBezTo>
                    <a:pt x="888" y="1267"/>
                    <a:pt x="880" y="1207"/>
                    <a:pt x="832" y="1171"/>
                  </a:cubicBezTo>
                  <a:cubicBezTo>
                    <a:pt x="250" y="737"/>
                    <a:pt x="205" y="106"/>
                    <a:pt x="205" y="94"/>
                  </a:cubicBezTo>
                  <a:cubicBezTo>
                    <a:pt x="202" y="46"/>
                    <a:pt x="164" y="1"/>
                    <a:pt x="11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1" name="Google Shape;771;p13"/>
            <p:cNvSpPr/>
            <p:nvPr/>
          </p:nvSpPr>
          <p:spPr>
            <a:xfrm>
              <a:off x="2470272" y="1604206"/>
              <a:ext cx="45561" cy="62866"/>
            </a:xfrm>
            <a:custGeom>
              <a:avLst/>
              <a:gdLst/>
              <a:ahLst/>
              <a:cxnLst/>
              <a:rect l="l" t="t" r="r" b="b"/>
              <a:pathLst>
                <a:path w="624" h="861" extrusionOk="0">
                  <a:moveTo>
                    <a:pt x="175" y="1"/>
                  </a:moveTo>
                  <a:cubicBezTo>
                    <a:pt x="132" y="1"/>
                    <a:pt x="91" y="33"/>
                    <a:pt x="81" y="77"/>
                  </a:cubicBezTo>
                  <a:cubicBezTo>
                    <a:pt x="77" y="97"/>
                    <a:pt x="0" y="479"/>
                    <a:pt x="450" y="840"/>
                  </a:cubicBezTo>
                  <a:cubicBezTo>
                    <a:pt x="466" y="856"/>
                    <a:pt x="494" y="860"/>
                    <a:pt x="515" y="860"/>
                  </a:cubicBezTo>
                  <a:cubicBezTo>
                    <a:pt x="543" y="860"/>
                    <a:pt x="571" y="848"/>
                    <a:pt x="591" y="828"/>
                  </a:cubicBezTo>
                  <a:cubicBezTo>
                    <a:pt x="623" y="788"/>
                    <a:pt x="619" y="720"/>
                    <a:pt x="575" y="688"/>
                  </a:cubicBezTo>
                  <a:cubicBezTo>
                    <a:pt x="229" y="410"/>
                    <a:pt x="273" y="137"/>
                    <a:pt x="277" y="125"/>
                  </a:cubicBezTo>
                  <a:cubicBezTo>
                    <a:pt x="294" y="69"/>
                    <a:pt x="257" y="13"/>
                    <a:pt x="201" y="5"/>
                  </a:cubicBezTo>
                  <a:cubicBezTo>
                    <a:pt x="193" y="2"/>
                    <a:pt x="184" y="1"/>
                    <a:pt x="17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2" name="Google Shape;772;p13"/>
            <p:cNvSpPr/>
            <p:nvPr/>
          </p:nvSpPr>
          <p:spPr>
            <a:xfrm>
              <a:off x="2504005" y="1627498"/>
              <a:ext cx="52571" cy="112005"/>
            </a:xfrm>
            <a:custGeom>
              <a:avLst/>
              <a:gdLst/>
              <a:ahLst/>
              <a:cxnLst/>
              <a:rect l="l" t="t" r="r" b="b"/>
              <a:pathLst>
                <a:path w="720" h="1534" extrusionOk="0">
                  <a:moveTo>
                    <a:pt x="409" y="0"/>
                  </a:moveTo>
                  <a:cubicBezTo>
                    <a:pt x="400" y="0"/>
                    <a:pt x="391" y="1"/>
                    <a:pt x="382" y="3"/>
                  </a:cubicBezTo>
                  <a:cubicBezTo>
                    <a:pt x="330" y="19"/>
                    <a:pt x="302" y="79"/>
                    <a:pt x="318" y="132"/>
                  </a:cubicBezTo>
                  <a:cubicBezTo>
                    <a:pt x="318" y="136"/>
                    <a:pt x="494" y="702"/>
                    <a:pt x="32" y="1377"/>
                  </a:cubicBezTo>
                  <a:cubicBezTo>
                    <a:pt x="0" y="1421"/>
                    <a:pt x="12" y="1486"/>
                    <a:pt x="57" y="1518"/>
                  </a:cubicBezTo>
                  <a:cubicBezTo>
                    <a:pt x="73" y="1526"/>
                    <a:pt x="93" y="1534"/>
                    <a:pt x="113" y="1534"/>
                  </a:cubicBezTo>
                  <a:cubicBezTo>
                    <a:pt x="141" y="1534"/>
                    <a:pt x="177" y="1518"/>
                    <a:pt x="197" y="1494"/>
                  </a:cubicBezTo>
                  <a:cubicBezTo>
                    <a:pt x="719" y="734"/>
                    <a:pt x="519" y="96"/>
                    <a:pt x="511" y="71"/>
                  </a:cubicBezTo>
                  <a:cubicBezTo>
                    <a:pt x="497" y="25"/>
                    <a:pt x="453" y="0"/>
                    <a:pt x="40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3" name="Google Shape;773;p13"/>
            <p:cNvSpPr/>
            <p:nvPr/>
          </p:nvSpPr>
          <p:spPr>
            <a:xfrm>
              <a:off x="2548909" y="1634508"/>
              <a:ext cx="26431" cy="80682"/>
            </a:xfrm>
            <a:custGeom>
              <a:avLst/>
              <a:gdLst/>
              <a:ahLst/>
              <a:cxnLst/>
              <a:rect l="l" t="t" r="r" b="b"/>
              <a:pathLst>
                <a:path w="362" h="1105" extrusionOk="0">
                  <a:moveTo>
                    <a:pt x="128" y="1"/>
                  </a:moveTo>
                  <a:cubicBezTo>
                    <a:pt x="120" y="1"/>
                    <a:pt x="112" y="2"/>
                    <a:pt x="104" y="4"/>
                  </a:cubicBezTo>
                  <a:cubicBezTo>
                    <a:pt x="56" y="16"/>
                    <a:pt x="20" y="72"/>
                    <a:pt x="36" y="124"/>
                  </a:cubicBezTo>
                  <a:cubicBezTo>
                    <a:pt x="157" y="586"/>
                    <a:pt x="16" y="964"/>
                    <a:pt x="16" y="968"/>
                  </a:cubicBezTo>
                  <a:cubicBezTo>
                    <a:pt x="0" y="1024"/>
                    <a:pt x="24" y="1080"/>
                    <a:pt x="76" y="1100"/>
                  </a:cubicBezTo>
                  <a:cubicBezTo>
                    <a:pt x="84" y="1104"/>
                    <a:pt x="100" y="1104"/>
                    <a:pt x="109" y="1104"/>
                  </a:cubicBezTo>
                  <a:cubicBezTo>
                    <a:pt x="149" y="1104"/>
                    <a:pt x="189" y="1080"/>
                    <a:pt x="197" y="1044"/>
                  </a:cubicBezTo>
                  <a:cubicBezTo>
                    <a:pt x="205" y="1024"/>
                    <a:pt x="362" y="602"/>
                    <a:pt x="225" y="76"/>
                  </a:cubicBezTo>
                  <a:cubicBezTo>
                    <a:pt x="218" y="31"/>
                    <a:pt x="176" y="1"/>
                    <a:pt x="12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4" name="Google Shape;774;p13"/>
            <p:cNvSpPr/>
            <p:nvPr/>
          </p:nvSpPr>
          <p:spPr>
            <a:xfrm>
              <a:off x="2577020" y="1637939"/>
              <a:ext cx="23000" cy="51695"/>
            </a:xfrm>
            <a:custGeom>
              <a:avLst/>
              <a:gdLst/>
              <a:ahLst/>
              <a:cxnLst/>
              <a:rect l="l" t="t" r="r" b="b"/>
              <a:pathLst>
                <a:path w="315" h="708" extrusionOk="0">
                  <a:moveTo>
                    <a:pt x="117" y="0"/>
                  </a:moveTo>
                  <a:cubicBezTo>
                    <a:pt x="106" y="0"/>
                    <a:pt x="96" y="2"/>
                    <a:pt x="85" y="5"/>
                  </a:cubicBezTo>
                  <a:cubicBezTo>
                    <a:pt x="33" y="17"/>
                    <a:pt x="1" y="73"/>
                    <a:pt x="17" y="129"/>
                  </a:cubicBezTo>
                  <a:cubicBezTo>
                    <a:pt x="97" y="411"/>
                    <a:pt x="45" y="567"/>
                    <a:pt x="45" y="571"/>
                  </a:cubicBezTo>
                  <a:cubicBezTo>
                    <a:pt x="33" y="627"/>
                    <a:pt x="57" y="680"/>
                    <a:pt x="105" y="700"/>
                  </a:cubicBezTo>
                  <a:cubicBezTo>
                    <a:pt x="117" y="708"/>
                    <a:pt x="133" y="708"/>
                    <a:pt x="141" y="708"/>
                  </a:cubicBezTo>
                  <a:cubicBezTo>
                    <a:pt x="182" y="708"/>
                    <a:pt x="218" y="680"/>
                    <a:pt x="238" y="648"/>
                  </a:cubicBezTo>
                  <a:cubicBezTo>
                    <a:pt x="242" y="619"/>
                    <a:pt x="314" y="427"/>
                    <a:pt x="214" y="73"/>
                  </a:cubicBezTo>
                  <a:cubicBezTo>
                    <a:pt x="201" y="27"/>
                    <a:pt x="161" y="0"/>
                    <a:pt x="11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5" name="Google Shape;775;p13"/>
            <p:cNvSpPr/>
            <p:nvPr/>
          </p:nvSpPr>
          <p:spPr>
            <a:xfrm>
              <a:off x="2493710" y="1595664"/>
              <a:ext cx="96307" cy="27089"/>
            </a:xfrm>
            <a:custGeom>
              <a:avLst/>
              <a:gdLst/>
              <a:ahLst/>
              <a:cxnLst/>
              <a:rect l="l" t="t" r="r" b="b"/>
              <a:pathLst>
                <a:path w="1319" h="371" extrusionOk="0">
                  <a:moveTo>
                    <a:pt x="485" y="0"/>
                  </a:moveTo>
                  <a:cubicBezTo>
                    <a:pt x="241" y="0"/>
                    <a:pt x="88" y="59"/>
                    <a:pt x="77" y="65"/>
                  </a:cubicBezTo>
                  <a:cubicBezTo>
                    <a:pt x="29" y="86"/>
                    <a:pt x="1" y="146"/>
                    <a:pt x="21" y="194"/>
                  </a:cubicBezTo>
                  <a:cubicBezTo>
                    <a:pt x="36" y="234"/>
                    <a:pt x="75" y="257"/>
                    <a:pt x="115" y="257"/>
                  </a:cubicBezTo>
                  <a:cubicBezTo>
                    <a:pt x="128" y="257"/>
                    <a:pt x="141" y="255"/>
                    <a:pt x="153" y="250"/>
                  </a:cubicBezTo>
                  <a:cubicBezTo>
                    <a:pt x="156" y="250"/>
                    <a:pt x="281" y="203"/>
                    <a:pt x="487" y="203"/>
                  </a:cubicBezTo>
                  <a:cubicBezTo>
                    <a:pt x="662" y="203"/>
                    <a:pt x="896" y="237"/>
                    <a:pt x="1162" y="363"/>
                  </a:cubicBezTo>
                  <a:cubicBezTo>
                    <a:pt x="1174" y="367"/>
                    <a:pt x="1186" y="371"/>
                    <a:pt x="1202" y="371"/>
                  </a:cubicBezTo>
                  <a:cubicBezTo>
                    <a:pt x="1242" y="371"/>
                    <a:pt x="1278" y="351"/>
                    <a:pt x="1298" y="315"/>
                  </a:cubicBezTo>
                  <a:cubicBezTo>
                    <a:pt x="1319" y="266"/>
                    <a:pt x="1298" y="206"/>
                    <a:pt x="1246" y="182"/>
                  </a:cubicBezTo>
                  <a:cubicBezTo>
                    <a:pt x="950" y="40"/>
                    <a:pt x="687" y="0"/>
                    <a:pt x="48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6" name="Google Shape;776;p13"/>
            <p:cNvSpPr/>
            <p:nvPr/>
          </p:nvSpPr>
          <p:spPr>
            <a:xfrm>
              <a:off x="2446469" y="1562077"/>
              <a:ext cx="145300" cy="33733"/>
            </a:xfrm>
            <a:custGeom>
              <a:avLst/>
              <a:gdLst/>
              <a:ahLst/>
              <a:cxnLst/>
              <a:rect l="l" t="t" r="r" b="b"/>
              <a:pathLst>
                <a:path w="1990" h="462" extrusionOk="0">
                  <a:moveTo>
                    <a:pt x="886" y="1"/>
                  </a:moveTo>
                  <a:cubicBezTo>
                    <a:pt x="424" y="1"/>
                    <a:pt x="92" y="145"/>
                    <a:pt x="73" y="152"/>
                  </a:cubicBezTo>
                  <a:cubicBezTo>
                    <a:pt x="21" y="172"/>
                    <a:pt x="1" y="232"/>
                    <a:pt x="21" y="284"/>
                  </a:cubicBezTo>
                  <a:cubicBezTo>
                    <a:pt x="36" y="320"/>
                    <a:pt x="73" y="340"/>
                    <a:pt x="112" y="340"/>
                  </a:cubicBezTo>
                  <a:cubicBezTo>
                    <a:pt x="126" y="340"/>
                    <a:pt x="140" y="338"/>
                    <a:pt x="153" y="333"/>
                  </a:cubicBezTo>
                  <a:cubicBezTo>
                    <a:pt x="158" y="330"/>
                    <a:pt x="460" y="200"/>
                    <a:pt x="883" y="200"/>
                  </a:cubicBezTo>
                  <a:cubicBezTo>
                    <a:pt x="1161" y="200"/>
                    <a:pt x="1492" y="257"/>
                    <a:pt x="1825" y="445"/>
                  </a:cubicBezTo>
                  <a:cubicBezTo>
                    <a:pt x="1841" y="453"/>
                    <a:pt x="1861" y="461"/>
                    <a:pt x="1873" y="461"/>
                  </a:cubicBezTo>
                  <a:cubicBezTo>
                    <a:pt x="1909" y="461"/>
                    <a:pt x="1945" y="445"/>
                    <a:pt x="1966" y="409"/>
                  </a:cubicBezTo>
                  <a:cubicBezTo>
                    <a:pt x="1990" y="365"/>
                    <a:pt x="1974" y="300"/>
                    <a:pt x="1925" y="272"/>
                  </a:cubicBezTo>
                  <a:cubicBezTo>
                    <a:pt x="1557" y="64"/>
                    <a:pt x="1193" y="1"/>
                    <a:pt x="88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7" name="Google Shape;777;p13"/>
            <p:cNvSpPr/>
            <p:nvPr/>
          </p:nvSpPr>
          <p:spPr>
            <a:xfrm>
              <a:off x="2495754" y="1534404"/>
              <a:ext cx="76374" cy="23803"/>
            </a:xfrm>
            <a:custGeom>
              <a:avLst/>
              <a:gdLst/>
              <a:ahLst/>
              <a:cxnLst/>
              <a:rect l="l" t="t" r="r" b="b"/>
              <a:pathLst>
                <a:path w="1046" h="326" extrusionOk="0">
                  <a:moveTo>
                    <a:pt x="384" y="1"/>
                  </a:moveTo>
                  <a:cubicBezTo>
                    <a:pt x="213" y="1"/>
                    <a:pt x="95" y="32"/>
                    <a:pt x="85" y="37"/>
                  </a:cubicBezTo>
                  <a:cubicBezTo>
                    <a:pt x="29" y="49"/>
                    <a:pt x="1" y="105"/>
                    <a:pt x="13" y="161"/>
                  </a:cubicBezTo>
                  <a:cubicBezTo>
                    <a:pt x="26" y="207"/>
                    <a:pt x="65" y="234"/>
                    <a:pt x="110" y="234"/>
                  </a:cubicBezTo>
                  <a:cubicBezTo>
                    <a:pt x="120" y="234"/>
                    <a:pt x="131" y="232"/>
                    <a:pt x="141" y="229"/>
                  </a:cubicBezTo>
                  <a:cubicBezTo>
                    <a:pt x="141" y="229"/>
                    <a:pt x="240" y="203"/>
                    <a:pt x="386" y="203"/>
                  </a:cubicBezTo>
                  <a:cubicBezTo>
                    <a:pt x="524" y="203"/>
                    <a:pt x="704" y="226"/>
                    <a:pt x="885" y="318"/>
                  </a:cubicBezTo>
                  <a:cubicBezTo>
                    <a:pt x="897" y="322"/>
                    <a:pt x="913" y="326"/>
                    <a:pt x="929" y="326"/>
                  </a:cubicBezTo>
                  <a:cubicBezTo>
                    <a:pt x="969" y="326"/>
                    <a:pt x="1005" y="302"/>
                    <a:pt x="1017" y="270"/>
                  </a:cubicBezTo>
                  <a:cubicBezTo>
                    <a:pt x="1045" y="221"/>
                    <a:pt x="1025" y="161"/>
                    <a:pt x="973" y="137"/>
                  </a:cubicBezTo>
                  <a:cubicBezTo>
                    <a:pt x="758" y="29"/>
                    <a:pt x="546" y="1"/>
                    <a:pt x="38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78" name="Google Shape;778;p13"/>
          <p:cNvSpPr/>
          <p:nvPr/>
        </p:nvSpPr>
        <p:spPr>
          <a:xfrm flipH="1">
            <a:off x="7568822" y="-86002"/>
            <a:ext cx="285802" cy="287674"/>
          </a:xfrm>
          <a:custGeom>
            <a:avLst/>
            <a:gdLst/>
            <a:ahLst/>
            <a:cxnLst/>
            <a:rect l="l" t="t" r="r" b="b"/>
            <a:pathLst>
              <a:path w="1403" h="1412" extrusionOk="0">
                <a:moveTo>
                  <a:pt x="538" y="1"/>
                </a:moveTo>
                <a:cubicBezTo>
                  <a:pt x="410" y="5"/>
                  <a:pt x="301" y="65"/>
                  <a:pt x="217" y="178"/>
                </a:cubicBezTo>
                <a:cubicBezTo>
                  <a:pt x="56" y="379"/>
                  <a:pt x="0" y="688"/>
                  <a:pt x="36" y="901"/>
                </a:cubicBezTo>
                <a:cubicBezTo>
                  <a:pt x="64" y="1082"/>
                  <a:pt x="165" y="1230"/>
                  <a:pt x="325" y="1323"/>
                </a:cubicBezTo>
                <a:cubicBezTo>
                  <a:pt x="430" y="1383"/>
                  <a:pt x="550" y="1411"/>
                  <a:pt x="671" y="1411"/>
                </a:cubicBezTo>
                <a:cubicBezTo>
                  <a:pt x="763" y="1411"/>
                  <a:pt x="852" y="1395"/>
                  <a:pt x="940" y="1363"/>
                </a:cubicBezTo>
                <a:cubicBezTo>
                  <a:pt x="1141" y="1283"/>
                  <a:pt x="1286" y="1122"/>
                  <a:pt x="1346" y="921"/>
                </a:cubicBezTo>
                <a:cubicBezTo>
                  <a:pt x="1402" y="724"/>
                  <a:pt x="1362" y="519"/>
                  <a:pt x="1242" y="351"/>
                </a:cubicBezTo>
                <a:cubicBezTo>
                  <a:pt x="1150" y="230"/>
                  <a:pt x="1027" y="167"/>
                  <a:pt x="899" y="167"/>
                </a:cubicBezTo>
                <a:cubicBezTo>
                  <a:pt x="848" y="167"/>
                  <a:pt x="795" y="177"/>
                  <a:pt x="743" y="198"/>
                </a:cubicBezTo>
                <a:cubicBezTo>
                  <a:pt x="583" y="258"/>
                  <a:pt x="430" y="435"/>
                  <a:pt x="458" y="684"/>
                </a:cubicBezTo>
                <a:cubicBezTo>
                  <a:pt x="470" y="805"/>
                  <a:pt x="534" y="913"/>
                  <a:pt x="627" y="977"/>
                </a:cubicBezTo>
                <a:cubicBezTo>
                  <a:pt x="673" y="1004"/>
                  <a:pt x="723" y="1018"/>
                  <a:pt x="774" y="1018"/>
                </a:cubicBezTo>
                <a:cubicBezTo>
                  <a:pt x="806" y="1018"/>
                  <a:pt x="839" y="1012"/>
                  <a:pt x="872" y="1001"/>
                </a:cubicBezTo>
                <a:cubicBezTo>
                  <a:pt x="972" y="965"/>
                  <a:pt x="1045" y="881"/>
                  <a:pt x="1061" y="780"/>
                </a:cubicBezTo>
                <a:cubicBezTo>
                  <a:pt x="1081" y="676"/>
                  <a:pt x="1041" y="576"/>
                  <a:pt x="960" y="503"/>
                </a:cubicBezTo>
                <a:cubicBezTo>
                  <a:pt x="944" y="491"/>
                  <a:pt x="924" y="484"/>
                  <a:pt x="905" y="484"/>
                </a:cubicBezTo>
                <a:cubicBezTo>
                  <a:pt x="882" y="484"/>
                  <a:pt x="859" y="494"/>
                  <a:pt x="844" y="511"/>
                </a:cubicBezTo>
                <a:cubicBezTo>
                  <a:pt x="820" y="547"/>
                  <a:pt x="820" y="592"/>
                  <a:pt x="852" y="620"/>
                </a:cubicBezTo>
                <a:cubicBezTo>
                  <a:pt x="892" y="648"/>
                  <a:pt x="912" y="700"/>
                  <a:pt x="908" y="744"/>
                </a:cubicBezTo>
                <a:cubicBezTo>
                  <a:pt x="904" y="788"/>
                  <a:pt x="880" y="825"/>
                  <a:pt x="840" y="845"/>
                </a:cubicBezTo>
                <a:cubicBezTo>
                  <a:pt x="821" y="855"/>
                  <a:pt x="800" y="860"/>
                  <a:pt x="780" y="860"/>
                </a:cubicBezTo>
                <a:cubicBezTo>
                  <a:pt x="762" y="860"/>
                  <a:pt x="744" y="856"/>
                  <a:pt x="727" y="849"/>
                </a:cubicBezTo>
                <a:cubicBezTo>
                  <a:pt x="683" y="829"/>
                  <a:pt x="639" y="772"/>
                  <a:pt x="623" y="712"/>
                </a:cubicBezTo>
                <a:cubicBezTo>
                  <a:pt x="599" y="620"/>
                  <a:pt x="619" y="511"/>
                  <a:pt x="671" y="435"/>
                </a:cubicBezTo>
                <a:cubicBezTo>
                  <a:pt x="723" y="363"/>
                  <a:pt x="792" y="322"/>
                  <a:pt x="880" y="318"/>
                </a:cubicBezTo>
                <a:cubicBezTo>
                  <a:pt x="886" y="318"/>
                  <a:pt x="893" y="318"/>
                  <a:pt x="899" y="318"/>
                </a:cubicBezTo>
                <a:cubicBezTo>
                  <a:pt x="1080" y="318"/>
                  <a:pt x="1186" y="540"/>
                  <a:pt x="1205" y="680"/>
                </a:cubicBezTo>
                <a:cubicBezTo>
                  <a:pt x="1233" y="853"/>
                  <a:pt x="1161" y="1026"/>
                  <a:pt x="1012" y="1142"/>
                </a:cubicBezTo>
                <a:cubicBezTo>
                  <a:pt x="913" y="1216"/>
                  <a:pt x="790" y="1257"/>
                  <a:pt x="668" y="1257"/>
                </a:cubicBezTo>
                <a:cubicBezTo>
                  <a:pt x="611" y="1257"/>
                  <a:pt x="555" y="1248"/>
                  <a:pt x="502" y="1230"/>
                </a:cubicBezTo>
                <a:cubicBezTo>
                  <a:pt x="358" y="1186"/>
                  <a:pt x="249" y="1086"/>
                  <a:pt x="201" y="941"/>
                </a:cubicBezTo>
                <a:cubicBezTo>
                  <a:pt x="149" y="784"/>
                  <a:pt x="181" y="491"/>
                  <a:pt x="305" y="306"/>
                </a:cubicBezTo>
                <a:cubicBezTo>
                  <a:pt x="370" y="210"/>
                  <a:pt x="450" y="162"/>
                  <a:pt x="542" y="158"/>
                </a:cubicBezTo>
                <a:cubicBezTo>
                  <a:pt x="571" y="158"/>
                  <a:pt x="599" y="142"/>
                  <a:pt x="607" y="117"/>
                </a:cubicBezTo>
                <a:cubicBezTo>
                  <a:pt x="623" y="89"/>
                  <a:pt x="619" y="61"/>
                  <a:pt x="603" y="37"/>
                </a:cubicBezTo>
                <a:cubicBezTo>
                  <a:pt x="587" y="17"/>
                  <a:pt x="563" y="1"/>
                  <a:pt x="538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779" name="Google Shape;779;p13"/>
          <p:cNvGrpSpPr/>
          <p:nvPr/>
        </p:nvGrpSpPr>
        <p:grpSpPr>
          <a:xfrm rot="8887216">
            <a:off x="235838" y="621856"/>
            <a:ext cx="309487" cy="219034"/>
            <a:chOff x="3334703" y="-568655"/>
            <a:chExt cx="703624" cy="497978"/>
          </a:xfrm>
        </p:grpSpPr>
        <p:sp>
          <p:nvSpPr>
            <p:cNvPr id="780" name="Google Shape;780;p13"/>
            <p:cNvSpPr/>
            <p:nvPr/>
          </p:nvSpPr>
          <p:spPr>
            <a:xfrm>
              <a:off x="3439701" y="-356018"/>
              <a:ext cx="493979" cy="285342"/>
            </a:xfrm>
            <a:custGeom>
              <a:avLst/>
              <a:gdLst/>
              <a:ahLst/>
              <a:cxnLst/>
              <a:rect l="l" t="t" r="r" b="b"/>
              <a:pathLst>
                <a:path w="5796" h="3348" extrusionOk="0">
                  <a:moveTo>
                    <a:pt x="2897" y="1"/>
                  </a:moveTo>
                  <a:cubicBezTo>
                    <a:pt x="2551" y="1"/>
                    <a:pt x="2205" y="118"/>
                    <a:pt x="1920" y="352"/>
                  </a:cubicBezTo>
                  <a:cubicBezTo>
                    <a:pt x="1785" y="461"/>
                    <a:pt x="1661" y="585"/>
                    <a:pt x="1540" y="714"/>
                  </a:cubicBezTo>
                  <a:cubicBezTo>
                    <a:pt x="1287" y="981"/>
                    <a:pt x="936" y="1107"/>
                    <a:pt x="635" y="1307"/>
                  </a:cubicBezTo>
                  <a:cubicBezTo>
                    <a:pt x="74" y="1682"/>
                    <a:pt x="0" y="2447"/>
                    <a:pt x="471" y="2943"/>
                  </a:cubicBezTo>
                  <a:cubicBezTo>
                    <a:pt x="728" y="3212"/>
                    <a:pt x="1078" y="3347"/>
                    <a:pt x="1442" y="3347"/>
                  </a:cubicBezTo>
                  <a:cubicBezTo>
                    <a:pt x="1511" y="3347"/>
                    <a:pt x="1581" y="3343"/>
                    <a:pt x="1650" y="3333"/>
                  </a:cubicBezTo>
                  <a:cubicBezTo>
                    <a:pt x="1877" y="3302"/>
                    <a:pt x="2081" y="3208"/>
                    <a:pt x="2287" y="3119"/>
                  </a:cubicBezTo>
                  <a:cubicBezTo>
                    <a:pt x="2482" y="3036"/>
                    <a:pt x="2689" y="2995"/>
                    <a:pt x="2896" y="2995"/>
                  </a:cubicBezTo>
                  <a:cubicBezTo>
                    <a:pt x="3103" y="2995"/>
                    <a:pt x="3311" y="3036"/>
                    <a:pt x="3507" y="3119"/>
                  </a:cubicBezTo>
                  <a:cubicBezTo>
                    <a:pt x="3713" y="3204"/>
                    <a:pt x="3917" y="3300"/>
                    <a:pt x="4143" y="3333"/>
                  </a:cubicBezTo>
                  <a:cubicBezTo>
                    <a:pt x="4213" y="3343"/>
                    <a:pt x="4282" y="3347"/>
                    <a:pt x="4351" y="3347"/>
                  </a:cubicBezTo>
                  <a:cubicBezTo>
                    <a:pt x="4715" y="3347"/>
                    <a:pt x="5062" y="3212"/>
                    <a:pt x="5322" y="2943"/>
                  </a:cubicBezTo>
                  <a:cubicBezTo>
                    <a:pt x="5795" y="2447"/>
                    <a:pt x="5722" y="1685"/>
                    <a:pt x="5159" y="1307"/>
                  </a:cubicBezTo>
                  <a:cubicBezTo>
                    <a:pt x="4857" y="1107"/>
                    <a:pt x="4506" y="981"/>
                    <a:pt x="4253" y="714"/>
                  </a:cubicBezTo>
                  <a:cubicBezTo>
                    <a:pt x="4133" y="585"/>
                    <a:pt x="4006" y="461"/>
                    <a:pt x="3874" y="352"/>
                  </a:cubicBezTo>
                  <a:cubicBezTo>
                    <a:pt x="3589" y="118"/>
                    <a:pt x="3244" y="1"/>
                    <a:pt x="289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1" name="Google Shape;781;p13"/>
            <p:cNvSpPr/>
            <p:nvPr/>
          </p:nvSpPr>
          <p:spPr>
            <a:xfrm>
              <a:off x="3334703" y="-424284"/>
              <a:ext cx="126648" cy="125881"/>
            </a:xfrm>
            <a:custGeom>
              <a:avLst/>
              <a:gdLst/>
              <a:ahLst/>
              <a:cxnLst/>
              <a:rect l="l" t="t" r="r" b="b"/>
              <a:pathLst>
                <a:path w="1486" h="1477" extrusionOk="0">
                  <a:moveTo>
                    <a:pt x="677" y="0"/>
                  </a:moveTo>
                  <a:cubicBezTo>
                    <a:pt x="613" y="0"/>
                    <a:pt x="549" y="11"/>
                    <a:pt x="488" y="34"/>
                  </a:cubicBezTo>
                  <a:cubicBezTo>
                    <a:pt x="155" y="152"/>
                    <a:pt x="0" y="566"/>
                    <a:pt x="141" y="956"/>
                  </a:cubicBezTo>
                  <a:cubicBezTo>
                    <a:pt x="254" y="1273"/>
                    <a:pt x="529" y="1476"/>
                    <a:pt x="806" y="1476"/>
                  </a:cubicBezTo>
                  <a:cubicBezTo>
                    <a:pt x="870" y="1476"/>
                    <a:pt x="934" y="1466"/>
                    <a:pt x="995" y="1443"/>
                  </a:cubicBezTo>
                  <a:cubicBezTo>
                    <a:pt x="1328" y="1323"/>
                    <a:pt x="1485" y="911"/>
                    <a:pt x="1344" y="521"/>
                  </a:cubicBezTo>
                  <a:cubicBezTo>
                    <a:pt x="1230" y="204"/>
                    <a:pt x="954" y="0"/>
                    <a:pt x="67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2" name="Google Shape;782;p13"/>
            <p:cNvSpPr/>
            <p:nvPr/>
          </p:nvSpPr>
          <p:spPr>
            <a:xfrm>
              <a:off x="3505069" y="-568655"/>
              <a:ext cx="135853" cy="141989"/>
            </a:xfrm>
            <a:custGeom>
              <a:avLst/>
              <a:gdLst/>
              <a:ahLst/>
              <a:cxnLst/>
              <a:rect l="l" t="t" r="r" b="b"/>
              <a:pathLst>
                <a:path w="1594" h="1666" extrusionOk="0">
                  <a:moveTo>
                    <a:pt x="751" y="1"/>
                  </a:moveTo>
                  <a:cubicBezTo>
                    <a:pt x="708" y="1"/>
                    <a:pt x="665" y="5"/>
                    <a:pt x="622" y="14"/>
                  </a:cubicBezTo>
                  <a:cubicBezTo>
                    <a:pt x="237" y="98"/>
                    <a:pt x="0" y="530"/>
                    <a:pt x="96" y="981"/>
                  </a:cubicBezTo>
                  <a:cubicBezTo>
                    <a:pt x="181" y="1384"/>
                    <a:pt x="499" y="1665"/>
                    <a:pt x="841" y="1665"/>
                  </a:cubicBezTo>
                  <a:cubicBezTo>
                    <a:pt x="883" y="1665"/>
                    <a:pt x="926" y="1661"/>
                    <a:pt x="969" y="1652"/>
                  </a:cubicBezTo>
                  <a:cubicBezTo>
                    <a:pt x="1357" y="1571"/>
                    <a:pt x="1593" y="1136"/>
                    <a:pt x="1497" y="685"/>
                  </a:cubicBezTo>
                  <a:cubicBezTo>
                    <a:pt x="1412" y="282"/>
                    <a:pt x="1093" y="1"/>
                    <a:pt x="75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3" name="Google Shape;783;p13"/>
            <p:cNvSpPr/>
            <p:nvPr/>
          </p:nvSpPr>
          <p:spPr>
            <a:xfrm>
              <a:off x="3911679" y="-424965"/>
              <a:ext cx="126648" cy="125966"/>
            </a:xfrm>
            <a:custGeom>
              <a:avLst/>
              <a:gdLst/>
              <a:ahLst/>
              <a:cxnLst/>
              <a:rect l="l" t="t" r="r" b="b"/>
              <a:pathLst>
                <a:path w="1486" h="1478" extrusionOk="0">
                  <a:moveTo>
                    <a:pt x="810" y="1"/>
                  </a:moveTo>
                  <a:cubicBezTo>
                    <a:pt x="532" y="1"/>
                    <a:pt x="256" y="205"/>
                    <a:pt x="141" y="521"/>
                  </a:cubicBezTo>
                  <a:cubicBezTo>
                    <a:pt x="0" y="911"/>
                    <a:pt x="157" y="1325"/>
                    <a:pt x="490" y="1445"/>
                  </a:cubicBezTo>
                  <a:cubicBezTo>
                    <a:pt x="551" y="1467"/>
                    <a:pt x="614" y="1477"/>
                    <a:pt x="677" y="1477"/>
                  </a:cubicBezTo>
                  <a:cubicBezTo>
                    <a:pt x="955" y="1477"/>
                    <a:pt x="1232" y="1273"/>
                    <a:pt x="1347" y="955"/>
                  </a:cubicBezTo>
                  <a:cubicBezTo>
                    <a:pt x="1485" y="566"/>
                    <a:pt x="1330" y="154"/>
                    <a:pt x="998" y="33"/>
                  </a:cubicBezTo>
                  <a:cubicBezTo>
                    <a:pt x="936" y="11"/>
                    <a:pt x="873" y="1"/>
                    <a:pt x="81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4" name="Google Shape;784;p13"/>
            <p:cNvSpPr/>
            <p:nvPr/>
          </p:nvSpPr>
          <p:spPr>
            <a:xfrm>
              <a:off x="3732450" y="-567802"/>
              <a:ext cx="135853" cy="141819"/>
            </a:xfrm>
            <a:custGeom>
              <a:avLst/>
              <a:gdLst/>
              <a:ahLst/>
              <a:cxnLst/>
              <a:rect l="l" t="t" r="r" b="b"/>
              <a:pathLst>
                <a:path w="1594" h="1664" extrusionOk="0">
                  <a:moveTo>
                    <a:pt x="841" y="1"/>
                  </a:moveTo>
                  <a:cubicBezTo>
                    <a:pt x="499" y="1"/>
                    <a:pt x="181" y="282"/>
                    <a:pt x="96" y="683"/>
                  </a:cubicBezTo>
                  <a:cubicBezTo>
                    <a:pt x="0" y="1136"/>
                    <a:pt x="237" y="1569"/>
                    <a:pt x="622" y="1650"/>
                  </a:cubicBezTo>
                  <a:cubicBezTo>
                    <a:pt x="665" y="1659"/>
                    <a:pt x="708" y="1664"/>
                    <a:pt x="751" y="1664"/>
                  </a:cubicBezTo>
                  <a:cubicBezTo>
                    <a:pt x="1093" y="1664"/>
                    <a:pt x="1412" y="1382"/>
                    <a:pt x="1498" y="981"/>
                  </a:cubicBezTo>
                  <a:cubicBezTo>
                    <a:pt x="1593" y="528"/>
                    <a:pt x="1357" y="96"/>
                    <a:pt x="969" y="14"/>
                  </a:cubicBezTo>
                  <a:cubicBezTo>
                    <a:pt x="926" y="5"/>
                    <a:pt x="883" y="1"/>
                    <a:pt x="84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85" name="Google Shape;785;p13"/>
          <p:cNvGrpSpPr/>
          <p:nvPr/>
        </p:nvGrpSpPr>
        <p:grpSpPr>
          <a:xfrm rot="10413075">
            <a:off x="95669" y="176394"/>
            <a:ext cx="352707" cy="249622"/>
            <a:chOff x="3334703" y="-568655"/>
            <a:chExt cx="703624" cy="497978"/>
          </a:xfrm>
        </p:grpSpPr>
        <p:sp>
          <p:nvSpPr>
            <p:cNvPr id="786" name="Google Shape;786;p13"/>
            <p:cNvSpPr/>
            <p:nvPr/>
          </p:nvSpPr>
          <p:spPr>
            <a:xfrm>
              <a:off x="3439701" y="-356018"/>
              <a:ext cx="493979" cy="285342"/>
            </a:xfrm>
            <a:custGeom>
              <a:avLst/>
              <a:gdLst/>
              <a:ahLst/>
              <a:cxnLst/>
              <a:rect l="l" t="t" r="r" b="b"/>
              <a:pathLst>
                <a:path w="5796" h="3348" extrusionOk="0">
                  <a:moveTo>
                    <a:pt x="2897" y="1"/>
                  </a:moveTo>
                  <a:cubicBezTo>
                    <a:pt x="2551" y="1"/>
                    <a:pt x="2205" y="118"/>
                    <a:pt x="1920" y="352"/>
                  </a:cubicBezTo>
                  <a:cubicBezTo>
                    <a:pt x="1785" y="461"/>
                    <a:pt x="1661" y="585"/>
                    <a:pt x="1540" y="714"/>
                  </a:cubicBezTo>
                  <a:cubicBezTo>
                    <a:pt x="1287" y="981"/>
                    <a:pt x="936" y="1107"/>
                    <a:pt x="635" y="1307"/>
                  </a:cubicBezTo>
                  <a:cubicBezTo>
                    <a:pt x="74" y="1682"/>
                    <a:pt x="0" y="2447"/>
                    <a:pt x="471" y="2943"/>
                  </a:cubicBezTo>
                  <a:cubicBezTo>
                    <a:pt x="728" y="3212"/>
                    <a:pt x="1078" y="3347"/>
                    <a:pt x="1442" y="3347"/>
                  </a:cubicBezTo>
                  <a:cubicBezTo>
                    <a:pt x="1511" y="3347"/>
                    <a:pt x="1581" y="3343"/>
                    <a:pt x="1650" y="3333"/>
                  </a:cubicBezTo>
                  <a:cubicBezTo>
                    <a:pt x="1877" y="3302"/>
                    <a:pt x="2081" y="3208"/>
                    <a:pt x="2287" y="3119"/>
                  </a:cubicBezTo>
                  <a:cubicBezTo>
                    <a:pt x="2482" y="3036"/>
                    <a:pt x="2689" y="2995"/>
                    <a:pt x="2896" y="2995"/>
                  </a:cubicBezTo>
                  <a:cubicBezTo>
                    <a:pt x="3103" y="2995"/>
                    <a:pt x="3311" y="3036"/>
                    <a:pt x="3507" y="3119"/>
                  </a:cubicBezTo>
                  <a:cubicBezTo>
                    <a:pt x="3713" y="3204"/>
                    <a:pt x="3917" y="3300"/>
                    <a:pt x="4143" y="3333"/>
                  </a:cubicBezTo>
                  <a:cubicBezTo>
                    <a:pt x="4213" y="3343"/>
                    <a:pt x="4282" y="3347"/>
                    <a:pt x="4351" y="3347"/>
                  </a:cubicBezTo>
                  <a:cubicBezTo>
                    <a:pt x="4715" y="3347"/>
                    <a:pt x="5062" y="3212"/>
                    <a:pt x="5322" y="2943"/>
                  </a:cubicBezTo>
                  <a:cubicBezTo>
                    <a:pt x="5795" y="2447"/>
                    <a:pt x="5722" y="1685"/>
                    <a:pt x="5159" y="1307"/>
                  </a:cubicBezTo>
                  <a:cubicBezTo>
                    <a:pt x="4857" y="1107"/>
                    <a:pt x="4506" y="981"/>
                    <a:pt x="4253" y="714"/>
                  </a:cubicBezTo>
                  <a:cubicBezTo>
                    <a:pt x="4133" y="585"/>
                    <a:pt x="4006" y="461"/>
                    <a:pt x="3874" y="352"/>
                  </a:cubicBezTo>
                  <a:cubicBezTo>
                    <a:pt x="3589" y="118"/>
                    <a:pt x="3244" y="1"/>
                    <a:pt x="289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7" name="Google Shape;787;p13"/>
            <p:cNvSpPr/>
            <p:nvPr/>
          </p:nvSpPr>
          <p:spPr>
            <a:xfrm>
              <a:off x="3334703" y="-424284"/>
              <a:ext cx="126648" cy="125881"/>
            </a:xfrm>
            <a:custGeom>
              <a:avLst/>
              <a:gdLst/>
              <a:ahLst/>
              <a:cxnLst/>
              <a:rect l="l" t="t" r="r" b="b"/>
              <a:pathLst>
                <a:path w="1486" h="1477" extrusionOk="0">
                  <a:moveTo>
                    <a:pt x="677" y="0"/>
                  </a:moveTo>
                  <a:cubicBezTo>
                    <a:pt x="613" y="0"/>
                    <a:pt x="549" y="11"/>
                    <a:pt x="488" y="34"/>
                  </a:cubicBezTo>
                  <a:cubicBezTo>
                    <a:pt x="155" y="152"/>
                    <a:pt x="0" y="566"/>
                    <a:pt x="141" y="956"/>
                  </a:cubicBezTo>
                  <a:cubicBezTo>
                    <a:pt x="254" y="1273"/>
                    <a:pt x="529" y="1476"/>
                    <a:pt x="806" y="1476"/>
                  </a:cubicBezTo>
                  <a:cubicBezTo>
                    <a:pt x="870" y="1476"/>
                    <a:pt x="934" y="1466"/>
                    <a:pt x="995" y="1443"/>
                  </a:cubicBezTo>
                  <a:cubicBezTo>
                    <a:pt x="1328" y="1323"/>
                    <a:pt x="1485" y="911"/>
                    <a:pt x="1344" y="521"/>
                  </a:cubicBezTo>
                  <a:cubicBezTo>
                    <a:pt x="1230" y="204"/>
                    <a:pt x="954" y="0"/>
                    <a:pt x="67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8" name="Google Shape;788;p13"/>
            <p:cNvSpPr/>
            <p:nvPr/>
          </p:nvSpPr>
          <p:spPr>
            <a:xfrm>
              <a:off x="3505069" y="-568655"/>
              <a:ext cx="135853" cy="141989"/>
            </a:xfrm>
            <a:custGeom>
              <a:avLst/>
              <a:gdLst/>
              <a:ahLst/>
              <a:cxnLst/>
              <a:rect l="l" t="t" r="r" b="b"/>
              <a:pathLst>
                <a:path w="1594" h="1666" extrusionOk="0">
                  <a:moveTo>
                    <a:pt x="751" y="1"/>
                  </a:moveTo>
                  <a:cubicBezTo>
                    <a:pt x="708" y="1"/>
                    <a:pt x="665" y="5"/>
                    <a:pt x="622" y="14"/>
                  </a:cubicBezTo>
                  <a:cubicBezTo>
                    <a:pt x="237" y="98"/>
                    <a:pt x="0" y="530"/>
                    <a:pt x="96" y="981"/>
                  </a:cubicBezTo>
                  <a:cubicBezTo>
                    <a:pt x="181" y="1384"/>
                    <a:pt x="499" y="1665"/>
                    <a:pt x="841" y="1665"/>
                  </a:cubicBezTo>
                  <a:cubicBezTo>
                    <a:pt x="883" y="1665"/>
                    <a:pt x="926" y="1661"/>
                    <a:pt x="969" y="1652"/>
                  </a:cubicBezTo>
                  <a:cubicBezTo>
                    <a:pt x="1357" y="1571"/>
                    <a:pt x="1593" y="1136"/>
                    <a:pt x="1497" y="685"/>
                  </a:cubicBezTo>
                  <a:cubicBezTo>
                    <a:pt x="1412" y="282"/>
                    <a:pt x="1093" y="1"/>
                    <a:pt x="75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9" name="Google Shape;789;p13"/>
            <p:cNvSpPr/>
            <p:nvPr/>
          </p:nvSpPr>
          <p:spPr>
            <a:xfrm>
              <a:off x="3911679" y="-424965"/>
              <a:ext cx="126648" cy="125966"/>
            </a:xfrm>
            <a:custGeom>
              <a:avLst/>
              <a:gdLst/>
              <a:ahLst/>
              <a:cxnLst/>
              <a:rect l="l" t="t" r="r" b="b"/>
              <a:pathLst>
                <a:path w="1486" h="1478" extrusionOk="0">
                  <a:moveTo>
                    <a:pt x="810" y="1"/>
                  </a:moveTo>
                  <a:cubicBezTo>
                    <a:pt x="532" y="1"/>
                    <a:pt x="256" y="205"/>
                    <a:pt x="141" y="521"/>
                  </a:cubicBezTo>
                  <a:cubicBezTo>
                    <a:pt x="0" y="911"/>
                    <a:pt x="157" y="1325"/>
                    <a:pt x="490" y="1445"/>
                  </a:cubicBezTo>
                  <a:cubicBezTo>
                    <a:pt x="551" y="1467"/>
                    <a:pt x="614" y="1477"/>
                    <a:pt x="677" y="1477"/>
                  </a:cubicBezTo>
                  <a:cubicBezTo>
                    <a:pt x="955" y="1477"/>
                    <a:pt x="1232" y="1273"/>
                    <a:pt x="1347" y="955"/>
                  </a:cubicBezTo>
                  <a:cubicBezTo>
                    <a:pt x="1485" y="566"/>
                    <a:pt x="1330" y="154"/>
                    <a:pt x="998" y="33"/>
                  </a:cubicBezTo>
                  <a:cubicBezTo>
                    <a:pt x="936" y="11"/>
                    <a:pt x="873" y="1"/>
                    <a:pt x="81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0" name="Google Shape;790;p13"/>
            <p:cNvSpPr/>
            <p:nvPr/>
          </p:nvSpPr>
          <p:spPr>
            <a:xfrm>
              <a:off x="3732450" y="-567802"/>
              <a:ext cx="135853" cy="141819"/>
            </a:xfrm>
            <a:custGeom>
              <a:avLst/>
              <a:gdLst/>
              <a:ahLst/>
              <a:cxnLst/>
              <a:rect l="l" t="t" r="r" b="b"/>
              <a:pathLst>
                <a:path w="1594" h="1664" extrusionOk="0">
                  <a:moveTo>
                    <a:pt x="841" y="1"/>
                  </a:moveTo>
                  <a:cubicBezTo>
                    <a:pt x="499" y="1"/>
                    <a:pt x="181" y="282"/>
                    <a:pt x="96" y="683"/>
                  </a:cubicBezTo>
                  <a:cubicBezTo>
                    <a:pt x="0" y="1136"/>
                    <a:pt x="237" y="1569"/>
                    <a:pt x="622" y="1650"/>
                  </a:cubicBezTo>
                  <a:cubicBezTo>
                    <a:pt x="665" y="1659"/>
                    <a:pt x="708" y="1664"/>
                    <a:pt x="751" y="1664"/>
                  </a:cubicBezTo>
                  <a:cubicBezTo>
                    <a:pt x="1093" y="1664"/>
                    <a:pt x="1412" y="1382"/>
                    <a:pt x="1498" y="981"/>
                  </a:cubicBezTo>
                  <a:cubicBezTo>
                    <a:pt x="1593" y="528"/>
                    <a:pt x="1357" y="96"/>
                    <a:pt x="969" y="14"/>
                  </a:cubicBezTo>
                  <a:cubicBezTo>
                    <a:pt x="926" y="5"/>
                    <a:pt x="883" y="1"/>
                    <a:pt x="84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91" name="Google Shape;791;p13"/>
          <p:cNvSpPr/>
          <p:nvPr/>
        </p:nvSpPr>
        <p:spPr>
          <a:xfrm flipH="1">
            <a:off x="363904" y="4277150"/>
            <a:ext cx="215929" cy="199812"/>
          </a:xfrm>
          <a:custGeom>
            <a:avLst/>
            <a:gdLst/>
            <a:ahLst/>
            <a:cxnLst/>
            <a:rect l="l" t="t" r="r" b="b"/>
            <a:pathLst>
              <a:path w="1447" h="1339" extrusionOk="0">
                <a:moveTo>
                  <a:pt x="729" y="0"/>
                </a:moveTo>
                <a:cubicBezTo>
                  <a:pt x="719" y="0"/>
                  <a:pt x="709" y="1"/>
                  <a:pt x="699" y="1"/>
                </a:cubicBezTo>
                <a:cubicBezTo>
                  <a:pt x="486" y="13"/>
                  <a:pt x="286" y="122"/>
                  <a:pt x="161" y="298"/>
                </a:cubicBezTo>
                <a:cubicBezTo>
                  <a:pt x="36" y="475"/>
                  <a:pt x="0" y="692"/>
                  <a:pt x="61" y="893"/>
                </a:cubicBezTo>
                <a:cubicBezTo>
                  <a:pt x="121" y="1082"/>
                  <a:pt x="261" y="1238"/>
                  <a:pt x="458" y="1307"/>
                </a:cubicBezTo>
                <a:cubicBezTo>
                  <a:pt x="511" y="1327"/>
                  <a:pt x="571" y="1339"/>
                  <a:pt x="627" y="1339"/>
                </a:cubicBezTo>
                <a:cubicBezTo>
                  <a:pt x="760" y="1339"/>
                  <a:pt x="872" y="1279"/>
                  <a:pt x="953" y="1166"/>
                </a:cubicBezTo>
                <a:cubicBezTo>
                  <a:pt x="1053" y="1026"/>
                  <a:pt x="1089" y="801"/>
                  <a:pt x="932" y="604"/>
                </a:cubicBezTo>
                <a:cubicBezTo>
                  <a:pt x="860" y="511"/>
                  <a:pt x="744" y="455"/>
                  <a:pt x="631" y="455"/>
                </a:cubicBezTo>
                <a:cubicBezTo>
                  <a:pt x="543" y="455"/>
                  <a:pt x="466" y="495"/>
                  <a:pt x="418" y="563"/>
                </a:cubicBezTo>
                <a:cubicBezTo>
                  <a:pt x="350" y="652"/>
                  <a:pt x="338" y="756"/>
                  <a:pt x="378" y="853"/>
                </a:cubicBezTo>
                <a:cubicBezTo>
                  <a:pt x="418" y="945"/>
                  <a:pt x="507" y="1013"/>
                  <a:pt x="611" y="1026"/>
                </a:cubicBezTo>
                <a:cubicBezTo>
                  <a:pt x="616" y="1026"/>
                  <a:pt x="621" y="1027"/>
                  <a:pt x="626" y="1027"/>
                </a:cubicBezTo>
                <a:cubicBezTo>
                  <a:pt x="667" y="1027"/>
                  <a:pt x="700" y="997"/>
                  <a:pt x="703" y="957"/>
                </a:cubicBezTo>
                <a:cubicBezTo>
                  <a:pt x="707" y="917"/>
                  <a:pt x="679" y="877"/>
                  <a:pt x="639" y="873"/>
                </a:cubicBezTo>
                <a:cubicBezTo>
                  <a:pt x="587" y="865"/>
                  <a:pt x="547" y="837"/>
                  <a:pt x="527" y="797"/>
                </a:cubicBezTo>
                <a:cubicBezTo>
                  <a:pt x="507" y="756"/>
                  <a:pt x="511" y="716"/>
                  <a:pt x="531" y="672"/>
                </a:cubicBezTo>
                <a:cubicBezTo>
                  <a:pt x="551" y="636"/>
                  <a:pt x="583" y="612"/>
                  <a:pt x="623" y="604"/>
                </a:cubicBezTo>
                <a:cubicBezTo>
                  <a:pt x="629" y="603"/>
                  <a:pt x="636" y="602"/>
                  <a:pt x="643" y="602"/>
                </a:cubicBezTo>
                <a:cubicBezTo>
                  <a:pt x="689" y="602"/>
                  <a:pt x="745" y="625"/>
                  <a:pt x="784" y="660"/>
                </a:cubicBezTo>
                <a:cubicBezTo>
                  <a:pt x="860" y="724"/>
                  <a:pt x="900" y="825"/>
                  <a:pt x="892" y="925"/>
                </a:cubicBezTo>
                <a:cubicBezTo>
                  <a:pt x="888" y="1013"/>
                  <a:pt x="848" y="1086"/>
                  <a:pt x="784" y="1138"/>
                </a:cubicBezTo>
                <a:cubicBezTo>
                  <a:pt x="741" y="1170"/>
                  <a:pt x="693" y="1183"/>
                  <a:pt x="644" y="1183"/>
                </a:cubicBezTo>
                <a:cubicBezTo>
                  <a:pt x="516" y="1183"/>
                  <a:pt x="382" y="1092"/>
                  <a:pt x="310" y="1013"/>
                </a:cubicBezTo>
                <a:cubicBezTo>
                  <a:pt x="189" y="881"/>
                  <a:pt x="161" y="696"/>
                  <a:pt x="221" y="519"/>
                </a:cubicBezTo>
                <a:cubicBezTo>
                  <a:pt x="282" y="347"/>
                  <a:pt x="426" y="214"/>
                  <a:pt x="603" y="162"/>
                </a:cubicBezTo>
                <a:cubicBezTo>
                  <a:pt x="644" y="150"/>
                  <a:pt x="686" y="145"/>
                  <a:pt x="727" y="145"/>
                </a:cubicBezTo>
                <a:cubicBezTo>
                  <a:pt x="828" y="145"/>
                  <a:pt x="926" y="179"/>
                  <a:pt x="1009" y="242"/>
                </a:cubicBezTo>
                <a:cubicBezTo>
                  <a:pt x="1133" y="342"/>
                  <a:pt x="1270" y="604"/>
                  <a:pt x="1266" y="829"/>
                </a:cubicBezTo>
                <a:cubicBezTo>
                  <a:pt x="1258" y="945"/>
                  <a:pt x="1226" y="1030"/>
                  <a:pt x="1149" y="1082"/>
                </a:cubicBezTo>
                <a:cubicBezTo>
                  <a:pt x="1125" y="1098"/>
                  <a:pt x="1113" y="1126"/>
                  <a:pt x="1121" y="1150"/>
                </a:cubicBezTo>
                <a:cubicBezTo>
                  <a:pt x="1125" y="1182"/>
                  <a:pt x="1141" y="1206"/>
                  <a:pt x="1165" y="1218"/>
                </a:cubicBezTo>
                <a:cubicBezTo>
                  <a:pt x="1175" y="1221"/>
                  <a:pt x="1184" y="1223"/>
                  <a:pt x="1194" y="1223"/>
                </a:cubicBezTo>
                <a:cubicBezTo>
                  <a:pt x="1209" y="1223"/>
                  <a:pt x="1225" y="1219"/>
                  <a:pt x="1242" y="1206"/>
                </a:cubicBezTo>
                <a:cubicBezTo>
                  <a:pt x="1342" y="1138"/>
                  <a:pt x="1402" y="1021"/>
                  <a:pt x="1415" y="885"/>
                </a:cubicBezTo>
                <a:cubicBezTo>
                  <a:pt x="1447" y="632"/>
                  <a:pt x="1314" y="338"/>
                  <a:pt x="1173" y="178"/>
                </a:cubicBezTo>
                <a:cubicBezTo>
                  <a:pt x="1059" y="67"/>
                  <a:pt x="902" y="0"/>
                  <a:pt x="729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2" name="Google Shape;792;p13"/>
          <p:cNvSpPr/>
          <p:nvPr/>
        </p:nvSpPr>
        <p:spPr>
          <a:xfrm flipH="1">
            <a:off x="-141382" y="4524388"/>
            <a:ext cx="232399" cy="236323"/>
          </a:xfrm>
          <a:custGeom>
            <a:avLst/>
            <a:gdLst/>
            <a:ahLst/>
            <a:cxnLst/>
            <a:rect l="l" t="t" r="r" b="b"/>
            <a:pathLst>
              <a:path w="1411" h="1435" extrusionOk="0">
                <a:moveTo>
                  <a:pt x="698" y="0"/>
                </a:moveTo>
                <a:cubicBezTo>
                  <a:pt x="487" y="0"/>
                  <a:pt x="299" y="92"/>
                  <a:pt x="169" y="254"/>
                </a:cubicBezTo>
                <a:cubicBezTo>
                  <a:pt x="45" y="410"/>
                  <a:pt x="1" y="615"/>
                  <a:pt x="49" y="816"/>
                </a:cubicBezTo>
                <a:cubicBezTo>
                  <a:pt x="101" y="1017"/>
                  <a:pt x="250" y="1146"/>
                  <a:pt x="447" y="1150"/>
                </a:cubicBezTo>
                <a:cubicBezTo>
                  <a:pt x="450" y="1150"/>
                  <a:pt x="453" y="1150"/>
                  <a:pt x="456" y="1150"/>
                </a:cubicBezTo>
                <a:cubicBezTo>
                  <a:pt x="623" y="1150"/>
                  <a:pt x="829" y="1045"/>
                  <a:pt x="897" y="812"/>
                </a:cubicBezTo>
                <a:cubicBezTo>
                  <a:pt x="933" y="696"/>
                  <a:pt x="913" y="567"/>
                  <a:pt x="852" y="475"/>
                </a:cubicBezTo>
                <a:cubicBezTo>
                  <a:pt x="804" y="406"/>
                  <a:pt x="728" y="366"/>
                  <a:pt x="635" y="362"/>
                </a:cubicBezTo>
                <a:cubicBezTo>
                  <a:pt x="628" y="362"/>
                  <a:pt x="621" y="361"/>
                  <a:pt x="614" y="361"/>
                </a:cubicBezTo>
                <a:cubicBezTo>
                  <a:pt x="518" y="361"/>
                  <a:pt x="430" y="412"/>
                  <a:pt x="374" y="491"/>
                </a:cubicBezTo>
                <a:cubicBezTo>
                  <a:pt x="322" y="583"/>
                  <a:pt x="314" y="692"/>
                  <a:pt x="366" y="784"/>
                </a:cubicBezTo>
                <a:cubicBezTo>
                  <a:pt x="380" y="811"/>
                  <a:pt x="407" y="826"/>
                  <a:pt x="435" y="826"/>
                </a:cubicBezTo>
                <a:cubicBezTo>
                  <a:pt x="448" y="826"/>
                  <a:pt x="462" y="823"/>
                  <a:pt x="475" y="816"/>
                </a:cubicBezTo>
                <a:cubicBezTo>
                  <a:pt x="515" y="796"/>
                  <a:pt x="527" y="752"/>
                  <a:pt x="507" y="716"/>
                </a:cubicBezTo>
                <a:cubicBezTo>
                  <a:pt x="483" y="672"/>
                  <a:pt x="483" y="623"/>
                  <a:pt x="507" y="583"/>
                </a:cubicBezTo>
                <a:cubicBezTo>
                  <a:pt x="527" y="543"/>
                  <a:pt x="567" y="523"/>
                  <a:pt x="611" y="515"/>
                </a:cubicBezTo>
                <a:cubicBezTo>
                  <a:pt x="615" y="514"/>
                  <a:pt x="620" y="514"/>
                  <a:pt x="624" y="514"/>
                </a:cubicBezTo>
                <a:cubicBezTo>
                  <a:pt x="659" y="514"/>
                  <a:pt x="690" y="529"/>
                  <a:pt x="712" y="551"/>
                </a:cubicBezTo>
                <a:cubicBezTo>
                  <a:pt x="748" y="587"/>
                  <a:pt x="768" y="651"/>
                  <a:pt x="756" y="716"/>
                </a:cubicBezTo>
                <a:cubicBezTo>
                  <a:pt x="744" y="816"/>
                  <a:pt x="688" y="909"/>
                  <a:pt x="603" y="957"/>
                </a:cubicBezTo>
                <a:cubicBezTo>
                  <a:pt x="557" y="988"/>
                  <a:pt x="506" y="1002"/>
                  <a:pt x="453" y="1002"/>
                </a:cubicBezTo>
                <a:cubicBezTo>
                  <a:pt x="424" y="1002"/>
                  <a:pt x="395" y="998"/>
                  <a:pt x="366" y="989"/>
                </a:cubicBezTo>
                <a:cubicBezTo>
                  <a:pt x="181" y="925"/>
                  <a:pt x="165" y="672"/>
                  <a:pt x="201" y="531"/>
                </a:cubicBezTo>
                <a:cubicBezTo>
                  <a:pt x="242" y="354"/>
                  <a:pt x="374" y="226"/>
                  <a:pt x="551" y="181"/>
                </a:cubicBezTo>
                <a:cubicBezTo>
                  <a:pt x="600" y="168"/>
                  <a:pt x="651" y="161"/>
                  <a:pt x="701" y="161"/>
                </a:cubicBezTo>
                <a:cubicBezTo>
                  <a:pt x="832" y="161"/>
                  <a:pt x="961" y="206"/>
                  <a:pt x="1057" y="290"/>
                </a:cubicBezTo>
                <a:cubicBezTo>
                  <a:pt x="1174" y="386"/>
                  <a:pt x="1234" y="527"/>
                  <a:pt x="1222" y="672"/>
                </a:cubicBezTo>
                <a:cubicBezTo>
                  <a:pt x="1214" y="836"/>
                  <a:pt x="1073" y="1093"/>
                  <a:pt x="884" y="1214"/>
                </a:cubicBezTo>
                <a:cubicBezTo>
                  <a:pt x="818" y="1258"/>
                  <a:pt x="752" y="1279"/>
                  <a:pt x="690" y="1279"/>
                </a:cubicBezTo>
                <a:cubicBezTo>
                  <a:pt x="661" y="1279"/>
                  <a:pt x="634" y="1275"/>
                  <a:pt x="607" y="1266"/>
                </a:cubicBezTo>
                <a:cubicBezTo>
                  <a:pt x="598" y="1262"/>
                  <a:pt x="588" y="1259"/>
                  <a:pt x="578" y="1259"/>
                </a:cubicBezTo>
                <a:cubicBezTo>
                  <a:pt x="561" y="1259"/>
                  <a:pt x="543" y="1266"/>
                  <a:pt x="531" y="1278"/>
                </a:cubicBezTo>
                <a:cubicBezTo>
                  <a:pt x="511" y="1302"/>
                  <a:pt x="495" y="1330"/>
                  <a:pt x="507" y="1355"/>
                </a:cubicBezTo>
                <a:cubicBezTo>
                  <a:pt x="511" y="1379"/>
                  <a:pt x="531" y="1403"/>
                  <a:pt x="555" y="1411"/>
                </a:cubicBezTo>
                <a:cubicBezTo>
                  <a:pt x="603" y="1427"/>
                  <a:pt x="647" y="1435"/>
                  <a:pt x="692" y="1435"/>
                </a:cubicBezTo>
                <a:cubicBezTo>
                  <a:pt x="768" y="1435"/>
                  <a:pt x="844" y="1415"/>
                  <a:pt x="917" y="1375"/>
                </a:cubicBezTo>
                <a:cubicBezTo>
                  <a:pt x="1146" y="1254"/>
                  <a:pt x="1314" y="985"/>
                  <a:pt x="1367" y="776"/>
                </a:cubicBezTo>
                <a:cubicBezTo>
                  <a:pt x="1411" y="603"/>
                  <a:pt x="1371" y="422"/>
                  <a:pt x="1258" y="274"/>
                </a:cubicBezTo>
                <a:cubicBezTo>
                  <a:pt x="1134" y="105"/>
                  <a:pt x="929" y="5"/>
                  <a:pt x="712" y="1"/>
                </a:cubicBezTo>
                <a:cubicBezTo>
                  <a:pt x="707" y="0"/>
                  <a:pt x="703" y="0"/>
                  <a:pt x="698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3" name="Google Shape;793;p13"/>
          <p:cNvSpPr/>
          <p:nvPr/>
        </p:nvSpPr>
        <p:spPr>
          <a:xfrm>
            <a:off x="1738445" y="-86012"/>
            <a:ext cx="215929" cy="199812"/>
          </a:xfrm>
          <a:custGeom>
            <a:avLst/>
            <a:gdLst/>
            <a:ahLst/>
            <a:cxnLst/>
            <a:rect l="l" t="t" r="r" b="b"/>
            <a:pathLst>
              <a:path w="1447" h="1339" extrusionOk="0">
                <a:moveTo>
                  <a:pt x="729" y="0"/>
                </a:moveTo>
                <a:cubicBezTo>
                  <a:pt x="719" y="0"/>
                  <a:pt x="709" y="1"/>
                  <a:pt x="699" y="1"/>
                </a:cubicBezTo>
                <a:cubicBezTo>
                  <a:pt x="486" y="13"/>
                  <a:pt x="286" y="122"/>
                  <a:pt x="161" y="298"/>
                </a:cubicBezTo>
                <a:cubicBezTo>
                  <a:pt x="36" y="475"/>
                  <a:pt x="0" y="692"/>
                  <a:pt x="61" y="893"/>
                </a:cubicBezTo>
                <a:cubicBezTo>
                  <a:pt x="121" y="1082"/>
                  <a:pt x="261" y="1238"/>
                  <a:pt x="458" y="1307"/>
                </a:cubicBezTo>
                <a:cubicBezTo>
                  <a:pt x="511" y="1327"/>
                  <a:pt x="571" y="1339"/>
                  <a:pt x="627" y="1339"/>
                </a:cubicBezTo>
                <a:cubicBezTo>
                  <a:pt x="760" y="1339"/>
                  <a:pt x="872" y="1279"/>
                  <a:pt x="953" y="1166"/>
                </a:cubicBezTo>
                <a:cubicBezTo>
                  <a:pt x="1053" y="1026"/>
                  <a:pt x="1089" y="801"/>
                  <a:pt x="932" y="604"/>
                </a:cubicBezTo>
                <a:cubicBezTo>
                  <a:pt x="860" y="511"/>
                  <a:pt x="744" y="455"/>
                  <a:pt x="631" y="455"/>
                </a:cubicBezTo>
                <a:cubicBezTo>
                  <a:pt x="543" y="455"/>
                  <a:pt x="466" y="495"/>
                  <a:pt x="418" y="563"/>
                </a:cubicBezTo>
                <a:cubicBezTo>
                  <a:pt x="350" y="652"/>
                  <a:pt x="338" y="756"/>
                  <a:pt x="378" y="853"/>
                </a:cubicBezTo>
                <a:cubicBezTo>
                  <a:pt x="418" y="945"/>
                  <a:pt x="507" y="1013"/>
                  <a:pt x="611" y="1026"/>
                </a:cubicBezTo>
                <a:cubicBezTo>
                  <a:pt x="616" y="1026"/>
                  <a:pt x="621" y="1027"/>
                  <a:pt x="626" y="1027"/>
                </a:cubicBezTo>
                <a:cubicBezTo>
                  <a:pt x="667" y="1027"/>
                  <a:pt x="700" y="997"/>
                  <a:pt x="703" y="957"/>
                </a:cubicBezTo>
                <a:cubicBezTo>
                  <a:pt x="707" y="917"/>
                  <a:pt x="679" y="877"/>
                  <a:pt x="639" y="873"/>
                </a:cubicBezTo>
                <a:cubicBezTo>
                  <a:pt x="587" y="865"/>
                  <a:pt x="547" y="837"/>
                  <a:pt x="527" y="797"/>
                </a:cubicBezTo>
                <a:cubicBezTo>
                  <a:pt x="507" y="756"/>
                  <a:pt x="511" y="716"/>
                  <a:pt x="531" y="672"/>
                </a:cubicBezTo>
                <a:cubicBezTo>
                  <a:pt x="551" y="636"/>
                  <a:pt x="583" y="612"/>
                  <a:pt x="623" y="604"/>
                </a:cubicBezTo>
                <a:cubicBezTo>
                  <a:pt x="629" y="603"/>
                  <a:pt x="636" y="602"/>
                  <a:pt x="643" y="602"/>
                </a:cubicBezTo>
                <a:cubicBezTo>
                  <a:pt x="689" y="602"/>
                  <a:pt x="745" y="625"/>
                  <a:pt x="784" y="660"/>
                </a:cubicBezTo>
                <a:cubicBezTo>
                  <a:pt x="860" y="724"/>
                  <a:pt x="900" y="825"/>
                  <a:pt x="892" y="925"/>
                </a:cubicBezTo>
                <a:cubicBezTo>
                  <a:pt x="888" y="1013"/>
                  <a:pt x="848" y="1086"/>
                  <a:pt x="784" y="1138"/>
                </a:cubicBezTo>
                <a:cubicBezTo>
                  <a:pt x="741" y="1170"/>
                  <a:pt x="693" y="1183"/>
                  <a:pt x="644" y="1183"/>
                </a:cubicBezTo>
                <a:cubicBezTo>
                  <a:pt x="516" y="1183"/>
                  <a:pt x="382" y="1092"/>
                  <a:pt x="310" y="1013"/>
                </a:cubicBezTo>
                <a:cubicBezTo>
                  <a:pt x="189" y="881"/>
                  <a:pt x="161" y="696"/>
                  <a:pt x="221" y="519"/>
                </a:cubicBezTo>
                <a:cubicBezTo>
                  <a:pt x="282" y="347"/>
                  <a:pt x="426" y="214"/>
                  <a:pt x="603" y="162"/>
                </a:cubicBezTo>
                <a:cubicBezTo>
                  <a:pt x="644" y="150"/>
                  <a:pt x="686" y="145"/>
                  <a:pt x="727" y="145"/>
                </a:cubicBezTo>
                <a:cubicBezTo>
                  <a:pt x="828" y="145"/>
                  <a:pt x="926" y="179"/>
                  <a:pt x="1009" y="242"/>
                </a:cubicBezTo>
                <a:cubicBezTo>
                  <a:pt x="1133" y="342"/>
                  <a:pt x="1270" y="604"/>
                  <a:pt x="1266" y="829"/>
                </a:cubicBezTo>
                <a:cubicBezTo>
                  <a:pt x="1258" y="945"/>
                  <a:pt x="1226" y="1030"/>
                  <a:pt x="1149" y="1082"/>
                </a:cubicBezTo>
                <a:cubicBezTo>
                  <a:pt x="1125" y="1098"/>
                  <a:pt x="1113" y="1126"/>
                  <a:pt x="1121" y="1150"/>
                </a:cubicBezTo>
                <a:cubicBezTo>
                  <a:pt x="1125" y="1182"/>
                  <a:pt x="1141" y="1206"/>
                  <a:pt x="1165" y="1218"/>
                </a:cubicBezTo>
                <a:cubicBezTo>
                  <a:pt x="1175" y="1221"/>
                  <a:pt x="1184" y="1223"/>
                  <a:pt x="1194" y="1223"/>
                </a:cubicBezTo>
                <a:cubicBezTo>
                  <a:pt x="1209" y="1223"/>
                  <a:pt x="1225" y="1219"/>
                  <a:pt x="1242" y="1206"/>
                </a:cubicBezTo>
                <a:cubicBezTo>
                  <a:pt x="1342" y="1138"/>
                  <a:pt x="1402" y="1021"/>
                  <a:pt x="1415" y="885"/>
                </a:cubicBezTo>
                <a:cubicBezTo>
                  <a:pt x="1447" y="632"/>
                  <a:pt x="1314" y="338"/>
                  <a:pt x="1173" y="178"/>
                </a:cubicBezTo>
                <a:cubicBezTo>
                  <a:pt x="1059" y="67"/>
                  <a:pt x="902" y="0"/>
                  <a:pt x="729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794" name="Google Shape;794;p13"/>
          <p:cNvGrpSpPr/>
          <p:nvPr/>
        </p:nvGrpSpPr>
        <p:grpSpPr>
          <a:xfrm rot="2700000">
            <a:off x="8990031" y="836026"/>
            <a:ext cx="296110" cy="307950"/>
            <a:chOff x="2402806" y="1534404"/>
            <a:chExt cx="197214" cy="205099"/>
          </a:xfrm>
        </p:grpSpPr>
        <p:sp>
          <p:nvSpPr>
            <p:cNvPr id="795" name="Google Shape;795;p13"/>
            <p:cNvSpPr/>
            <p:nvPr/>
          </p:nvSpPr>
          <p:spPr>
            <a:xfrm>
              <a:off x="2402806" y="1605082"/>
              <a:ext cx="85428" cy="127119"/>
            </a:xfrm>
            <a:custGeom>
              <a:avLst/>
              <a:gdLst/>
              <a:ahLst/>
              <a:cxnLst/>
              <a:rect l="l" t="t" r="r" b="b"/>
              <a:pathLst>
                <a:path w="1170" h="1741" extrusionOk="0">
                  <a:moveTo>
                    <a:pt x="273" y="0"/>
                  </a:moveTo>
                  <a:cubicBezTo>
                    <a:pt x="220" y="0"/>
                    <a:pt x="176" y="36"/>
                    <a:pt x="165" y="85"/>
                  </a:cubicBezTo>
                  <a:cubicBezTo>
                    <a:pt x="0" y="1226"/>
                    <a:pt x="1005" y="1724"/>
                    <a:pt x="1017" y="1728"/>
                  </a:cubicBezTo>
                  <a:cubicBezTo>
                    <a:pt x="1033" y="1732"/>
                    <a:pt x="1045" y="1740"/>
                    <a:pt x="1061" y="1740"/>
                  </a:cubicBezTo>
                  <a:cubicBezTo>
                    <a:pt x="1101" y="1740"/>
                    <a:pt x="1137" y="1720"/>
                    <a:pt x="1145" y="1684"/>
                  </a:cubicBezTo>
                  <a:cubicBezTo>
                    <a:pt x="1169" y="1632"/>
                    <a:pt x="1149" y="1572"/>
                    <a:pt x="1101" y="1548"/>
                  </a:cubicBezTo>
                  <a:cubicBezTo>
                    <a:pt x="1097" y="1544"/>
                    <a:pt x="221" y="1118"/>
                    <a:pt x="366" y="117"/>
                  </a:cubicBezTo>
                  <a:cubicBezTo>
                    <a:pt x="374" y="61"/>
                    <a:pt x="338" y="13"/>
                    <a:pt x="281" y="1"/>
                  </a:cubicBezTo>
                  <a:cubicBezTo>
                    <a:pt x="279" y="1"/>
                    <a:pt x="276" y="0"/>
                    <a:pt x="27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6" name="Google Shape;796;p13"/>
            <p:cNvSpPr/>
            <p:nvPr/>
          </p:nvSpPr>
          <p:spPr>
            <a:xfrm>
              <a:off x="2441796" y="1605886"/>
              <a:ext cx="64910" cy="98424"/>
            </a:xfrm>
            <a:custGeom>
              <a:avLst/>
              <a:gdLst/>
              <a:ahLst/>
              <a:cxnLst/>
              <a:rect l="l" t="t" r="r" b="b"/>
              <a:pathLst>
                <a:path w="889" h="1348" extrusionOk="0">
                  <a:moveTo>
                    <a:pt x="113" y="1"/>
                  </a:moveTo>
                  <a:cubicBezTo>
                    <a:pt x="109" y="1"/>
                    <a:pt x="105" y="1"/>
                    <a:pt x="101" y="2"/>
                  </a:cubicBezTo>
                  <a:cubicBezTo>
                    <a:pt x="45" y="6"/>
                    <a:pt x="1" y="50"/>
                    <a:pt x="5" y="106"/>
                  </a:cubicBezTo>
                  <a:cubicBezTo>
                    <a:pt x="5" y="130"/>
                    <a:pt x="57" y="837"/>
                    <a:pt x="712" y="1328"/>
                  </a:cubicBezTo>
                  <a:cubicBezTo>
                    <a:pt x="732" y="1340"/>
                    <a:pt x="752" y="1348"/>
                    <a:pt x="772" y="1348"/>
                  </a:cubicBezTo>
                  <a:cubicBezTo>
                    <a:pt x="804" y="1348"/>
                    <a:pt x="832" y="1332"/>
                    <a:pt x="852" y="1312"/>
                  </a:cubicBezTo>
                  <a:cubicBezTo>
                    <a:pt x="888" y="1267"/>
                    <a:pt x="880" y="1207"/>
                    <a:pt x="832" y="1171"/>
                  </a:cubicBezTo>
                  <a:cubicBezTo>
                    <a:pt x="250" y="737"/>
                    <a:pt x="205" y="106"/>
                    <a:pt x="205" y="94"/>
                  </a:cubicBezTo>
                  <a:cubicBezTo>
                    <a:pt x="202" y="46"/>
                    <a:pt x="164" y="1"/>
                    <a:pt x="11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7" name="Google Shape;797;p13"/>
            <p:cNvSpPr/>
            <p:nvPr/>
          </p:nvSpPr>
          <p:spPr>
            <a:xfrm>
              <a:off x="2470272" y="1604206"/>
              <a:ext cx="45561" cy="62866"/>
            </a:xfrm>
            <a:custGeom>
              <a:avLst/>
              <a:gdLst/>
              <a:ahLst/>
              <a:cxnLst/>
              <a:rect l="l" t="t" r="r" b="b"/>
              <a:pathLst>
                <a:path w="624" h="861" extrusionOk="0">
                  <a:moveTo>
                    <a:pt x="175" y="1"/>
                  </a:moveTo>
                  <a:cubicBezTo>
                    <a:pt x="132" y="1"/>
                    <a:pt x="91" y="33"/>
                    <a:pt x="81" y="77"/>
                  </a:cubicBezTo>
                  <a:cubicBezTo>
                    <a:pt x="77" y="97"/>
                    <a:pt x="0" y="479"/>
                    <a:pt x="450" y="840"/>
                  </a:cubicBezTo>
                  <a:cubicBezTo>
                    <a:pt x="466" y="856"/>
                    <a:pt x="494" y="860"/>
                    <a:pt x="515" y="860"/>
                  </a:cubicBezTo>
                  <a:cubicBezTo>
                    <a:pt x="543" y="860"/>
                    <a:pt x="571" y="848"/>
                    <a:pt x="591" y="828"/>
                  </a:cubicBezTo>
                  <a:cubicBezTo>
                    <a:pt x="623" y="788"/>
                    <a:pt x="619" y="720"/>
                    <a:pt x="575" y="688"/>
                  </a:cubicBezTo>
                  <a:cubicBezTo>
                    <a:pt x="229" y="410"/>
                    <a:pt x="273" y="137"/>
                    <a:pt x="277" y="125"/>
                  </a:cubicBezTo>
                  <a:cubicBezTo>
                    <a:pt x="294" y="69"/>
                    <a:pt x="257" y="13"/>
                    <a:pt x="201" y="5"/>
                  </a:cubicBezTo>
                  <a:cubicBezTo>
                    <a:pt x="193" y="2"/>
                    <a:pt x="184" y="1"/>
                    <a:pt x="17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8" name="Google Shape;798;p13"/>
            <p:cNvSpPr/>
            <p:nvPr/>
          </p:nvSpPr>
          <p:spPr>
            <a:xfrm>
              <a:off x="2504005" y="1627498"/>
              <a:ext cx="52571" cy="112005"/>
            </a:xfrm>
            <a:custGeom>
              <a:avLst/>
              <a:gdLst/>
              <a:ahLst/>
              <a:cxnLst/>
              <a:rect l="l" t="t" r="r" b="b"/>
              <a:pathLst>
                <a:path w="720" h="1534" extrusionOk="0">
                  <a:moveTo>
                    <a:pt x="409" y="0"/>
                  </a:moveTo>
                  <a:cubicBezTo>
                    <a:pt x="400" y="0"/>
                    <a:pt x="391" y="1"/>
                    <a:pt x="382" y="3"/>
                  </a:cubicBezTo>
                  <a:cubicBezTo>
                    <a:pt x="330" y="19"/>
                    <a:pt x="302" y="79"/>
                    <a:pt x="318" y="132"/>
                  </a:cubicBezTo>
                  <a:cubicBezTo>
                    <a:pt x="318" y="136"/>
                    <a:pt x="494" y="702"/>
                    <a:pt x="32" y="1377"/>
                  </a:cubicBezTo>
                  <a:cubicBezTo>
                    <a:pt x="0" y="1421"/>
                    <a:pt x="12" y="1486"/>
                    <a:pt x="57" y="1518"/>
                  </a:cubicBezTo>
                  <a:cubicBezTo>
                    <a:pt x="73" y="1526"/>
                    <a:pt x="93" y="1534"/>
                    <a:pt x="113" y="1534"/>
                  </a:cubicBezTo>
                  <a:cubicBezTo>
                    <a:pt x="141" y="1534"/>
                    <a:pt x="177" y="1518"/>
                    <a:pt x="197" y="1494"/>
                  </a:cubicBezTo>
                  <a:cubicBezTo>
                    <a:pt x="719" y="734"/>
                    <a:pt x="519" y="96"/>
                    <a:pt x="511" y="71"/>
                  </a:cubicBezTo>
                  <a:cubicBezTo>
                    <a:pt x="497" y="25"/>
                    <a:pt x="453" y="0"/>
                    <a:pt x="4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9" name="Google Shape;799;p13"/>
            <p:cNvSpPr/>
            <p:nvPr/>
          </p:nvSpPr>
          <p:spPr>
            <a:xfrm>
              <a:off x="2548909" y="1634508"/>
              <a:ext cx="26431" cy="80682"/>
            </a:xfrm>
            <a:custGeom>
              <a:avLst/>
              <a:gdLst/>
              <a:ahLst/>
              <a:cxnLst/>
              <a:rect l="l" t="t" r="r" b="b"/>
              <a:pathLst>
                <a:path w="362" h="1105" extrusionOk="0">
                  <a:moveTo>
                    <a:pt x="128" y="1"/>
                  </a:moveTo>
                  <a:cubicBezTo>
                    <a:pt x="120" y="1"/>
                    <a:pt x="112" y="2"/>
                    <a:pt x="104" y="4"/>
                  </a:cubicBezTo>
                  <a:cubicBezTo>
                    <a:pt x="56" y="16"/>
                    <a:pt x="20" y="72"/>
                    <a:pt x="36" y="124"/>
                  </a:cubicBezTo>
                  <a:cubicBezTo>
                    <a:pt x="157" y="586"/>
                    <a:pt x="16" y="964"/>
                    <a:pt x="16" y="968"/>
                  </a:cubicBezTo>
                  <a:cubicBezTo>
                    <a:pt x="0" y="1024"/>
                    <a:pt x="24" y="1080"/>
                    <a:pt x="76" y="1100"/>
                  </a:cubicBezTo>
                  <a:cubicBezTo>
                    <a:pt x="84" y="1104"/>
                    <a:pt x="100" y="1104"/>
                    <a:pt x="109" y="1104"/>
                  </a:cubicBezTo>
                  <a:cubicBezTo>
                    <a:pt x="149" y="1104"/>
                    <a:pt x="189" y="1080"/>
                    <a:pt x="197" y="1044"/>
                  </a:cubicBezTo>
                  <a:cubicBezTo>
                    <a:pt x="205" y="1024"/>
                    <a:pt x="362" y="602"/>
                    <a:pt x="225" y="76"/>
                  </a:cubicBezTo>
                  <a:cubicBezTo>
                    <a:pt x="218" y="31"/>
                    <a:pt x="176" y="1"/>
                    <a:pt x="12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0" name="Google Shape;800;p13"/>
            <p:cNvSpPr/>
            <p:nvPr/>
          </p:nvSpPr>
          <p:spPr>
            <a:xfrm>
              <a:off x="2577020" y="1637939"/>
              <a:ext cx="23000" cy="51695"/>
            </a:xfrm>
            <a:custGeom>
              <a:avLst/>
              <a:gdLst/>
              <a:ahLst/>
              <a:cxnLst/>
              <a:rect l="l" t="t" r="r" b="b"/>
              <a:pathLst>
                <a:path w="315" h="708" extrusionOk="0">
                  <a:moveTo>
                    <a:pt x="117" y="0"/>
                  </a:moveTo>
                  <a:cubicBezTo>
                    <a:pt x="106" y="0"/>
                    <a:pt x="96" y="2"/>
                    <a:pt x="85" y="5"/>
                  </a:cubicBezTo>
                  <a:cubicBezTo>
                    <a:pt x="33" y="17"/>
                    <a:pt x="1" y="73"/>
                    <a:pt x="17" y="129"/>
                  </a:cubicBezTo>
                  <a:cubicBezTo>
                    <a:pt x="97" y="411"/>
                    <a:pt x="45" y="567"/>
                    <a:pt x="45" y="571"/>
                  </a:cubicBezTo>
                  <a:cubicBezTo>
                    <a:pt x="33" y="627"/>
                    <a:pt x="57" y="680"/>
                    <a:pt x="105" y="700"/>
                  </a:cubicBezTo>
                  <a:cubicBezTo>
                    <a:pt x="117" y="708"/>
                    <a:pt x="133" y="708"/>
                    <a:pt x="141" y="708"/>
                  </a:cubicBezTo>
                  <a:cubicBezTo>
                    <a:pt x="182" y="708"/>
                    <a:pt x="218" y="680"/>
                    <a:pt x="238" y="648"/>
                  </a:cubicBezTo>
                  <a:cubicBezTo>
                    <a:pt x="242" y="619"/>
                    <a:pt x="314" y="427"/>
                    <a:pt x="214" y="73"/>
                  </a:cubicBezTo>
                  <a:cubicBezTo>
                    <a:pt x="201" y="27"/>
                    <a:pt x="161" y="0"/>
                    <a:pt x="11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1" name="Google Shape;801;p13"/>
            <p:cNvSpPr/>
            <p:nvPr/>
          </p:nvSpPr>
          <p:spPr>
            <a:xfrm>
              <a:off x="2493710" y="1595664"/>
              <a:ext cx="96307" cy="27089"/>
            </a:xfrm>
            <a:custGeom>
              <a:avLst/>
              <a:gdLst/>
              <a:ahLst/>
              <a:cxnLst/>
              <a:rect l="l" t="t" r="r" b="b"/>
              <a:pathLst>
                <a:path w="1319" h="371" extrusionOk="0">
                  <a:moveTo>
                    <a:pt x="485" y="0"/>
                  </a:moveTo>
                  <a:cubicBezTo>
                    <a:pt x="241" y="0"/>
                    <a:pt x="88" y="59"/>
                    <a:pt x="77" y="65"/>
                  </a:cubicBezTo>
                  <a:cubicBezTo>
                    <a:pt x="29" y="86"/>
                    <a:pt x="1" y="146"/>
                    <a:pt x="21" y="194"/>
                  </a:cubicBezTo>
                  <a:cubicBezTo>
                    <a:pt x="36" y="234"/>
                    <a:pt x="75" y="257"/>
                    <a:pt x="115" y="257"/>
                  </a:cubicBezTo>
                  <a:cubicBezTo>
                    <a:pt x="128" y="257"/>
                    <a:pt x="141" y="255"/>
                    <a:pt x="153" y="250"/>
                  </a:cubicBezTo>
                  <a:cubicBezTo>
                    <a:pt x="156" y="250"/>
                    <a:pt x="281" y="203"/>
                    <a:pt x="487" y="203"/>
                  </a:cubicBezTo>
                  <a:cubicBezTo>
                    <a:pt x="662" y="203"/>
                    <a:pt x="896" y="237"/>
                    <a:pt x="1162" y="363"/>
                  </a:cubicBezTo>
                  <a:cubicBezTo>
                    <a:pt x="1174" y="367"/>
                    <a:pt x="1186" y="371"/>
                    <a:pt x="1202" y="371"/>
                  </a:cubicBezTo>
                  <a:cubicBezTo>
                    <a:pt x="1242" y="371"/>
                    <a:pt x="1278" y="351"/>
                    <a:pt x="1298" y="315"/>
                  </a:cubicBezTo>
                  <a:cubicBezTo>
                    <a:pt x="1319" y="266"/>
                    <a:pt x="1298" y="206"/>
                    <a:pt x="1246" y="182"/>
                  </a:cubicBezTo>
                  <a:cubicBezTo>
                    <a:pt x="950" y="40"/>
                    <a:pt x="687" y="0"/>
                    <a:pt x="48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2" name="Google Shape;802;p13"/>
            <p:cNvSpPr/>
            <p:nvPr/>
          </p:nvSpPr>
          <p:spPr>
            <a:xfrm>
              <a:off x="2446469" y="1562077"/>
              <a:ext cx="145300" cy="33733"/>
            </a:xfrm>
            <a:custGeom>
              <a:avLst/>
              <a:gdLst/>
              <a:ahLst/>
              <a:cxnLst/>
              <a:rect l="l" t="t" r="r" b="b"/>
              <a:pathLst>
                <a:path w="1990" h="462" extrusionOk="0">
                  <a:moveTo>
                    <a:pt x="886" y="1"/>
                  </a:moveTo>
                  <a:cubicBezTo>
                    <a:pt x="424" y="1"/>
                    <a:pt x="92" y="145"/>
                    <a:pt x="73" y="152"/>
                  </a:cubicBezTo>
                  <a:cubicBezTo>
                    <a:pt x="21" y="172"/>
                    <a:pt x="1" y="232"/>
                    <a:pt x="21" y="284"/>
                  </a:cubicBezTo>
                  <a:cubicBezTo>
                    <a:pt x="36" y="320"/>
                    <a:pt x="73" y="340"/>
                    <a:pt x="112" y="340"/>
                  </a:cubicBezTo>
                  <a:cubicBezTo>
                    <a:pt x="126" y="340"/>
                    <a:pt x="140" y="338"/>
                    <a:pt x="153" y="333"/>
                  </a:cubicBezTo>
                  <a:cubicBezTo>
                    <a:pt x="158" y="330"/>
                    <a:pt x="460" y="200"/>
                    <a:pt x="883" y="200"/>
                  </a:cubicBezTo>
                  <a:cubicBezTo>
                    <a:pt x="1161" y="200"/>
                    <a:pt x="1492" y="257"/>
                    <a:pt x="1825" y="445"/>
                  </a:cubicBezTo>
                  <a:cubicBezTo>
                    <a:pt x="1841" y="453"/>
                    <a:pt x="1861" y="461"/>
                    <a:pt x="1873" y="461"/>
                  </a:cubicBezTo>
                  <a:cubicBezTo>
                    <a:pt x="1909" y="461"/>
                    <a:pt x="1945" y="445"/>
                    <a:pt x="1966" y="409"/>
                  </a:cubicBezTo>
                  <a:cubicBezTo>
                    <a:pt x="1990" y="365"/>
                    <a:pt x="1974" y="300"/>
                    <a:pt x="1925" y="272"/>
                  </a:cubicBezTo>
                  <a:cubicBezTo>
                    <a:pt x="1557" y="64"/>
                    <a:pt x="1193" y="1"/>
                    <a:pt x="88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3" name="Google Shape;803;p13"/>
            <p:cNvSpPr/>
            <p:nvPr/>
          </p:nvSpPr>
          <p:spPr>
            <a:xfrm>
              <a:off x="2495754" y="1534404"/>
              <a:ext cx="76374" cy="23803"/>
            </a:xfrm>
            <a:custGeom>
              <a:avLst/>
              <a:gdLst/>
              <a:ahLst/>
              <a:cxnLst/>
              <a:rect l="l" t="t" r="r" b="b"/>
              <a:pathLst>
                <a:path w="1046" h="326" extrusionOk="0">
                  <a:moveTo>
                    <a:pt x="384" y="1"/>
                  </a:moveTo>
                  <a:cubicBezTo>
                    <a:pt x="213" y="1"/>
                    <a:pt x="95" y="32"/>
                    <a:pt x="85" y="37"/>
                  </a:cubicBezTo>
                  <a:cubicBezTo>
                    <a:pt x="29" y="49"/>
                    <a:pt x="1" y="105"/>
                    <a:pt x="13" y="161"/>
                  </a:cubicBezTo>
                  <a:cubicBezTo>
                    <a:pt x="26" y="207"/>
                    <a:pt x="65" y="234"/>
                    <a:pt x="110" y="234"/>
                  </a:cubicBezTo>
                  <a:cubicBezTo>
                    <a:pt x="120" y="234"/>
                    <a:pt x="131" y="232"/>
                    <a:pt x="141" y="229"/>
                  </a:cubicBezTo>
                  <a:cubicBezTo>
                    <a:pt x="141" y="229"/>
                    <a:pt x="240" y="203"/>
                    <a:pt x="386" y="203"/>
                  </a:cubicBezTo>
                  <a:cubicBezTo>
                    <a:pt x="524" y="203"/>
                    <a:pt x="704" y="226"/>
                    <a:pt x="885" y="318"/>
                  </a:cubicBezTo>
                  <a:cubicBezTo>
                    <a:pt x="897" y="322"/>
                    <a:pt x="913" y="326"/>
                    <a:pt x="929" y="326"/>
                  </a:cubicBezTo>
                  <a:cubicBezTo>
                    <a:pt x="969" y="326"/>
                    <a:pt x="1005" y="302"/>
                    <a:pt x="1017" y="270"/>
                  </a:cubicBezTo>
                  <a:cubicBezTo>
                    <a:pt x="1045" y="221"/>
                    <a:pt x="1025" y="161"/>
                    <a:pt x="973" y="137"/>
                  </a:cubicBezTo>
                  <a:cubicBezTo>
                    <a:pt x="758" y="29"/>
                    <a:pt x="546" y="1"/>
                    <a:pt x="38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04" name="Google Shape;804;p13"/>
          <p:cNvGrpSpPr/>
          <p:nvPr/>
        </p:nvGrpSpPr>
        <p:grpSpPr>
          <a:xfrm rot="-4898047">
            <a:off x="8788822" y="3197154"/>
            <a:ext cx="309511" cy="219051"/>
            <a:chOff x="3334703" y="-568655"/>
            <a:chExt cx="703624" cy="497978"/>
          </a:xfrm>
        </p:grpSpPr>
        <p:sp>
          <p:nvSpPr>
            <p:cNvPr id="805" name="Google Shape;805;p13"/>
            <p:cNvSpPr/>
            <p:nvPr/>
          </p:nvSpPr>
          <p:spPr>
            <a:xfrm>
              <a:off x="3439701" y="-356018"/>
              <a:ext cx="493979" cy="285342"/>
            </a:xfrm>
            <a:custGeom>
              <a:avLst/>
              <a:gdLst/>
              <a:ahLst/>
              <a:cxnLst/>
              <a:rect l="l" t="t" r="r" b="b"/>
              <a:pathLst>
                <a:path w="5796" h="3348" extrusionOk="0">
                  <a:moveTo>
                    <a:pt x="2897" y="1"/>
                  </a:moveTo>
                  <a:cubicBezTo>
                    <a:pt x="2551" y="1"/>
                    <a:pt x="2205" y="118"/>
                    <a:pt x="1920" y="352"/>
                  </a:cubicBezTo>
                  <a:cubicBezTo>
                    <a:pt x="1785" y="461"/>
                    <a:pt x="1661" y="585"/>
                    <a:pt x="1540" y="714"/>
                  </a:cubicBezTo>
                  <a:cubicBezTo>
                    <a:pt x="1287" y="981"/>
                    <a:pt x="936" y="1107"/>
                    <a:pt x="635" y="1307"/>
                  </a:cubicBezTo>
                  <a:cubicBezTo>
                    <a:pt x="74" y="1682"/>
                    <a:pt x="0" y="2447"/>
                    <a:pt x="471" y="2943"/>
                  </a:cubicBezTo>
                  <a:cubicBezTo>
                    <a:pt x="728" y="3212"/>
                    <a:pt x="1078" y="3347"/>
                    <a:pt x="1442" y="3347"/>
                  </a:cubicBezTo>
                  <a:cubicBezTo>
                    <a:pt x="1511" y="3347"/>
                    <a:pt x="1581" y="3343"/>
                    <a:pt x="1650" y="3333"/>
                  </a:cubicBezTo>
                  <a:cubicBezTo>
                    <a:pt x="1877" y="3302"/>
                    <a:pt x="2081" y="3208"/>
                    <a:pt x="2287" y="3119"/>
                  </a:cubicBezTo>
                  <a:cubicBezTo>
                    <a:pt x="2482" y="3036"/>
                    <a:pt x="2689" y="2995"/>
                    <a:pt x="2896" y="2995"/>
                  </a:cubicBezTo>
                  <a:cubicBezTo>
                    <a:pt x="3103" y="2995"/>
                    <a:pt x="3311" y="3036"/>
                    <a:pt x="3507" y="3119"/>
                  </a:cubicBezTo>
                  <a:cubicBezTo>
                    <a:pt x="3713" y="3204"/>
                    <a:pt x="3917" y="3300"/>
                    <a:pt x="4143" y="3333"/>
                  </a:cubicBezTo>
                  <a:cubicBezTo>
                    <a:pt x="4213" y="3343"/>
                    <a:pt x="4282" y="3347"/>
                    <a:pt x="4351" y="3347"/>
                  </a:cubicBezTo>
                  <a:cubicBezTo>
                    <a:pt x="4715" y="3347"/>
                    <a:pt x="5062" y="3212"/>
                    <a:pt x="5322" y="2943"/>
                  </a:cubicBezTo>
                  <a:cubicBezTo>
                    <a:pt x="5795" y="2447"/>
                    <a:pt x="5722" y="1685"/>
                    <a:pt x="5159" y="1307"/>
                  </a:cubicBezTo>
                  <a:cubicBezTo>
                    <a:pt x="4857" y="1107"/>
                    <a:pt x="4506" y="981"/>
                    <a:pt x="4253" y="714"/>
                  </a:cubicBezTo>
                  <a:cubicBezTo>
                    <a:pt x="4133" y="585"/>
                    <a:pt x="4006" y="461"/>
                    <a:pt x="3874" y="352"/>
                  </a:cubicBezTo>
                  <a:cubicBezTo>
                    <a:pt x="3589" y="118"/>
                    <a:pt x="3244" y="1"/>
                    <a:pt x="289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6" name="Google Shape;806;p13"/>
            <p:cNvSpPr/>
            <p:nvPr/>
          </p:nvSpPr>
          <p:spPr>
            <a:xfrm>
              <a:off x="3334703" y="-424284"/>
              <a:ext cx="126648" cy="125881"/>
            </a:xfrm>
            <a:custGeom>
              <a:avLst/>
              <a:gdLst/>
              <a:ahLst/>
              <a:cxnLst/>
              <a:rect l="l" t="t" r="r" b="b"/>
              <a:pathLst>
                <a:path w="1486" h="1477" extrusionOk="0">
                  <a:moveTo>
                    <a:pt x="677" y="0"/>
                  </a:moveTo>
                  <a:cubicBezTo>
                    <a:pt x="613" y="0"/>
                    <a:pt x="549" y="11"/>
                    <a:pt x="488" y="34"/>
                  </a:cubicBezTo>
                  <a:cubicBezTo>
                    <a:pt x="155" y="152"/>
                    <a:pt x="0" y="566"/>
                    <a:pt x="141" y="956"/>
                  </a:cubicBezTo>
                  <a:cubicBezTo>
                    <a:pt x="254" y="1273"/>
                    <a:pt x="529" y="1476"/>
                    <a:pt x="806" y="1476"/>
                  </a:cubicBezTo>
                  <a:cubicBezTo>
                    <a:pt x="870" y="1476"/>
                    <a:pt x="934" y="1466"/>
                    <a:pt x="995" y="1443"/>
                  </a:cubicBezTo>
                  <a:cubicBezTo>
                    <a:pt x="1328" y="1323"/>
                    <a:pt x="1485" y="911"/>
                    <a:pt x="1344" y="521"/>
                  </a:cubicBezTo>
                  <a:cubicBezTo>
                    <a:pt x="1230" y="204"/>
                    <a:pt x="954" y="0"/>
                    <a:pt x="67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7" name="Google Shape;807;p13"/>
            <p:cNvSpPr/>
            <p:nvPr/>
          </p:nvSpPr>
          <p:spPr>
            <a:xfrm>
              <a:off x="3505069" y="-568655"/>
              <a:ext cx="135853" cy="141989"/>
            </a:xfrm>
            <a:custGeom>
              <a:avLst/>
              <a:gdLst/>
              <a:ahLst/>
              <a:cxnLst/>
              <a:rect l="l" t="t" r="r" b="b"/>
              <a:pathLst>
                <a:path w="1594" h="1666" extrusionOk="0">
                  <a:moveTo>
                    <a:pt x="751" y="1"/>
                  </a:moveTo>
                  <a:cubicBezTo>
                    <a:pt x="708" y="1"/>
                    <a:pt x="665" y="5"/>
                    <a:pt x="622" y="14"/>
                  </a:cubicBezTo>
                  <a:cubicBezTo>
                    <a:pt x="237" y="98"/>
                    <a:pt x="0" y="530"/>
                    <a:pt x="96" y="981"/>
                  </a:cubicBezTo>
                  <a:cubicBezTo>
                    <a:pt x="181" y="1384"/>
                    <a:pt x="499" y="1665"/>
                    <a:pt x="841" y="1665"/>
                  </a:cubicBezTo>
                  <a:cubicBezTo>
                    <a:pt x="883" y="1665"/>
                    <a:pt x="926" y="1661"/>
                    <a:pt x="969" y="1652"/>
                  </a:cubicBezTo>
                  <a:cubicBezTo>
                    <a:pt x="1357" y="1571"/>
                    <a:pt x="1593" y="1136"/>
                    <a:pt x="1497" y="685"/>
                  </a:cubicBezTo>
                  <a:cubicBezTo>
                    <a:pt x="1412" y="282"/>
                    <a:pt x="1093" y="1"/>
                    <a:pt x="75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8" name="Google Shape;808;p13"/>
            <p:cNvSpPr/>
            <p:nvPr/>
          </p:nvSpPr>
          <p:spPr>
            <a:xfrm>
              <a:off x="3911679" y="-424965"/>
              <a:ext cx="126648" cy="125966"/>
            </a:xfrm>
            <a:custGeom>
              <a:avLst/>
              <a:gdLst/>
              <a:ahLst/>
              <a:cxnLst/>
              <a:rect l="l" t="t" r="r" b="b"/>
              <a:pathLst>
                <a:path w="1486" h="1478" extrusionOk="0">
                  <a:moveTo>
                    <a:pt x="810" y="1"/>
                  </a:moveTo>
                  <a:cubicBezTo>
                    <a:pt x="532" y="1"/>
                    <a:pt x="256" y="205"/>
                    <a:pt x="141" y="521"/>
                  </a:cubicBezTo>
                  <a:cubicBezTo>
                    <a:pt x="0" y="911"/>
                    <a:pt x="157" y="1325"/>
                    <a:pt x="490" y="1445"/>
                  </a:cubicBezTo>
                  <a:cubicBezTo>
                    <a:pt x="551" y="1467"/>
                    <a:pt x="614" y="1477"/>
                    <a:pt x="677" y="1477"/>
                  </a:cubicBezTo>
                  <a:cubicBezTo>
                    <a:pt x="955" y="1477"/>
                    <a:pt x="1232" y="1273"/>
                    <a:pt x="1347" y="955"/>
                  </a:cubicBezTo>
                  <a:cubicBezTo>
                    <a:pt x="1485" y="566"/>
                    <a:pt x="1330" y="154"/>
                    <a:pt x="998" y="33"/>
                  </a:cubicBezTo>
                  <a:cubicBezTo>
                    <a:pt x="936" y="11"/>
                    <a:pt x="873" y="1"/>
                    <a:pt x="81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9" name="Google Shape;809;p13"/>
            <p:cNvSpPr/>
            <p:nvPr/>
          </p:nvSpPr>
          <p:spPr>
            <a:xfrm>
              <a:off x="3732450" y="-567802"/>
              <a:ext cx="135853" cy="141819"/>
            </a:xfrm>
            <a:custGeom>
              <a:avLst/>
              <a:gdLst/>
              <a:ahLst/>
              <a:cxnLst/>
              <a:rect l="l" t="t" r="r" b="b"/>
              <a:pathLst>
                <a:path w="1594" h="1664" extrusionOk="0">
                  <a:moveTo>
                    <a:pt x="841" y="1"/>
                  </a:moveTo>
                  <a:cubicBezTo>
                    <a:pt x="499" y="1"/>
                    <a:pt x="181" y="282"/>
                    <a:pt x="96" y="683"/>
                  </a:cubicBezTo>
                  <a:cubicBezTo>
                    <a:pt x="0" y="1136"/>
                    <a:pt x="237" y="1569"/>
                    <a:pt x="622" y="1650"/>
                  </a:cubicBezTo>
                  <a:cubicBezTo>
                    <a:pt x="665" y="1659"/>
                    <a:pt x="708" y="1664"/>
                    <a:pt x="751" y="1664"/>
                  </a:cubicBezTo>
                  <a:cubicBezTo>
                    <a:pt x="1093" y="1664"/>
                    <a:pt x="1412" y="1382"/>
                    <a:pt x="1498" y="981"/>
                  </a:cubicBezTo>
                  <a:cubicBezTo>
                    <a:pt x="1593" y="528"/>
                    <a:pt x="1357" y="96"/>
                    <a:pt x="969" y="14"/>
                  </a:cubicBezTo>
                  <a:cubicBezTo>
                    <a:pt x="926" y="5"/>
                    <a:pt x="883" y="1"/>
                    <a:pt x="84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10" name="Google Shape;810;p13"/>
          <p:cNvGrpSpPr/>
          <p:nvPr/>
        </p:nvGrpSpPr>
        <p:grpSpPr>
          <a:xfrm rot="2700000">
            <a:off x="8674431" y="4536551"/>
            <a:ext cx="296110" cy="307950"/>
            <a:chOff x="2402806" y="1534404"/>
            <a:chExt cx="197214" cy="205099"/>
          </a:xfrm>
        </p:grpSpPr>
        <p:sp>
          <p:nvSpPr>
            <p:cNvPr id="811" name="Google Shape;811;p13"/>
            <p:cNvSpPr/>
            <p:nvPr/>
          </p:nvSpPr>
          <p:spPr>
            <a:xfrm>
              <a:off x="2402806" y="1605082"/>
              <a:ext cx="85428" cy="127119"/>
            </a:xfrm>
            <a:custGeom>
              <a:avLst/>
              <a:gdLst/>
              <a:ahLst/>
              <a:cxnLst/>
              <a:rect l="l" t="t" r="r" b="b"/>
              <a:pathLst>
                <a:path w="1170" h="1741" extrusionOk="0">
                  <a:moveTo>
                    <a:pt x="273" y="0"/>
                  </a:moveTo>
                  <a:cubicBezTo>
                    <a:pt x="220" y="0"/>
                    <a:pt x="176" y="36"/>
                    <a:pt x="165" y="85"/>
                  </a:cubicBezTo>
                  <a:cubicBezTo>
                    <a:pt x="0" y="1226"/>
                    <a:pt x="1005" y="1724"/>
                    <a:pt x="1017" y="1728"/>
                  </a:cubicBezTo>
                  <a:cubicBezTo>
                    <a:pt x="1033" y="1732"/>
                    <a:pt x="1045" y="1740"/>
                    <a:pt x="1061" y="1740"/>
                  </a:cubicBezTo>
                  <a:cubicBezTo>
                    <a:pt x="1101" y="1740"/>
                    <a:pt x="1137" y="1720"/>
                    <a:pt x="1145" y="1684"/>
                  </a:cubicBezTo>
                  <a:cubicBezTo>
                    <a:pt x="1169" y="1632"/>
                    <a:pt x="1149" y="1572"/>
                    <a:pt x="1101" y="1548"/>
                  </a:cubicBezTo>
                  <a:cubicBezTo>
                    <a:pt x="1097" y="1544"/>
                    <a:pt x="221" y="1118"/>
                    <a:pt x="366" y="117"/>
                  </a:cubicBezTo>
                  <a:cubicBezTo>
                    <a:pt x="374" y="61"/>
                    <a:pt x="338" y="13"/>
                    <a:pt x="281" y="1"/>
                  </a:cubicBezTo>
                  <a:cubicBezTo>
                    <a:pt x="279" y="1"/>
                    <a:pt x="276" y="0"/>
                    <a:pt x="27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2" name="Google Shape;812;p13"/>
            <p:cNvSpPr/>
            <p:nvPr/>
          </p:nvSpPr>
          <p:spPr>
            <a:xfrm>
              <a:off x="2441796" y="1605886"/>
              <a:ext cx="64910" cy="98424"/>
            </a:xfrm>
            <a:custGeom>
              <a:avLst/>
              <a:gdLst/>
              <a:ahLst/>
              <a:cxnLst/>
              <a:rect l="l" t="t" r="r" b="b"/>
              <a:pathLst>
                <a:path w="889" h="1348" extrusionOk="0">
                  <a:moveTo>
                    <a:pt x="113" y="1"/>
                  </a:moveTo>
                  <a:cubicBezTo>
                    <a:pt x="109" y="1"/>
                    <a:pt x="105" y="1"/>
                    <a:pt x="101" y="2"/>
                  </a:cubicBezTo>
                  <a:cubicBezTo>
                    <a:pt x="45" y="6"/>
                    <a:pt x="1" y="50"/>
                    <a:pt x="5" y="106"/>
                  </a:cubicBezTo>
                  <a:cubicBezTo>
                    <a:pt x="5" y="130"/>
                    <a:pt x="57" y="837"/>
                    <a:pt x="712" y="1328"/>
                  </a:cubicBezTo>
                  <a:cubicBezTo>
                    <a:pt x="732" y="1340"/>
                    <a:pt x="752" y="1348"/>
                    <a:pt x="772" y="1348"/>
                  </a:cubicBezTo>
                  <a:cubicBezTo>
                    <a:pt x="804" y="1348"/>
                    <a:pt x="832" y="1332"/>
                    <a:pt x="852" y="1312"/>
                  </a:cubicBezTo>
                  <a:cubicBezTo>
                    <a:pt x="888" y="1267"/>
                    <a:pt x="880" y="1207"/>
                    <a:pt x="832" y="1171"/>
                  </a:cubicBezTo>
                  <a:cubicBezTo>
                    <a:pt x="250" y="737"/>
                    <a:pt x="205" y="106"/>
                    <a:pt x="205" y="94"/>
                  </a:cubicBezTo>
                  <a:cubicBezTo>
                    <a:pt x="202" y="46"/>
                    <a:pt x="164" y="1"/>
                    <a:pt x="11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3" name="Google Shape;813;p13"/>
            <p:cNvSpPr/>
            <p:nvPr/>
          </p:nvSpPr>
          <p:spPr>
            <a:xfrm>
              <a:off x="2470272" y="1604206"/>
              <a:ext cx="45561" cy="62866"/>
            </a:xfrm>
            <a:custGeom>
              <a:avLst/>
              <a:gdLst/>
              <a:ahLst/>
              <a:cxnLst/>
              <a:rect l="l" t="t" r="r" b="b"/>
              <a:pathLst>
                <a:path w="624" h="861" extrusionOk="0">
                  <a:moveTo>
                    <a:pt x="175" y="1"/>
                  </a:moveTo>
                  <a:cubicBezTo>
                    <a:pt x="132" y="1"/>
                    <a:pt x="91" y="33"/>
                    <a:pt x="81" y="77"/>
                  </a:cubicBezTo>
                  <a:cubicBezTo>
                    <a:pt x="77" y="97"/>
                    <a:pt x="0" y="479"/>
                    <a:pt x="450" y="840"/>
                  </a:cubicBezTo>
                  <a:cubicBezTo>
                    <a:pt x="466" y="856"/>
                    <a:pt x="494" y="860"/>
                    <a:pt x="515" y="860"/>
                  </a:cubicBezTo>
                  <a:cubicBezTo>
                    <a:pt x="543" y="860"/>
                    <a:pt x="571" y="848"/>
                    <a:pt x="591" y="828"/>
                  </a:cubicBezTo>
                  <a:cubicBezTo>
                    <a:pt x="623" y="788"/>
                    <a:pt x="619" y="720"/>
                    <a:pt x="575" y="688"/>
                  </a:cubicBezTo>
                  <a:cubicBezTo>
                    <a:pt x="229" y="410"/>
                    <a:pt x="273" y="137"/>
                    <a:pt x="277" y="125"/>
                  </a:cubicBezTo>
                  <a:cubicBezTo>
                    <a:pt x="294" y="69"/>
                    <a:pt x="257" y="13"/>
                    <a:pt x="201" y="5"/>
                  </a:cubicBezTo>
                  <a:cubicBezTo>
                    <a:pt x="193" y="2"/>
                    <a:pt x="184" y="1"/>
                    <a:pt x="17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4" name="Google Shape;814;p13"/>
            <p:cNvSpPr/>
            <p:nvPr/>
          </p:nvSpPr>
          <p:spPr>
            <a:xfrm>
              <a:off x="2504005" y="1627498"/>
              <a:ext cx="52571" cy="112005"/>
            </a:xfrm>
            <a:custGeom>
              <a:avLst/>
              <a:gdLst/>
              <a:ahLst/>
              <a:cxnLst/>
              <a:rect l="l" t="t" r="r" b="b"/>
              <a:pathLst>
                <a:path w="720" h="1534" extrusionOk="0">
                  <a:moveTo>
                    <a:pt x="409" y="0"/>
                  </a:moveTo>
                  <a:cubicBezTo>
                    <a:pt x="400" y="0"/>
                    <a:pt x="391" y="1"/>
                    <a:pt x="382" y="3"/>
                  </a:cubicBezTo>
                  <a:cubicBezTo>
                    <a:pt x="330" y="19"/>
                    <a:pt x="302" y="79"/>
                    <a:pt x="318" y="132"/>
                  </a:cubicBezTo>
                  <a:cubicBezTo>
                    <a:pt x="318" y="136"/>
                    <a:pt x="494" y="702"/>
                    <a:pt x="32" y="1377"/>
                  </a:cubicBezTo>
                  <a:cubicBezTo>
                    <a:pt x="0" y="1421"/>
                    <a:pt x="12" y="1486"/>
                    <a:pt x="57" y="1518"/>
                  </a:cubicBezTo>
                  <a:cubicBezTo>
                    <a:pt x="73" y="1526"/>
                    <a:pt x="93" y="1534"/>
                    <a:pt x="113" y="1534"/>
                  </a:cubicBezTo>
                  <a:cubicBezTo>
                    <a:pt x="141" y="1534"/>
                    <a:pt x="177" y="1518"/>
                    <a:pt x="197" y="1494"/>
                  </a:cubicBezTo>
                  <a:cubicBezTo>
                    <a:pt x="719" y="734"/>
                    <a:pt x="519" y="96"/>
                    <a:pt x="511" y="71"/>
                  </a:cubicBezTo>
                  <a:cubicBezTo>
                    <a:pt x="497" y="25"/>
                    <a:pt x="453" y="0"/>
                    <a:pt x="4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5" name="Google Shape;815;p13"/>
            <p:cNvSpPr/>
            <p:nvPr/>
          </p:nvSpPr>
          <p:spPr>
            <a:xfrm>
              <a:off x="2548909" y="1634508"/>
              <a:ext cx="26431" cy="80682"/>
            </a:xfrm>
            <a:custGeom>
              <a:avLst/>
              <a:gdLst/>
              <a:ahLst/>
              <a:cxnLst/>
              <a:rect l="l" t="t" r="r" b="b"/>
              <a:pathLst>
                <a:path w="362" h="1105" extrusionOk="0">
                  <a:moveTo>
                    <a:pt x="128" y="1"/>
                  </a:moveTo>
                  <a:cubicBezTo>
                    <a:pt x="120" y="1"/>
                    <a:pt x="112" y="2"/>
                    <a:pt x="104" y="4"/>
                  </a:cubicBezTo>
                  <a:cubicBezTo>
                    <a:pt x="56" y="16"/>
                    <a:pt x="20" y="72"/>
                    <a:pt x="36" y="124"/>
                  </a:cubicBezTo>
                  <a:cubicBezTo>
                    <a:pt x="157" y="586"/>
                    <a:pt x="16" y="964"/>
                    <a:pt x="16" y="968"/>
                  </a:cubicBezTo>
                  <a:cubicBezTo>
                    <a:pt x="0" y="1024"/>
                    <a:pt x="24" y="1080"/>
                    <a:pt x="76" y="1100"/>
                  </a:cubicBezTo>
                  <a:cubicBezTo>
                    <a:pt x="84" y="1104"/>
                    <a:pt x="100" y="1104"/>
                    <a:pt x="109" y="1104"/>
                  </a:cubicBezTo>
                  <a:cubicBezTo>
                    <a:pt x="149" y="1104"/>
                    <a:pt x="189" y="1080"/>
                    <a:pt x="197" y="1044"/>
                  </a:cubicBezTo>
                  <a:cubicBezTo>
                    <a:pt x="205" y="1024"/>
                    <a:pt x="362" y="602"/>
                    <a:pt x="225" y="76"/>
                  </a:cubicBezTo>
                  <a:cubicBezTo>
                    <a:pt x="218" y="31"/>
                    <a:pt x="176" y="1"/>
                    <a:pt x="12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6" name="Google Shape;816;p13"/>
            <p:cNvSpPr/>
            <p:nvPr/>
          </p:nvSpPr>
          <p:spPr>
            <a:xfrm>
              <a:off x="2577020" y="1637939"/>
              <a:ext cx="23000" cy="51695"/>
            </a:xfrm>
            <a:custGeom>
              <a:avLst/>
              <a:gdLst/>
              <a:ahLst/>
              <a:cxnLst/>
              <a:rect l="l" t="t" r="r" b="b"/>
              <a:pathLst>
                <a:path w="315" h="708" extrusionOk="0">
                  <a:moveTo>
                    <a:pt x="117" y="0"/>
                  </a:moveTo>
                  <a:cubicBezTo>
                    <a:pt x="106" y="0"/>
                    <a:pt x="96" y="2"/>
                    <a:pt x="85" y="5"/>
                  </a:cubicBezTo>
                  <a:cubicBezTo>
                    <a:pt x="33" y="17"/>
                    <a:pt x="1" y="73"/>
                    <a:pt x="17" y="129"/>
                  </a:cubicBezTo>
                  <a:cubicBezTo>
                    <a:pt x="97" y="411"/>
                    <a:pt x="45" y="567"/>
                    <a:pt x="45" y="571"/>
                  </a:cubicBezTo>
                  <a:cubicBezTo>
                    <a:pt x="33" y="627"/>
                    <a:pt x="57" y="680"/>
                    <a:pt x="105" y="700"/>
                  </a:cubicBezTo>
                  <a:cubicBezTo>
                    <a:pt x="117" y="708"/>
                    <a:pt x="133" y="708"/>
                    <a:pt x="141" y="708"/>
                  </a:cubicBezTo>
                  <a:cubicBezTo>
                    <a:pt x="182" y="708"/>
                    <a:pt x="218" y="680"/>
                    <a:pt x="238" y="648"/>
                  </a:cubicBezTo>
                  <a:cubicBezTo>
                    <a:pt x="242" y="619"/>
                    <a:pt x="314" y="427"/>
                    <a:pt x="214" y="73"/>
                  </a:cubicBezTo>
                  <a:cubicBezTo>
                    <a:pt x="201" y="27"/>
                    <a:pt x="161" y="0"/>
                    <a:pt x="11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7" name="Google Shape;817;p13"/>
            <p:cNvSpPr/>
            <p:nvPr/>
          </p:nvSpPr>
          <p:spPr>
            <a:xfrm>
              <a:off x="2493710" y="1595664"/>
              <a:ext cx="96307" cy="27089"/>
            </a:xfrm>
            <a:custGeom>
              <a:avLst/>
              <a:gdLst/>
              <a:ahLst/>
              <a:cxnLst/>
              <a:rect l="l" t="t" r="r" b="b"/>
              <a:pathLst>
                <a:path w="1319" h="371" extrusionOk="0">
                  <a:moveTo>
                    <a:pt x="485" y="0"/>
                  </a:moveTo>
                  <a:cubicBezTo>
                    <a:pt x="241" y="0"/>
                    <a:pt x="88" y="59"/>
                    <a:pt x="77" y="65"/>
                  </a:cubicBezTo>
                  <a:cubicBezTo>
                    <a:pt x="29" y="86"/>
                    <a:pt x="1" y="146"/>
                    <a:pt x="21" y="194"/>
                  </a:cubicBezTo>
                  <a:cubicBezTo>
                    <a:pt x="36" y="234"/>
                    <a:pt x="75" y="257"/>
                    <a:pt x="115" y="257"/>
                  </a:cubicBezTo>
                  <a:cubicBezTo>
                    <a:pt x="128" y="257"/>
                    <a:pt x="141" y="255"/>
                    <a:pt x="153" y="250"/>
                  </a:cubicBezTo>
                  <a:cubicBezTo>
                    <a:pt x="156" y="250"/>
                    <a:pt x="281" y="203"/>
                    <a:pt x="487" y="203"/>
                  </a:cubicBezTo>
                  <a:cubicBezTo>
                    <a:pt x="662" y="203"/>
                    <a:pt x="896" y="237"/>
                    <a:pt x="1162" y="363"/>
                  </a:cubicBezTo>
                  <a:cubicBezTo>
                    <a:pt x="1174" y="367"/>
                    <a:pt x="1186" y="371"/>
                    <a:pt x="1202" y="371"/>
                  </a:cubicBezTo>
                  <a:cubicBezTo>
                    <a:pt x="1242" y="371"/>
                    <a:pt x="1278" y="351"/>
                    <a:pt x="1298" y="315"/>
                  </a:cubicBezTo>
                  <a:cubicBezTo>
                    <a:pt x="1319" y="266"/>
                    <a:pt x="1298" y="206"/>
                    <a:pt x="1246" y="182"/>
                  </a:cubicBezTo>
                  <a:cubicBezTo>
                    <a:pt x="950" y="40"/>
                    <a:pt x="687" y="0"/>
                    <a:pt x="48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8" name="Google Shape;818;p13"/>
            <p:cNvSpPr/>
            <p:nvPr/>
          </p:nvSpPr>
          <p:spPr>
            <a:xfrm>
              <a:off x="2446469" y="1562077"/>
              <a:ext cx="145300" cy="33733"/>
            </a:xfrm>
            <a:custGeom>
              <a:avLst/>
              <a:gdLst/>
              <a:ahLst/>
              <a:cxnLst/>
              <a:rect l="l" t="t" r="r" b="b"/>
              <a:pathLst>
                <a:path w="1990" h="462" extrusionOk="0">
                  <a:moveTo>
                    <a:pt x="886" y="1"/>
                  </a:moveTo>
                  <a:cubicBezTo>
                    <a:pt x="424" y="1"/>
                    <a:pt x="92" y="145"/>
                    <a:pt x="73" y="152"/>
                  </a:cubicBezTo>
                  <a:cubicBezTo>
                    <a:pt x="21" y="172"/>
                    <a:pt x="1" y="232"/>
                    <a:pt x="21" y="284"/>
                  </a:cubicBezTo>
                  <a:cubicBezTo>
                    <a:pt x="36" y="320"/>
                    <a:pt x="73" y="340"/>
                    <a:pt x="112" y="340"/>
                  </a:cubicBezTo>
                  <a:cubicBezTo>
                    <a:pt x="126" y="340"/>
                    <a:pt x="140" y="338"/>
                    <a:pt x="153" y="333"/>
                  </a:cubicBezTo>
                  <a:cubicBezTo>
                    <a:pt x="158" y="330"/>
                    <a:pt x="460" y="200"/>
                    <a:pt x="883" y="200"/>
                  </a:cubicBezTo>
                  <a:cubicBezTo>
                    <a:pt x="1161" y="200"/>
                    <a:pt x="1492" y="257"/>
                    <a:pt x="1825" y="445"/>
                  </a:cubicBezTo>
                  <a:cubicBezTo>
                    <a:pt x="1841" y="453"/>
                    <a:pt x="1861" y="461"/>
                    <a:pt x="1873" y="461"/>
                  </a:cubicBezTo>
                  <a:cubicBezTo>
                    <a:pt x="1909" y="461"/>
                    <a:pt x="1945" y="445"/>
                    <a:pt x="1966" y="409"/>
                  </a:cubicBezTo>
                  <a:cubicBezTo>
                    <a:pt x="1990" y="365"/>
                    <a:pt x="1974" y="300"/>
                    <a:pt x="1925" y="272"/>
                  </a:cubicBezTo>
                  <a:cubicBezTo>
                    <a:pt x="1557" y="64"/>
                    <a:pt x="1193" y="1"/>
                    <a:pt x="88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9" name="Google Shape;819;p13"/>
            <p:cNvSpPr/>
            <p:nvPr/>
          </p:nvSpPr>
          <p:spPr>
            <a:xfrm>
              <a:off x="2495754" y="1534404"/>
              <a:ext cx="76374" cy="23803"/>
            </a:xfrm>
            <a:custGeom>
              <a:avLst/>
              <a:gdLst/>
              <a:ahLst/>
              <a:cxnLst/>
              <a:rect l="l" t="t" r="r" b="b"/>
              <a:pathLst>
                <a:path w="1046" h="326" extrusionOk="0">
                  <a:moveTo>
                    <a:pt x="384" y="1"/>
                  </a:moveTo>
                  <a:cubicBezTo>
                    <a:pt x="213" y="1"/>
                    <a:pt x="95" y="32"/>
                    <a:pt x="85" y="37"/>
                  </a:cubicBezTo>
                  <a:cubicBezTo>
                    <a:pt x="29" y="49"/>
                    <a:pt x="1" y="105"/>
                    <a:pt x="13" y="161"/>
                  </a:cubicBezTo>
                  <a:cubicBezTo>
                    <a:pt x="26" y="207"/>
                    <a:pt x="65" y="234"/>
                    <a:pt x="110" y="234"/>
                  </a:cubicBezTo>
                  <a:cubicBezTo>
                    <a:pt x="120" y="234"/>
                    <a:pt x="131" y="232"/>
                    <a:pt x="141" y="229"/>
                  </a:cubicBezTo>
                  <a:cubicBezTo>
                    <a:pt x="141" y="229"/>
                    <a:pt x="240" y="203"/>
                    <a:pt x="386" y="203"/>
                  </a:cubicBezTo>
                  <a:cubicBezTo>
                    <a:pt x="524" y="203"/>
                    <a:pt x="704" y="226"/>
                    <a:pt x="885" y="318"/>
                  </a:cubicBezTo>
                  <a:cubicBezTo>
                    <a:pt x="897" y="322"/>
                    <a:pt x="913" y="326"/>
                    <a:pt x="929" y="326"/>
                  </a:cubicBezTo>
                  <a:cubicBezTo>
                    <a:pt x="969" y="326"/>
                    <a:pt x="1005" y="302"/>
                    <a:pt x="1017" y="270"/>
                  </a:cubicBezTo>
                  <a:cubicBezTo>
                    <a:pt x="1045" y="221"/>
                    <a:pt x="1025" y="161"/>
                    <a:pt x="973" y="137"/>
                  </a:cubicBezTo>
                  <a:cubicBezTo>
                    <a:pt x="758" y="29"/>
                    <a:pt x="546" y="1"/>
                    <a:pt x="38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820" name="Google Shape;820;p13"/>
          <p:cNvSpPr/>
          <p:nvPr/>
        </p:nvSpPr>
        <p:spPr>
          <a:xfrm>
            <a:off x="8058320" y="4841188"/>
            <a:ext cx="215929" cy="199812"/>
          </a:xfrm>
          <a:custGeom>
            <a:avLst/>
            <a:gdLst/>
            <a:ahLst/>
            <a:cxnLst/>
            <a:rect l="l" t="t" r="r" b="b"/>
            <a:pathLst>
              <a:path w="1447" h="1339" extrusionOk="0">
                <a:moveTo>
                  <a:pt x="729" y="0"/>
                </a:moveTo>
                <a:cubicBezTo>
                  <a:pt x="719" y="0"/>
                  <a:pt x="709" y="1"/>
                  <a:pt x="699" y="1"/>
                </a:cubicBezTo>
                <a:cubicBezTo>
                  <a:pt x="486" y="13"/>
                  <a:pt x="286" y="122"/>
                  <a:pt x="161" y="298"/>
                </a:cubicBezTo>
                <a:cubicBezTo>
                  <a:pt x="36" y="475"/>
                  <a:pt x="0" y="692"/>
                  <a:pt x="61" y="893"/>
                </a:cubicBezTo>
                <a:cubicBezTo>
                  <a:pt x="121" y="1082"/>
                  <a:pt x="261" y="1238"/>
                  <a:pt x="458" y="1307"/>
                </a:cubicBezTo>
                <a:cubicBezTo>
                  <a:pt x="511" y="1327"/>
                  <a:pt x="571" y="1339"/>
                  <a:pt x="627" y="1339"/>
                </a:cubicBezTo>
                <a:cubicBezTo>
                  <a:pt x="760" y="1339"/>
                  <a:pt x="872" y="1279"/>
                  <a:pt x="953" y="1166"/>
                </a:cubicBezTo>
                <a:cubicBezTo>
                  <a:pt x="1053" y="1026"/>
                  <a:pt x="1089" y="801"/>
                  <a:pt x="932" y="604"/>
                </a:cubicBezTo>
                <a:cubicBezTo>
                  <a:pt x="860" y="511"/>
                  <a:pt x="744" y="455"/>
                  <a:pt x="631" y="455"/>
                </a:cubicBezTo>
                <a:cubicBezTo>
                  <a:pt x="543" y="455"/>
                  <a:pt x="466" y="495"/>
                  <a:pt x="418" y="563"/>
                </a:cubicBezTo>
                <a:cubicBezTo>
                  <a:pt x="350" y="652"/>
                  <a:pt x="338" y="756"/>
                  <a:pt x="378" y="853"/>
                </a:cubicBezTo>
                <a:cubicBezTo>
                  <a:pt x="418" y="945"/>
                  <a:pt x="507" y="1013"/>
                  <a:pt x="611" y="1026"/>
                </a:cubicBezTo>
                <a:cubicBezTo>
                  <a:pt x="616" y="1026"/>
                  <a:pt x="621" y="1027"/>
                  <a:pt x="626" y="1027"/>
                </a:cubicBezTo>
                <a:cubicBezTo>
                  <a:pt x="667" y="1027"/>
                  <a:pt x="700" y="997"/>
                  <a:pt x="703" y="957"/>
                </a:cubicBezTo>
                <a:cubicBezTo>
                  <a:pt x="707" y="917"/>
                  <a:pt x="679" y="877"/>
                  <a:pt x="639" y="873"/>
                </a:cubicBezTo>
                <a:cubicBezTo>
                  <a:pt x="587" y="865"/>
                  <a:pt x="547" y="837"/>
                  <a:pt x="527" y="797"/>
                </a:cubicBezTo>
                <a:cubicBezTo>
                  <a:pt x="507" y="756"/>
                  <a:pt x="511" y="716"/>
                  <a:pt x="531" y="672"/>
                </a:cubicBezTo>
                <a:cubicBezTo>
                  <a:pt x="551" y="636"/>
                  <a:pt x="583" y="612"/>
                  <a:pt x="623" y="604"/>
                </a:cubicBezTo>
                <a:cubicBezTo>
                  <a:pt x="629" y="603"/>
                  <a:pt x="636" y="602"/>
                  <a:pt x="643" y="602"/>
                </a:cubicBezTo>
                <a:cubicBezTo>
                  <a:pt x="689" y="602"/>
                  <a:pt x="745" y="625"/>
                  <a:pt x="784" y="660"/>
                </a:cubicBezTo>
                <a:cubicBezTo>
                  <a:pt x="860" y="724"/>
                  <a:pt x="900" y="825"/>
                  <a:pt x="892" y="925"/>
                </a:cubicBezTo>
                <a:cubicBezTo>
                  <a:pt x="888" y="1013"/>
                  <a:pt x="848" y="1086"/>
                  <a:pt x="784" y="1138"/>
                </a:cubicBezTo>
                <a:cubicBezTo>
                  <a:pt x="741" y="1170"/>
                  <a:pt x="693" y="1183"/>
                  <a:pt x="644" y="1183"/>
                </a:cubicBezTo>
                <a:cubicBezTo>
                  <a:pt x="516" y="1183"/>
                  <a:pt x="382" y="1092"/>
                  <a:pt x="310" y="1013"/>
                </a:cubicBezTo>
                <a:cubicBezTo>
                  <a:pt x="189" y="881"/>
                  <a:pt x="161" y="696"/>
                  <a:pt x="221" y="519"/>
                </a:cubicBezTo>
                <a:cubicBezTo>
                  <a:pt x="282" y="347"/>
                  <a:pt x="426" y="214"/>
                  <a:pt x="603" y="162"/>
                </a:cubicBezTo>
                <a:cubicBezTo>
                  <a:pt x="644" y="150"/>
                  <a:pt x="686" y="145"/>
                  <a:pt x="727" y="145"/>
                </a:cubicBezTo>
                <a:cubicBezTo>
                  <a:pt x="828" y="145"/>
                  <a:pt x="926" y="179"/>
                  <a:pt x="1009" y="242"/>
                </a:cubicBezTo>
                <a:cubicBezTo>
                  <a:pt x="1133" y="342"/>
                  <a:pt x="1270" y="604"/>
                  <a:pt x="1266" y="829"/>
                </a:cubicBezTo>
                <a:cubicBezTo>
                  <a:pt x="1258" y="945"/>
                  <a:pt x="1226" y="1030"/>
                  <a:pt x="1149" y="1082"/>
                </a:cubicBezTo>
                <a:cubicBezTo>
                  <a:pt x="1125" y="1098"/>
                  <a:pt x="1113" y="1126"/>
                  <a:pt x="1121" y="1150"/>
                </a:cubicBezTo>
                <a:cubicBezTo>
                  <a:pt x="1125" y="1182"/>
                  <a:pt x="1141" y="1206"/>
                  <a:pt x="1165" y="1218"/>
                </a:cubicBezTo>
                <a:cubicBezTo>
                  <a:pt x="1175" y="1221"/>
                  <a:pt x="1184" y="1223"/>
                  <a:pt x="1194" y="1223"/>
                </a:cubicBezTo>
                <a:cubicBezTo>
                  <a:pt x="1209" y="1223"/>
                  <a:pt x="1225" y="1219"/>
                  <a:pt x="1242" y="1206"/>
                </a:cubicBezTo>
                <a:cubicBezTo>
                  <a:pt x="1342" y="1138"/>
                  <a:pt x="1402" y="1021"/>
                  <a:pt x="1415" y="885"/>
                </a:cubicBezTo>
                <a:cubicBezTo>
                  <a:pt x="1447" y="632"/>
                  <a:pt x="1314" y="338"/>
                  <a:pt x="1173" y="178"/>
                </a:cubicBezTo>
                <a:cubicBezTo>
                  <a:pt x="1059" y="67"/>
                  <a:pt x="902" y="0"/>
                  <a:pt x="729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967959535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1_Table of contents">
    <p:spTree>
      <p:nvGrpSpPr>
        <p:cNvPr id="1" name="Shape 7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5" name="Google Shape;725;p13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6" name="Google Shape;726;p13"/>
          <p:cNvSpPr txBox="1">
            <a:spLocks noGrp="1"/>
          </p:cNvSpPr>
          <p:nvPr>
            <p:ph type="title" idx="2" hasCustomPrompt="1"/>
          </p:nvPr>
        </p:nvSpPr>
        <p:spPr>
          <a:xfrm>
            <a:off x="835613" y="1599463"/>
            <a:ext cx="1176900" cy="91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65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727" name="Google Shape;727;p13"/>
          <p:cNvSpPr txBox="1">
            <a:spLocks noGrp="1"/>
          </p:cNvSpPr>
          <p:nvPr>
            <p:ph type="subTitle" idx="1"/>
          </p:nvPr>
        </p:nvSpPr>
        <p:spPr>
          <a:xfrm>
            <a:off x="2014888" y="1582188"/>
            <a:ext cx="2359200" cy="491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Chewy"/>
              <a:buNone/>
              <a:defRPr sz="2000" b="1">
                <a:solidFill>
                  <a:schemeClr val="dk2"/>
                </a:solidFill>
                <a:latin typeface="Chewy"/>
                <a:ea typeface="Chewy"/>
                <a:cs typeface="Chewy"/>
                <a:sym typeface="Chewy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8" name="Google Shape;728;p13"/>
          <p:cNvSpPr txBox="1">
            <a:spLocks noGrp="1"/>
          </p:cNvSpPr>
          <p:nvPr>
            <p:ph type="subTitle" idx="3"/>
          </p:nvPr>
        </p:nvSpPr>
        <p:spPr>
          <a:xfrm>
            <a:off x="2014888" y="1927638"/>
            <a:ext cx="2359200" cy="72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Chewy"/>
              <a:buNone/>
              <a:defRPr sz="1400" b="0">
                <a:solidFill>
                  <a:schemeClr val="dk1"/>
                </a:solidFill>
                <a:latin typeface="Bellota Text"/>
                <a:ea typeface="Bellota Text"/>
                <a:cs typeface="Bellota Text"/>
                <a:sym typeface="Bellota Tex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9" name="Google Shape;729;p13"/>
          <p:cNvSpPr txBox="1">
            <a:spLocks noGrp="1"/>
          </p:cNvSpPr>
          <p:nvPr>
            <p:ph type="title" idx="4" hasCustomPrompt="1"/>
          </p:nvPr>
        </p:nvSpPr>
        <p:spPr>
          <a:xfrm>
            <a:off x="835613" y="3224975"/>
            <a:ext cx="1176900" cy="91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6500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730" name="Google Shape;730;p13"/>
          <p:cNvSpPr txBox="1">
            <a:spLocks noGrp="1"/>
          </p:cNvSpPr>
          <p:nvPr>
            <p:ph type="subTitle" idx="5"/>
          </p:nvPr>
        </p:nvSpPr>
        <p:spPr>
          <a:xfrm>
            <a:off x="2014888" y="3219475"/>
            <a:ext cx="2359200" cy="491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Chewy"/>
              <a:buNone/>
              <a:defRPr sz="2000" b="1">
                <a:solidFill>
                  <a:schemeClr val="dk2"/>
                </a:solidFill>
                <a:latin typeface="Chewy"/>
                <a:ea typeface="Chewy"/>
                <a:cs typeface="Chewy"/>
                <a:sym typeface="Chewy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1" name="Google Shape;731;p13"/>
          <p:cNvSpPr txBox="1">
            <a:spLocks noGrp="1"/>
          </p:cNvSpPr>
          <p:nvPr>
            <p:ph type="subTitle" idx="6"/>
          </p:nvPr>
        </p:nvSpPr>
        <p:spPr>
          <a:xfrm>
            <a:off x="2014888" y="3563350"/>
            <a:ext cx="2359200" cy="72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Chewy"/>
              <a:buNone/>
              <a:defRPr sz="1400" b="0">
                <a:solidFill>
                  <a:schemeClr val="dk1"/>
                </a:solidFill>
                <a:latin typeface="Bellota Text"/>
                <a:ea typeface="Bellota Text"/>
                <a:cs typeface="Bellota Text"/>
                <a:sym typeface="Bellota Tex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2" name="Google Shape;732;p13"/>
          <p:cNvSpPr txBox="1">
            <a:spLocks noGrp="1"/>
          </p:cNvSpPr>
          <p:nvPr>
            <p:ph type="title" idx="7" hasCustomPrompt="1"/>
          </p:nvPr>
        </p:nvSpPr>
        <p:spPr>
          <a:xfrm>
            <a:off x="4770013" y="1602813"/>
            <a:ext cx="1176900" cy="91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6500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733" name="Google Shape;733;p13"/>
          <p:cNvSpPr txBox="1">
            <a:spLocks noGrp="1"/>
          </p:cNvSpPr>
          <p:nvPr>
            <p:ph type="subTitle" idx="8"/>
          </p:nvPr>
        </p:nvSpPr>
        <p:spPr>
          <a:xfrm>
            <a:off x="5949188" y="1582188"/>
            <a:ext cx="2359200" cy="491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Chewy"/>
              <a:buNone/>
              <a:defRPr sz="2000" b="1">
                <a:solidFill>
                  <a:schemeClr val="dk2"/>
                </a:solidFill>
                <a:latin typeface="Chewy"/>
                <a:ea typeface="Chewy"/>
                <a:cs typeface="Chewy"/>
                <a:sym typeface="Chewy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4" name="Google Shape;734;p13"/>
          <p:cNvSpPr txBox="1">
            <a:spLocks noGrp="1"/>
          </p:cNvSpPr>
          <p:nvPr>
            <p:ph type="subTitle" idx="9"/>
          </p:nvPr>
        </p:nvSpPr>
        <p:spPr>
          <a:xfrm>
            <a:off x="5949188" y="1935713"/>
            <a:ext cx="2359200" cy="72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Chewy"/>
              <a:buNone/>
              <a:defRPr sz="1400" b="0">
                <a:solidFill>
                  <a:schemeClr val="dk1"/>
                </a:solidFill>
                <a:latin typeface="Bellota Text"/>
                <a:ea typeface="Bellota Text"/>
                <a:cs typeface="Bellota Text"/>
                <a:sym typeface="Bellota Tex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5" name="Google Shape;735;p13"/>
          <p:cNvSpPr txBox="1">
            <a:spLocks noGrp="1"/>
          </p:cNvSpPr>
          <p:nvPr>
            <p:ph type="title" idx="13" hasCustomPrompt="1"/>
          </p:nvPr>
        </p:nvSpPr>
        <p:spPr>
          <a:xfrm>
            <a:off x="4769913" y="3224975"/>
            <a:ext cx="1176900" cy="91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65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736" name="Google Shape;736;p13"/>
          <p:cNvSpPr txBox="1">
            <a:spLocks noGrp="1"/>
          </p:cNvSpPr>
          <p:nvPr>
            <p:ph type="subTitle" idx="14"/>
          </p:nvPr>
        </p:nvSpPr>
        <p:spPr>
          <a:xfrm>
            <a:off x="5949188" y="3209825"/>
            <a:ext cx="2359200" cy="491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Chewy"/>
              <a:buNone/>
              <a:defRPr sz="2000" b="1">
                <a:solidFill>
                  <a:schemeClr val="dk2"/>
                </a:solidFill>
                <a:latin typeface="Chewy"/>
                <a:ea typeface="Chewy"/>
                <a:cs typeface="Chewy"/>
                <a:sym typeface="Chewy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7" name="Google Shape;737;p13"/>
          <p:cNvSpPr txBox="1">
            <a:spLocks noGrp="1"/>
          </p:cNvSpPr>
          <p:nvPr>
            <p:ph type="subTitle" idx="15"/>
          </p:nvPr>
        </p:nvSpPr>
        <p:spPr>
          <a:xfrm>
            <a:off x="5949188" y="3557875"/>
            <a:ext cx="2359200" cy="72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Chewy"/>
              <a:buNone/>
              <a:defRPr sz="1400" b="0">
                <a:solidFill>
                  <a:schemeClr val="dk1"/>
                </a:solidFill>
                <a:latin typeface="Bellota Text"/>
                <a:ea typeface="Bellota Text"/>
                <a:cs typeface="Bellota Text"/>
                <a:sym typeface="Bellota Tex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738" name="Google Shape;738;p13"/>
          <p:cNvGrpSpPr/>
          <p:nvPr/>
        </p:nvGrpSpPr>
        <p:grpSpPr>
          <a:xfrm rot="6435583" flipH="1">
            <a:off x="-502869" y="-528040"/>
            <a:ext cx="1549783" cy="1487352"/>
            <a:chOff x="2054181" y="1682500"/>
            <a:chExt cx="557500" cy="535042"/>
          </a:xfrm>
        </p:grpSpPr>
        <p:sp>
          <p:nvSpPr>
            <p:cNvPr id="739" name="Google Shape;739;p13"/>
            <p:cNvSpPr/>
            <p:nvPr/>
          </p:nvSpPr>
          <p:spPr>
            <a:xfrm>
              <a:off x="2054181" y="1734892"/>
              <a:ext cx="557500" cy="482650"/>
            </a:xfrm>
            <a:custGeom>
              <a:avLst/>
              <a:gdLst/>
              <a:ahLst/>
              <a:cxnLst/>
              <a:rect l="l" t="t" r="r" b="b"/>
              <a:pathLst>
                <a:path w="22300" h="19306" extrusionOk="0">
                  <a:moveTo>
                    <a:pt x="17029" y="1"/>
                  </a:moveTo>
                  <a:cubicBezTo>
                    <a:pt x="15601" y="1"/>
                    <a:pt x="14082" y="330"/>
                    <a:pt x="12862" y="771"/>
                  </a:cubicBezTo>
                  <a:cubicBezTo>
                    <a:pt x="12037" y="1071"/>
                    <a:pt x="11278" y="1177"/>
                    <a:pt x="10540" y="1177"/>
                  </a:cubicBezTo>
                  <a:cubicBezTo>
                    <a:pt x="8763" y="1177"/>
                    <a:pt x="7104" y="563"/>
                    <a:pt x="4920" y="563"/>
                  </a:cubicBezTo>
                  <a:cubicBezTo>
                    <a:pt x="4705" y="563"/>
                    <a:pt x="4485" y="569"/>
                    <a:pt x="4260" y="582"/>
                  </a:cubicBezTo>
                  <a:cubicBezTo>
                    <a:pt x="788" y="783"/>
                    <a:pt x="202" y="4198"/>
                    <a:pt x="1708" y="7372"/>
                  </a:cubicBezTo>
                  <a:cubicBezTo>
                    <a:pt x="3215" y="10546"/>
                    <a:pt x="1" y="13439"/>
                    <a:pt x="1258" y="16798"/>
                  </a:cubicBezTo>
                  <a:cubicBezTo>
                    <a:pt x="1942" y="18629"/>
                    <a:pt x="3846" y="18953"/>
                    <a:pt x="5847" y="18953"/>
                  </a:cubicBezTo>
                  <a:cubicBezTo>
                    <a:pt x="6944" y="18953"/>
                    <a:pt x="8069" y="18856"/>
                    <a:pt x="9039" y="18856"/>
                  </a:cubicBezTo>
                  <a:cubicBezTo>
                    <a:pt x="9546" y="18856"/>
                    <a:pt x="10011" y="18883"/>
                    <a:pt x="10407" y="18964"/>
                  </a:cubicBezTo>
                  <a:cubicBezTo>
                    <a:pt x="11570" y="19200"/>
                    <a:pt x="12633" y="19305"/>
                    <a:pt x="13600" y="19305"/>
                  </a:cubicBezTo>
                  <a:cubicBezTo>
                    <a:pt x="20113" y="19305"/>
                    <a:pt x="22247" y="14514"/>
                    <a:pt x="21247" y="12632"/>
                  </a:cubicBezTo>
                  <a:cubicBezTo>
                    <a:pt x="20090" y="10462"/>
                    <a:pt x="22299" y="6312"/>
                    <a:pt x="21496" y="2796"/>
                  </a:cubicBezTo>
                  <a:cubicBezTo>
                    <a:pt x="21018" y="707"/>
                    <a:pt x="19121" y="1"/>
                    <a:pt x="17029" y="1"/>
                  </a:cubicBezTo>
                  <a:close/>
                </a:path>
              </a:pathLst>
            </a:custGeom>
            <a:solidFill>
              <a:srgbClr val="B87CCF">
                <a:alpha val="529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0" name="Google Shape;740;p13"/>
            <p:cNvSpPr/>
            <p:nvPr/>
          </p:nvSpPr>
          <p:spPr>
            <a:xfrm>
              <a:off x="2196000" y="1682500"/>
              <a:ext cx="189675" cy="60225"/>
            </a:xfrm>
            <a:custGeom>
              <a:avLst/>
              <a:gdLst/>
              <a:ahLst/>
              <a:cxnLst/>
              <a:rect l="l" t="t" r="r" b="b"/>
              <a:pathLst>
                <a:path w="7587" h="2409" extrusionOk="0">
                  <a:moveTo>
                    <a:pt x="984" y="1"/>
                  </a:moveTo>
                  <a:cubicBezTo>
                    <a:pt x="635" y="1"/>
                    <a:pt x="382" y="108"/>
                    <a:pt x="294" y="422"/>
                  </a:cubicBezTo>
                  <a:cubicBezTo>
                    <a:pt x="0" y="1457"/>
                    <a:pt x="1858" y="2408"/>
                    <a:pt x="3684" y="2408"/>
                  </a:cubicBezTo>
                  <a:cubicBezTo>
                    <a:pt x="3806" y="2408"/>
                    <a:pt x="3929" y="2404"/>
                    <a:pt x="4051" y="2395"/>
                  </a:cubicBezTo>
                  <a:cubicBezTo>
                    <a:pt x="6642" y="2210"/>
                    <a:pt x="7586" y="981"/>
                    <a:pt x="7325" y="374"/>
                  </a:cubicBezTo>
                  <a:cubicBezTo>
                    <a:pt x="7218" y="124"/>
                    <a:pt x="6925" y="30"/>
                    <a:pt x="6519" y="30"/>
                  </a:cubicBezTo>
                  <a:cubicBezTo>
                    <a:pt x="5946" y="30"/>
                    <a:pt x="5149" y="218"/>
                    <a:pt x="4336" y="422"/>
                  </a:cubicBezTo>
                  <a:cubicBezTo>
                    <a:pt x="4179" y="462"/>
                    <a:pt x="4010" y="479"/>
                    <a:pt x="3833" y="479"/>
                  </a:cubicBezTo>
                  <a:cubicBezTo>
                    <a:pt x="2889" y="479"/>
                    <a:pt x="1721" y="1"/>
                    <a:pt x="984" y="1"/>
                  </a:cubicBezTo>
                  <a:close/>
                </a:path>
              </a:pathLst>
            </a:custGeom>
            <a:solidFill>
              <a:srgbClr val="B87CCF">
                <a:alpha val="529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41" name="Google Shape;741;p13"/>
          <p:cNvSpPr/>
          <p:nvPr/>
        </p:nvSpPr>
        <p:spPr>
          <a:xfrm flipH="1">
            <a:off x="-133146" y="1088150"/>
            <a:ext cx="215929" cy="199812"/>
          </a:xfrm>
          <a:custGeom>
            <a:avLst/>
            <a:gdLst/>
            <a:ahLst/>
            <a:cxnLst/>
            <a:rect l="l" t="t" r="r" b="b"/>
            <a:pathLst>
              <a:path w="1447" h="1339" extrusionOk="0">
                <a:moveTo>
                  <a:pt x="729" y="0"/>
                </a:moveTo>
                <a:cubicBezTo>
                  <a:pt x="719" y="0"/>
                  <a:pt x="709" y="1"/>
                  <a:pt x="699" y="1"/>
                </a:cubicBezTo>
                <a:cubicBezTo>
                  <a:pt x="486" y="13"/>
                  <a:pt x="286" y="122"/>
                  <a:pt x="161" y="298"/>
                </a:cubicBezTo>
                <a:cubicBezTo>
                  <a:pt x="36" y="475"/>
                  <a:pt x="0" y="692"/>
                  <a:pt x="61" y="893"/>
                </a:cubicBezTo>
                <a:cubicBezTo>
                  <a:pt x="121" y="1082"/>
                  <a:pt x="261" y="1238"/>
                  <a:pt x="458" y="1307"/>
                </a:cubicBezTo>
                <a:cubicBezTo>
                  <a:pt x="511" y="1327"/>
                  <a:pt x="571" y="1339"/>
                  <a:pt x="627" y="1339"/>
                </a:cubicBezTo>
                <a:cubicBezTo>
                  <a:pt x="760" y="1339"/>
                  <a:pt x="872" y="1279"/>
                  <a:pt x="953" y="1166"/>
                </a:cubicBezTo>
                <a:cubicBezTo>
                  <a:pt x="1053" y="1026"/>
                  <a:pt x="1089" y="801"/>
                  <a:pt x="932" y="604"/>
                </a:cubicBezTo>
                <a:cubicBezTo>
                  <a:pt x="860" y="511"/>
                  <a:pt x="744" y="455"/>
                  <a:pt x="631" y="455"/>
                </a:cubicBezTo>
                <a:cubicBezTo>
                  <a:pt x="543" y="455"/>
                  <a:pt x="466" y="495"/>
                  <a:pt x="418" y="563"/>
                </a:cubicBezTo>
                <a:cubicBezTo>
                  <a:pt x="350" y="652"/>
                  <a:pt x="338" y="756"/>
                  <a:pt x="378" y="853"/>
                </a:cubicBezTo>
                <a:cubicBezTo>
                  <a:pt x="418" y="945"/>
                  <a:pt x="507" y="1013"/>
                  <a:pt x="611" y="1026"/>
                </a:cubicBezTo>
                <a:cubicBezTo>
                  <a:pt x="616" y="1026"/>
                  <a:pt x="621" y="1027"/>
                  <a:pt x="626" y="1027"/>
                </a:cubicBezTo>
                <a:cubicBezTo>
                  <a:pt x="667" y="1027"/>
                  <a:pt x="700" y="997"/>
                  <a:pt x="703" y="957"/>
                </a:cubicBezTo>
                <a:cubicBezTo>
                  <a:pt x="707" y="917"/>
                  <a:pt x="679" y="877"/>
                  <a:pt x="639" y="873"/>
                </a:cubicBezTo>
                <a:cubicBezTo>
                  <a:pt x="587" y="865"/>
                  <a:pt x="547" y="837"/>
                  <a:pt x="527" y="797"/>
                </a:cubicBezTo>
                <a:cubicBezTo>
                  <a:pt x="507" y="756"/>
                  <a:pt x="511" y="716"/>
                  <a:pt x="531" y="672"/>
                </a:cubicBezTo>
                <a:cubicBezTo>
                  <a:pt x="551" y="636"/>
                  <a:pt x="583" y="612"/>
                  <a:pt x="623" y="604"/>
                </a:cubicBezTo>
                <a:cubicBezTo>
                  <a:pt x="629" y="603"/>
                  <a:pt x="636" y="602"/>
                  <a:pt x="643" y="602"/>
                </a:cubicBezTo>
                <a:cubicBezTo>
                  <a:pt x="689" y="602"/>
                  <a:pt x="745" y="625"/>
                  <a:pt x="784" y="660"/>
                </a:cubicBezTo>
                <a:cubicBezTo>
                  <a:pt x="860" y="724"/>
                  <a:pt x="900" y="825"/>
                  <a:pt x="892" y="925"/>
                </a:cubicBezTo>
                <a:cubicBezTo>
                  <a:pt x="888" y="1013"/>
                  <a:pt x="848" y="1086"/>
                  <a:pt x="784" y="1138"/>
                </a:cubicBezTo>
                <a:cubicBezTo>
                  <a:pt x="741" y="1170"/>
                  <a:pt x="693" y="1183"/>
                  <a:pt x="644" y="1183"/>
                </a:cubicBezTo>
                <a:cubicBezTo>
                  <a:pt x="516" y="1183"/>
                  <a:pt x="382" y="1092"/>
                  <a:pt x="310" y="1013"/>
                </a:cubicBezTo>
                <a:cubicBezTo>
                  <a:pt x="189" y="881"/>
                  <a:pt x="161" y="696"/>
                  <a:pt x="221" y="519"/>
                </a:cubicBezTo>
                <a:cubicBezTo>
                  <a:pt x="282" y="347"/>
                  <a:pt x="426" y="214"/>
                  <a:pt x="603" y="162"/>
                </a:cubicBezTo>
                <a:cubicBezTo>
                  <a:pt x="644" y="150"/>
                  <a:pt x="686" y="145"/>
                  <a:pt x="727" y="145"/>
                </a:cubicBezTo>
                <a:cubicBezTo>
                  <a:pt x="828" y="145"/>
                  <a:pt x="926" y="179"/>
                  <a:pt x="1009" y="242"/>
                </a:cubicBezTo>
                <a:cubicBezTo>
                  <a:pt x="1133" y="342"/>
                  <a:pt x="1270" y="604"/>
                  <a:pt x="1266" y="829"/>
                </a:cubicBezTo>
                <a:cubicBezTo>
                  <a:pt x="1258" y="945"/>
                  <a:pt x="1226" y="1030"/>
                  <a:pt x="1149" y="1082"/>
                </a:cubicBezTo>
                <a:cubicBezTo>
                  <a:pt x="1125" y="1098"/>
                  <a:pt x="1113" y="1126"/>
                  <a:pt x="1121" y="1150"/>
                </a:cubicBezTo>
                <a:cubicBezTo>
                  <a:pt x="1125" y="1182"/>
                  <a:pt x="1141" y="1206"/>
                  <a:pt x="1165" y="1218"/>
                </a:cubicBezTo>
                <a:cubicBezTo>
                  <a:pt x="1175" y="1221"/>
                  <a:pt x="1184" y="1223"/>
                  <a:pt x="1194" y="1223"/>
                </a:cubicBezTo>
                <a:cubicBezTo>
                  <a:pt x="1209" y="1223"/>
                  <a:pt x="1225" y="1219"/>
                  <a:pt x="1242" y="1206"/>
                </a:cubicBezTo>
                <a:cubicBezTo>
                  <a:pt x="1342" y="1138"/>
                  <a:pt x="1402" y="1021"/>
                  <a:pt x="1415" y="885"/>
                </a:cubicBezTo>
                <a:cubicBezTo>
                  <a:pt x="1447" y="632"/>
                  <a:pt x="1314" y="338"/>
                  <a:pt x="1173" y="178"/>
                </a:cubicBezTo>
                <a:cubicBezTo>
                  <a:pt x="1059" y="67"/>
                  <a:pt x="902" y="0"/>
                  <a:pt x="729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2" name="Google Shape;742;p13"/>
          <p:cNvSpPr/>
          <p:nvPr/>
        </p:nvSpPr>
        <p:spPr>
          <a:xfrm flipH="1">
            <a:off x="1161680" y="183038"/>
            <a:ext cx="232399" cy="236323"/>
          </a:xfrm>
          <a:custGeom>
            <a:avLst/>
            <a:gdLst/>
            <a:ahLst/>
            <a:cxnLst/>
            <a:rect l="l" t="t" r="r" b="b"/>
            <a:pathLst>
              <a:path w="1411" h="1435" extrusionOk="0">
                <a:moveTo>
                  <a:pt x="698" y="0"/>
                </a:moveTo>
                <a:cubicBezTo>
                  <a:pt x="487" y="0"/>
                  <a:pt x="299" y="92"/>
                  <a:pt x="169" y="254"/>
                </a:cubicBezTo>
                <a:cubicBezTo>
                  <a:pt x="45" y="410"/>
                  <a:pt x="1" y="615"/>
                  <a:pt x="49" y="816"/>
                </a:cubicBezTo>
                <a:cubicBezTo>
                  <a:pt x="101" y="1017"/>
                  <a:pt x="250" y="1146"/>
                  <a:pt x="447" y="1150"/>
                </a:cubicBezTo>
                <a:cubicBezTo>
                  <a:pt x="450" y="1150"/>
                  <a:pt x="453" y="1150"/>
                  <a:pt x="456" y="1150"/>
                </a:cubicBezTo>
                <a:cubicBezTo>
                  <a:pt x="623" y="1150"/>
                  <a:pt x="829" y="1045"/>
                  <a:pt x="897" y="812"/>
                </a:cubicBezTo>
                <a:cubicBezTo>
                  <a:pt x="933" y="696"/>
                  <a:pt x="913" y="567"/>
                  <a:pt x="852" y="475"/>
                </a:cubicBezTo>
                <a:cubicBezTo>
                  <a:pt x="804" y="406"/>
                  <a:pt x="728" y="366"/>
                  <a:pt x="635" y="362"/>
                </a:cubicBezTo>
                <a:cubicBezTo>
                  <a:pt x="628" y="362"/>
                  <a:pt x="621" y="361"/>
                  <a:pt x="614" y="361"/>
                </a:cubicBezTo>
                <a:cubicBezTo>
                  <a:pt x="518" y="361"/>
                  <a:pt x="430" y="412"/>
                  <a:pt x="374" y="491"/>
                </a:cubicBezTo>
                <a:cubicBezTo>
                  <a:pt x="322" y="583"/>
                  <a:pt x="314" y="692"/>
                  <a:pt x="366" y="784"/>
                </a:cubicBezTo>
                <a:cubicBezTo>
                  <a:pt x="380" y="811"/>
                  <a:pt x="407" y="826"/>
                  <a:pt x="435" y="826"/>
                </a:cubicBezTo>
                <a:cubicBezTo>
                  <a:pt x="448" y="826"/>
                  <a:pt x="462" y="823"/>
                  <a:pt x="475" y="816"/>
                </a:cubicBezTo>
                <a:cubicBezTo>
                  <a:pt x="515" y="796"/>
                  <a:pt x="527" y="752"/>
                  <a:pt x="507" y="716"/>
                </a:cubicBezTo>
                <a:cubicBezTo>
                  <a:pt x="483" y="672"/>
                  <a:pt x="483" y="623"/>
                  <a:pt x="507" y="583"/>
                </a:cubicBezTo>
                <a:cubicBezTo>
                  <a:pt x="527" y="543"/>
                  <a:pt x="567" y="523"/>
                  <a:pt x="611" y="515"/>
                </a:cubicBezTo>
                <a:cubicBezTo>
                  <a:pt x="615" y="514"/>
                  <a:pt x="620" y="514"/>
                  <a:pt x="624" y="514"/>
                </a:cubicBezTo>
                <a:cubicBezTo>
                  <a:pt x="659" y="514"/>
                  <a:pt x="690" y="529"/>
                  <a:pt x="712" y="551"/>
                </a:cubicBezTo>
                <a:cubicBezTo>
                  <a:pt x="748" y="587"/>
                  <a:pt x="768" y="651"/>
                  <a:pt x="756" y="716"/>
                </a:cubicBezTo>
                <a:cubicBezTo>
                  <a:pt x="744" y="816"/>
                  <a:pt x="688" y="909"/>
                  <a:pt x="603" y="957"/>
                </a:cubicBezTo>
                <a:cubicBezTo>
                  <a:pt x="557" y="988"/>
                  <a:pt x="506" y="1002"/>
                  <a:pt x="453" y="1002"/>
                </a:cubicBezTo>
                <a:cubicBezTo>
                  <a:pt x="424" y="1002"/>
                  <a:pt x="395" y="998"/>
                  <a:pt x="366" y="989"/>
                </a:cubicBezTo>
                <a:cubicBezTo>
                  <a:pt x="181" y="925"/>
                  <a:pt x="165" y="672"/>
                  <a:pt x="201" y="531"/>
                </a:cubicBezTo>
                <a:cubicBezTo>
                  <a:pt x="242" y="354"/>
                  <a:pt x="374" y="226"/>
                  <a:pt x="551" y="181"/>
                </a:cubicBezTo>
                <a:cubicBezTo>
                  <a:pt x="600" y="168"/>
                  <a:pt x="651" y="161"/>
                  <a:pt x="701" y="161"/>
                </a:cubicBezTo>
                <a:cubicBezTo>
                  <a:pt x="832" y="161"/>
                  <a:pt x="961" y="206"/>
                  <a:pt x="1057" y="290"/>
                </a:cubicBezTo>
                <a:cubicBezTo>
                  <a:pt x="1174" y="386"/>
                  <a:pt x="1234" y="527"/>
                  <a:pt x="1222" y="672"/>
                </a:cubicBezTo>
                <a:cubicBezTo>
                  <a:pt x="1214" y="836"/>
                  <a:pt x="1073" y="1093"/>
                  <a:pt x="884" y="1214"/>
                </a:cubicBezTo>
                <a:cubicBezTo>
                  <a:pt x="818" y="1258"/>
                  <a:pt x="752" y="1279"/>
                  <a:pt x="690" y="1279"/>
                </a:cubicBezTo>
                <a:cubicBezTo>
                  <a:pt x="661" y="1279"/>
                  <a:pt x="634" y="1275"/>
                  <a:pt x="607" y="1266"/>
                </a:cubicBezTo>
                <a:cubicBezTo>
                  <a:pt x="598" y="1262"/>
                  <a:pt x="588" y="1259"/>
                  <a:pt x="578" y="1259"/>
                </a:cubicBezTo>
                <a:cubicBezTo>
                  <a:pt x="561" y="1259"/>
                  <a:pt x="543" y="1266"/>
                  <a:pt x="531" y="1278"/>
                </a:cubicBezTo>
                <a:cubicBezTo>
                  <a:pt x="511" y="1302"/>
                  <a:pt x="495" y="1330"/>
                  <a:pt x="507" y="1355"/>
                </a:cubicBezTo>
                <a:cubicBezTo>
                  <a:pt x="511" y="1379"/>
                  <a:pt x="531" y="1403"/>
                  <a:pt x="555" y="1411"/>
                </a:cubicBezTo>
                <a:cubicBezTo>
                  <a:pt x="603" y="1427"/>
                  <a:pt x="647" y="1435"/>
                  <a:pt x="692" y="1435"/>
                </a:cubicBezTo>
                <a:cubicBezTo>
                  <a:pt x="768" y="1435"/>
                  <a:pt x="844" y="1415"/>
                  <a:pt x="917" y="1375"/>
                </a:cubicBezTo>
                <a:cubicBezTo>
                  <a:pt x="1146" y="1254"/>
                  <a:pt x="1314" y="985"/>
                  <a:pt x="1367" y="776"/>
                </a:cubicBezTo>
                <a:cubicBezTo>
                  <a:pt x="1411" y="603"/>
                  <a:pt x="1371" y="422"/>
                  <a:pt x="1258" y="274"/>
                </a:cubicBezTo>
                <a:cubicBezTo>
                  <a:pt x="1134" y="105"/>
                  <a:pt x="929" y="5"/>
                  <a:pt x="712" y="1"/>
                </a:cubicBezTo>
                <a:cubicBezTo>
                  <a:pt x="707" y="0"/>
                  <a:pt x="703" y="0"/>
                  <a:pt x="698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743" name="Google Shape;743;p13"/>
          <p:cNvGrpSpPr/>
          <p:nvPr/>
        </p:nvGrpSpPr>
        <p:grpSpPr>
          <a:xfrm rot="-822837" flipH="1">
            <a:off x="-677620" y="3469908"/>
            <a:ext cx="1189537" cy="1707022"/>
            <a:chOff x="8328491" y="505017"/>
            <a:chExt cx="1459675" cy="2094679"/>
          </a:xfrm>
        </p:grpSpPr>
        <p:grpSp>
          <p:nvGrpSpPr>
            <p:cNvPr id="744" name="Google Shape;744;p13"/>
            <p:cNvGrpSpPr/>
            <p:nvPr/>
          </p:nvGrpSpPr>
          <p:grpSpPr>
            <a:xfrm>
              <a:off x="8328491" y="2037929"/>
              <a:ext cx="580943" cy="561766"/>
              <a:chOff x="8328491" y="2037929"/>
              <a:chExt cx="580943" cy="561766"/>
            </a:xfrm>
          </p:grpSpPr>
          <p:sp>
            <p:nvSpPr>
              <p:cNvPr id="745" name="Google Shape;745;p13"/>
              <p:cNvSpPr/>
              <p:nvPr/>
            </p:nvSpPr>
            <p:spPr>
              <a:xfrm rot="1978064">
                <a:off x="8396332" y="2128457"/>
                <a:ext cx="445374" cy="380712"/>
              </a:xfrm>
              <a:custGeom>
                <a:avLst/>
                <a:gdLst/>
                <a:ahLst/>
                <a:cxnLst/>
                <a:rect l="l" t="t" r="r" b="b"/>
                <a:pathLst>
                  <a:path w="4601" h="3933" extrusionOk="0">
                    <a:moveTo>
                      <a:pt x="3465" y="0"/>
                    </a:moveTo>
                    <a:cubicBezTo>
                      <a:pt x="2561" y="0"/>
                      <a:pt x="2644" y="1918"/>
                      <a:pt x="2644" y="1918"/>
                    </a:cubicBezTo>
                    <a:cubicBezTo>
                      <a:pt x="2644" y="1918"/>
                      <a:pt x="1691" y="910"/>
                      <a:pt x="1051" y="910"/>
                    </a:cubicBezTo>
                    <a:cubicBezTo>
                      <a:pt x="902" y="910"/>
                      <a:pt x="770" y="964"/>
                      <a:pt x="671" y="1098"/>
                    </a:cubicBezTo>
                    <a:cubicBezTo>
                      <a:pt x="0" y="1996"/>
                      <a:pt x="2711" y="3932"/>
                      <a:pt x="3431" y="3932"/>
                    </a:cubicBezTo>
                    <a:cubicBezTo>
                      <a:pt x="3465" y="3932"/>
                      <a:pt x="3495" y="3928"/>
                      <a:pt x="3520" y="3919"/>
                    </a:cubicBezTo>
                    <a:cubicBezTo>
                      <a:pt x="4110" y="3698"/>
                      <a:pt x="4601" y="138"/>
                      <a:pt x="3548" y="6"/>
                    </a:cubicBezTo>
                    <a:cubicBezTo>
                      <a:pt x="3519" y="2"/>
                      <a:pt x="3492" y="0"/>
                      <a:pt x="3465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6" name="Google Shape;746;p13"/>
              <p:cNvSpPr/>
              <p:nvPr/>
            </p:nvSpPr>
            <p:spPr>
              <a:xfrm rot="1978064">
                <a:off x="8377767" y="2190279"/>
                <a:ext cx="376550" cy="292528"/>
              </a:xfrm>
              <a:custGeom>
                <a:avLst/>
                <a:gdLst/>
                <a:ahLst/>
                <a:cxnLst/>
                <a:rect l="l" t="t" r="r" b="b"/>
                <a:pathLst>
                  <a:path w="3890" h="3022" extrusionOk="0">
                    <a:moveTo>
                      <a:pt x="1050" y="1"/>
                    </a:moveTo>
                    <a:cubicBezTo>
                      <a:pt x="902" y="1"/>
                      <a:pt x="770" y="56"/>
                      <a:pt x="671" y="187"/>
                    </a:cubicBezTo>
                    <a:cubicBezTo>
                      <a:pt x="0" y="1088"/>
                      <a:pt x="2707" y="3021"/>
                      <a:pt x="3427" y="3021"/>
                    </a:cubicBezTo>
                    <a:cubicBezTo>
                      <a:pt x="3461" y="3021"/>
                      <a:pt x="3491" y="3017"/>
                      <a:pt x="3516" y="3008"/>
                    </a:cubicBezTo>
                    <a:cubicBezTo>
                      <a:pt x="3652" y="2956"/>
                      <a:pt x="3777" y="2735"/>
                      <a:pt x="3889" y="2425"/>
                    </a:cubicBezTo>
                    <a:cubicBezTo>
                      <a:pt x="3733" y="2345"/>
                      <a:pt x="3576" y="2248"/>
                      <a:pt x="3427" y="2152"/>
                    </a:cubicBezTo>
                    <a:cubicBezTo>
                      <a:pt x="2564" y="1594"/>
                      <a:pt x="1840" y="870"/>
                      <a:pt x="1266" y="35"/>
                    </a:cubicBezTo>
                    <a:cubicBezTo>
                      <a:pt x="1192" y="13"/>
                      <a:pt x="1119" y="1"/>
                      <a:pt x="1050" y="1"/>
                    </a:cubicBezTo>
                    <a:close/>
                  </a:path>
                </a:pathLst>
              </a:custGeom>
              <a:solidFill>
                <a:srgbClr val="FFF1F6">
                  <a:alpha val="333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747" name="Google Shape;747;p13"/>
            <p:cNvGrpSpPr/>
            <p:nvPr/>
          </p:nvGrpSpPr>
          <p:grpSpPr>
            <a:xfrm rot="-5889459" flipH="1">
              <a:off x="8298512" y="743391"/>
              <a:ext cx="1545354" cy="1227090"/>
              <a:chOff x="6766920" y="-660615"/>
              <a:chExt cx="1545325" cy="1227067"/>
            </a:xfrm>
          </p:grpSpPr>
          <p:grpSp>
            <p:nvGrpSpPr>
              <p:cNvPr id="748" name="Google Shape;748;p13"/>
              <p:cNvGrpSpPr/>
              <p:nvPr/>
            </p:nvGrpSpPr>
            <p:grpSpPr>
              <a:xfrm rot="-1338283">
                <a:off x="6766019" y="229092"/>
                <a:ext cx="900924" cy="172863"/>
                <a:chOff x="3564648" y="628675"/>
                <a:chExt cx="901001" cy="172878"/>
              </a:xfrm>
            </p:grpSpPr>
            <p:sp>
              <p:nvSpPr>
                <p:cNvPr id="749" name="Google Shape;749;p13"/>
                <p:cNvSpPr/>
                <p:nvPr/>
              </p:nvSpPr>
              <p:spPr>
                <a:xfrm>
                  <a:off x="3564648" y="647688"/>
                  <a:ext cx="32631" cy="260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2" h="193" extrusionOk="0">
                      <a:moveTo>
                        <a:pt x="73" y="0"/>
                      </a:moveTo>
                      <a:cubicBezTo>
                        <a:pt x="53" y="0"/>
                        <a:pt x="33" y="10"/>
                        <a:pt x="21" y="28"/>
                      </a:cubicBezTo>
                      <a:cubicBezTo>
                        <a:pt x="0" y="52"/>
                        <a:pt x="4" y="92"/>
                        <a:pt x="33" y="112"/>
                      </a:cubicBezTo>
                      <a:cubicBezTo>
                        <a:pt x="33" y="112"/>
                        <a:pt x="69" y="140"/>
                        <a:pt x="141" y="184"/>
                      </a:cubicBezTo>
                      <a:cubicBezTo>
                        <a:pt x="149" y="188"/>
                        <a:pt x="165" y="192"/>
                        <a:pt x="173" y="192"/>
                      </a:cubicBezTo>
                      <a:cubicBezTo>
                        <a:pt x="193" y="192"/>
                        <a:pt x="213" y="184"/>
                        <a:pt x="225" y="168"/>
                      </a:cubicBezTo>
                      <a:cubicBezTo>
                        <a:pt x="241" y="144"/>
                        <a:pt x="233" y="104"/>
                        <a:pt x="205" y="84"/>
                      </a:cubicBezTo>
                      <a:cubicBezTo>
                        <a:pt x="141" y="40"/>
                        <a:pt x="105" y="11"/>
                        <a:pt x="105" y="11"/>
                      </a:cubicBezTo>
                      <a:cubicBezTo>
                        <a:pt x="96" y="4"/>
                        <a:pt x="84" y="0"/>
                        <a:pt x="73" y="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50" name="Google Shape;750;p13"/>
                <p:cNvSpPr/>
                <p:nvPr/>
              </p:nvSpPr>
              <p:spPr>
                <a:xfrm>
                  <a:off x="3630180" y="628675"/>
                  <a:ext cx="835469" cy="17287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196" h="1282" extrusionOk="0">
                      <a:moveTo>
                        <a:pt x="6121" y="0"/>
                      </a:moveTo>
                      <a:cubicBezTo>
                        <a:pt x="6109" y="0"/>
                        <a:pt x="6097" y="4"/>
                        <a:pt x="6087" y="12"/>
                      </a:cubicBezTo>
                      <a:cubicBezTo>
                        <a:pt x="6023" y="64"/>
                        <a:pt x="5955" y="112"/>
                        <a:pt x="5891" y="160"/>
                      </a:cubicBezTo>
                      <a:cubicBezTo>
                        <a:pt x="5858" y="177"/>
                        <a:pt x="5854" y="213"/>
                        <a:pt x="5875" y="245"/>
                      </a:cubicBezTo>
                      <a:cubicBezTo>
                        <a:pt x="5887" y="261"/>
                        <a:pt x="5907" y="269"/>
                        <a:pt x="5927" y="269"/>
                      </a:cubicBezTo>
                      <a:cubicBezTo>
                        <a:pt x="5943" y="269"/>
                        <a:pt x="5951" y="265"/>
                        <a:pt x="5967" y="261"/>
                      </a:cubicBezTo>
                      <a:cubicBezTo>
                        <a:pt x="6035" y="213"/>
                        <a:pt x="6104" y="165"/>
                        <a:pt x="6168" y="112"/>
                      </a:cubicBezTo>
                      <a:cubicBezTo>
                        <a:pt x="6192" y="88"/>
                        <a:pt x="6196" y="48"/>
                        <a:pt x="6176" y="24"/>
                      </a:cubicBezTo>
                      <a:cubicBezTo>
                        <a:pt x="6161" y="9"/>
                        <a:pt x="6140" y="0"/>
                        <a:pt x="6121" y="0"/>
                      </a:cubicBezTo>
                      <a:close/>
                      <a:moveTo>
                        <a:pt x="5557" y="384"/>
                      </a:moveTo>
                      <a:cubicBezTo>
                        <a:pt x="5546" y="384"/>
                        <a:pt x="5535" y="387"/>
                        <a:pt x="5525" y="394"/>
                      </a:cubicBezTo>
                      <a:lnTo>
                        <a:pt x="5312" y="514"/>
                      </a:lnTo>
                      <a:cubicBezTo>
                        <a:pt x="5284" y="530"/>
                        <a:pt x="5272" y="570"/>
                        <a:pt x="5288" y="602"/>
                      </a:cubicBezTo>
                      <a:cubicBezTo>
                        <a:pt x="5296" y="623"/>
                        <a:pt x="5324" y="631"/>
                        <a:pt x="5344" y="631"/>
                      </a:cubicBezTo>
                      <a:cubicBezTo>
                        <a:pt x="5352" y="631"/>
                        <a:pt x="5364" y="631"/>
                        <a:pt x="5372" y="627"/>
                      </a:cubicBezTo>
                      <a:cubicBezTo>
                        <a:pt x="5445" y="586"/>
                        <a:pt x="5517" y="546"/>
                        <a:pt x="5589" y="502"/>
                      </a:cubicBezTo>
                      <a:cubicBezTo>
                        <a:pt x="5617" y="486"/>
                        <a:pt x="5629" y="446"/>
                        <a:pt x="5609" y="414"/>
                      </a:cubicBezTo>
                      <a:cubicBezTo>
                        <a:pt x="5599" y="395"/>
                        <a:pt x="5578" y="384"/>
                        <a:pt x="5557" y="384"/>
                      </a:cubicBezTo>
                      <a:close/>
                      <a:moveTo>
                        <a:pt x="68" y="434"/>
                      </a:moveTo>
                      <a:cubicBezTo>
                        <a:pt x="45" y="434"/>
                        <a:pt x="25" y="444"/>
                        <a:pt x="17" y="466"/>
                      </a:cubicBezTo>
                      <a:cubicBezTo>
                        <a:pt x="1" y="494"/>
                        <a:pt x="9" y="534"/>
                        <a:pt x="41" y="550"/>
                      </a:cubicBezTo>
                      <a:cubicBezTo>
                        <a:pt x="109" y="590"/>
                        <a:pt x="185" y="631"/>
                        <a:pt x="262" y="667"/>
                      </a:cubicBezTo>
                      <a:cubicBezTo>
                        <a:pt x="266" y="671"/>
                        <a:pt x="278" y="671"/>
                        <a:pt x="286" y="671"/>
                      </a:cubicBezTo>
                      <a:cubicBezTo>
                        <a:pt x="310" y="671"/>
                        <a:pt x="330" y="663"/>
                        <a:pt x="346" y="635"/>
                      </a:cubicBezTo>
                      <a:cubicBezTo>
                        <a:pt x="362" y="602"/>
                        <a:pt x="346" y="566"/>
                        <a:pt x="318" y="550"/>
                      </a:cubicBezTo>
                      <a:cubicBezTo>
                        <a:pt x="246" y="514"/>
                        <a:pt x="169" y="482"/>
                        <a:pt x="101" y="442"/>
                      </a:cubicBezTo>
                      <a:cubicBezTo>
                        <a:pt x="90" y="436"/>
                        <a:pt x="79" y="434"/>
                        <a:pt x="68" y="434"/>
                      </a:cubicBezTo>
                      <a:close/>
                      <a:moveTo>
                        <a:pt x="4947" y="705"/>
                      </a:moveTo>
                      <a:cubicBezTo>
                        <a:pt x="4939" y="705"/>
                        <a:pt x="4930" y="707"/>
                        <a:pt x="4922" y="711"/>
                      </a:cubicBezTo>
                      <a:cubicBezTo>
                        <a:pt x="4846" y="747"/>
                        <a:pt x="4770" y="775"/>
                        <a:pt x="4693" y="807"/>
                      </a:cubicBezTo>
                      <a:cubicBezTo>
                        <a:pt x="4665" y="815"/>
                        <a:pt x="4645" y="856"/>
                        <a:pt x="4661" y="888"/>
                      </a:cubicBezTo>
                      <a:cubicBezTo>
                        <a:pt x="4669" y="912"/>
                        <a:pt x="4693" y="928"/>
                        <a:pt x="4721" y="928"/>
                      </a:cubicBezTo>
                      <a:cubicBezTo>
                        <a:pt x="4729" y="928"/>
                        <a:pt x="4738" y="928"/>
                        <a:pt x="4746" y="920"/>
                      </a:cubicBezTo>
                      <a:cubicBezTo>
                        <a:pt x="4826" y="892"/>
                        <a:pt x="4902" y="860"/>
                        <a:pt x="4975" y="827"/>
                      </a:cubicBezTo>
                      <a:cubicBezTo>
                        <a:pt x="5007" y="811"/>
                        <a:pt x="5023" y="771"/>
                        <a:pt x="5007" y="739"/>
                      </a:cubicBezTo>
                      <a:cubicBezTo>
                        <a:pt x="4995" y="719"/>
                        <a:pt x="4971" y="705"/>
                        <a:pt x="4947" y="705"/>
                      </a:cubicBezTo>
                      <a:close/>
                      <a:moveTo>
                        <a:pt x="694" y="729"/>
                      </a:moveTo>
                      <a:cubicBezTo>
                        <a:pt x="670" y="729"/>
                        <a:pt x="644" y="741"/>
                        <a:pt x="631" y="767"/>
                      </a:cubicBezTo>
                      <a:cubicBezTo>
                        <a:pt x="619" y="795"/>
                        <a:pt x="639" y="831"/>
                        <a:pt x="668" y="848"/>
                      </a:cubicBezTo>
                      <a:cubicBezTo>
                        <a:pt x="744" y="884"/>
                        <a:pt x="824" y="908"/>
                        <a:pt x="901" y="936"/>
                      </a:cubicBezTo>
                      <a:cubicBezTo>
                        <a:pt x="905" y="944"/>
                        <a:pt x="913" y="944"/>
                        <a:pt x="921" y="944"/>
                      </a:cubicBezTo>
                      <a:cubicBezTo>
                        <a:pt x="949" y="944"/>
                        <a:pt x="969" y="924"/>
                        <a:pt x="981" y="896"/>
                      </a:cubicBezTo>
                      <a:cubicBezTo>
                        <a:pt x="989" y="864"/>
                        <a:pt x="969" y="827"/>
                        <a:pt x="941" y="815"/>
                      </a:cubicBezTo>
                      <a:cubicBezTo>
                        <a:pt x="864" y="791"/>
                        <a:pt x="788" y="763"/>
                        <a:pt x="712" y="731"/>
                      </a:cubicBezTo>
                      <a:cubicBezTo>
                        <a:pt x="706" y="729"/>
                        <a:pt x="700" y="729"/>
                        <a:pt x="694" y="729"/>
                      </a:cubicBezTo>
                      <a:close/>
                      <a:moveTo>
                        <a:pt x="1342" y="954"/>
                      </a:moveTo>
                      <a:cubicBezTo>
                        <a:pt x="1316" y="954"/>
                        <a:pt x="1288" y="973"/>
                        <a:pt x="1278" y="1004"/>
                      </a:cubicBezTo>
                      <a:cubicBezTo>
                        <a:pt x="1270" y="1032"/>
                        <a:pt x="1290" y="1069"/>
                        <a:pt x="1326" y="1077"/>
                      </a:cubicBezTo>
                      <a:lnTo>
                        <a:pt x="1567" y="1137"/>
                      </a:lnTo>
                      <a:lnTo>
                        <a:pt x="1580" y="1137"/>
                      </a:lnTo>
                      <a:cubicBezTo>
                        <a:pt x="1612" y="1137"/>
                        <a:pt x="1636" y="1117"/>
                        <a:pt x="1636" y="1093"/>
                      </a:cubicBezTo>
                      <a:cubicBezTo>
                        <a:pt x="1648" y="1056"/>
                        <a:pt x="1628" y="1028"/>
                        <a:pt x="1592" y="1016"/>
                      </a:cubicBezTo>
                      <a:cubicBezTo>
                        <a:pt x="1511" y="996"/>
                        <a:pt x="1435" y="976"/>
                        <a:pt x="1355" y="956"/>
                      </a:cubicBezTo>
                      <a:cubicBezTo>
                        <a:pt x="1350" y="955"/>
                        <a:pt x="1346" y="954"/>
                        <a:pt x="1342" y="954"/>
                      </a:cubicBezTo>
                      <a:close/>
                      <a:moveTo>
                        <a:pt x="4306" y="950"/>
                      </a:moveTo>
                      <a:cubicBezTo>
                        <a:pt x="4300" y="950"/>
                        <a:pt x="4294" y="951"/>
                        <a:pt x="4288" y="952"/>
                      </a:cubicBezTo>
                      <a:cubicBezTo>
                        <a:pt x="4207" y="976"/>
                        <a:pt x="4135" y="996"/>
                        <a:pt x="4054" y="1016"/>
                      </a:cubicBezTo>
                      <a:cubicBezTo>
                        <a:pt x="4018" y="1028"/>
                        <a:pt x="3998" y="1056"/>
                        <a:pt x="4006" y="1093"/>
                      </a:cubicBezTo>
                      <a:cubicBezTo>
                        <a:pt x="4014" y="1117"/>
                        <a:pt x="4038" y="1137"/>
                        <a:pt x="4067" y="1137"/>
                      </a:cubicBezTo>
                      <a:lnTo>
                        <a:pt x="4087" y="1137"/>
                      </a:lnTo>
                      <a:cubicBezTo>
                        <a:pt x="4167" y="1117"/>
                        <a:pt x="4247" y="1097"/>
                        <a:pt x="4328" y="1073"/>
                      </a:cubicBezTo>
                      <a:cubicBezTo>
                        <a:pt x="4360" y="1064"/>
                        <a:pt x="4380" y="1028"/>
                        <a:pt x="4368" y="992"/>
                      </a:cubicBezTo>
                      <a:cubicBezTo>
                        <a:pt x="4361" y="966"/>
                        <a:pt x="4335" y="950"/>
                        <a:pt x="4306" y="950"/>
                      </a:cubicBezTo>
                      <a:close/>
                      <a:moveTo>
                        <a:pt x="2020" y="1096"/>
                      </a:moveTo>
                      <a:cubicBezTo>
                        <a:pt x="1988" y="1096"/>
                        <a:pt x="1961" y="1116"/>
                        <a:pt x="1957" y="1149"/>
                      </a:cubicBezTo>
                      <a:cubicBezTo>
                        <a:pt x="1953" y="1185"/>
                        <a:pt x="1973" y="1213"/>
                        <a:pt x="2009" y="1217"/>
                      </a:cubicBezTo>
                      <a:cubicBezTo>
                        <a:pt x="2090" y="1233"/>
                        <a:pt x="2174" y="1245"/>
                        <a:pt x="2255" y="1253"/>
                      </a:cubicBezTo>
                      <a:lnTo>
                        <a:pt x="2259" y="1253"/>
                      </a:lnTo>
                      <a:cubicBezTo>
                        <a:pt x="2291" y="1253"/>
                        <a:pt x="2319" y="1229"/>
                        <a:pt x="2327" y="1197"/>
                      </a:cubicBezTo>
                      <a:cubicBezTo>
                        <a:pt x="2331" y="1161"/>
                        <a:pt x="2307" y="1133"/>
                        <a:pt x="2271" y="1129"/>
                      </a:cubicBezTo>
                      <a:cubicBezTo>
                        <a:pt x="2190" y="1125"/>
                        <a:pt x="2110" y="1109"/>
                        <a:pt x="2030" y="1097"/>
                      </a:cubicBezTo>
                      <a:cubicBezTo>
                        <a:pt x="2026" y="1096"/>
                        <a:pt x="2023" y="1096"/>
                        <a:pt x="2020" y="1096"/>
                      </a:cubicBezTo>
                      <a:close/>
                      <a:moveTo>
                        <a:pt x="3637" y="1103"/>
                      </a:moveTo>
                      <a:cubicBezTo>
                        <a:pt x="3633" y="1103"/>
                        <a:pt x="3629" y="1104"/>
                        <a:pt x="3625" y="1105"/>
                      </a:cubicBezTo>
                      <a:lnTo>
                        <a:pt x="3384" y="1133"/>
                      </a:lnTo>
                      <a:cubicBezTo>
                        <a:pt x="3351" y="1137"/>
                        <a:pt x="3323" y="1169"/>
                        <a:pt x="3331" y="1205"/>
                      </a:cubicBezTo>
                      <a:cubicBezTo>
                        <a:pt x="3331" y="1233"/>
                        <a:pt x="3359" y="1257"/>
                        <a:pt x="3388" y="1257"/>
                      </a:cubicBezTo>
                      <a:cubicBezTo>
                        <a:pt x="3388" y="1257"/>
                        <a:pt x="3396" y="1257"/>
                        <a:pt x="3400" y="1253"/>
                      </a:cubicBezTo>
                      <a:cubicBezTo>
                        <a:pt x="3480" y="1249"/>
                        <a:pt x="3564" y="1237"/>
                        <a:pt x="3645" y="1225"/>
                      </a:cubicBezTo>
                      <a:cubicBezTo>
                        <a:pt x="3677" y="1217"/>
                        <a:pt x="3701" y="1189"/>
                        <a:pt x="3697" y="1153"/>
                      </a:cubicBezTo>
                      <a:cubicBezTo>
                        <a:pt x="3693" y="1128"/>
                        <a:pt x="3668" y="1103"/>
                        <a:pt x="3637" y="1103"/>
                      </a:cubicBezTo>
                      <a:close/>
                      <a:moveTo>
                        <a:pt x="2709" y="1157"/>
                      </a:moveTo>
                      <a:cubicBezTo>
                        <a:pt x="2672" y="1157"/>
                        <a:pt x="2640" y="1181"/>
                        <a:pt x="2640" y="1217"/>
                      </a:cubicBezTo>
                      <a:cubicBezTo>
                        <a:pt x="2640" y="1253"/>
                        <a:pt x="2668" y="1281"/>
                        <a:pt x="2701" y="1281"/>
                      </a:cubicBezTo>
                      <a:lnTo>
                        <a:pt x="2954" y="1281"/>
                      </a:lnTo>
                      <a:cubicBezTo>
                        <a:pt x="2990" y="1281"/>
                        <a:pt x="3014" y="1253"/>
                        <a:pt x="3014" y="1217"/>
                      </a:cubicBezTo>
                      <a:cubicBezTo>
                        <a:pt x="3014" y="1181"/>
                        <a:pt x="2982" y="1157"/>
                        <a:pt x="2950" y="1157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751" name="Google Shape;751;p13"/>
              <p:cNvGrpSpPr/>
              <p:nvPr/>
            </p:nvGrpSpPr>
            <p:grpSpPr>
              <a:xfrm rot="8478049">
                <a:off x="7456155" y="-397939"/>
                <a:ext cx="900955" cy="172869"/>
                <a:chOff x="3564648" y="628675"/>
                <a:chExt cx="901001" cy="172878"/>
              </a:xfrm>
            </p:grpSpPr>
            <p:sp>
              <p:nvSpPr>
                <p:cNvPr id="752" name="Google Shape;752;p13"/>
                <p:cNvSpPr/>
                <p:nvPr/>
              </p:nvSpPr>
              <p:spPr>
                <a:xfrm>
                  <a:off x="3564648" y="647688"/>
                  <a:ext cx="32631" cy="260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2" h="193" extrusionOk="0">
                      <a:moveTo>
                        <a:pt x="73" y="0"/>
                      </a:moveTo>
                      <a:cubicBezTo>
                        <a:pt x="53" y="0"/>
                        <a:pt x="33" y="10"/>
                        <a:pt x="21" y="28"/>
                      </a:cubicBezTo>
                      <a:cubicBezTo>
                        <a:pt x="0" y="52"/>
                        <a:pt x="4" y="92"/>
                        <a:pt x="33" y="112"/>
                      </a:cubicBezTo>
                      <a:cubicBezTo>
                        <a:pt x="33" y="112"/>
                        <a:pt x="69" y="140"/>
                        <a:pt x="141" y="184"/>
                      </a:cubicBezTo>
                      <a:cubicBezTo>
                        <a:pt x="149" y="188"/>
                        <a:pt x="165" y="192"/>
                        <a:pt x="173" y="192"/>
                      </a:cubicBezTo>
                      <a:cubicBezTo>
                        <a:pt x="193" y="192"/>
                        <a:pt x="213" y="184"/>
                        <a:pt x="225" y="168"/>
                      </a:cubicBezTo>
                      <a:cubicBezTo>
                        <a:pt x="241" y="144"/>
                        <a:pt x="233" y="104"/>
                        <a:pt x="205" y="84"/>
                      </a:cubicBezTo>
                      <a:cubicBezTo>
                        <a:pt x="141" y="40"/>
                        <a:pt x="105" y="11"/>
                        <a:pt x="105" y="11"/>
                      </a:cubicBezTo>
                      <a:cubicBezTo>
                        <a:pt x="96" y="4"/>
                        <a:pt x="84" y="0"/>
                        <a:pt x="73" y="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53" name="Google Shape;753;p13"/>
                <p:cNvSpPr/>
                <p:nvPr/>
              </p:nvSpPr>
              <p:spPr>
                <a:xfrm>
                  <a:off x="3630180" y="628675"/>
                  <a:ext cx="835469" cy="17287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196" h="1282" extrusionOk="0">
                      <a:moveTo>
                        <a:pt x="6121" y="0"/>
                      </a:moveTo>
                      <a:cubicBezTo>
                        <a:pt x="6109" y="0"/>
                        <a:pt x="6097" y="4"/>
                        <a:pt x="6087" y="12"/>
                      </a:cubicBezTo>
                      <a:cubicBezTo>
                        <a:pt x="6023" y="64"/>
                        <a:pt x="5955" y="112"/>
                        <a:pt x="5891" y="160"/>
                      </a:cubicBezTo>
                      <a:cubicBezTo>
                        <a:pt x="5858" y="177"/>
                        <a:pt x="5854" y="213"/>
                        <a:pt x="5875" y="245"/>
                      </a:cubicBezTo>
                      <a:cubicBezTo>
                        <a:pt x="5887" y="261"/>
                        <a:pt x="5907" y="269"/>
                        <a:pt x="5927" y="269"/>
                      </a:cubicBezTo>
                      <a:cubicBezTo>
                        <a:pt x="5943" y="269"/>
                        <a:pt x="5951" y="265"/>
                        <a:pt x="5967" y="261"/>
                      </a:cubicBezTo>
                      <a:cubicBezTo>
                        <a:pt x="6035" y="213"/>
                        <a:pt x="6104" y="165"/>
                        <a:pt x="6168" y="112"/>
                      </a:cubicBezTo>
                      <a:cubicBezTo>
                        <a:pt x="6192" y="88"/>
                        <a:pt x="6196" y="48"/>
                        <a:pt x="6176" y="24"/>
                      </a:cubicBezTo>
                      <a:cubicBezTo>
                        <a:pt x="6161" y="9"/>
                        <a:pt x="6140" y="0"/>
                        <a:pt x="6121" y="0"/>
                      </a:cubicBezTo>
                      <a:close/>
                      <a:moveTo>
                        <a:pt x="5557" y="384"/>
                      </a:moveTo>
                      <a:cubicBezTo>
                        <a:pt x="5546" y="384"/>
                        <a:pt x="5535" y="387"/>
                        <a:pt x="5525" y="394"/>
                      </a:cubicBezTo>
                      <a:lnTo>
                        <a:pt x="5312" y="514"/>
                      </a:lnTo>
                      <a:cubicBezTo>
                        <a:pt x="5284" y="530"/>
                        <a:pt x="5272" y="570"/>
                        <a:pt x="5288" y="602"/>
                      </a:cubicBezTo>
                      <a:cubicBezTo>
                        <a:pt x="5296" y="623"/>
                        <a:pt x="5324" y="631"/>
                        <a:pt x="5344" y="631"/>
                      </a:cubicBezTo>
                      <a:cubicBezTo>
                        <a:pt x="5352" y="631"/>
                        <a:pt x="5364" y="631"/>
                        <a:pt x="5372" y="627"/>
                      </a:cubicBezTo>
                      <a:cubicBezTo>
                        <a:pt x="5445" y="586"/>
                        <a:pt x="5517" y="546"/>
                        <a:pt x="5589" y="502"/>
                      </a:cubicBezTo>
                      <a:cubicBezTo>
                        <a:pt x="5617" y="486"/>
                        <a:pt x="5629" y="446"/>
                        <a:pt x="5609" y="414"/>
                      </a:cubicBezTo>
                      <a:cubicBezTo>
                        <a:pt x="5599" y="395"/>
                        <a:pt x="5578" y="384"/>
                        <a:pt x="5557" y="384"/>
                      </a:cubicBezTo>
                      <a:close/>
                      <a:moveTo>
                        <a:pt x="68" y="434"/>
                      </a:moveTo>
                      <a:cubicBezTo>
                        <a:pt x="45" y="434"/>
                        <a:pt x="25" y="444"/>
                        <a:pt x="17" y="466"/>
                      </a:cubicBezTo>
                      <a:cubicBezTo>
                        <a:pt x="1" y="494"/>
                        <a:pt x="9" y="534"/>
                        <a:pt x="41" y="550"/>
                      </a:cubicBezTo>
                      <a:cubicBezTo>
                        <a:pt x="109" y="590"/>
                        <a:pt x="185" y="631"/>
                        <a:pt x="262" y="667"/>
                      </a:cubicBezTo>
                      <a:cubicBezTo>
                        <a:pt x="266" y="671"/>
                        <a:pt x="278" y="671"/>
                        <a:pt x="286" y="671"/>
                      </a:cubicBezTo>
                      <a:cubicBezTo>
                        <a:pt x="310" y="671"/>
                        <a:pt x="330" y="663"/>
                        <a:pt x="346" y="635"/>
                      </a:cubicBezTo>
                      <a:cubicBezTo>
                        <a:pt x="362" y="602"/>
                        <a:pt x="346" y="566"/>
                        <a:pt x="318" y="550"/>
                      </a:cubicBezTo>
                      <a:cubicBezTo>
                        <a:pt x="246" y="514"/>
                        <a:pt x="169" y="482"/>
                        <a:pt x="101" y="442"/>
                      </a:cubicBezTo>
                      <a:cubicBezTo>
                        <a:pt x="90" y="436"/>
                        <a:pt x="79" y="434"/>
                        <a:pt x="68" y="434"/>
                      </a:cubicBezTo>
                      <a:close/>
                      <a:moveTo>
                        <a:pt x="4947" y="705"/>
                      </a:moveTo>
                      <a:cubicBezTo>
                        <a:pt x="4939" y="705"/>
                        <a:pt x="4930" y="707"/>
                        <a:pt x="4922" y="711"/>
                      </a:cubicBezTo>
                      <a:cubicBezTo>
                        <a:pt x="4846" y="747"/>
                        <a:pt x="4770" y="775"/>
                        <a:pt x="4693" y="807"/>
                      </a:cubicBezTo>
                      <a:cubicBezTo>
                        <a:pt x="4665" y="815"/>
                        <a:pt x="4645" y="856"/>
                        <a:pt x="4661" y="888"/>
                      </a:cubicBezTo>
                      <a:cubicBezTo>
                        <a:pt x="4669" y="912"/>
                        <a:pt x="4693" y="928"/>
                        <a:pt x="4721" y="928"/>
                      </a:cubicBezTo>
                      <a:cubicBezTo>
                        <a:pt x="4729" y="928"/>
                        <a:pt x="4738" y="928"/>
                        <a:pt x="4746" y="920"/>
                      </a:cubicBezTo>
                      <a:cubicBezTo>
                        <a:pt x="4826" y="892"/>
                        <a:pt x="4902" y="860"/>
                        <a:pt x="4975" y="827"/>
                      </a:cubicBezTo>
                      <a:cubicBezTo>
                        <a:pt x="5007" y="811"/>
                        <a:pt x="5023" y="771"/>
                        <a:pt x="5007" y="739"/>
                      </a:cubicBezTo>
                      <a:cubicBezTo>
                        <a:pt x="4995" y="719"/>
                        <a:pt x="4971" y="705"/>
                        <a:pt x="4947" y="705"/>
                      </a:cubicBezTo>
                      <a:close/>
                      <a:moveTo>
                        <a:pt x="694" y="729"/>
                      </a:moveTo>
                      <a:cubicBezTo>
                        <a:pt x="670" y="729"/>
                        <a:pt x="644" y="741"/>
                        <a:pt x="631" y="767"/>
                      </a:cubicBezTo>
                      <a:cubicBezTo>
                        <a:pt x="619" y="795"/>
                        <a:pt x="639" y="831"/>
                        <a:pt x="668" y="848"/>
                      </a:cubicBezTo>
                      <a:cubicBezTo>
                        <a:pt x="744" y="884"/>
                        <a:pt x="824" y="908"/>
                        <a:pt x="901" y="936"/>
                      </a:cubicBezTo>
                      <a:cubicBezTo>
                        <a:pt x="905" y="944"/>
                        <a:pt x="913" y="944"/>
                        <a:pt x="921" y="944"/>
                      </a:cubicBezTo>
                      <a:cubicBezTo>
                        <a:pt x="949" y="944"/>
                        <a:pt x="969" y="924"/>
                        <a:pt x="981" y="896"/>
                      </a:cubicBezTo>
                      <a:cubicBezTo>
                        <a:pt x="989" y="864"/>
                        <a:pt x="969" y="827"/>
                        <a:pt x="941" y="815"/>
                      </a:cubicBezTo>
                      <a:cubicBezTo>
                        <a:pt x="864" y="791"/>
                        <a:pt x="788" y="763"/>
                        <a:pt x="712" y="731"/>
                      </a:cubicBezTo>
                      <a:cubicBezTo>
                        <a:pt x="706" y="729"/>
                        <a:pt x="700" y="729"/>
                        <a:pt x="694" y="729"/>
                      </a:cubicBezTo>
                      <a:close/>
                      <a:moveTo>
                        <a:pt x="1342" y="954"/>
                      </a:moveTo>
                      <a:cubicBezTo>
                        <a:pt x="1316" y="954"/>
                        <a:pt x="1288" y="973"/>
                        <a:pt x="1278" y="1004"/>
                      </a:cubicBezTo>
                      <a:cubicBezTo>
                        <a:pt x="1270" y="1032"/>
                        <a:pt x="1290" y="1069"/>
                        <a:pt x="1326" y="1077"/>
                      </a:cubicBezTo>
                      <a:lnTo>
                        <a:pt x="1567" y="1137"/>
                      </a:lnTo>
                      <a:lnTo>
                        <a:pt x="1580" y="1137"/>
                      </a:lnTo>
                      <a:cubicBezTo>
                        <a:pt x="1612" y="1137"/>
                        <a:pt x="1636" y="1117"/>
                        <a:pt x="1636" y="1093"/>
                      </a:cubicBezTo>
                      <a:cubicBezTo>
                        <a:pt x="1648" y="1056"/>
                        <a:pt x="1628" y="1028"/>
                        <a:pt x="1592" y="1016"/>
                      </a:cubicBezTo>
                      <a:cubicBezTo>
                        <a:pt x="1511" y="996"/>
                        <a:pt x="1435" y="976"/>
                        <a:pt x="1355" y="956"/>
                      </a:cubicBezTo>
                      <a:cubicBezTo>
                        <a:pt x="1350" y="955"/>
                        <a:pt x="1346" y="954"/>
                        <a:pt x="1342" y="954"/>
                      </a:cubicBezTo>
                      <a:close/>
                      <a:moveTo>
                        <a:pt x="4306" y="950"/>
                      </a:moveTo>
                      <a:cubicBezTo>
                        <a:pt x="4300" y="950"/>
                        <a:pt x="4294" y="951"/>
                        <a:pt x="4288" y="952"/>
                      </a:cubicBezTo>
                      <a:cubicBezTo>
                        <a:pt x="4207" y="976"/>
                        <a:pt x="4135" y="996"/>
                        <a:pt x="4054" y="1016"/>
                      </a:cubicBezTo>
                      <a:cubicBezTo>
                        <a:pt x="4018" y="1028"/>
                        <a:pt x="3998" y="1056"/>
                        <a:pt x="4006" y="1093"/>
                      </a:cubicBezTo>
                      <a:cubicBezTo>
                        <a:pt x="4014" y="1117"/>
                        <a:pt x="4038" y="1137"/>
                        <a:pt x="4067" y="1137"/>
                      </a:cubicBezTo>
                      <a:lnTo>
                        <a:pt x="4087" y="1137"/>
                      </a:lnTo>
                      <a:cubicBezTo>
                        <a:pt x="4167" y="1117"/>
                        <a:pt x="4247" y="1097"/>
                        <a:pt x="4328" y="1073"/>
                      </a:cubicBezTo>
                      <a:cubicBezTo>
                        <a:pt x="4360" y="1064"/>
                        <a:pt x="4380" y="1028"/>
                        <a:pt x="4368" y="992"/>
                      </a:cubicBezTo>
                      <a:cubicBezTo>
                        <a:pt x="4361" y="966"/>
                        <a:pt x="4335" y="950"/>
                        <a:pt x="4306" y="950"/>
                      </a:cubicBezTo>
                      <a:close/>
                      <a:moveTo>
                        <a:pt x="2020" y="1096"/>
                      </a:moveTo>
                      <a:cubicBezTo>
                        <a:pt x="1988" y="1096"/>
                        <a:pt x="1961" y="1116"/>
                        <a:pt x="1957" y="1149"/>
                      </a:cubicBezTo>
                      <a:cubicBezTo>
                        <a:pt x="1953" y="1185"/>
                        <a:pt x="1973" y="1213"/>
                        <a:pt x="2009" y="1217"/>
                      </a:cubicBezTo>
                      <a:cubicBezTo>
                        <a:pt x="2090" y="1233"/>
                        <a:pt x="2174" y="1245"/>
                        <a:pt x="2255" y="1253"/>
                      </a:cubicBezTo>
                      <a:lnTo>
                        <a:pt x="2259" y="1253"/>
                      </a:lnTo>
                      <a:cubicBezTo>
                        <a:pt x="2291" y="1253"/>
                        <a:pt x="2319" y="1229"/>
                        <a:pt x="2327" y="1197"/>
                      </a:cubicBezTo>
                      <a:cubicBezTo>
                        <a:pt x="2331" y="1161"/>
                        <a:pt x="2307" y="1133"/>
                        <a:pt x="2271" y="1129"/>
                      </a:cubicBezTo>
                      <a:cubicBezTo>
                        <a:pt x="2190" y="1125"/>
                        <a:pt x="2110" y="1109"/>
                        <a:pt x="2030" y="1097"/>
                      </a:cubicBezTo>
                      <a:cubicBezTo>
                        <a:pt x="2026" y="1096"/>
                        <a:pt x="2023" y="1096"/>
                        <a:pt x="2020" y="1096"/>
                      </a:cubicBezTo>
                      <a:close/>
                      <a:moveTo>
                        <a:pt x="3637" y="1103"/>
                      </a:moveTo>
                      <a:cubicBezTo>
                        <a:pt x="3633" y="1103"/>
                        <a:pt x="3629" y="1104"/>
                        <a:pt x="3625" y="1105"/>
                      </a:cubicBezTo>
                      <a:lnTo>
                        <a:pt x="3384" y="1133"/>
                      </a:lnTo>
                      <a:cubicBezTo>
                        <a:pt x="3351" y="1137"/>
                        <a:pt x="3323" y="1169"/>
                        <a:pt x="3331" y="1205"/>
                      </a:cubicBezTo>
                      <a:cubicBezTo>
                        <a:pt x="3331" y="1233"/>
                        <a:pt x="3359" y="1257"/>
                        <a:pt x="3388" y="1257"/>
                      </a:cubicBezTo>
                      <a:cubicBezTo>
                        <a:pt x="3388" y="1257"/>
                        <a:pt x="3396" y="1257"/>
                        <a:pt x="3400" y="1253"/>
                      </a:cubicBezTo>
                      <a:cubicBezTo>
                        <a:pt x="3480" y="1249"/>
                        <a:pt x="3564" y="1237"/>
                        <a:pt x="3645" y="1225"/>
                      </a:cubicBezTo>
                      <a:cubicBezTo>
                        <a:pt x="3677" y="1217"/>
                        <a:pt x="3701" y="1189"/>
                        <a:pt x="3697" y="1153"/>
                      </a:cubicBezTo>
                      <a:cubicBezTo>
                        <a:pt x="3693" y="1128"/>
                        <a:pt x="3668" y="1103"/>
                        <a:pt x="3637" y="1103"/>
                      </a:cubicBezTo>
                      <a:close/>
                      <a:moveTo>
                        <a:pt x="2709" y="1157"/>
                      </a:moveTo>
                      <a:cubicBezTo>
                        <a:pt x="2672" y="1157"/>
                        <a:pt x="2640" y="1181"/>
                        <a:pt x="2640" y="1217"/>
                      </a:cubicBezTo>
                      <a:cubicBezTo>
                        <a:pt x="2640" y="1253"/>
                        <a:pt x="2668" y="1281"/>
                        <a:pt x="2701" y="1281"/>
                      </a:cubicBezTo>
                      <a:lnTo>
                        <a:pt x="2954" y="1281"/>
                      </a:lnTo>
                      <a:cubicBezTo>
                        <a:pt x="2990" y="1281"/>
                        <a:pt x="3014" y="1253"/>
                        <a:pt x="3014" y="1217"/>
                      </a:cubicBezTo>
                      <a:cubicBezTo>
                        <a:pt x="3014" y="1181"/>
                        <a:pt x="2982" y="1157"/>
                        <a:pt x="2950" y="1157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</p:grpSp>
      <p:grpSp>
        <p:nvGrpSpPr>
          <p:cNvPr id="754" name="Google Shape;754;p13"/>
          <p:cNvGrpSpPr/>
          <p:nvPr/>
        </p:nvGrpSpPr>
        <p:grpSpPr>
          <a:xfrm rot="-6960062">
            <a:off x="8668101" y="2829733"/>
            <a:ext cx="1631091" cy="1569042"/>
            <a:chOff x="2032175" y="1682500"/>
            <a:chExt cx="557500" cy="536300"/>
          </a:xfrm>
        </p:grpSpPr>
        <p:sp>
          <p:nvSpPr>
            <p:cNvPr id="755" name="Google Shape;755;p13"/>
            <p:cNvSpPr/>
            <p:nvPr/>
          </p:nvSpPr>
          <p:spPr>
            <a:xfrm>
              <a:off x="2032175" y="1736150"/>
              <a:ext cx="557500" cy="482650"/>
            </a:xfrm>
            <a:custGeom>
              <a:avLst/>
              <a:gdLst/>
              <a:ahLst/>
              <a:cxnLst/>
              <a:rect l="l" t="t" r="r" b="b"/>
              <a:pathLst>
                <a:path w="22300" h="19306" extrusionOk="0">
                  <a:moveTo>
                    <a:pt x="17029" y="1"/>
                  </a:moveTo>
                  <a:cubicBezTo>
                    <a:pt x="15601" y="1"/>
                    <a:pt x="14082" y="330"/>
                    <a:pt x="12862" y="771"/>
                  </a:cubicBezTo>
                  <a:cubicBezTo>
                    <a:pt x="12037" y="1071"/>
                    <a:pt x="11278" y="1177"/>
                    <a:pt x="10540" y="1177"/>
                  </a:cubicBezTo>
                  <a:cubicBezTo>
                    <a:pt x="8763" y="1177"/>
                    <a:pt x="7104" y="563"/>
                    <a:pt x="4920" y="563"/>
                  </a:cubicBezTo>
                  <a:cubicBezTo>
                    <a:pt x="4705" y="563"/>
                    <a:pt x="4485" y="569"/>
                    <a:pt x="4260" y="582"/>
                  </a:cubicBezTo>
                  <a:cubicBezTo>
                    <a:pt x="788" y="783"/>
                    <a:pt x="202" y="4198"/>
                    <a:pt x="1708" y="7372"/>
                  </a:cubicBezTo>
                  <a:cubicBezTo>
                    <a:pt x="3215" y="10546"/>
                    <a:pt x="1" y="13439"/>
                    <a:pt x="1258" y="16798"/>
                  </a:cubicBezTo>
                  <a:cubicBezTo>
                    <a:pt x="1942" y="18629"/>
                    <a:pt x="3846" y="18953"/>
                    <a:pt x="5847" y="18953"/>
                  </a:cubicBezTo>
                  <a:cubicBezTo>
                    <a:pt x="6944" y="18953"/>
                    <a:pt x="8069" y="18856"/>
                    <a:pt x="9039" y="18856"/>
                  </a:cubicBezTo>
                  <a:cubicBezTo>
                    <a:pt x="9546" y="18856"/>
                    <a:pt x="10011" y="18883"/>
                    <a:pt x="10407" y="18964"/>
                  </a:cubicBezTo>
                  <a:cubicBezTo>
                    <a:pt x="11570" y="19200"/>
                    <a:pt x="12633" y="19305"/>
                    <a:pt x="13600" y="19305"/>
                  </a:cubicBezTo>
                  <a:cubicBezTo>
                    <a:pt x="20113" y="19305"/>
                    <a:pt x="22247" y="14514"/>
                    <a:pt x="21247" y="12632"/>
                  </a:cubicBezTo>
                  <a:cubicBezTo>
                    <a:pt x="20090" y="10462"/>
                    <a:pt x="22299" y="6312"/>
                    <a:pt x="21496" y="2796"/>
                  </a:cubicBezTo>
                  <a:cubicBezTo>
                    <a:pt x="21018" y="707"/>
                    <a:pt x="19121" y="1"/>
                    <a:pt x="17029" y="1"/>
                  </a:cubicBezTo>
                  <a:close/>
                </a:path>
              </a:pathLst>
            </a:custGeom>
            <a:solidFill>
              <a:srgbClr val="FF5A78">
                <a:alpha val="225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6" name="Google Shape;756;p13"/>
            <p:cNvSpPr/>
            <p:nvPr/>
          </p:nvSpPr>
          <p:spPr>
            <a:xfrm>
              <a:off x="2196000" y="1682500"/>
              <a:ext cx="189675" cy="60225"/>
            </a:xfrm>
            <a:custGeom>
              <a:avLst/>
              <a:gdLst/>
              <a:ahLst/>
              <a:cxnLst/>
              <a:rect l="l" t="t" r="r" b="b"/>
              <a:pathLst>
                <a:path w="7587" h="2409" extrusionOk="0">
                  <a:moveTo>
                    <a:pt x="984" y="1"/>
                  </a:moveTo>
                  <a:cubicBezTo>
                    <a:pt x="635" y="1"/>
                    <a:pt x="382" y="108"/>
                    <a:pt x="294" y="422"/>
                  </a:cubicBezTo>
                  <a:cubicBezTo>
                    <a:pt x="0" y="1457"/>
                    <a:pt x="1858" y="2408"/>
                    <a:pt x="3684" y="2408"/>
                  </a:cubicBezTo>
                  <a:cubicBezTo>
                    <a:pt x="3806" y="2408"/>
                    <a:pt x="3929" y="2404"/>
                    <a:pt x="4051" y="2395"/>
                  </a:cubicBezTo>
                  <a:cubicBezTo>
                    <a:pt x="6642" y="2210"/>
                    <a:pt x="7586" y="981"/>
                    <a:pt x="7325" y="374"/>
                  </a:cubicBezTo>
                  <a:cubicBezTo>
                    <a:pt x="7218" y="124"/>
                    <a:pt x="6925" y="30"/>
                    <a:pt x="6519" y="30"/>
                  </a:cubicBezTo>
                  <a:cubicBezTo>
                    <a:pt x="5946" y="30"/>
                    <a:pt x="5149" y="218"/>
                    <a:pt x="4336" y="422"/>
                  </a:cubicBezTo>
                  <a:cubicBezTo>
                    <a:pt x="4179" y="462"/>
                    <a:pt x="4010" y="479"/>
                    <a:pt x="3833" y="479"/>
                  </a:cubicBezTo>
                  <a:cubicBezTo>
                    <a:pt x="2889" y="479"/>
                    <a:pt x="1721" y="1"/>
                    <a:pt x="984" y="1"/>
                  </a:cubicBezTo>
                  <a:close/>
                </a:path>
              </a:pathLst>
            </a:custGeom>
            <a:solidFill>
              <a:srgbClr val="FF5A78">
                <a:alpha val="225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57" name="Google Shape;757;p13"/>
          <p:cNvGrpSpPr/>
          <p:nvPr/>
        </p:nvGrpSpPr>
        <p:grpSpPr>
          <a:xfrm rot="2479597">
            <a:off x="8624418" y="-245905"/>
            <a:ext cx="2039430" cy="1399455"/>
            <a:chOff x="6272659" y="-660615"/>
            <a:chExt cx="2039586" cy="1399562"/>
          </a:xfrm>
        </p:grpSpPr>
        <p:grpSp>
          <p:nvGrpSpPr>
            <p:cNvPr id="758" name="Google Shape;758;p13"/>
            <p:cNvGrpSpPr/>
            <p:nvPr/>
          </p:nvGrpSpPr>
          <p:grpSpPr>
            <a:xfrm rot="8478049">
              <a:off x="7456155" y="-397939"/>
              <a:ext cx="900955" cy="172869"/>
              <a:chOff x="3564648" y="628675"/>
              <a:chExt cx="901001" cy="172878"/>
            </a:xfrm>
          </p:grpSpPr>
          <p:sp>
            <p:nvSpPr>
              <p:cNvPr id="759" name="Google Shape;759;p13"/>
              <p:cNvSpPr/>
              <p:nvPr/>
            </p:nvSpPr>
            <p:spPr>
              <a:xfrm>
                <a:off x="3564648" y="647688"/>
                <a:ext cx="32631" cy="26026"/>
              </a:xfrm>
              <a:custGeom>
                <a:avLst/>
                <a:gdLst/>
                <a:ahLst/>
                <a:cxnLst/>
                <a:rect l="l" t="t" r="r" b="b"/>
                <a:pathLst>
                  <a:path w="242" h="193" extrusionOk="0">
                    <a:moveTo>
                      <a:pt x="73" y="0"/>
                    </a:moveTo>
                    <a:cubicBezTo>
                      <a:pt x="53" y="0"/>
                      <a:pt x="33" y="10"/>
                      <a:pt x="21" y="28"/>
                    </a:cubicBezTo>
                    <a:cubicBezTo>
                      <a:pt x="0" y="52"/>
                      <a:pt x="4" y="92"/>
                      <a:pt x="33" y="112"/>
                    </a:cubicBezTo>
                    <a:cubicBezTo>
                      <a:pt x="33" y="112"/>
                      <a:pt x="69" y="140"/>
                      <a:pt x="141" y="184"/>
                    </a:cubicBezTo>
                    <a:cubicBezTo>
                      <a:pt x="149" y="188"/>
                      <a:pt x="165" y="192"/>
                      <a:pt x="173" y="192"/>
                    </a:cubicBezTo>
                    <a:cubicBezTo>
                      <a:pt x="193" y="192"/>
                      <a:pt x="213" y="184"/>
                      <a:pt x="225" y="168"/>
                    </a:cubicBezTo>
                    <a:cubicBezTo>
                      <a:pt x="241" y="144"/>
                      <a:pt x="233" y="104"/>
                      <a:pt x="205" y="84"/>
                    </a:cubicBezTo>
                    <a:cubicBezTo>
                      <a:pt x="141" y="40"/>
                      <a:pt x="105" y="11"/>
                      <a:pt x="105" y="11"/>
                    </a:cubicBezTo>
                    <a:cubicBezTo>
                      <a:pt x="96" y="4"/>
                      <a:pt x="84" y="0"/>
                      <a:pt x="73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0" name="Google Shape;760;p13"/>
              <p:cNvSpPr/>
              <p:nvPr/>
            </p:nvSpPr>
            <p:spPr>
              <a:xfrm>
                <a:off x="3630180" y="628675"/>
                <a:ext cx="835469" cy="172878"/>
              </a:xfrm>
              <a:custGeom>
                <a:avLst/>
                <a:gdLst/>
                <a:ahLst/>
                <a:cxnLst/>
                <a:rect l="l" t="t" r="r" b="b"/>
                <a:pathLst>
                  <a:path w="6196" h="1282" extrusionOk="0">
                    <a:moveTo>
                      <a:pt x="6121" y="0"/>
                    </a:moveTo>
                    <a:cubicBezTo>
                      <a:pt x="6109" y="0"/>
                      <a:pt x="6097" y="4"/>
                      <a:pt x="6087" y="12"/>
                    </a:cubicBezTo>
                    <a:cubicBezTo>
                      <a:pt x="6023" y="64"/>
                      <a:pt x="5955" y="112"/>
                      <a:pt x="5891" y="160"/>
                    </a:cubicBezTo>
                    <a:cubicBezTo>
                      <a:pt x="5858" y="177"/>
                      <a:pt x="5854" y="213"/>
                      <a:pt x="5875" y="245"/>
                    </a:cubicBezTo>
                    <a:cubicBezTo>
                      <a:pt x="5887" y="261"/>
                      <a:pt x="5907" y="269"/>
                      <a:pt x="5927" y="269"/>
                    </a:cubicBezTo>
                    <a:cubicBezTo>
                      <a:pt x="5943" y="269"/>
                      <a:pt x="5951" y="265"/>
                      <a:pt x="5967" y="261"/>
                    </a:cubicBezTo>
                    <a:cubicBezTo>
                      <a:pt x="6035" y="213"/>
                      <a:pt x="6104" y="165"/>
                      <a:pt x="6168" y="112"/>
                    </a:cubicBezTo>
                    <a:cubicBezTo>
                      <a:pt x="6192" y="88"/>
                      <a:pt x="6196" y="48"/>
                      <a:pt x="6176" y="24"/>
                    </a:cubicBezTo>
                    <a:cubicBezTo>
                      <a:pt x="6161" y="9"/>
                      <a:pt x="6140" y="0"/>
                      <a:pt x="6121" y="0"/>
                    </a:cubicBezTo>
                    <a:close/>
                    <a:moveTo>
                      <a:pt x="5557" y="384"/>
                    </a:moveTo>
                    <a:cubicBezTo>
                      <a:pt x="5546" y="384"/>
                      <a:pt x="5535" y="387"/>
                      <a:pt x="5525" y="394"/>
                    </a:cubicBezTo>
                    <a:lnTo>
                      <a:pt x="5312" y="514"/>
                    </a:lnTo>
                    <a:cubicBezTo>
                      <a:pt x="5284" y="530"/>
                      <a:pt x="5272" y="570"/>
                      <a:pt x="5288" y="602"/>
                    </a:cubicBezTo>
                    <a:cubicBezTo>
                      <a:pt x="5296" y="623"/>
                      <a:pt x="5324" y="631"/>
                      <a:pt x="5344" y="631"/>
                    </a:cubicBezTo>
                    <a:cubicBezTo>
                      <a:pt x="5352" y="631"/>
                      <a:pt x="5364" y="631"/>
                      <a:pt x="5372" y="627"/>
                    </a:cubicBezTo>
                    <a:cubicBezTo>
                      <a:pt x="5445" y="586"/>
                      <a:pt x="5517" y="546"/>
                      <a:pt x="5589" y="502"/>
                    </a:cubicBezTo>
                    <a:cubicBezTo>
                      <a:pt x="5617" y="486"/>
                      <a:pt x="5629" y="446"/>
                      <a:pt x="5609" y="414"/>
                    </a:cubicBezTo>
                    <a:cubicBezTo>
                      <a:pt x="5599" y="395"/>
                      <a:pt x="5578" y="384"/>
                      <a:pt x="5557" y="384"/>
                    </a:cubicBezTo>
                    <a:close/>
                    <a:moveTo>
                      <a:pt x="68" y="434"/>
                    </a:moveTo>
                    <a:cubicBezTo>
                      <a:pt x="45" y="434"/>
                      <a:pt x="25" y="444"/>
                      <a:pt x="17" y="466"/>
                    </a:cubicBezTo>
                    <a:cubicBezTo>
                      <a:pt x="1" y="494"/>
                      <a:pt x="9" y="534"/>
                      <a:pt x="41" y="550"/>
                    </a:cubicBezTo>
                    <a:cubicBezTo>
                      <a:pt x="109" y="590"/>
                      <a:pt x="185" y="631"/>
                      <a:pt x="262" y="667"/>
                    </a:cubicBezTo>
                    <a:cubicBezTo>
                      <a:pt x="266" y="671"/>
                      <a:pt x="278" y="671"/>
                      <a:pt x="286" y="671"/>
                    </a:cubicBezTo>
                    <a:cubicBezTo>
                      <a:pt x="310" y="671"/>
                      <a:pt x="330" y="663"/>
                      <a:pt x="346" y="635"/>
                    </a:cubicBezTo>
                    <a:cubicBezTo>
                      <a:pt x="362" y="602"/>
                      <a:pt x="346" y="566"/>
                      <a:pt x="318" y="550"/>
                    </a:cubicBezTo>
                    <a:cubicBezTo>
                      <a:pt x="246" y="514"/>
                      <a:pt x="169" y="482"/>
                      <a:pt x="101" y="442"/>
                    </a:cubicBezTo>
                    <a:cubicBezTo>
                      <a:pt x="90" y="436"/>
                      <a:pt x="79" y="434"/>
                      <a:pt x="68" y="434"/>
                    </a:cubicBezTo>
                    <a:close/>
                    <a:moveTo>
                      <a:pt x="4947" y="705"/>
                    </a:moveTo>
                    <a:cubicBezTo>
                      <a:pt x="4939" y="705"/>
                      <a:pt x="4930" y="707"/>
                      <a:pt x="4922" y="711"/>
                    </a:cubicBezTo>
                    <a:cubicBezTo>
                      <a:pt x="4846" y="747"/>
                      <a:pt x="4770" y="775"/>
                      <a:pt x="4693" y="807"/>
                    </a:cubicBezTo>
                    <a:cubicBezTo>
                      <a:pt x="4665" y="815"/>
                      <a:pt x="4645" y="856"/>
                      <a:pt x="4661" y="888"/>
                    </a:cubicBezTo>
                    <a:cubicBezTo>
                      <a:pt x="4669" y="912"/>
                      <a:pt x="4693" y="928"/>
                      <a:pt x="4721" y="928"/>
                    </a:cubicBezTo>
                    <a:cubicBezTo>
                      <a:pt x="4729" y="928"/>
                      <a:pt x="4738" y="928"/>
                      <a:pt x="4746" y="920"/>
                    </a:cubicBezTo>
                    <a:cubicBezTo>
                      <a:pt x="4826" y="892"/>
                      <a:pt x="4902" y="860"/>
                      <a:pt x="4975" y="827"/>
                    </a:cubicBezTo>
                    <a:cubicBezTo>
                      <a:pt x="5007" y="811"/>
                      <a:pt x="5023" y="771"/>
                      <a:pt x="5007" y="739"/>
                    </a:cubicBezTo>
                    <a:cubicBezTo>
                      <a:pt x="4995" y="719"/>
                      <a:pt x="4971" y="705"/>
                      <a:pt x="4947" y="705"/>
                    </a:cubicBezTo>
                    <a:close/>
                    <a:moveTo>
                      <a:pt x="694" y="729"/>
                    </a:moveTo>
                    <a:cubicBezTo>
                      <a:pt x="670" y="729"/>
                      <a:pt x="644" y="741"/>
                      <a:pt x="631" y="767"/>
                    </a:cubicBezTo>
                    <a:cubicBezTo>
                      <a:pt x="619" y="795"/>
                      <a:pt x="639" y="831"/>
                      <a:pt x="668" y="848"/>
                    </a:cubicBezTo>
                    <a:cubicBezTo>
                      <a:pt x="744" y="884"/>
                      <a:pt x="824" y="908"/>
                      <a:pt x="901" y="936"/>
                    </a:cubicBezTo>
                    <a:cubicBezTo>
                      <a:pt x="905" y="944"/>
                      <a:pt x="913" y="944"/>
                      <a:pt x="921" y="944"/>
                    </a:cubicBezTo>
                    <a:cubicBezTo>
                      <a:pt x="949" y="944"/>
                      <a:pt x="969" y="924"/>
                      <a:pt x="981" y="896"/>
                    </a:cubicBezTo>
                    <a:cubicBezTo>
                      <a:pt x="989" y="864"/>
                      <a:pt x="969" y="827"/>
                      <a:pt x="941" y="815"/>
                    </a:cubicBezTo>
                    <a:cubicBezTo>
                      <a:pt x="864" y="791"/>
                      <a:pt x="788" y="763"/>
                      <a:pt x="712" y="731"/>
                    </a:cubicBezTo>
                    <a:cubicBezTo>
                      <a:pt x="706" y="729"/>
                      <a:pt x="700" y="729"/>
                      <a:pt x="694" y="729"/>
                    </a:cubicBezTo>
                    <a:close/>
                    <a:moveTo>
                      <a:pt x="1342" y="954"/>
                    </a:moveTo>
                    <a:cubicBezTo>
                      <a:pt x="1316" y="954"/>
                      <a:pt x="1288" y="973"/>
                      <a:pt x="1278" y="1004"/>
                    </a:cubicBezTo>
                    <a:cubicBezTo>
                      <a:pt x="1270" y="1032"/>
                      <a:pt x="1290" y="1069"/>
                      <a:pt x="1326" y="1077"/>
                    </a:cubicBezTo>
                    <a:lnTo>
                      <a:pt x="1567" y="1137"/>
                    </a:lnTo>
                    <a:lnTo>
                      <a:pt x="1580" y="1137"/>
                    </a:lnTo>
                    <a:cubicBezTo>
                      <a:pt x="1612" y="1137"/>
                      <a:pt x="1636" y="1117"/>
                      <a:pt x="1636" y="1093"/>
                    </a:cubicBezTo>
                    <a:cubicBezTo>
                      <a:pt x="1648" y="1056"/>
                      <a:pt x="1628" y="1028"/>
                      <a:pt x="1592" y="1016"/>
                    </a:cubicBezTo>
                    <a:cubicBezTo>
                      <a:pt x="1511" y="996"/>
                      <a:pt x="1435" y="976"/>
                      <a:pt x="1355" y="956"/>
                    </a:cubicBezTo>
                    <a:cubicBezTo>
                      <a:pt x="1350" y="955"/>
                      <a:pt x="1346" y="954"/>
                      <a:pt x="1342" y="954"/>
                    </a:cubicBezTo>
                    <a:close/>
                    <a:moveTo>
                      <a:pt x="4306" y="950"/>
                    </a:moveTo>
                    <a:cubicBezTo>
                      <a:pt x="4300" y="950"/>
                      <a:pt x="4294" y="951"/>
                      <a:pt x="4288" y="952"/>
                    </a:cubicBezTo>
                    <a:cubicBezTo>
                      <a:pt x="4207" y="976"/>
                      <a:pt x="4135" y="996"/>
                      <a:pt x="4054" y="1016"/>
                    </a:cubicBezTo>
                    <a:cubicBezTo>
                      <a:pt x="4018" y="1028"/>
                      <a:pt x="3998" y="1056"/>
                      <a:pt x="4006" y="1093"/>
                    </a:cubicBezTo>
                    <a:cubicBezTo>
                      <a:pt x="4014" y="1117"/>
                      <a:pt x="4038" y="1137"/>
                      <a:pt x="4067" y="1137"/>
                    </a:cubicBezTo>
                    <a:lnTo>
                      <a:pt x="4087" y="1137"/>
                    </a:lnTo>
                    <a:cubicBezTo>
                      <a:pt x="4167" y="1117"/>
                      <a:pt x="4247" y="1097"/>
                      <a:pt x="4328" y="1073"/>
                    </a:cubicBezTo>
                    <a:cubicBezTo>
                      <a:pt x="4360" y="1064"/>
                      <a:pt x="4380" y="1028"/>
                      <a:pt x="4368" y="992"/>
                    </a:cubicBezTo>
                    <a:cubicBezTo>
                      <a:pt x="4361" y="966"/>
                      <a:pt x="4335" y="950"/>
                      <a:pt x="4306" y="950"/>
                    </a:cubicBezTo>
                    <a:close/>
                    <a:moveTo>
                      <a:pt x="2020" y="1096"/>
                    </a:moveTo>
                    <a:cubicBezTo>
                      <a:pt x="1988" y="1096"/>
                      <a:pt x="1961" y="1116"/>
                      <a:pt x="1957" y="1149"/>
                    </a:cubicBezTo>
                    <a:cubicBezTo>
                      <a:pt x="1953" y="1185"/>
                      <a:pt x="1973" y="1213"/>
                      <a:pt x="2009" y="1217"/>
                    </a:cubicBezTo>
                    <a:cubicBezTo>
                      <a:pt x="2090" y="1233"/>
                      <a:pt x="2174" y="1245"/>
                      <a:pt x="2255" y="1253"/>
                    </a:cubicBezTo>
                    <a:lnTo>
                      <a:pt x="2259" y="1253"/>
                    </a:lnTo>
                    <a:cubicBezTo>
                      <a:pt x="2291" y="1253"/>
                      <a:pt x="2319" y="1229"/>
                      <a:pt x="2327" y="1197"/>
                    </a:cubicBezTo>
                    <a:cubicBezTo>
                      <a:pt x="2331" y="1161"/>
                      <a:pt x="2307" y="1133"/>
                      <a:pt x="2271" y="1129"/>
                    </a:cubicBezTo>
                    <a:cubicBezTo>
                      <a:pt x="2190" y="1125"/>
                      <a:pt x="2110" y="1109"/>
                      <a:pt x="2030" y="1097"/>
                    </a:cubicBezTo>
                    <a:cubicBezTo>
                      <a:pt x="2026" y="1096"/>
                      <a:pt x="2023" y="1096"/>
                      <a:pt x="2020" y="1096"/>
                    </a:cubicBezTo>
                    <a:close/>
                    <a:moveTo>
                      <a:pt x="3637" y="1103"/>
                    </a:moveTo>
                    <a:cubicBezTo>
                      <a:pt x="3633" y="1103"/>
                      <a:pt x="3629" y="1104"/>
                      <a:pt x="3625" y="1105"/>
                    </a:cubicBezTo>
                    <a:lnTo>
                      <a:pt x="3384" y="1133"/>
                    </a:lnTo>
                    <a:cubicBezTo>
                      <a:pt x="3351" y="1137"/>
                      <a:pt x="3323" y="1169"/>
                      <a:pt x="3331" y="1205"/>
                    </a:cubicBezTo>
                    <a:cubicBezTo>
                      <a:pt x="3331" y="1233"/>
                      <a:pt x="3359" y="1257"/>
                      <a:pt x="3388" y="1257"/>
                    </a:cubicBezTo>
                    <a:cubicBezTo>
                      <a:pt x="3388" y="1257"/>
                      <a:pt x="3396" y="1257"/>
                      <a:pt x="3400" y="1253"/>
                    </a:cubicBezTo>
                    <a:cubicBezTo>
                      <a:pt x="3480" y="1249"/>
                      <a:pt x="3564" y="1237"/>
                      <a:pt x="3645" y="1225"/>
                    </a:cubicBezTo>
                    <a:cubicBezTo>
                      <a:pt x="3677" y="1217"/>
                      <a:pt x="3701" y="1189"/>
                      <a:pt x="3697" y="1153"/>
                    </a:cubicBezTo>
                    <a:cubicBezTo>
                      <a:pt x="3693" y="1128"/>
                      <a:pt x="3668" y="1103"/>
                      <a:pt x="3637" y="1103"/>
                    </a:cubicBezTo>
                    <a:close/>
                    <a:moveTo>
                      <a:pt x="2709" y="1157"/>
                    </a:moveTo>
                    <a:cubicBezTo>
                      <a:pt x="2672" y="1157"/>
                      <a:pt x="2640" y="1181"/>
                      <a:pt x="2640" y="1217"/>
                    </a:cubicBezTo>
                    <a:cubicBezTo>
                      <a:pt x="2640" y="1253"/>
                      <a:pt x="2668" y="1281"/>
                      <a:pt x="2701" y="1281"/>
                    </a:cubicBezTo>
                    <a:lnTo>
                      <a:pt x="2954" y="1281"/>
                    </a:lnTo>
                    <a:cubicBezTo>
                      <a:pt x="2990" y="1281"/>
                      <a:pt x="3014" y="1253"/>
                      <a:pt x="3014" y="1217"/>
                    </a:cubicBezTo>
                    <a:cubicBezTo>
                      <a:pt x="3014" y="1181"/>
                      <a:pt x="2982" y="1157"/>
                      <a:pt x="2950" y="1157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761" name="Google Shape;761;p13"/>
            <p:cNvGrpSpPr/>
            <p:nvPr/>
          </p:nvGrpSpPr>
          <p:grpSpPr>
            <a:xfrm rot="-1338283">
              <a:off x="6304777" y="70229"/>
              <a:ext cx="1332686" cy="431981"/>
              <a:chOff x="3132849" y="378861"/>
              <a:chExt cx="1332799" cy="432018"/>
            </a:xfrm>
          </p:grpSpPr>
          <p:sp>
            <p:nvSpPr>
              <p:cNvPr id="762" name="Google Shape;762;p13"/>
              <p:cNvSpPr/>
              <p:nvPr/>
            </p:nvSpPr>
            <p:spPr>
              <a:xfrm>
                <a:off x="3564648" y="647688"/>
                <a:ext cx="32631" cy="26026"/>
              </a:xfrm>
              <a:custGeom>
                <a:avLst/>
                <a:gdLst/>
                <a:ahLst/>
                <a:cxnLst/>
                <a:rect l="l" t="t" r="r" b="b"/>
                <a:pathLst>
                  <a:path w="242" h="193" extrusionOk="0">
                    <a:moveTo>
                      <a:pt x="73" y="0"/>
                    </a:moveTo>
                    <a:cubicBezTo>
                      <a:pt x="53" y="0"/>
                      <a:pt x="33" y="10"/>
                      <a:pt x="21" y="28"/>
                    </a:cubicBezTo>
                    <a:cubicBezTo>
                      <a:pt x="0" y="52"/>
                      <a:pt x="4" y="92"/>
                      <a:pt x="33" y="112"/>
                    </a:cubicBezTo>
                    <a:cubicBezTo>
                      <a:pt x="33" y="112"/>
                      <a:pt x="69" y="140"/>
                      <a:pt x="141" y="184"/>
                    </a:cubicBezTo>
                    <a:cubicBezTo>
                      <a:pt x="149" y="188"/>
                      <a:pt x="165" y="192"/>
                      <a:pt x="173" y="192"/>
                    </a:cubicBezTo>
                    <a:cubicBezTo>
                      <a:pt x="193" y="192"/>
                      <a:pt x="213" y="184"/>
                      <a:pt x="225" y="168"/>
                    </a:cubicBezTo>
                    <a:cubicBezTo>
                      <a:pt x="241" y="144"/>
                      <a:pt x="233" y="104"/>
                      <a:pt x="205" y="84"/>
                    </a:cubicBezTo>
                    <a:cubicBezTo>
                      <a:pt x="141" y="40"/>
                      <a:pt x="105" y="11"/>
                      <a:pt x="105" y="11"/>
                    </a:cubicBezTo>
                    <a:cubicBezTo>
                      <a:pt x="96" y="4"/>
                      <a:pt x="84" y="0"/>
                      <a:pt x="73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3" name="Google Shape;763;p13"/>
              <p:cNvSpPr/>
              <p:nvPr/>
            </p:nvSpPr>
            <p:spPr>
              <a:xfrm>
                <a:off x="3630180" y="628675"/>
                <a:ext cx="835469" cy="172878"/>
              </a:xfrm>
              <a:custGeom>
                <a:avLst/>
                <a:gdLst/>
                <a:ahLst/>
                <a:cxnLst/>
                <a:rect l="l" t="t" r="r" b="b"/>
                <a:pathLst>
                  <a:path w="6196" h="1282" extrusionOk="0">
                    <a:moveTo>
                      <a:pt x="6121" y="0"/>
                    </a:moveTo>
                    <a:cubicBezTo>
                      <a:pt x="6109" y="0"/>
                      <a:pt x="6097" y="4"/>
                      <a:pt x="6087" y="12"/>
                    </a:cubicBezTo>
                    <a:cubicBezTo>
                      <a:pt x="6023" y="64"/>
                      <a:pt x="5955" y="112"/>
                      <a:pt x="5891" y="160"/>
                    </a:cubicBezTo>
                    <a:cubicBezTo>
                      <a:pt x="5858" y="177"/>
                      <a:pt x="5854" y="213"/>
                      <a:pt x="5875" y="245"/>
                    </a:cubicBezTo>
                    <a:cubicBezTo>
                      <a:pt x="5887" y="261"/>
                      <a:pt x="5907" y="269"/>
                      <a:pt x="5927" y="269"/>
                    </a:cubicBezTo>
                    <a:cubicBezTo>
                      <a:pt x="5943" y="269"/>
                      <a:pt x="5951" y="265"/>
                      <a:pt x="5967" y="261"/>
                    </a:cubicBezTo>
                    <a:cubicBezTo>
                      <a:pt x="6035" y="213"/>
                      <a:pt x="6104" y="165"/>
                      <a:pt x="6168" y="112"/>
                    </a:cubicBezTo>
                    <a:cubicBezTo>
                      <a:pt x="6192" y="88"/>
                      <a:pt x="6196" y="48"/>
                      <a:pt x="6176" y="24"/>
                    </a:cubicBezTo>
                    <a:cubicBezTo>
                      <a:pt x="6161" y="9"/>
                      <a:pt x="6140" y="0"/>
                      <a:pt x="6121" y="0"/>
                    </a:cubicBezTo>
                    <a:close/>
                    <a:moveTo>
                      <a:pt x="5557" y="384"/>
                    </a:moveTo>
                    <a:cubicBezTo>
                      <a:pt x="5546" y="384"/>
                      <a:pt x="5535" y="387"/>
                      <a:pt x="5525" y="394"/>
                    </a:cubicBezTo>
                    <a:lnTo>
                      <a:pt x="5312" y="514"/>
                    </a:lnTo>
                    <a:cubicBezTo>
                      <a:pt x="5284" y="530"/>
                      <a:pt x="5272" y="570"/>
                      <a:pt x="5288" y="602"/>
                    </a:cubicBezTo>
                    <a:cubicBezTo>
                      <a:pt x="5296" y="623"/>
                      <a:pt x="5324" y="631"/>
                      <a:pt x="5344" y="631"/>
                    </a:cubicBezTo>
                    <a:cubicBezTo>
                      <a:pt x="5352" y="631"/>
                      <a:pt x="5364" y="631"/>
                      <a:pt x="5372" y="627"/>
                    </a:cubicBezTo>
                    <a:cubicBezTo>
                      <a:pt x="5445" y="586"/>
                      <a:pt x="5517" y="546"/>
                      <a:pt x="5589" y="502"/>
                    </a:cubicBezTo>
                    <a:cubicBezTo>
                      <a:pt x="5617" y="486"/>
                      <a:pt x="5629" y="446"/>
                      <a:pt x="5609" y="414"/>
                    </a:cubicBezTo>
                    <a:cubicBezTo>
                      <a:pt x="5599" y="395"/>
                      <a:pt x="5578" y="384"/>
                      <a:pt x="5557" y="384"/>
                    </a:cubicBezTo>
                    <a:close/>
                    <a:moveTo>
                      <a:pt x="68" y="434"/>
                    </a:moveTo>
                    <a:cubicBezTo>
                      <a:pt x="45" y="434"/>
                      <a:pt x="25" y="444"/>
                      <a:pt x="17" y="466"/>
                    </a:cubicBezTo>
                    <a:cubicBezTo>
                      <a:pt x="1" y="494"/>
                      <a:pt x="9" y="534"/>
                      <a:pt x="41" y="550"/>
                    </a:cubicBezTo>
                    <a:cubicBezTo>
                      <a:pt x="109" y="590"/>
                      <a:pt x="185" y="631"/>
                      <a:pt x="262" y="667"/>
                    </a:cubicBezTo>
                    <a:cubicBezTo>
                      <a:pt x="266" y="671"/>
                      <a:pt x="278" y="671"/>
                      <a:pt x="286" y="671"/>
                    </a:cubicBezTo>
                    <a:cubicBezTo>
                      <a:pt x="310" y="671"/>
                      <a:pt x="330" y="663"/>
                      <a:pt x="346" y="635"/>
                    </a:cubicBezTo>
                    <a:cubicBezTo>
                      <a:pt x="362" y="602"/>
                      <a:pt x="346" y="566"/>
                      <a:pt x="318" y="550"/>
                    </a:cubicBezTo>
                    <a:cubicBezTo>
                      <a:pt x="246" y="514"/>
                      <a:pt x="169" y="482"/>
                      <a:pt x="101" y="442"/>
                    </a:cubicBezTo>
                    <a:cubicBezTo>
                      <a:pt x="90" y="436"/>
                      <a:pt x="79" y="434"/>
                      <a:pt x="68" y="434"/>
                    </a:cubicBezTo>
                    <a:close/>
                    <a:moveTo>
                      <a:pt x="4947" y="705"/>
                    </a:moveTo>
                    <a:cubicBezTo>
                      <a:pt x="4939" y="705"/>
                      <a:pt x="4930" y="707"/>
                      <a:pt x="4922" y="711"/>
                    </a:cubicBezTo>
                    <a:cubicBezTo>
                      <a:pt x="4846" y="747"/>
                      <a:pt x="4770" y="775"/>
                      <a:pt x="4693" y="807"/>
                    </a:cubicBezTo>
                    <a:cubicBezTo>
                      <a:pt x="4665" y="815"/>
                      <a:pt x="4645" y="856"/>
                      <a:pt x="4661" y="888"/>
                    </a:cubicBezTo>
                    <a:cubicBezTo>
                      <a:pt x="4669" y="912"/>
                      <a:pt x="4693" y="928"/>
                      <a:pt x="4721" y="928"/>
                    </a:cubicBezTo>
                    <a:cubicBezTo>
                      <a:pt x="4729" y="928"/>
                      <a:pt x="4738" y="928"/>
                      <a:pt x="4746" y="920"/>
                    </a:cubicBezTo>
                    <a:cubicBezTo>
                      <a:pt x="4826" y="892"/>
                      <a:pt x="4902" y="860"/>
                      <a:pt x="4975" y="827"/>
                    </a:cubicBezTo>
                    <a:cubicBezTo>
                      <a:pt x="5007" y="811"/>
                      <a:pt x="5023" y="771"/>
                      <a:pt x="5007" y="739"/>
                    </a:cubicBezTo>
                    <a:cubicBezTo>
                      <a:pt x="4995" y="719"/>
                      <a:pt x="4971" y="705"/>
                      <a:pt x="4947" y="705"/>
                    </a:cubicBezTo>
                    <a:close/>
                    <a:moveTo>
                      <a:pt x="694" y="729"/>
                    </a:moveTo>
                    <a:cubicBezTo>
                      <a:pt x="670" y="729"/>
                      <a:pt x="644" y="741"/>
                      <a:pt x="631" y="767"/>
                    </a:cubicBezTo>
                    <a:cubicBezTo>
                      <a:pt x="619" y="795"/>
                      <a:pt x="639" y="831"/>
                      <a:pt x="668" y="848"/>
                    </a:cubicBezTo>
                    <a:cubicBezTo>
                      <a:pt x="744" y="884"/>
                      <a:pt x="824" y="908"/>
                      <a:pt x="901" y="936"/>
                    </a:cubicBezTo>
                    <a:cubicBezTo>
                      <a:pt x="905" y="944"/>
                      <a:pt x="913" y="944"/>
                      <a:pt x="921" y="944"/>
                    </a:cubicBezTo>
                    <a:cubicBezTo>
                      <a:pt x="949" y="944"/>
                      <a:pt x="969" y="924"/>
                      <a:pt x="981" y="896"/>
                    </a:cubicBezTo>
                    <a:cubicBezTo>
                      <a:pt x="989" y="864"/>
                      <a:pt x="969" y="827"/>
                      <a:pt x="941" y="815"/>
                    </a:cubicBezTo>
                    <a:cubicBezTo>
                      <a:pt x="864" y="791"/>
                      <a:pt x="788" y="763"/>
                      <a:pt x="712" y="731"/>
                    </a:cubicBezTo>
                    <a:cubicBezTo>
                      <a:pt x="706" y="729"/>
                      <a:pt x="700" y="729"/>
                      <a:pt x="694" y="729"/>
                    </a:cubicBezTo>
                    <a:close/>
                    <a:moveTo>
                      <a:pt x="1342" y="954"/>
                    </a:moveTo>
                    <a:cubicBezTo>
                      <a:pt x="1316" y="954"/>
                      <a:pt x="1288" y="973"/>
                      <a:pt x="1278" y="1004"/>
                    </a:cubicBezTo>
                    <a:cubicBezTo>
                      <a:pt x="1270" y="1032"/>
                      <a:pt x="1290" y="1069"/>
                      <a:pt x="1326" y="1077"/>
                    </a:cubicBezTo>
                    <a:lnTo>
                      <a:pt x="1567" y="1137"/>
                    </a:lnTo>
                    <a:lnTo>
                      <a:pt x="1580" y="1137"/>
                    </a:lnTo>
                    <a:cubicBezTo>
                      <a:pt x="1612" y="1137"/>
                      <a:pt x="1636" y="1117"/>
                      <a:pt x="1636" y="1093"/>
                    </a:cubicBezTo>
                    <a:cubicBezTo>
                      <a:pt x="1648" y="1056"/>
                      <a:pt x="1628" y="1028"/>
                      <a:pt x="1592" y="1016"/>
                    </a:cubicBezTo>
                    <a:cubicBezTo>
                      <a:pt x="1511" y="996"/>
                      <a:pt x="1435" y="976"/>
                      <a:pt x="1355" y="956"/>
                    </a:cubicBezTo>
                    <a:cubicBezTo>
                      <a:pt x="1350" y="955"/>
                      <a:pt x="1346" y="954"/>
                      <a:pt x="1342" y="954"/>
                    </a:cubicBezTo>
                    <a:close/>
                    <a:moveTo>
                      <a:pt x="4306" y="950"/>
                    </a:moveTo>
                    <a:cubicBezTo>
                      <a:pt x="4300" y="950"/>
                      <a:pt x="4294" y="951"/>
                      <a:pt x="4288" y="952"/>
                    </a:cubicBezTo>
                    <a:cubicBezTo>
                      <a:pt x="4207" y="976"/>
                      <a:pt x="4135" y="996"/>
                      <a:pt x="4054" y="1016"/>
                    </a:cubicBezTo>
                    <a:cubicBezTo>
                      <a:pt x="4018" y="1028"/>
                      <a:pt x="3998" y="1056"/>
                      <a:pt x="4006" y="1093"/>
                    </a:cubicBezTo>
                    <a:cubicBezTo>
                      <a:pt x="4014" y="1117"/>
                      <a:pt x="4038" y="1137"/>
                      <a:pt x="4067" y="1137"/>
                    </a:cubicBezTo>
                    <a:lnTo>
                      <a:pt x="4087" y="1137"/>
                    </a:lnTo>
                    <a:cubicBezTo>
                      <a:pt x="4167" y="1117"/>
                      <a:pt x="4247" y="1097"/>
                      <a:pt x="4328" y="1073"/>
                    </a:cubicBezTo>
                    <a:cubicBezTo>
                      <a:pt x="4360" y="1064"/>
                      <a:pt x="4380" y="1028"/>
                      <a:pt x="4368" y="992"/>
                    </a:cubicBezTo>
                    <a:cubicBezTo>
                      <a:pt x="4361" y="966"/>
                      <a:pt x="4335" y="950"/>
                      <a:pt x="4306" y="950"/>
                    </a:cubicBezTo>
                    <a:close/>
                    <a:moveTo>
                      <a:pt x="2020" y="1096"/>
                    </a:moveTo>
                    <a:cubicBezTo>
                      <a:pt x="1988" y="1096"/>
                      <a:pt x="1961" y="1116"/>
                      <a:pt x="1957" y="1149"/>
                    </a:cubicBezTo>
                    <a:cubicBezTo>
                      <a:pt x="1953" y="1185"/>
                      <a:pt x="1973" y="1213"/>
                      <a:pt x="2009" y="1217"/>
                    </a:cubicBezTo>
                    <a:cubicBezTo>
                      <a:pt x="2090" y="1233"/>
                      <a:pt x="2174" y="1245"/>
                      <a:pt x="2255" y="1253"/>
                    </a:cubicBezTo>
                    <a:lnTo>
                      <a:pt x="2259" y="1253"/>
                    </a:lnTo>
                    <a:cubicBezTo>
                      <a:pt x="2291" y="1253"/>
                      <a:pt x="2319" y="1229"/>
                      <a:pt x="2327" y="1197"/>
                    </a:cubicBezTo>
                    <a:cubicBezTo>
                      <a:pt x="2331" y="1161"/>
                      <a:pt x="2307" y="1133"/>
                      <a:pt x="2271" y="1129"/>
                    </a:cubicBezTo>
                    <a:cubicBezTo>
                      <a:pt x="2190" y="1125"/>
                      <a:pt x="2110" y="1109"/>
                      <a:pt x="2030" y="1097"/>
                    </a:cubicBezTo>
                    <a:cubicBezTo>
                      <a:pt x="2026" y="1096"/>
                      <a:pt x="2023" y="1096"/>
                      <a:pt x="2020" y="1096"/>
                    </a:cubicBezTo>
                    <a:close/>
                    <a:moveTo>
                      <a:pt x="3637" y="1103"/>
                    </a:moveTo>
                    <a:cubicBezTo>
                      <a:pt x="3633" y="1103"/>
                      <a:pt x="3629" y="1104"/>
                      <a:pt x="3625" y="1105"/>
                    </a:cubicBezTo>
                    <a:lnTo>
                      <a:pt x="3384" y="1133"/>
                    </a:lnTo>
                    <a:cubicBezTo>
                      <a:pt x="3351" y="1137"/>
                      <a:pt x="3323" y="1169"/>
                      <a:pt x="3331" y="1205"/>
                    </a:cubicBezTo>
                    <a:cubicBezTo>
                      <a:pt x="3331" y="1233"/>
                      <a:pt x="3359" y="1257"/>
                      <a:pt x="3388" y="1257"/>
                    </a:cubicBezTo>
                    <a:cubicBezTo>
                      <a:pt x="3388" y="1257"/>
                      <a:pt x="3396" y="1257"/>
                      <a:pt x="3400" y="1253"/>
                    </a:cubicBezTo>
                    <a:cubicBezTo>
                      <a:pt x="3480" y="1249"/>
                      <a:pt x="3564" y="1237"/>
                      <a:pt x="3645" y="1225"/>
                    </a:cubicBezTo>
                    <a:cubicBezTo>
                      <a:pt x="3677" y="1217"/>
                      <a:pt x="3701" y="1189"/>
                      <a:pt x="3697" y="1153"/>
                    </a:cubicBezTo>
                    <a:cubicBezTo>
                      <a:pt x="3693" y="1128"/>
                      <a:pt x="3668" y="1103"/>
                      <a:pt x="3637" y="1103"/>
                    </a:cubicBezTo>
                    <a:close/>
                    <a:moveTo>
                      <a:pt x="2709" y="1157"/>
                    </a:moveTo>
                    <a:cubicBezTo>
                      <a:pt x="2672" y="1157"/>
                      <a:pt x="2640" y="1181"/>
                      <a:pt x="2640" y="1217"/>
                    </a:cubicBezTo>
                    <a:cubicBezTo>
                      <a:pt x="2640" y="1253"/>
                      <a:pt x="2668" y="1281"/>
                      <a:pt x="2701" y="1281"/>
                    </a:cubicBezTo>
                    <a:lnTo>
                      <a:pt x="2954" y="1281"/>
                    </a:lnTo>
                    <a:cubicBezTo>
                      <a:pt x="2990" y="1281"/>
                      <a:pt x="3014" y="1253"/>
                      <a:pt x="3014" y="1217"/>
                    </a:cubicBezTo>
                    <a:cubicBezTo>
                      <a:pt x="3014" y="1181"/>
                      <a:pt x="2982" y="1157"/>
                      <a:pt x="2950" y="1157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4" name="Google Shape;764;p13"/>
              <p:cNvSpPr/>
              <p:nvPr/>
            </p:nvSpPr>
            <p:spPr>
              <a:xfrm>
                <a:off x="3326790" y="513513"/>
                <a:ext cx="39104" cy="76055"/>
              </a:xfrm>
              <a:custGeom>
                <a:avLst/>
                <a:gdLst/>
                <a:ahLst/>
                <a:cxnLst/>
                <a:rect l="l" t="t" r="r" b="b"/>
                <a:pathLst>
                  <a:path w="290" h="564" extrusionOk="0">
                    <a:moveTo>
                      <a:pt x="70" y="0"/>
                    </a:moveTo>
                    <a:cubicBezTo>
                      <a:pt x="66" y="0"/>
                      <a:pt x="61" y="1"/>
                      <a:pt x="57" y="2"/>
                    </a:cubicBezTo>
                    <a:cubicBezTo>
                      <a:pt x="17" y="14"/>
                      <a:pt x="1" y="50"/>
                      <a:pt x="5" y="82"/>
                    </a:cubicBezTo>
                    <a:cubicBezTo>
                      <a:pt x="29" y="239"/>
                      <a:pt x="85" y="392"/>
                      <a:pt x="161" y="532"/>
                    </a:cubicBezTo>
                    <a:cubicBezTo>
                      <a:pt x="172" y="552"/>
                      <a:pt x="197" y="564"/>
                      <a:pt x="221" y="564"/>
                    </a:cubicBezTo>
                    <a:cubicBezTo>
                      <a:pt x="231" y="564"/>
                      <a:pt x="241" y="561"/>
                      <a:pt x="250" y="556"/>
                    </a:cubicBezTo>
                    <a:cubicBezTo>
                      <a:pt x="282" y="536"/>
                      <a:pt x="290" y="500"/>
                      <a:pt x="278" y="464"/>
                    </a:cubicBezTo>
                    <a:cubicBezTo>
                      <a:pt x="206" y="335"/>
                      <a:pt x="161" y="199"/>
                      <a:pt x="137" y="50"/>
                    </a:cubicBezTo>
                    <a:cubicBezTo>
                      <a:pt x="130" y="19"/>
                      <a:pt x="97" y="0"/>
                      <a:pt x="70" y="0"/>
                    </a:cubicBezTo>
                    <a:close/>
                  </a:path>
                </a:pathLst>
              </a:custGeom>
              <a:solidFill>
                <a:srgbClr val="FFF1F6">
                  <a:alpha val="333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5" name="Google Shape;765;p13"/>
              <p:cNvSpPr/>
              <p:nvPr/>
            </p:nvSpPr>
            <p:spPr>
              <a:xfrm rot="-5563485">
                <a:off x="3094862" y="433994"/>
                <a:ext cx="417195" cy="321752"/>
              </a:xfrm>
              <a:custGeom>
                <a:avLst/>
                <a:gdLst/>
                <a:ahLst/>
                <a:cxnLst/>
                <a:rect l="l" t="t" r="r" b="b"/>
                <a:pathLst>
                  <a:path w="3094" h="2386" extrusionOk="0">
                    <a:moveTo>
                      <a:pt x="761" y="1"/>
                    </a:moveTo>
                    <a:cubicBezTo>
                      <a:pt x="715" y="1"/>
                      <a:pt x="666" y="10"/>
                      <a:pt x="615" y="31"/>
                    </a:cubicBezTo>
                    <a:cubicBezTo>
                      <a:pt x="1" y="280"/>
                      <a:pt x="877" y="2349"/>
                      <a:pt x="1274" y="2385"/>
                    </a:cubicBezTo>
                    <a:cubicBezTo>
                      <a:pt x="1277" y="2386"/>
                      <a:pt x="1281" y="2386"/>
                      <a:pt x="1284" y="2386"/>
                    </a:cubicBezTo>
                    <a:cubicBezTo>
                      <a:pt x="1654" y="2386"/>
                      <a:pt x="3093" y="666"/>
                      <a:pt x="2524" y="216"/>
                    </a:cubicBezTo>
                    <a:cubicBezTo>
                      <a:pt x="2468" y="172"/>
                      <a:pt x="2409" y="153"/>
                      <a:pt x="2348" y="153"/>
                    </a:cubicBezTo>
                    <a:cubicBezTo>
                      <a:pt x="1937" y="153"/>
                      <a:pt x="1467" y="1036"/>
                      <a:pt x="1467" y="1036"/>
                    </a:cubicBezTo>
                    <a:cubicBezTo>
                      <a:pt x="1467" y="1036"/>
                      <a:pt x="1243" y="1"/>
                      <a:pt x="761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6" name="Google Shape;766;p13"/>
              <p:cNvSpPr/>
              <p:nvPr/>
            </p:nvSpPr>
            <p:spPr>
              <a:xfrm rot="-5563485">
                <a:off x="3166434" y="379837"/>
                <a:ext cx="288827" cy="300850"/>
              </a:xfrm>
              <a:custGeom>
                <a:avLst/>
                <a:gdLst/>
                <a:ahLst/>
                <a:cxnLst/>
                <a:rect l="l" t="t" r="r" b="b"/>
                <a:pathLst>
                  <a:path w="2142" h="2231" extrusionOk="0">
                    <a:moveTo>
                      <a:pt x="1403" y="0"/>
                    </a:moveTo>
                    <a:cubicBezTo>
                      <a:pt x="1398" y="0"/>
                      <a:pt x="1392" y="0"/>
                      <a:pt x="1387" y="1"/>
                    </a:cubicBezTo>
                    <a:cubicBezTo>
                      <a:pt x="1009" y="700"/>
                      <a:pt x="535" y="1351"/>
                      <a:pt x="1" y="1941"/>
                    </a:cubicBezTo>
                    <a:cubicBezTo>
                      <a:pt x="113" y="2110"/>
                      <a:pt x="230" y="2222"/>
                      <a:pt x="314" y="2230"/>
                    </a:cubicBezTo>
                    <a:cubicBezTo>
                      <a:pt x="318" y="2231"/>
                      <a:pt x="321" y="2231"/>
                      <a:pt x="324" y="2231"/>
                    </a:cubicBezTo>
                    <a:cubicBezTo>
                      <a:pt x="702" y="2231"/>
                      <a:pt x="2141" y="511"/>
                      <a:pt x="1572" y="61"/>
                    </a:cubicBezTo>
                    <a:cubicBezTo>
                      <a:pt x="1517" y="20"/>
                      <a:pt x="1461" y="0"/>
                      <a:pt x="1403" y="0"/>
                    </a:cubicBezTo>
                    <a:close/>
                  </a:path>
                </a:pathLst>
              </a:custGeom>
              <a:solidFill>
                <a:srgbClr val="FFF1F6">
                  <a:alpha val="333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767" name="Google Shape;767;p13"/>
          <p:cNvSpPr/>
          <p:nvPr/>
        </p:nvSpPr>
        <p:spPr>
          <a:xfrm>
            <a:off x="8754245" y="1555813"/>
            <a:ext cx="215929" cy="199812"/>
          </a:xfrm>
          <a:custGeom>
            <a:avLst/>
            <a:gdLst/>
            <a:ahLst/>
            <a:cxnLst/>
            <a:rect l="l" t="t" r="r" b="b"/>
            <a:pathLst>
              <a:path w="1447" h="1339" extrusionOk="0">
                <a:moveTo>
                  <a:pt x="729" y="0"/>
                </a:moveTo>
                <a:cubicBezTo>
                  <a:pt x="719" y="0"/>
                  <a:pt x="709" y="1"/>
                  <a:pt x="699" y="1"/>
                </a:cubicBezTo>
                <a:cubicBezTo>
                  <a:pt x="486" y="13"/>
                  <a:pt x="286" y="122"/>
                  <a:pt x="161" y="298"/>
                </a:cubicBezTo>
                <a:cubicBezTo>
                  <a:pt x="36" y="475"/>
                  <a:pt x="0" y="692"/>
                  <a:pt x="61" y="893"/>
                </a:cubicBezTo>
                <a:cubicBezTo>
                  <a:pt x="121" y="1082"/>
                  <a:pt x="261" y="1238"/>
                  <a:pt x="458" y="1307"/>
                </a:cubicBezTo>
                <a:cubicBezTo>
                  <a:pt x="511" y="1327"/>
                  <a:pt x="571" y="1339"/>
                  <a:pt x="627" y="1339"/>
                </a:cubicBezTo>
                <a:cubicBezTo>
                  <a:pt x="760" y="1339"/>
                  <a:pt x="872" y="1279"/>
                  <a:pt x="953" y="1166"/>
                </a:cubicBezTo>
                <a:cubicBezTo>
                  <a:pt x="1053" y="1026"/>
                  <a:pt x="1089" y="801"/>
                  <a:pt x="932" y="604"/>
                </a:cubicBezTo>
                <a:cubicBezTo>
                  <a:pt x="860" y="511"/>
                  <a:pt x="744" y="455"/>
                  <a:pt x="631" y="455"/>
                </a:cubicBezTo>
                <a:cubicBezTo>
                  <a:pt x="543" y="455"/>
                  <a:pt x="466" y="495"/>
                  <a:pt x="418" y="563"/>
                </a:cubicBezTo>
                <a:cubicBezTo>
                  <a:pt x="350" y="652"/>
                  <a:pt x="338" y="756"/>
                  <a:pt x="378" y="853"/>
                </a:cubicBezTo>
                <a:cubicBezTo>
                  <a:pt x="418" y="945"/>
                  <a:pt x="507" y="1013"/>
                  <a:pt x="611" y="1026"/>
                </a:cubicBezTo>
                <a:cubicBezTo>
                  <a:pt x="616" y="1026"/>
                  <a:pt x="621" y="1027"/>
                  <a:pt x="626" y="1027"/>
                </a:cubicBezTo>
                <a:cubicBezTo>
                  <a:pt x="667" y="1027"/>
                  <a:pt x="700" y="997"/>
                  <a:pt x="703" y="957"/>
                </a:cubicBezTo>
                <a:cubicBezTo>
                  <a:pt x="707" y="917"/>
                  <a:pt x="679" y="877"/>
                  <a:pt x="639" y="873"/>
                </a:cubicBezTo>
                <a:cubicBezTo>
                  <a:pt x="587" y="865"/>
                  <a:pt x="547" y="837"/>
                  <a:pt x="527" y="797"/>
                </a:cubicBezTo>
                <a:cubicBezTo>
                  <a:pt x="507" y="756"/>
                  <a:pt x="511" y="716"/>
                  <a:pt x="531" y="672"/>
                </a:cubicBezTo>
                <a:cubicBezTo>
                  <a:pt x="551" y="636"/>
                  <a:pt x="583" y="612"/>
                  <a:pt x="623" y="604"/>
                </a:cubicBezTo>
                <a:cubicBezTo>
                  <a:pt x="629" y="603"/>
                  <a:pt x="636" y="602"/>
                  <a:pt x="643" y="602"/>
                </a:cubicBezTo>
                <a:cubicBezTo>
                  <a:pt x="689" y="602"/>
                  <a:pt x="745" y="625"/>
                  <a:pt x="784" y="660"/>
                </a:cubicBezTo>
                <a:cubicBezTo>
                  <a:pt x="860" y="724"/>
                  <a:pt x="900" y="825"/>
                  <a:pt x="892" y="925"/>
                </a:cubicBezTo>
                <a:cubicBezTo>
                  <a:pt x="888" y="1013"/>
                  <a:pt x="848" y="1086"/>
                  <a:pt x="784" y="1138"/>
                </a:cubicBezTo>
                <a:cubicBezTo>
                  <a:pt x="741" y="1170"/>
                  <a:pt x="693" y="1183"/>
                  <a:pt x="644" y="1183"/>
                </a:cubicBezTo>
                <a:cubicBezTo>
                  <a:pt x="516" y="1183"/>
                  <a:pt x="382" y="1092"/>
                  <a:pt x="310" y="1013"/>
                </a:cubicBezTo>
                <a:cubicBezTo>
                  <a:pt x="189" y="881"/>
                  <a:pt x="161" y="696"/>
                  <a:pt x="221" y="519"/>
                </a:cubicBezTo>
                <a:cubicBezTo>
                  <a:pt x="282" y="347"/>
                  <a:pt x="426" y="214"/>
                  <a:pt x="603" y="162"/>
                </a:cubicBezTo>
                <a:cubicBezTo>
                  <a:pt x="644" y="150"/>
                  <a:pt x="686" y="145"/>
                  <a:pt x="727" y="145"/>
                </a:cubicBezTo>
                <a:cubicBezTo>
                  <a:pt x="828" y="145"/>
                  <a:pt x="926" y="179"/>
                  <a:pt x="1009" y="242"/>
                </a:cubicBezTo>
                <a:cubicBezTo>
                  <a:pt x="1133" y="342"/>
                  <a:pt x="1270" y="604"/>
                  <a:pt x="1266" y="829"/>
                </a:cubicBezTo>
                <a:cubicBezTo>
                  <a:pt x="1258" y="945"/>
                  <a:pt x="1226" y="1030"/>
                  <a:pt x="1149" y="1082"/>
                </a:cubicBezTo>
                <a:cubicBezTo>
                  <a:pt x="1125" y="1098"/>
                  <a:pt x="1113" y="1126"/>
                  <a:pt x="1121" y="1150"/>
                </a:cubicBezTo>
                <a:cubicBezTo>
                  <a:pt x="1125" y="1182"/>
                  <a:pt x="1141" y="1206"/>
                  <a:pt x="1165" y="1218"/>
                </a:cubicBezTo>
                <a:cubicBezTo>
                  <a:pt x="1175" y="1221"/>
                  <a:pt x="1184" y="1223"/>
                  <a:pt x="1194" y="1223"/>
                </a:cubicBezTo>
                <a:cubicBezTo>
                  <a:pt x="1209" y="1223"/>
                  <a:pt x="1225" y="1219"/>
                  <a:pt x="1242" y="1206"/>
                </a:cubicBezTo>
                <a:cubicBezTo>
                  <a:pt x="1342" y="1138"/>
                  <a:pt x="1402" y="1021"/>
                  <a:pt x="1415" y="885"/>
                </a:cubicBezTo>
                <a:cubicBezTo>
                  <a:pt x="1447" y="632"/>
                  <a:pt x="1314" y="338"/>
                  <a:pt x="1173" y="178"/>
                </a:cubicBezTo>
                <a:cubicBezTo>
                  <a:pt x="1059" y="67"/>
                  <a:pt x="902" y="0"/>
                  <a:pt x="729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768" name="Google Shape;768;p13"/>
          <p:cNvGrpSpPr/>
          <p:nvPr/>
        </p:nvGrpSpPr>
        <p:grpSpPr>
          <a:xfrm rot="2700000">
            <a:off x="242531" y="1469763"/>
            <a:ext cx="296110" cy="307950"/>
            <a:chOff x="2402806" y="1534404"/>
            <a:chExt cx="197214" cy="205099"/>
          </a:xfrm>
        </p:grpSpPr>
        <p:sp>
          <p:nvSpPr>
            <p:cNvPr id="769" name="Google Shape;769;p13"/>
            <p:cNvSpPr/>
            <p:nvPr/>
          </p:nvSpPr>
          <p:spPr>
            <a:xfrm>
              <a:off x="2402806" y="1605082"/>
              <a:ext cx="85428" cy="127119"/>
            </a:xfrm>
            <a:custGeom>
              <a:avLst/>
              <a:gdLst/>
              <a:ahLst/>
              <a:cxnLst/>
              <a:rect l="l" t="t" r="r" b="b"/>
              <a:pathLst>
                <a:path w="1170" h="1741" extrusionOk="0">
                  <a:moveTo>
                    <a:pt x="273" y="0"/>
                  </a:moveTo>
                  <a:cubicBezTo>
                    <a:pt x="220" y="0"/>
                    <a:pt x="176" y="36"/>
                    <a:pt x="165" y="85"/>
                  </a:cubicBezTo>
                  <a:cubicBezTo>
                    <a:pt x="0" y="1226"/>
                    <a:pt x="1005" y="1724"/>
                    <a:pt x="1017" y="1728"/>
                  </a:cubicBezTo>
                  <a:cubicBezTo>
                    <a:pt x="1033" y="1732"/>
                    <a:pt x="1045" y="1740"/>
                    <a:pt x="1061" y="1740"/>
                  </a:cubicBezTo>
                  <a:cubicBezTo>
                    <a:pt x="1101" y="1740"/>
                    <a:pt x="1137" y="1720"/>
                    <a:pt x="1145" y="1684"/>
                  </a:cubicBezTo>
                  <a:cubicBezTo>
                    <a:pt x="1169" y="1632"/>
                    <a:pt x="1149" y="1572"/>
                    <a:pt x="1101" y="1548"/>
                  </a:cubicBezTo>
                  <a:cubicBezTo>
                    <a:pt x="1097" y="1544"/>
                    <a:pt x="221" y="1118"/>
                    <a:pt x="366" y="117"/>
                  </a:cubicBezTo>
                  <a:cubicBezTo>
                    <a:pt x="374" y="61"/>
                    <a:pt x="338" y="13"/>
                    <a:pt x="281" y="1"/>
                  </a:cubicBezTo>
                  <a:cubicBezTo>
                    <a:pt x="279" y="1"/>
                    <a:pt x="276" y="0"/>
                    <a:pt x="27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0" name="Google Shape;770;p13"/>
            <p:cNvSpPr/>
            <p:nvPr/>
          </p:nvSpPr>
          <p:spPr>
            <a:xfrm>
              <a:off x="2441796" y="1605886"/>
              <a:ext cx="64910" cy="98424"/>
            </a:xfrm>
            <a:custGeom>
              <a:avLst/>
              <a:gdLst/>
              <a:ahLst/>
              <a:cxnLst/>
              <a:rect l="l" t="t" r="r" b="b"/>
              <a:pathLst>
                <a:path w="889" h="1348" extrusionOk="0">
                  <a:moveTo>
                    <a:pt x="113" y="1"/>
                  </a:moveTo>
                  <a:cubicBezTo>
                    <a:pt x="109" y="1"/>
                    <a:pt x="105" y="1"/>
                    <a:pt x="101" y="2"/>
                  </a:cubicBezTo>
                  <a:cubicBezTo>
                    <a:pt x="45" y="6"/>
                    <a:pt x="1" y="50"/>
                    <a:pt x="5" y="106"/>
                  </a:cubicBezTo>
                  <a:cubicBezTo>
                    <a:pt x="5" y="130"/>
                    <a:pt x="57" y="837"/>
                    <a:pt x="712" y="1328"/>
                  </a:cubicBezTo>
                  <a:cubicBezTo>
                    <a:pt x="732" y="1340"/>
                    <a:pt x="752" y="1348"/>
                    <a:pt x="772" y="1348"/>
                  </a:cubicBezTo>
                  <a:cubicBezTo>
                    <a:pt x="804" y="1348"/>
                    <a:pt x="832" y="1332"/>
                    <a:pt x="852" y="1312"/>
                  </a:cubicBezTo>
                  <a:cubicBezTo>
                    <a:pt x="888" y="1267"/>
                    <a:pt x="880" y="1207"/>
                    <a:pt x="832" y="1171"/>
                  </a:cubicBezTo>
                  <a:cubicBezTo>
                    <a:pt x="250" y="737"/>
                    <a:pt x="205" y="106"/>
                    <a:pt x="205" y="94"/>
                  </a:cubicBezTo>
                  <a:cubicBezTo>
                    <a:pt x="202" y="46"/>
                    <a:pt x="164" y="1"/>
                    <a:pt x="11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1" name="Google Shape;771;p13"/>
            <p:cNvSpPr/>
            <p:nvPr/>
          </p:nvSpPr>
          <p:spPr>
            <a:xfrm>
              <a:off x="2470272" y="1604206"/>
              <a:ext cx="45561" cy="62866"/>
            </a:xfrm>
            <a:custGeom>
              <a:avLst/>
              <a:gdLst/>
              <a:ahLst/>
              <a:cxnLst/>
              <a:rect l="l" t="t" r="r" b="b"/>
              <a:pathLst>
                <a:path w="624" h="861" extrusionOk="0">
                  <a:moveTo>
                    <a:pt x="175" y="1"/>
                  </a:moveTo>
                  <a:cubicBezTo>
                    <a:pt x="132" y="1"/>
                    <a:pt x="91" y="33"/>
                    <a:pt x="81" y="77"/>
                  </a:cubicBezTo>
                  <a:cubicBezTo>
                    <a:pt x="77" y="97"/>
                    <a:pt x="0" y="479"/>
                    <a:pt x="450" y="840"/>
                  </a:cubicBezTo>
                  <a:cubicBezTo>
                    <a:pt x="466" y="856"/>
                    <a:pt x="494" y="860"/>
                    <a:pt x="515" y="860"/>
                  </a:cubicBezTo>
                  <a:cubicBezTo>
                    <a:pt x="543" y="860"/>
                    <a:pt x="571" y="848"/>
                    <a:pt x="591" y="828"/>
                  </a:cubicBezTo>
                  <a:cubicBezTo>
                    <a:pt x="623" y="788"/>
                    <a:pt x="619" y="720"/>
                    <a:pt x="575" y="688"/>
                  </a:cubicBezTo>
                  <a:cubicBezTo>
                    <a:pt x="229" y="410"/>
                    <a:pt x="273" y="137"/>
                    <a:pt x="277" y="125"/>
                  </a:cubicBezTo>
                  <a:cubicBezTo>
                    <a:pt x="294" y="69"/>
                    <a:pt x="257" y="13"/>
                    <a:pt x="201" y="5"/>
                  </a:cubicBezTo>
                  <a:cubicBezTo>
                    <a:pt x="193" y="2"/>
                    <a:pt x="184" y="1"/>
                    <a:pt x="17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2" name="Google Shape;772;p13"/>
            <p:cNvSpPr/>
            <p:nvPr/>
          </p:nvSpPr>
          <p:spPr>
            <a:xfrm>
              <a:off x="2504005" y="1627498"/>
              <a:ext cx="52571" cy="112005"/>
            </a:xfrm>
            <a:custGeom>
              <a:avLst/>
              <a:gdLst/>
              <a:ahLst/>
              <a:cxnLst/>
              <a:rect l="l" t="t" r="r" b="b"/>
              <a:pathLst>
                <a:path w="720" h="1534" extrusionOk="0">
                  <a:moveTo>
                    <a:pt x="409" y="0"/>
                  </a:moveTo>
                  <a:cubicBezTo>
                    <a:pt x="400" y="0"/>
                    <a:pt x="391" y="1"/>
                    <a:pt x="382" y="3"/>
                  </a:cubicBezTo>
                  <a:cubicBezTo>
                    <a:pt x="330" y="19"/>
                    <a:pt x="302" y="79"/>
                    <a:pt x="318" y="132"/>
                  </a:cubicBezTo>
                  <a:cubicBezTo>
                    <a:pt x="318" y="136"/>
                    <a:pt x="494" y="702"/>
                    <a:pt x="32" y="1377"/>
                  </a:cubicBezTo>
                  <a:cubicBezTo>
                    <a:pt x="0" y="1421"/>
                    <a:pt x="12" y="1486"/>
                    <a:pt x="57" y="1518"/>
                  </a:cubicBezTo>
                  <a:cubicBezTo>
                    <a:pt x="73" y="1526"/>
                    <a:pt x="93" y="1534"/>
                    <a:pt x="113" y="1534"/>
                  </a:cubicBezTo>
                  <a:cubicBezTo>
                    <a:pt x="141" y="1534"/>
                    <a:pt x="177" y="1518"/>
                    <a:pt x="197" y="1494"/>
                  </a:cubicBezTo>
                  <a:cubicBezTo>
                    <a:pt x="719" y="734"/>
                    <a:pt x="519" y="96"/>
                    <a:pt x="511" y="71"/>
                  </a:cubicBezTo>
                  <a:cubicBezTo>
                    <a:pt x="497" y="25"/>
                    <a:pt x="453" y="0"/>
                    <a:pt x="40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3" name="Google Shape;773;p13"/>
            <p:cNvSpPr/>
            <p:nvPr/>
          </p:nvSpPr>
          <p:spPr>
            <a:xfrm>
              <a:off x="2548909" y="1634508"/>
              <a:ext cx="26431" cy="80682"/>
            </a:xfrm>
            <a:custGeom>
              <a:avLst/>
              <a:gdLst/>
              <a:ahLst/>
              <a:cxnLst/>
              <a:rect l="l" t="t" r="r" b="b"/>
              <a:pathLst>
                <a:path w="362" h="1105" extrusionOk="0">
                  <a:moveTo>
                    <a:pt x="128" y="1"/>
                  </a:moveTo>
                  <a:cubicBezTo>
                    <a:pt x="120" y="1"/>
                    <a:pt x="112" y="2"/>
                    <a:pt x="104" y="4"/>
                  </a:cubicBezTo>
                  <a:cubicBezTo>
                    <a:pt x="56" y="16"/>
                    <a:pt x="20" y="72"/>
                    <a:pt x="36" y="124"/>
                  </a:cubicBezTo>
                  <a:cubicBezTo>
                    <a:pt x="157" y="586"/>
                    <a:pt x="16" y="964"/>
                    <a:pt x="16" y="968"/>
                  </a:cubicBezTo>
                  <a:cubicBezTo>
                    <a:pt x="0" y="1024"/>
                    <a:pt x="24" y="1080"/>
                    <a:pt x="76" y="1100"/>
                  </a:cubicBezTo>
                  <a:cubicBezTo>
                    <a:pt x="84" y="1104"/>
                    <a:pt x="100" y="1104"/>
                    <a:pt x="109" y="1104"/>
                  </a:cubicBezTo>
                  <a:cubicBezTo>
                    <a:pt x="149" y="1104"/>
                    <a:pt x="189" y="1080"/>
                    <a:pt x="197" y="1044"/>
                  </a:cubicBezTo>
                  <a:cubicBezTo>
                    <a:pt x="205" y="1024"/>
                    <a:pt x="362" y="602"/>
                    <a:pt x="225" y="76"/>
                  </a:cubicBezTo>
                  <a:cubicBezTo>
                    <a:pt x="218" y="31"/>
                    <a:pt x="176" y="1"/>
                    <a:pt x="12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4" name="Google Shape;774;p13"/>
            <p:cNvSpPr/>
            <p:nvPr/>
          </p:nvSpPr>
          <p:spPr>
            <a:xfrm>
              <a:off x="2577020" y="1637939"/>
              <a:ext cx="23000" cy="51695"/>
            </a:xfrm>
            <a:custGeom>
              <a:avLst/>
              <a:gdLst/>
              <a:ahLst/>
              <a:cxnLst/>
              <a:rect l="l" t="t" r="r" b="b"/>
              <a:pathLst>
                <a:path w="315" h="708" extrusionOk="0">
                  <a:moveTo>
                    <a:pt x="117" y="0"/>
                  </a:moveTo>
                  <a:cubicBezTo>
                    <a:pt x="106" y="0"/>
                    <a:pt x="96" y="2"/>
                    <a:pt x="85" y="5"/>
                  </a:cubicBezTo>
                  <a:cubicBezTo>
                    <a:pt x="33" y="17"/>
                    <a:pt x="1" y="73"/>
                    <a:pt x="17" y="129"/>
                  </a:cubicBezTo>
                  <a:cubicBezTo>
                    <a:pt x="97" y="411"/>
                    <a:pt x="45" y="567"/>
                    <a:pt x="45" y="571"/>
                  </a:cubicBezTo>
                  <a:cubicBezTo>
                    <a:pt x="33" y="627"/>
                    <a:pt x="57" y="680"/>
                    <a:pt x="105" y="700"/>
                  </a:cubicBezTo>
                  <a:cubicBezTo>
                    <a:pt x="117" y="708"/>
                    <a:pt x="133" y="708"/>
                    <a:pt x="141" y="708"/>
                  </a:cubicBezTo>
                  <a:cubicBezTo>
                    <a:pt x="182" y="708"/>
                    <a:pt x="218" y="680"/>
                    <a:pt x="238" y="648"/>
                  </a:cubicBezTo>
                  <a:cubicBezTo>
                    <a:pt x="242" y="619"/>
                    <a:pt x="314" y="427"/>
                    <a:pt x="214" y="73"/>
                  </a:cubicBezTo>
                  <a:cubicBezTo>
                    <a:pt x="201" y="27"/>
                    <a:pt x="161" y="0"/>
                    <a:pt x="11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5" name="Google Shape;775;p13"/>
            <p:cNvSpPr/>
            <p:nvPr/>
          </p:nvSpPr>
          <p:spPr>
            <a:xfrm>
              <a:off x="2493710" y="1595664"/>
              <a:ext cx="96307" cy="27089"/>
            </a:xfrm>
            <a:custGeom>
              <a:avLst/>
              <a:gdLst/>
              <a:ahLst/>
              <a:cxnLst/>
              <a:rect l="l" t="t" r="r" b="b"/>
              <a:pathLst>
                <a:path w="1319" h="371" extrusionOk="0">
                  <a:moveTo>
                    <a:pt x="485" y="0"/>
                  </a:moveTo>
                  <a:cubicBezTo>
                    <a:pt x="241" y="0"/>
                    <a:pt x="88" y="59"/>
                    <a:pt x="77" y="65"/>
                  </a:cubicBezTo>
                  <a:cubicBezTo>
                    <a:pt x="29" y="86"/>
                    <a:pt x="1" y="146"/>
                    <a:pt x="21" y="194"/>
                  </a:cubicBezTo>
                  <a:cubicBezTo>
                    <a:pt x="36" y="234"/>
                    <a:pt x="75" y="257"/>
                    <a:pt x="115" y="257"/>
                  </a:cubicBezTo>
                  <a:cubicBezTo>
                    <a:pt x="128" y="257"/>
                    <a:pt x="141" y="255"/>
                    <a:pt x="153" y="250"/>
                  </a:cubicBezTo>
                  <a:cubicBezTo>
                    <a:pt x="156" y="250"/>
                    <a:pt x="281" y="203"/>
                    <a:pt x="487" y="203"/>
                  </a:cubicBezTo>
                  <a:cubicBezTo>
                    <a:pt x="662" y="203"/>
                    <a:pt x="896" y="237"/>
                    <a:pt x="1162" y="363"/>
                  </a:cubicBezTo>
                  <a:cubicBezTo>
                    <a:pt x="1174" y="367"/>
                    <a:pt x="1186" y="371"/>
                    <a:pt x="1202" y="371"/>
                  </a:cubicBezTo>
                  <a:cubicBezTo>
                    <a:pt x="1242" y="371"/>
                    <a:pt x="1278" y="351"/>
                    <a:pt x="1298" y="315"/>
                  </a:cubicBezTo>
                  <a:cubicBezTo>
                    <a:pt x="1319" y="266"/>
                    <a:pt x="1298" y="206"/>
                    <a:pt x="1246" y="182"/>
                  </a:cubicBezTo>
                  <a:cubicBezTo>
                    <a:pt x="950" y="40"/>
                    <a:pt x="687" y="0"/>
                    <a:pt x="48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6" name="Google Shape;776;p13"/>
            <p:cNvSpPr/>
            <p:nvPr/>
          </p:nvSpPr>
          <p:spPr>
            <a:xfrm>
              <a:off x="2446469" y="1562077"/>
              <a:ext cx="145300" cy="33733"/>
            </a:xfrm>
            <a:custGeom>
              <a:avLst/>
              <a:gdLst/>
              <a:ahLst/>
              <a:cxnLst/>
              <a:rect l="l" t="t" r="r" b="b"/>
              <a:pathLst>
                <a:path w="1990" h="462" extrusionOk="0">
                  <a:moveTo>
                    <a:pt x="886" y="1"/>
                  </a:moveTo>
                  <a:cubicBezTo>
                    <a:pt x="424" y="1"/>
                    <a:pt x="92" y="145"/>
                    <a:pt x="73" y="152"/>
                  </a:cubicBezTo>
                  <a:cubicBezTo>
                    <a:pt x="21" y="172"/>
                    <a:pt x="1" y="232"/>
                    <a:pt x="21" y="284"/>
                  </a:cubicBezTo>
                  <a:cubicBezTo>
                    <a:pt x="36" y="320"/>
                    <a:pt x="73" y="340"/>
                    <a:pt x="112" y="340"/>
                  </a:cubicBezTo>
                  <a:cubicBezTo>
                    <a:pt x="126" y="340"/>
                    <a:pt x="140" y="338"/>
                    <a:pt x="153" y="333"/>
                  </a:cubicBezTo>
                  <a:cubicBezTo>
                    <a:pt x="158" y="330"/>
                    <a:pt x="460" y="200"/>
                    <a:pt x="883" y="200"/>
                  </a:cubicBezTo>
                  <a:cubicBezTo>
                    <a:pt x="1161" y="200"/>
                    <a:pt x="1492" y="257"/>
                    <a:pt x="1825" y="445"/>
                  </a:cubicBezTo>
                  <a:cubicBezTo>
                    <a:pt x="1841" y="453"/>
                    <a:pt x="1861" y="461"/>
                    <a:pt x="1873" y="461"/>
                  </a:cubicBezTo>
                  <a:cubicBezTo>
                    <a:pt x="1909" y="461"/>
                    <a:pt x="1945" y="445"/>
                    <a:pt x="1966" y="409"/>
                  </a:cubicBezTo>
                  <a:cubicBezTo>
                    <a:pt x="1990" y="365"/>
                    <a:pt x="1974" y="300"/>
                    <a:pt x="1925" y="272"/>
                  </a:cubicBezTo>
                  <a:cubicBezTo>
                    <a:pt x="1557" y="64"/>
                    <a:pt x="1193" y="1"/>
                    <a:pt x="88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7" name="Google Shape;777;p13"/>
            <p:cNvSpPr/>
            <p:nvPr/>
          </p:nvSpPr>
          <p:spPr>
            <a:xfrm>
              <a:off x="2495754" y="1534404"/>
              <a:ext cx="76374" cy="23803"/>
            </a:xfrm>
            <a:custGeom>
              <a:avLst/>
              <a:gdLst/>
              <a:ahLst/>
              <a:cxnLst/>
              <a:rect l="l" t="t" r="r" b="b"/>
              <a:pathLst>
                <a:path w="1046" h="326" extrusionOk="0">
                  <a:moveTo>
                    <a:pt x="384" y="1"/>
                  </a:moveTo>
                  <a:cubicBezTo>
                    <a:pt x="213" y="1"/>
                    <a:pt x="95" y="32"/>
                    <a:pt x="85" y="37"/>
                  </a:cubicBezTo>
                  <a:cubicBezTo>
                    <a:pt x="29" y="49"/>
                    <a:pt x="1" y="105"/>
                    <a:pt x="13" y="161"/>
                  </a:cubicBezTo>
                  <a:cubicBezTo>
                    <a:pt x="26" y="207"/>
                    <a:pt x="65" y="234"/>
                    <a:pt x="110" y="234"/>
                  </a:cubicBezTo>
                  <a:cubicBezTo>
                    <a:pt x="120" y="234"/>
                    <a:pt x="131" y="232"/>
                    <a:pt x="141" y="229"/>
                  </a:cubicBezTo>
                  <a:cubicBezTo>
                    <a:pt x="141" y="229"/>
                    <a:pt x="240" y="203"/>
                    <a:pt x="386" y="203"/>
                  </a:cubicBezTo>
                  <a:cubicBezTo>
                    <a:pt x="524" y="203"/>
                    <a:pt x="704" y="226"/>
                    <a:pt x="885" y="318"/>
                  </a:cubicBezTo>
                  <a:cubicBezTo>
                    <a:pt x="897" y="322"/>
                    <a:pt x="913" y="326"/>
                    <a:pt x="929" y="326"/>
                  </a:cubicBezTo>
                  <a:cubicBezTo>
                    <a:pt x="969" y="326"/>
                    <a:pt x="1005" y="302"/>
                    <a:pt x="1017" y="270"/>
                  </a:cubicBezTo>
                  <a:cubicBezTo>
                    <a:pt x="1045" y="221"/>
                    <a:pt x="1025" y="161"/>
                    <a:pt x="973" y="137"/>
                  </a:cubicBezTo>
                  <a:cubicBezTo>
                    <a:pt x="758" y="29"/>
                    <a:pt x="546" y="1"/>
                    <a:pt x="38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78" name="Google Shape;778;p13"/>
          <p:cNvSpPr/>
          <p:nvPr/>
        </p:nvSpPr>
        <p:spPr>
          <a:xfrm flipH="1">
            <a:off x="7568822" y="-86002"/>
            <a:ext cx="285802" cy="287674"/>
          </a:xfrm>
          <a:custGeom>
            <a:avLst/>
            <a:gdLst/>
            <a:ahLst/>
            <a:cxnLst/>
            <a:rect l="l" t="t" r="r" b="b"/>
            <a:pathLst>
              <a:path w="1403" h="1412" extrusionOk="0">
                <a:moveTo>
                  <a:pt x="538" y="1"/>
                </a:moveTo>
                <a:cubicBezTo>
                  <a:pt x="410" y="5"/>
                  <a:pt x="301" y="65"/>
                  <a:pt x="217" y="178"/>
                </a:cubicBezTo>
                <a:cubicBezTo>
                  <a:pt x="56" y="379"/>
                  <a:pt x="0" y="688"/>
                  <a:pt x="36" y="901"/>
                </a:cubicBezTo>
                <a:cubicBezTo>
                  <a:pt x="64" y="1082"/>
                  <a:pt x="165" y="1230"/>
                  <a:pt x="325" y="1323"/>
                </a:cubicBezTo>
                <a:cubicBezTo>
                  <a:pt x="430" y="1383"/>
                  <a:pt x="550" y="1411"/>
                  <a:pt x="671" y="1411"/>
                </a:cubicBezTo>
                <a:cubicBezTo>
                  <a:pt x="763" y="1411"/>
                  <a:pt x="852" y="1395"/>
                  <a:pt x="940" y="1363"/>
                </a:cubicBezTo>
                <a:cubicBezTo>
                  <a:pt x="1141" y="1283"/>
                  <a:pt x="1286" y="1122"/>
                  <a:pt x="1346" y="921"/>
                </a:cubicBezTo>
                <a:cubicBezTo>
                  <a:pt x="1402" y="724"/>
                  <a:pt x="1362" y="519"/>
                  <a:pt x="1242" y="351"/>
                </a:cubicBezTo>
                <a:cubicBezTo>
                  <a:pt x="1150" y="230"/>
                  <a:pt x="1027" y="167"/>
                  <a:pt x="899" y="167"/>
                </a:cubicBezTo>
                <a:cubicBezTo>
                  <a:pt x="848" y="167"/>
                  <a:pt x="795" y="177"/>
                  <a:pt x="743" y="198"/>
                </a:cubicBezTo>
                <a:cubicBezTo>
                  <a:pt x="583" y="258"/>
                  <a:pt x="430" y="435"/>
                  <a:pt x="458" y="684"/>
                </a:cubicBezTo>
                <a:cubicBezTo>
                  <a:pt x="470" y="805"/>
                  <a:pt x="534" y="913"/>
                  <a:pt x="627" y="977"/>
                </a:cubicBezTo>
                <a:cubicBezTo>
                  <a:pt x="673" y="1004"/>
                  <a:pt x="723" y="1018"/>
                  <a:pt x="774" y="1018"/>
                </a:cubicBezTo>
                <a:cubicBezTo>
                  <a:pt x="806" y="1018"/>
                  <a:pt x="839" y="1012"/>
                  <a:pt x="872" y="1001"/>
                </a:cubicBezTo>
                <a:cubicBezTo>
                  <a:pt x="972" y="965"/>
                  <a:pt x="1045" y="881"/>
                  <a:pt x="1061" y="780"/>
                </a:cubicBezTo>
                <a:cubicBezTo>
                  <a:pt x="1081" y="676"/>
                  <a:pt x="1041" y="576"/>
                  <a:pt x="960" y="503"/>
                </a:cubicBezTo>
                <a:cubicBezTo>
                  <a:pt x="944" y="491"/>
                  <a:pt x="924" y="484"/>
                  <a:pt x="905" y="484"/>
                </a:cubicBezTo>
                <a:cubicBezTo>
                  <a:pt x="882" y="484"/>
                  <a:pt x="859" y="494"/>
                  <a:pt x="844" y="511"/>
                </a:cubicBezTo>
                <a:cubicBezTo>
                  <a:pt x="820" y="547"/>
                  <a:pt x="820" y="592"/>
                  <a:pt x="852" y="620"/>
                </a:cubicBezTo>
                <a:cubicBezTo>
                  <a:pt x="892" y="648"/>
                  <a:pt x="912" y="700"/>
                  <a:pt x="908" y="744"/>
                </a:cubicBezTo>
                <a:cubicBezTo>
                  <a:pt x="904" y="788"/>
                  <a:pt x="880" y="825"/>
                  <a:pt x="840" y="845"/>
                </a:cubicBezTo>
                <a:cubicBezTo>
                  <a:pt x="821" y="855"/>
                  <a:pt x="800" y="860"/>
                  <a:pt x="780" y="860"/>
                </a:cubicBezTo>
                <a:cubicBezTo>
                  <a:pt x="762" y="860"/>
                  <a:pt x="744" y="856"/>
                  <a:pt x="727" y="849"/>
                </a:cubicBezTo>
                <a:cubicBezTo>
                  <a:pt x="683" y="829"/>
                  <a:pt x="639" y="772"/>
                  <a:pt x="623" y="712"/>
                </a:cubicBezTo>
                <a:cubicBezTo>
                  <a:pt x="599" y="620"/>
                  <a:pt x="619" y="511"/>
                  <a:pt x="671" y="435"/>
                </a:cubicBezTo>
                <a:cubicBezTo>
                  <a:pt x="723" y="363"/>
                  <a:pt x="792" y="322"/>
                  <a:pt x="880" y="318"/>
                </a:cubicBezTo>
                <a:cubicBezTo>
                  <a:pt x="886" y="318"/>
                  <a:pt x="893" y="318"/>
                  <a:pt x="899" y="318"/>
                </a:cubicBezTo>
                <a:cubicBezTo>
                  <a:pt x="1080" y="318"/>
                  <a:pt x="1186" y="540"/>
                  <a:pt x="1205" y="680"/>
                </a:cubicBezTo>
                <a:cubicBezTo>
                  <a:pt x="1233" y="853"/>
                  <a:pt x="1161" y="1026"/>
                  <a:pt x="1012" y="1142"/>
                </a:cubicBezTo>
                <a:cubicBezTo>
                  <a:pt x="913" y="1216"/>
                  <a:pt x="790" y="1257"/>
                  <a:pt x="668" y="1257"/>
                </a:cubicBezTo>
                <a:cubicBezTo>
                  <a:pt x="611" y="1257"/>
                  <a:pt x="555" y="1248"/>
                  <a:pt x="502" y="1230"/>
                </a:cubicBezTo>
                <a:cubicBezTo>
                  <a:pt x="358" y="1186"/>
                  <a:pt x="249" y="1086"/>
                  <a:pt x="201" y="941"/>
                </a:cubicBezTo>
                <a:cubicBezTo>
                  <a:pt x="149" y="784"/>
                  <a:pt x="181" y="491"/>
                  <a:pt x="305" y="306"/>
                </a:cubicBezTo>
                <a:cubicBezTo>
                  <a:pt x="370" y="210"/>
                  <a:pt x="450" y="162"/>
                  <a:pt x="542" y="158"/>
                </a:cubicBezTo>
                <a:cubicBezTo>
                  <a:pt x="571" y="158"/>
                  <a:pt x="599" y="142"/>
                  <a:pt x="607" y="117"/>
                </a:cubicBezTo>
                <a:cubicBezTo>
                  <a:pt x="623" y="89"/>
                  <a:pt x="619" y="61"/>
                  <a:pt x="603" y="37"/>
                </a:cubicBezTo>
                <a:cubicBezTo>
                  <a:pt x="587" y="17"/>
                  <a:pt x="563" y="1"/>
                  <a:pt x="538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779" name="Google Shape;779;p13"/>
          <p:cNvGrpSpPr/>
          <p:nvPr/>
        </p:nvGrpSpPr>
        <p:grpSpPr>
          <a:xfrm rot="8887216">
            <a:off x="235838" y="621856"/>
            <a:ext cx="309487" cy="219034"/>
            <a:chOff x="3334703" y="-568655"/>
            <a:chExt cx="703624" cy="497978"/>
          </a:xfrm>
        </p:grpSpPr>
        <p:sp>
          <p:nvSpPr>
            <p:cNvPr id="780" name="Google Shape;780;p13"/>
            <p:cNvSpPr/>
            <p:nvPr/>
          </p:nvSpPr>
          <p:spPr>
            <a:xfrm>
              <a:off x="3439701" y="-356018"/>
              <a:ext cx="493979" cy="285342"/>
            </a:xfrm>
            <a:custGeom>
              <a:avLst/>
              <a:gdLst/>
              <a:ahLst/>
              <a:cxnLst/>
              <a:rect l="l" t="t" r="r" b="b"/>
              <a:pathLst>
                <a:path w="5796" h="3348" extrusionOk="0">
                  <a:moveTo>
                    <a:pt x="2897" y="1"/>
                  </a:moveTo>
                  <a:cubicBezTo>
                    <a:pt x="2551" y="1"/>
                    <a:pt x="2205" y="118"/>
                    <a:pt x="1920" y="352"/>
                  </a:cubicBezTo>
                  <a:cubicBezTo>
                    <a:pt x="1785" y="461"/>
                    <a:pt x="1661" y="585"/>
                    <a:pt x="1540" y="714"/>
                  </a:cubicBezTo>
                  <a:cubicBezTo>
                    <a:pt x="1287" y="981"/>
                    <a:pt x="936" y="1107"/>
                    <a:pt x="635" y="1307"/>
                  </a:cubicBezTo>
                  <a:cubicBezTo>
                    <a:pt x="74" y="1682"/>
                    <a:pt x="0" y="2447"/>
                    <a:pt x="471" y="2943"/>
                  </a:cubicBezTo>
                  <a:cubicBezTo>
                    <a:pt x="728" y="3212"/>
                    <a:pt x="1078" y="3347"/>
                    <a:pt x="1442" y="3347"/>
                  </a:cubicBezTo>
                  <a:cubicBezTo>
                    <a:pt x="1511" y="3347"/>
                    <a:pt x="1581" y="3343"/>
                    <a:pt x="1650" y="3333"/>
                  </a:cubicBezTo>
                  <a:cubicBezTo>
                    <a:pt x="1877" y="3302"/>
                    <a:pt x="2081" y="3208"/>
                    <a:pt x="2287" y="3119"/>
                  </a:cubicBezTo>
                  <a:cubicBezTo>
                    <a:pt x="2482" y="3036"/>
                    <a:pt x="2689" y="2995"/>
                    <a:pt x="2896" y="2995"/>
                  </a:cubicBezTo>
                  <a:cubicBezTo>
                    <a:pt x="3103" y="2995"/>
                    <a:pt x="3311" y="3036"/>
                    <a:pt x="3507" y="3119"/>
                  </a:cubicBezTo>
                  <a:cubicBezTo>
                    <a:pt x="3713" y="3204"/>
                    <a:pt x="3917" y="3300"/>
                    <a:pt x="4143" y="3333"/>
                  </a:cubicBezTo>
                  <a:cubicBezTo>
                    <a:pt x="4213" y="3343"/>
                    <a:pt x="4282" y="3347"/>
                    <a:pt x="4351" y="3347"/>
                  </a:cubicBezTo>
                  <a:cubicBezTo>
                    <a:pt x="4715" y="3347"/>
                    <a:pt x="5062" y="3212"/>
                    <a:pt x="5322" y="2943"/>
                  </a:cubicBezTo>
                  <a:cubicBezTo>
                    <a:pt x="5795" y="2447"/>
                    <a:pt x="5722" y="1685"/>
                    <a:pt x="5159" y="1307"/>
                  </a:cubicBezTo>
                  <a:cubicBezTo>
                    <a:pt x="4857" y="1107"/>
                    <a:pt x="4506" y="981"/>
                    <a:pt x="4253" y="714"/>
                  </a:cubicBezTo>
                  <a:cubicBezTo>
                    <a:pt x="4133" y="585"/>
                    <a:pt x="4006" y="461"/>
                    <a:pt x="3874" y="352"/>
                  </a:cubicBezTo>
                  <a:cubicBezTo>
                    <a:pt x="3589" y="118"/>
                    <a:pt x="3244" y="1"/>
                    <a:pt x="289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1" name="Google Shape;781;p13"/>
            <p:cNvSpPr/>
            <p:nvPr/>
          </p:nvSpPr>
          <p:spPr>
            <a:xfrm>
              <a:off x="3334703" y="-424284"/>
              <a:ext cx="126648" cy="125881"/>
            </a:xfrm>
            <a:custGeom>
              <a:avLst/>
              <a:gdLst/>
              <a:ahLst/>
              <a:cxnLst/>
              <a:rect l="l" t="t" r="r" b="b"/>
              <a:pathLst>
                <a:path w="1486" h="1477" extrusionOk="0">
                  <a:moveTo>
                    <a:pt x="677" y="0"/>
                  </a:moveTo>
                  <a:cubicBezTo>
                    <a:pt x="613" y="0"/>
                    <a:pt x="549" y="11"/>
                    <a:pt x="488" y="34"/>
                  </a:cubicBezTo>
                  <a:cubicBezTo>
                    <a:pt x="155" y="152"/>
                    <a:pt x="0" y="566"/>
                    <a:pt x="141" y="956"/>
                  </a:cubicBezTo>
                  <a:cubicBezTo>
                    <a:pt x="254" y="1273"/>
                    <a:pt x="529" y="1476"/>
                    <a:pt x="806" y="1476"/>
                  </a:cubicBezTo>
                  <a:cubicBezTo>
                    <a:pt x="870" y="1476"/>
                    <a:pt x="934" y="1466"/>
                    <a:pt x="995" y="1443"/>
                  </a:cubicBezTo>
                  <a:cubicBezTo>
                    <a:pt x="1328" y="1323"/>
                    <a:pt x="1485" y="911"/>
                    <a:pt x="1344" y="521"/>
                  </a:cubicBezTo>
                  <a:cubicBezTo>
                    <a:pt x="1230" y="204"/>
                    <a:pt x="954" y="0"/>
                    <a:pt x="67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2" name="Google Shape;782;p13"/>
            <p:cNvSpPr/>
            <p:nvPr/>
          </p:nvSpPr>
          <p:spPr>
            <a:xfrm>
              <a:off x="3505069" y="-568655"/>
              <a:ext cx="135853" cy="141989"/>
            </a:xfrm>
            <a:custGeom>
              <a:avLst/>
              <a:gdLst/>
              <a:ahLst/>
              <a:cxnLst/>
              <a:rect l="l" t="t" r="r" b="b"/>
              <a:pathLst>
                <a:path w="1594" h="1666" extrusionOk="0">
                  <a:moveTo>
                    <a:pt x="751" y="1"/>
                  </a:moveTo>
                  <a:cubicBezTo>
                    <a:pt x="708" y="1"/>
                    <a:pt x="665" y="5"/>
                    <a:pt x="622" y="14"/>
                  </a:cubicBezTo>
                  <a:cubicBezTo>
                    <a:pt x="237" y="98"/>
                    <a:pt x="0" y="530"/>
                    <a:pt x="96" y="981"/>
                  </a:cubicBezTo>
                  <a:cubicBezTo>
                    <a:pt x="181" y="1384"/>
                    <a:pt x="499" y="1665"/>
                    <a:pt x="841" y="1665"/>
                  </a:cubicBezTo>
                  <a:cubicBezTo>
                    <a:pt x="883" y="1665"/>
                    <a:pt x="926" y="1661"/>
                    <a:pt x="969" y="1652"/>
                  </a:cubicBezTo>
                  <a:cubicBezTo>
                    <a:pt x="1357" y="1571"/>
                    <a:pt x="1593" y="1136"/>
                    <a:pt x="1497" y="685"/>
                  </a:cubicBezTo>
                  <a:cubicBezTo>
                    <a:pt x="1412" y="282"/>
                    <a:pt x="1093" y="1"/>
                    <a:pt x="75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3" name="Google Shape;783;p13"/>
            <p:cNvSpPr/>
            <p:nvPr/>
          </p:nvSpPr>
          <p:spPr>
            <a:xfrm>
              <a:off x="3911679" y="-424965"/>
              <a:ext cx="126648" cy="125966"/>
            </a:xfrm>
            <a:custGeom>
              <a:avLst/>
              <a:gdLst/>
              <a:ahLst/>
              <a:cxnLst/>
              <a:rect l="l" t="t" r="r" b="b"/>
              <a:pathLst>
                <a:path w="1486" h="1478" extrusionOk="0">
                  <a:moveTo>
                    <a:pt x="810" y="1"/>
                  </a:moveTo>
                  <a:cubicBezTo>
                    <a:pt x="532" y="1"/>
                    <a:pt x="256" y="205"/>
                    <a:pt x="141" y="521"/>
                  </a:cubicBezTo>
                  <a:cubicBezTo>
                    <a:pt x="0" y="911"/>
                    <a:pt x="157" y="1325"/>
                    <a:pt x="490" y="1445"/>
                  </a:cubicBezTo>
                  <a:cubicBezTo>
                    <a:pt x="551" y="1467"/>
                    <a:pt x="614" y="1477"/>
                    <a:pt x="677" y="1477"/>
                  </a:cubicBezTo>
                  <a:cubicBezTo>
                    <a:pt x="955" y="1477"/>
                    <a:pt x="1232" y="1273"/>
                    <a:pt x="1347" y="955"/>
                  </a:cubicBezTo>
                  <a:cubicBezTo>
                    <a:pt x="1485" y="566"/>
                    <a:pt x="1330" y="154"/>
                    <a:pt x="998" y="33"/>
                  </a:cubicBezTo>
                  <a:cubicBezTo>
                    <a:pt x="936" y="11"/>
                    <a:pt x="873" y="1"/>
                    <a:pt x="81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4" name="Google Shape;784;p13"/>
            <p:cNvSpPr/>
            <p:nvPr/>
          </p:nvSpPr>
          <p:spPr>
            <a:xfrm>
              <a:off x="3732450" y="-567802"/>
              <a:ext cx="135853" cy="141819"/>
            </a:xfrm>
            <a:custGeom>
              <a:avLst/>
              <a:gdLst/>
              <a:ahLst/>
              <a:cxnLst/>
              <a:rect l="l" t="t" r="r" b="b"/>
              <a:pathLst>
                <a:path w="1594" h="1664" extrusionOk="0">
                  <a:moveTo>
                    <a:pt x="841" y="1"/>
                  </a:moveTo>
                  <a:cubicBezTo>
                    <a:pt x="499" y="1"/>
                    <a:pt x="181" y="282"/>
                    <a:pt x="96" y="683"/>
                  </a:cubicBezTo>
                  <a:cubicBezTo>
                    <a:pt x="0" y="1136"/>
                    <a:pt x="237" y="1569"/>
                    <a:pt x="622" y="1650"/>
                  </a:cubicBezTo>
                  <a:cubicBezTo>
                    <a:pt x="665" y="1659"/>
                    <a:pt x="708" y="1664"/>
                    <a:pt x="751" y="1664"/>
                  </a:cubicBezTo>
                  <a:cubicBezTo>
                    <a:pt x="1093" y="1664"/>
                    <a:pt x="1412" y="1382"/>
                    <a:pt x="1498" y="981"/>
                  </a:cubicBezTo>
                  <a:cubicBezTo>
                    <a:pt x="1593" y="528"/>
                    <a:pt x="1357" y="96"/>
                    <a:pt x="969" y="14"/>
                  </a:cubicBezTo>
                  <a:cubicBezTo>
                    <a:pt x="926" y="5"/>
                    <a:pt x="883" y="1"/>
                    <a:pt x="84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85" name="Google Shape;785;p13"/>
          <p:cNvGrpSpPr/>
          <p:nvPr/>
        </p:nvGrpSpPr>
        <p:grpSpPr>
          <a:xfrm rot="10413075">
            <a:off x="95669" y="176394"/>
            <a:ext cx="352707" cy="249622"/>
            <a:chOff x="3334703" y="-568655"/>
            <a:chExt cx="703624" cy="497978"/>
          </a:xfrm>
        </p:grpSpPr>
        <p:sp>
          <p:nvSpPr>
            <p:cNvPr id="786" name="Google Shape;786;p13"/>
            <p:cNvSpPr/>
            <p:nvPr/>
          </p:nvSpPr>
          <p:spPr>
            <a:xfrm>
              <a:off x="3439701" y="-356018"/>
              <a:ext cx="493979" cy="285342"/>
            </a:xfrm>
            <a:custGeom>
              <a:avLst/>
              <a:gdLst/>
              <a:ahLst/>
              <a:cxnLst/>
              <a:rect l="l" t="t" r="r" b="b"/>
              <a:pathLst>
                <a:path w="5796" h="3348" extrusionOk="0">
                  <a:moveTo>
                    <a:pt x="2897" y="1"/>
                  </a:moveTo>
                  <a:cubicBezTo>
                    <a:pt x="2551" y="1"/>
                    <a:pt x="2205" y="118"/>
                    <a:pt x="1920" y="352"/>
                  </a:cubicBezTo>
                  <a:cubicBezTo>
                    <a:pt x="1785" y="461"/>
                    <a:pt x="1661" y="585"/>
                    <a:pt x="1540" y="714"/>
                  </a:cubicBezTo>
                  <a:cubicBezTo>
                    <a:pt x="1287" y="981"/>
                    <a:pt x="936" y="1107"/>
                    <a:pt x="635" y="1307"/>
                  </a:cubicBezTo>
                  <a:cubicBezTo>
                    <a:pt x="74" y="1682"/>
                    <a:pt x="0" y="2447"/>
                    <a:pt x="471" y="2943"/>
                  </a:cubicBezTo>
                  <a:cubicBezTo>
                    <a:pt x="728" y="3212"/>
                    <a:pt x="1078" y="3347"/>
                    <a:pt x="1442" y="3347"/>
                  </a:cubicBezTo>
                  <a:cubicBezTo>
                    <a:pt x="1511" y="3347"/>
                    <a:pt x="1581" y="3343"/>
                    <a:pt x="1650" y="3333"/>
                  </a:cubicBezTo>
                  <a:cubicBezTo>
                    <a:pt x="1877" y="3302"/>
                    <a:pt x="2081" y="3208"/>
                    <a:pt x="2287" y="3119"/>
                  </a:cubicBezTo>
                  <a:cubicBezTo>
                    <a:pt x="2482" y="3036"/>
                    <a:pt x="2689" y="2995"/>
                    <a:pt x="2896" y="2995"/>
                  </a:cubicBezTo>
                  <a:cubicBezTo>
                    <a:pt x="3103" y="2995"/>
                    <a:pt x="3311" y="3036"/>
                    <a:pt x="3507" y="3119"/>
                  </a:cubicBezTo>
                  <a:cubicBezTo>
                    <a:pt x="3713" y="3204"/>
                    <a:pt x="3917" y="3300"/>
                    <a:pt x="4143" y="3333"/>
                  </a:cubicBezTo>
                  <a:cubicBezTo>
                    <a:pt x="4213" y="3343"/>
                    <a:pt x="4282" y="3347"/>
                    <a:pt x="4351" y="3347"/>
                  </a:cubicBezTo>
                  <a:cubicBezTo>
                    <a:pt x="4715" y="3347"/>
                    <a:pt x="5062" y="3212"/>
                    <a:pt x="5322" y="2943"/>
                  </a:cubicBezTo>
                  <a:cubicBezTo>
                    <a:pt x="5795" y="2447"/>
                    <a:pt x="5722" y="1685"/>
                    <a:pt x="5159" y="1307"/>
                  </a:cubicBezTo>
                  <a:cubicBezTo>
                    <a:pt x="4857" y="1107"/>
                    <a:pt x="4506" y="981"/>
                    <a:pt x="4253" y="714"/>
                  </a:cubicBezTo>
                  <a:cubicBezTo>
                    <a:pt x="4133" y="585"/>
                    <a:pt x="4006" y="461"/>
                    <a:pt x="3874" y="352"/>
                  </a:cubicBezTo>
                  <a:cubicBezTo>
                    <a:pt x="3589" y="118"/>
                    <a:pt x="3244" y="1"/>
                    <a:pt x="289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7" name="Google Shape;787;p13"/>
            <p:cNvSpPr/>
            <p:nvPr/>
          </p:nvSpPr>
          <p:spPr>
            <a:xfrm>
              <a:off x="3334703" y="-424284"/>
              <a:ext cx="126648" cy="125881"/>
            </a:xfrm>
            <a:custGeom>
              <a:avLst/>
              <a:gdLst/>
              <a:ahLst/>
              <a:cxnLst/>
              <a:rect l="l" t="t" r="r" b="b"/>
              <a:pathLst>
                <a:path w="1486" h="1477" extrusionOk="0">
                  <a:moveTo>
                    <a:pt x="677" y="0"/>
                  </a:moveTo>
                  <a:cubicBezTo>
                    <a:pt x="613" y="0"/>
                    <a:pt x="549" y="11"/>
                    <a:pt x="488" y="34"/>
                  </a:cubicBezTo>
                  <a:cubicBezTo>
                    <a:pt x="155" y="152"/>
                    <a:pt x="0" y="566"/>
                    <a:pt x="141" y="956"/>
                  </a:cubicBezTo>
                  <a:cubicBezTo>
                    <a:pt x="254" y="1273"/>
                    <a:pt x="529" y="1476"/>
                    <a:pt x="806" y="1476"/>
                  </a:cubicBezTo>
                  <a:cubicBezTo>
                    <a:pt x="870" y="1476"/>
                    <a:pt x="934" y="1466"/>
                    <a:pt x="995" y="1443"/>
                  </a:cubicBezTo>
                  <a:cubicBezTo>
                    <a:pt x="1328" y="1323"/>
                    <a:pt x="1485" y="911"/>
                    <a:pt x="1344" y="521"/>
                  </a:cubicBezTo>
                  <a:cubicBezTo>
                    <a:pt x="1230" y="204"/>
                    <a:pt x="954" y="0"/>
                    <a:pt x="67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8" name="Google Shape;788;p13"/>
            <p:cNvSpPr/>
            <p:nvPr/>
          </p:nvSpPr>
          <p:spPr>
            <a:xfrm>
              <a:off x="3505069" y="-568655"/>
              <a:ext cx="135853" cy="141989"/>
            </a:xfrm>
            <a:custGeom>
              <a:avLst/>
              <a:gdLst/>
              <a:ahLst/>
              <a:cxnLst/>
              <a:rect l="l" t="t" r="r" b="b"/>
              <a:pathLst>
                <a:path w="1594" h="1666" extrusionOk="0">
                  <a:moveTo>
                    <a:pt x="751" y="1"/>
                  </a:moveTo>
                  <a:cubicBezTo>
                    <a:pt x="708" y="1"/>
                    <a:pt x="665" y="5"/>
                    <a:pt x="622" y="14"/>
                  </a:cubicBezTo>
                  <a:cubicBezTo>
                    <a:pt x="237" y="98"/>
                    <a:pt x="0" y="530"/>
                    <a:pt x="96" y="981"/>
                  </a:cubicBezTo>
                  <a:cubicBezTo>
                    <a:pt x="181" y="1384"/>
                    <a:pt x="499" y="1665"/>
                    <a:pt x="841" y="1665"/>
                  </a:cubicBezTo>
                  <a:cubicBezTo>
                    <a:pt x="883" y="1665"/>
                    <a:pt x="926" y="1661"/>
                    <a:pt x="969" y="1652"/>
                  </a:cubicBezTo>
                  <a:cubicBezTo>
                    <a:pt x="1357" y="1571"/>
                    <a:pt x="1593" y="1136"/>
                    <a:pt x="1497" y="685"/>
                  </a:cubicBezTo>
                  <a:cubicBezTo>
                    <a:pt x="1412" y="282"/>
                    <a:pt x="1093" y="1"/>
                    <a:pt x="75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9" name="Google Shape;789;p13"/>
            <p:cNvSpPr/>
            <p:nvPr/>
          </p:nvSpPr>
          <p:spPr>
            <a:xfrm>
              <a:off x="3911679" y="-424965"/>
              <a:ext cx="126648" cy="125966"/>
            </a:xfrm>
            <a:custGeom>
              <a:avLst/>
              <a:gdLst/>
              <a:ahLst/>
              <a:cxnLst/>
              <a:rect l="l" t="t" r="r" b="b"/>
              <a:pathLst>
                <a:path w="1486" h="1478" extrusionOk="0">
                  <a:moveTo>
                    <a:pt x="810" y="1"/>
                  </a:moveTo>
                  <a:cubicBezTo>
                    <a:pt x="532" y="1"/>
                    <a:pt x="256" y="205"/>
                    <a:pt x="141" y="521"/>
                  </a:cubicBezTo>
                  <a:cubicBezTo>
                    <a:pt x="0" y="911"/>
                    <a:pt x="157" y="1325"/>
                    <a:pt x="490" y="1445"/>
                  </a:cubicBezTo>
                  <a:cubicBezTo>
                    <a:pt x="551" y="1467"/>
                    <a:pt x="614" y="1477"/>
                    <a:pt x="677" y="1477"/>
                  </a:cubicBezTo>
                  <a:cubicBezTo>
                    <a:pt x="955" y="1477"/>
                    <a:pt x="1232" y="1273"/>
                    <a:pt x="1347" y="955"/>
                  </a:cubicBezTo>
                  <a:cubicBezTo>
                    <a:pt x="1485" y="566"/>
                    <a:pt x="1330" y="154"/>
                    <a:pt x="998" y="33"/>
                  </a:cubicBezTo>
                  <a:cubicBezTo>
                    <a:pt x="936" y="11"/>
                    <a:pt x="873" y="1"/>
                    <a:pt x="81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0" name="Google Shape;790;p13"/>
            <p:cNvSpPr/>
            <p:nvPr/>
          </p:nvSpPr>
          <p:spPr>
            <a:xfrm>
              <a:off x="3732450" y="-567802"/>
              <a:ext cx="135853" cy="141819"/>
            </a:xfrm>
            <a:custGeom>
              <a:avLst/>
              <a:gdLst/>
              <a:ahLst/>
              <a:cxnLst/>
              <a:rect l="l" t="t" r="r" b="b"/>
              <a:pathLst>
                <a:path w="1594" h="1664" extrusionOk="0">
                  <a:moveTo>
                    <a:pt x="841" y="1"/>
                  </a:moveTo>
                  <a:cubicBezTo>
                    <a:pt x="499" y="1"/>
                    <a:pt x="181" y="282"/>
                    <a:pt x="96" y="683"/>
                  </a:cubicBezTo>
                  <a:cubicBezTo>
                    <a:pt x="0" y="1136"/>
                    <a:pt x="237" y="1569"/>
                    <a:pt x="622" y="1650"/>
                  </a:cubicBezTo>
                  <a:cubicBezTo>
                    <a:pt x="665" y="1659"/>
                    <a:pt x="708" y="1664"/>
                    <a:pt x="751" y="1664"/>
                  </a:cubicBezTo>
                  <a:cubicBezTo>
                    <a:pt x="1093" y="1664"/>
                    <a:pt x="1412" y="1382"/>
                    <a:pt x="1498" y="981"/>
                  </a:cubicBezTo>
                  <a:cubicBezTo>
                    <a:pt x="1593" y="528"/>
                    <a:pt x="1357" y="96"/>
                    <a:pt x="969" y="14"/>
                  </a:cubicBezTo>
                  <a:cubicBezTo>
                    <a:pt x="926" y="5"/>
                    <a:pt x="883" y="1"/>
                    <a:pt x="84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91" name="Google Shape;791;p13"/>
          <p:cNvSpPr/>
          <p:nvPr/>
        </p:nvSpPr>
        <p:spPr>
          <a:xfrm flipH="1">
            <a:off x="363904" y="4277150"/>
            <a:ext cx="215929" cy="199812"/>
          </a:xfrm>
          <a:custGeom>
            <a:avLst/>
            <a:gdLst/>
            <a:ahLst/>
            <a:cxnLst/>
            <a:rect l="l" t="t" r="r" b="b"/>
            <a:pathLst>
              <a:path w="1447" h="1339" extrusionOk="0">
                <a:moveTo>
                  <a:pt x="729" y="0"/>
                </a:moveTo>
                <a:cubicBezTo>
                  <a:pt x="719" y="0"/>
                  <a:pt x="709" y="1"/>
                  <a:pt x="699" y="1"/>
                </a:cubicBezTo>
                <a:cubicBezTo>
                  <a:pt x="486" y="13"/>
                  <a:pt x="286" y="122"/>
                  <a:pt x="161" y="298"/>
                </a:cubicBezTo>
                <a:cubicBezTo>
                  <a:pt x="36" y="475"/>
                  <a:pt x="0" y="692"/>
                  <a:pt x="61" y="893"/>
                </a:cubicBezTo>
                <a:cubicBezTo>
                  <a:pt x="121" y="1082"/>
                  <a:pt x="261" y="1238"/>
                  <a:pt x="458" y="1307"/>
                </a:cubicBezTo>
                <a:cubicBezTo>
                  <a:pt x="511" y="1327"/>
                  <a:pt x="571" y="1339"/>
                  <a:pt x="627" y="1339"/>
                </a:cubicBezTo>
                <a:cubicBezTo>
                  <a:pt x="760" y="1339"/>
                  <a:pt x="872" y="1279"/>
                  <a:pt x="953" y="1166"/>
                </a:cubicBezTo>
                <a:cubicBezTo>
                  <a:pt x="1053" y="1026"/>
                  <a:pt x="1089" y="801"/>
                  <a:pt x="932" y="604"/>
                </a:cubicBezTo>
                <a:cubicBezTo>
                  <a:pt x="860" y="511"/>
                  <a:pt x="744" y="455"/>
                  <a:pt x="631" y="455"/>
                </a:cubicBezTo>
                <a:cubicBezTo>
                  <a:pt x="543" y="455"/>
                  <a:pt x="466" y="495"/>
                  <a:pt x="418" y="563"/>
                </a:cubicBezTo>
                <a:cubicBezTo>
                  <a:pt x="350" y="652"/>
                  <a:pt x="338" y="756"/>
                  <a:pt x="378" y="853"/>
                </a:cubicBezTo>
                <a:cubicBezTo>
                  <a:pt x="418" y="945"/>
                  <a:pt x="507" y="1013"/>
                  <a:pt x="611" y="1026"/>
                </a:cubicBezTo>
                <a:cubicBezTo>
                  <a:pt x="616" y="1026"/>
                  <a:pt x="621" y="1027"/>
                  <a:pt x="626" y="1027"/>
                </a:cubicBezTo>
                <a:cubicBezTo>
                  <a:pt x="667" y="1027"/>
                  <a:pt x="700" y="997"/>
                  <a:pt x="703" y="957"/>
                </a:cubicBezTo>
                <a:cubicBezTo>
                  <a:pt x="707" y="917"/>
                  <a:pt x="679" y="877"/>
                  <a:pt x="639" y="873"/>
                </a:cubicBezTo>
                <a:cubicBezTo>
                  <a:pt x="587" y="865"/>
                  <a:pt x="547" y="837"/>
                  <a:pt x="527" y="797"/>
                </a:cubicBezTo>
                <a:cubicBezTo>
                  <a:pt x="507" y="756"/>
                  <a:pt x="511" y="716"/>
                  <a:pt x="531" y="672"/>
                </a:cubicBezTo>
                <a:cubicBezTo>
                  <a:pt x="551" y="636"/>
                  <a:pt x="583" y="612"/>
                  <a:pt x="623" y="604"/>
                </a:cubicBezTo>
                <a:cubicBezTo>
                  <a:pt x="629" y="603"/>
                  <a:pt x="636" y="602"/>
                  <a:pt x="643" y="602"/>
                </a:cubicBezTo>
                <a:cubicBezTo>
                  <a:pt x="689" y="602"/>
                  <a:pt x="745" y="625"/>
                  <a:pt x="784" y="660"/>
                </a:cubicBezTo>
                <a:cubicBezTo>
                  <a:pt x="860" y="724"/>
                  <a:pt x="900" y="825"/>
                  <a:pt x="892" y="925"/>
                </a:cubicBezTo>
                <a:cubicBezTo>
                  <a:pt x="888" y="1013"/>
                  <a:pt x="848" y="1086"/>
                  <a:pt x="784" y="1138"/>
                </a:cubicBezTo>
                <a:cubicBezTo>
                  <a:pt x="741" y="1170"/>
                  <a:pt x="693" y="1183"/>
                  <a:pt x="644" y="1183"/>
                </a:cubicBezTo>
                <a:cubicBezTo>
                  <a:pt x="516" y="1183"/>
                  <a:pt x="382" y="1092"/>
                  <a:pt x="310" y="1013"/>
                </a:cubicBezTo>
                <a:cubicBezTo>
                  <a:pt x="189" y="881"/>
                  <a:pt x="161" y="696"/>
                  <a:pt x="221" y="519"/>
                </a:cubicBezTo>
                <a:cubicBezTo>
                  <a:pt x="282" y="347"/>
                  <a:pt x="426" y="214"/>
                  <a:pt x="603" y="162"/>
                </a:cubicBezTo>
                <a:cubicBezTo>
                  <a:pt x="644" y="150"/>
                  <a:pt x="686" y="145"/>
                  <a:pt x="727" y="145"/>
                </a:cubicBezTo>
                <a:cubicBezTo>
                  <a:pt x="828" y="145"/>
                  <a:pt x="926" y="179"/>
                  <a:pt x="1009" y="242"/>
                </a:cubicBezTo>
                <a:cubicBezTo>
                  <a:pt x="1133" y="342"/>
                  <a:pt x="1270" y="604"/>
                  <a:pt x="1266" y="829"/>
                </a:cubicBezTo>
                <a:cubicBezTo>
                  <a:pt x="1258" y="945"/>
                  <a:pt x="1226" y="1030"/>
                  <a:pt x="1149" y="1082"/>
                </a:cubicBezTo>
                <a:cubicBezTo>
                  <a:pt x="1125" y="1098"/>
                  <a:pt x="1113" y="1126"/>
                  <a:pt x="1121" y="1150"/>
                </a:cubicBezTo>
                <a:cubicBezTo>
                  <a:pt x="1125" y="1182"/>
                  <a:pt x="1141" y="1206"/>
                  <a:pt x="1165" y="1218"/>
                </a:cubicBezTo>
                <a:cubicBezTo>
                  <a:pt x="1175" y="1221"/>
                  <a:pt x="1184" y="1223"/>
                  <a:pt x="1194" y="1223"/>
                </a:cubicBezTo>
                <a:cubicBezTo>
                  <a:pt x="1209" y="1223"/>
                  <a:pt x="1225" y="1219"/>
                  <a:pt x="1242" y="1206"/>
                </a:cubicBezTo>
                <a:cubicBezTo>
                  <a:pt x="1342" y="1138"/>
                  <a:pt x="1402" y="1021"/>
                  <a:pt x="1415" y="885"/>
                </a:cubicBezTo>
                <a:cubicBezTo>
                  <a:pt x="1447" y="632"/>
                  <a:pt x="1314" y="338"/>
                  <a:pt x="1173" y="178"/>
                </a:cubicBezTo>
                <a:cubicBezTo>
                  <a:pt x="1059" y="67"/>
                  <a:pt x="902" y="0"/>
                  <a:pt x="729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2" name="Google Shape;792;p13"/>
          <p:cNvSpPr/>
          <p:nvPr/>
        </p:nvSpPr>
        <p:spPr>
          <a:xfrm flipH="1">
            <a:off x="-141382" y="4524388"/>
            <a:ext cx="232399" cy="236323"/>
          </a:xfrm>
          <a:custGeom>
            <a:avLst/>
            <a:gdLst/>
            <a:ahLst/>
            <a:cxnLst/>
            <a:rect l="l" t="t" r="r" b="b"/>
            <a:pathLst>
              <a:path w="1411" h="1435" extrusionOk="0">
                <a:moveTo>
                  <a:pt x="698" y="0"/>
                </a:moveTo>
                <a:cubicBezTo>
                  <a:pt x="487" y="0"/>
                  <a:pt x="299" y="92"/>
                  <a:pt x="169" y="254"/>
                </a:cubicBezTo>
                <a:cubicBezTo>
                  <a:pt x="45" y="410"/>
                  <a:pt x="1" y="615"/>
                  <a:pt x="49" y="816"/>
                </a:cubicBezTo>
                <a:cubicBezTo>
                  <a:pt x="101" y="1017"/>
                  <a:pt x="250" y="1146"/>
                  <a:pt x="447" y="1150"/>
                </a:cubicBezTo>
                <a:cubicBezTo>
                  <a:pt x="450" y="1150"/>
                  <a:pt x="453" y="1150"/>
                  <a:pt x="456" y="1150"/>
                </a:cubicBezTo>
                <a:cubicBezTo>
                  <a:pt x="623" y="1150"/>
                  <a:pt x="829" y="1045"/>
                  <a:pt x="897" y="812"/>
                </a:cubicBezTo>
                <a:cubicBezTo>
                  <a:pt x="933" y="696"/>
                  <a:pt x="913" y="567"/>
                  <a:pt x="852" y="475"/>
                </a:cubicBezTo>
                <a:cubicBezTo>
                  <a:pt x="804" y="406"/>
                  <a:pt x="728" y="366"/>
                  <a:pt x="635" y="362"/>
                </a:cubicBezTo>
                <a:cubicBezTo>
                  <a:pt x="628" y="362"/>
                  <a:pt x="621" y="361"/>
                  <a:pt x="614" y="361"/>
                </a:cubicBezTo>
                <a:cubicBezTo>
                  <a:pt x="518" y="361"/>
                  <a:pt x="430" y="412"/>
                  <a:pt x="374" y="491"/>
                </a:cubicBezTo>
                <a:cubicBezTo>
                  <a:pt x="322" y="583"/>
                  <a:pt x="314" y="692"/>
                  <a:pt x="366" y="784"/>
                </a:cubicBezTo>
                <a:cubicBezTo>
                  <a:pt x="380" y="811"/>
                  <a:pt x="407" y="826"/>
                  <a:pt x="435" y="826"/>
                </a:cubicBezTo>
                <a:cubicBezTo>
                  <a:pt x="448" y="826"/>
                  <a:pt x="462" y="823"/>
                  <a:pt x="475" y="816"/>
                </a:cubicBezTo>
                <a:cubicBezTo>
                  <a:pt x="515" y="796"/>
                  <a:pt x="527" y="752"/>
                  <a:pt x="507" y="716"/>
                </a:cubicBezTo>
                <a:cubicBezTo>
                  <a:pt x="483" y="672"/>
                  <a:pt x="483" y="623"/>
                  <a:pt x="507" y="583"/>
                </a:cubicBezTo>
                <a:cubicBezTo>
                  <a:pt x="527" y="543"/>
                  <a:pt x="567" y="523"/>
                  <a:pt x="611" y="515"/>
                </a:cubicBezTo>
                <a:cubicBezTo>
                  <a:pt x="615" y="514"/>
                  <a:pt x="620" y="514"/>
                  <a:pt x="624" y="514"/>
                </a:cubicBezTo>
                <a:cubicBezTo>
                  <a:pt x="659" y="514"/>
                  <a:pt x="690" y="529"/>
                  <a:pt x="712" y="551"/>
                </a:cubicBezTo>
                <a:cubicBezTo>
                  <a:pt x="748" y="587"/>
                  <a:pt x="768" y="651"/>
                  <a:pt x="756" y="716"/>
                </a:cubicBezTo>
                <a:cubicBezTo>
                  <a:pt x="744" y="816"/>
                  <a:pt x="688" y="909"/>
                  <a:pt x="603" y="957"/>
                </a:cubicBezTo>
                <a:cubicBezTo>
                  <a:pt x="557" y="988"/>
                  <a:pt x="506" y="1002"/>
                  <a:pt x="453" y="1002"/>
                </a:cubicBezTo>
                <a:cubicBezTo>
                  <a:pt x="424" y="1002"/>
                  <a:pt x="395" y="998"/>
                  <a:pt x="366" y="989"/>
                </a:cubicBezTo>
                <a:cubicBezTo>
                  <a:pt x="181" y="925"/>
                  <a:pt x="165" y="672"/>
                  <a:pt x="201" y="531"/>
                </a:cubicBezTo>
                <a:cubicBezTo>
                  <a:pt x="242" y="354"/>
                  <a:pt x="374" y="226"/>
                  <a:pt x="551" y="181"/>
                </a:cubicBezTo>
                <a:cubicBezTo>
                  <a:pt x="600" y="168"/>
                  <a:pt x="651" y="161"/>
                  <a:pt x="701" y="161"/>
                </a:cubicBezTo>
                <a:cubicBezTo>
                  <a:pt x="832" y="161"/>
                  <a:pt x="961" y="206"/>
                  <a:pt x="1057" y="290"/>
                </a:cubicBezTo>
                <a:cubicBezTo>
                  <a:pt x="1174" y="386"/>
                  <a:pt x="1234" y="527"/>
                  <a:pt x="1222" y="672"/>
                </a:cubicBezTo>
                <a:cubicBezTo>
                  <a:pt x="1214" y="836"/>
                  <a:pt x="1073" y="1093"/>
                  <a:pt x="884" y="1214"/>
                </a:cubicBezTo>
                <a:cubicBezTo>
                  <a:pt x="818" y="1258"/>
                  <a:pt x="752" y="1279"/>
                  <a:pt x="690" y="1279"/>
                </a:cubicBezTo>
                <a:cubicBezTo>
                  <a:pt x="661" y="1279"/>
                  <a:pt x="634" y="1275"/>
                  <a:pt x="607" y="1266"/>
                </a:cubicBezTo>
                <a:cubicBezTo>
                  <a:pt x="598" y="1262"/>
                  <a:pt x="588" y="1259"/>
                  <a:pt x="578" y="1259"/>
                </a:cubicBezTo>
                <a:cubicBezTo>
                  <a:pt x="561" y="1259"/>
                  <a:pt x="543" y="1266"/>
                  <a:pt x="531" y="1278"/>
                </a:cubicBezTo>
                <a:cubicBezTo>
                  <a:pt x="511" y="1302"/>
                  <a:pt x="495" y="1330"/>
                  <a:pt x="507" y="1355"/>
                </a:cubicBezTo>
                <a:cubicBezTo>
                  <a:pt x="511" y="1379"/>
                  <a:pt x="531" y="1403"/>
                  <a:pt x="555" y="1411"/>
                </a:cubicBezTo>
                <a:cubicBezTo>
                  <a:pt x="603" y="1427"/>
                  <a:pt x="647" y="1435"/>
                  <a:pt x="692" y="1435"/>
                </a:cubicBezTo>
                <a:cubicBezTo>
                  <a:pt x="768" y="1435"/>
                  <a:pt x="844" y="1415"/>
                  <a:pt x="917" y="1375"/>
                </a:cubicBezTo>
                <a:cubicBezTo>
                  <a:pt x="1146" y="1254"/>
                  <a:pt x="1314" y="985"/>
                  <a:pt x="1367" y="776"/>
                </a:cubicBezTo>
                <a:cubicBezTo>
                  <a:pt x="1411" y="603"/>
                  <a:pt x="1371" y="422"/>
                  <a:pt x="1258" y="274"/>
                </a:cubicBezTo>
                <a:cubicBezTo>
                  <a:pt x="1134" y="105"/>
                  <a:pt x="929" y="5"/>
                  <a:pt x="712" y="1"/>
                </a:cubicBezTo>
                <a:cubicBezTo>
                  <a:pt x="707" y="0"/>
                  <a:pt x="703" y="0"/>
                  <a:pt x="698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3" name="Google Shape;793;p13"/>
          <p:cNvSpPr/>
          <p:nvPr/>
        </p:nvSpPr>
        <p:spPr>
          <a:xfrm>
            <a:off x="1738445" y="-86012"/>
            <a:ext cx="215929" cy="199812"/>
          </a:xfrm>
          <a:custGeom>
            <a:avLst/>
            <a:gdLst/>
            <a:ahLst/>
            <a:cxnLst/>
            <a:rect l="l" t="t" r="r" b="b"/>
            <a:pathLst>
              <a:path w="1447" h="1339" extrusionOk="0">
                <a:moveTo>
                  <a:pt x="729" y="0"/>
                </a:moveTo>
                <a:cubicBezTo>
                  <a:pt x="719" y="0"/>
                  <a:pt x="709" y="1"/>
                  <a:pt x="699" y="1"/>
                </a:cubicBezTo>
                <a:cubicBezTo>
                  <a:pt x="486" y="13"/>
                  <a:pt x="286" y="122"/>
                  <a:pt x="161" y="298"/>
                </a:cubicBezTo>
                <a:cubicBezTo>
                  <a:pt x="36" y="475"/>
                  <a:pt x="0" y="692"/>
                  <a:pt x="61" y="893"/>
                </a:cubicBezTo>
                <a:cubicBezTo>
                  <a:pt x="121" y="1082"/>
                  <a:pt x="261" y="1238"/>
                  <a:pt x="458" y="1307"/>
                </a:cubicBezTo>
                <a:cubicBezTo>
                  <a:pt x="511" y="1327"/>
                  <a:pt x="571" y="1339"/>
                  <a:pt x="627" y="1339"/>
                </a:cubicBezTo>
                <a:cubicBezTo>
                  <a:pt x="760" y="1339"/>
                  <a:pt x="872" y="1279"/>
                  <a:pt x="953" y="1166"/>
                </a:cubicBezTo>
                <a:cubicBezTo>
                  <a:pt x="1053" y="1026"/>
                  <a:pt x="1089" y="801"/>
                  <a:pt x="932" y="604"/>
                </a:cubicBezTo>
                <a:cubicBezTo>
                  <a:pt x="860" y="511"/>
                  <a:pt x="744" y="455"/>
                  <a:pt x="631" y="455"/>
                </a:cubicBezTo>
                <a:cubicBezTo>
                  <a:pt x="543" y="455"/>
                  <a:pt x="466" y="495"/>
                  <a:pt x="418" y="563"/>
                </a:cubicBezTo>
                <a:cubicBezTo>
                  <a:pt x="350" y="652"/>
                  <a:pt x="338" y="756"/>
                  <a:pt x="378" y="853"/>
                </a:cubicBezTo>
                <a:cubicBezTo>
                  <a:pt x="418" y="945"/>
                  <a:pt x="507" y="1013"/>
                  <a:pt x="611" y="1026"/>
                </a:cubicBezTo>
                <a:cubicBezTo>
                  <a:pt x="616" y="1026"/>
                  <a:pt x="621" y="1027"/>
                  <a:pt x="626" y="1027"/>
                </a:cubicBezTo>
                <a:cubicBezTo>
                  <a:pt x="667" y="1027"/>
                  <a:pt x="700" y="997"/>
                  <a:pt x="703" y="957"/>
                </a:cubicBezTo>
                <a:cubicBezTo>
                  <a:pt x="707" y="917"/>
                  <a:pt x="679" y="877"/>
                  <a:pt x="639" y="873"/>
                </a:cubicBezTo>
                <a:cubicBezTo>
                  <a:pt x="587" y="865"/>
                  <a:pt x="547" y="837"/>
                  <a:pt x="527" y="797"/>
                </a:cubicBezTo>
                <a:cubicBezTo>
                  <a:pt x="507" y="756"/>
                  <a:pt x="511" y="716"/>
                  <a:pt x="531" y="672"/>
                </a:cubicBezTo>
                <a:cubicBezTo>
                  <a:pt x="551" y="636"/>
                  <a:pt x="583" y="612"/>
                  <a:pt x="623" y="604"/>
                </a:cubicBezTo>
                <a:cubicBezTo>
                  <a:pt x="629" y="603"/>
                  <a:pt x="636" y="602"/>
                  <a:pt x="643" y="602"/>
                </a:cubicBezTo>
                <a:cubicBezTo>
                  <a:pt x="689" y="602"/>
                  <a:pt x="745" y="625"/>
                  <a:pt x="784" y="660"/>
                </a:cubicBezTo>
                <a:cubicBezTo>
                  <a:pt x="860" y="724"/>
                  <a:pt x="900" y="825"/>
                  <a:pt x="892" y="925"/>
                </a:cubicBezTo>
                <a:cubicBezTo>
                  <a:pt x="888" y="1013"/>
                  <a:pt x="848" y="1086"/>
                  <a:pt x="784" y="1138"/>
                </a:cubicBezTo>
                <a:cubicBezTo>
                  <a:pt x="741" y="1170"/>
                  <a:pt x="693" y="1183"/>
                  <a:pt x="644" y="1183"/>
                </a:cubicBezTo>
                <a:cubicBezTo>
                  <a:pt x="516" y="1183"/>
                  <a:pt x="382" y="1092"/>
                  <a:pt x="310" y="1013"/>
                </a:cubicBezTo>
                <a:cubicBezTo>
                  <a:pt x="189" y="881"/>
                  <a:pt x="161" y="696"/>
                  <a:pt x="221" y="519"/>
                </a:cubicBezTo>
                <a:cubicBezTo>
                  <a:pt x="282" y="347"/>
                  <a:pt x="426" y="214"/>
                  <a:pt x="603" y="162"/>
                </a:cubicBezTo>
                <a:cubicBezTo>
                  <a:pt x="644" y="150"/>
                  <a:pt x="686" y="145"/>
                  <a:pt x="727" y="145"/>
                </a:cubicBezTo>
                <a:cubicBezTo>
                  <a:pt x="828" y="145"/>
                  <a:pt x="926" y="179"/>
                  <a:pt x="1009" y="242"/>
                </a:cubicBezTo>
                <a:cubicBezTo>
                  <a:pt x="1133" y="342"/>
                  <a:pt x="1270" y="604"/>
                  <a:pt x="1266" y="829"/>
                </a:cubicBezTo>
                <a:cubicBezTo>
                  <a:pt x="1258" y="945"/>
                  <a:pt x="1226" y="1030"/>
                  <a:pt x="1149" y="1082"/>
                </a:cubicBezTo>
                <a:cubicBezTo>
                  <a:pt x="1125" y="1098"/>
                  <a:pt x="1113" y="1126"/>
                  <a:pt x="1121" y="1150"/>
                </a:cubicBezTo>
                <a:cubicBezTo>
                  <a:pt x="1125" y="1182"/>
                  <a:pt x="1141" y="1206"/>
                  <a:pt x="1165" y="1218"/>
                </a:cubicBezTo>
                <a:cubicBezTo>
                  <a:pt x="1175" y="1221"/>
                  <a:pt x="1184" y="1223"/>
                  <a:pt x="1194" y="1223"/>
                </a:cubicBezTo>
                <a:cubicBezTo>
                  <a:pt x="1209" y="1223"/>
                  <a:pt x="1225" y="1219"/>
                  <a:pt x="1242" y="1206"/>
                </a:cubicBezTo>
                <a:cubicBezTo>
                  <a:pt x="1342" y="1138"/>
                  <a:pt x="1402" y="1021"/>
                  <a:pt x="1415" y="885"/>
                </a:cubicBezTo>
                <a:cubicBezTo>
                  <a:pt x="1447" y="632"/>
                  <a:pt x="1314" y="338"/>
                  <a:pt x="1173" y="178"/>
                </a:cubicBezTo>
                <a:cubicBezTo>
                  <a:pt x="1059" y="67"/>
                  <a:pt x="902" y="0"/>
                  <a:pt x="729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794" name="Google Shape;794;p13"/>
          <p:cNvGrpSpPr/>
          <p:nvPr/>
        </p:nvGrpSpPr>
        <p:grpSpPr>
          <a:xfrm rot="2700000">
            <a:off x="8990031" y="836026"/>
            <a:ext cx="296110" cy="307950"/>
            <a:chOff x="2402806" y="1534404"/>
            <a:chExt cx="197214" cy="205099"/>
          </a:xfrm>
        </p:grpSpPr>
        <p:sp>
          <p:nvSpPr>
            <p:cNvPr id="795" name="Google Shape;795;p13"/>
            <p:cNvSpPr/>
            <p:nvPr/>
          </p:nvSpPr>
          <p:spPr>
            <a:xfrm>
              <a:off x="2402806" y="1605082"/>
              <a:ext cx="85428" cy="127119"/>
            </a:xfrm>
            <a:custGeom>
              <a:avLst/>
              <a:gdLst/>
              <a:ahLst/>
              <a:cxnLst/>
              <a:rect l="l" t="t" r="r" b="b"/>
              <a:pathLst>
                <a:path w="1170" h="1741" extrusionOk="0">
                  <a:moveTo>
                    <a:pt x="273" y="0"/>
                  </a:moveTo>
                  <a:cubicBezTo>
                    <a:pt x="220" y="0"/>
                    <a:pt x="176" y="36"/>
                    <a:pt x="165" y="85"/>
                  </a:cubicBezTo>
                  <a:cubicBezTo>
                    <a:pt x="0" y="1226"/>
                    <a:pt x="1005" y="1724"/>
                    <a:pt x="1017" y="1728"/>
                  </a:cubicBezTo>
                  <a:cubicBezTo>
                    <a:pt x="1033" y="1732"/>
                    <a:pt x="1045" y="1740"/>
                    <a:pt x="1061" y="1740"/>
                  </a:cubicBezTo>
                  <a:cubicBezTo>
                    <a:pt x="1101" y="1740"/>
                    <a:pt x="1137" y="1720"/>
                    <a:pt x="1145" y="1684"/>
                  </a:cubicBezTo>
                  <a:cubicBezTo>
                    <a:pt x="1169" y="1632"/>
                    <a:pt x="1149" y="1572"/>
                    <a:pt x="1101" y="1548"/>
                  </a:cubicBezTo>
                  <a:cubicBezTo>
                    <a:pt x="1097" y="1544"/>
                    <a:pt x="221" y="1118"/>
                    <a:pt x="366" y="117"/>
                  </a:cubicBezTo>
                  <a:cubicBezTo>
                    <a:pt x="374" y="61"/>
                    <a:pt x="338" y="13"/>
                    <a:pt x="281" y="1"/>
                  </a:cubicBezTo>
                  <a:cubicBezTo>
                    <a:pt x="279" y="1"/>
                    <a:pt x="276" y="0"/>
                    <a:pt x="27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6" name="Google Shape;796;p13"/>
            <p:cNvSpPr/>
            <p:nvPr/>
          </p:nvSpPr>
          <p:spPr>
            <a:xfrm>
              <a:off x="2441796" y="1605886"/>
              <a:ext cx="64910" cy="98424"/>
            </a:xfrm>
            <a:custGeom>
              <a:avLst/>
              <a:gdLst/>
              <a:ahLst/>
              <a:cxnLst/>
              <a:rect l="l" t="t" r="r" b="b"/>
              <a:pathLst>
                <a:path w="889" h="1348" extrusionOk="0">
                  <a:moveTo>
                    <a:pt x="113" y="1"/>
                  </a:moveTo>
                  <a:cubicBezTo>
                    <a:pt x="109" y="1"/>
                    <a:pt x="105" y="1"/>
                    <a:pt x="101" y="2"/>
                  </a:cubicBezTo>
                  <a:cubicBezTo>
                    <a:pt x="45" y="6"/>
                    <a:pt x="1" y="50"/>
                    <a:pt x="5" y="106"/>
                  </a:cubicBezTo>
                  <a:cubicBezTo>
                    <a:pt x="5" y="130"/>
                    <a:pt x="57" y="837"/>
                    <a:pt x="712" y="1328"/>
                  </a:cubicBezTo>
                  <a:cubicBezTo>
                    <a:pt x="732" y="1340"/>
                    <a:pt x="752" y="1348"/>
                    <a:pt x="772" y="1348"/>
                  </a:cubicBezTo>
                  <a:cubicBezTo>
                    <a:pt x="804" y="1348"/>
                    <a:pt x="832" y="1332"/>
                    <a:pt x="852" y="1312"/>
                  </a:cubicBezTo>
                  <a:cubicBezTo>
                    <a:pt x="888" y="1267"/>
                    <a:pt x="880" y="1207"/>
                    <a:pt x="832" y="1171"/>
                  </a:cubicBezTo>
                  <a:cubicBezTo>
                    <a:pt x="250" y="737"/>
                    <a:pt x="205" y="106"/>
                    <a:pt x="205" y="94"/>
                  </a:cubicBezTo>
                  <a:cubicBezTo>
                    <a:pt x="202" y="46"/>
                    <a:pt x="164" y="1"/>
                    <a:pt x="11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7" name="Google Shape;797;p13"/>
            <p:cNvSpPr/>
            <p:nvPr/>
          </p:nvSpPr>
          <p:spPr>
            <a:xfrm>
              <a:off x="2470272" y="1604206"/>
              <a:ext cx="45561" cy="62866"/>
            </a:xfrm>
            <a:custGeom>
              <a:avLst/>
              <a:gdLst/>
              <a:ahLst/>
              <a:cxnLst/>
              <a:rect l="l" t="t" r="r" b="b"/>
              <a:pathLst>
                <a:path w="624" h="861" extrusionOk="0">
                  <a:moveTo>
                    <a:pt x="175" y="1"/>
                  </a:moveTo>
                  <a:cubicBezTo>
                    <a:pt x="132" y="1"/>
                    <a:pt x="91" y="33"/>
                    <a:pt x="81" y="77"/>
                  </a:cubicBezTo>
                  <a:cubicBezTo>
                    <a:pt x="77" y="97"/>
                    <a:pt x="0" y="479"/>
                    <a:pt x="450" y="840"/>
                  </a:cubicBezTo>
                  <a:cubicBezTo>
                    <a:pt x="466" y="856"/>
                    <a:pt x="494" y="860"/>
                    <a:pt x="515" y="860"/>
                  </a:cubicBezTo>
                  <a:cubicBezTo>
                    <a:pt x="543" y="860"/>
                    <a:pt x="571" y="848"/>
                    <a:pt x="591" y="828"/>
                  </a:cubicBezTo>
                  <a:cubicBezTo>
                    <a:pt x="623" y="788"/>
                    <a:pt x="619" y="720"/>
                    <a:pt x="575" y="688"/>
                  </a:cubicBezTo>
                  <a:cubicBezTo>
                    <a:pt x="229" y="410"/>
                    <a:pt x="273" y="137"/>
                    <a:pt x="277" y="125"/>
                  </a:cubicBezTo>
                  <a:cubicBezTo>
                    <a:pt x="294" y="69"/>
                    <a:pt x="257" y="13"/>
                    <a:pt x="201" y="5"/>
                  </a:cubicBezTo>
                  <a:cubicBezTo>
                    <a:pt x="193" y="2"/>
                    <a:pt x="184" y="1"/>
                    <a:pt x="17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8" name="Google Shape;798;p13"/>
            <p:cNvSpPr/>
            <p:nvPr/>
          </p:nvSpPr>
          <p:spPr>
            <a:xfrm>
              <a:off x="2504005" y="1627498"/>
              <a:ext cx="52571" cy="112005"/>
            </a:xfrm>
            <a:custGeom>
              <a:avLst/>
              <a:gdLst/>
              <a:ahLst/>
              <a:cxnLst/>
              <a:rect l="l" t="t" r="r" b="b"/>
              <a:pathLst>
                <a:path w="720" h="1534" extrusionOk="0">
                  <a:moveTo>
                    <a:pt x="409" y="0"/>
                  </a:moveTo>
                  <a:cubicBezTo>
                    <a:pt x="400" y="0"/>
                    <a:pt x="391" y="1"/>
                    <a:pt x="382" y="3"/>
                  </a:cubicBezTo>
                  <a:cubicBezTo>
                    <a:pt x="330" y="19"/>
                    <a:pt x="302" y="79"/>
                    <a:pt x="318" y="132"/>
                  </a:cubicBezTo>
                  <a:cubicBezTo>
                    <a:pt x="318" y="136"/>
                    <a:pt x="494" y="702"/>
                    <a:pt x="32" y="1377"/>
                  </a:cubicBezTo>
                  <a:cubicBezTo>
                    <a:pt x="0" y="1421"/>
                    <a:pt x="12" y="1486"/>
                    <a:pt x="57" y="1518"/>
                  </a:cubicBezTo>
                  <a:cubicBezTo>
                    <a:pt x="73" y="1526"/>
                    <a:pt x="93" y="1534"/>
                    <a:pt x="113" y="1534"/>
                  </a:cubicBezTo>
                  <a:cubicBezTo>
                    <a:pt x="141" y="1534"/>
                    <a:pt x="177" y="1518"/>
                    <a:pt x="197" y="1494"/>
                  </a:cubicBezTo>
                  <a:cubicBezTo>
                    <a:pt x="719" y="734"/>
                    <a:pt x="519" y="96"/>
                    <a:pt x="511" y="71"/>
                  </a:cubicBezTo>
                  <a:cubicBezTo>
                    <a:pt x="497" y="25"/>
                    <a:pt x="453" y="0"/>
                    <a:pt x="4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9" name="Google Shape;799;p13"/>
            <p:cNvSpPr/>
            <p:nvPr/>
          </p:nvSpPr>
          <p:spPr>
            <a:xfrm>
              <a:off x="2548909" y="1634508"/>
              <a:ext cx="26431" cy="80682"/>
            </a:xfrm>
            <a:custGeom>
              <a:avLst/>
              <a:gdLst/>
              <a:ahLst/>
              <a:cxnLst/>
              <a:rect l="l" t="t" r="r" b="b"/>
              <a:pathLst>
                <a:path w="362" h="1105" extrusionOk="0">
                  <a:moveTo>
                    <a:pt x="128" y="1"/>
                  </a:moveTo>
                  <a:cubicBezTo>
                    <a:pt x="120" y="1"/>
                    <a:pt x="112" y="2"/>
                    <a:pt x="104" y="4"/>
                  </a:cubicBezTo>
                  <a:cubicBezTo>
                    <a:pt x="56" y="16"/>
                    <a:pt x="20" y="72"/>
                    <a:pt x="36" y="124"/>
                  </a:cubicBezTo>
                  <a:cubicBezTo>
                    <a:pt x="157" y="586"/>
                    <a:pt x="16" y="964"/>
                    <a:pt x="16" y="968"/>
                  </a:cubicBezTo>
                  <a:cubicBezTo>
                    <a:pt x="0" y="1024"/>
                    <a:pt x="24" y="1080"/>
                    <a:pt x="76" y="1100"/>
                  </a:cubicBezTo>
                  <a:cubicBezTo>
                    <a:pt x="84" y="1104"/>
                    <a:pt x="100" y="1104"/>
                    <a:pt x="109" y="1104"/>
                  </a:cubicBezTo>
                  <a:cubicBezTo>
                    <a:pt x="149" y="1104"/>
                    <a:pt x="189" y="1080"/>
                    <a:pt x="197" y="1044"/>
                  </a:cubicBezTo>
                  <a:cubicBezTo>
                    <a:pt x="205" y="1024"/>
                    <a:pt x="362" y="602"/>
                    <a:pt x="225" y="76"/>
                  </a:cubicBezTo>
                  <a:cubicBezTo>
                    <a:pt x="218" y="31"/>
                    <a:pt x="176" y="1"/>
                    <a:pt x="12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0" name="Google Shape;800;p13"/>
            <p:cNvSpPr/>
            <p:nvPr/>
          </p:nvSpPr>
          <p:spPr>
            <a:xfrm>
              <a:off x="2577020" y="1637939"/>
              <a:ext cx="23000" cy="51695"/>
            </a:xfrm>
            <a:custGeom>
              <a:avLst/>
              <a:gdLst/>
              <a:ahLst/>
              <a:cxnLst/>
              <a:rect l="l" t="t" r="r" b="b"/>
              <a:pathLst>
                <a:path w="315" h="708" extrusionOk="0">
                  <a:moveTo>
                    <a:pt x="117" y="0"/>
                  </a:moveTo>
                  <a:cubicBezTo>
                    <a:pt x="106" y="0"/>
                    <a:pt x="96" y="2"/>
                    <a:pt x="85" y="5"/>
                  </a:cubicBezTo>
                  <a:cubicBezTo>
                    <a:pt x="33" y="17"/>
                    <a:pt x="1" y="73"/>
                    <a:pt x="17" y="129"/>
                  </a:cubicBezTo>
                  <a:cubicBezTo>
                    <a:pt x="97" y="411"/>
                    <a:pt x="45" y="567"/>
                    <a:pt x="45" y="571"/>
                  </a:cubicBezTo>
                  <a:cubicBezTo>
                    <a:pt x="33" y="627"/>
                    <a:pt x="57" y="680"/>
                    <a:pt x="105" y="700"/>
                  </a:cubicBezTo>
                  <a:cubicBezTo>
                    <a:pt x="117" y="708"/>
                    <a:pt x="133" y="708"/>
                    <a:pt x="141" y="708"/>
                  </a:cubicBezTo>
                  <a:cubicBezTo>
                    <a:pt x="182" y="708"/>
                    <a:pt x="218" y="680"/>
                    <a:pt x="238" y="648"/>
                  </a:cubicBezTo>
                  <a:cubicBezTo>
                    <a:pt x="242" y="619"/>
                    <a:pt x="314" y="427"/>
                    <a:pt x="214" y="73"/>
                  </a:cubicBezTo>
                  <a:cubicBezTo>
                    <a:pt x="201" y="27"/>
                    <a:pt x="161" y="0"/>
                    <a:pt x="11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1" name="Google Shape;801;p13"/>
            <p:cNvSpPr/>
            <p:nvPr/>
          </p:nvSpPr>
          <p:spPr>
            <a:xfrm>
              <a:off x="2493710" y="1595664"/>
              <a:ext cx="96307" cy="27089"/>
            </a:xfrm>
            <a:custGeom>
              <a:avLst/>
              <a:gdLst/>
              <a:ahLst/>
              <a:cxnLst/>
              <a:rect l="l" t="t" r="r" b="b"/>
              <a:pathLst>
                <a:path w="1319" h="371" extrusionOk="0">
                  <a:moveTo>
                    <a:pt x="485" y="0"/>
                  </a:moveTo>
                  <a:cubicBezTo>
                    <a:pt x="241" y="0"/>
                    <a:pt x="88" y="59"/>
                    <a:pt x="77" y="65"/>
                  </a:cubicBezTo>
                  <a:cubicBezTo>
                    <a:pt x="29" y="86"/>
                    <a:pt x="1" y="146"/>
                    <a:pt x="21" y="194"/>
                  </a:cubicBezTo>
                  <a:cubicBezTo>
                    <a:pt x="36" y="234"/>
                    <a:pt x="75" y="257"/>
                    <a:pt x="115" y="257"/>
                  </a:cubicBezTo>
                  <a:cubicBezTo>
                    <a:pt x="128" y="257"/>
                    <a:pt x="141" y="255"/>
                    <a:pt x="153" y="250"/>
                  </a:cubicBezTo>
                  <a:cubicBezTo>
                    <a:pt x="156" y="250"/>
                    <a:pt x="281" y="203"/>
                    <a:pt x="487" y="203"/>
                  </a:cubicBezTo>
                  <a:cubicBezTo>
                    <a:pt x="662" y="203"/>
                    <a:pt x="896" y="237"/>
                    <a:pt x="1162" y="363"/>
                  </a:cubicBezTo>
                  <a:cubicBezTo>
                    <a:pt x="1174" y="367"/>
                    <a:pt x="1186" y="371"/>
                    <a:pt x="1202" y="371"/>
                  </a:cubicBezTo>
                  <a:cubicBezTo>
                    <a:pt x="1242" y="371"/>
                    <a:pt x="1278" y="351"/>
                    <a:pt x="1298" y="315"/>
                  </a:cubicBezTo>
                  <a:cubicBezTo>
                    <a:pt x="1319" y="266"/>
                    <a:pt x="1298" y="206"/>
                    <a:pt x="1246" y="182"/>
                  </a:cubicBezTo>
                  <a:cubicBezTo>
                    <a:pt x="950" y="40"/>
                    <a:pt x="687" y="0"/>
                    <a:pt x="48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2" name="Google Shape;802;p13"/>
            <p:cNvSpPr/>
            <p:nvPr/>
          </p:nvSpPr>
          <p:spPr>
            <a:xfrm>
              <a:off x="2446469" y="1562077"/>
              <a:ext cx="145300" cy="33733"/>
            </a:xfrm>
            <a:custGeom>
              <a:avLst/>
              <a:gdLst/>
              <a:ahLst/>
              <a:cxnLst/>
              <a:rect l="l" t="t" r="r" b="b"/>
              <a:pathLst>
                <a:path w="1990" h="462" extrusionOk="0">
                  <a:moveTo>
                    <a:pt x="886" y="1"/>
                  </a:moveTo>
                  <a:cubicBezTo>
                    <a:pt x="424" y="1"/>
                    <a:pt x="92" y="145"/>
                    <a:pt x="73" y="152"/>
                  </a:cubicBezTo>
                  <a:cubicBezTo>
                    <a:pt x="21" y="172"/>
                    <a:pt x="1" y="232"/>
                    <a:pt x="21" y="284"/>
                  </a:cubicBezTo>
                  <a:cubicBezTo>
                    <a:pt x="36" y="320"/>
                    <a:pt x="73" y="340"/>
                    <a:pt x="112" y="340"/>
                  </a:cubicBezTo>
                  <a:cubicBezTo>
                    <a:pt x="126" y="340"/>
                    <a:pt x="140" y="338"/>
                    <a:pt x="153" y="333"/>
                  </a:cubicBezTo>
                  <a:cubicBezTo>
                    <a:pt x="158" y="330"/>
                    <a:pt x="460" y="200"/>
                    <a:pt x="883" y="200"/>
                  </a:cubicBezTo>
                  <a:cubicBezTo>
                    <a:pt x="1161" y="200"/>
                    <a:pt x="1492" y="257"/>
                    <a:pt x="1825" y="445"/>
                  </a:cubicBezTo>
                  <a:cubicBezTo>
                    <a:pt x="1841" y="453"/>
                    <a:pt x="1861" y="461"/>
                    <a:pt x="1873" y="461"/>
                  </a:cubicBezTo>
                  <a:cubicBezTo>
                    <a:pt x="1909" y="461"/>
                    <a:pt x="1945" y="445"/>
                    <a:pt x="1966" y="409"/>
                  </a:cubicBezTo>
                  <a:cubicBezTo>
                    <a:pt x="1990" y="365"/>
                    <a:pt x="1974" y="300"/>
                    <a:pt x="1925" y="272"/>
                  </a:cubicBezTo>
                  <a:cubicBezTo>
                    <a:pt x="1557" y="64"/>
                    <a:pt x="1193" y="1"/>
                    <a:pt x="88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3" name="Google Shape;803;p13"/>
            <p:cNvSpPr/>
            <p:nvPr/>
          </p:nvSpPr>
          <p:spPr>
            <a:xfrm>
              <a:off x="2495754" y="1534404"/>
              <a:ext cx="76374" cy="23803"/>
            </a:xfrm>
            <a:custGeom>
              <a:avLst/>
              <a:gdLst/>
              <a:ahLst/>
              <a:cxnLst/>
              <a:rect l="l" t="t" r="r" b="b"/>
              <a:pathLst>
                <a:path w="1046" h="326" extrusionOk="0">
                  <a:moveTo>
                    <a:pt x="384" y="1"/>
                  </a:moveTo>
                  <a:cubicBezTo>
                    <a:pt x="213" y="1"/>
                    <a:pt x="95" y="32"/>
                    <a:pt x="85" y="37"/>
                  </a:cubicBezTo>
                  <a:cubicBezTo>
                    <a:pt x="29" y="49"/>
                    <a:pt x="1" y="105"/>
                    <a:pt x="13" y="161"/>
                  </a:cubicBezTo>
                  <a:cubicBezTo>
                    <a:pt x="26" y="207"/>
                    <a:pt x="65" y="234"/>
                    <a:pt x="110" y="234"/>
                  </a:cubicBezTo>
                  <a:cubicBezTo>
                    <a:pt x="120" y="234"/>
                    <a:pt x="131" y="232"/>
                    <a:pt x="141" y="229"/>
                  </a:cubicBezTo>
                  <a:cubicBezTo>
                    <a:pt x="141" y="229"/>
                    <a:pt x="240" y="203"/>
                    <a:pt x="386" y="203"/>
                  </a:cubicBezTo>
                  <a:cubicBezTo>
                    <a:pt x="524" y="203"/>
                    <a:pt x="704" y="226"/>
                    <a:pt x="885" y="318"/>
                  </a:cubicBezTo>
                  <a:cubicBezTo>
                    <a:pt x="897" y="322"/>
                    <a:pt x="913" y="326"/>
                    <a:pt x="929" y="326"/>
                  </a:cubicBezTo>
                  <a:cubicBezTo>
                    <a:pt x="969" y="326"/>
                    <a:pt x="1005" y="302"/>
                    <a:pt x="1017" y="270"/>
                  </a:cubicBezTo>
                  <a:cubicBezTo>
                    <a:pt x="1045" y="221"/>
                    <a:pt x="1025" y="161"/>
                    <a:pt x="973" y="137"/>
                  </a:cubicBezTo>
                  <a:cubicBezTo>
                    <a:pt x="758" y="29"/>
                    <a:pt x="546" y="1"/>
                    <a:pt x="38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04" name="Google Shape;804;p13"/>
          <p:cNvGrpSpPr/>
          <p:nvPr/>
        </p:nvGrpSpPr>
        <p:grpSpPr>
          <a:xfrm rot="-4898047">
            <a:off x="8788822" y="3197154"/>
            <a:ext cx="309511" cy="219051"/>
            <a:chOff x="3334703" y="-568655"/>
            <a:chExt cx="703624" cy="497978"/>
          </a:xfrm>
        </p:grpSpPr>
        <p:sp>
          <p:nvSpPr>
            <p:cNvPr id="805" name="Google Shape;805;p13"/>
            <p:cNvSpPr/>
            <p:nvPr/>
          </p:nvSpPr>
          <p:spPr>
            <a:xfrm>
              <a:off x="3439701" y="-356018"/>
              <a:ext cx="493979" cy="285342"/>
            </a:xfrm>
            <a:custGeom>
              <a:avLst/>
              <a:gdLst/>
              <a:ahLst/>
              <a:cxnLst/>
              <a:rect l="l" t="t" r="r" b="b"/>
              <a:pathLst>
                <a:path w="5796" h="3348" extrusionOk="0">
                  <a:moveTo>
                    <a:pt x="2897" y="1"/>
                  </a:moveTo>
                  <a:cubicBezTo>
                    <a:pt x="2551" y="1"/>
                    <a:pt x="2205" y="118"/>
                    <a:pt x="1920" y="352"/>
                  </a:cubicBezTo>
                  <a:cubicBezTo>
                    <a:pt x="1785" y="461"/>
                    <a:pt x="1661" y="585"/>
                    <a:pt x="1540" y="714"/>
                  </a:cubicBezTo>
                  <a:cubicBezTo>
                    <a:pt x="1287" y="981"/>
                    <a:pt x="936" y="1107"/>
                    <a:pt x="635" y="1307"/>
                  </a:cubicBezTo>
                  <a:cubicBezTo>
                    <a:pt x="74" y="1682"/>
                    <a:pt x="0" y="2447"/>
                    <a:pt x="471" y="2943"/>
                  </a:cubicBezTo>
                  <a:cubicBezTo>
                    <a:pt x="728" y="3212"/>
                    <a:pt x="1078" y="3347"/>
                    <a:pt x="1442" y="3347"/>
                  </a:cubicBezTo>
                  <a:cubicBezTo>
                    <a:pt x="1511" y="3347"/>
                    <a:pt x="1581" y="3343"/>
                    <a:pt x="1650" y="3333"/>
                  </a:cubicBezTo>
                  <a:cubicBezTo>
                    <a:pt x="1877" y="3302"/>
                    <a:pt x="2081" y="3208"/>
                    <a:pt x="2287" y="3119"/>
                  </a:cubicBezTo>
                  <a:cubicBezTo>
                    <a:pt x="2482" y="3036"/>
                    <a:pt x="2689" y="2995"/>
                    <a:pt x="2896" y="2995"/>
                  </a:cubicBezTo>
                  <a:cubicBezTo>
                    <a:pt x="3103" y="2995"/>
                    <a:pt x="3311" y="3036"/>
                    <a:pt x="3507" y="3119"/>
                  </a:cubicBezTo>
                  <a:cubicBezTo>
                    <a:pt x="3713" y="3204"/>
                    <a:pt x="3917" y="3300"/>
                    <a:pt x="4143" y="3333"/>
                  </a:cubicBezTo>
                  <a:cubicBezTo>
                    <a:pt x="4213" y="3343"/>
                    <a:pt x="4282" y="3347"/>
                    <a:pt x="4351" y="3347"/>
                  </a:cubicBezTo>
                  <a:cubicBezTo>
                    <a:pt x="4715" y="3347"/>
                    <a:pt x="5062" y="3212"/>
                    <a:pt x="5322" y="2943"/>
                  </a:cubicBezTo>
                  <a:cubicBezTo>
                    <a:pt x="5795" y="2447"/>
                    <a:pt x="5722" y="1685"/>
                    <a:pt x="5159" y="1307"/>
                  </a:cubicBezTo>
                  <a:cubicBezTo>
                    <a:pt x="4857" y="1107"/>
                    <a:pt x="4506" y="981"/>
                    <a:pt x="4253" y="714"/>
                  </a:cubicBezTo>
                  <a:cubicBezTo>
                    <a:pt x="4133" y="585"/>
                    <a:pt x="4006" y="461"/>
                    <a:pt x="3874" y="352"/>
                  </a:cubicBezTo>
                  <a:cubicBezTo>
                    <a:pt x="3589" y="118"/>
                    <a:pt x="3244" y="1"/>
                    <a:pt x="289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6" name="Google Shape;806;p13"/>
            <p:cNvSpPr/>
            <p:nvPr/>
          </p:nvSpPr>
          <p:spPr>
            <a:xfrm>
              <a:off x="3334703" y="-424284"/>
              <a:ext cx="126648" cy="125881"/>
            </a:xfrm>
            <a:custGeom>
              <a:avLst/>
              <a:gdLst/>
              <a:ahLst/>
              <a:cxnLst/>
              <a:rect l="l" t="t" r="r" b="b"/>
              <a:pathLst>
                <a:path w="1486" h="1477" extrusionOk="0">
                  <a:moveTo>
                    <a:pt x="677" y="0"/>
                  </a:moveTo>
                  <a:cubicBezTo>
                    <a:pt x="613" y="0"/>
                    <a:pt x="549" y="11"/>
                    <a:pt x="488" y="34"/>
                  </a:cubicBezTo>
                  <a:cubicBezTo>
                    <a:pt x="155" y="152"/>
                    <a:pt x="0" y="566"/>
                    <a:pt x="141" y="956"/>
                  </a:cubicBezTo>
                  <a:cubicBezTo>
                    <a:pt x="254" y="1273"/>
                    <a:pt x="529" y="1476"/>
                    <a:pt x="806" y="1476"/>
                  </a:cubicBezTo>
                  <a:cubicBezTo>
                    <a:pt x="870" y="1476"/>
                    <a:pt x="934" y="1466"/>
                    <a:pt x="995" y="1443"/>
                  </a:cubicBezTo>
                  <a:cubicBezTo>
                    <a:pt x="1328" y="1323"/>
                    <a:pt x="1485" y="911"/>
                    <a:pt x="1344" y="521"/>
                  </a:cubicBezTo>
                  <a:cubicBezTo>
                    <a:pt x="1230" y="204"/>
                    <a:pt x="954" y="0"/>
                    <a:pt x="67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7" name="Google Shape;807;p13"/>
            <p:cNvSpPr/>
            <p:nvPr/>
          </p:nvSpPr>
          <p:spPr>
            <a:xfrm>
              <a:off x="3505069" y="-568655"/>
              <a:ext cx="135853" cy="141989"/>
            </a:xfrm>
            <a:custGeom>
              <a:avLst/>
              <a:gdLst/>
              <a:ahLst/>
              <a:cxnLst/>
              <a:rect l="l" t="t" r="r" b="b"/>
              <a:pathLst>
                <a:path w="1594" h="1666" extrusionOk="0">
                  <a:moveTo>
                    <a:pt x="751" y="1"/>
                  </a:moveTo>
                  <a:cubicBezTo>
                    <a:pt x="708" y="1"/>
                    <a:pt x="665" y="5"/>
                    <a:pt x="622" y="14"/>
                  </a:cubicBezTo>
                  <a:cubicBezTo>
                    <a:pt x="237" y="98"/>
                    <a:pt x="0" y="530"/>
                    <a:pt x="96" y="981"/>
                  </a:cubicBezTo>
                  <a:cubicBezTo>
                    <a:pt x="181" y="1384"/>
                    <a:pt x="499" y="1665"/>
                    <a:pt x="841" y="1665"/>
                  </a:cubicBezTo>
                  <a:cubicBezTo>
                    <a:pt x="883" y="1665"/>
                    <a:pt x="926" y="1661"/>
                    <a:pt x="969" y="1652"/>
                  </a:cubicBezTo>
                  <a:cubicBezTo>
                    <a:pt x="1357" y="1571"/>
                    <a:pt x="1593" y="1136"/>
                    <a:pt x="1497" y="685"/>
                  </a:cubicBezTo>
                  <a:cubicBezTo>
                    <a:pt x="1412" y="282"/>
                    <a:pt x="1093" y="1"/>
                    <a:pt x="75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8" name="Google Shape;808;p13"/>
            <p:cNvSpPr/>
            <p:nvPr/>
          </p:nvSpPr>
          <p:spPr>
            <a:xfrm>
              <a:off x="3911679" y="-424965"/>
              <a:ext cx="126648" cy="125966"/>
            </a:xfrm>
            <a:custGeom>
              <a:avLst/>
              <a:gdLst/>
              <a:ahLst/>
              <a:cxnLst/>
              <a:rect l="l" t="t" r="r" b="b"/>
              <a:pathLst>
                <a:path w="1486" h="1478" extrusionOk="0">
                  <a:moveTo>
                    <a:pt x="810" y="1"/>
                  </a:moveTo>
                  <a:cubicBezTo>
                    <a:pt x="532" y="1"/>
                    <a:pt x="256" y="205"/>
                    <a:pt x="141" y="521"/>
                  </a:cubicBezTo>
                  <a:cubicBezTo>
                    <a:pt x="0" y="911"/>
                    <a:pt x="157" y="1325"/>
                    <a:pt x="490" y="1445"/>
                  </a:cubicBezTo>
                  <a:cubicBezTo>
                    <a:pt x="551" y="1467"/>
                    <a:pt x="614" y="1477"/>
                    <a:pt x="677" y="1477"/>
                  </a:cubicBezTo>
                  <a:cubicBezTo>
                    <a:pt x="955" y="1477"/>
                    <a:pt x="1232" y="1273"/>
                    <a:pt x="1347" y="955"/>
                  </a:cubicBezTo>
                  <a:cubicBezTo>
                    <a:pt x="1485" y="566"/>
                    <a:pt x="1330" y="154"/>
                    <a:pt x="998" y="33"/>
                  </a:cubicBezTo>
                  <a:cubicBezTo>
                    <a:pt x="936" y="11"/>
                    <a:pt x="873" y="1"/>
                    <a:pt x="81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9" name="Google Shape;809;p13"/>
            <p:cNvSpPr/>
            <p:nvPr/>
          </p:nvSpPr>
          <p:spPr>
            <a:xfrm>
              <a:off x="3732450" y="-567802"/>
              <a:ext cx="135853" cy="141819"/>
            </a:xfrm>
            <a:custGeom>
              <a:avLst/>
              <a:gdLst/>
              <a:ahLst/>
              <a:cxnLst/>
              <a:rect l="l" t="t" r="r" b="b"/>
              <a:pathLst>
                <a:path w="1594" h="1664" extrusionOk="0">
                  <a:moveTo>
                    <a:pt x="841" y="1"/>
                  </a:moveTo>
                  <a:cubicBezTo>
                    <a:pt x="499" y="1"/>
                    <a:pt x="181" y="282"/>
                    <a:pt x="96" y="683"/>
                  </a:cubicBezTo>
                  <a:cubicBezTo>
                    <a:pt x="0" y="1136"/>
                    <a:pt x="237" y="1569"/>
                    <a:pt x="622" y="1650"/>
                  </a:cubicBezTo>
                  <a:cubicBezTo>
                    <a:pt x="665" y="1659"/>
                    <a:pt x="708" y="1664"/>
                    <a:pt x="751" y="1664"/>
                  </a:cubicBezTo>
                  <a:cubicBezTo>
                    <a:pt x="1093" y="1664"/>
                    <a:pt x="1412" y="1382"/>
                    <a:pt x="1498" y="981"/>
                  </a:cubicBezTo>
                  <a:cubicBezTo>
                    <a:pt x="1593" y="528"/>
                    <a:pt x="1357" y="96"/>
                    <a:pt x="969" y="14"/>
                  </a:cubicBezTo>
                  <a:cubicBezTo>
                    <a:pt x="926" y="5"/>
                    <a:pt x="883" y="1"/>
                    <a:pt x="84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10" name="Google Shape;810;p13"/>
          <p:cNvGrpSpPr/>
          <p:nvPr/>
        </p:nvGrpSpPr>
        <p:grpSpPr>
          <a:xfrm rot="2700000">
            <a:off x="8674431" y="4536551"/>
            <a:ext cx="296110" cy="307950"/>
            <a:chOff x="2402806" y="1534404"/>
            <a:chExt cx="197214" cy="205099"/>
          </a:xfrm>
        </p:grpSpPr>
        <p:sp>
          <p:nvSpPr>
            <p:cNvPr id="811" name="Google Shape;811;p13"/>
            <p:cNvSpPr/>
            <p:nvPr/>
          </p:nvSpPr>
          <p:spPr>
            <a:xfrm>
              <a:off x="2402806" y="1605082"/>
              <a:ext cx="85428" cy="127119"/>
            </a:xfrm>
            <a:custGeom>
              <a:avLst/>
              <a:gdLst/>
              <a:ahLst/>
              <a:cxnLst/>
              <a:rect l="l" t="t" r="r" b="b"/>
              <a:pathLst>
                <a:path w="1170" h="1741" extrusionOk="0">
                  <a:moveTo>
                    <a:pt x="273" y="0"/>
                  </a:moveTo>
                  <a:cubicBezTo>
                    <a:pt x="220" y="0"/>
                    <a:pt x="176" y="36"/>
                    <a:pt x="165" y="85"/>
                  </a:cubicBezTo>
                  <a:cubicBezTo>
                    <a:pt x="0" y="1226"/>
                    <a:pt x="1005" y="1724"/>
                    <a:pt x="1017" y="1728"/>
                  </a:cubicBezTo>
                  <a:cubicBezTo>
                    <a:pt x="1033" y="1732"/>
                    <a:pt x="1045" y="1740"/>
                    <a:pt x="1061" y="1740"/>
                  </a:cubicBezTo>
                  <a:cubicBezTo>
                    <a:pt x="1101" y="1740"/>
                    <a:pt x="1137" y="1720"/>
                    <a:pt x="1145" y="1684"/>
                  </a:cubicBezTo>
                  <a:cubicBezTo>
                    <a:pt x="1169" y="1632"/>
                    <a:pt x="1149" y="1572"/>
                    <a:pt x="1101" y="1548"/>
                  </a:cubicBezTo>
                  <a:cubicBezTo>
                    <a:pt x="1097" y="1544"/>
                    <a:pt x="221" y="1118"/>
                    <a:pt x="366" y="117"/>
                  </a:cubicBezTo>
                  <a:cubicBezTo>
                    <a:pt x="374" y="61"/>
                    <a:pt x="338" y="13"/>
                    <a:pt x="281" y="1"/>
                  </a:cubicBezTo>
                  <a:cubicBezTo>
                    <a:pt x="279" y="1"/>
                    <a:pt x="276" y="0"/>
                    <a:pt x="27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2" name="Google Shape;812;p13"/>
            <p:cNvSpPr/>
            <p:nvPr/>
          </p:nvSpPr>
          <p:spPr>
            <a:xfrm>
              <a:off x="2441796" y="1605886"/>
              <a:ext cx="64910" cy="98424"/>
            </a:xfrm>
            <a:custGeom>
              <a:avLst/>
              <a:gdLst/>
              <a:ahLst/>
              <a:cxnLst/>
              <a:rect l="l" t="t" r="r" b="b"/>
              <a:pathLst>
                <a:path w="889" h="1348" extrusionOk="0">
                  <a:moveTo>
                    <a:pt x="113" y="1"/>
                  </a:moveTo>
                  <a:cubicBezTo>
                    <a:pt x="109" y="1"/>
                    <a:pt x="105" y="1"/>
                    <a:pt x="101" y="2"/>
                  </a:cubicBezTo>
                  <a:cubicBezTo>
                    <a:pt x="45" y="6"/>
                    <a:pt x="1" y="50"/>
                    <a:pt x="5" y="106"/>
                  </a:cubicBezTo>
                  <a:cubicBezTo>
                    <a:pt x="5" y="130"/>
                    <a:pt x="57" y="837"/>
                    <a:pt x="712" y="1328"/>
                  </a:cubicBezTo>
                  <a:cubicBezTo>
                    <a:pt x="732" y="1340"/>
                    <a:pt x="752" y="1348"/>
                    <a:pt x="772" y="1348"/>
                  </a:cubicBezTo>
                  <a:cubicBezTo>
                    <a:pt x="804" y="1348"/>
                    <a:pt x="832" y="1332"/>
                    <a:pt x="852" y="1312"/>
                  </a:cubicBezTo>
                  <a:cubicBezTo>
                    <a:pt x="888" y="1267"/>
                    <a:pt x="880" y="1207"/>
                    <a:pt x="832" y="1171"/>
                  </a:cubicBezTo>
                  <a:cubicBezTo>
                    <a:pt x="250" y="737"/>
                    <a:pt x="205" y="106"/>
                    <a:pt x="205" y="94"/>
                  </a:cubicBezTo>
                  <a:cubicBezTo>
                    <a:pt x="202" y="46"/>
                    <a:pt x="164" y="1"/>
                    <a:pt x="11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3" name="Google Shape;813;p13"/>
            <p:cNvSpPr/>
            <p:nvPr/>
          </p:nvSpPr>
          <p:spPr>
            <a:xfrm>
              <a:off x="2470272" y="1604206"/>
              <a:ext cx="45561" cy="62866"/>
            </a:xfrm>
            <a:custGeom>
              <a:avLst/>
              <a:gdLst/>
              <a:ahLst/>
              <a:cxnLst/>
              <a:rect l="l" t="t" r="r" b="b"/>
              <a:pathLst>
                <a:path w="624" h="861" extrusionOk="0">
                  <a:moveTo>
                    <a:pt x="175" y="1"/>
                  </a:moveTo>
                  <a:cubicBezTo>
                    <a:pt x="132" y="1"/>
                    <a:pt x="91" y="33"/>
                    <a:pt x="81" y="77"/>
                  </a:cubicBezTo>
                  <a:cubicBezTo>
                    <a:pt x="77" y="97"/>
                    <a:pt x="0" y="479"/>
                    <a:pt x="450" y="840"/>
                  </a:cubicBezTo>
                  <a:cubicBezTo>
                    <a:pt x="466" y="856"/>
                    <a:pt x="494" y="860"/>
                    <a:pt x="515" y="860"/>
                  </a:cubicBezTo>
                  <a:cubicBezTo>
                    <a:pt x="543" y="860"/>
                    <a:pt x="571" y="848"/>
                    <a:pt x="591" y="828"/>
                  </a:cubicBezTo>
                  <a:cubicBezTo>
                    <a:pt x="623" y="788"/>
                    <a:pt x="619" y="720"/>
                    <a:pt x="575" y="688"/>
                  </a:cubicBezTo>
                  <a:cubicBezTo>
                    <a:pt x="229" y="410"/>
                    <a:pt x="273" y="137"/>
                    <a:pt x="277" y="125"/>
                  </a:cubicBezTo>
                  <a:cubicBezTo>
                    <a:pt x="294" y="69"/>
                    <a:pt x="257" y="13"/>
                    <a:pt x="201" y="5"/>
                  </a:cubicBezTo>
                  <a:cubicBezTo>
                    <a:pt x="193" y="2"/>
                    <a:pt x="184" y="1"/>
                    <a:pt x="17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4" name="Google Shape;814;p13"/>
            <p:cNvSpPr/>
            <p:nvPr/>
          </p:nvSpPr>
          <p:spPr>
            <a:xfrm>
              <a:off x="2504005" y="1627498"/>
              <a:ext cx="52571" cy="112005"/>
            </a:xfrm>
            <a:custGeom>
              <a:avLst/>
              <a:gdLst/>
              <a:ahLst/>
              <a:cxnLst/>
              <a:rect l="l" t="t" r="r" b="b"/>
              <a:pathLst>
                <a:path w="720" h="1534" extrusionOk="0">
                  <a:moveTo>
                    <a:pt x="409" y="0"/>
                  </a:moveTo>
                  <a:cubicBezTo>
                    <a:pt x="400" y="0"/>
                    <a:pt x="391" y="1"/>
                    <a:pt x="382" y="3"/>
                  </a:cubicBezTo>
                  <a:cubicBezTo>
                    <a:pt x="330" y="19"/>
                    <a:pt x="302" y="79"/>
                    <a:pt x="318" y="132"/>
                  </a:cubicBezTo>
                  <a:cubicBezTo>
                    <a:pt x="318" y="136"/>
                    <a:pt x="494" y="702"/>
                    <a:pt x="32" y="1377"/>
                  </a:cubicBezTo>
                  <a:cubicBezTo>
                    <a:pt x="0" y="1421"/>
                    <a:pt x="12" y="1486"/>
                    <a:pt x="57" y="1518"/>
                  </a:cubicBezTo>
                  <a:cubicBezTo>
                    <a:pt x="73" y="1526"/>
                    <a:pt x="93" y="1534"/>
                    <a:pt x="113" y="1534"/>
                  </a:cubicBezTo>
                  <a:cubicBezTo>
                    <a:pt x="141" y="1534"/>
                    <a:pt x="177" y="1518"/>
                    <a:pt x="197" y="1494"/>
                  </a:cubicBezTo>
                  <a:cubicBezTo>
                    <a:pt x="719" y="734"/>
                    <a:pt x="519" y="96"/>
                    <a:pt x="511" y="71"/>
                  </a:cubicBezTo>
                  <a:cubicBezTo>
                    <a:pt x="497" y="25"/>
                    <a:pt x="453" y="0"/>
                    <a:pt x="4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5" name="Google Shape;815;p13"/>
            <p:cNvSpPr/>
            <p:nvPr/>
          </p:nvSpPr>
          <p:spPr>
            <a:xfrm>
              <a:off x="2548909" y="1634508"/>
              <a:ext cx="26431" cy="80682"/>
            </a:xfrm>
            <a:custGeom>
              <a:avLst/>
              <a:gdLst/>
              <a:ahLst/>
              <a:cxnLst/>
              <a:rect l="l" t="t" r="r" b="b"/>
              <a:pathLst>
                <a:path w="362" h="1105" extrusionOk="0">
                  <a:moveTo>
                    <a:pt x="128" y="1"/>
                  </a:moveTo>
                  <a:cubicBezTo>
                    <a:pt x="120" y="1"/>
                    <a:pt x="112" y="2"/>
                    <a:pt x="104" y="4"/>
                  </a:cubicBezTo>
                  <a:cubicBezTo>
                    <a:pt x="56" y="16"/>
                    <a:pt x="20" y="72"/>
                    <a:pt x="36" y="124"/>
                  </a:cubicBezTo>
                  <a:cubicBezTo>
                    <a:pt x="157" y="586"/>
                    <a:pt x="16" y="964"/>
                    <a:pt x="16" y="968"/>
                  </a:cubicBezTo>
                  <a:cubicBezTo>
                    <a:pt x="0" y="1024"/>
                    <a:pt x="24" y="1080"/>
                    <a:pt x="76" y="1100"/>
                  </a:cubicBezTo>
                  <a:cubicBezTo>
                    <a:pt x="84" y="1104"/>
                    <a:pt x="100" y="1104"/>
                    <a:pt x="109" y="1104"/>
                  </a:cubicBezTo>
                  <a:cubicBezTo>
                    <a:pt x="149" y="1104"/>
                    <a:pt x="189" y="1080"/>
                    <a:pt x="197" y="1044"/>
                  </a:cubicBezTo>
                  <a:cubicBezTo>
                    <a:pt x="205" y="1024"/>
                    <a:pt x="362" y="602"/>
                    <a:pt x="225" y="76"/>
                  </a:cubicBezTo>
                  <a:cubicBezTo>
                    <a:pt x="218" y="31"/>
                    <a:pt x="176" y="1"/>
                    <a:pt x="12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6" name="Google Shape;816;p13"/>
            <p:cNvSpPr/>
            <p:nvPr/>
          </p:nvSpPr>
          <p:spPr>
            <a:xfrm>
              <a:off x="2577020" y="1637939"/>
              <a:ext cx="23000" cy="51695"/>
            </a:xfrm>
            <a:custGeom>
              <a:avLst/>
              <a:gdLst/>
              <a:ahLst/>
              <a:cxnLst/>
              <a:rect l="l" t="t" r="r" b="b"/>
              <a:pathLst>
                <a:path w="315" h="708" extrusionOk="0">
                  <a:moveTo>
                    <a:pt x="117" y="0"/>
                  </a:moveTo>
                  <a:cubicBezTo>
                    <a:pt x="106" y="0"/>
                    <a:pt x="96" y="2"/>
                    <a:pt x="85" y="5"/>
                  </a:cubicBezTo>
                  <a:cubicBezTo>
                    <a:pt x="33" y="17"/>
                    <a:pt x="1" y="73"/>
                    <a:pt x="17" y="129"/>
                  </a:cubicBezTo>
                  <a:cubicBezTo>
                    <a:pt x="97" y="411"/>
                    <a:pt x="45" y="567"/>
                    <a:pt x="45" y="571"/>
                  </a:cubicBezTo>
                  <a:cubicBezTo>
                    <a:pt x="33" y="627"/>
                    <a:pt x="57" y="680"/>
                    <a:pt x="105" y="700"/>
                  </a:cubicBezTo>
                  <a:cubicBezTo>
                    <a:pt x="117" y="708"/>
                    <a:pt x="133" y="708"/>
                    <a:pt x="141" y="708"/>
                  </a:cubicBezTo>
                  <a:cubicBezTo>
                    <a:pt x="182" y="708"/>
                    <a:pt x="218" y="680"/>
                    <a:pt x="238" y="648"/>
                  </a:cubicBezTo>
                  <a:cubicBezTo>
                    <a:pt x="242" y="619"/>
                    <a:pt x="314" y="427"/>
                    <a:pt x="214" y="73"/>
                  </a:cubicBezTo>
                  <a:cubicBezTo>
                    <a:pt x="201" y="27"/>
                    <a:pt x="161" y="0"/>
                    <a:pt x="11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7" name="Google Shape;817;p13"/>
            <p:cNvSpPr/>
            <p:nvPr/>
          </p:nvSpPr>
          <p:spPr>
            <a:xfrm>
              <a:off x="2493710" y="1595664"/>
              <a:ext cx="96307" cy="27089"/>
            </a:xfrm>
            <a:custGeom>
              <a:avLst/>
              <a:gdLst/>
              <a:ahLst/>
              <a:cxnLst/>
              <a:rect l="l" t="t" r="r" b="b"/>
              <a:pathLst>
                <a:path w="1319" h="371" extrusionOk="0">
                  <a:moveTo>
                    <a:pt x="485" y="0"/>
                  </a:moveTo>
                  <a:cubicBezTo>
                    <a:pt x="241" y="0"/>
                    <a:pt x="88" y="59"/>
                    <a:pt x="77" y="65"/>
                  </a:cubicBezTo>
                  <a:cubicBezTo>
                    <a:pt x="29" y="86"/>
                    <a:pt x="1" y="146"/>
                    <a:pt x="21" y="194"/>
                  </a:cubicBezTo>
                  <a:cubicBezTo>
                    <a:pt x="36" y="234"/>
                    <a:pt x="75" y="257"/>
                    <a:pt x="115" y="257"/>
                  </a:cubicBezTo>
                  <a:cubicBezTo>
                    <a:pt x="128" y="257"/>
                    <a:pt x="141" y="255"/>
                    <a:pt x="153" y="250"/>
                  </a:cubicBezTo>
                  <a:cubicBezTo>
                    <a:pt x="156" y="250"/>
                    <a:pt x="281" y="203"/>
                    <a:pt x="487" y="203"/>
                  </a:cubicBezTo>
                  <a:cubicBezTo>
                    <a:pt x="662" y="203"/>
                    <a:pt x="896" y="237"/>
                    <a:pt x="1162" y="363"/>
                  </a:cubicBezTo>
                  <a:cubicBezTo>
                    <a:pt x="1174" y="367"/>
                    <a:pt x="1186" y="371"/>
                    <a:pt x="1202" y="371"/>
                  </a:cubicBezTo>
                  <a:cubicBezTo>
                    <a:pt x="1242" y="371"/>
                    <a:pt x="1278" y="351"/>
                    <a:pt x="1298" y="315"/>
                  </a:cubicBezTo>
                  <a:cubicBezTo>
                    <a:pt x="1319" y="266"/>
                    <a:pt x="1298" y="206"/>
                    <a:pt x="1246" y="182"/>
                  </a:cubicBezTo>
                  <a:cubicBezTo>
                    <a:pt x="950" y="40"/>
                    <a:pt x="687" y="0"/>
                    <a:pt x="48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8" name="Google Shape;818;p13"/>
            <p:cNvSpPr/>
            <p:nvPr/>
          </p:nvSpPr>
          <p:spPr>
            <a:xfrm>
              <a:off x="2446469" y="1562077"/>
              <a:ext cx="145300" cy="33733"/>
            </a:xfrm>
            <a:custGeom>
              <a:avLst/>
              <a:gdLst/>
              <a:ahLst/>
              <a:cxnLst/>
              <a:rect l="l" t="t" r="r" b="b"/>
              <a:pathLst>
                <a:path w="1990" h="462" extrusionOk="0">
                  <a:moveTo>
                    <a:pt x="886" y="1"/>
                  </a:moveTo>
                  <a:cubicBezTo>
                    <a:pt x="424" y="1"/>
                    <a:pt x="92" y="145"/>
                    <a:pt x="73" y="152"/>
                  </a:cubicBezTo>
                  <a:cubicBezTo>
                    <a:pt x="21" y="172"/>
                    <a:pt x="1" y="232"/>
                    <a:pt x="21" y="284"/>
                  </a:cubicBezTo>
                  <a:cubicBezTo>
                    <a:pt x="36" y="320"/>
                    <a:pt x="73" y="340"/>
                    <a:pt x="112" y="340"/>
                  </a:cubicBezTo>
                  <a:cubicBezTo>
                    <a:pt x="126" y="340"/>
                    <a:pt x="140" y="338"/>
                    <a:pt x="153" y="333"/>
                  </a:cubicBezTo>
                  <a:cubicBezTo>
                    <a:pt x="158" y="330"/>
                    <a:pt x="460" y="200"/>
                    <a:pt x="883" y="200"/>
                  </a:cubicBezTo>
                  <a:cubicBezTo>
                    <a:pt x="1161" y="200"/>
                    <a:pt x="1492" y="257"/>
                    <a:pt x="1825" y="445"/>
                  </a:cubicBezTo>
                  <a:cubicBezTo>
                    <a:pt x="1841" y="453"/>
                    <a:pt x="1861" y="461"/>
                    <a:pt x="1873" y="461"/>
                  </a:cubicBezTo>
                  <a:cubicBezTo>
                    <a:pt x="1909" y="461"/>
                    <a:pt x="1945" y="445"/>
                    <a:pt x="1966" y="409"/>
                  </a:cubicBezTo>
                  <a:cubicBezTo>
                    <a:pt x="1990" y="365"/>
                    <a:pt x="1974" y="300"/>
                    <a:pt x="1925" y="272"/>
                  </a:cubicBezTo>
                  <a:cubicBezTo>
                    <a:pt x="1557" y="64"/>
                    <a:pt x="1193" y="1"/>
                    <a:pt x="88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9" name="Google Shape;819;p13"/>
            <p:cNvSpPr/>
            <p:nvPr/>
          </p:nvSpPr>
          <p:spPr>
            <a:xfrm>
              <a:off x="2495754" y="1534404"/>
              <a:ext cx="76374" cy="23803"/>
            </a:xfrm>
            <a:custGeom>
              <a:avLst/>
              <a:gdLst/>
              <a:ahLst/>
              <a:cxnLst/>
              <a:rect l="l" t="t" r="r" b="b"/>
              <a:pathLst>
                <a:path w="1046" h="326" extrusionOk="0">
                  <a:moveTo>
                    <a:pt x="384" y="1"/>
                  </a:moveTo>
                  <a:cubicBezTo>
                    <a:pt x="213" y="1"/>
                    <a:pt x="95" y="32"/>
                    <a:pt x="85" y="37"/>
                  </a:cubicBezTo>
                  <a:cubicBezTo>
                    <a:pt x="29" y="49"/>
                    <a:pt x="1" y="105"/>
                    <a:pt x="13" y="161"/>
                  </a:cubicBezTo>
                  <a:cubicBezTo>
                    <a:pt x="26" y="207"/>
                    <a:pt x="65" y="234"/>
                    <a:pt x="110" y="234"/>
                  </a:cubicBezTo>
                  <a:cubicBezTo>
                    <a:pt x="120" y="234"/>
                    <a:pt x="131" y="232"/>
                    <a:pt x="141" y="229"/>
                  </a:cubicBezTo>
                  <a:cubicBezTo>
                    <a:pt x="141" y="229"/>
                    <a:pt x="240" y="203"/>
                    <a:pt x="386" y="203"/>
                  </a:cubicBezTo>
                  <a:cubicBezTo>
                    <a:pt x="524" y="203"/>
                    <a:pt x="704" y="226"/>
                    <a:pt x="885" y="318"/>
                  </a:cubicBezTo>
                  <a:cubicBezTo>
                    <a:pt x="897" y="322"/>
                    <a:pt x="913" y="326"/>
                    <a:pt x="929" y="326"/>
                  </a:cubicBezTo>
                  <a:cubicBezTo>
                    <a:pt x="969" y="326"/>
                    <a:pt x="1005" y="302"/>
                    <a:pt x="1017" y="270"/>
                  </a:cubicBezTo>
                  <a:cubicBezTo>
                    <a:pt x="1045" y="221"/>
                    <a:pt x="1025" y="161"/>
                    <a:pt x="973" y="137"/>
                  </a:cubicBezTo>
                  <a:cubicBezTo>
                    <a:pt x="758" y="29"/>
                    <a:pt x="546" y="1"/>
                    <a:pt x="38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820" name="Google Shape;820;p13"/>
          <p:cNvSpPr/>
          <p:nvPr/>
        </p:nvSpPr>
        <p:spPr>
          <a:xfrm>
            <a:off x="8058320" y="4841188"/>
            <a:ext cx="215929" cy="199812"/>
          </a:xfrm>
          <a:custGeom>
            <a:avLst/>
            <a:gdLst/>
            <a:ahLst/>
            <a:cxnLst/>
            <a:rect l="l" t="t" r="r" b="b"/>
            <a:pathLst>
              <a:path w="1447" h="1339" extrusionOk="0">
                <a:moveTo>
                  <a:pt x="729" y="0"/>
                </a:moveTo>
                <a:cubicBezTo>
                  <a:pt x="719" y="0"/>
                  <a:pt x="709" y="1"/>
                  <a:pt x="699" y="1"/>
                </a:cubicBezTo>
                <a:cubicBezTo>
                  <a:pt x="486" y="13"/>
                  <a:pt x="286" y="122"/>
                  <a:pt x="161" y="298"/>
                </a:cubicBezTo>
                <a:cubicBezTo>
                  <a:pt x="36" y="475"/>
                  <a:pt x="0" y="692"/>
                  <a:pt x="61" y="893"/>
                </a:cubicBezTo>
                <a:cubicBezTo>
                  <a:pt x="121" y="1082"/>
                  <a:pt x="261" y="1238"/>
                  <a:pt x="458" y="1307"/>
                </a:cubicBezTo>
                <a:cubicBezTo>
                  <a:pt x="511" y="1327"/>
                  <a:pt x="571" y="1339"/>
                  <a:pt x="627" y="1339"/>
                </a:cubicBezTo>
                <a:cubicBezTo>
                  <a:pt x="760" y="1339"/>
                  <a:pt x="872" y="1279"/>
                  <a:pt x="953" y="1166"/>
                </a:cubicBezTo>
                <a:cubicBezTo>
                  <a:pt x="1053" y="1026"/>
                  <a:pt x="1089" y="801"/>
                  <a:pt x="932" y="604"/>
                </a:cubicBezTo>
                <a:cubicBezTo>
                  <a:pt x="860" y="511"/>
                  <a:pt x="744" y="455"/>
                  <a:pt x="631" y="455"/>
                </a:cubicBezTo>
                <a:cubicBezTo>
                  <a:pt x="543" y="455"/>
                  <a:pt x="466" y="495"/>
                  <a:pt x="418" y="563"/>
                </a:cubicBezTo>
                <a:cubicBezTo>
                  <a:pt x="350" y="652"/>
                  <a:pt x="338" y="756"/>
                  <a:pt x="378" y="853"/>
                </a:cubicBezTo>
                <a:cubicBezTo>
                  <a:pt x="418" y="945"/>
                  <a:pt x="507" y="1013"/>
                  <a:pt x="611" y="1026"/>
                </a:cubicBezTo>
                <a:cubicBezTo>
                  <a:pt x="616" y="1026"/>
                  <a:pt x="621" y="1027"/>
                  <a:pt x="626" y="1027"/>
                </a:cubicBezTo>
                <a:cubicBezTo>
                  <a:pt x="667" y="1027"/>
                  <a:pt x="700" y="997"/>
                  <a:pt x="703" y="957"/>
                </a:cubicBezTo>
                <a:cubicBezTo>
                  <a:pt x="707" y="917"/>
                  <a:pt x="679" y="877"/>
                  <a:pt x="639" y="873"/>
                </a:cubicBezTo>
                <a:cubicBezTo>
                  <a:pt x="587" y="865"/>
                  <a:pt x="547" y="837"/>
                  <a:pt x="527" y="797"/>
                </a:cubicBezTo>
                <a:cubicBezTo>
                  <a:pt x="507" y="756"/>
                  <a:pt x="511" y="716"/>
                  <a:pt x="531" y="672"/>
                </a:cubicBezTo>
                <a:cubicBezTo>
                  <a:pt x="551" y="636"/>
                  <a:pt x="583" y="612"/>
                  <a:pt x="623" y="604"/>
                </a:cubicBezTo>
                <a:cubicBezTo>
                  <a:pt x="629" y="603"/>
                  <a:pt x="636" y="602"/>
                  <a:pt x="643" y="602"/>
                </a:cubicBezTo>
                <a:cubicBezTo>
                  <a:pt x="689" y="602"/>
                  <a:pt x="745" y="625"/>
                  <a:pt x="784" y="660"/>
                </a:cubicBezTo>
                <a:cubicBezTo>
                  <a:pt x="860" y="724"/>
                  <a:pt x="900" y="825"/>
                  <a:pt x="892" y="925"/>
                </a:cubicBezTo>
                <a:cubicBezTo>
                  <a:pt x="888" y="1013"/>
                  <a:pt x="848" y="1086"/>
                  <a:pt x="784" y="1138"/>
                </a:cubicBezTo>
                <a:cubicBezTo>
                  <a:pt x="741" y="1170"/>
                  <a:pt x="693" y="1183"/>
                  <a:pt x="644" y="1183"/>
                </a:cubicBezTo>
                <a:cubicBezTo>
                  <a:pt x="516" y="1183"/>
                  <a:pt x="382" y="1092"/>
                  <a:pt x="310" y="1013"/>
                </a:cubicBezTo>
                <a:cubicBezTo>
                  <a:pt x="189" y="881"/>
                  <a:pt x="161" y="696"/>
                  <a:pt x="221" y="519"/>
                </a:cubicBezTo>
                <a:cubicBezTo>
                  <a:pt x="282" y="347"/>
                  <a:pt x="426" y="214"/>
                  <a:pt x="603" y="162"/>
                </a:cubicBezTo>
                <a:cubicBezTo>
                  <a:pt x="644" y="150"/>
                  <a:pt x="686" y="145"/>
                  <a:pt x="727" y="145"/>
                </a:cubicBezTo>
                <a:cubicBezTo>
                  <a:pt x="828" y="145"/>
                  <a:pt x="926" y="179"/>
                  <a:pt x="1009" y="242"/>
                </a:cubicBezTo>
                <a:cubicBezTo>
                  <a:pt x="1133" y="342"/>
                  <a:pt x="1270" y="604"/>
                  <a:pt x="1266" y="829"/>
                </a:cubicBezTo>
                <a:cubicBezTo>
                  <a:pt x="1258" y="945"/>
                  <a:pt x="1226" y="1030"/>
                  <a:pt x="1149" y="1082"/>
                </a:cubicBezTo>
                <a:cubicBezTo>
                  <a:pt x="1125" y="1098"/>
                  <a:pt x="1113" y="1126"/>
                  <a:pt x="1121" y="1150"/>
                </a:cubicBezTo>
                <a:cubicBezTo>
                  <a:pt x="1125" y="1182"/>
                  <a:pt x="1141" y="1206"/>
                  <a:pt x="1165" y="1218"/>
                </a:cubicBezTo>
                <a:cubicBezTo>
                  <a:pt x="1175" y="1221"/>
                  <a:pt x="1184" y="1223"/>
                  <a:pt x="1194" y="1223"/>
                </a:cubicBezTo>
                <a:cubicBezTo>
                  <a:pt x="1209" y="1223"/>
                  <a:pt x="1225" y="1219"/>
                  <a:pt x="1242" y="1206"/>
                </a:cubicBezTo>
                <a:cubicBezTo>
                  <a:pt x="1342" y="1138"/>
                  <a:pt x="1402" y="1021"/>
                  <a:pt x="1415" y="885"/>
                </a:cubicBezTo>
                <a:cubicBezTo>
                  <a:pt x="1447" y="632"/>
                  <a:pt x="1314" y="338"/>
                  <a:pt x="1173" y="178"/>
                </a:cubicBezTo>
                <a:cubicBezTo>
                  <a:pt x="1059" y="67"/>
                  <a:pt x="902" y="0"/>
                  <a:pt x="729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673661655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1">
  <p:cSld name="CUSTOM_2">
    <p:spTree>
      <p:nvGrpSpPr>
        <p:cNvPr id="1" name="Shape 1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8" name="Google Shape;1138;p18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1139" name="Google Shape;1139;p18"/>
          <p:cNvGrpSpPr/>
          <p:nvPr/>
        </p:nvGrpSpPr>
        <p:grpSpPr>
          <a:xfrm>
            <a:off x="-1142426" y="-676401"/>
            <a:ext cx="2277174" cy="1908366"/>
            <a:chOff x="1291500" y="1711000"/>
            <a:chExt cx="677025" cy="567375"/>
          </a:xfrm>
        </p:grpSpPr>
        <p:sp>
          <p:nvSpPr>
            <p:cNvPr id="1140" name="Google Shape;1140;p18"/>
            <p:cNvSpPr/>
            <p:nvPr/>
          </p:nvSpPr>
          <p:spPr>
            <a:xfrm>
              <a:off x="1291500" y="1711000"/>
              <a:ext cx="677025" cy="567375"/>
            </a:xfrm>
            <a:custGeom>
              <a:avLst/>
              <a:gdLst/>
              <a:ahLst/>
              <a:cxnLst/>
              <a:rect l="l" t="t" r="r" b="b"/>
              <a:pathLst>
                <a:path w="27081" h="22695" extrusionOk="0">
                  <a:moveTo>
                    <a:pt x="13813" y="0"/>
                  </a:moveTo>
                  <a:cubicBezTo>
                    <a:pt x="12127" y="0"/>
                    <a:pt x="10453" y="986"/>
                    <a:pt x="9684" y="2496"/>
                  </a:cubicBezTo>
                  <a:cubicBezTo>
                    <a:pt x="8860" y="4107"/>
                    <a:pt x="9017" y="6145"/>
                    <a:pt x="7972" y="7615"/>
                  </a:cubicBezTo>
                  <a:cubicBezTo>
                    <a:pt x="7092" y="8856"/>
                    <a:pt x="5557" y="9419"/>
                    <a:pt x="4099" y="9853"/>
                  </a:cubicBezTo>
                  <a:cubicBezTo>
                    <a:pt x="2926" y="10206"/>
                    <a:pt x="1656" y="10576"/>
                    <a:pt x="893" y="11536"/>
                  </a:cubicBezTo>
                  <a:cubicBezTo>
                    <a:pt x="330" y="12251"/>
                    <a:pt x="133" y="13184"/>
                    <a:pt x="69" y="14088"/>
                  </a:cubicBezTo>
                  <a:cubicBezTo>
                    <a:pt x="1" y="14988"/>
                    <a:pt x="53" y="15908"/>
                    <a:pt x="374" y="16743"/>
                  </a:cubicBezTo>
                  <a:cubicBezTo>
                    <a:pt x="696" y="17583"/>
                    <a:pt x="1315" y="18338"/>
                    <a:pt x="2146" y="18672"/>
                  </a:cubicBezTo>
                  <a:cubicBezTo>
                    <a:pt x="2624" y="18869"/>
                    <a:pt x="3167" y="18925"/>
                    <a:pt x="3605" y="19202"/>
                  </a:cubicBezTo>
                  <a:cubicBezTo>
                    <a:pt x="4167" y="19556"/>
                    <a:pt x="4453" y="20215"/>
                    <a:pt x="4870" y="20733"/>
                  </a:cubicBezTo>
                  <a:cubicBezTo>
                    <a:pt x="5537" y="21565"/>
                    <a:pt x="6550" y="22059"/>
                    <a:pt x="7574" y="22364"/>
                  </a:cubicBezTo>
                  <a:cubicBezTo>
                    <a:pt x="8225" y="22560"/>
                    <a:pt x="8902" y="22695"/>
                    <a:pt x="9576" y="22695"/>
                  </a:cubicBezTo>
                  <a:cubicBezTo>
                    <a:pt x="9813" y="22695"/>
                    <a:pt x="10051" y="22678"/>
                    <a:pt x="10286" y="22641"/>
                  </a:cubicBezTo>
                  <a:cubicBezTo>
                    <a:pt x="12445" y="22309"/>
                    <a:pt x="14227" y="20379"/>
                    <a:pt x="16375" y="20379"/>
                  </a:cubicBezTo>
                  <a:cubicBezTo>
                    <a:pt x="16458" y="20379"/>
                    <a:pt x="16542" y="20381"/>
                    <a:pt x="16626" y="20387"/>
                  </a:cubicBezTo>
                  <a:cubicBezTo>
                    <a:pt x="17305" y="20436"/>
                    <a:pt x="17956" y="20689"/>
                    <a:pt x="18635" y="20713"/>
                  </a:cubicBezTo>
                  <a:cubicBezTo>
                    <a:pt x="18675" y="20714"/>
                    <a:pt x="18714" y="20715"/>
                    <a:pt x="18754" y="20715"/>
                  </a:cubicBezTo>
                  <a:cubicBezTo>
                    <a:pt x="19721" y="20715"/>
                    <a:pt x="20659" y="20246"/>
                    <a:pt x="21331" y="19544"/>
                  </a:cubicBezTo>
                  <a:cubicBezTo>
                    <a:pt x="22030" y="18808"/>
                    <a:pt x="22448" y="17844"/>
                    <a:pt x="22641" y="16856"/>
                  </a:cubicBezTo>
                  <a:cubicBezTo>
                    <a:pt x="22870" y="15699"/>
                    <a:pt x="22922" y="14309"/>
                    <a:pt x="23923" y="13686"/>
                  </a:cubicBezTo>
                  <a:cubicBezTo>
                    <a:pt x="24441" y="13364"/>
                    <a:pt x="25100" y="13348"/>
                    <a:pt x="25646" y="13079"/>
                  </a:cubicBezTo>
                  <a:cubicBezTo>
                    <a:pt x="26759" y="12521"/>
                    <a:pt x="27081" y="11086"/>
                    <a:pt x="27076" y="9841"/>
                  </a:cubicBezTo>
                  <a:cubicBezTo>
                    <a:pt x="27072" y="8443"/>
                    <a:pt x="26771" y="6972"/>
                    <a:pt x="25827" y="5944"/>
                  </a:cubicBezTo>
                  <a:cubicBezTo>
                    <a:pt x="24622" y="4622"/>
                    <a:pt x="22661" y="4320"/>
                    <a:pt x="20873" y="4320"/>
                  </a:cubicBezTo>
                  <a:cubicBezTo>
                    <a:pt x="20843" y="4320"/>
                    <a:pt x="20813" y="4320"/>
                    <a:pt x="20782" y="4320"/>
                  </a:cubicBezTo>
                  <a:cubicBezTo>
                    <a:pt x="20319" y="4320"/>
                    <a:pt x="19838" y="4313"/>
                    <a:pt x="19439" y="4083"/>
                  </a:cubicBezTo>
                  <a:cubicBezTo>
                    <a:pt x="18920" y="3782"/>
                    <a:pt x="18675" y="3191"/>
                    <a:pt x="18418" y="2649"/>
                  </a:cubicBezTo>
                  <a:cubicBezTo>
                    <a:pt x="18077" y="1926"/>
                    <a:pt x="17639" y="1215"/>
                    <a:pt x="16992" y="749"/>
                  </a:cubicBezTo>
                  <a:cubicBezTo>
                    <a:pt x="16373" y="303"/>
                    <a:pt x="15688" y="8"/>
                    <a:pt x="14588" y="8"/>
                  </a:cubicBezTo>
                  <a:cubicBezTo>
                    <a:pt x="14538" y="8"/>
                    <a:pt x="14488" y="8"/>
                    <a:pt x="14437" y="9"/>
                  </a:cubicBezTo>
                  <a:lnTo>
                    <a:pt x="14404" y="42"/>
                  </a:lnTo>
                  <a:cubicBezTo>
                    <a:pt x="14208" y="14"/>
                    <a:pt x="14010" y="0"/>
                    <a:pt x="13813" y="0"/>
                  </a:cubicBezTo>
                  <a:close/>
                </a:path>
              </a:pathLst>
            </a:custGeom>
            <a:solidFill>
              <a:srgbClr val="B87CCF">
                <a:alpha val="529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1" name="Google Shape;1141;p18"/>
            <p:cNvSpPr/>
            <p:nvPr/>
          </p:nvSpPr>
          <p:spPr>
            <a:xfrm>
              <a:off x="1321550" y="1803950"/>
              <a:ext cx="163225" cy="125800"/>
            </a:xfrm>
            <a:custGeom>
              <a:avLst/>
              <a:gdLst/>
              <a:ahLst/>
              <a:cxnLst/>
              <a:rect l="l" t="t" r="r" b="b"/>
              <a:pathLst>
                <a:path w="6529" h="5032" extrusionOk="0">
                  <a:moveTo>
                    <a:pt x="5703" y="1"/>
                  </a:moveTo>
                  <a:cubicBezTo>
                    <a:pt x="5137" y="1"/>
                    <a:pt x="4376" y="955"/>
                    <a:pt x="3612" y="1956"/>
                  </a:cubicBezTo>
                  <a:cubicBezTo>
                    <a:pt x="2744" y="3097"/>
                    <a:pt x="0" y="3419"/>
                    <a:pt x="446" y="4476"/>
                  </a:cubicBezTo>
                  <a:cubicBezTo>
                    <a:pt x="610" y="4860"/>
                    <a:pt x="1020" y="5032"/>
                    <a:pt x="1544" y="5032"/>
                  </a:cubicBezTo>
                  <a:cubicBezTo>
                    <a:pt x="2455" y="5032"/>
                    <a:pt x="3711" y="4510"/>
                    <a:pt x="4617" y="3676"/>
                  </a:cubicBezTo>
                  <a:cubicBezTo>
                    <a:pt x="6529" y="1912"/>
                    <a:pt x="6501" y="361"/>
                    <a:pt x="5922" y="56"/>
                  </a:cubicBezTo>
                  <a:cubicBezTo>
                    <a:pt x="5853" y="19"/>
                    <a:pt x="5780" y="1"/>
                    <a:pt x="5703" y="1"/>
                  </a:cubicBezTo>
                  <a:close/>
                </a:path>
              </a:pathLst>
            </a:custGeom>
            <a:solidFill>
              <a:srgbClr val="B87CCF">
                <a:alpha val="529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2" name="Google Shape;1142;p18"/>
            <p:cNvSpPr/>
            <p:nvPr/>
          </p:nvSpPr>
          <p:spPr>
            <a:xfrm>
              <a:off x="1875800" y="2077300"/>
              <a:ext cx="60050" cy="82475"/>
            </a:xfrm>
            <a:custGeom>
              <a:avLst/>
              <a:gdLst/>
              <a:ahLst/>
              <a:cxnLst/>
              <a:rect l="l" t="t" r="r" b="b"/>
              <a:pathLst>
                <a:path w="2402" h="3299" extrusionOk="0">
                  <a:moveTo>
                    <a:pt x="1270" y="1"/>
                  </a:moveTo>
                  <a:cubicBezTo>
                    <a:pt x="1257" y="1"/>
                    <a:pt x="1243" y="1"/>
                    <a:pt x="1230" y="2"/>
                  </a:cubicBezTo>
                  <a:cubicBezTo>
                    <a:pt x="105" y="78"/>
                    <a:pt x="0" y="3068"/>
                    <a:pt x="727" y="3289"/>
                  </a:cubicBezTo>
                  <a:cubicBezTo>
                    <a:pt x="749" y="3295"/>
                    <a:pt x="771" y="3298"/>
                    <a:pt x="793" y="3298"/>
                  </a:cubicBezTo>
                  <a:cubicBezTo>
                    <a:pt x="1504" y="3298"/>
                    <a:pt x="2401" y="1"/>
                    <a:pt x="1270" y="1"/>
                  </a:cubicBezTo>
                  <a:close/>
                </a:path>
              </a:pathLst>
            </a:custGeom>
            <a:solidFill>
              <a:srgbClr val="B87CCF">
                <a:alpha val="529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3" name="Google Shape;1143;p18"/>
          <p:cNvGrpSpPr/>
          <p:nvPr/>
        </p:nvGrpSpPr>
        <p:grpSpPr>
          <a:xfrm rot="-725521">
            <a:off x="7809375" y="3830808"/>
            <a:ext cx="2277193" cy="1908382"/>
            <a:chOff x="1291500" y="1711000"/>
            <a:chExt cx="677025" cy="567375"/>
          </a:xfrm>
        </p:grpSpPr>
        <p:sp>
          <p:nvSpPr>
            <p:cNvPr id="1144" name="Google Shape;1144;p18"/>
            <p:cNvSpPr/>
            <p:nvPr/>
          </p:nvSpPr>
          <p:spPr>
            <a:xfrm>
              <a:off x="1291500" y="1711000"/>
              <a:ext cx="677025" cy="567375"/>
            </a:xfrm>
            <a:custGeom>
              <a:avLst/>
              <a:gdLst/>
              <a:ahLst/>
              <a:cxnLst/>
              <a:rect l="l" t="t" r="r" b="b"/>
              <a:pathLst>
                <a:path w="27081" h="22695" extrusionOk="0">
                  <a:moveTo>
                    <a:pt x="13813" y="0"/>
                  </a:moveTo>
                  <a:cubicBezTo>
                    <a:pt x="12127" y="0"/>
                    <a:pt x="10453" y="986"/>
                    <a:pt x="9684" y="2496"/>
                  </a:cubicBezTo>
                  <a:cubicBezTo>
                    <a:pt x="8860" y="4107"/>
                    <a:pt x="9017" y="6145"/>
                    <a:pt x="7972" y="7615"/>
                  </a:cubicBezTo>
                  <a:cubicBezTo>
                    <a:pt x="7092" y="8856"/>
                    <a:pt x="5557" y="9419"/>
                    <a:pt x="4099" y="9853"/>
                  </a:cubicBezTo>
                  <a:cubicBezTo>
                    <a:pt x="2926" y="10206"/>
                    <a:pt x="1656" y="10576"/>
                    <a:pt x="893" y="11536"/>
                  </a:cubicBezTo>
                  <a:cubicBezTo>
                    <a:pt x="330" y="12251"/>
                    <a:pt x="133" y="13184"/>
                    <a:pt x="69" y="14088"/>
                  </a:cubicBezTo>
                  <a:cubicBezTo>
                    <a:pt x="1" y="14988"/>
                    <a:pt x="53" y="15908"/>
                    <a:pt x="374" y="16743"/>
                  </a:cubicBezTo>
                  <a:cubicBezTo>
                    <a:pt x="696" y="17583"/>
                    <a:pt x="1315" y="18338"/>
                    <a:pt x="2146" y="18672"/>
                  </a:cubicBezTo>
                  <a:cubicBezTo>
                    <a:pt x="2624" y="18869"/>
                    <a:pt x="3167" y="18925"/>
                    <a:pt x="3605" y="19202"/>
                  </a:cubicBezTo>
                  <a:cubicBezTo>
                    <a:pt x="4167" y="19556"/>
                    <a:pt x="4453" y="20215"/>
                    <a:pt x="4870" y="20733"/>
                  </a:cubicBezTo>
                  <a:cubicBezTo>
                    <a:pt x="5537" y="21565"/>
                    <a:pt x="6550" y="22059"/>
                    <a:pt x="7574" y="22364"/>
                  </a:cubicBezTo>
                  <a:cubicBezTo>
                    <a:pt x="8225" y="22560"/>
                    <a:pt x="8902" y="22695"/>
                    <a:pt x="9576" y="22695"/>
                  </a:cubicBezTo>
                  <a:cubicBezTo>
                    <a:pt x="9813" y="22695"/>
                    <a:pt x="10051" y="22678"/>
                    <a:pt x="10286" y="22641"/>
                  </a:cubicBezTo>
                  <a:cubicBezTo>
                    <a:pt x="12445" y="22309"/>
                    <a:pt x="14227" y="20379"/>
                    <a:pt x="16375" y="20379"/>
                  </a:cubicBezTo>
                  <a:cubicBezTo>
                    <a:pt x="16458" y="20379"/>
                    <a:pt x="16542" y="20381"/>
                    <a:pt x="16626" y="20387"/>
                  </a:cubicBezTo>
                  <a:cubicBezTo>
                    <a:pt x="17305" y="20436"/>
                    <a:pt x="17956" y="20689"/>
                    <a:pt x="18635" y="20713"/>
                  </a:cubicBezTo>
                  <a:cubicBezTo>
                    <a:pt x="18675" y="20714"/>
                    <a:pt x="18714" y="20715"/>
                    <a:pt x="18754" y="20715"/>
                  </a:cubicBezTo>
                  <a:cubicBezTo>
                    <a:pt x="19721" y="20715"/>
                    <a:pt x="20659" y="20246"/>
                    <a:pt x="21331" y="19544"/>
                  </a:cubicBezTo>
                  <a:cubicBezTo>
                    <a:pt x="22030" y="18808"/>
                    <a:pt x="22448" y="17844"/>
                    <a:pt x="22641" y="16856"/>
                  </a:cubicBezTo>
                  <a:cubicBezTo>
                    <a:pt x="22870" y="15699"/>
                    <a:pt x="22922" y="14309"/>
                    <a:pt x="23923" y="13686"/>
                  </a:cubicBezTo>
                  <a:cubicBezTo>
                    <a:pt x="24441" y="13364"/>
                    <a:pt x="25100" y="13348"/>
                    <a:pt x="25646" y="13079"/>
                  </a:cubicBezTo>
                  <a:cubicBezTo>
                    <a:pt x="26759" y="12521"/>
                    <a:pt x="27081" y="11086"/>
                    <a:pt x="27076" y="9841"/>
                  </a:cubicBezTo>
                  <a:cubicBezTo>
                    <a:pt x="27072" y="8443"/>
                    <a:pt x="26771" y="6972"/>
                    <a:pt x="25827" y="5944"/>
                  </a:cubicBezTo>
                  <a:cubicBezTo>
                    <a:pt x="24622" y="4622"/>
                    <a:pt x="22661" y="4320"/>
                    <a:pt x="20873" y="4320"/>
                  </a:cubicBezTo>
                  <a:cubicBezTo>
                    <a:pt x="20843" y="4320"/>
                    <a:pt x="20813" y="4320"/>
                    <a:pt x="20782" y="4320"/>
                  </a:cubicBezTo>
                  <a:cubicBezTo>
                    <a:pt x="20319" y="4320"/>
                    <a:pt x="19838" y="4313"/>
                    <a:pt x="19439" y="4083"/>
                  </a:cubicBezTo>
                  <a:cubicBezTo>
                    <a:pt x="18920" y="3782"/>
                    <a:pt x="18675" y="3191"/>
                    <a:pt x="18418" y="2649"/>
                  </a:cubicBezTo>
                  <a:cubicBezTo>
                    <a:pt x="18077" y="1926"/>
                    <a:pt x="17639" y="1215"/>
                    <a:pt x="16992" y="749"/>
                  </a:cubicBezTo>
                  <a:cubicBezTo>
                    <a:pt x="16373" y="303"/>
                    <a:pt x="15688" y="8"/>
                    <a:pt x="14588" y="8"/>
                  </a:cubicBezTo>
                  <a:cubicBezTo>
                    <a:pt x="14538" y="8"/>
                    <a:pt x="14488" y="8"/>
                    <a:pt x="14437" y="9"/>
                  </a:cubicBezTo>
                  <a:lnTo>
                    <a:pt x="14404" y="42"/>
                  </a:lnTo>
                  <a:cubicBezTo>
                    <a:pt x="14208" y="14"/>
                    <a:pt x="14010" y="0"/>
                    <a:pt x="13813" y="0"/>
                  </a:cubicBezTo>
                  <a:close/>
                </a:path>
              </a:pathLst>
            </a:custGeom>
            <a:solidFill>
              <a:srgbClr val="FF5A78">
                <a:alpha val="225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5" name="Google Shape;1145;p18"/>
            <p:cNvSpPr/>
            <p:nvPr/>
          </p:nvSpPr>
          <p:spPr>
            <a:xfrm>
              <a:off x="1321550" y="1803950"/>
              <a:ext cx="163225" cy="125800"/>
            </a:xfrm>
            <a:custGeom>
              <a:avLst/>
              <a:gdLst/>
              <a:ahLst/>
              <a:cxnLst/>
              <a:rect l="l" t="t" r="r" b="b"/>
              <a:pathLst>
                <a:path w="6529" h="5032" extrusionOk="0">
                  <a:moveTo>
                    <a:pt x="5703" y="1"/>
                  </a:moveTo>
                  <a:cubicBezTo>
                    <a:pt x="5137" y="1"/>
                    <a:pt x="4376" y="955"/>
                    <a:pt x="3612" y="1956"/>
                  </a:cubicBezTo>
                  <a:cubicBezTo>
                    <a:pt x="2744" y="3097"/>
                    <a:pt x="0" y="3419"/>
                    <a:pt x="446" y="4476"/>
                  </a:cubicBezTo>
                  <a:cubicBezTo>
                    <a:pt x="610" y="4860"/>
                    <a:pt x="1020" y="5032"/>
                    <a:pt x="1544" y="5032"/>
                  </a:cubicBezTo>
                  <a:cubicBezTo>
                    <a:pt x="2455" y="5032"/>
                    <a:pt x="3711" y="4510"/>
                    <a:pt x="4617" y="3676"/>
                  </a:cubicBezTo>
                  <a:cubicBezTo>
                    <a:pt x="6529" y="1912"/>
                    <a:pt x="6501" y="361"/>
                    <a:pt x="5922" y="56"/>
                  </a:cubicBezTo>
                  <a:cubicBezTo>
                    <a:pt x="5853" y="19"/>
                    <a:pt x="5780" y="1"/>
                    <a:pt x="5703" y="1"/>
                  </a:cubicBezTo>
                  <a:close/>
                </a:path>
              </a:pathLst>
            </a:custGeom>
            <a:solidFill>
              <a:srgbClr val="FF5A78">
                <a:alpha val="225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6" name="Google Shape;1146;p18"/>
            <p:cNvSpPr/>
            <p:nvPr/>
          </p:nvSpPr>
          <p:spPr>
            <a:xfrm>
              <a:off x="1875800" y="2077300"/>
              <a:ext cx="60050" cy="82475"/>
            </a:xfrm>
            <a:custGeom>
              <a:avLst/>
              <a:gdLst/>
              <a:ahLst/>
              <a:cxnLst/>
              <a:rect l="l" t="t" r="r" b="b"/>
              <a:pathLst>
                <a:path w="2402" h="3299" extrusionOk="0">
                  <a:moveTo>
                    <a:pt x="1270" y="1"/>
                  </a:moveTo>
                  <a:cubicBezTo>
                    <a:pt x="1257" y="1"/>
                    <a:pt x="1243" y="1"/>
                    <a:pt x="1230" y="2"/>
                  </a:cubicBezTo>
                  <a:cubicBezTo>
                    <a:pt x="105" y="78"/>
                    <a:pt x="0" y="3068"/>
                    <a:pt x="727" y="3289"/>
                  </a:cubicBezTo>
                  <a:cubicBezTo>
                    <a:pt x="749" y="3295"/>
                    <a:pt x="771" y="3298"/>
                    <a:pt x="793" y="3298"/>
                  </a:cubicBezTo>
                  <a:cubicBezTo>
                    <a:pt x="1504" y="3298"/>
                    <a:pt x="2401" y="1"/>
                    <a:pt x="1270" y="1"/>
                  </a:cubicBezTo>
                  <a:close/>
                </a:path>
              </a:pathLst>
            </a:custGeom>
            <a:solidFill>
              <a:srgbClr val="FF5A78">
                <a:alpha val="225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7" name="Google Shape;1147;p18"/>
          <p:cNvGrpSpPr/>
          <p:nvPr/>
        </p:nvGrpSpPr>
        <p:grpSpPr>
          <a:xfrm rot="5400000">
            <a:off x="6520493" y="4795433"/>
            <a:ext cx="467599" cy="365781"/>
            <a:chOff x="861227" y="1605984"/>
            <a:chExt cx="479884" cy="375468"/>
          </a:xfrm>
        </p:grpSpPr>
        <p:sp>
          <p:nvSpPr>
            <p:cNvPr id="1148" name="Google Shape;1148;p18"/>
            <p:cNvSpPr/>
            <p:nvPr/>
          </p:nvSpPr>
          <p:spPr>
            <a:xfrm>
              <a:off x="861227" y="1605984"/>
              <a:ext cx="479884" cy="375468"/>
            </a:xfrm>
            <a:custGeom>
              <a:avLst/>
              <a:gdLst/>
              <a:ahLst/>
              <a:cxnLst/>
              <a:rect l="l" t="t" r="r" b="b"/>
              <a:pathLst>
                <a:path w="2923" h="2287" extrusionOk="0">
                  <a:moveTo>
                    <a:pt x="722" y="1"/>
                  </a:moveTo>
                  <a:cubicBezTo>
                    <a:pt x="683" y="1"/>
                    <a:pt x="642" y="8"/>
                    <a:pt x="599" y="24"/>
                  </a:cubicBezTo>
                  <a:cubicBezTo>
                    <a:pt x="0" y="240"/>
                    <a:pt x="752" y="2233"/>
                    <a:pt x="1125" y="2286"/>
                  </a:cubicBezTo>
                  <a:cubicBezTo>
                    <a:pt x="1130" y="2286"/>
                    <a:pt x="1135" y="2286"/>
                    <a:pt x="1140" y="2286"/>
                  </a:cubicBezTo>
                  <a:cubicBezTo>
                    <a:pt x="1506" y="2286"/>
                    <a:pt x="2922" y="721"/>
                    <a:pt x="2399" y="281"/>
                  </a:cubicBezTo>
                  <a:cubicBezTo>
                    <a:pt x="2344" y="234"/>
                    <a:pt x="2285" y="214"/>
                    <a:pt x="2223" y="214"/>
                  </a:cubicBezTo>
                  <a:cubicBezTo>
                    <a:pt x="1836" y="214"/>
                    <a:pt x="1366" y="1016"/>
                    <a:pt x="1366" y="1016"/>
                  </a:cubicBezTo>
                  <a:cubicBezTo>
                    <a:pt x="1366" y="1016"/>
                    <a:pt x="1185" y="1"/>
                    <a:pt x="72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9" name="Google Shape;1149;p18"/>
            <p:cNvSpPr/>
            <p:nvPr/>
          </p:nvSpPr>
          <p:spPr>
            <a:xfrm>
              <a:off x="1000448" y="1640461"/>
              <a:ext cx="340006" cy="340991"/>
            </a:xfrm>
            <a:custGeom>
              <a:avLst/>
              <a:gdLst/>
              <a:ahLst/>
              <a:cxnLst/>
              <a:rect l="l" t="t" r="r" b="b"/>
              <a:pathLst>
                <a:path w="2071" h="2077" extrusionOk="0">
                  <a:moveTo>
                    <a:pt x="1379" y="1"/>
                  </a:moveTo>
                  <a:cubicBezTo>
                    <a:pt x="1360" y="1"/>
                    <a:pt x="1341" y="3"/>
                    <a:pt x="1322" y="6"/>
                  </a:cubicBezTo>
                  <a:cubicBezTo>
                    <a:pt x="948" y="657"/>
                    <a:pt x="526" y="1288"/>
                    <a:pt x="0" y="1802"/>
                  </a:cubicBezTo>
                  <a:cubicBezTo>
                    <a:pt x="100" y="1959"/>
                    <a:pt x="197" y="2063"/>
                    <a:pt x="277" y="2076"/>
                  </a:cubicBezTo>
                  <a:cubicBezTo>
                    <a:pt x="282" y="2076"/>
                    <a:pt x="287" y="2076"/>
                    <a:pt x="292" y="2076"/>
                  </a:cubicBezTo>
                  <a:cubicBezTo>
                    <a:pt x="658" y="2076"/>
                    <a:pt x="2070" y="511"/>
                    <a:pt x="1551" y="67"/>
                  </a:cubicBezTo>
                  <a:cubicBezTo>
                    <a:pt x="1499" y="21"/>
                    <a:pt x="1440" y="1"/>
                    <a:pt x="1379" y="1"/>
                  </a:cubicBezTo>
                  <a:close/>
                </a:path>
              </a:pathLst>
            </a:custGeom>
            <a:solidFill>
              <a:srgbClr val="FFF1F6">
                <a:alpha val="333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50" name="Google Shape;1150;p18"/>
          <p:cNvSpPr/>
          <p:nvPr/>
        </p:nvSpPr>
        <p:spPr>
          <a:xfrm rot="5400000" flipH="1">
            <a:off x="7113922" y="4659481"/>
            <a:ext cx="557975" cy="997300"/>
          </a:xfrm>
          <a:custGeom>
            <a:avLst/>
            <a:gdLst/>
            <a:ahLst/>
            <a:cxnLst/>
            <a:rect l="l" t="t" r="r" b="b"/>
            <a:pathLst>
              <a:path w="22319" h="39892" extrusionOk="0">
                <a:moveTo>
                  <a:pt x="0" y="4289"/>
                </a:moveTo>
                <a:cubicBezTo>
                  <a:pt x="844" y="67"/>
                  <a:pt x="9204" y="-1190"/>
                  <a:pt x="12603" y="1454"/>
                </a:cubicBezTo>
                <a:cubicBezTo>
                  <a:pt x="15575" y="3765"/>
                  <a:pt x="17430" y="8109"/>
                  <a:pt x="17014" y="11851"/>
                </a:cubicBezTo>
                <a:cubicBezTo>
                  <a:pt x="16679" y="14862"/>
                  <a:pt x="11818" y="18784"/>
                  <a:pt x="9452" y="16892"/>
                </a:cubicBezTo>
                <a:cubicBezTo>
                  <a:pt x="7894" y="15646"/>
                  <a:pt x="8041" y="12317"/>
                  <a:pt x="9452" y="10906"/>
                </a:cubicBezTo>
                <a:cubicBezTo>
                  <a:pt x="11470" y="8889"/>
                  <a:pt x="15288" y="8959"/>
                  <a:pt x="17959" y="9961"/>
                </a:cubicBezTo>
                <a:cubicBezTo>
                  <a:pt x="27303" y="13465"/>
                  <a:pt x="18589" y="29913"/>
                  <a:pt x="18589" y="39892"/>
                </a:cubicBezTo>
              </a:path>
            </a:pathLst>
          </a:custGeom>
          <a:noFill/>
          <a:ln w="19050" cap="flat" cmpd="sng">
            <a:solidFill>
              <a:schemeClr val="lt2"/>
            </a:solidFill>
            <a:prstDash val="dash"/>
            <a:round/>
            <a:headEnd type="none" w="med" len="med"/>
            <a:tailEnd type="none" w="med" len="med"/>
          </a:ln>
        </p:spPr>
      </p:sp>
      <p:grpSp>
        <p:nvGrpSpPr>
          <p:cNvPr id="1151" name="Google Shape;1151;p18"/>
          <p:cNvGrpSpPr/>
          <p:nvPr/>
        </p:nvGrpSpPr>
        <p:grpSpPr>
          <a:xfrm>
            <a:off x="8658253" y="2924636"/>
            <a:ext cx="488729" cy="1197057"/>
            <a:chOff x="8658253" y="2924636"/>
            <a:chExt cx="488729" cy="1197057"/>
          </a:xfrm>
        </p:grpSpPr>
        <p:grpSp>
          <p:nvGrpSpPr>
            <p:cNvPr id="1152" name="Google Shape;1152;p18"/>
            <p:cNvGrpSpPr/>
            <p:nvPr/>
          </p:nvGrpSpPr>
          <p:grpSpPr>
            <a:xfrm rot="8100000">
              <a:off x="8702213" y="3005377"/>
              <a:ext cx="337836" cy="264275"/>
              <a:chOff x="861227" y="1605984"/>
              <a:chExt cx="479884" cy="375468"/>
            </a:xfrm>
          </p:grpSpPr>
          <p:sp>
            <p:nvSpPr>
              <p:cNvPr id="1153" name="Google Shape;1153;p18"/>
              <p:cNvSpPr/>
              <p:nvPr/>
            </p:nvSpPr>
            <p:spPr>
              <a:xfrm>
                <a:off x="861227" y="1605984"/>
                <a:ext cx="479884" cy="375468"/>
              </a:xfrm>
              <a:custGeom>
                <a:avLst/>
                <a:gdLst/>
                <a:ahLst/>
                <a:cxnLst/>
                <a:rect l="l" t="t" r="r" b="b"/>
                <a:pathLst>
                  <a:path w="2923" h="2287" extrusionOk="0">
                    <a:moveTo>
                      <a:pt x="722" y="1"/>
                    </a:moveTo>
                    <a:cubicBezTo>
                      <a:pt x="683" y="1"/>
                      <a:pt x="642" y="8"/>
                      <a:pt x="599" y="24"/>
                    </a:cubicBezTo>
                    <a:cubicBezTo>
                      <a:pt x="0" y="240"/>
                      <a:pt x="752" y="2233"/>
                      <a:pt x="1125" y="2286"/>
                    </a:cubicBezTo>
                    <a:cubicBezTo>
                      <a:pt x="1130" y="2286"/>
                      <a:pt x="1135" y="2286"/>
                      <a:pt x="1140" y="2286"/>
                    </a:cubicBezTo>
                    <a:cubicBezTo>
                      <a:pt x="1506" y="2286"/>
                      <a:pt x="2922" y="721"/>
                      <a:pt x="2399" y="281"/>
                    </a:cubicBezTo>
                    <a:cubicBezTo>
                      <a:pt x="2344" y="234"/>
                      <a:pt x="2285" y="214"/>
                      <a:pt x="2223" y="214"/>
                    </a:cubicBezTo>
                    <a:cubicBezTo>
                      <a:pt x="1836" y="214"/>
                      <a:pt x="1366" y="1016"/>
                      <a:pt x="1366" y="1016"/>
                    </a:cubicBezTo>
                    <a:cubicBezTo>
                      <a:pt x="1366" y="1016"/>
                      <a:pt x="1185" y="1"/>
                      <a:pt x="722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54" name="Google Shape;1154;p18"/>
              <p:cNvSpPr/>
              <p:nvPr/>
            </p:nvSpPr>
            <p:spPr>
              <a:xfrm>
                <a:off x="1000448" y="1640461"/>
                <a:ext cx="340006" cy="340991"/>
              </a:xfrm>
              <a:custGeom>
                <a:avLst/>
                <a:gdLst/>
                <a:ahLst/>
                <a:cxnLst/>
                <a:rect l="l" t="t" r="r" b="b"/>
                <a:pathLst>
                  <a:path w="2071" h="2077" extrusionOk="0">
                    <a:moveTo>
                      <a:pt x="1379" y="1"/>
                    </a:moveTo>
                    <a:cubicBezTo>
                      <a:pt x="1360" y="1"/>
                      <a:pt x="1341" y="3"/>
                      <a:pt x="1322" y="6"/>
                    </a:cubicBezTo>
                    <a:cubicBezTo>
                      <a:pt x="948" y="657"/>
                      <a:pt x="526" y="1288"/>
                      <a:pt x="0" y="1802"/>
                    </a:cubicBezTo>
                    <a:cubicBezTo>
                      <a:pt x="100" y="1959"/>
                      <a:pt x="197" y="2063"/>
                      <a:pt x="277" y="2076"/>
                    </a:cubicBezTo>
                    <a:cubicBezTo>
                      <a:pt x="282" y="2076"/>
                      <a:pt x="287" y="2076"/>
                      <a:pt x="292" y="2076"/>
                    </a:cubicBezTo>
                    <a:cubicBezTo>
                      <a:pt x="658" y="2076"/>
                      <a:pt x="2070" y="511"/>
                      <a:pt x="1551" y="67"/>
                    </a:cubicBezTo>
                    <a:cubicBezTo>
                      <a:pt x="1499" y="21"/>
                      <a:pt x="1440" y="1"/>
                      <a:pt x="1379" y="1"/>
                    </a:cubicBezTo>
                    <a:close/>
                  </a:path>
                </a:pathLst>
              </a:custGeom>
              <a:solidFill>
                <a:srgbClr val="FFF1F6">
                  <a:alpha val="333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155" name="Google Shape;1155;p18"/>
            <p:cNvSpPr/>
            <p:nvPr/>
          </p:nvSpPr>
          <p:spPr>
            <a:xfrm rot="5400000" flipH="1">
              <a:off x="8538407" y="3513118"/>
              <a:ext cx="882175" cy="334975"/>
            </a:xfrm>
            <a:custGeom>
              <a:avLst/>
              <a:gdLst/>
              <a:ahLst/>
              <a:cxnLst/>
              <a:rect l="l" t="t" r="r" b="b"/>
              <a:pathLst>
                <a:path w="35287" h="13399" extrusionOk="0">
                  <a:moveTo>
                    <a:pt x="0" y="0"/>
                  </a:moveTo>
                  <a:cubicBezTo>
                    <a:pt x="0" y="5133"/>
                    <a:pt x="2795" y="12506"/>
                    <a:pt x="7876" y="13232"/>
                  </a:cubicBezTo>
                  <a:cubicBezTo>
                    <a:pt x="17055" y="14543"/>
                    <a:pt x="26491" y="5574"/>
                    <a:pt x="35287" y="8506"/>
                  </a:cubicBezTo>
                </a:path>
              </a:pathLst>
            </a:custGeom>
            <a:noFill/>
            <a:ln w="19050" cap="flat" cmpd="sng">
              <a:solidFill>
                <a:schemeClr val="dk2"/>
              </a:solidFill>
              <a:prstDash val="dash"/>
              <a:round/>
              <a:headEnd type="none" w="med" len="med"/>
              <a:tailEnd type="none" w="med" len="med"/>
            </a:ln>
          </p:spPr>
        </p:sp>
      </p:grpSp>
      <p:grpSp>
        <p:nvGrpSpPr>
          <p:cNvPr id="1156" name="Google Shape;1156;p18"/>
          <p:cNvGrpSpPr/>
          <p:nvPr/>
        </p:nvGrpSpPr>
        <p:grpSpPr>
          <a:xfrm rot="-5400000" flipH="1">
            <a:off x="-534171" y="1109325"/>
            <a:ext cx="1060661" cy="877458"/>
            <a:chOff x="-381071" y="1017725"/>
            <a:chExt cx="1060661" cy="877458"/>
          </a:xfrm>
        </p:grpSpPr>
        <p:grpSp>
          <p:nvGrpSpPr>
            <p:cNvPr id="1157" name="Google Shape;1157;p18"/>
            <p:cNvGrpSpPr/>
            <p:nvPr/>
          </p:nvGrpSpPr>
          <p:grpSpPr>
            <a:xfrm rot="-4105954">
              <a:off x="309275" y="1541722"/>
              <a:ext cx="353520" cy="276516"/>
              <a:chOff x="861227" y="1605984"/>
              <a:chExt cx="479884" cy="375468"/>
            </a:xfrm>
          </p:grpSpPr>
          <p:sp>
            <p:nvSpPr>
              <p:cNvPr id="1158" name="Google Shape;1158;p18"/>
              <p:cNvSpPr/>
              <p:nvPr/>
            </p:nvSpPr>
            <p:spPr>
              <a:xfrm>
                <a:off x="861227" y="1605984"/>
                <a:ext cx="479884" cy="375468"/>
              </a:xfrm>
              <a:custGeom>
                <a:avLst/>
                <a:gdLst/>
                <a:ahLst/>
                <a:cxnLst/>
                <a:rect l="l" t="t" r="r" b="b"/>
                <a:pathLst>
                  <a:path w="2923" h="2287" extrusionOk="0">
                    <a:moveTo>
                      <a:pt x="722" y="1"/>
                    </a:moveTo>
                    <a:cubicBezTo>
                      <a:pt x="683" y="1"/>
                      <a:pt x="642" y="8"/>
                      <a:pt x="599" y="24"/>
                    </a:cubicBezTo>
                    <a:cubicBezTo>
                      <a:pt x="0" y="240"/>
                      <a:pt x="752" y="2233"/>
                      <a:pt x="1125" y="2286"/>
                    </a:cubicBezTo>
                    <a:cubicBezTo>
                      <a:pt x="1130" y="2286"/>
                      <a:pt x="1135" y="2286"/>
                      <a:pt x="1140" y="2286"/>
                    </a:cubicBezTo>
                    <a:cubicBezTo>
                      <a:pt x="1506" y="2286"/>
                      <a:pt x="2922" y="721"/>
                      <a:pt x="2399" y="281"/>
                    </a:cubicBezTo>
                    <a:cubicBezTo>
                      <a:pt x="2344" y="234"/>
                      <a:pt x="2285" y="214"/>
                      <a:pt x="2223" y="214"/>
                    </a:cubicBezTo>
                    <a:cubicBezTo>
                      <a:pt x="1836" y="214"/>
                      <a:pt x="1366" y="1016"/>
                      <a:pt x="1366" y="1016"/>
                    </a:cubicBezTo>
                    <a:cubicBezTo>
                      <a:pt x="1366" y="1016"/>
                      <a:pt x="1185" y="1"/>
                      <a:pt x="722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59" name="Google Shape;1159;p18"/>
              <p:cNvSpPr/>
              <p:nvPr/>
            </p:nvSpPr>
            <p:spPr>
              <a:xfrm>
                <a:off x="1000448" y="1640461"/>
                <a:ext cx="340006" cy="340991"/>
              </a:xfrm>
              <a:custGeom>
                <a:avLst/>
                <a:gdLst/>
                <a:ahLst/>
                <a:cxnLst/>
                <a:rect l="l" t="t" r="r" b="b"/>
                <a:pathLst>
                  <a:path w="2071" h="2077" extrusionOk="0">
                    <a:moveTo>
                      <a:pt x="1379" y="1"/>
                    </a:moveTo>
                    <a:cubicBezTo>
                      <a:pt x="1360" y="1"/>
                      <a:pt x="1341" y="3"/>
                      <a:pt x="1322" y="6"/>
                    </a:cubicBezTo>
                    <a:cubicBezTo>
                      <a:pt x="948" y="657"/>
                      <a:pt x="526" y="1288"/>
                      <a:pt x="0" y="1802"/>
                    </a:cubicBezTo>
                    <a:cubicBezTo>
                      <a:pt x="100" y="1959"/>
                      <a:pt x="197" y="2063"/>
                      <a:pt x="277" y="2076"/>
                    </a:cubicBezTo>
                    <a:cubicBezTo>
                      <a:pt x="282" y="2076"/>
                      <a:pt x="287" y="2076"/>
                      <a:pt x="292" y="2076"/>
                    </a:cubicBezTo>
                    <a:cubicBezTo>
                      <a:pt x="658" y="2076"/>
                      <a:pt x="2070" y="511"/>
                      <a:pt x="1551" y="67"/>
                    </a:cubicBezTo>
                    <a:cubicBezTo>
                      <a:pt x="1499" y="21"/>
                      <a:pt x="1440" y="1"/>
                      <a:pt x="1379" y="1"/>
                    </a:cubicBezTo>
                    <a:close/>
                  </a:path>
                </a:pathLst>
              </a:custGeom>
              <a:solidFill>
                <a:srgbClr val="FFF1F6">
                  <a:alpha val="333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160" name="Google Shape;1160;p18"/>
            <p:cNvSpPr/>
            <p:nvPr/>
          </p:nvSpPr>
          <p:spPr>
            <a:xfrm flipH="1">
              <a:off x="-381071" y="1017725"/>
              <a:ext cx="745450" cy="706600"/>
            </a:xfrm>
            <a:custGeom>
              <a:avLst/>
              <a:gdLst/>
              <a:ahLst/>
              <a:cxnLst/>
              <a:rect l="l" t="t" r="r" b="b"/>
              <a:pathLst>
                <a:path w="29818" h="28264" extrusionOk="0">
                  <a:moveTo>
                    <a:pt x="0" y="24575"/>
                  </a:moveTo>
                  <a:cubicBezTo>
                    <a:pt x="6591" y="20181"/>
                    <a:pt x="17186" y="31702"/>
                    <a:pt x="23630" y="27096"/>
                  </a:cubicBezTo>
                  <a:cubicBezTo>
                    <a:pt x="31018" y="21815"/>
                    <a:pt x="31503" y="7556"/>
                    <a:pt x="26466" y="0"/>
                  </a:cubicBez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dash"/>
              <a:round/>
              <a:headEnd type="none" w="med" len="med"/>
              <a:tailEnd type="none" w="med" len="med"/>
            </a:ln>
          </p:spPr>
        </p:sp>
      </p:grpSp>
      <p:grpSp>
        <p:nvGrpSpPr>
          <p:cNvPr id="1161" name="Google Shape;1161;p18"/>
          <p:cNvGrpSpPr/>
          <p:nvPr/>
        </p:nvGrpSpPr>
        <p:grpSpPr>
          <a:xfrm rot="-5400000" flipH="1">
            <a:off x="1798725" y="-890775"/>
            <a:ext cx="840695" cy="1898526"/>
            <a:chOff x="2900750" y="1854075"/>
            <a:chExt cx="840695" cy="1898526"/>
          </a:xfrm>
        </p:grpSpPr>
        <p:grpSp>
          <p:nvGrpSpPr>
            <p:cNvPr id="1162" name="Google Shape;1162;p18"/>
            <p:cNvGrpSpPr/>
            <p:nvPr/>
          </p:nvGrpSpPr>
          <p:grpSpPr>
            <a:xfrm rot="-1811780">
              <a:off x="3213572" y="3294042"/>
              <a:ext cx="467609" cy="365781"/>
              <a:chOff x="861227" y="1605984"/>
              <a:chExt cx="479884" cy="375468"/>
            </a:xfrm>
          </p:grpSpPr>
          <p:sp>
            <p:nvSpPr>
              <p:cNvPr id="1163" name="Google Shape;1163;p18"/>
              <p:cNvSpPr/>
              <p:nvPr/>
            </p:nvSpPr>
            <p:spPr>
              <a:xfrm>
                <a:off x="861227" y="1605984"/>
                <a:ext cx="479884" cy="375468"/>
              </a:xfrm>
              <a:custGeom>
                <a:avLst/>
                <a:gdLst/>
                <a:ahLst/>
                <a:cxnLst/>
                <a:rect l="l" t="t" r="r" b="b"/>
                <a:pathLst>
                  <a:path w="2923" h="2287" extrusionOk="0">
                    <a:moveTo>
                      <a:pt x="722" y="1"/>
                    </a:moveTo>
                    <a:cubicBezTo>
                      <a:pt x="683" y="1"/>
                      <a:pt x="642" y="8"/>
                      <a:pt x="599" y="24"/>
                    </a:cubicBezTo>
                    <a:cubicBezTo>
                      <a:pt x="0" y="240"/>
                      <a:pt x="752" y="2233"/>
                      <a:pt x="1125" y="2286"/>
                    </a:cubicBezTo>
                    <a:cubicBezTo>
                      <a:pt x="1130" y="2286"/>
                      <a:pt x="1135" y="2286"/>
                      <a:pt x="1140" y="2286"/>
                    </a:cubicBezTo>
                    <a:cubicBezTo>
                      <a:pt x="1506" y="2286"/>
                      <a:pt x="2922" y="721"/>
                      <a:pt x="2399" y="281"/>
                    </a:cubicBezTo>
                    <a:cubicBezTo>
                      <a:pt x="2344" y="234"/>
                      <a:pt x="2285" y="214"/>
                      <a:pt x="2223" y="214"/>
                    </a:cubicBezTo>
                    <a:cubicBezTo>
                      <a:pt x="1836" y="214"/>
                      <a:pt x="1366" y="1016"/>
                      <a:pt x="1366" y="1016"/>
                    </a:cubicBezTo>
                    <a:cubicBezTo>
                      <a:pt x="1366" y="1016"/>
                      <a:pt x="1185" y="1"/>
                      <a:pt x="722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64" name="Google Shape;1164;p18"/>
              <p:cNvSpPr/>
              <p:nvPr/>
            </p:nvSpPr>
            <p:spPr>
              <a:xfrm>
                <a:off x="1000448" y="1640461"/>
                <a:ext cx="340006" cy="340991"/>
              </a:xfrm>
              <a:custGeom>
                <a:avLst/>
                <a:gdLst/>
                <a:ahLst/>
                <a:cxnLst/>
                <a:rect l="l" t="t" r="r" b="b"/>
                <a:pathLst>
                  <a:path w="2071" h="2077" extrusionOk="0">
                    <a:moveTo>
                      <a:pt x="1379" y="1"/>
                    </a:moveTo>
                    <a:cubicBezTo>
                      <a:pt x="1360" y="1"/>
                      <a:pt x="1341" y="3"/>
                      <a:pt x="1322" y="6"/>
                    </a:cubicBezTo>
                    <a:cubicBezTo>
                      <a:pt x="948" y="657"/>
                      <a:pt x="526" y="1288"/>
                      <a:pt x="0" y="1802"/>
                    </a:cubicBezTo>
                    <a:cubicBezTo>
                      <a:pt x="100" y="1959"/>
                      <a:pt x="197" y="2063"/>
                      <a:pt x="277" y="2076"/>
                    </a:cubicBezTo>
                    <a:cubicBezTo>
                      <a:pt x="282" y="2076"/>
                      <a:pt x="287" y="2076"/>
                      <a:pt x="292" y="2076"/>
                    </a:cubicBezTo>
                    <a:cubicBezTo>
                      <a:pt x="658" y="2076"/>
                      <a:pt x="2070" y="511"/>
                      <a:pt x="1551" y="67"/>
                    </a:cubicBezTo>
                    <a:cubicBezTo>
                      <a:pt x="1499" y="21"/>
                      <a:pt x="1440" y="1"/>
                      <a:pt x="1379" y="1"/>
                    </a:cubicBezTo>
                    <a:close/>
                  </a:path>
                </a:pathLst>
              </a:custGeom>
              <a:solidFill>
                <a:srgbClr val="FFF1F6">
                  <a:alpha val="333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165" name="Google Shape;1165;p18"/>
            <p:cNvSpPr/>
            <p:nvPr/>
          </p:nvSpPr>
          <p:spPr>
            <a:xfrm flipH="1">
              <a:off x="2900750" y="1854075"/>
              <a:ext cx="713975" cy="1498600"/>
            </a:xfrm>
            <a:custGeom>
              <a:avLst/>
              <a:gdLst/>
              <a:ahLst/>
              <a:cxnLst/>
              <a:rect l="l" t="t" r="r" b="b"/>
              <a:pathLst>
                <a:path w="28559" h="59944" extrusionOk="0">
                  <a:moveTo>
                    <a:pt x="28559" y="1026"/>
                  </a:moveTo>
                  <a:cubicBezTo>
                    <a:pt x="22043" y="-603"/>
                    <a:pt x="13008" y="-669"/>
                    <a:pt x="8710" y="4492"/>
                  </a:cubicBezTo>
                  <a:cubicBezTo>
                    <a:pt x="5406" y="8459"/>
                    <a:pt x="5072" y="18297"/>
                    <a:pt x="9970" y="19930"/>
                  </a:cubicBezTo>
                  <a:cubicBezTo>
                    <a:pt x="11752" y="20524"/>
                    <a:pt x="14417" y="19191"/>
                    <a:pt x="15011" y="17409"/>
                  </a:cubicBezTo>
                  <a:cubicBezTo>
                    <a:pt x="15668" y="15436"/>
                    <a:pt x="12679" y="12998"/>
                    <a:pt x="10600" y="12998"/>
                  </a:cubicBezTo>
                  <a:cubicBezTo>
                    <a:pt x="5696" y="12998"/>
                    <a:pt x="1707" y="18954"/>
                    <a:pt x="518" y="23711"/>
                  </a:cubicBezTo>
                  <a:cubicBezTo>
                    <a:pt x="-2502" y="35795"/>
                    <a:pt x="9655" y="47488"/>
                    <a:pt x="9655" y="59944"/>
                  </a:cubicBezTo>
                </a:path>
              </a:pathLst>
            </a:custGeom>
            <a:noFill/>
            <a:ln w="19050" cap="flat" cmpd="sng">
              <a:solidFill>
                <a:schemeClr val="accent4"/>
              </a:solidFill>
              <a:prstDash val="dash"/>
              <a:round/>
              <a:headEnd type="none" w="med" len="med"/>
              <a:tailEnd type="none" w="med" len="med"/>
            </a:ln>
          </p:spPr>
        </p:sp>
      </p:grpSp>
      <p:grpSp>
        <p:nvGrpSpPr>
          <p:cNvPr id="1166" name="Google Shape;1166;p18"/>
          <p:cNvGrpSpPr/>
          <p:nvPr/>
        </p:nvGrpSpPr>
        <p:grpSpPr>
          <a:xfrm rot="6452971" flipH="1">
            <a:off x="233162" y="122526"/>
            <a:ext cx="380129" cy="269030"/>
            <a:chOff x="3334703" y="-568655"/>
            <a:chExt cx="703624" cy="497978"/>
          </a:xfrm>
        </p:grpSpPr>
        <p:sp>
          <p:nvSpPr>
            <p:cNvPr id="1167" name="Google Shape;1167;p18"/>
            <p:cNvSpPr/>
            <p:nvPr/>
          </p:nvSpPr>
          <p:spPr>
            <a:xfrm>
              <a:off x="3439701" y="-356018"/>
              <a:ext cx="493979" cy="285342"/>
            </a:xfrm>
            <a:custGeom>
              <a:avLst/>
              <a:gdLst/>
              <a:ahLst/>
              <a:cxnLst/>
              <a:rect l="l" t="t" r="r" b="b"/>
              <a:pathLst>
                <a:path w="5796" h="3348" extrusionOk="0">
                  <a:moveTo>
                    <a:pt x="2897" y="1"/>
                  </a:moveTo>
                  <a:cubicBezTo>
                    <a:pt x="2551" y="1"/>
                    <a:pt x="2205" y="118"/>
                    <a:pt x="1920" y="352"/>
                  </a:cubicBezTo>
                  <a:cubicBezTo>
                    <a:pt x="1785" y="461"/>
                    <a:pt x="1661" y="585"/>
                    <a:pt x="1540" y="714"/>
                  </a:cubicBezTo>
                  <a:cubicBezTo>
                    <a:pt x="1287" y="981"/>
                    <a:pt x="936" y="1107"/>
                    <a:pt x="635" y="1307"/>
                  </a:cubicBezTo>
                  <a:cubicBezTo>
                    <a:pt x="74" y="1682"/>
                    <a:pt x="0" y="2447"/>
                    <a:pt x="471" y="2943"/>
                  </a:cubicBezTo>
                  <a:cubicBezTo>
                    <a:pt x="728" y="3212"/>
                    <a:pt x="1078" y="3347"/>
                    <a:pt x="1442" y="3347"/>
                  </a:cubicBezTo>
                  <a:cubicBezTo>
                    <a:pt x="1511" y="3347"/>
                    <a:pt x="1581" y="3343"/>
                    <a:pt x="1650" y="3333"/>
                  </a:cubicBezTo>
                  <a:cubicBezTo>
                    <a:pt x="1877" y="3302"/>
                    <a:pt x="2081" y="3208"/>
                    <a:pt x="2287" y="3119"/>
                  </a:cubicBezTo>
                  <a:cubicBezTo>
                    <a:pt x="2482" y="3036"/>
                    <a:pt x="2689" y="2995"/>
                    <a:pt x="2896" y="2995"/>
                  </a:cubicBezTo>
                  <a:cubicBezTo>
                    <a:pt x="3103" y="2995"/>
                    <a:pt x="3311" y="3036"/>
                    <a:pt x="3507" y="3119"/>
                  </a:cubicBezTo>
                  <a:cubicBezTo>
                    <a:pt x="3713" y="3204"/>
                    <a:pt x="3917" y="3300"/>
                    <a:pt x="4143" y="3333"/>
                  </a:cubicBezTo>
                  <a:cubicBezTo>
                    <a:pt x="4213" y="3343"/>
                    <a:pt x="4282" y="3347"/>
                    <a:pt x="4351" y="3347"/>
                  </a:cubicBezTo>
                  <a:cubicBezTo>
                    <a:pt x="4715" y="3347"/>
                    <a:pt x="5062" y="3212"/>
                    <a:pt x="5322" y="2943"/>
                  </a:cubicBezTo>
                  <a:cubicBezTo>
                    <a:pt x="5795" y="2447"/>
                    <a:pt x="5722" y="1685"/>
                    <a:pt x="5159" y="1307"/>
                  </a:cubicBezTo>
                  <a:cubicBezTo>
                    <a:pt x="4857" y="1107"/>
                    <a:pt x="4506" y="981"/>
                    <a:pt x="4253" y="714"/>
                  </a:cubicBezTo>
                  <a:cubicBezTo>
                    <a:pt x="4133" y="585"/>
                    <a:pt x="4006" y="461"/>
                    <a:pt x="3874" y="352"/>
                  </a:cubicBezTo>
                  <a:cubicBezTo>
                    <a:pt x="3589" y="118"/>
                    <a:pt x="3244" y="1"/>
                    <a:pt x="289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8" name="Google Shape;1168;p18"/>
            <p:cNvSpPr/>
            <p:nvPr/>
          </p:nvSpPr>
          <p:spPr>
            <a:xfrm>
              <a:off x="3334703" y="-424284"/>
              <a:ext cx="126648" cy="125881"/>
            </a:xfrm>
            <a:custGeom>
              <a:avLst/>
              <a:gdLst/>
              <a:ahLst/>
              <a:cxnLst/>
              <a:rect l="l" t="t" r="r" b="b"/>
              <a:pathLst>
                <a:path w="1486" h="1477" extrusionOk="0">
                  <a:moveTo>
                    <a:pt x="677" y="0"/>
                  </a:moveTo>
                  <a:cubicBezTo>
                    <a:pt x="613" y="0"/>
                    <a:pt x="549" y="11"/>
                    <a:pt x="488" y="34"/>
                  </a:cubicBezTo>
                  <a:cubicBezTo>
                    <a:pt x="155" y="152"/>
                    <a:pt x="0" y="566"/>
                    <a:pt x="141" y="956"/>
                  </a:cubicBezTo>
                  <a:cubicBezTo>
                    <a:pt x="254" y="1273"/>
                    <a:pt x="529" y="1476"/>
                    <a:pt x="806" y="1476"/>
                  </a:cubicBezTo>
                  <a:cubicBezTo>
                    <a:pt x="870" y="1476"/>
                    <a:pt x="934" y="1466"/>
                    <a:pt x="995" y="1443"/>
                  </a:cubicBezTo>
                  <a:cubicBezTo>
                    <a:pt x="1328" y="1323"/>
                    <a:pt x="1485" y="911"/>
                    <a:pt x="1344" y="521"/>
                  </a:cubicBezTo>
                  <a:cubicBezTo>
                    <a:pt x="1230" y="204"/>
                    <a:pt x="954" y="0"/>
                    <a:pt x="67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9" name="Google Shape;1169;p18"/>
            <p:cNvSpPr/>
            <p:nvPr/>
          </p:nvSpPr>
          <p:spPr>
            <a:xfrm>
              <a:off x="3505069" y="-568655"/>
              <a:ext cx="135853" cy="141989"/>
            </a:xfrm>
            <a:custGeom>
              <a:avLst/>
              <a:gdLst/>
              <a:ahLst/>
              <a:cxnLst/>
              <a:rect l="l" t="t" r="r" b="b"/>
              <a:pathLst>
                <a:path w="1594" h="1666" extrusionOk="0">
                  <a:moveTo>
                    <a:pt x="751" y="1"/>
                  </a:moveTo>
                  <a:cubicBezTo>
                    <a:pt x="708" y="1"/>
                    <a:pt x="665" y="5"/>
                    <a:pt x="622" y="14"/>
                  </a:cubicBezTo>
                  <a:cubicBezTo>
                    <a:pt x="237" y="98"/>
                    <a:pt x="0" y="530"/>
                    <a:pt x="96" y="981"/>
                  </a:cubicBezTo>
                  <a:cubicBezTo>
                    <a:pt x="181" y="1384"/>
                    <a:pt x="499" y="1665"/>
                    <a:pt x="841" y="1665"/>
                  </a:cubicBezTo>
                  <a:cubicBezTo>
                    <a:pt x="883" y="1665"/>
                    <a:pt x="926" y="1661"/>
                    <a:pt x="969" y="1652"/>
                  </a:cubicBezTo>
                  <a:cubicBezTo>
                    <a:pt x="1357" y="1571"/>
                    <a:pt x="1593" y="1136"/>
                    <a:pt x="1497" y="685"/>
                  </a:cubicBezTo>
                  <a:cubicBezTo>
                    <a:pt x="1412" y="282"/>
                    <a:pt x="1093" y="1"/>
                    <a:pt x="75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0" name="Google Shape;1170;p18"/>
            <p:cNvSpPr/>
            <p:nvPr/>
          </p:nvSpPr>
          <p:spPr>
            <a:xfrm>
              <a:off x="3911679" y="-424965"/>
              <a:ext cx="126648" cy="125966"/>
            </a:xfrm>
            <a:custGeom>
              <a:avLst/>
              <a:gdLst/>
              <a:ahLst/>
              <a:cxnLst/>
              <a:rect l="l" t="t" r="r" b="b"/>
              <a:pathLst>
                <a:path w="1486" h="1478" extrusionOk="0">
                  <a:moveTo>
                    <a:pt x="810" y="1"/>
                  </a:moveTo>
                  <a:cubicBezTo>
                    <a:pt x="532" y="1"/>
                    <a:pt x="256" y="205"/>
                    <a:pt x="141" y="521"/>
                  </a:cubicBezTo>
                  <a:cubicBezTo>
                    <a:pt x="0" y="911"/>
                    <a:pt x="157" y="1325"/>
                    <a:pt x="490" y="1445"/>
                  </a:cubicBezTo>
                  <a:cubicBezTo>
                    <a:pt x="551" y="1467"/>
                    <a:pt x="614" y="1477"/>
                    <a:pt x="677" y="1477"/>
                  </a:cubicBezTo>
                  <a:cubicBezTo>
                    <a:pt x="955" y="1477"/>
                    <a:pt x="1232" y="1273"/>
                    <a:pt x="1347" y="955"/>
                  </a:cubicBezTo>
                  <a:cubicBezTo>
                    <a:pt x="1485" y="566"/>
                    <a:pt x="1330" y="154"/>
                    <a:pt x="998" y="33"/>
                  </a:cubicBezTo>
                  <a:cubicBezTo>
                    <a:pt x="936" y="11"/>
                    <a:pt x="873" y="1"/>
                    <a:pt x="81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1" name="Google Shape;1171;p18"/>
            <p:cNvSpPr/>
            <p:nvPr/>
          </p:nvSpPr>
          <p:spPr>
            <a:xfrm>
              <a:off x="3732450" y="-567802"/>
              <a:ext cx="135853" cy="141819"/>
            </a:xfrm>
            <a:custGeom>
              <a:avLst/>
              <a:gdLst/>
              <a:ahLst/>
              <a:cxnLst/>
              <a:rect l="l" t="t" r="r" b="b"/>
              <a:pathLst>
                <a:path w="1594" h="1664" extrusionOk="0">
                  <a:moveTo>
                    <a:pt x="841" y="1"/>
                  </a:moveTo>
                  <a:cubicBezTo>
                    <a:pt x="499" y="1"/>
                    <a:pt x="181" y="282"/>
                    <a:pt x="96" y="683"/>
                  </a:cubicBezTo>
                  <a:cubicBezTo>
                    <a:pt x="0" y="1136"/>
                    <a:pt x="237" y="1569"/>
                    <a:pt x="622" y="1650"/>
                  </a:cubicBezTo>
                  <a:cubicBezTo>
                    <a:pt x="665" y="1659"/>
                    <a:pt x="708" y="1664"/>
                    <a:pt x="751" y="1664"/>
                  </a:cubicBezTo>
                  <a:cubicBezTo>
                    <a:pt x="1093" y="1664"/>
                    <a:pt x="1412" y="1382"/>
                    <a:pt x="1498" y="981"/>
                  </a:cubicBezTo>
                  <a:cubicBezTo>
                    <a:pt x="1593" y="528"/>
                    <a:pt x="1357" y="96"/>
                    <a:pt x="969" y="14"/>
                  </a:cubicBezTo>
                  <a:cubicBezTo>
                    <a:pt x="926" y="5"/>
                    <a:pt x="883" y="1"/>
                    <a:pt x="84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72" name="Google Shape;1172;p18"/>
          <p:cNvGrpSpPr/>
          <p:nvPr/>
        </p:nvGrpSpPr>
        <p:grpSpPr>
          <a:xfrm rot="-3911980" flipH="1">
            <a:off x="8520800" y="4746289"/>
            <a:ext cx="380113" cy="269018"/>
            <a:chOff x="3334703" y="-568655"/>
            <a:chExt cx="703624" cy="497978"/>
          </a:xfrm>
        </p:grpSpPr>
        <p:sp>
          <p:nvSpPr>
            <p:cNvPr id="1173" name="Google Shape;1173;p18"/>
            <p:cNvSpPr/>
            <p:nvPr/>
          </p:nvSpPr>
          <p:spPr>
            <a:xfrm>
              <a:off x="3439701" y="-356018"/>
              <a:ext cx="493979" cy="285342"/>
            </a:xfrm>
            <a:custGeom>
              <a:avLst/>
              <a:gdLst/>
              <a:ahLst/>
              <a:cxnLst/>
              <a:rect l="l" t="t" r="r" b="b"/>
              <a:pathLst>
                <a:path w="5796" h="3348" extrusionOk="0">
                  <a:moveTo>
                    <a:pt x="2897" y="1"/>
                  </a:moveTo>
                  <a:cubicBezTo>
                    <a:pt x="2551" y="1"/>
                    <a:pt x="2205" y="118"/>
                    <a:pt x="1920" y="352"/>
                  </a:cubicBezTo>
                  <a:cubicBezTo>
                    <a:pt x="1785" y="461"/>
                    <a:pt x="1661" y="585"/>
                    <a:pt x="1540" y="714"/>
                  </a:cubicBezTo>
                  <a:cubicBezTo>
                    <a:pt x="1287" y="981"/>
                    <a:pt x="936" y="1107"/>
                    <a:pt x="635" y="1307"/>
                  </a:cubicBezTo>
                  <a:cubicBezTo>
                    <a:pt x="74" y="1682"/>
                    <a:pt x="0" y="2447"/>
                    <a:pt x="471" y="2943"/>
                  </a:cubicBezTo>
                  <a:cubicBezTo>
                    <a:pt x="728" y="3212"/>
                    <a:pt x="1078" y="3347"/>
                    <a:pt x="1442" y="3347"/>
                  </a:cubicBezTo>
                  <a:cubicBezTo>
                    <a:pt x="1511" y="3347"/>
                    <a:pt x="1581" y="3343"/>
                    <a:pt x="1650" y="3333"/>
                  </a:cubicBezTo>
                  <a:cubicBezTo>
                    <a:pt x="1877" y="3302"/>
                    <a:pt x="2081" y="3208"/>
                    <a:pt x="2287" y="3119"/>
                  </a:cubicBezTo>
                  <a:cubicBezTo>
                    <a:pt x="2482" y="3036"/>
                    <a:pt x="2689" y="2995"/>
                    <a:pt x="2896" y="2995"/>
                  </a:cubicBezTo>
                  <a:cubicBezTo>
                    <a:pt x="3103" y="2995"/>
                    <a:pt x="3311" y="3036"/>
                    <a:pt x="3507" y="3119"/>
                  </a:cubicBezTo>
                  <a:cubicBezTo>
                    <a:pt x="3713" y="3204"/>
                    <a:pt x="3917" y="3300"/>
                    <a:pt x="4143" y="3333"/>
                  </a:cubicBezTo>
                  <a:cubicBezTo>
                    <a:pt x="4213" y="3343"/>
                    <a:pt x="4282" y="3347"/>
                    <a:pt x="4351" y="3347"/>
                  </a:cubicBezTo>
                  <a:cubicBezTo>
                    <a:pt x="4715" y="3347"/>
                    <a:pt x="5062" y="3212"/>
                    <a:pt x="5322" y="2943"/>
                  </a:cubicBezTo>
                  <a:cubicBezTo>
                    <a:pt x="5795" y="2447"/>
                    <a:pt x="5722" y="1685"/>
                    <a:pt x="5159" y="1307"/>
                  </a:cubicBezTo>
                  <a:cubicBezTo>
                    <a:pt x="4857" y="1107"/>
                    <a:pt x="4506" y="981"/>
                    <a:pt x="4253" y="714"/>
                  </a:cubicBezTo>
                  <a:cubicBezTo>
                    <a:pt x="4133" y="585"/>
                    <a:pt x="4006" y="461"/>
                    <a:pt x="3874" y="352"/>
                  </a:cubicBezTo>
                  <a:cubicBezTo>
                    <a:pt x="3589" y="118"/>
                    <a:pt x="3244" y="1"/>
                    <a:pt x="289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4" name="Google Shape;1174;p18"/>
            <p:cNvSpPr/>
            <p:nvPr/>
          </p:nvSpPr>
          <p:spPr>
            <a:xfrm>
              <a:off x="3334703" y="-424284"/>
              <a:ext cx="126648" cy="125881"/>
            </a:xfrm>
            <a:custGeom>
              <a:avLst/>
              <a:gdLst/>
              <a:ahLst/>
              <a:cxnLst/>
              <a:rect l="l" t="t" r="r" b="b"/>
              <a:pathLst>
                <a:path w="1486" h="1477" extrusionOk="0">
                  <a:moveTo>
                    <a:pt x="677" y="0"/>
                  </a:moveTo>
                  <a:cubicBezTo>
                    <a:pt x="613" y="0"/>
                    <a:pt x="549" y="11"/>
                    <a:pt x="488" y="34"/>
                  </a:cubicBezTo>
                  <a:cubicBezTo>
                    <a:pt x="155" y="152"/>
                    <a:pt x="0" y="566"/>
                    <a:pt x="141" y="956"/>
                  </a:cubicBezTo>
                  <a:cubicBezTo>
                    <a:pt x="254" y="1273"/>
                    <a:pt x="529" y="1476"/>
                    <a:pt x="806" y="1476"/>
                  </a:cubicBezTo>
                  <a:cubicBezTo>
                    <a:pt x="870" y="1476"/>
                    <a:pt x="934" y="1466"/>
                    <a:pt x="995" y="1443"/>
                  </a:cubicBezTo>
                  <a:cubicBezTo>
                    <a:pt x="1328" y="1323"/>
                    <a:pt x="1485" y="911"/>
                    <a:pt x="1344" y="521"/>
                  </a:cubicBezTo>
                  <a:cubicBezTo>
                    <a:pt x="1230" y="204"/>
                    <a:pt x="954" y="0"/>
                    <a:pt x="67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5" name="Google Shape;1175;p18"/>
            <p:cNvSpPr/>
            <p:nvPr/>
          </p:nvSpPr>
          <p:spPr>
            <a:xfrm>
              <a:off x="3505069" y="-568655"/>
              <a:ext cx="135853" cy="141989"/>
            </a:xfrm>
            <a:custGeom>
              <a:avLst/>
              <a:gdLst/>
              <a:ahLst/>
              <a:cxnLst/>
              <a:rect l="l" t="t" r="r" b="b"/>
              <a:pathLst>
                <a:path w="1594" h="1666" extrusionOk="0">
                  <a:moveTo>
                    <a:pt x="751" y="1"/>
                  </a:moveTo>
                  <a:cubicBezTo>
                    <a:pt x="708" y="1"/>
                    <a:pt x="665" y="5"/>
                    <a:pt x="622" y="14"/>
                  </a:cubicBezTo>
                  <a:cubicBezTo>
                    <a:pt x="237" y="98"/>
                    <a:pt x="0" y="530"/>
                    <a:pt x="96" y="981"/>
                  </a:cubicBezTo>
                  <a:cubicBezTo>
                    <a:pt x="181" y="1384"/>
                    <a:pt x="499" y="1665"/>
                    <a:pt x="841" y="1665"/>
                  </a:cubicBezTo>
                  <a:cubicBezTo>
                    <a:pt x="883" y="1665"/>
                    <a:pt x="926" y="1661"/>
                    <a:pt x="969" y="1652"/>
                  </a:cubicBezTo>
                  <a:cubicBezTo>
                    <a:pt x="1357" y="1571"/>
                    <a:pt x="1593" y="1136"/>
                    <a:pt x="1497" y="685"/>
                  </a:cubicBezTo>
                  <a:cubicBezTo>
                    <a:pt x="1412" y="282"/>
                    <a:pt x="1093" y="1"/>
                    <a:pt x="75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6" name="Google Shape;1176;p18"/>
            <p:cNvSpPr/>
            <p:nvPr/>
          </p:nvSpPr>
          <p:spPr>
            <a:xfrm>
              <a:off x="3911679" y="-424965"/>
              <a:ext cx="126648" cy="125966"/>
            </a:xfrm>
            <a:custGeom>
              <a:avLst/>
              <a:gdLst/>
              <a:ahLst/>
              <a:cxnLst/>
              <a:rect l="l" t="t" r="r" b="b"/>
              <a:pathLst>
                <a:path w="1486" h="1478" extrusionOk="0">
                  <a:moveTo>
                    <a:pt x="810" y="1"/>
                  </a:moveTo>
                  <a:cubicBezTo>
                    <a:pt x="532" y="1"/>
                    <a:pt x="256" y="205"/>
                    <a:pt x="141" y="521"/>
                  </a:cubicBezTo>
                  <a:cubicBezTo>
                    <a:pt x="0" y="911"/>
                    <a:pt x="157" y="1325"/>
                    <a:pt x="490" y="1445"/>
                  </a:cubicBezTo>
                  <a:cubicBezTo>
                    <a:pt x="551" y="1467"/>
                    <a:pt x="614" y="1477"/>
                    <a:pt x="677" y="1477"/>
                  </a:cubicBezTo>
                  <a:cubicBezTo>
                    <a:pt x="955" y="1477"/>
                    <a:pt x="1232" y="1273"/>
                    <a:pt x="1347" y="955"/>
                  </a:cubicBezTo>
                  <a:cubicBezTo>
                    <a:pt x="1485" y="566"/>
                    <a:pt x="1330" y="154"/>
                    <a:pt x="998" y="33"/>
                  </a:cubicBezTo>
                  <a:cubicBezTo>
                    <a:pt x="936" y="11"/>
                    <a:pt x="873" y="1"/>
                    <a:pt x="81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7" name="Google Shape;1177;p18"/>
            <p:cNvSpPr/>
            <p:nvPr/>
          </p:nvSpPr>
          <p:spPr>
            <a:xfrm>
              <a:off x="3732450" y="-567802"/>
              <a:ext cx="135853" cy="141819"/>
            </a:xfrm>
            <a:custGeom>
              <a:avLst/>
              <a:gdLst/>
              <a:ahLst/>
              <a:cxnLst/>
              <a:rect l="l" t="t" r="r" b="b"/>
              <a:pathLst>
                <a:path w="1594" h="1664" extrusionOk="0">
                  <a:moveTo>
                    <a:pt x="841" y="1"/>
                  </a:moveTo>
                  <a:cubicBezTo>
                    <a:pt x="499" y="1"/>
                    <a:pt x="181" y="282"/>
                    <a:pt x="96" y="683"/>
                  </a:cubicBezTo>
                  <a:cubicBezTo>
                    <a:pt x="0" y="1136"/>
                    <a:pt x="237" y="1569"/>
                    <a:pt x="622" y="1650"/>
                  </a:cubicBezTo>
                  <a:cubicBezTo>
                    <a:pt x="665" y="1659"/>
                    <a:pt x="708" y="1664"/>
                    <a:pt x="751" y="1664"/>
                  </a:cubicBezTo>
                  <a:cubicBezTo>
                    <a:pt x="1093" y="1664"/>
                    <a:pt x="1412" y="1382"/>
                    <a:pt x="1498" y="981"/>
                  </a:cubicBezTo>
                  <a:cubicBezTo>
                    <a:pt x="1593" y="528"/>
                    <a:pt x="1357" y="96"/>
                    <a:pt x="969" y="14"/>
                  </a:cubicBezTo>
                  <a:cubicBezTo>
                    <a:pt x="926" y="5"/>
                    <a:pt x="883" y="1"/>
                    <a:pt x="84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">
  <p:cSld name="CUSTOM_15">
    <p:spTree>
      <p:nvGrpSpPr>
        <p:cNvPr id="1" name="Shape 2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71" name="Google Shape;2171;p34"/>
          <p:cNvGrpSpPr/>
          <p:nvPr/>
        </p:nvGrpSpPr>
        <p:grpSpPr>
          <a:xfrm rot="1716704">
            <a:off x="6933489" y="-1389599"/>
            <a:ext cx="3386526" cy="3250106"/>
            <a:chOff x="2054181" y="1682500"/>
            <a:chExt cx="557500" cy="535042"/>
          </a:xfrm>
        </p:grpSpPr>
        <p:sp>
          <p:nvSpPr>
            <p:cNvPr id="2172" name="Google Shape;2172;p34"/>
            <p:cNvSpPr/>
            <p:nvPr/>
          </p:nvSpPr>
          <p:spPr>
            <a:xfrm>
              <a:off x="2054181" y="1734892"/>
              <a:ext cx="557500" cy="482650"/>
            </a:xfrm>
            <a:custGeom>
              <a:avLst/>
              <a:gdLst/>
              <a:ahLst/>
              <a:cxnLst/>
              <a:rect l="l" t="t" r="r" b="b"/>
              <a:pathLst>
                <a:path w="22300" h="19306" extrusionOk="0">
                  <a:moveTo>
                    <a:pt x="17029" y="1"/>
                  </a:moveTo>
                  <a:cubicBezTo>
                    <a:pt x="15601" y="1"/>
                    <a:pt x="14082" y="330"/>
                    <a:pt x="12862" y="771"/>
                  </a:cubicBezTo>
                  <a:cubicBezTo>
                    <a:pt x="12037" y="1071"/>
                    <a:pt x="11278" y="1177"/>
                    <a:pt x="10540" y="1177"/>
                  </a:cubicBezTo>
                  <a:cubicBezTo>
                    <a:pt x="8763" y="1177"/>
                    <a:pt x="7104" y="563"/>
                    <a:pt x="4920" y="563"/>
                  </a:cubicBezTo>
                  <a:cubicBezTo>
                    <a:pt x="4705" y="563"/>
                    <a:pt x="4485" y="569"/>
                    <a:pt x="4260" y="582"/>
                  </a:cubicBezTo>
                  <a:cubicBezTo>
                    <a:pt x="788" y="783"/>
                    <a:pt x="202" y="4198"/>
                    <a:pt x="1708" y="7372"/>
                  </a:cubicBezTo>
                  <a:cubicBezTo>
                    <a:pt x="3215" y="10546"/>
                    <a:pt x="1" y="13439"/>
                    <a:pt x="1258" y="16798"/>
                  </a:cubicBezTo>
                  <a:cubicBezTo>
                    <a:pt x="1942" y="18629"/>
                    <a:pt x="3846" y="18953"/>
                    <a:pt x="5847" y="18953"/>
                  </a:cubicBezTo>
                  <a:cubicBezTo>
                    <a:pt x="6944" y="18953"/>
                    <a:pt x="8069" y="18856"/>
                    <a:pt x="9039" y="18856"/>
                  </a:cubicBezTo>
                  <a:cubicBezTo>
                    <a:pt x="9546" y="18856"/>
                    <a:pt x="10011" y="18883"/>
                    <a:pt x="10407" y="18964"/>
                  </a:cubicBezTo>
                  <a:cubicBezTo>
                    <a:pt x="11570" y="19200"/>
                    <a:pt x="12633" y="19305"/>
                    <a:pt x="13600" y="19305"/>
                  </a:cubicBezTo>
                  <a:cubicBezTo>
                    <a:pt x="20113" y="19305"/>
                    <a:pt x="22247" y="14514"/>
                    <a:pt x="21247" y="12632"/>
                  </a:cubicBezTo>
                  <a:cubicBezTo>
                    <a:pt x="20090" y="10462"/>
                    <a:pt x="22299" y="6312"/>
                    <a:pt x="21496" y="2796"/>
                  </a:cubicBezTo>
                  <a:cubicBezTo>
                    <a:pt x="21018" y="707"/>
                    <a:pt x="19121" y="1"/>
                    <a:pt x="17029" y="1"/>
                  </a:cubicBezTo>
                  <a:close/>
                </a:path>
              </a:pathLst>
            </a:custGeom>
            <a:solidFill>
              <a:srgbClr val="B87CCF">
                <a:alpha val="333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3" name="Google Shape;2173;p34"/>
            <p:cNvSpPr/>
            <p:nvPr/>
          </p:nvSpPr>
          <p:spPr>
            <a:xfrm>
              <a:off x="2196000" y="1682500"/>
              <a:ext cx="189675" cy="60225"/>
            </a:xfrm>
            <a:custGeom>
              <a:avLst/>
              <a:gdLst/>
              <a:ahLst/>
              <a:cxnLst/>
              <a:rect l="l" t="t" r="r" b="b"/>
              <a:pathLst>
                <a:path w="7587" h="2409" extrusionOk="0">
                  <a:moveTo>
                    <a:pt x="984" y="1"/>
                  </a:moveTo>
                  <a:cubicBezTo>
                    <a:pt x="635" y="1"/>
                    <a:pt x="382" y="108"/>
                    <a:pt x="294" y="422"/>
                  </a:cubicBezTo>
                  <a:cubicBezTo>
                    <a:pt x="0" y="1457"/>
                    <a:pt x="1858" y="2408"/>
                    <a:pt x="3684" y="2408"/>
                  </a:cubicBezTo>
                  <a:cubicBezTo>
                    <a:pt x="3806" y="2408"/>
                    <a:pt x="3929" y="2404"/>
                    <a:pt x="4051" y="2395"/>
                  </a:cubicBezTo>
                  <a:cubicBezTo>
                    <a:pt x="6642" y="2210"/>
                    <a:pt x="7586" y="981"/>
                    <a:pt x="7325" y="374"/>
                  </a:cubicBezTo>
                  <a:cubicBezTo>
                    <a:pt x="7218" y="124"/>
                    <a:pt x="6925" y="30"/>
                    <a:pt x="6519" y="30"/>
                  </a:cubicBezTo>
                  <a:cubicBezTo>
                    <a:pt x="5946" y="30"/>
                    <a:pt x="5149" y="218"/>
                    <a:pt x="4336" y="422"/>
                  </a:cubicBezTo>
                  <a:cubicBezTo>
                    <a:pt x="4179" y="462"/>
                    <a:pt x="4010" y="479"/>
                    <a:pt x="3833" y="479"/>
                  </a:cubicBezTo>
                  <a:cubicBezTo>
                    <a:pt x="2889" y="479"/>
                    <a:pt x="1721" y="1"/>
                    <a:pt x="984" y="1"/>
                  </a:cubicBezTo>
                  <a:close/>
                </a:path>
              </a:pathLst>
            </a:custGeom>
            <a:solidFill>
              <a:srgbClr val="B87CCF">
                <a:alpha val="333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74" name="Google Shape;2174;p34"/>
          <p:cNvSpPr/>
          <p:nvPr/>
        </p:nvSpPr>
        <p:spPr>
          <a:xfrm>
            <a:off x="7188420" y="588313"/>
            <a:ext cx="215929" cy="199812"/>
          </a:xfrm>
          <a:custGeom>
            <a:avLst/>
            <a:gdLst/>
            <a:ahLst/>
            <a:cxnLst/>
            <a:rect l="l" t="t" r="r" b="b"/>
            <a:pathLst>
              <a:path w="1447" h="1339" extrusionOk="0">
                <a:moveTo>
                  <a:pt x="729" y="0"/>
                </a:moveTo>
                <a:cubicBezTo>
                  <a:pt x="719" y="0"/>
                  <a:pt x="709" y="1"/>
                  <a:pt x="699" y="1"/>
                </a:cubicBezTo>
                <a:cubicBezTo>
                  <a:pt x="486" y="13"/>
                  <a:pt x="286" y="122"/>
                  <a:pt x="161" y="298"/>
                </a:cubicBezTo>
                <a:cubicBezTo>
                  <a:pt x="36" y="475"/>
                  <a:pt x="0" y="692"/>
                  <a:pt x="61" y="893"/>
                </a:cubicBezTo>
                <a:cubicBezTo>
                  <a:pt x="121" y="1082"/>
                  <a:pt x="261" y="1238"/>
                  <a:pt x="458" y="1307"/>
                </a:cubicBezTo>
                <a:cubicBezTo>
                  <a:pt x="511" y="1327"/>
                  <a:pt x="571" y="1339"/>
                  <a:pt x="627" y="1339"/>
                </a:cubicBezTo>
                <a:cubicBezTo>
                  <a:pt x="760" y="1339"/>
                  <a:pt x="872" y="1279"/>
                  <a:pt x="953" y="1166"/>
                </a:cubicBezTo>
                <a:cubicBezTo>
                  <a:pt x="1053" y="1026"/>
                  <a:pt x="1089" y="801"/>
                  <a:pt x="932" y="604"/>
                </a:cubicBezTo>
                <a:cubicBezTo>
                  <a:pt x="860" y="511"/>
                  <a:pt x="744" y="455"/>
                  <a:pt x="631" y="455"/>
                </a:cubicBezTo>
                <a:cubicBezTo>
                  <a:pt x="543" y="455"/>
                  <a:pt x="466" y="495"/>
                  <a:pt x="418" y="563"/>
                </a:cubicBezTo>
                <a:cubicBezTo>
                  <a:pt x="350" y="652"/>
                  <a:pt x="338" y="756"/>
                  <a:pt x="378" y="853"/>
                </a:cubicBezTo>
                <a:cubicBezTo>
                  <a:pt x="418" y="945"/>
                  <a:pt x="507" y="1013"/>
                  <a:pt x="611" y="1026"/>
                </a:cubicBezTo>
                <a:cubicBezTo>
                  <a:pt x="616" y="1026"/>
                  <a:pt x="621" y="1027"/>
                  <a:pt x="626" y="1027"/>
                </a:cubicBezTo>
                <a:cubicBezTo>
                  <a:pt x="667" y="1027"/>
                  <a:pt x="700" y="997"/>
                  <a:pt x="703" y="957"/>
                </a:cubicBezTo>
                <a:cubicBezTo>
                  <a:pt x="707" y="917"/>
                  <a:pt x="679" y="877"/>
                  <a:pt x="639" y="873"/>
                </a:cubicBezTo>
                <a:cubicBezTo>
                  <a:pt x="587" y="865"/>
                  <a:pt x="547" y="837"/>
                  <a:pt x="527" y="797"/>
                </a:cubicBezTo>
                <a:cubicBezTo>
                  <a:pt x="507" y="756"/>
                  <a:pt x="511" y="716"/>
                  <a:pt x="531" y="672"/>
                </a:cubicBezTo>
                <a:cubicBezTo>
                  <a:pt x="551" y="636"/>
                  <a:pt x="583" y="612"/>
                  <a:pt x="623" y="604"/>
                </a:cubicBezTo>
                <a:cubicBezTo>
                  <a:pt x="629" y="603"/>
                  <a:pt x="636" y="602"/>
                  <a:pt x="643" y="602"/>
                </a:cubicBezTo>
                <a:cubicBezTo>
                  <a:pt x="689" y="602"/>
                  <a:pt x="745" y="625"/>
                  <a:pt x="784" y="660"/>
                </a:cubicBezTo>
                <a:cubicBezTo>
                  <a:pt x="860" y="724"/>
                  <a:pt x="900" y="825"/>
                  <a:pt x="892" y="925"/>
                </a:cubicBezTo>
                <a:cubicBezTo>
                  <a:pt x="888" y="1013"/>
                  <a:pt x="848" y="1086"/>
                  <a:pt x="784" y="1138"/>
                </a:cubicBezTo>
                <a:cubicBezTo>
                  <a:pt x="741" y="1170"/>
                  <a:pt x="693" y="1183"/>
                  <a:pt x="644" y="1183"/>
                </a:cubicBezTo>
                <a:cubicBezTo>
                  <a:pt x="516" y="1183"/>
                  <a:pt x="382" y="1092"/>
                  <a:pt x="310" y="1013"/>
                </a:cubicBezTo>
                <a:cubicBezTo>
                  <a:pt x="189" y="881"/>
                  <a:pt x="161" y="696"/>
                  <a:pt x="221" y="519"/>
                </a:cubicBezTo>
                <a:cubicBezTo>
                  <a:pt x="282" y="347"/>
                  <a:pt x="426" y="214"/>
                  <a:pt x="603" y="162"/>
                </a:cubicBezTo>
                <a:cubicBezTo>
                  <a:pt x="644" y="150"/>
                  <a:pt x="686" y="145"/>
                  <a:pt x="727" y="145"/>
                </a:cubicBezTo>
                <a:cubicBezTo>
                  <a:pt x="828" y="145"/>
                  <a:pt x="926" y="179"/>
                  <a:pt x="1009" y="242"/>
                </a:cubicBezTo>
                <a:cubicBezTo>
                  <a:pt x="1133" y="342"/>
                  <a:pt x="1270" y="604"/>
                  <a:pt x="1266" y="829"/>
                </a:cubicBezTo>
                <a:cubicBezTo>
                  <a:pt x="1258" y="945"/>
                  <a:pt x="1226" y="1030"/>
                  <a:pt x="1149" y="1082"/>
                </a:cubicBezTo>
                <a:cubicBezTo>
                  <a:pt x="1125" y="1098"/>
                  <a:pt x="1113" y="1126"/>
                  <a:pt x="1121" y="1150"/>
                </a:cubicBezTo>
                <a:cubicBezTo>
                  <a:pt x="1125" y="1182"/>
                  <a:pt x="1141" y="1206"/>
                  <a:pt x="1165" y="1218"/>
                </a:cubicBezTo>
                <a:cubicBezTo>
                  <a:pt x="1175" y="1221"/>
                  <a:pt x="1184" y="1223"/>
                  <a:pt x="1194" y="1223"/>
                </a:cubicBezTo>
                <a:cubicBezTo>
                  <a:pt x="1209" y="1223"/>
                  <a:pt x="1225" y="1219"/>
                  <a:pt x="1242" y="1206"/>
                </a:cubicBezTo>
                <a:cubicBezTo>
                  <a:pt x="1342" y="1138"/>
                  <a:pt x="1402" y="1021"/>
                  <a:pt x="1415" y="885"/>
                </a:cubicBezTo>
                <a:cubicBezTo>
                  <a:pt x="1447" y="632"/>
                  <a:pt x="1314" y="338"/>
                  <a:pt x="1173" y="178"/>
                </a:cubicBezTo>
                <a:cubicBezTo>
                  <a:pt x="1059" y="67"/>
                  <a:pt x="902" y="0"/>
                  <a:pt x="729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75" name="Google Shape;2175;p34"/>
          <p:cNvSpPr/>
          <p:nvPr/>
        </p:nvSpPr>
        <p:spPr>
          <a:xfrm>
            <a:off x="6480024" y="-92250"/>
            <a:ext cx="232399" cy="236323"/>
          </a:xfrm>
          <a:custGeom>
            <a:avLst/>
            <a:gdLst/>
            <a:ahLst/>
            <a:cxnLst/>
            <a:rect l="l" t="t" r="r" b="b"/>
            <a:pathLst>
              <a:path w="1411" h="1435" extrusionOk="0">
                <a:moveTo>
                  <a:pt x="698" y="0"/>
                </a:moveTo>
                <a:cubicBezTo>
                  <a:pt x="487" y="0"/>
                  <a:pt x="299" y="92"/>
                  <a:pt x="169" y="254"/>
                </a:cubicBezTo>
                <a:cubicBezTo>
                  <a:pt x="45" y="410"/>
                  <a:pt x="1" y="615"/>
                  <a:pt x="49" y="816"/>
                </a:cubicBezTo>
                <a:cubicBezTo>
                  <a:pt x="101" y="1017"/>
                  <a:pt x="250" y="1146"/>
                  <a:pt x="447" y="1150"/>
                </a:cubicBezTo>
                <a:cubicBezTo>
                  <a:pt x="450" y="1150"/>
                  <a:pt x="453" y="1150"/>
                  <a:pt x="456" y="1150"/>
                </a:cubicBezTo>
                <a:cubicBezTo>
                  <a:pt x="623" y="1150"/>
                  <a:pt x="829" y="1045"/>
                  <a:pt x="897" y="812"/>
                </a:cubicBezTo>
                <a:cubicBezTo>
                  <a:pt x="933" y="696"/>
                  <a:pt x="913" y="567"/>
                  <a:pt x="852" y="475"/>
                </a:cubicBezTo>
                <a:cubicBezTo>
                  <a:pt x="804" y="406"/>
                  <a:pt x="728" y="366"/>
                  <a:pt x="635" y="362"/>
                </a:cubicBezTo>
                <a:cubicBezTo>
                  <a:pt x="628" y="362"/>
                  <a:pt x="621" y="361"/>
                  <a:pt x="614" y="361"/>
                </a:cubicBezTo>
                <a:cubicBezTo>
                  <a:pt x="518" y="361"/>
                  <a:pt x="430" y="412"/>
                  <a:pt x="374" y="491"/>
                </a:cubicBezTo>
                <a:cubicBezTo>
                  <a:pt x="322" y="583"/>
                  <a:pt x="314" y="692"/>
                  <a:pt x="366" y="784"/>
                </a:cubicBezTo>
                <a:cubicBezTo>
                  <a:pt x="380" y="811"/>
                  <a:pt x="407" y="826"/>
                  <a:pt x="435" y="826"/>
                </a:cubicBezTo>
                <a:cubicBezTo>
                  <a:pt x="448" y="826"/>
                  <a:pt x="462" y="823"/>
                  <a:pt x="475" y="816"/>
                </a:cubicBezTo>
                <a:cubicBezTo>
                  <a:pt x="515" y="796"/>
                  <a:pt x="527" y="752"/>
                  <a:pt x="507" y="716"/>
                </a:cubicBezTo>
                <a:cubicBezTo>
                  <a:pt x="483" y="672"/>
                  <a:pt x="483" y="623"/>
                  <a:pt x="507" y="583"/>
                </a:cubicBezTo>
                <a:cubicBezTo>
                  <a:pt x="527" y="543"/>
                  <a:pt x="567" y="523"/>
                  <a:pt x="611" y="515"/>
                </a:cubicBezTo>
                <a:cubicBezTo>
                  <a:pt x="615" y="514"/>
                  <a:pt x="620" y="514"/>
                  <a:pt x="624" y="514"/>
                </a:cubicBezTo>
                <a:cubicBezTo>
                  <a:pt x="659" y="514"/>
                  <a:pt x="690" y="529"/>
                  <a:pt x="712" y="551"/>
                </a:cubicBezTo>
                <a:cubicBezTo>
                  <a:pt x="748" y="587"/>
                  <a:pt x="768" y="651"/>
                  <a:pt x="756" y="716"/>
                </a:cubicBezTo>
                <a:cubicBezTo>
                  <a:pt x="744" y="816"/>
                  <a:pt x="688" y="909"/>
                  <a:pt x="603" y="957"/>
                </a:cubicBezTo>
                <a:cubicBezTo>
                  <a:pt x="557" y="988"/>
                  <a:pt x="506" y="1002"/>
                  <a:pt x="453" y="1002"/>
                </a:cubicBezTo>
                <a:cubicBezTo>
                  <a:pt x="424" y="1002"/>
                  <a:pt x="395" y="998"/>
                  <a:pt x="366" y="989"/>
                </a:cubicBezTo>
                <a:cubicBezTo>
                  <a:pt x="181" y="925"/>
                  <a:pt x="165" y="672"/>
                  <a:pt x="201" y="531"/>
                </a:cubicBezTo>
                <a:cubicBezTo>
                  <a:pt x="242" y="354"/>
                  <a:pt x="374" y="226"/>
                  <a:pt x="551" y="181"/>
                </a:cubicBezTo>
                <a:cubicBezTo>
                  <a:pt x="600" y="168"/>
                  <a:pt x="651" y="161"/>
                  <a:pt x="701" y="161"/>
                </a:cubicBezTo>
                <a:cubicBezTo>
                  <a:pt x="832" y="161"/>
                  <a:pt x="961" y="206"/>
                  <a:pt x="1057" y="290"/>
                </a:cubicBezTo>
                <a:cubicBezTo>
                  <a:pt x="1174" y="386"/>
                  <a:pt x="1234" y="527"/>
                  <a:pt x="1222" y="672"/>
                </a:cubicBezTo>
                <a:cubicBezTo>
                  <a:pt x="1214" y="836"/>
                  <a:pt x="1073" y="1093"/>
                  <a:pt x="884" y="1214"/>
                </a:cubicBezTo>
                <a:cubicBezTo>
                  <a:pt x="818" y="1258"/>
                  <a:pt x="752" y="1279"/>
                  <a:pt x="690" y="1279"/>
                </a:cubicBezTo>
                <a:cubicBezTo>
                  <a:pt x="661" y="1279"/>
                  <a:pt x="634" y="1275"/>
                  <a:pt x="607" y="1266"/>
                </a:cubicBezTo>
                <a:cubicBezTo>
                  <a:pt x="598" y="1262"/>
                  <a:pt x="588" y="1259"/>
                  <a:pt x="578" y="1259"/>
                </a:cubicBezTo>
                <a:cubicBezTo>
                  <a:pt x="561" y="1259"/>
                  <a:pt x="543" y="1266"/>
                  <a:pt x="531" y="1278"/>
                </a:cubicBezTo>
                <a:cubicBezTo>
                  <a:pt x="511" y="1302"/>
                  <a:pt x="495" y="1330"/>
                  <a:pt x="507" y="1355"/>
                </a:cubicBezTo>
                <a:cubicBezTo>
                  <a:pt x="511" y="1379"/>
                  <a:pt x="531" y="1403"/>
                  <a:pt x="555" y="1411"/>
                </a:cubicBezTo>
                <a:cubicBezTo>
                  <a:pt x="603" y="1427"/>
                  <a:pt x="647" y="1435"/>
                  <a:pt x="692" y="1435"/>
                </a:cubicBezTo>
                <a:cubicBezTo>
                  <a:pt x="768" y="1435"/>
                  <a:pt x="844" y="1415"/>
                  <a:pt x="917" y="1375"/>
                </a:cubicBezTo>
                <a:cubicBezTo>
                  <a:pt x="1146" y="1254"/>
                  <a:pt x="1314" y="985"/>
                  <a:pt x="1367" y="776"/>
                </a:cubicBezTo>
                <a:cubicBezTo>
                  <a:pt x="1411" y="603"/>
                  <a:pt x="1371" y="422"/>
                  <a:pt x="1258" y="274"/>
                </a:cubicBezTo>
                <a:cubicBezTo>
                  <a:pt x="1134" y="105"/>
                  <a:pt x="929" y="5"/>
                  <a:pt x="712" y="1"/>
                </a:cubicBezTo>
                <a:cubicBezTo>
                  <a:pt x="707" y="0"/>
                  <a:pt x="703" y="0"/>
                  <a:pt x="698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76" name="Google Shape;2176;p34"/>
          <p:cNvSpPr/>
          <p:nvPr/>
        </p:nvSpPr>
        <p:spPr>
          <a:xfrm>
            <a:off x="180525" y="3656510"/>
            <a:ext cx="209512" cy="211303"/>
          </a:xfrm>
          <a:custGeom>
            <a:avLst/>
            <a:gdLst/>
            <a:ahLst/>
            <a:cxnLst/>
            <a:rect l="l" t="t" r="r" b="b"/>
            <a:pathLst>
              <a:path w="1404" h="1416" extrusionOk="0">
                <a:moveTo>
                  <a:pt x="547" y="0"/>
                </a:moveTo>
                <a:cubicBezTo>
                  <a:pt x="544" y="0"/>
                  <a:pt x="542" y="1"/>
                  <a:pt x="539" y="1"/>
                </a:cubicBezTo>
                <a:cubicBezTo>
                  <a:pt x="415" y="9"/>
                  <a:pt x="302" y="69"/>
                  <a:pt x="218" y="178"/>
                </a:cubicBezTo>
                <a:cubicBezTo>
                  <a:pt x="57" y="378"/>
                  <a:pt x="1" y="692"/>
                  <a:pt x="37" y="901"/>
                </a:cubicBezTo>
                <a:cubicBezTo>
                  <a:pt x="69" y="1082"/>
                  <a:pt x="170" y="1234"/>
                  <a:pt x="330" y="1323"/>
                </a:cubicBezTo>
                <a:cubicBezTo>
                  <a:pt x="435" y="1383"/>
                  <a:pt x="555" y="1415"/>
                  <a:pt x="676" y="1415"/>
                </a:cubicBezTo>
                <a:cubicBezTo>
                  <a:pt x="764" y="1415"/>
                  <a:pt x="857" y="1399"/>
                  <a:pt x="941" y="1363"/>
                </a:cubicBezTo>
                <a:cubicBezTo>
                  <a:pt x="1142" y="1282"/>
                  <a:pt x="1287" y="1122"/>
                  <a:pt x="1347" y="921"/>
                </a:cubicBezTo>
                <a:cubicBezTo>
                  <a:pt x="1403" y="724"/>
                  <a:pt x="1363" y="519"/>
                  <a:pt x="1242" y="354"/>
                </a:cubicBezTo>
                <a:cubicBezTo>
                  <a:pt x="1149" y="235"/>
                  <a:pt x="1023" y="170"/>
                  <a:pt x="892" y="170"/>
                </a:cubicBezTo>
                <a:cubicBezTo>
                  <a:pt x="843" y="170"/>
                  <a:pt x="793" y="179"/>
                  <a:pt x="744" y="198"/>
                </a:cubicBezTo>
                <a:cubicBezTo>
                  <a:pt x="583" y="258"/>
                  <a:pt x="435" y="435"/>
                  <a:pt x="459" y="688"/>
                </a:cubicBezTo>
                <a:cubicBezTo>
                  <a:pt x="475" y="808"/>
                  <a:pt x="539" y="917"/>
                  <a:pt x="632" y="977"/>
                </a:cubicBezTo>
                <a:cubicBezTo>
                  <a:pt x="676" y="1004"/>
                  <a:pt x="727" y="1019"/>
                  <a:pt x="779" y="1019"/>
                </a:cubicBezTo>
                <a:cubicBezTo>
                  <a:pt x="811" y="1019"/>
                  <a:pt x="844" y="1014"/>
                  <a:pt x="877" y="1001"/>
                </a:cubicBezTo>
                <a:cubicBezTo>
                  <a:pt x="977" y="969"/>
                  <a:pt x="1045" y="881"/>
                  <a:pt x="1062" y="780"/>
                </a:cubicBezTo>
                <a:cubicBezTo>
                  <a:pt x="1082" y="676"/>
                  <a:pt x="1041" y="575"/>
                  <a:pt x="961" y="507"/>
                </a:cubicBezTo>
                <a:cubicBezTo>
                  <a:pt x="945" y="492"/>
                  <a:pt x="926" y="485"/>
                  <a:pt x="907" y="485"/>
                </a:cubicBezTo>
                <a:cubicBezTo>
                  <a:pt x="884" y="485"/>
                  <a:pt x="862" y="495"/>
                  <a:pt x="845" y="515"/>
                </a:cubicBezTo>
                <a:cubicBezTo>
                  <a:pt x="820" y="551"/>
                  <a:pt x="820" y="595"/>
                  <a:pt x="857" y="620"/>
                </a:cubicBezTo>
                <a:cubicBezTo>
                  <a:pt x="897" y="652"/>
                  <a:pt x="917" y="700"/>
                  <a:pt x="913" y="744"/>
                </a:cubicBezTo>
                <a:cubicBezTo>
                  <a:pt x="905" y="792"/>
                  <a:pt x="881" y="824"/>
                  <a:pt x="841" y="845"/>
                </a:cubicBezTo>
                <a:cubicBezTo>
                  <a:pt x="821" y="858"/>
                  <a:pt x="800" y="864"/>
                  <a:pt x="779" y="864"/>
                </a:cubicBezTo>
                <a:cubicBezTo>
                  <a:pt x="763" y="864"/>
                  <a:pt x="747" y="860"/>
                  <a:pt x="732" y="853"/>
                </a:cubicBezTo>
                <a:cubicBezTo>
                  <a:pt x="684" y="833"/>
                  <a:pt x="640" y="776"/>
                  <a:pt x="624" y="716"/>
                </a:cubicBezTo>
                <a:cubicBezTo>
                  <a:pt x="599" y="620"/>
                  <a:pt x="620" y="515"/>
                  <a:pt x="676" y="435"/>
                </a:cubicBezTo>
                <a:cubicBezTo>
                  <a:pt x="724" y="366"/>
                  <a:pt x="796" y="326"/>
                  <a:pt x="881" y="318"/>
                </a:cubicBezTo>
                <a:cubicBezTo>
                  <a:pt x="887" y="318"/>
                  <a:pt x="894" y="317"/>
                  <a:pt x="900" y="317"/>
                </a:cubicBezTo>
                <a:cubicBezTo>
                  <a:pt x="1085" y="317"/>
                  <a:pt x="1187" y="540"/>
                  <a:pt x="1206" y="680"/>
                </a:cubicBezTo>
                <a:cubicBezTo>
                  <a:pt x="1238" y="857"/>
                  <a:pt x="1162" y="1025"/>
                  <a:pt x="1017" y="1142"/>
                </a:cubicBezTo>
                <a:cubicBezTo>
                  <a:pt x="918" y="1219"/>
                  <a:pt x="794" y="1259"/>
                  <a:pt x="669" y="1259"/>
                </a:cubicBezTo>
                <a:cubicBezTo>
                  <a:pt x="613" y="1259"/>
                  <a:pt x="557" y="1251"/>
                  <a:pt x="503" y="1234"/>
                </a:cubicBezTo>
                <a:cubicBezTo>
                  <a:pt x="358" y="1186"/>
                  <a:pt x="254" y="1086"/>
                  <a:pt x="202" y="941"/>
                </a:cubicBezTo>
                <a:cubicBezTo>
                  <a:pt x="154" y="784"/>
                  <a:pt x="182" y="495"/>
                  <a:pt x="310" y="310"/>
                </a:cubicBezTo>
                <a:cubicBezTo>
                  <a:pt x="374" y="214"/>
                  <a:pt x="455" y="162"/>
                  <a:pt x="543" y="158"/>
                </a:cubicBezTo>
                <a:cubicBezTo>
                  <a:pt x="591" y="158"/>
                  <a:pt x="620" y="117"/>
                  <a:pt x="620" y="73"/>
                </a:cubicBezTo>
                <a:cubicBezTo>
                  <a:pt x="620" y="31"/>
                  <a:pt x="587" y="0"/>
                  <a:pt x="547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177" name="Google Shape;2177;p34"/>
          <p:cNvGrpSpPr/>
          <p:nvPr/>
        </p:nvGrpSpPr>
        <p:grpSpPr>
          <a:xfrm rot="3659128">
            <a:off x="-1219947" y="2800860"/>
            <a:ext cx="3535098" cy="2962586"/>
            <a:chOff x="1291500" y="1711000"/>
            <a:chExt cx="677025" cy="567375"/>
          </a:xfrm>
        </p:grpSpPr>
        <p:sp>
          <p:nvSpPr>
            <p:cNvPr id="2178" name="Google Shape;2178;p34"/>
            <p:cNvSpPr/>
            <p:nvPr/>
          </p:nvSpPr>
          <p:spPr>
            <a:xfrm>
              <a:off x="1291500" y="1711000"/>
              <a:ext cx="677025" cy="567375"/>
            </a:xfrm>
            <a:custGeom>
              <a:avLst/>
              <a:gdLst/>
              <a:ahLst/>
              <a:cxnLst/>
              <a:rect l="l" t="t" r="r" b="b"/>
              <a:pathLst>
                <a:path w="27081" h="22695" extrusionOk="0">
                  <a:moveTo>
                    <a:pt x="13813" y="0"/>
                  </a:moveTo>
                  <a:cubicBezTo>
                    <a:pt x="12127" y="0"/>
                    <a:pt x="10453" y="986"/>
                    <a:pt x="9684" y="2496"/>
                  </a:cubicBezTo>
                  <a:cubicBezTo>
                    <a:pt x="8860" y="4107"/>
                    <a:pt x="9017" y="6145"/>
                    <a:pt x="7972" y="7615"/>
                  </a:cubicBezTo>
                  <a:cubicBezTo>
                    <a:pt x="7092" y="8856"/>
                    <a:pt x="5557" y="9419"/>
                    <a:pt x="4099" y="9853"/>
                  </a:cubicBezTo>
                  <a:cubicBezTo>
                    <a:pt x="2926" y="10206"/>
                    <a:pt x="1656" y="10576"/>
                    <a:pt x="893" y="11536"/>
                  </a:cubicBezTo>
                  <a:cubicBezTo>
                    <a:pt x="330" y="12251"/>
                    <a:pt x="133" y="13184"/>
                    <a:pt x="69" y="14088"/>
                  </a:cubicBezTo>
                  <a:cubicBezTo>
                    <a:pt x="1" y="14988"/>
                    <a:pt x="53" y="15908"/>
                    <a:pt x="374" y="16743"/>
                  </a:cubicBezTo>
                  <a:cubicBezTo>
                    <a:pt x="696" y="17583"/>
                    <a:pt x="1315" y="18338"/>
                    <a:pt x="2146" y="18672"/>
                  </a:cubicBezTo>
                  <a:cubicBezTo>
                    <a:pt x="2624" y="18869"/>
                    <a:pt x="3167" y="18925"/>
                    <a:pt x="3605" y="19202"/>
                  </a:cubicBezTo>
                  <a:cubicBezTo>
                    <a:pt x="4167" y="19556"/>
                    <a:pt x="4453" y="20215"/>
                    <a:pt x="4870" y="20733"/>
                  </a:cubicBezTo>
                  <a:cubicBezTo>
                    <a:pt x="5537" y="21565"/>
                    <a:pt x="6550" y="22059"/>
                    <a:pt x="7574" y="22364"/>
                  </a:cubicBezTo>
                  <a:cubicBezTo>
                    <a:pt x="8225" y="22560"/>
                    <a:pt x="8902" y="22695"/>
                    <a:pt x="9576" y="22695"/>
                  </a:cubicBezTo>
                  <a:cubicBezTo>
                    <a:pt x="9813" y="22695"/>
                    <a:pt x="10051" y="22678"/>
                    <a:pt x="10286" y="22641"/>
                  </a:cubicBezTo>
                  <a:cubicBezTo>
                    <a:pt x="12445" y="22309"/>
                    <a:pt x="14227" y="20379"/>
                    <a:pt x="16375" y="20379"/>
                  </a:cubicBezTo>
                  <a:cubicBezTo>
                    <a:pt x="16458" y="20379"/>
                    <a:pt x="16542" y="20381"/>
                    <a:pt x="16626" y="20387"/>
                  </a:cubicBezTo>
                  <a:cubicBezTo>
                    <a:pt x="17305" y="20436"/>
                    <a:pt x="17956" y="20689"/>
                    <a:pt x="18635" y="20713"/>
                  </a:cubicBezTo>
                  <a:cubicBezTo>
                    <a:pt x="18675" y="20714"/>
                    <a:pt x="18714" y="20715"/>
                    <a:pt x="18754" y="20715"/>
                  </a:cubicBezTo>
                  <a:cubicBezTo>
                    <a:pt x="19721" y="20715"/>
                    <a:pt x="20659" y="20246"/>
                    <a:pt x="21331" y="19544"/>
                  </a:cubicBezTo>
                  <a:cubicBezTo>
                    <a:pt x="22030" y="18808"/>
                    <a:pt x="22448" y="17844"/>
                    <a:pt x="22641" y="16856"/>
                  </a:cubicBezTo>
                  <a:cubicBezTo>
                    <a:pt x="22870" y="15699"/>
                    <a:pt x="22922" y="14309"/>
                    <a:pt x="23923" y="13686"/>
                  </a:cubicBezTo>
                  <a:cubicBezTo>
                    <a:pt x="24441" y="13364"/>
                    <a:pt x="25100" y="13348"/>
                    <a:pt x="25646" y="13079"/>
                  </a:cubicBezTo>
                  <a:cubicBezTo>
                    <a:pt x="26759" y="12521"/>
                    <a:pt x="27081" y="11086"/>
                    <a:pt x="27076" y="9841"/>
                  </a:cubicBezTo>
                  <a:cubicBezTo>
                    <a:pt x="27072" y="8443"/>
                    <a:pt x="26771" y="6972"/>
                    <a:pt x="25827" y="5944"/>
                  </a:cubicBezTo>
                  <a:cubicBezTo>
                    <a:pt x="24622" y="4622"/>
                    <a:pt x="22661" y="4320"/>
                    <a:pt x="20873" y="4320"/>
                  </a:cubicBezTo>
                  <a:cubicBezTo>
                    <a:pt x="20843" y="4320"/>
                    <a:pt x="20813" y="4320"/>
                    <a:pt x="20782" y="4320"/>
                  </a:cubicBezTo>
                  <a:cubicBezTo>
                    <a:pt x="20319" y="4320"/>
                    <a:pt x="19838" y="4313"/>
                    <a:pt x="19439" y="4083"/>
                  </a:cubicBezTo>
                  <a:cubicBezTo>
                    <a:pt x="18920" y="3782"/>
                    <a:pt x="18675" y="3191"/>
                    <a:pt x="18418" y="2649"/>
                  </a:cubicBezTo>
                  <a:cubicBezTo>
                    <a:pt x="18077" y="1926"/>
                    <a:pt x="17639" y="1215"/>
                    <a:pt x="16992" y="749"/>
                  </a:cubicBezTo>
                  <a:cubicBezTo>
                    <a:pt x="16373" y="303"/>
                    <a:pt x="15688" y="8"/>
                    <a:pt x="14588" y="8"/>
                  </a:cubicBezTo>
                  <a:cubicBezTo>
                    <a:pt x="14538" y="8"/>
                    <a:pt x="14488" y="8"/>
                    <a:pt x="14437" y="9"/>
                  </a:cubicBezTo>
                  <a:lnTo>
                    <a:pt x="14404" y="42"/>
                  </a:lnTo>
                  <a:cubicBezTo>
                    <a:pt x="14208" y="14"/>
                    <a:pt x="14010" y="0"/>
                    <a:pt x="13813" y="0"/>
                  </a:cubicBezTo>
                  <a:close/>
                </a:path>
              </a:pathLst>
            </a:custGeom>
            <a:solidFill>
              <a:srgbClr val="FF5A78">
                <a:alpha val="225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9" name="Google Shape;2179;p34"/>
            <p:cNvSpPr/>
            <p:nvPr/>
          </p:nvSpPr>
          <p:spPr>
            <a:xfrm>
              <a:off x="1321550" y="1803950"/>
              <a:ext cx="163225" cy="125800"/>
            </a:xfrm>
            <a:custGeom>
              <a:avLst/>
              <a:gdLst/>
              <a:ahLst/>
              <a:cxnLst/>
              <a:rect l="l" t="t" r="r" b="b"/>
              <a:pathLst>
                <a:path w="6529" h="5032" extrusionOk="0">
                  <a:moveTo>
                    <a:pt x="5703" y="1"/>
                  </a:moveTo>
                  <a:cubicBezTo>
                    <a:pt x="5137" y="1"/>
                    <a:pt x="4376" y="955"/>
                    <a:pt x="3612" y="1956"/>
                  </a:cubicBezTo>
                  <a:cubicBezTo>
                    <a:pt x="2744" y="3097"/>
                    <a:pt x="0" y="3419"/>
                    <a:pt x="446" y="4476"/>
                  </a:cubicBezTo>
                  <a:cubicBezTo>
                    <a:pt x="610" y="4860"/>
                    <a:pt x="1020" y="5032"/>
                    <a:pt x="1544" y="5032"/>
                  </a:cubicBezTo>
                  <a:cubicBezTo>
                    <a:pt x="2455" y="5032"/>
                    <a:pt x="3711" y="4510"/>
                    <a:pt x="4617" y="3676"/>
                  </a:cubicBezTo>
                  <a:cubicBezTo>
                    <a:pt x="6529" y="1912"/>
                    <a:pt x="6501" y="361"/>
                    <a:pt x="5922" y="56"/>
                  </a:cubicBezTo>
                  <a:cubicBezTo>
                    <a:pt x="5853" y="19"/>
                    <a:pt x="5780" y="1"/>
                    <a:pt x="5703" y="1"/>
                  </a:cubicBezTo>
                  <a:close/>
                </a:path>
              </a:pathLst>
            </a:custGeom>
            <a:solidFill>
              <a:srgbClr val="FF5A78">
                <a:alpha val="225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0" name="Google Shape;2180;p34"/>
            <p:cNvSpPr/>
            <p:nvPr/>
          </p:nvSpPr>
          <p:spPr>
            <a:xfrm>
              <a:off x="1875800" y="2077300"/>
              <a:ext cx="60050" cy="82475"/>
            </a:xfrm>
            <a:custGeom>
              <a:avLst/>
              <a:gdLst/>
              <a:ahLst/>
              <a:cxnLst/>
              <a:rect l="l" t="t" r="r" b="b"/>
              <a:pathLst>
                <a:path w="2402" h="3299" extrusionOk="0">
                  <a:moveTo>
                    <a:pt x="1270" y="1"/>
                  </a:moveTo>
                  <a:cubicBezTo>
                    <a:pt x="1257" y="1"/>
                    <a:pt x="1243" y="1"/>
                    <a:pt x="1230" y="2"/>
                  </a:cubicBezTo>
                  <a:cubicBezTo>
                    <a:pt x="105" y="78"/>
                    <a:pt x="0" y="3068"/>
                    <a:pt x="727" y="3289"/>
                  </a:cubicBezTo>
                  <a:cubicBezTo>
                    <a:pt x="749" y="3295"/>
                    <a:pt x="771" y="3298"/>
                    <a:pt x="793" y="3298"/>
                  </a:cubicBezTo>
                  <a:cubicBezTo>
                    <a:pt x="1504" y="3298"/>
                    <a:pt x="2401" y="1"/>
                    <a:pt x="1270" y="1"/>
                  </a:cubicBezTo>
                  <a:close/>
                </a:path>
              </a:pathLst>
            </a:custGeom>
            <a:solidFill>
              <a:srgbClr val="FF5A78">
                <a:alpha val="225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81" name="Google Shape;2181;p34"/>
          <p:cNvGrpSpPr/>
          <p:nvPr/>
        </p:nvGrpSpPr>
        <p:grpSpPr>
          <a:xfrm rot="-4512235" flipH="1">
            <a:off x="1908867" y="4517121"/>
            <a:ext cx="831732" cy="944511"/>
            <a:chOff x="854612" y="950645"/>
            <a:chExt cx="907724" cy="1030807"/>
          </a:xfrm>
        </p:grpSpPr>
        <p:sp>
          <p:nvSpPr>
            <p:cNvPr id="2182" name="Google Shape;2182;p34"/>
            <p:cNvSpPr/>
            <p:nvPr/>
          </p:nvSpPr>
          <p:spPr>
            <a:xfrm>
              <a:off x="861227" y="1605984"/>
              <a:ext cx="479884" cy="375468"/>
            </a:xfrm>
            <a:custGeom>
              <a:avLst/>
              <a:gdLst/>
              <a:ahLst/>
              <a:cxnLst/>
              <a:rect l="l" t="t" r="r" b="b"/>
              <a:pathLst>
                <a:path w="2923" h="2287" extrusionOk="0">
                  <a:moveTo>
                    <a:pt x="722" y="1"/>
                  </a:moveTo>
                  <a:cubicBezTo>
                    <a:pt x="683" y="1"/>
                    <a:pt x="642" y="8"/>
                    <a:pt x="599" y="24"/>
                  </a:cubicBezTo>
                  <a:cubicBezTo>
                    <a:pt x="0" y="240"/>
                    <a:pt x="752" y="2233"/>
                    <a:pt x="1125" y="2286"/>
                  </a:cubicBezTo>
                  <a:cubicBezTo>
                    <a:pt x="1130" y="2286"/>
                    <a:pt x="1135" y="2286"/>
                    <a:pt x="1140" y="2286"/>
                  </a:cubicBezTo>
                  <a:cubicBezTo>
                    <a:pt x="1506" y="2286"/>
                    <a:pt x="2922" y="721"/>
                    <a:pt x="2399" y="281"/>
                  </a:cubicBezTo>
                  <a:cubicBezTo>
                    <a:pt x="2344" y="234"/>
                    <a:pt x="2285" y="214"/>
                    <a:pt x="2223" y="214"/>
                  </a:cubicBezTo>
                  <a:cubicBezTo>
                    <a:pt x="1836" y="214"/>
                    <a:pt x="1366" y="1016"/>
                    <a:pt x="1366" y="1016"/>
                  </a:cubicBezTo>
                  <a:cubicBezTo>
                    <a:pt x="1366" y="1016"/>
                    <a:pt x="1185" y="1"/>
                    <a:pt x="72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3" name="Google Shape;2183;p34"/>
            <p:cNvSpPr/>
            <p:nvPr/>
          </p:nvSpPr>
          <p:spPr>
            <a:xfrm>
              <a:off x="1000448" y="1640461"/>
              <a:ext cx="340006" cy="340991"/>
            </a:xfrm>
            <a:custGeom>
              <a:avLst/>
              <a:gdLst/>
              <a:ahLst/>
              <a:cxnLst/>
              <a:rect l="l" t="t" r="r" b="b"/>
              <a:pathLst>
                <a:path w="2071" h="2077" extrusionOk="0">
                  <a:moveTo>
                    <a:pt x="1379" y="1"/>
                  </a:moveTo>
                  <a:cubicBezTo>
                    <a:pt x="1360" y="1"/>
                    <a:pt x="1341" y="3"/>
                    <a:pt x="1322" y="6"/>
                  </a:cubicBezTo>
                  <a:cubicBezTo>
                    <a:pt x="948" y="657"/>
                    <a:pt x="526" y="1288"/>
                    <a:pt x="0" y="1802"/>
                  </a:cubicBezTo>
                  <a:cubicBezTo>
                    <a:pt x="100" y="1959"/>
                    <a:pt x="197" y="2063"/>
                    <a:pt x="277" y="2076"/>
                  </a:cubicBezTo>
                  <a:cubicBezTo>
                    <a:pt x="282" y="2076"/>
                    <a:pt x="287" y="2076"/>
                    <a:pt x="292" y="2076"/>
                  </a:cubicBezTo>
                  <a:cubicBezTo>
                    <a:pt x="658" y="2076"/>
                    <a:pt x="2070" y="511"/>
                    <a:pt x="1551" y="67"/>
                  </a:cubicBezTo>
                  <a:cubicBezTo>
                    <a:pt x="1499" y="21"/>
                    <a:pt x="1440" y="1"/>
                    <a:pt x="1379" y="1"/>
                  </a:cubicBezTo>
                  <a:close/>
                </a:path>
              </a:pathLst>
            </a:custGeom>
            <a:solidFill>
              <a:srgbClr val="FFF1F6">
                <a:alpha val="333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4" name="Google Shape;2184;p34"/>
            <p:cNvSpPr/>
            <p:nvPr/>
          </p:nvSpPr>
          <p:spPr>
            <a:xfrm>
              <a:off x="854612" y="950645"/>
              <a:ext cx="907724" cy="582493"/>
            </a:xfrm>
            <a:custGeom>
              <a:avLst/>
              <a:gdLst/>
              <a:ahLst/>
              <a:cxnLst/>
              <a:rect l="l" t="t" r="r" b="b"/>
              <a:pathLst>
                <a:path w="5529" h="3548" extrusionOk="0">
                  <a:moveTo>
                    <a:pt x="5443" y="1"/>
                  </a:moveTo>
                  <a:cubicBezTo>
                    <a:pt x="5429" y="1"/>
                    <a:pt x="5416" y="5"/>
                    <a:pt x="5404" y="12"/>
                  </a:cubicBezTo>
                  <a:cubicBezTo>
                    <a:pt x="5336" y="52"/>
                    <a:pt x="5268" y="92"/>
                    <a:pt x="5191" y="132"/>
                  </a:cubicBezTo>
                  <a:cubicBezTo>
                    <a:pt x="5151" y="152"/>
                    <a:pt x="5135" y="197"/>
                    <a:pt x="5159" y="233"/>
                  </a:cubicBezTo>
                  <a:cubicBezTo>
                    <a:pt x="5167" y="257"/>
                    <a:pt x="5199" y="273"/>
                    <a:pt x="5224" y="273"/>
                  </a:cubicBezTo>
                  <a:cubicBezTo>
                    <a:pt x="5232" y="273"/>
                    <a:pt x="5244" y="273"/>
                    <a:pt x="5256" y="269"/>
                  </a:cubicBezTo>
                  <a:cubicBezTo>
                    <a:pt x="5336" y="229"/>
                    <a:pt x="5412" y="188"/>
                    <a:pt x="5485" y="140"/>
                  </a:cubicBezTo>
                  <a:cubicBezTo>
                    <a:pt x="5517" y="116"/>
                    <a:pt x="5529" y="72"/>
                    <a:pt x="5509" y="36"/>
                  </a:cubicBezTo>
                  <a:cubicBezTo>
                    <a:pt x="5493" y="13"/>
                    <a:pt x="5468" y="1"/>
                    <a:pt x="5443" y="1"/>
                  </a:cubicBezTo>
                  <a:close/>
                  <a:moveTo>
                    <a:pt x="4665" y="349"/>
                  </a:moveTo>
                  <a:cubicBezTo>
                    <a:pt x="4657" y="349"/>
                    <a:pt x="4649" y="350"/>
                    <a:pt x="4641" y="353"/>
                  </a:cubicBezTo>
                  <a:cubicBezTo>
                    <a:pt x="4569" y="377"/>
                    <a:pt x="4496" y="405"/>
                    <a:pt x="4404" y="430"/>
                  </a:cubicBezTo>
                  <a:cubicBezTo>
                    <a:pt x="4364" y="446"/>
                    <a:pt x="4344" y="486"/>
                    <a:pt x="4356" y="526"/>
                  </a:cubicBezTo>
                  <a:cubicBezTo>
                    <a:pt x="4364" y="558"/>
                    <a:pt x="4396" y="578"/>
                    <a:pt x="4424" y="578"/>
                  </a:cubicBezTo>
                  <a:cubicBezTo>
                    <a:pt x="4432" y="578"/>
                    <a:pt x="4440" y="578"/>
                    <a:pt x="4448" y="570"/>
                  </a:cubicBezTo>
                  <a:cubicBezTo>
                    <a:pt x="4541" y="546"/>
                    <a:pt x="4621" y="518"/>
                    <a:pt x="4689" y="494"/>
                  </a:cubicBezTo>
                  <a:cubicBezTo>
                    <a:pt x="4725" y="478"/>
                    <a:pt x="4749" y="438"/>
                    <a:pt x="4733" y="397"/>
                  </a:cubicBezTo>
                  <a:cubicBezTo>
                    <a:pt x="4724" y="372"/>
                    <a:pt x="4696" y="349"/>
                    <a:pt x="4665" y="349"/>
                  </a:cubicBezTo>
                  <a:close/>
                  <a:moveTo>
                    <a:pt x="3851" y="605"/>
                  </a:moveTo>
                  <a:cubicBezTo>
                    <a:pt x="3843" y="605"/>
                    <a:pt x="3834" y="607"/>
                    <a:pt x="3825" y="610"/>
                  </a:cubicBezTo>
                  <a:lnTo>
                    <a:pt x="3584" y="691"/>
                  </a:lnTo>
                  <a:cubicBezTo>
                    <a:pt x="3544" y="707"/>
                    <a:pt x="3524" y="747"/>
                    <a:pt x="3540" y="787"/>
                  </a:cubicBezTo>
                  <a:cubicBezTo>
                    <a:pt x="3552" y="815"/>
                    <a:pt x="3580" y="835"/>
                    <a:pt x="3612" y="835"/>
                  </a:cubicBezTo>
                  <a:cubicBezTo>
                    <a:pt x="3618" y="835"/>
                    <a:pt x="3621" y="834"/>
                    <a:pt x="3627" y="834"/>
                  </a:cubicBezTo>
                  <a:cubicBezTo>
                    <a:pt x="3629" y="834"/>
                    <a:pt x="3633" y="834"/>
                    <a:pt x="3637" y="835"/>
                  </a:cubicBezTo>
                  <a:cubicBezTo>
                    <a:pt x="3705" y="811"/>
                    <a:pt x="3785" y="779"/>
                    <a:pt x="3874" y="755"/>
                  </a:cubicBezTo>
                  <a:cubicBezTo>
                    <a:pt x="3914" y="739"/>
                    <a:pt x="3934" y="699"/>
                    <a:pt x="3922" y="659"/>
                  </a:cubicBezTo>
                  <a:cubicBezTo>
                    <a:pt x="3909" y="627"/>
                    <a:pt x="3882" y="605"/>
                    <a:pt x="3851" y="605"/>
                  </a:cubicBezTo>
                  <a:close/>
                  <a:moveTo>
                    <a:pt x="3058" y="918"/>
                  </a:moveTo>
                  <a:cubicBezTo>
                    <a:pt x="3046" y="918"/>
                    <a:pt x="3033" y="921"/>
                    <a:pt x="3022" y="928"/>
                  </a:cubicBezTo>
                  <a:cubicBezTo>
                    <a:pt x="2941" y="968"/>
                    <a:pt x="2869" y="1008"/>
                    <a:pt x="2797" y="1052"/>
                  </a:cubicBezTo>
                  <a:cubicBezTo>
                    <a:pt x="2761" y="1076"/>
                    <a:pt x="2753" y="1121"/>
                    <a:pt x="2773" y="1157"/>
                  </a:cubicBezTo>
                  <a:cubicBezTo>
                    <a:pt x="2789" y="1177"/>
                    <a:pt x="2813" y="1193"/>
                    <a:pt x="2837" y="1193"/>
                  </a:cubicBezTo>
                  <a:cubicBezTo>
                    <a:pt x="2853" y="1193"/>
                    <a:pt x="2861" y="1189"/>
                    <a:pt x="2873" y="1181"/>
                  </a:cubicBezTo>
                  <a:cubicBezTo>
                    <a:pt x="2941" y="1141"/>
                    <a:pt x="3014" y="1096"/>
                    <a:pt x="3090" y="1060"/>
                  </a:cubicBezTo>
                  <a:cubicBezTo>
                    <a:pt x="3126" y="1040"/>
                    <a:pt x="3142" y="996"/>
                    <a:pt x="3122" y="960"/>
                  </a:cubicBezTo>
                  <a:cubicBezTo>
                    <a:pt x="3109" y="933"/>
                    <a:pt x="3084" y="918"/>
                    <a:pt x="3058" y="918"/>
                  </a:cubicBezTo>
                  <a:close/>
                  <a:moveTo>
                    <a:pt x="1435" y="1370"/>
                  </a:moveTo>
                  <a:cubicBezTo>
                    <a:pt x="1350" y="1370"/>
                    <a:pt x="1258" y="1378"/>
                    <a:pt x="1174" y="1394"/>
                  </a:cubicBezTo>
                  <a:cubicBezTo>
                    <a:pt x="1134" y="1402"/>
                    <a:pt x="1105" y="1442"/>
                    <a:pt x="1113" y="1482"/>
                  </a:cubicBezTo>
                  <a:cubicBezTo>
                    <a:pt x="1125" y="1518"/>
                    <a:pt x="1154" y="1542"/>
                    <a:pt x="1190" y="1542"/>
                  </a:cubicBezTo>
                  <a:cubicBezTo>
                    <a:pt x="1194" y="1542"/>
                    <a:pt x="1202" y="1542"/>
                    <a:pt x="1198" y="1538"/>
                  </a:cubicBezTo>
                  <a:cubicBezTo>
                    <a:pt x="1278" y="1522"/>
                    <a:pt x="1354" y="1518"/>
                    <a:pt x="1435" y="1518"/>
                  </a:cubicBezTo>
                  <a:cubicBezTo>
                    <a:pt x="1475" y="1518"/>
                    <a:pt x="1511" y="1482"/>
                    <a:pt x="1511" y="1442"/>
                  </a:cubicBezTo>
                  <a:cubicBezTo>
                    <a:pt x="1511" y="1402"/>
                    <a:pt x="1475" y="1370"/>
                    <a:pt x="1435" y="1370"/>
                  </a:cubicBezTo>
                  <a:close/>
                  <a:moveTo>
                    <a:pt x="2352" y="1401"/>
                  </a:moveTo>
                  <a:cubicBezTo>
                    <a:pt x="2334" y="1401"/>
                    <a:pt x="2315" y="1408"/>
                    <a:pt x="2299" y="1422"/>
                  </a:cubicBezTo>
                  <a:cubicBezTo>
                    <a:pt x="2254" y="1462"/>
                    <a:pt x="2210" y="1514"/>
                    <a:pt x="2170" y="1559"/>
                  </a:cubicBezTo>
                  <a:lnTo>
                    <a:pt x="2050" y="1498"/>
                  </a:lnTo>
                  <a:cubicBezTo>
                    <a:pt x="2039" y="1494"/>
                    <a:pt x="2028" y="1492"/>
                    <a:pt x="2018" y="1492"/>
                  </a:cubicBezTo>
                  <a:cubicBezTo>
                    <a:pt x="1987" y="1492"/>
                    <a:pt x="1958" y="1509"/>
                    <a:pt x="1949" y="1538"/>
                  </a:cubicBezTo>
                  <a:cubicBezTo>
                    <a:pt x="1933" y="1579"/>
                    <a:pt x="1949" y="1623"/>
                    <a:pt x="1989" y="1639"/>
                  </a:cubicBezTo>
                  <a:cubicBezTo>
                    <a:pt x="2038" y="1659"/>
                    <a:pt x="2082" y="1679"/>
                    <a:pt x="2122" y="1703"/>
                  </a:cubicBezTo>
                  <a:lnTo>
                    <a:pt x="2138" y="1719"/>
                  </a:lnTo>
                  <a:cubicBezTo>
                    <a:pt x="2154" y="1727"/>
                    <a:pt x="2162" y="1735"/>
                    <a:pt x="2178" y="1735"/>
                  </a:cubicBezTo>
                  <a:cubicBezTo>
                    <a:pt x="2190" y="1739"/>
                    <a:pt x="2194" y="1743"/>
                    <a:pt x="2202" y="1751"/>
                  </a:cubicBezTo>
                  <a:cubicBezTo>
                    <a:pt x="2214" y="1759"/>
                    <a:pt x="2230" y="1763"/>
                    <a:pt x="2246" y="1763"/>
                  </a:cubicBezTo>
                  <a:cubicBezTo>
                    <a:pt x="2271" y="1763"/>
                    <a:pt x="2295" y="1755"/>
                    <a:pt x="2303" y="1727"/>
                  </a:cubicBezTo>
                  <a:cubicBezTo>
                    <a:pt x="2319" y="1699"/>
                    <a:pt x="2319" y="1663"/>
                    <a:pt x="2299" y="1639"/>
                  </a:cubicBezTo>
                  <a:cubicBezTo>
                    <a:pt x="2331" y="1603"/>
                    <a:pt x="2371" y="1563"/>
                    <a:pt x="2403" y="1526"/>
                  </a:cubicBezTo>
                  <a:cubicBezTo>
                    <a:pt x="2435" y="1498"/>
                    <a:pt x="2435" y="1454"/>
                    <a:pt x="2403" y="1422"/>
                  </a:cubicBezTo>
                  <a:cubicBezTo>
                    <a:pt x="2389" y="1408"/>
                    <a:pt x="2371" y="1401"/>
                    <a:pt x="2352" y="1401"/>
                  </a:cubicBezTo>
                  <a:close/>
                  <a:moveTo>
                    <a:pt x="649" y="1638"/>
                  </a:moveTo>
                  <a:cubicBezTo>
                    <a:pt x="634" y="1638"/>
                    <a:pt x="618" y="1644"/>
                    <a:pt x="603" y="1655"/>
                  </a:cubicBezTo>
                  <a:cubicBezTo>
                    <a:pt x="531" y="1703"/>
                    <a:pt x="467" y="1763"/>
                    <a:pt x="406" y="1828"/>
                  </a:cubicBezTo>
                  <a:cubicBezTo>
                    <a:pt x="382" y="1860"/>
                    <a:pt x="382" y="1904"/>
                    <a:pt x="410" y="1936"/>
                  </a:cubicBezTo>
                  <a:cubicBezTo>
                    <a:pt x="426" y="1952"/>
                    <a:pt x="442" y="1956"/>
                    <a:pt x="463" y="1956"/>
                  </a:cubicBezTo>
                  <a:cubicBezTo>
                    <a:pt x="483" y="1956"/>
                    <a:pt x="503" y="1944"/>
                    <a:pt x="515" y="1936"/>
                  </a:cubicBezTo>
                  <a:cubicBezTo>
                    <a:pt x="571" y="1876"/>
                    <a:pt x="631" y="1820"/>
                    <a:pt x="692" y="1775"/>
                  </a:cubicBezTo>
                  <a:cubicBezTo>
                    <a:pt x="728" y="1751"/>
                    <a:pt x="732" y="1703"/>
                    <a:pt x="708" y="1671"/>
                  </a:cubicBezTo>
                  <a:cubicBezTo>
                    <a:pt x="693" y="1650"/>
                    <a:pt x="672" y="1638"/>
                    <a:pt x="649" y="1638"/>
                  </a:cubicBezTo>
                  <a:close/>
                  <a:moveTo>
                    <a:pt x="2635" y="2065"/>
                  </a:moveTo>
                  <a:cubicBezTo>
                    <a:pt x="2625" y="2065"/>
                    <a:pt x="2614" y="2067"/>
                    <a:pt x="2604" y="2073"/>
                  </a:cubicBezTo>
                  <a:cubicBezTo>
                    <a:pt x="2572" y="2093"/>
                    <a:pt x="2552" y="2129"/>
                    <a:pt x="2572" y="2173"/>
                  </a:cubicBezTo>
                  <a:cubicBezTo>
                    <a:pt x="2600" y="2242"/>
                    <a:pt x="2624" y="2318"/>
                    <a:pt x="2640" y="2394"/>
                  </a:cubicBezTo>
                  <a:cubicBezTo>
                    <a:pt x="2652" y="2426"/>
                    <a:pt x="2680" y="2454"/>
                    <a:pt x="2717" y="2454"/>
                  </a:cubicBezTo>
                  <a:cubicBezTo>
                    <a:pt x="2719" y="2454"/>
                    <a:pt x="2720" y="2451"/>
                    <a:pt x="2722" y="2451"/>
                  </a:cubicBezTo>
                  <a:cubicBezTo>
                    <a:pt x="2722" y="2451"/>
                    <a:pt x="2723" y="2452"/>
                    <a:pt x="2725" y="2454"/>
                  </a:cubicBezTo>
                  <a:cubicBezTo>
                    <a:pt x="2765" y="2442"/>
                    <a:pt x="2797" y="2402"/>
                    <a:pt x="2785" y="2362"/>
                  </a:cubicBezTo>
                  <a:cubicBezTo>
                    <a:pt x="2773" y="2274"/>
                    <a:pt x="2749" y="2185"/>
                    <a:pt x="2704" y="2105"/>
                  </a:cubicBezTo>
                  <a:cubicBezTo>
                    <a:pt x="2690" y="2082"/>
                    <a:pt x="2663" y="2065"/>
                    <a:pt x="2635" y="2065"/>
                  </a:cubicBezTo>
                  <a:close/>
                  <a:moveTo>
                    <a:pt x="1888" y="2103"/>
                  </a:moveTo>
                  <a:cubicBezTo>
                    <a:pt x="1857" y="2103"/>
                    <a:pt x="1826" y="2117"/>
                    <a:pt x="1813" y="2153"/>
                  </a:cubicBezTo>
                  <a:cubicBezTo>
                    <a:pt x="1784" y="2238"/>
                    <a:pt x="1756" y="2318"/>
                    <a:pt x="1736" y="2402"/>
                  </a:cubicBezTo>
                  <a:cubicBezTo>
                    <a:pt x="1728" y="2442"/>
                    <a:pt x="1752" y="2483"/>
                    <a:pt x="1792" y="2495"/>
                  </a:cubicBezTo>
                  <a:lnTo>
                    <a:pt x="1808" y="2495"/>
                  </a:lnTo>
                  <a:cubicBezTo>
                    <a:pt x="1845" y="2495"/>
                    <a:pt x="1873" y="2475"/>
                    <a:pt x="1885" y="2434"/>
                  </a:cubicBezTo>
                  <a:cubicBezTo>
                    <a:pt x="1897" y="2354"/>
                    <a:pt x="1925" y="2278"/>
                    <a:pt x="1953" y="2201"/>
                  </a:cubicBezTo>
                  <a:cubicBezTo>
                    <a:pt x="1969" y="2165"/>
                    <a:pt x="1949" y="2121"/>
                    <a:pt x="1909" y="2105"/>
                  </a:cubicBezTo>
                  <a:cubicBezTo>
                    <a:pt x="1902" y="2103"/>
                    <a:pt x="1895" y="2103"/>
                    <a:pt x="1888" y="2103"/>
                  </a:cubicBezTo>
                  <a:close/>
                  <a:moveTo>
                    <a:pt x="141" y="2316"/>
                  </a:moveTo>
                  <a:cubicBezTo>
                    <a:pt x="112" y="2316"/>
                    <a:pt x="86" y="2335"/>
                    <a:pt x="77" y="2366"/>
                  </a:cubicBezTo>
                  <a:cubicBezTo>
                    <a:pt x="45" y="2454"/>
                    <a:pt x="25" y="2539"/>
                    <a:pt x="9" y="2623"/>
                  </a:cubicBezTo>
                  <a:cubicBezTo>
                    <a:pt x="1" y="2663"/>
                    <a:pt x="29" y="2704"/>
                    <a:pt x="69" y="2708"/>
                  </a:cubicBezTo>
                  <a:lnTo>
                    <a:pt x="85" y="2708"/>
                  </a:lnTo>
                  <a:cubicBezTo>
                    <a:pt x="121" y="2708"/>
                    <a:pt x="157" y="2684"/>
                    <a:pt x="157" y="2647"/>
                  </a:cubicBezTo>
                  <a:cubicBezTo>
                    <a:pt x="169" y="2567"/>
                    <a:pt x="189" y="2495"/>
                    <a:pt x="217" y="2418"/>
                  </a:cubicBezTo>
                  <a:cubicBezTo>
                    <a:pt x="230" y="2378"/>
                    <a:pt x="209" y="2338"/>
                    <a:pt x="169" y="2322"/>
                  </a:cubicBezTo>
                  <a:cubicBezTo>
                    <a:pt x="160" y="2318"/>
                    <a:pt x="150" y="2316"/>
                    <a:pt x="141" y="2316"/>
                  </a:cubicBezTo>
                  <a:close/>
                  <a:moveTo>
                    <a:pt x="2641" y="2892"/>
                  </a:moveTo>
                  <a:cubicBezTo>
                    <a:pt x="2613" y="2892"/>
                    <a:pt x="2587" y="2908"/>
                    <a:pt x="2576" y="2937"/>
                  </a:cubicBezTo>
                  <a:cubicBezTo>
                    <a:pt x="2540" y="3009"/>
                    <a:pt x="2500" y="3069"/>
                    <a:pt x="2451" y="3121"/>
                  </a:cubicBezTo>
                  <a:cubicBezTo>
                    <a:pt x="2419" y="3150"/>
                    <a:pt x="2419" y="3198"/>
                    <a:pt x="2451" y="3226"/>
                  </a:cubicBezTo>
                  <a:cubicBezTo>
                    <a:pt x="2467" y="3242"/>
                    <a:pt x="2487" y="3246"/>
                    <a:pt x="2508" y="3246"/>
                  </a:cubicBezTo>
                  <a:cubicBezTo>
                    <a:pt x="2524" y="3246"/>
                    <a:pt x="2548" y="3242"/>
                    <a:pt x="2556" y="3226"/>
                  </a:cubicBezTo>
                  <a:cubicBezTo>
                    <a:pt x="2616" y="3166"/>
                    <a:pt x="2672" y="3089"/>
                    <a:pt x="2712" y="3001"/>
                  </a:cubicBezTo>
                  <a:cubicBezTo>
                    <a:pt x="2733" y="2961"/>
                    <a:pt x="2717" y="2917"/>
                    <a:pt x="2676" y="2900"/>
                  </a:cubicBezTo>
                  <a:cubicBezTo>
                    <a:pt x="2665" y="2895"/>
                    <a:pt x="2653" y="2892"/>
                    <a:pt x="2641" y="2892"/>
                  </a:cubicBezTo>
                  <a:close/>
                  <a:moveTo>
                    <a:pt x="1832" y="2939"/>
                  </a:moveTo>
                  <a:cubicBezTo>
                    <a:pt x="1823" y="2939"/>
                    <a:pt x="1814" y="2941"/>
                    <a:pt x="1804" y="2945"/>
                  </a:cubicBezTo>
                  <a:cubicBezTo>
                    <a:pt x="1764" y="2961"/>
                    <a:pt x="1744" y="3001"/>
                    <a:pt x="1756" y="3041"/>
                  </a:cubicBezTo>
                  <a:cubicBezTo>
                    <a:pt x="1792" y="3138"/>
                    <a:pt x="1845" y="3218"/>
                    <a:pt x="1913" y="3278"/>
                  </a:cubicBezTo>
                  <a:cubicBezTo>
                    <a:pt x="1929" y="3290"/>
                    <a:pt x="1949" y="3298"/>
                    <a:pt x="1965" y="3298"/>
                  </a:cubicBezTo>
                  <a:cubicBezTo>
                    <a:pt x="1985" y="3298"/>
                    <a:pt x="2009" y="3286"/>
                    <a:pt x="2025" y="3270"/>
                  </a:cubicBezTo>
                  <a:cubicBezTo>
                    <a:pt x="2050" y="3242"/>
                    <a:pt x="2046" y="3190"/>
                    <a:pt x="2013" y="3166"/>
                  </a:cubicBezTo>
                  <a:cubicBezTo>
                    <a:pt x="1965" y="3125"/>
                    <a:pt x="1929" y="3065"/>
                    <a:pt x="1897" y="2989"/>
                  </a:cubicBezTo>
                  <a:cubicBezTo>
                    <a:pt x="1888" y="2958"/>
                    <a:pt x="1862" y="2939"/>
                    <a:pt x="1832" y="2939"/>
                  </a:cubicBezTo>
                  <a:close/>
                  <a:moveTo>
                    <a:pt x="104" y="3159"/>
                  </a:moveTo>
                  <a:cubicBezTo>
                    <a:pt x="98" y="3159"/>
                    <a:pt x="91" y="3160"/>
                    <a:pt x="85" y="3162"/>
                  </a:cubicBezTo>
                  <a:cubicBezTo>
                    <a:pt x="45" y="3170"/>
                    <a:pt x="21" y="3210"/>
                    <a:pt x="29" y="3250"/>
                  </a:cubicBezTo>
                  <a:cubicBezTo>
                    <a:pt x="49" y="3338"/>
                    <a:pt x="81" y="3423"/>
                    <a:pt x="113" y="3503"/>
                  </a:cubicBezTo>
                  <a:cubicBezTo>
                    <a:pt x="129" y="3531"/>
                    <a:pt x="157" y="3547"/>
                    <a:pt x="185" y="3547"/>
                  </a:cubicBezTo>
                  <a:cubicBezTo>
                    <a:pt x="197" y="3547"/>
                    <a:pt x="205" y="3543"/>
                    <a:pt x="209" y="3543"/>
                  </a:cubicBezTo>
                  <a:cubicBezTo>
                    <a:pt x="250" y="3523"/>
                    <a:pt x="266" y="3483"/>
                    <a:pt x="250" y="3443"/>
                  </a:cubicBezTo>
                  <a:cubicBezTo>
                    <a:pt x="221" y="3367"/>
                    <a:pt x="197" y="3290"/>
                    <a:pt x="177" y="3218"/>
                  </a:cubicBezTo>
                  <a:cubicBezTo>
                    <a:pt x="167" y="3184"/>
                    <a:pt x="137" y="3159"/>
                    <a:pt x="104" y="3159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85" name="Google Shape;2185;p34"/>
          <p:cNvGrpSpPr/>
          <p:nvPr/>
        </p:nvGrpSpPr>
        <p:grpSpPr>
          <a:xfrm rot="2700000">
            <a:off x="2713468" y="-128062"/>
            <a:ext cx="296110" cy="307950"/>
            <a:chOff x="2402806" y="1534404"/>
            <a:chExt cx="197214" cy="205099"/>
          </a:xfrm>
        </p:grpSpPr>
        <p:sp>
          <p:nvSpPr>
            <p:cNvPr id="2186" name="Google Shape;2186;p34"/>
            <p:cNvSpPr/>
            <p:nvPr/>
          </p:nvSpPr>
          <p:spPr>
            <a:xfrm>
              <a:off x="2402806" y="1605082"/>
              <a:ext cx="85428" cy="127119"/>
            </a:xfrm>
            <a:custGeom>
              <a:avLst/>
              <a:gdLst/>
              <a:ahLst/>
              <a:cxnLst/>
              <a:rect l="l" t="t" r="r" b="b"/>
              <a:pathLst>
                <a:path w="1170" h="1741" extrusionOk="0">
                  <a:moveTo>
                    <a:pt x="273" y="0"/>
                  </a:moveTo>
                  <a:cubicBezTo>
                    <a:pt x="220" y="0"/>
                    <a:pt x="176" y="36"/>
                    <a:pt x="165" y="85"/>
                  </a:cubicBezTo>
                  <a:cubicBezTo>
                    <a:pt x="0" y="1226"/>
                    <a:pt x="1005" y="1724"/>
                    <a:pt x="1017" y="1728"/>
                  </a:cubicBezTo>
                  <a:cubicBezTo>
                    <a:pt x="1033" y="1732"/>
                    <a:pt x="1045" y="1740"/>
                    <a:pt x="1061" y="1740"/>
                  </a:cubicBezTo>
                  <a:cubicBezTo>
                    <a:pt x="1101" y="1740"/>
                    <a:pt x="1137" y="1720"/>
                    <a:pt x="1145" y="1684"/>
                  </a:cubicBezTo>
                  <a:cubicBezTo>
                    <a:pt x="1169" y="1632"/>
                    <a:pt x="1149" y="1572"/>
                    <a:pt x="1101" y="1548"/>
                  </a:cubicBezTo>
                  <a:cubicBezTo>
                    <a:pt x="1097" y="1544"/>
                    <a:pt x="221" y="1118"/>
                    <a:pt x="366" y="117"/>
                  </a:cubicBezTo>
                  <a:cubicBezTo>
                    <a:pt x="374" y="61"/>
                    <a:pt x="338" y="13"/>
                    <a:pt x="281" y="1"/>
                  </a:cubicBezTo>
                  <a:cubicBezTo>
                    <a:pt x="279" y="1"/>
                    <a:pt x="276" y="0"/>
                    <a:pt x="27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7" name="Google Shape;2187;p34"/>
            <p:cNvSpPr/>
            <p:nvPr/>
          </p:nvSpPr>
          <p:spPr>
            <a:xfrm>
              <a:off x="2441796" y="1605886"/>
              <a:ext cx="64910" cy="98424"/>
            </a:xfrm>
            <a:custGeom>
              <a:avLst/>
              <a:gdLst/>
              <a:ahLst/>
              <a:cxnLst/>
              <a:rect l="l" t="t" r="r" b="b"/>
              <a:pathLst>
                <a:path w="889" h="1348" extrusionOk="0">
                  <a:moveTo>
                    <a:pt x="113" y="1"/>
                  </a:moveTo>
                  <a:cubicBezTo>
                    <a:pt x="109" y="1"/>
                    <a:pt x="105" y="1"/>
                    <a:pt x="101" y="2"/>
                  </a:cubicBezTo>
                  <a:cubicBezTo>
                    <a:pt x="45" y="6"/>
                    <a:pt x="1" y="50"/>
                    <a:pt x="5" y="106"/>
                  </a:cubicBezTo>
                  <a:cubicBezTo>
                    <a:pt x="5" y="130"/>
                    <a:pt x="57" y="837"/>
                    <a:pt x="712" y="1328"/>
                  </a:cubicBezTo>
                  <a:cubicBezTo>
                    <a:pt x="732" y="1340"/>
                    <a:pt x="752" y="1348"/>
                    <a:pt x="772" y="1348"/>
                  </a:cubicBezTo>
                  <a:cubicBezTo>
                    <a:pt x="804" y="1348"/>
                    <a:pt x="832" y="1332"/>
                    <a:pt x="852" y="1312"/>
                  </a:cubicBezTo>
                  <a:cubicBezTo>
                    <a:pt x="888" y="1267"/>
                    <a:pt x="880" y="1207"/>
                    <a:pt x="832" y="1171"/>
                  </a:cubicBezTo>
                  <a:cubicBezTo>
                    <a:pt x="250" y="737"/>
                    <a:pt x="205" y="106"/>
                    <a:pt x="205" y="94"/>
                  </a:cubicBezTo>
                  <a:cubicBezTo>
                    <a:pt x="202" y="46"/>
                    <a:pt x="164" y="1"/>
                    <a:pt x="11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8" name="Google Shape;2188;p34"/>
            <p:cNvSpPr/>
            <p:nvPr/>
          </p:nvSpPr>
          <p:spPr>
            <a:xfrm>
              <a:off x="2470272" y="1604206"/>
              <a:ext cx="45561" cy="62866"/>
            </a:xfrm>
            <a:custGeom>
              <a:avLst/>
              <a:gdLst/>
              <a:ahLst/>
              <a:cxnLst/>
              <a:rect l="l" t="t" r="r" b="b"/>
              <a:pathLst>
                <a:path w="624" h="861" extrusionOk="0">
                  <a:moveTo>
                    <a:pt x="175" y="1"/>
                  </a:moveTo>
                  <a:cubicBezTo>
                    <a:pt x="132" y="1"/>
                    <a:pt x="91" y="33"/>
                    <a:pt x="81" y="77"/>
                  </a:cubicBezTo>
                  <a:cubicBezTo>
                    <a:pt x="77" y="97"/>
                    <a:pt x="0" y="479"/>
                    <a:pt x="450" y="840"/>
                  </a:cubicBezTo>
                  <a:cubicBezTo>
                    <a:pt x="466" y="856"/>
                    <a:pt x="494" y="860"/>
                    <a:pt x="515" y="860"/>
                  </a:cubicBezTo>
                  <a:cubicBezTo>
                    <a:pt x="543" y="860"/>
                    <a:pt x="571" y="848"/>
                    <a:pt x="591" y="828"/>
                  </a:cubicBezTo>
                  <a:cubicBezTo>
                    <a:pt x="623" y="788"/>
                    <a:pt x="619" y="720"/>
                    <a:pt x="575" y="688"/>
                  </a:cubicBezTo>
                  <a:cubicBezTo>
                    <a:pt x="229" y="410"/>
                    <a:pt x="273" y="137"/>
                    <a:pt x="277" y="125"/>
                  </a:cubicBezTo>
                  <a:cubicBezTo>
                    <a:pt x="294" y="69"/>
                    <a:pt x="257" y="13"/>
                    <a:pt x="201" y="5"/>
                  </a:cubicBezTo>
                  <a:cubicBezTo>
                    <a:pt x="193" y="2"/>
                    <a:pt x="184" y="1"/>
                    <a:pt x="17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9" name="Google Shape;2189;p34"/>
            <p:cNvSpPr/>
            <p:nvPr/>
          </p:nvSpPr>
          <p:spPr>
            <a:xfrm>
              <a:off x="2504005" y="1627498"/>
              <a:ext cx="52571" cy="112005"/>
            </a:xfrm>
            <a:custGeom>
              <a:avLst/>
              <a:gdLst/>
              <a:ahLst/>
              <a:cxnLst/>
              <a:rect l="l" t="t" r="r" b="b"/>
              <a:pathLst>
                <a:path w="720" h="1534" extrusionOk="0">
                  <a:moveTo>
                    <a:pt x="409" y="0"/>
                  </a:moveTo>
                  <a:cubicBezTo>
                    <a:pt x="400" y="0"/>
                    <a:pt x="391" y="1"/>
                    <a:pt x="382" y="3"/>
                  </a:cubicBezTo>
                  <a:cubicBezTo>
                    <a:pt x="330" y="19"/>
                    <a:pt x="302" y="79"/>
                    <a:pt x="318" y="132"/>
                  </a:cubicBezTo>
                  <a:cubicBezTo>
                    <a:pt x="318" y="136"/>
                    <a:pt x="494" y="702"/>
                    <a:pt x="32" y="1377"/>
                  </a:cubicBezTo>
                  <a:cubicBezTo>
                    <a:pt x="0" y="1421"/>
                    <a:pt x="12" y="1486"/>
                    <a:pt x="57" y="1518"/>
                  </a:cubicBezTo>
                  <a:cubicBezTo>
                    <a:pt x="73" y="1526"/>
                    <a:pt x="93" y="1534"/>
                    <a:pt x="113" y="1534"/>
                  </a:cubicBezTo>
                  <a:cubicBezTo>
                    <a:pt x="141" y="1534"/>
                    <a:pt x="177" y="1518"/>
                    <a:pt x="197" y="1494"/>
                  </a:cubicBezTo>
                  <a:cubicBezTo>
                    <a:pt x="719" y="734"/>
                    <a:pt x="519" y="96"/>
                    <a:pt x="511" y="71"/>
                  </a:cubicBezTo>
                  <a:cubicBezTo>
                    <a:pt x="497" y="25"/>
                    <a:pt x="453" y="0"/>
                    <a:pt x="40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0" name="Google Shape;2190;p34"/>
            <p:cNvSpPr/>
            <p:nvPr/>
          </p:nvSpPr>
          <p:spPr>
            <a:xfrm>
              <a:off x="2548909" y="1634508"/>
              <a:ext cx="26431" cy="80682"/>
            </a:xfrm>
            <a:custGeom>
              <a:avLst/>
              <a:gdLst/>
              <a:ahLst/>
              <a:cxnLst/>
              <a:rect l="l" t="t" r="r" b="b"/>
              <a:pathLst>
                <a:path w="362" h="1105" extrusionOk="0">
                  <a:moveTo>
                    <a:pt x="128" y="1"/>
                  </a:moveTo>
                  <a:cubicBezTo>
                    <a:pt x="120" y="1"/>
                    <a:pt x="112" y="2"/>
                    <a:pt x="104" y="4"/>
                  </a:cubicBezTo>
                  <a:cubicBezTo>
                    <a:pt x="56" y="16"/>
                    <a:pt x="20" y="72"/>
                    <a:pt x="36" y="124"/>
                  </a:cubicBezTo>
                  <a:cubicBezTo>
                    <a:pt x="157" y="586"/>
                    <a:pt x="16" y="964"/>
                    <a:pt x="16" y="968"/>
                  </a:cubicBezTo>
                  <a:cubicBezTo>
                    <a:pt x="0" y="1024"/>
                    <a:pt x="24" y="1080"/>
                    <a:pt x="76" y="1100"/>
                  </a:cubicBezTo>
                  <a:cubicBezTo>
                    <a:pt x="84" y="1104"/>
                    <a:pt x="100" y="1104"/>
                    <a:pt x="109" y="1104"/>
                  </a:cubicBezTo>
                  <a:cubicBezTo>
                    <a:pt x="149" y="1104"/>
                    <a:pt x="189" y="1080"/>
                    <a:pt x="197" y="1044"/>
                  </a:cubicBezTo>
                  <a:cubicBezTo>
                    <a:pt x="205" y="1024"/>
                    <a:pt x="362" y="602"/>
                    <a:pt x="225" y="76"/>
                  </a:cubicBezTo>
                  <a:cubicBezTo>
                    <a:pt x="218" y="31"/>
                    <a:pt x="176" y="1"/>
                    <a:pt x="12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1" name="Google Shape;2191;p34"/>
            <p:cNvSpPr/>
            <p:nvPr/>
          </p:nvSpPr>
          <p:spPr>
            <a:xfrm>
              <a:off x="2577020" y="1637939"/>
              <a:ext cx="23000" cy="51695"/>
            </a:xfrm>
            <a:custGeom>
              <a:avLst/>
              <a:gdLst/>
              <a:ahLst/>
              <a:cxnLst/>
              <a:rect l="l" t="t" r="r" b="b"/>
              <a:pathLst>
                <a:path w="315" h="708" extrusionOk="0">
                  <a:moveTo>
                    <a:pt x="117" y="0"/>
                  </a:moveTo>
                  <a:cubicBezTo>
                    <a:pt x="106" y="0"/>
                    <a:pt x="96" y="2"/>
                    <a:pt x="85" y="5"/>
                  </a:cubicBezTo>
                  <a:cubicBezTo>
                    <a:pt x="33" y="17"/>
                    <a:pt x="1" y="73"/>
                    <a:pt x="17" y="129"/>
                  </a:cubicBezTo>
                  <a:cubicBezTo>
                    <a:pt x="97" y="411"/>
                    <a:pt x="45" y="567"/>
                    <a:pt x="45" y="571"/>
                  </a:cubicBezTo>
                  <a:cubicBezTo>
                    <a:pt x="33" y="627"/>
                    <a:pt x="57" y="680"/>
                    <a:pt x="105" y="700"/>
                  </a:cubicBezTo>
                  <a:cubicBezTo>
                    <a:pt x="117" y="708"/>
                    <a:pt x="133" y="708"/>
                    <a:pt x="141" y="708"/>
                  </a:cubicBezTo>
                  <a:cubicBezTo>
                    <a:pt x="182" y="708"/>
                    <a:pt x="218" y="680"/>
                    <a:pt x="238" y="648"/>
                  </a:cubicBezTo>
                  <a:cubicBezTo>
                    <a:pt x="242" y="619"/>
                    <a:pt x="314" y="427"/>
                    <a:pt x="214" y="73"/>
                  </a:cubicBezTo>
                  <a:cubicBezTo>
                    <a:pt x="201" y="27"/>
                    <a:pt x="161" y="0"/>
                    <a:pt x="11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2" name="Google Shape;2192;p34"/>
            <p:cNvSpPr/>
            <p:nvPr/>
          </p:nvSpPr>
          <p:spPr>
            <a:xfrm>
              <a:off x="2493710" y="1595664"/>
              <a:ext cx="96307" cy="27089"/>
            </a:xfrm>
            <a:custGeom>
              <a:avLst/>
              <a:gdLst/>
              <a:ahLst/>
              <a:cxnLst/>
              <a:rect l="l" t="t" r="r" b="b"/>
              <a:pathLst>
                <a:path w="1319" h="371" extrusionOk="0">
                  <a:moveTo>
                    <a:pt x="485" y="0"/>
                  </a:moveTo>
                  <a:cubicBezTo>
                    <a:pt x="241" y="0"/>
                    <a:pt x="88" y="59"/>
                    <a:pt x="77" y="65"/>
                  </a:cubicBezTo>
                  <a:cubicBezTo>
                    <a:pt x="29" y="86"/>
                    <a:pt x="1" y="146"/>
                    <a:pt x="21" y="194"/>
                  </a:cubicBezTo>
                  <a:cubicBezTo>
                    <a:pt x="36" y="234"/>
                    <a:pt x="75" y="257"/>
                    <a:pt x="115" y="257"/>
                  </a:cubicBezTo>
                  <a:cubicBezTo>
                    <a:pt x="128" y="257"/>
                    <a:pt x="141" y="255"/>
                    <a:pt x="153" y="250"/>
                  </a:cubicBezTo>
                  <a:cubicBezTo>
                    <a:pt x="156" y="250"/>
                    <a:pt x="281" y="203"/>
                    <a:pt x="487" y="203"/>
                  </a:cubicBezTo>
                  <a:cubicBezTo>
                    <a:pt x="662" y="203"/>
                    <a:pt x="896" y="237"/>
                    <a:pt x="1162" y="363"/>
                  </a:cubicBezTo>
                  <a:cubicBezTo>
                    <a:pt x="1174" y="367"/>
                    <a:pt x="1186" y="371"/>
                    <a:pt x="1202" y="371"/>
                  </a:cubicBezTo>
                  <a:cubicBezTo>
                    <a:pt x="1242" y="371"/>
                    <a:pt x="1278" y="351"/>
                    <a:pt x="1298" y="315"/>
                  </a:cubicBezTo>
                  <a:cubicBezTo>
                    <a:pt x="1319" y="266"/>
                    <a:pt x="1298" y="206"/>
                    <a:pt x="1246" y="182"/>
                  </a:cubicBezTo>
                  <a:cubicBezTo>
                    <a:pt x="950" y="40"/>
                    <a:pt x="687" y="0"/>
                    <a:pt x="48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3" name="Google Shape;2193;p34"/>
            <p:cNvSpPr/>
            <p:nvPr/>
          </p:nvSpPr>
          <p:spPr>
            <a:xfrm>
              <a:off x="2446469" y="1562077"/>
              <a:ext cx="145300" cy="33733"/>
            </a:xfrm>
            <a:custGeom>
              <a:avLst/>
              <a:gdLst/>
              <a:ahLst/>
              <a:cxnLst/>
              <a:rect l="l" t="t" r="r" b="b"/>
              <a:pathLst>
                <a:path w="1990" h="462" extrusionOk="0">
                  <a:moveTo>
                    <a:pt x="886" y="1"/>
                  </a:moveTo>
                  <a:cubicBezTo>
                    <a:pt x="424" y="1"/>
                    <a:pt x="92" y="145"/>
                    <a:pt x="73" y="152"/>
                  </a:cubicBezTo>
                  <a:cubicBezTo>
                    <a:pt x="21" y="172"/>
                    <a:pt x="1" y="232"/>
                    <a:pt x="21" y="284"/>
                  </a:cubicBezTo>
                  <a:cubicBezTo>
                    <a:pt x="36" y="320"/>
                    <a:pt x="73" y="340"/>
                    <a:pt x="112" y="340"/>
                  </a:cubicBezTo>
                  <a:cubicBezTo>
                    <a:pt x="126" y="340"/>
                    <a:pt x="140" y="338"/>
                    <a:pt x="153" y="333"/>
                  </a:cubicBezTo>
                  <a:cubicBezTo>
                    <a:pt x="158" y="330"/>
                    <a:pt x="460" y="200"/>
                    <a:pt x="883" y="200"/>
                  </a:cubicBezTo>
                  <a:cubicBezTo>
                    <a:pt x="1161" y="200"/>
                    <a:pt x="1492" y="257"/>
                    <a:pt x="1825" y="445"/>
                  </a:cubicBezTo>
                  <a:cubicBezTo>
                    <a:pt x="1841" y="453"/>
                    <a:pt x="1861" y="461"/>
                    <a:pt x="1873" y="461"/>
                  </a:cubicBezTo>
                  <a:cubicBezTo>
                    <a:pt x="1909" y="461"/>
                    <a:pt x="1945" y="445"/>
                    <a:pt x="1966" y="409"/>
                  </a:cubicBezTo>
                  <a:cubicBezTo>
                    <a:pt x="1990" y="365"/>
                    <a:pt x="1974" y="300"/>
                    <a:pt x="1925" y="272"/>
                  </a:cubicBezTo>
                  <a:cubicBezTo>
                    <a:pt x="1557" y="64"/>
                    <a:pt x="1193" y="1"/>
                    <a:pt x="88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4" name="Google Shape;2194;p34"/>
            <p:cNvSpPr/>
            <p:nvPr/>
          </p:nvSpPr>
          <p:spPr>
            <a:xfrm>
              <a:off x="2495754" y="1534404"/>
              <a:ext cx="76374" cy="23803"/>
            </a:xfrm>
            <a:custGeom>
              <a:avLst/>
              <a:gdLst/>
              <a:ahLst/>
              <a:cxnLst/>
              <a:rect l="l" t="t" r="r" b="b"/>
              <a:pathLst>
                <a:path w="1046" h="326" extrusionOk="0">
                  <a:moveTo>
                    <a:pt x="384" y="1"/>
                  </a:moveTo>
                  <a:cubicBezTo>
                    <a:pt x="213" y="1"/>
                    <a:pt x="95" y="32"/>
                    <a:pt x="85" y="37"/>
                  </a:cubicBezTo>
                  <a:cubicBezTo>
                    <a:pt x="29" y="49"/>
                    <a:pt x="1" y="105"/>
                    <a:pt x="13" y="161"/>
                  </a:cubicBezTo>
                  <a:cubicBezTo>
                    <a:pt x="26" y="207"/>
                    <a:pt x="65" y="234"/>
                    <a:pt x="110" y="234"/>
                  </a:cubicBezTo>
                  <a:cubicBezTo>
                    <a:pt x="120" y="234"/>
                    <a:pt x="131" y="232"/>
                    <a:pt x="141" y="229"/>
                  </a:cubicBezTo>
                  <a:cubicBezTo>
                    <a:pt x="141" y="229"/>
                    <a:pt x="240" y="203"/>
                    <a:pt x="386" y="203"/>
                  </a:cubicBezTo>
                  <a:cubicBezTo>
                    <a:pt x="524" y="203"/>
                    <a:pt x="704" y="226"/>
                    <a:pt x="885" y="318"/>
                  </a:cubicBezTo>
                  <a:cubicBezTo>
                    <a:pt x="897" y="322"/>
                    <a:pt x="913" y="326"/>
                    <a:pt x="929" y="326"/>
                  </a:cubicBezTo>
                  <a:cubicBezTo>
                    <a:pt x="969" y="326"/>
                    <a:pt x="1005" y="302"/>
                    <a:pt x="1017" y="270"/>
                  </a:cubicBezTo>
                  <a:cubicBezTo>
                    <a:pt x="1045" y="221"/>
                    <a:pt x="1025" y="161"/>
                    <a:pt x="973" y="137"/>
                  </a:cubicBezTo>
                  <a:cubicBezTo>
                    <a:pt x="758" y="29"/>
                    <a:pt x="546" y="1"/>
                    <a:pt x="38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95" name="Google Shape;2195;p34"/>
          <p:cNvGrpSpPr/>
          <p:nvPr/>
        </p:nvGrpSpPr>
        <p:grpSpPr>
          <a:xfrm rot="-558697">
            <a:off x="5288549" y="-704330"/>
            <a:ext cx="2141284" cy="1531188"/>
            <a:chOff x="6371841" y="-734571"/>
            <a:chExt cx="2141334" cy="1531223"/>
          </a:xfrm>
        </p:grpSpPr>
        <p:grpSp>
          <p:nvGrpSpPr>
            <p:cNvPr id="2196" name="Google Shape;2196;p34"/>
            <p:cNvGrpSpPr/>
            <p:nvPr/>
          </p:nvGrpSpPr>
          <p:grpSpPr>
            <a:xfrm rot="8478049">
              <a:off x="6711863" y="-231331"/>
              <a:ext cx="1769180" cy="453938"/>
              <a:chOff x="3564648" y="442359"/>
              <a:chExt cx="1769269" cy="453961"/>
            </a:xfrm>
          </p:grpSpPr>
          <p:sp>
            <p:nvSpPr>
              <p:cNvPr id="2197" name="Google Shape;2197;p34"/>
              <p:cNvSpPr/>
              <p:nvPr/>
            </p:nvSpPr>
            <p:spPr>
              <a:xfrm>
                <a:off x="3564648" y="647688"/>
                <a:ext cx="32631" cy="26026"/>
              </a:xfrm>
              <a:custGeom>
                <a:avLst/>
                <a:gdLst/>
                <a:ahLst/>
                <a:cxnLst/>
                <a:rect l="l" t="t" r="r" b="b"/>
                <a:pathLst>
                  <a:path w="242" h="193" extrusionOk="0">
                    <a:moveTo>
                      <a:pt x="73" y="0"/>
                    </a:moveTo>
                    <a:cubicBezTo>
                      <a:pt x="53" y="0"/>
                      <a:pt x="33" y="10"/>
                      <a:pt x="21" y="28"/>
                    </a:cubicBezTo>
                    <a:cubicBezTo>
                      <a:pt x="0" y="52"/>
                      <a:pt x="4" y="92"/>
                      <a:pt x="33" y="112"/>
                    </a:cubicBezTo>
                    <a:cubicBezTo>
                      <a:pt x="33" y="112"/>
                      <a:pt x="69" y="140"/>
                      <a:pt x="141" y="184"/>
                    </a:cubicBezTo>
                    <a:cubicBezTo>
                      <a:pt x="149" y="188"/>
                      <a:pt x="165" y="192"/>
                      <a:pt x="173" y="192"/>
                    </a:cubicBezTo>
                    <a:cubicBezTo>
                      <a:pt x="193" y="192"/>
                      <a:pt x="213" y="184"/>
                      <a:pt x="225" y="168"/>
                    </a:cubicBezTo>
                    <a:cubicBezTo>
                      <a:pt x="241" y="144"/>
                      <a:pt x="233" y="104"/>
                      <a:pt x="205" y="84"/>
                    </a:cubicBezTo>
                    <a:cubicBezTo>
                      <a:pt x="141" y="40"/>
                      <a:pt x="105" y="11"/>
                      <a:pt x="105" y="11"/>
                    </a:cubicBezTo>
                    <a:cubicBezTo>
                      <a:pt x="96" y="4"/>
                      <a:pt x="84" y="0"/>
                      <a:pt x="73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8" name="Google Shape;2198;p34"/>
              <p:cNvSpPr/>
              <p:nvPr/>
            </p:nvSpPr>
            <p:spPr>
              <a:xfrm rot="-9572643">
                <a:off x="4494577" y="582901"/>
                <a:ext cx="835471" cy="172877"/>
              </a:xfrm>
              <a:custGeom>
                <a:avLst/>
                <a:gdLst/>
                <a:ahLst/>
                <a:cxnLst/>
                <a:rect l="l" t="t" r="r" b="b"/>
                <a:pathLst>
                  <a:path w="6196" h="1282" extrusionOk="0">
                    <a:moveTo>
                      <a:pt x="6121" y="0"/>
                    </a:moveTo>
                    <a:cubicBezTo>
                      <a:pt x="6109" y="0"/>
                      <a:pt x="6097" y="4"/>
                      <a:pt x="6087" y="12"/>
                    </a:cubicBezTo>
                    <a:cubicBezTo>
                      <a:pt x="6023" y="64"/>
                      <a:pt x="5955" y="112"/>
                      <a:pt x="5891" y="160"/>
                    </a:cubicBezTo>
                    <a:cubicBezTo>
                      <a:pt x="5858" y="177"/>
                      <a:pt x="5854" y="213"/>
                      <a:pt x="5875" y="245"/>
                    </a:cubicBezTo>
                    <a:cubicBezTo>
                      <a:pt x="5887" y="261"/>
                      <a:pt x="5907" y="269"/>
                      <a:pt x="5927" y="269"/>
                    </a:cubicBezTo>
                    <a:cubicBezTo>
                      <a:pt x="5943" y="269"/>
                      <a:pt x="5951" y="265"/>
                      <a:pt x="5967" y="261"/>
                    </a:cubicBezTo>
                    <a:cubicBezTo>
                      <a:pt x="6035" y="213"/>
                      <a:pt x="6104" y="165"/>
                      <a:pt x="6168" y="112"/>
                    </a:cubicBezTo>
                    <a:cubicBezTo>
                      <a:pt x="6192" y="88"/>
                      <a:pt x="6196" y="48"/>
                      <a:pt x="6176" y="24"/>
                    </a:cubicBezTo>
                    <a:cubicBezTo>
                      <a:pt x="6161" y="9"/>
                      <a:pt x="6140" y="0"/>
                      <a:pt x="6121" y="0"/>
                    </a:cubicBezTo>
                    <a:close/>
                    <a:moveTo>
                      <a:pt x="5557" y="384"/>
                    </a:moveTo>
                    <a:cubicBezTo>
                      <a:pt x="5546" y="384"/>
                      <a:pt x="5535" y="387"/>
                      <a:pt x="5525" y="394"/>
                    </a:cubicBezTo>
                    <a:lnTo>
                      <a:pt x="5312" y="514"/>
                    </a:lnTo>
                    <a:cubicBezTo>
                      <a:pt x="5284" y="530"/>
                      <a:pt x="5272" y="570"/>
                      <a:pt x="5288" y="602"/>
                    </a:cubicBezTo>
                    <a:cubicBezTo>
                      <a:pt x="5296" y="623"/>
                      <a:pt x="5324" y="631"/>
                      <a:pt x="5344" y="631"/>
                    </a:cubicBezTo>
                    <a:cubicBezTo>
                      <a:pt x="5352" y="631"/>
                      <a:pt x="5364" y="631"/>
                      <a:pt x="5372" y="627"/>
                    </a:cubicBezTo>
                    <a:cubicBezTo>
                      <a:pt x="5445" y="586"/>
                      <a:pt x="5517" y="546"/>
                      <a:pt x="5589" y="502"/>
                    </a:cubicBezTo>
                    <a:cubicBezTo>
                      <a:pt x="5617" y="486"/>
                      <a:pt x="5629" y="446"/>
                      <a:pt x="5609" y="414"/>
                    </a:cubicBezTo>
                    <a:cubicBezTo>
                      <a:pt x="5599" y="395"/>
                      <a:pt x="5578" y="384"/>
                      <a:pt x="5557" y="384"/>
                    </a:cubicBezTo>
                    <a:close/>
                    <a:moveTo>
                      <a:pt x="68" y="434"/>
                    </a:moveTo>
                    <a:cubicBezTo>
                      <a:pt x="45" y="434"/>
                      <a:pt x="25" y="444"/>
                      <a:pt x="17" y="466"/>
                    </a:cubicBezTo>
                    <a:cubicBezTo>
                      <a:pt x="1" y="494"/>
                      <a:pt x="9" y="534"/>
                      <a:pt x="41" y="550"/>
                    </a:cubicBezTo>
                    <a:cubicBezTo>
                      <a:pt x="109" y="590"/>
                      <a:pt x="185" y="631"/>
                      <a:pt x="262" y="667"/>
                    </a:cubicBezTo>
                    <a:cubicBezTo>
                      <a:pt x="266" y="671"/>
                      <a:pt x="278" y="671"/>
                      <a:pt x="286" y="671"/>
                    </a:cubicBezTo>
                    <a:cubicBezTo>
                      <a:pt x="310" y="671"/>
                      <a:pt x="330" y="663"/>
                      <a:pt x="346" y="635"/>
                    </a:cubicBezTo>
                    <a:cubicBezTo>
                      <a:pt x="362" y="602"/>
                      <a:pt x="346" y="566"/>
                      <a:pt x="318" y="550"/>
                    </a:cubicBezTo>
                    <a:cubicBezTo>
                      <a:pt x="246" y="514"/>
                      <a:pt x="169" y="482"/>
                      <a:pt x="101" y="442"/>
                    </a:cubicBezTo>
                    <a:cubicBezTo>
                      <a:pt x="90" y="436"/>
                      <a:pt x="79" y="434"/>
                      <a:pt x="68" y="434"/>
                    </a:cubicBezTo>
                    <a:close/>
                    <a:moveTo>
                      <a:pt x="4947" y="705"/>
                    </a:moveTo>
                    <a:cubicBezTo>
                      <a:pt x="4939" y="705"/>
                      <a:pt x="4930" y="707"/>
                      <a:pt x="4922" y="711"/>
                    </a:cubicBezTo>
                    <a:cubicBezTo>
                      <a:pt x="4846" y="747"/>
                      <a:pt x="4770" y="775"/>
                      <a:pt x="4693" y="807"/>
                    </a:cubicBezTo>
                    <a:cubicBezTo>
                      <a:pt x="4665" y="815"/>
                      <a:pt x="4645" y="856"/>
                      <a:pt x="4661" y="888"/>
                    </a:cubicBezTo>
                    <a:cubicBezTo>
                      <a:pt x="4669" y="912"/>
                      <a:pt x="4693" y="928"/>
                      <a:pt x="4721" y="928"/>
                    </a:cubicBezTo>
                    <a:cubicBezTo>
                      <a:pt x="4729" y="928"/>
                      <a:pt x="4738" y="928"/>
                      <a:pt x="4746" y="920"/>
                    </a:cubicBezTo>
                    <a:cubicBezTo>
                      <a:pt x="4826" y="892"/>
                      <a:pt x="4902" y="860"/>
                      <a:pt x="4975" y="827"/>
                    </a:cubicBezTo>
                    <a:cubicBezTo>
                      <a:pt x="5007" y="811"/>
                      <a:pt x="5023" y="771"/>
                      <a:pt x="5007" y="739"/>
                    </a:cubicBezTo>
                    <a:cubicBezTo>
                      <a:pt x="4995" y="719"/>
                      <a:pt x="4971" y="705"/>
                      <a:pt x="4947" y="705"/>
                    </a:cubicBezTo>
                    <a:close/>
                    <a:moveTo>
                      <a:pt x="694" y="729"/>
                    </a:moveTo>
                    <a:cubicBezTo>
                      <a:pt x="670" y="729"/>
                      <a:pt x="644" y="741"/>
                      <a:pt x="631" y="767"/>
                    </a:cubicBezTo>
                    <a:cubicBezTo>
                      <a:pt x="619" y="795"/>
                      <a:pt x="639" y="831"/>
                      <a:pt x="668" y="848"/>
                    </a:cubicBezTo>
                    <a:cubicBezTo>
                      <a:pt x="744" y="884"/>
                      <a:pt x="824" y="908"/>
                      <a:pt x="901" y="936"/>
                    </a:cubicBezTo>
                    <a:cubicBezTo>
                      <a:pt x="905" y="944"/>
                      <a:pt x="913" y="944"/>
                      <a:pt x="921" y="944"/>
                    </a:cubicBezTo>
                    <a:cubicBezTo>
                      <a:pt x="949" y="944"/>
                      <a:pt x="969" y="924"/>
                      <a:pt x="981" y="896"/>
                    </a:cubicBezTo>
                    <a:cubicBezTo>
                      <a:pt x="989" y="864"/>
                      <a:pt x="969" y="827"/>
                      <a:pt x="941" y="815"/>
                    </a:cubicBezTo>
                    <a:cubicBezTo>
                      <a:pt x="864" y="791"/>
                      <a:pt x="788" y="763"/>
                      <a:pt x="712" y="731"/>
                    </a:cubicBezTo>
                    <a:cubicBezTo>
                      <a:pt x="706" y="729"/>
                      <a:pt x="700" y="729"/>
                      <a:pt x="694" y="729"/>
                    </a:cubicBezTo>
                    <a:close/>
                    <a:moveTo>
                      <a:pt x="1342" y="954"/>
                    </a:moveTo>
                    <a:cubicBezTo>
                      <a:pt x="1316" y="954"/>
                      <a:pt x="1288" y="973"/>
                      <a:pt x="1278" y="1004"/>
                    </a:cubicBezTo>
                    <a:cubicBezTo>
                      <a:pt x="1270" y="1032"/>
                      <a:pt x="1290" y="1069"/>
                      <a:pt x="1326" y="1077"/>
                    </a:cubicBezTo>
                    <a:lnTo>
                      <a:pt x="1567" y="1137"/>
                    </a:lnTo>
                    <a:lnTo>
                      <a:pt x="1580" y="1137"/>
                    </a:lnTo>
                    <a:cubicBezTo>
                      <a:pt x="1612" y="1137"/>
                      <a:pt x="1636" y="1117"/>
                      <a:pt x="1636" y="1093"/>
                    </a:cubicBezTo>
                    <a:cubicBezTo>
                      <a:pt x="1648" y="1056"/>
                      <a:pt x="1628" y="1028"/>
                      <a:pt x="1592" y="1016"/>
                    </a:cubicBezTo>
                    <a:cubicBezTo>
                      <a:pt x="1511" y="996"/>
                      <a:pt x="1435" y="976"/>
                      <a:pt x="1355" y="956"/>
                    </a:cubicBezTo>
                    <a:cubicBezTo>
                      <a:pt x="1350" y="955"/>
                      <a:pt x="1346" y="954"/>
                      <a:pt x="1342" y="954"/>
                    </a:cubicBezTo>
                    <a:close/>
                    <a:moveTo>
                      <a:pt x="4306" y="950"/>
                    </a:moveTo>
                    <a:cubicBezTo>
                      <a:pt x="4300" y="950"/>
                      <a:pt x="4294" y="951"/>
                      <a:pt x="4288" y="952"/>
                    </a:cubicBezTo>
                    <a:cubicBezTo>
                      <a:pt x="4207" y="976"/>
                      <a:pt x="4135" y="996"/>
                      <a:pt x="4054" y="1016"/>
                    </a:cubicBezTo>
                    <a:cubicBezTo>
                      <a:pt x="4018" y="1028"/>
                      <a:pt x="3998" y="1056"/>
                      <a:pt x="4006" y="1093"/>
                    </a:cubicBezTo>
                    <a:cubicBezTo>
                      <a:pt x="4014" y="1117"/>
                      <a:pt x="4038" y="1137"/>
                      <a:pt x="4067" y="1137"/>
                    </a:cubicBezTo>
                    <a:lnTo>
                      <a:pt x="4087" y="1137"/>
                    </a:lnTo>
                    <a:cubicBezTo>
                      <a:pt x="4167" y="1117"/>
                      <a:pt x="4247" y="1097"/>
                      <a:pt x="4328" y="1073"/>
                    </a:cubicBezTo>
                    <a:cubicBezTo>
                      <a:pt x="4360" y="1064"/>
                      <a:pt x="4380" y="1028"/>
                      <a:pt x="4368" y="992"/>
                    </a:cubicBezTo>
                    <a:cubicBezTo>
                      <a:pt x="4361" y="966"/>
                      <a:pt x="4335" y="950"/>
                      <a:pt x="4306" y="950"/>
                    </a:cubicBezTo>
                    <a:close/>
                    <a:moveTo>
                      <a:pt x="2020" y="1096"/>
                    </a:moveTo>
                    <a:cubicBezTo>
                      <a:pt x="1988" y="1096"/>
                      <a:pt x="1961" y="1116"/>
                      <a:pt x="1957" y="1149"/>
                    </a:cubicBezTo>
                    <a:cubicBezTo>
                      <a:pt x="1953" y="1185"/>
                      <a:pt x="1973" y="1213"/>
                      <a:pt x="2009" y="1217"/>
                    </a:cubicBezTo>
                    <a:cubicBezTo>
                      <a:pt x="2090" y="1233"/>
                      <a:pt x="2174" y="1245"/>
                      <a:pt x="2255" y="1253"/>
                    </a:cubicBezTo>
                    <a:lnTo>
                      <a:pt x="2259" y="1253"/>
                    </a:lnTo>
                    <a:cubicBezTo>
                      <a:pt x="2291" y="1253"/>
                      <a:pt x="2319" y="1229"/>
                      <a:pt x="2327" y="1197"/>
                    </a:cubicBezTo>
                    <a:cubicBezTo>
                      <a:pt x="2331" y="1161"/>
                      <a:pt x="2307" y="1133"/>
                      <a:pt x="2271" y="1129"/>
                    </a:cubicBezTo>
                    <a:cubicBezTo>
                      <a:pt x="2190" y="1125"/>
                      <a:pt x="2110" y="1109"/>
                      <a:pt x="2030" y="1097"/>
                    </a:cubicBezTo>
                    <a:cubicBezTo>
                      <a:pt x="2026" y="1096"/>
                      <a:pt x="2023" y="1096"/>
                      <a:pt x="2020" y="1096"/>
                    </a:cubicBezTo>
                    <a:close/>
                    <a:moveTo>
                      <a:pt x="3637" y="1103"/>
                    </a:moveTo>
                    <a:cubicBezTo>
                      <a:pt x="3633" y="1103"/>
                      <a:pt x="3629" y="1104"/>
                      <a:pt x="3625" y="1105"/>
                    </a:cubicBezTo>
                    <a:lnTo>
                      <a:pt x="3384" y="1133"/>
                    </a:lnTo>
                    <a:cubicBezTo>
                      <a:pt x="3351" y="1137"/>
                      <a:pt x="3323" y="1169"/>
                      <a:pt x="3331" y="1205"/>
                    </a:cubicBezTo>
                    <a:cubicBezTo>
                      <a:pt x="3331" y="1233"/>
                      <a:pt x="3359" y="1257"/>
                      <a:pt x="3388" y="1257"/>
                    </a:cubicBezTo>
                    <a:cubicBezTo>
                      <a:pt x="3388" y="1257"/>
                      <a:pt x="3396" y="1257"/>
                      <a:pt x="3400" y="1253"/>
                    </a:cubicBezTo>
                    <a:cubicBezTo>
                      <a:pt x="3480" y="1249"/>
                      <a:pt x="3564" y="1237"/>
                      <a:pt x="3645" y="1225"/>
                    </a:cubicBezTo>
                    <a:cubicBezTo>
                      <a:pt x="3677" y="1217"/>
                      <a:pt x="3701" y="1189"/>
                      <a:pt x="3697" y="1153"/>
                    </a:cubicBezTo>
                    <a:cubicBezTo>
                      <a:pt x="3693" y="1128"/>
                      <a:pt x="3668" y="1103"/>
                      <a:pt x="3637" y="1103"/>
                    </a:cubicBezTo>
                    <a:close/>
                    <a:moveTo>
                      <a:pt x="2709" y="1157"/>
                    </a:moveTo>
                    <a:cubicBezTo>
                      <a:pt x="2672" y="1157"/>
                      <a:pt x="2640" y="1181"/>
                      <a:pt x="2640" y="1217"/>
                    </a:cubicBezTo>
                    <a:cubicBezTo>
                      <a:pt x="2640" y="1253"/>
                      <a:pt x="2668" y="1281"/>
                      <a:pt x="2701" y="1281"/>
                    </a:cubicBezTo>
                    <a:lnTo>
                      <a:pt x="2954" y="1281"/>
                    </a:lnTo>
                    <a:cubicBezTo>
                      <a:pt x="2990" y="1281"/>
                      <a:pt x="3014" y="1253"/>
                      <a:pt x="3014" y="1217"/>
                    </a:cubicBezTo>
                    <a:cubicBezTo>
                      <a:pt x="3014" y="1181"/>
                      <a:pt x="2982" y="1157"/>
                      <a:pt x="2950" y="1157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199" name="Google Shape;2199;p34"/>
            <p:cNvGrpSpPr/>
            <p:nvPr/>
          </p:nvGrpSpPr>
          <p:grpSpPr>
            <a:xfrm rot="-1338283">
              <a:off x="6393167" y="-108040"/>
              <a:ext cx="2098682" cy="526116"/>
              <a:chOff x="3235773" y="389316"/>
              <a:chExt cx="2098861" cy="526161"/>
            </a:xfrm>
          </p:grpSpPr>
          <p:sp>
            <p:nvSpPr>
              <p:cNvPr id="2200" name="Google Shape;2200;p34"/>
              <p:cNvSpPr/>
              <p:nvPr/>
            </p:nvSpPr>
            <p:spPr>
              <a:xfrm rot="-9572643">
                <a:off x="4495294" y="602058"/>
                <a:ext cx="835471" cy="172877"/>
              </a:xfrm>
              <a:custGeom>
                <a:avLst/>
                <a:gdLst/>
                <a:ahLst/>
                <a:cxnLst/>
                <a:rect l="l" t="t" r="r" b="b"/>
                <a:pathLst>
                  <a:path w="6196" h="1282" extrusionOk="0">
                    <a:moveTo>
                      <a:pt x="6121" y="0"/>
                    </a:moveTo>
                    <a:cubicBezTo>
                      <a:pt x="6109" y="0"/>
                      <a:pt x="6097" y="4"/>
                      <a:pt x="6087" y="12"/>
                    </a:cubicBezTo>
                    <a:cubicBezTo>
                      <a:pt x="6023" y="64"/>
                      <a:pt x="5955" y="112"/>
                      <a:pt x="5891" y="160"/>
                    </a:cubicBezTo>
                    <a:cubicBezTo>
                      <a:pt x="5858" y="177"/>
                      <a:pt x="5854" y="213"/>
                      <a:pt x="5875" y="245"/>
                    </a:cubicBezTo>
                    <a:cubicBezTo>
                      <a:pt x="5887" y="261"/>
                      <a:pt x="5907" y="269"/>
                      <a:pt x="5927" y="269"/>
                    </a:cubicBezTo>
                    <a:cubicBezTo>
                      <a:pt x="5943" y="269"/>
                      <a:pt x="5951" y="265"/>
                      <a:pt x="5967" y="261"/>
                    </a:cubicBezTo>
                    <a:cubicBezTo>
                      <a:pt x="6035" y="213"/>
                      <a:pt x="6104" y="165"/>
                      <a:pt x="6168" y="112"/>
                    </a:cubicBezTo>
                    <a:cubicBezTo>
                      <a:pt x="6192" y="88"/>
                      <a:pt x="6196" y="48"/>
                      <a:pt x="6176" y="24"/>
                    </a:cubicBezTo>
                    <a:cubicBezTo>
                      <a:pt x="6161" y="9"/>
                      <a:pt x="6140" y="0"/>
                      <a:pt x="6121" y="0"/>
                    </a:cubicBezTo>
                    <a:close/>
                    <a:moveTo>
                      <a:pt x="5557" y="384"/>
                    </a:moveTo>
                    <a:cubicBezTo>
                      <a:pt x="5546" y="384"/>
                      <a:pt x="5535" y="387"/>
                      <a:pt x="5525" y="394"/>
                    </a:cubicBezTo>
                    <a:lnTo>
                      <a:pt x="5312" y="514"/>
                    </a:lnTo>
                    <a:cubicBezTo>
                      <a:pt x="5284" y="530"/>
                      <a:pt x="5272" y="570"/>
                      <a:pt x="5288" y="602"/>
                    </a:cubicBezTo>
                    <a:cubicBezTo>
                      <a:pt x="5296" y="623"/>
                      <a:pt x="5324" y="631"/>
                      <a:pt x="5344" y="631"/>
                    </a:cubicBezTo>
                    <a:cubicBezTo>
                      <a:pt x="5352" y="631"/>
                      <a:pt x="5364" y="631"/>
                      <a:pt x="5372" y="627"/>
                    </a:cubicBezTo>
                    <a:cubicBezTo>
                      <a:pt x="5445" y="586"/>
                      <a:pt x="5517" y="546"/>
                      <a:pt x="5589" y="502"/>
                    </a:cubicBezTo>
                    <a:cubicBezTo>
                      <a:pt x="5617" y="486"/>
                      <a:pt x="5629" y="446"/>
                      <a:pt x="5609" y="414"/>
                    </a:cubicBezTo>
                    <a:cubicBezTo>
                      <a:pt x="5599" y="395"/>
                      <a:pt x="5578" y="384"/>
                      <a:pt x="5557" y="384"/>
                    </a:cubicBezTo>
                    <a:close/>
                    <a:moveTo>
                      <a:pt x="68" y="434"/>
                    </a:moveTo>
                    <a:cubicBezTo>
                      <a:pt x="45" y="434"/>
                      <a:pt x="25" y="444"/>
                      <a:pt x="17" y="466"/>
                    </a:cubicBezTo>
                    <a:cubicBezTo>
                      <a:pt x="1" y="494"/>
                      <a:pt x="9" y="534"/>
                      <a:pt x="41" y="550"/>
                    </a:cubicBezTo>
                    <a:cubicBezTo>
                      <a:pt x="109" y="590"/>
                      <a:pt x="185" y="631"/>
                      <a:pt x="262" y="667"/>
                    </a:cubicBezTo>
                    <a:cubicBezTo>
                      <a:pt x="266" y="671"/>
                      <a:pt x="278" y="671"/>
                      <a:pt x="286" y="671"/>
                    </a:cubicBezTo>
                    <a:cubicBezTo>
                      <a:pt x="310" y="671"/>
                      <a:pt x="330" y="663"/>
                      <a:pt x="346" y="635"/>
                    </a:cubicBezTo>
                    <a:cubicBezTo>
                      <a:pt x="362" y="602"/>
                      <a:pt x="346" y="566"/>
                      <a:pt x="318" y="550"/>
                    </a:cubicBezTo>
                    <a:cubicBezTo>
                      <a:pt x="246" y="514"/>
                      <a:pt x="169" y="482"/>
                      <a:pt x="101" y="442"/>
                    </a:cubicBezTo>
                    <a:cubicBezTo>
                      <a:pt x="90" y="436"/>
                      <a:pt x="79" y="434"/>
                      <a:pt x="68" y="434"/>
                    </a:cubicBezTo>
                    <a:close/>
                    <a:moveTo>
                      <a:pt x="4947" y="705"/>
                    </a:moveTo>
                    <a:cubicBezTo>
                      <a:pt x="4939" y="705"/>
                      <a:pt x="4930" y="707"/>
                      <a:pt x="4922" y="711"/>
                    </a:cubicBezTo>
                    <a:cubicBezTo>
                      <a:pt x="4846" y="747"/>
                      <a:pt x="4770" y="775"/>
                      <a:pt x="4693" y="807"/>
                    </a:cubicBezTo>
                    <a:cubicBezTo>
                      <a:pt x="4665" y="815"/>
                      <a:pt x="4645" y="856"/>
                      <a:pt x="4661" y="888"/>
                    </a:cubicBezTo>
                    <a:cubicBezTo>
                      <a:pt x="4669" y="912"/>
                      <a:pt x="4693" y="928"/>
                      <a:pt x="4721" y="928"/>
                    </a:cubicBezTo>
                    <a:cubicBezTo>
                      <a:pt x="4729" y="928"/>
                      <a:pt x="4738" y="928"/>
                      <a:pt x="4746" y="920"/>
                    </a:cubicBezTo>
                    <a:cubicBezTo>
                      <a:pt x="4826" y="892"/>
                      <a:pt x="4902" y="860"/>
                      <a:pt x="4975" y="827"/>
                    </a:cubicBezTo>
                    <a:cubicBezTo>
                      <a:pt x="5007" y="811"/>
                      <a:pt x="5023" y="771"/>
                      <a:pt x="5007" y="739"/>
                    </a:cubicBezTo>
                    <a:cubicBezTo>
                      <a:pt x="4995" y="719"/>
                      <a:pt x="4971" y="705"/>
                      <a:pt x="4947" y="705"/>
                    </a:cubicBezTo>
                    <a:close/>
                    <a:moveTo>
                      <a:pt x="694" y="729"/>
                    </a:moveTo>
                    <a:cubicBezTo>
                      <a:pt x="670" y="729"/>
                      <a:pt x="644" y="741"/>
                      <a:pt x="631" y="767"/>
                    </a:cubicBezTo>
                    <a:cubicBezTo>
                      <a:pt x="619" y="795"/>
                      <a:pt x="639" y="831"/>
                      <a:pt x="668" y="848"/>
                    </a:cubicBezTo>
                    <a:cubicBezTo>
                      <a:pt x="744" y="884"/>
                      <a:pt x="824" y="908"/>
                      <a:pt x="901" y="936"/>
                    </a:cubicBezTo>
                    <a:cubicBezTo>
                      <a:pt x="905" y="944"/>
                      <a:pt x="913" y="944"/>
                      <a:pt x="921" y="944"/>
                    </a:cubicBezTo>
                    <a:cubicBezTo>
                      <a:pt x="949" y="944"/>
                      <a:pt x="969" y="924"/>
                      <a:pt x="981" y="896"/>
                    </a:cubicBezTo>
                    <a:cubicBezTo>
                      <a:pt x="989" y="864"/>
                      <a:pt x="969" y="827"/>
                      <a:pt x="941" y="815"/>
                    </a:cubicBezTo>
                    <a:cubicBezTo>
                      <a:pt x="864" y="791"/>
                      <a:pt x="788" y="763"/>
                      <a:pt x="712" y="731"/>
                    </a:cubicBezTo>
                    <a:cubicBezTo>
                      <a:pt x="706" y="729"/>
                      <a:pt x="700" y="729"/>
                      <a:pt x="694" y="729"/>
                    </a:cubicBezTo>
                    <a:close/>
                    <a:moveTo>
                      <a:pt x="1342" y="954"/>
                    </a:moveTo>
                    <a:cubicBezTo>
                      <a:pt x="1316" y="954"/>
                      <a:pt x="1288" y="973"/>
                      <a:pt x="1278" y="1004"/>
                    </a:cubicBezTo>
                    <a:cubicBezTo>
                      <a:pt x="1270" y="1032"/>
                      <a:pt x="1290" y="1069"/>
                      <a:pt x="1326" y="1077"/>
                    </a:cubicBezTo>
                    <a:lnTo>
                      <a:pt x="1567" y="1137"/>
                    </a:lnTo>
                    <a:lnTo>
                      <a:pt x="1580" y="1137"/>
                    </a:lnTo>
                    <a:cubicBezTo>
                      <a:pt x="1612" y="1137"/>
                      <a:pt x="1636" y="1117"/>
                      <a:pt x="1636" y="1093"/>
                    </a:cubicBezTo>
                    <a:cubicBezTo>
                      <a:pt x="1648" y="1056"/>
                      <a:pt x="1628" y="1028"/>
                      <a:pt x="1592" y="1016"/>
                    </a:cubicBezTo>
                    <a:cubicBezTo>
                      <a:pt x="1511" y="996"/>
                      <a:pt x="1435" y="976"/>
                      <a:pt x="1355" y="956"/>
                    </a:cubicBezTo>
                    <a:cubicBezTo>
                      <a:pt x="1350" y="955"/>
                      <a:pt x="1346" y="954"/>
                      <a:pt x="1342" y="954"/>
                    </a:cubicBezTo>
                    <a:close/>
                    <a:moveTo>
                      <a:pt x="4306" y="950"/>
                    </a:moveTo>
                    <a:cubicBezTo>
                      <a:pt x="4300" y="950"/>
                      <a:pt x="4294" y="951"/>
                      <a:pt x="4288" y="952"/>
                    </a:cubicBezTo>
                    <a:cubicBezTo>
                      <a:pt x="4207" y="976"/>
                      <a:pt x="4135" y="996"/>
                      <a:pt x="4054" y="1016"/>
                    </a:cubicBezTo>
                    <a:cubicBezTo>
                      <a:pt x="4018" y="1028"/>
                      <a:pt x="3998" y="1056"/>
                      <a:pt x="4006" y="1093"/>
                    </a:cubicBezTo>
                    <a:cubicBezTo>
                      <a:pt x="4014" y="1117"/>
                      <a:pt x="4038" y="1137"/>
                      <a:pt x="4067" y="1137"/>
                    </a:cubicBezTo>
                    <a:lnTo>
                      <a:pt x="4087" y="1137"/>
                    </a:lnTo>
                    <a:cubicBezTo>
                      <a:pt x="4167" y="1117"/>
                      <a:pt x="4247" y="1097"/>
                      <a:pt x="4328" y="1073"/>
                    </a:cubicBezTo>
                    <a:cubicBezTo>
                      <a:pt x="4360" y="1064"/>
                      <a:pt x="4380" y="1028"/>
                      <a:pt x="4368" y="992"/>
                    </a:cubicBezTo>
                    <a:cubicBezTo>
                      <a:pt x="4361" y="966"/>
                      <a:pt x="4335" y="950"/>
                      <a:pt x="4306" y="950"/>
                    </a:cubicBezTo>
                    <a:close/>
                    <a:moveTo>
                      <a:pt x="2020" y="1096"/>
                    </a:moveTo>
                    <a:cubicBezTo>
                      <a:pt x="1988" y="1096"/>
                      <a:pt x="1961" y="1116"/>
                      <a:pt x="1957" y="1149"/>
                    </a:cubicBezTo>
                    <a:cubicBezTo>
                      <a:pt x="1953" y="1185"/>
                      <a:pt x="1973" y="1213"/>
                      <a:pt x="2009" y="1217"/>
                    </a:cubicBezTo>
                    <a:cubicBezTo>
                      <a:pt x="2090" y="1233"/>
                      <a:pt x="2174" y="1245"/>
                      <a:pt x="2255" y="1253"/>
                    </a:cubicBezTo>
                    <a:lnTo>
                      <a:pt x="2259" y="1253"/>
                    </a:lnTo>
                    <a:cubicBezTo>
                      <a:pt x="2291" y="1253"/>
                      <a:pt x="2319" y="1229"/>
                      <a:pt x="2327" y="1197"/>
                    </a:cubicBezTo>
                    <a:cubicBezTo>
                      <a:pt x="2331" y="1161"/>
                      <a:pt x="2307" y="1133"/>
                      <a:pt x="2271" y="1129"/>
                    </a:cubicBezTo>
                    <a:cubicBezTo>
                      <a:pt x="2190" y="1125"/>
                      <a:pt x="2110" y="1109"/>
                      <a:pt x="2030" y="1097"/>
                    </a:cubicBezTo>
                    <a:cubicBezTo>
                      <a:pt x="2026" y="1096"/>
                      <a:pt x="2023" y="1096"/>
                      <a:pt x="2020" y="1096"/>
                    </a:cubicBezTo>
                    <a:close/>
                    <a:moveTo>
                      <a:pt x="3637" y="1103"/>
                    </a:moveTo>
                    <a:cubicBezTo>
                      <a:pt x="3633" y="1103"/>
                      <a:pt x="3629" y="1104"/>
                      <a:pt x="3625" y="1105"/>
                    </a:cubicBezTo>
                    <a:lnTo>
                      <a:pt x="3384" y="1133"/>
                    </a:lnTo>
                    <a:cubicBezTo>
                      <a:pt x="3351" y="1137"/>
                      <a:pt x="3323" y="1169"/>
                      <a:pt x="3331" y="1205"/>
                    </a:cubicBezTo>
                    <a:cubicBezTo>
                      <a:pt x="3331" y="1233"/>
                      <a:pt x="3359" y="1257"/>
                      <a:pt x="3388" y="1257"/>
                    </a:cubicBezTo>
                    <a:cubicBezTo>
                      <a:pt x="3388" y="1257"/>
                      <a:pt x="3396" y="1257"/>
                      <a:pt x="3400" y="1253"/>
                    </a:cubicBezTo>
                    <a:cubicBezTo>
                      <a:pt x="3480" y="1249"/>
                      <a:pt x="3564" y="1237"/>
                      <a:pt x="3645" y="1225"/>
                    </a:cubicBezTo>
                    <a:cubicBezTo>
                      <a:pt x="3677" y="1217"/>
                      <a:pt x="3701" y="1189"/>
                      <a:pt x="3697" y="1153"/>
                    </a:cubicBezTo>
                    <a:cubicBezTo>
                      <a:pt x="3693" y="1128"/>
                      <a:pt x="3668" y="1103"/>
                      <a:pt x="3637" y="1103"/>
                    </a:cubicBezTo>
                    <a:close/>
                    <a:moveTo>
                      <a:pt x="2709" y="1157"/>
                    </a:moveTo>
                    <a:cubicBezTo>
                      <a:pt x="2672" y="1157"/>
                      <a:pt x="2640" y="1181"/>
                      <a:pt x="2640" y="1217"/>
                    </a:cubicBezTo>
                    <a:cubicBezTo>
                      <a:pt x="2640" y="1253"/>
                      <a:pt x="2668" y="1281"/>
                      <a:pt x="2701" y="1281"/>
                    </a:cubicBezTo>
                    <a:lnTo>
                      <a:pt x="2954" y="1281"/>
                    </a:lnTo>
                    <a:cubicBezTo>
                      <a:pt x="2990" y="1281"/>
                      <a:pt x="3014" y="1253"/>
                      <a:pt x="3014" y="1217"/>
                    </a:cubicBezTo>
                    <a:cubicBezTo>
                      <a:pt x="3014" y="1181"/>
                      <a:pt x="2982" y="1157"/>
                      <a:pt x="2950" y="1157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1" name="Google Shape;2201;p34"/>
              <p:cNvSpPr/>
              <p:nvPr/>
            </p:nvSpPr>
            <p:spPr>
              <a:xfrm>
                <a:off x="3314385" y="432198"/>
                <a:ext cx="22249" cy="64593"/>
              </a:xfrm>
              <a:custGeom>
                <a:avLst/>
                <a:gdLst/>
                <a:ahLst/>
                <a:cxnLst/>
                <a:rect l="l" t="t" r="r" b="b"/>
                <a:pathLst>
                  <a:path w="165" h="479" extrusionOk="0">
                    <a:moveTo>
                      <a:pt x="89" y="1"/>
                    </a:moveTo>
                    <a:cubicBezTo>
                      <a:pt x="65" y="1"/>
                      <a:pt x="35" y="20"/>
                      <a:pt x="28" y="51"/>
                    </a:cubicBezTo>
                    <a:cubicBezTo>
                      <a:pt x="0" y="175"/>
                      <a:pt x="4" y="304"/>
                      <a:pt x="32" y="428"/>
                    </a:cubicBezTo>
                    <a:cubicBezTo>
                      <a:pt x="36" y="459"/>
                      <a:pt x="65" y="478"/>
                      <a:pt x="97" y="478"/>
                    </a:cubicBezTo>
                    <a:cubicBezTo>
                      <a:pt x="102" y="478"/>
                      <a:pt x="107" y="478"/>
                      <a:pt x="113" y="476"/>
                    </a:cubicBezTo>
                    <a:cubicBezTo>
                      <a:pt x="145" y="464"/>
                      <a:pt x="165" y="428"/>
                      <a:pt x="157" y="396"/>
                    </a:cubicBezTo>
                    <a:cubicBezTo>
                      <a:pt x="153" y="380"/>
                      <a:pt x="153" y="364"/>
                      <a:pt x="145" y="356"/>
                    </a:cubicBezTo>
                    <a:cubicBezTo>
                      <a:pt x="145" y="344"/>
                      <a:pt x="141" y="340"/>
                      <a:pt x="141" y="328"/>
                    </a:cubicBezTo>
                    <a:lnTo>
                      <a:pt x="141" y="320"/>
                    </a:lnTo>
                    <a:cubicBezTo>
                      <a:pt x="137" y="296"/>
                      <a:pt x="137" y="264"/>
                      <a:pt x="137" y="239"/>
                    </a:cubicBezTo>
                    <a:cubicBezTo>
                      <a:pt x="137" y="179"/>
                      <a:pt x="141" y="131"/>
                      <a:pt x="149" y="83"/>
                    </a:cubicBezTo>
                    <a:cubicBezTo>
                      <a:pt x="153" y="51"/>
                      <a:pt x="137" y="14"/>
                      <a:pt x="101" y="2"/>
                    </a:cubicBezTo>
                    <a:cubicBezTo>
                      <a:pt x="97" y="1"/>
                      <a:pt x="93" y="1"/>
                      <a:pt x="89" y="1"/>
                    </a:cubicBezTo>
                    <a:close/>
                  </a:path>
                </a:pathLst>
              </a:custGeom>
              <a:solidFill>
                <a:srgbClr val="FFF1F6">
                  <a:alpha val="333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2" name="Google Shape;2202;p34"/>
              <p:cNvSpPr/>
              <p:nvPr/>
            </p:nvSpPr>
            <p:spPr>
              <a:xfrm>
                <a:off x="3326790" y="513513"/>
                <a:ext cx="39104" cy="76055"/>
              </a:xfrm>
              <a:custGeom>
                <a:avLst/>
                <a:gdLst/>
                <a:ahLst/>
                <a:cxnLst/>
                <a:rect l="l" t="t" r="r" b="b"/>
                <a:pathLst>
                  <a:path w="290" h="564" extrusionOk="0">
                    <a:moveTo>
                      <a:pt x="70" y="0"/>
                    </a:moveTo>
                    <a:cubicBezTo>
                      <a:pt x="66" y="0"/>
                      <a:pt x="61" y="1"/>
                      <a:pt x="57" y="2"/>
                    </a:cubicBezTo>
                    <a:cubicBezTo>
                      <a:pt x="17" y="14"/>
                      <a:pt x="1" y="50"/>
                      <a:pt x="5" y="82"/>
                    </a:cubicBezTo>
                    <a:cubicBezTo>
                      <a:pt x="29" y="239"/>
                      <a:pt x="85" y="392"/>
                      <a:pt x="161" y="532"/>
                    </a:cubicBezTo>
                    <a:cubicBezTo>
                      <a:pt x="172" y="552"/>
                      <a:pt x="197" y="564"/>
                      <a:pt x="221" y="564"/>
                    </a:cubicBezTo>
                    <a:cubicBezTo>
                      <a:pt x="231" y="564"/>
                      <a:pt x="241" y="561"/>
                      <a:pt x="250" y="556"/>
                    </a:cubicBezTo>
                    <a:cubicBezTo>
                      <a:pt x="282" y="536"/>
                      <a:pt x="290" y="500"/>
                      <a:pt x="278" y="464"/>
                    </a:cubicBezTo>
                    <a:cubicBezTo>
                      <a:pt x="206" y="335"/>
                      <a:pt x="161" y="199"/>
                      <a:pt x="137" y="50"/>
                    </a:cubicBezTo>
                    <a:cubicBezTo>
                      <a:pt x="130" y="19"/>
                      <a:pt x="97" y="0"/>
                      <a:pt x="70" y="0"/>
                    </a:cubicBezTo>
                    <a:close/>
                  </a:path>
                </a:pathLst>
              </a:custGeom>
              <a:solidFill>
                <a:srgbClr val="FFF1F6">
                  <a:alpha val="333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3" name="Google Shape;2203;p34"/>
              <p:cNvSpPr/>
              <p:nvPr/>
            </p:nvSpPr>
            <p:spPr>
              <a:xfrm>
                <a:off x="3235773" y="389316"/>
                <a:ext cx="417195" cy="321752"/>
              </a:xfrm>
              <a:custGeom>
                <a:avLst/>
                <a:gdLst/>
                <a:ahLst/>
                <a:cxnLst/>
                <a:rect l="l" t="t" r="r" b="b"/>
                <a:pathLst>
                  <a:path w="3094" h="2386" extrusionOk="0">
                    <a:moveTo>
                      <a:pt x="761" y="1"/>
                    </a:moveTo>
                    <a:cubicBezTo>
                      <a:pt x="715" y="1"/>
                      <a:pt x="666" y="10"/>
                      <a:pt x="615" y="31"/>
                    </a:cubicBezTo>
                    <a:cubicBezTo>
                      <a:pt x="1" y="280"/>
                      <a:pt x="877" y="2349"/>
                      <a:pt x="1274" y="2385"/>
                    </a:cubicBezTo>
                    <a:cubicBezTo>
                      <a:pt x="1277" y="2386"/>
                      <a:pt x="1281" y="2386"/>
                      <a:pt x="1284" y="2386"/>
                    </a:cubicBezTo>
                    <a:cubicBezTo>
                      <a:pt x="1654" y="2386"/>
                      <a:pt x="3093" y="666"/>
                      <a:pt x="2524" y="216"/>
                    </a:cubicBezTo>
                    <a:cubicBezTo>
                      <a:pt x="2468" y="172"/>
                      <a:pt x="2409" y="153"/>
                      <a:pt x="2348" y="153"/>
                    </a:cubicBezTo>
                    <a:cubicBezTo>
                      <a:pt x="1937" y="153"/>
                      <a:pt x="1467" y="1036"/>
                      <a:pt x="1467" y="1036"/>
                    </a:cubicBezTo>
                    <a:cubicBezTo>
                      <a:pt x="1467" y="1036"/>
                      <a:pt x="1243" y="1"/>
                      <a:pt x="761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4" name="Google Shape;2204;p34"/>
              <p:cNvSpPr/>
              <p:nvPr/>
            </p:nvSpPr>
            <p:spPr>
              <a:xfrm>
                <a:off x="3364140" y="410218"/>
                <a:ext cx="288827" cy="300850"/>
              </a:xfrm>
              <a:custGeom>
                <a:avLst/>
                <a:gdLst/>
                <a:ahLst/>
                <a:cxnLst/>
                <a:rect l="l" t="t" r="r" b="b"/>
                <a:pathLst>
                  <a:path w="2142" h="2231" extrusionOk="0">
                    <a:moveTo>
                      <a:pt x="1403" y="0"/>
                    </a:moveTo>
                    <a:cubicBezTo>
                      <a:pt x="1398" y="0"/>
                      <a:pt x="1392" y="0"/>
                      <a:pt x="1387" y="1"/>
                    </a:cubicBezTo>
                    <a:cubicBezTo>
                      <a:pt x="1009" y="700"/>
                      <a:pt x="535" y="1351"/>
                      <a:pt x="1" y="1941"/>
                    </a:cubicBezTo>
                    <a:cubicBezTo>
                      <a:pt x="113" y="2110"/>
                      <a:pt x="230" y="2222"/>
                      <a:pt x="314" y="2230"/>
                    </a:cubicBezTo>
                    <a:cubicBezTo>
                      <a:pt x="318" y="2231"/>
                      <a:pt x="321" y="2231"/>
                      <a:pt x="324" y="2231"/>
                    </a:cubicBezTo>
                    <a:cubicBezTo>
                      <a:pt x="702" y="2231"/>
                      <a:pt x="2141" y="511"/>
                      <a:pt x="1572" y="61"/>
                    </a:cubicBezTo>
                    <a:cubicBezTo>
                      <a:pt x="1517" y="20"/>
                      <a:pt x="1461" y="0"/>
                      <a:pt x="1403" y="0"/>
                    </a:cubicBezTo>
                    <a:close/>
                  </a:path>
                </a:pathLst>
              </a:custGeom>
              <a:solidFill>
                <a:srgbClr val="FFF1F6">
                  <a:alpha val="333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2205" name="Google Shape;2205;p34"/>
          <p:cNvGrpSpPr/>
          <p:nvPr/>
        </p:nvGrpSpPr>
        <p:grpSpPr>
          <a:xfrm>
            <a:off x="8443404" y="807992"/>
            <a:ext cx="1459675" cy="2094679"/>
            <a:chOff x="8328491" y="505017"/>
            <a:chExt cx="1459675" cy="2094679"/>
          </a:xfrm>
        </p:grpSpPr>
        <p:grpSp>
          <p:nvGrpSpPr>
            <p:cNvPr id="2206" name="Google Shape;2206;p34"/>
            <p:cNvGrpSpPr/>
            <p:nvPr/>
          </p:nvGrpSpPr>
          <p:grpSpPr>
            <a:xfrm>
              <a:off x="8328491" y="2037929"/>
              <a:ext cx="580943" cy="561766"/>
              <a:chOff x="8328491" y="2037929"/>
              <a:chExt cx="580943" cy="561766"/>
            </a:xfrm>
          </p:grpSpPr>
          <p:sp>
            <p:nvSpPr>
              <p:cNvPr id="2207" name="Google Shape;2207;p34"/>
              <p:cNvSpPr/>
              <p:nvPr/>
            </p:nvSpPr>
            <p:spPr>
              <a:xfrm rot="1978064">
                <a:off x="8396332" y="2128457"/>
                <a:ext cx="445374" cy="380712"/>
              </a:xfrm>
              <a:custGeom>
                <a:avLst/>
                <a:gdLst/>
                <a:ahLst/>
                <a:cxnLst/>
                <a:rect l="l" t="t" r="r" b="b"/>
                <a:pathLst>
                  <a:path w="4601" h="3933" extrusionOk="0">
                    <a:moveTo>
                      <a:pt x="3465" y="0"/>
                    </a:moveTo>
                    <a:cubicBezTo>
                      <a:pt x="2561" y="0"/>
                      <a:pt x="2644" y="1918"/>
                      <a:pt x="2644" y="1918"/>
                    </a:cubicBezTo>
                    <a:cubicBezTo>
                      <a:pt x="2644" y="1918"/>
                      <a:pt x="1691" y="910"/>
                      <a:pt x="1051" y="910"/>
                    </a:cubicBezTo>
                    <a:cubicBezTo>
                      <a:pt x="902" y="910"/>
                      <a:pt x="770" y="964"/>
                      <a:pt x="671" y="1098"/>
                    </a:cubicBezTo>
                    <a:cubicBezTo>
                      <a:pt x="0" y="1996"/>
                      <a:pt x="2711" y="3932"/>
                      <a:pt x="3431" y="3932"/>
                    </a:cubicBezTo>
                    <a:cubicBezTo>
                      <a:pt x="3465" y="3932"/>
                      <a:pt x="3495" y="3928"/>
                      <a:pt x="3520" y="3919"/>
                    </a:cubicBezTo>
                    <a:cubicBezTo>
                      <a:pt x="4110" y="3698"/>
                      <a:pt x="4601" y="138"/>
                      <a:pt x="3548" y="6"/>
                    </a:cubicBezTo>
                    <a:cubicBezTo>
                      <a:pt x="3519" y="2"/>
                      <a:pt x="3492" y="0"/>
                      <a:pt x="3465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8" name="Google Shape;2208;p34"/>
              <p:cNvSpPr/>
              <p:nvPr/>
            </p:nvSpPr>
            <p:spPr>
              <a:xfrm rot="1978064">
                <a:off x="8377767" y="2190279"/>
                <a:ext cx="376550" cy="292528"/>
              </a:xfrm>
              <a:custGeom>
                <a:avLst/>
                <a:gdLst/>
                <a:ahLst/>
                <a:cxnLst/>
                <a:rect l="l" t="t" r="r" b="b"/>
                <a:pathLst>
                  <a:path w="3890" h="3022" extrusionOk="0">
                    <a:moveTo>
                      <a:pt x="1050" y="1"/>
                    </a:moveTo>
                    <a:cubicBezTo>
                      <a:pt x="902" y="1"/>
                      <a:pt x="770" y="56"/>
                      <a:pt x="671" y="187"/>
                    </a:cubicBezTo>
                    <a:cubicBezTo>
                      <a:pt x="0" y="1088"/>
                      <a:pt x="2707" y="3021"/>
                      <a:pt x="3427" y="3021"/>
                    </a:cubicBezTo>
                    <a:cubicBezTo>
                      <a:pt x="3461" y="3021"/>
                      <a:pt x="3491" y="3017"/>
                      <a:pt x="3516" y="3008"/>
                    </a:cubicBezTo>
                    <a:cubicBezTo>
                      <a:pt x="3652" y="2956"/>
                      <a:pt x="3777" y="2735"/>
                      <a:pt x="3889" y="2425"/>
                    </a:cubicBezTo>
                    <a:cubicBezTo>
                      <a:pt x="3733" y="2345"/>
                      <a:pt x="3576" y="2248"/>
                      <a:pt x="3427" y="2152"/>
                    </a:cubicBezTo>
                    <a:cubicBezTo>
                      <a:pt x="2564" y="1594"/>
                      <a:pt x="1840" y="870"/>
                      <a:pt x="1266" y="35"/>
                    </a:cubicBezTo>
                    <a:cubicBezTo>
                      <a:pt x="1192" y="13"/>
                      <a:pt x="1119" y="1"/>
                      <a:pt x="1050" y="1"/>
                    </a:cubicBezTo>
                    <a:close/>
                  </a:path>
                </a:pathLst>
              </a:custGeom>
              <a:solidFill>
                <a:srgbClr val="FFF1F6">
                  <a:alpha val="333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209" name="Google Shape;2209;p34"/>
            <p:cNvGrpSpPr/>
            <p:nvPr/>
          </p:nvGrpSpPr>
          <p:grpSpPr>
            <a:xfrm rot="-5889459" flipH="1">
              <a:off x="8298512" y="743391"/>
              <a:ext cx="1545354" cy="1227090"/>
              <a:chOff x="6766920" y="-660615"/>
              <a:chExt cx="1545325" cy="1227067"/>
            </a:xfrm>
          </p:grpSpPr>
          <p:grpSp>
            <p:nvGrpSpPr>
              <p:cNvPr id="2210" name="Google Shape;2210;p34"/>
              <p:cNvGrpSpPr/>
              <p:nvPr/>
            </p:nvGrpSpPr>
            <p:grpSpPr>
              <a:xfrm rot="-1338283">
                <a:off x="6766019" y="229092"/>
                <a:ext cx="900924" cy="172863"/>
                <a:chOff x="3564648" y="628675"/>
                <a:chExt cx="901001" cy="172878"/>
              </a:xfrm>
            </p:grpSpPr>
            <p:sp>
              <p:nvSpPr>
                <p:cNvPr id="2211" name="Google Shape;2211;p34"/>
                <p:cNvSpPr/>
                <p:nvPr/>
              </p:nvSpPr>
              <p:spPr>
                <a:xfrm>
                  <a:off x="3564648" y="647688"/>
                  <a:ext cx="32631" cy="260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2" h="193" extrusionOk="0">
                      <a:moveTo>
                        <a:pt x="73" y="0"/>
                      </a:moveTo>
                      <a:cubicBezTo>
                        <a:pt x="53" y="0"/>
                        <a:pt x="33" y="10"/>
                        <a:pt x="21" y="28"/>
                      </a:cubicBezTo>
                      <a:cubicBezTo>
                        <a:pt x="0" y="52"/>
                        <a:pt x="4" y="92"/>
                        <a:pt x="33" y="112"/>
                      </a:cubicBezTo>
                      <a:cubicBezTo>
                        <a:pt x="33" y="112"/>
                        <a:pt x="69" y="140"/>
                        <a:pt x="141" y="184"/>
                      </a:cubicBezTo>
                      <a:cubicBezTo>
                        <a:pt x="149" y="188"/>
                        <a:pt x="165" y="192"/>
                        <a:pt x="173" y="192"/>
                      </a:cubicBezTo>
                      <a:cubicBezTo>
                        <a:pt x="193" y="192"/>
                        <a:pt x="213" y="184"/>
                        <a:pt x="225" y="168"/>
                      </a:cubicBezTo>
                      <a:cubicBezTo>
                        <a:pt x="241" y="144"/>
                        <a:pt x="233" y="104"/>
                        <a:pt x="205" y="84"/>
                      </a:cubicBezTo>
                      <a:cubicBezTo>
                        <a:pt x="141" y="40"/>
                        <a:pt x="105" y="11"/>
                        <a:pt x="105" y="11"/>
                      </a:cubicBezTo>
                      <a:cubicBezTo>
                        <a:pt x="96" y="4"/>
                        <a:pt x="84" y="0"/>
                        <a:pt x="73" y="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212" name="Google Shape;2212;p34"/>
                <p:cNvSpPr/>
                <p:nvPr/>
              </p:nvSpPr>
              <p:spPr>
                <a:xfrm>
                  <a:off x="3630180" y="628675"/>
                  <a:ext cx="835469" cy="17287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196" h="1282" extrusionOk="0">
                      <a:moveTo>
                        <a:pt x="6121" y="0"/>
                      </a:moveTo>
                      <a:cubicBezTo>
                        <a:pt x="6109" y="0"/>
                        <a:pt x="6097" y="4"/>
                        <a:pt x="6087" y="12"/>
                      </a:cubicBezTo>
                      <a:cubicBezTo>
                        <a:pt x="6023" y="64"/>
                        <a:pt x="5955" y="112"/>
                        <a:pt x="5891" y="160"/>
                      </a:cubicBezTo>
                      <a:cubicBezTo>
                        <a:pt x="5858" y="177"/>
                        <a:pt x="5854" y="213"/>
                        <a:pt x="5875" y="245"/>
                      </a:cubicBezTo>
                      <a:cubicBezTo>
                        <a:pt x="5887" y="261"/>
                        <a:pt x="5907" y="269"/>
                        <a:pt x="5927" y="269"/>
                      </a:cubicBezTo>
                      <a:cubicBezTo>
                        <a:pt x="5943" y="269"/>
                        <a:pt x="5951" y="265"/>
                        <a:pt x="5967" y="261"/>
                      </a:cubicBezTo>
                      <a:cubicBezTo>
                        <a:pt x="6035" y="213"/>
                        <a:pt x="6104" y="165"/>
                        <a:pt x="6168" y="112"/>
                      </a:cubicBezTo>
                      <a:cubicBezTo>
                        <a:pt x="6192" y="88"/>
                        <a:pt x="6196" y="48"/>
                        <a:pt x="6176" y="24"/>
                      </a:cubicBezTo>
                      <a:cubicBezTo>
                        <a:pt x="6161" y="9"/>
                        <a:pt x="6140" y="0"/>
                        <a:pt x="6121" y="0"/>
                      </a:cubicBezTo>
                      <a:close/>
                      <a:moveTo>
                        <a:pt x="5557" y="384"/>
                      </a:moveTo>
                      <a:cubicBezTo>
                        <a:pt x="5546" y="384"/>
                        <a:pt x="5535" y="387"/>
                        <a:pt x="5525" y="394"/>
                      </a:cubicBezTo>
                      <a:lnTo>
                        <a:pt x="5312" y="514"/>
                      </a:lnTo>
                      <a:cubicBezTo>
                        <a:pt x="5284" y="530"/>
                        <a:pt x="5272" y="570"/>
                        <a:pt x="5288" y="602"/>
                      </a:cubicBezTo>
                      <a:cubicBezTo>
                        <a:pt x="5296" y="623"/>
                        <a:pt x="5324" y="631"/>
                        <a:pt x="5344" y="631"/>
                      </a:cubicBezTo>
                      <a:cubicBezTo>
                        <a:pt x="5352" y="631"/>
                        <a:pt x="5364" y="631"/>
                        <a:pt x="5372" y="627"/>
                      </a:cubicBezTo>
                      <a:cubicBezTo>
                        <a:pt x="5445" y="586"/>
                        <a:pt x="5517" y="546"/>
                        <a:pt x="5589" y="502"/>
                      </a:cubicBezTo>
                      <a:cubicBezTo>
                        <a:pt x="5617" y="486"/>
                        <a:pt x="5629" y="446"/>
                        <a:pt x="5609" y="414"/>
                      </a:cubicBezTo>
                      <a:cubicBezTo>
                        <a:pt x="5599" y="395"/>
                        <a:pt x="5578" y="384"/>
                        <a:pt x="5557" y="384"/>
                      </a:cubicBezTo>
                      <a:close/>
                      <a:moveTo>
                        <a:pt x="68" y="434"/>
                      </a:moveTo>
                      <a:cubicBezTo>
                        <a:pt x="45" y="434"/>
                        <a:pt x="25" y="444"/>
                        <a:pt x="17" y="466"/>
                      </a:cubicBezTo>
                      <a:cubicBezTo>
                        <a:pt x="1" y="494"/>
                        <a:pt x="9" y="534"/>
                        <a:pt x="41" y="550"/>
                      </a:cubicBezTo>
                      <a:cubicBezTo>
                        <a:pt x="109" y="590"/>
                        <a:pt x="185" y="631"/>
                        <a:pt x="262" y="667"/>
                      </a:cubicBezTo>
                      <a:cubicBezTo>
                        <a:pt x="266" y="671"/>
                        <a:pt x="278" y="671"/>
                        <a:pt x="286" y="671"/>
                      </a:cubicBezTo>
                      <a:cubicBezTo>
                        <a:pt x="310" y="671"/>
                        <a:pt x="330" y="663"/>
                        <a:pt x="346" y="635"/>
                      </a:cubicBezTo>
                      <a:cubicBezTo>
                        <a:pt x="362" y="602"/>
                        <a:pt x="346" y="566"/>
                        <a:pt x="318" y="550"/>
                      </a:cubicBezTo>
                      <a:cubicBezTo>
                        <a:pt x="246" y="514"/>
                        <a:pt x="169" y="482"/>
                        <a:pt x="101" y="442"/>
                      </a:cubicBezTo>
                      <a:cubicBezTo>
                        <a:pt x="90" y="436"/>
                        <a:pt x="79" y="434"/>
                        <a:pt x="68" y="434"/>
                      </a:cubicBezTo>
                      <a:close/>
                      <a:moveTo>
                        <a:pt x="4947" y="705"/>
                      </a:moveTo>
                      <a:cubicBezTo>
                        <a:pt x="4939" y="705"/>
                        <a:pt x="4930" y="707"/>
                        <a:pt x="4922" y="711"/>
                      </a:cubicBezTo>
                      <a:cubicBezTo>
                        <a:pt x="4846" y="747"/>
                        <a:pt x="4770" y="775"/>
                        <a:pt x="4693" y="807"/>
                      </a:cubicBezTo>
                      <a:cubicBezTo>
                        <a:pt x="4665" y="815"/>
                        <a:pt x="4645" y="856"/>
                        <a:pt x="4661" y="888"/>
                      </a:cubicBezTo>
                      <a:cubicBezTo>
                        <a:pt x="4669" y="912"/>
                        <a:pt x="4693" y="928"/>
                        <a:pt x="4721" y="928"/>
                      </a:cubicBezTo>
                      <a:cubicBezTo>
                        <a:pt x="4729" y="928"/>
                        <a:pt x="4738" y="928"/>
                        <a:pt x="4746" y="920"/>
                      </a:cubicBezTo>
                      <a:cubicBezTo>
                        <a:pt x="4826" y="892"/>
                        <a:pt x="4902" y="860"/>
                        <a:pt x="4975" y="827"/>
                      </a:cubicBezTo>
                      <a:cubicBezTo>
                        <a:pt x="5007" y="811"/>
                        <a:pt x="5023" y="771"/>
                        <a:pt x="5007" y="739"/>
                      </a:cubicBezTo>
                      <a:cubicBezTo>
                        <a:pt x="4995" y="719"/>
                        <a:pt x="4971" y="705"/>
                        <a:pt x="4947" y="705"/>
                      </a:cubicBezTo>
                      <a:close/>
                      <a:moveTo>
                        <a:pt x="694" y="729"/>
                      </a:moveTo>
                      <a:cubicBezTo>
                        <a:pt x="670" y="729"/>
                        <a:pt x="644" y="741"/>
                        <a:pt x="631" y="767"/>
                      </a:cubicBezTo>
                      <a:cubicBezTo>
                        <a:pt x="619" y="795"/>
                        <a:pt x="639" y="831"/>
                        <a:pt x="668" y="848"/>
                      </a:cubicBezTo>
                      <a:cubicBezTo>
                        <a:pt x="744" y="884"/>
                        <a:pt x="824" y="908"/>
                        <a:pt x="901" y="936"/>
                      </a:cubicBezTo>
                      <a:cubicBezTo>
                        <a:pt x="905" y="944"/>
                        <a:pt x="913" y="944"/>
                        <a:pt x="921" y="944"/>
                      </a:cubicBezTo>
                      <a:cubicBezTo>
                        <a:pt x="949" y="944"/>
                        <a:pt x="969" y="924"/>
                        <a:pt x="981" y="896"/>
                      </a:cubicBezTo>
                      <a:cubicBezTo>
                        <a:pt x="989" y="864"/>
                        <a:pt x="969" y="827"/>
                        <a:pt x="941" y="815"/>
                      </a:cubicBezTo>
                      <a:cubicBezTo>
                        <a:pt x="864" y="791"/>
                        <a:pt x="788" y="763"/>
                        <a:pt x="712" y="731"/>
                      </a:cubicBezTo>
                      <a:cubicBezTo>
                        <a:pt x="706" y="729"/>
                        <a:pt x="700" y="729"/>
                        <a:pt x="694" y="729"/>
                      </a:cubicBezTo>
                      <a:close/>
                      <a:moveTo>
                        <a:pt x="1342" y="954"/>
                      </a:moveTo>
                      <a:cubicBezTo>
                        <a:pt x="1316" y="954"/>
                        <a:pt x="1288" y="973"/>
                        <a:pt x="1278" y="1004"/>
                      </a:cubicBezTo>
                      <a:cubicBezTo>
                        <a:pt x="1270" y="1032"/>
                        <a:pt x="1290" y="1069"/>
                        <a:pt x="1326" y="1077"/>
                      </a:cubicBezTo>
                      <a:lnTo>
                        <a:pt x="1567" y="1137"/>
                      </a:lnTo>
                      <a:lnTo>
                        <a:pt x="1580" y="1137"/>
                      </a:lnTo>
                      <a:cubicBezTo>
                        <a:pt x="1612" y="1137"/>
                        <a:pt x="1636" y="1117"/>
                        <a:pt x="1636" y="1093"/>
                      </a:cubicBezTo>
                      <a:cubicBezTo>
                        <a:pt x="1648" y="1056"/>
                        <a:pt x="1628" y="1028"/>
                        <a:pt x="1592" y="1016"/>
                      </a:cubicBezTo>
                      <a:cubicBezTo>
                        <a:pt x="1511" y="996"/>
                        <a:pt x="1435" y="976"/>
                        <a:pt x="1355" y="956"/>
                      </a:cubicBezTo>
                      <a:cubicBezTo>
                        <a:pt x="1350" y="955"/>
                        <a:pt x="1346" y="954"/>
                        <a:pt x="1342" y="954"/>
                      </a:cubicBezTo>
                      <a:close/>
                      <a:moveTo>
                        <a:pt x="4306" y="950"/>
                      </a:moveTo>
                      <a:cubicBezTo>
                        <a:pt x="4300" y="950"/>
                        <a:pt x="4294" y="951"/>
                        <a:pt x="4288" y="952"/>
                      </a:cubicBezTo>
                      <a:cubicBezTo>
                        <a:pt x="4207" y="976"/>
                        <a:pt x="4135" y="996"/>
                        <a:pt x="4054" y="1016"/>
                      </a:cubicBezTo>
                      <a:cubicBezTo>
                        <a:pt x="4018" y="1028"/>
                        <a:pt x="3998" y="1056"/>
                        <a:pt x="4006" y="1093"/>
                      </a:cubicBezTo>
                      <a:cubicBezTo>
                        <a:pt x="4014" y="1117"/>
                        <a:pt x="4038" y="1137"/>
                        <a:pt x="4067" y="1137"/>
                      </a:cubicBezTo>
                      <a:lnTo>
                        <a:pt x="4087" y="1137"/>
                      </a:lnTo>
                      <a:cubicBezTo>
                        <a:pt x="4167" y="1117"/>
                        <a:pt x="4247" y="1097"/>
                        <a:pt x="4328" y="1073"/>
                      </a:cubicBezTo>
                      <a:cubicBezTo>
                        <a:pt x="4360" y="1064"/>
                        <a:pt x="4380" y="1028"/>
                        <a:pt x="4368" y="992"/>
                      </a:cubicBezTo>
                      <a:cubicBezTo>
                        <a:pt x="4361" y="966"/>
                        <a:pt x="4335" y="950"/>
                        <a:pt x="4306" y="950"/>
                      </a:cubicBezTo>
                      <a:close/>
                      <a:moveTo>
                        <a:pt x="2020" y="1096"/>
                      </a:moveTo>
                      <a:cubicBezTo>
                        <a:pt x="1988" y="1096"/>
                        <a:pt x="1961" y="1116"/>
                        <a:pt x="1957" y="1149"/>
                      </a:cubicBezTo>
                      <a:cubicBezTo>
                        <a:pt x="1953" y="1185"/>
                        <a:pt x="1973" y="1213"/>
                        <a:pt x="2009" y="1217"/>
                      </a:cubicBezTo>
                      <a:cubicBezTo>
                        <a:pt x="2090" y="1233"/>
                        <a:pt x="2174" y="1245"/>
                        <a:pt x="2255" y="1253"/>
                      </a:cubicBezTo>
                      <a:lnTo>
                        <a:pt x="2259" y="1253"/>
                      </a:lnTo>
                      <a:cubicBezTo>
                        <a:pt x="2291" y="1253"/>
                        <a:pt x="2319" y="1229"/>
                        <a:pt x="2327" y="1197"/>
                      </a:cubicBezTo>
                      <a:cubicBezTo>
                        <a:pt x="2331" y="1161"/>
                        <a:pt x="2307" y="1133"/>
                        <a:pt x="2271" y="1129"/>
                      </a:cubicBezTo>
                      <a:cubicBezTo>
                        <a:pt x="2190" y="1125"/>
                        <a:pt x="2110" y="1109"/>
                        <a:pt x="2030" y="1097"/>
                      </a:cubicBezTo>
                      <a:cubicBezTo>
                        <a:pt x="2026" y="1096"/>
                        <a:pt x="2023" y="1096"/>
                        <a:pt x="2020" y="1096"/>
                      </a:cubicBezTo>
                      <a:close/>
                      <a:moveTo>
                        <a:pt x="3637" y="1103"/>
                      </a:moveTo>
                      <a:cubicBezTo>
                        <a:pt x="3633" y="1103"/>
                        <a:pt x="3629" y="1104"/>
                        <a:pt x="3625" y="1105"/>
                      </a:cubicBezTo>
                      <a:lnTo>
                        <a:pt x="3384" y="1133"/>
                      </a:lnTo>
                      <a:cubicBezTo>
                        <a:pt x="3351" y="1137"/>
                        <a:pt x="3323" y="1169"/>
                        <a:pt x="3331" y="1205"/>
                      </a:cubicBezTo>
                      <a:cubicBezTo>
                        <a:pt x="3331" y="1233"/>
                        <a:pt x="3359" y="1257"/>
                        <a:pt x="3388" y="1257"/>
                      </a:cubicBezTo>
                      <a:cubicBezTo>
                        <a:pt x="3388" y="1257"/>
                        <a:pt x="3396" y="1257"/>
                        <a:pt x="3400" y="1253"/>
                      </a:cubicBezTo>
                      <a:cubicBezTo>
                        <a:pt x="3480" y="1249"/>
                        <a:pt x="3564" y="1237"/>
                        <a:pt x="3645" y="1225"/>
                      </a:cubicBezTo>
                      <a:cubicBezTo>
                        <a:pt x="3677" y="1217"/>
                        <a:pt x="3701" y="1189"/>
                        <a:pt x="3697" y="1153"/>
                      </a:cubicBezTo>
                      <a:cubicBezTo>
                        <a:pt x="3693" y="1128"/>
                        <a:pt x="3668" y="1103"/>
                        <a:pt x="3637" y="1103"/>
                      </a:cubicBezTo>
                      <a:close/>
                      <a:moveTo>
                        <a:pt x="2709" y="1157"/>
                      </a:moveTo>
                      <a:cubicBezTo>
                        <a:pt x="2672" y="1157"/>
                        <a:pt x="2640" y="1181"/>
                        <a:pt x="2640" y="1217"/>
                      </a:cubicBezTo>
                      <a:cubicBezTo>
                        <a:pt x="2640" y="1253"/>
                        <a:pt x="2668" y="1281"/>
                        <a:pt x="2701" y="1281"/>
                      </a:cubicBezTo>
                      <a:lnTo>
                        <a:pt x="2954" y="1281"/>
                      </a:lnTo>
                      <a:cubicBezTo>
                        <a:pt x="2990" y="1281"/>
                        <a:pt x="3014" y="1253"/>
                        <a:pt x="3014" y="1217"/>
                      </a:cubicBezTo>
                      <a:cubicBezTo>
                        <a:pt x="3014" y="1181"/>
                        <a:pt x="2982" y="1157"/>
                        <a:pt x="2950" y="1157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2213" name="Google Shape;2213;p34"/>
              <p:cNvGrpSpPr/>
              <p:nvPr/>
            </p:nvGrpSpPr>
            <p:grpSpPr>
              <a:xfrm rot="8478049">
                <a:off x="7456155" y="-397939"/>
                <a:ext cx="900955" cy="172869"/>
                <a:chOff x="3564648" y="628675"/>
                <a:chExt cx="901001" cy="172878"/>
              </a:xfrm>
            </p:grpSpPr>
            <p:sp>
              <p:nvSpPr>
                <p:cNvPr id="2214" name="Google Shape;2214;p34"/>
                <p:cNvSpPr/>
                <p:nvPr/>
              </p:nvSpPr>
              <p:spPr>
                <a:xfrm>
                  <a:off x="3564648" y="647688"/>
                  <a:ext cx="32631" cy="260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2" h="193" extrusionOk="0">
                      <a:moveTo>
                        <a:pt x="73" y="0"/>
                      </a:moveTo>
                      <a:cubicBezTo>
                        <a:pt x="53" y="0"/>
                        <a:pt x="33" y="10"/>
                        <a:pt x="21" y="28"/>
                      </a:cubicBezTo>
                      <a:cubicBezTo>
                        <a:pt x="0" y="52"/>
                        <a:pt x="4" y="92"/>
                        <a:pt x="33" y="112"/>
                      </a:cubicBezTo>
                      <a:cubicBezTo>
                        <a:pt x="33" y="112"/>
                        <a:pt x="69" y="140"/>
                        <a:pt x="141" y="184"/>
                      </a:cubicBezTo>
                      <a:cubicBezTo>
                        <a:pt x="149" y="188"/>
                        <a:pt x="165" y="192"/>
                        <a:pt x="173" y="192"/>
                      </a:cubicBezTo>
                      <a:cubicBezTo>
                        <a:pt x="193" y="192"/>
                        <a:pt x="213" y="184"/>
                        <a:pt x="225" y="168"/>
                      </a:cubicBezTo>
                      <a:cubicBezTo>
                        <a:pt x="241" y="144"/>
                        <a:pt x="233" y="104"/>
                        <a:pt x="205" y="84"/>
                      </a:cubicBezTo>
                      <a:cubicBezTo>
                        <a:pt x="141" y="40"/>
                        <a:pt x="105" y="11"/>
                        <a:pt x="105" y="11"/>
                      </a:cubicBezTo>
                      <a:cubicBezTo>
                        <a:pt x="96" y="4"/>
                        <a:pt x="84" y="0"/>
                        <a:pt x="73" y="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215" name="Google Shape;2215;p34"/>
                <p:cNvSpPr/>
                <p:nvPr/>
              </p:nvSpPr>
              <p:spPr>
                <a:xfrm>
                  <a:off x="3630180" y="628675"/>
                  <a:ext cx="835469" cy="17287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196" h="1282" extrusionOk="0">
                      <a:moveTo>
                        <a:pt x="6121" y="0"/>
                      </a:moveTo>
                      <a:cubicBezTo>
                        <a:pt x="6109" y="0"/>
                        <a:pt x="6097" y="4"/>
                        <a:pt x="6087" y="12"/>
                      </a:cubicBezTo>
                      <a:cubicBezTo>
                        <a:pt x="6023" y="64"/>
                        <a:pt x="5955" y="112"/>
                        <a:pt x="5891" y="160"/>
                      </a:cubicBezTo>
                      <a:cubicBezTo>
                        <a:pt x="5858" y="177"/>
                        <a:pt x="5854" y="213"/>
                        <a:pt x="5875" y="245"/>
                      </a:cubicBezTo>
                      <a:cubicBezTo>
                        <a:pt x="5887" y="261"/>
                        <a:pt x="5907" y="269"/>
                        <a:pt x="5927" y="269"/>
                      </a:cubicBezTo>
                      <a:cubicBezTo>
                        <a:pt x="5943" y="269"/>
                        <a:pt x="5951" y="265"/>
                        <a:pt x="5967" y="261"/>
                      </a:cubicBezTo>
                      <a:cubicBezTo>
                        <a:pt x="6035" y="213"/>
                        <a:pt x="6104" y="165"/>
                        <a:pt x="6168" y="112"/>
                      </a:cubicBezTo>
                      <a:cubicBezTo>
                        <a:pt x="6192" y="88"/>
                        <a:pt x="6196" y="48"/>
                        <a:pt x="6176" y="24"/>
                      </a:cubicBezTo>
                      <a:cubicBezTo>
                        <a:pt x="6161" y="9"/>
                        <a:pt x="6140" y="0"/>
                        <a:pt x="6121" y="0"/>
                      </a:cubicBezTo>
                      <a:close/>
                      <a:moveTo>
                        <a:pt x="5557" y="384"/>
                      </a:moveTo>
                      <a:cubicBezTo>
                        <a:pt x="5546" y="384"/>
                        <a:pt x="5535" y="387"/>
                        <a:pt x="5525" y="394"/>
                      </a:cubicBezTo>
                      <a:lnTo>
                        <a:pt x="5312" y="514"/>
                      </a:lnTo>
                      <a:cubicBezTo>
                        <a:pt x="5284" y="530"/>
                        <a:pt x="5272" y="570"/>
                        <a:pt x="5288" y="602"/>
                      </a:cubicBezTo>
                      <a:cubicBezTo>
                        <a:pt x="5296" y="623"/>
                        <a:pt x="5324" y="631"/>
                        <a:pt x="5344" y="631"/>
                      </a:cubicBezTo>
                      <a:cubicBezTo>
                        <a:pt x="5352" y="631"/>
                        <a:pt x="5364" y="631"/>
                        <a:pt x="5372" y="627"/>
                      </a:cubicBezTo>
                      <a:cubicBezTo>
                        <a:pt x="5445" y="586"/>
                        <a:pt x="5517" y="546"/>
                        <a:pt x="5589" y="502"/>
                      </a:cubicBezTo>
                      <a:cubicBezTo>
                        <a:pt x="5617" y="486"/>
                        <a:pt x="5629" y="446"/>
                        <a:pt x="5609" y="414"/>
                      </a:cubicBezTo>
                      <a:cubicBezTo>
                        <a:pt x="5599" y="395"/>
                        <a:pt x="5578" y="384"/>
                        <a:pt x="5557" y="384"/>
                      </a:cubicBezTo>
                      <a:close/>
                      <a:moveTo>
                        <a:pt x="68" y="434"/>
                      </a:moveTo>
                      <a:cubicBezTo>
                        <a:pt x="45" y="434"/>
                        <a:pt x="25" y="444"/>
                        <a:pt x="17" y="466"/>
                      </a:cubicBezTo>
                      <a:cubicBezTo>
                        <a:pt x="1" y="494"/>
                        <a:pt x="9" y="534"/>
                        <a:pt x="41" y="550"/>
                      </a:cubicBezTo>
                      <a:cubicBezTo>
                        <a:pt x="109" y="590"/>
                        <a:pt x="185" y="631"/>
                        <a:pt x="262" y="667"/>
                      </a:cubicBezTo>
                      <a:cubicBezTo>
                        <a:pt x="266" y="671"/>
                        <a:pt x="278" y="671"/>
                        <a:pt x="286" y="671"/>
                      </a:cubicBezTo>
                      <a:cubicBezTo>
                        <a:pt x="310" y="671"/>
                        <a:pt x="330" y="663"/>
                        <a:pt x="346" y="635"/>
                      </a:cubicBezTo>
                      <a:cubicBezTo>
                        <a:pt x="362" y="602"/>
                        <a:pt x="346" y="566"/>
                        <a:pt x="318" y="550"/>
                      </a:cubicBezTo>
                      <a:cubicBezTo>
                        <a:pt x="246" y="514"/>
                        <a:pt x="169" y="482"/>
                        <a:pt x="101" y="442"/>
                      </a:cubicBezTo>
                      <a:cubicBezTo>
                        <a:pt x="90" y="436"/>
                        <a:pt x="79" y="434"/>
                        <a:pt x="68" y="434"/>
                      </a:cubicBezTo>
                      <a:close/>
                      <a:moveTo>
                        <a:pt x="4947" y="705"/>
                      </a:moveTo>
                      <a:cubicBezTo>
                        <a:pt x="4939" y="705"/>
                        <a:pt x="4930" y="707"/>
                        <a:pt x="4922" y="711"/>
                      </a:cubicBezTo>
                      <a:cubicBezTo>
                        <a:pt x="4846" y="747"/>
                        <a:pt x="4770" y="775"/>
                        <a:pt x="4693" y="807"/>
                      </a:cubicBezTo>
                      <a:cubicBezTo>
                        <a:pt x="4665" y="815"/>
                        <a:pt x="4645" y="856"/>
                        <a:pt x="4661" y="888"/>
                      </a:cubicBezTo>
                      <a:cubicBezTo>
                        <a:pt x="4669" y="912"/>
                        <a:pt x="4693" y="928"/>
                        <a:pt x="4721" y="928"/>
                      </a:cubicBezTo>
                      <a:cubicBezTo>
                        <a:pt x="4729" y="928"/>
                        <a:pt x="4738" y="928"/>
                        <a:pt x="4746" y="920"/>
                      </a:cubicBezTo>
                      <a:cubicBezTo>
                        <a:pt x="4826" y="892"/>
                        <a:pt x="4902" y="860"/>
                        <a:pt x="4975" y="827"/>
                      </a:cubicBezTo>
                      <a:cubicBezTo>
                        <a:pt x="5007" y="811"/>
                        <a:pt x="5023" y="771"/>
                        <a:pt x="5007" y="739"/>
                      </a:cubicBezTo>
                      <a:cubicBezTo>
                        <a:pt x="4995" y="719"/>
                        <a:pt x="4971" y="705"/>
                        <a:pt x="4947" y="705"/>
                      </a:cubicBezTo>
                      <a:close/>
                      <a:moveTo>
                        <a:pt x="694" y="729"/>
                      </a:moveTo>
                      <a:cubicBezTo>
                        <a:pt x="670" y="729"/>
                        <a:pt x="644" y="741"/>
                        <a:pt x="631" y="767"/>
                      </a:cubicBezTo>
                      <a:cubicBezTo>
                        <a:pt x="619" y="795"/>
                        <a:pt x="639" y="831"/>
                        <a:pt x="668" y="848"/>
                      </a:cubicBezTo>
                      <a:cubicBezTo>
                        <a:pt x="744" y="884"/>
                        <a:pt x="824" y="908"/>
                        <a:pt x="901" y="936"/>
                      </a:cubicBezTo>
                      <a:cubicBezTo>
                        <a:pt x="905" y="944"/>
                        <a:pt x="913" y="944"/>
                        <a:pt x="921" y="944"/>
                      </a:cubicBezTo>
                      <a:cubicBezTo>
                        <a:pt x="949" y="944"/>
                        <a:pt x="969" y="924"/>
                        <a:pt x="981" y="896"/>
                      </a:cubicBezTo>
                      <a:cubicBezTo>
                        <a:pt x="989" y="864"/>
                        <a:pt x="969" y="827"/>
                        <a:pt x="941" y="815"/>
                      </a:cubicBezTo>
                      <a:cubicBezTo>
                        <a:pt x="864" y="791"/>
                        <a:pt x="788" y="763"/>
                        <a:pt x="712" y="731"/>
                      </a:cubicBezTo>
                      <a:cubicBezTo>
                        <a:pt x="706" y="729"/>
                        <a:pt x="700" y="729"/>
                        <a:pt x="694" y="729"/>
                      </a:cubicBezTo>
                      <a:close/>
                      <a:moveTo>
                        <a:pt x="1342" y="954"/>
                      </a:moveTo>
                      <a:cubicBezTo>
                        <a:pt x="1316" y="954"/>
                        <a:pt x="1288" y="973"/>
                        <a:pt x="1278" y="1004"/>
                      </a:cubicBezTo>
                      <a:cubicBezTo>
                        <a:pt x="1270" y="1032"/>
                        <a:pt x="1290" y="1069"/>
                        <a:pt x="1326" y="1077"/>
                      </a:cubicBezTo>
                      <a:lnTo>
                        <a:pt x="1567" y="1137"/>
                      </a:lnTo>
                      <a:lnTo>
                        <a:pt x="1580" y="1137"/>
                      </a:lnTo>
                      <a:cubicBezTo>
                        <a:pt x="1612" y="1137"/>
                        <a:pt x="1636" y="1117"/>
                        <a:pt x="1636" y="1093"/>
                      </a:cubicBezTo>
                      <a:cubicBezTo>
                        <a:pt x="1648" y="1056"/>
                        <a:pt x="1628" y="1028"/>
                        <a:pt x="1592" y="1016"/>
                      </a:cubicBezTo>
                      <a:cubicBezTo>
                        <a:pt x="1511" y="996"/>
                        <a:pt x="1435" y="976"/>
                        <a:pt x="1355" y="956"/>
                      </a:cubicBezTo>
                      <a:cubicBezTo>
                        <a:pt x="1350" y="955"/>
                        <a:pt x="1346" y="954"/>
                        <a:pt x="1342" y="954"/>
                      </a:cubicBezTo>
                      <a:close/>
                      <a:moveTo>
                        <a:pt x="4306" y="950"/>
                      </a:moveTo>
                      <a:cubicBezTo>
                        <a:pt x="4300" y="950"/>
                        <a:pt x="4294" y="951"/>
                        <a:pt x="4288" y="952"/>
                      </a:cubicBezTo>
                      <a:cubicBezTo>
                        <a:pt x="4207" y="976"/>
                        <a:pt x="4135" y="996"/>
                        <a:pt x="4054" y="1016"/>
                      </a:cubicBezTo>
                      <a:cubicBezTo>
                        <a:pt x="4018" y="1028"/>
                        <a:pt x="3998" y="1056"/>
                        <a:pt x="4006" y="1093"/>
                      </a:cubicBezTo>
                      <a:cubicBezTo>
                        <a:pt x="4014" y="1117"/>
                        <a:pt x="4038" y="1137"/>
                        <a:pt x="4067" y="1137"/>
                      </a:cubicBezTo>
                      <a:lnTo>
                        <a:pt x="4087" y="1137"/>
                      </a:lnTo>
                      <a:cubicBezTo>
                        <a:pt x="4167" y="1117"/>
                        <a:pt x="4247" y="1097"/>
                        <a:pt x="4328" y="1073"/>
                      </a:cubicBezTo>
                      <a:cubicBezTo>
                        <a:pt x="4360" y="1064"/>
                        <a:pt x="4380" y="1028"/>
                        <a:pt x="4368" y="992"/>
                      </a:cubicBezTo>
                      <a:cubicBezTo>
                        <a:pt x="4361" y="966"/>
                        <a:pt x="4335" y="950"/>
                        <a:pt x="4306" y="950"/>
                      </a:cubicBezTo>
                      <a:close/>
                      <a:moveTo>
                        <a:pt x="2020" y="1096"/>
                      </a:moveTo>
                      <a:cubicBezTo>
                        <a:pt x="1988" y="1096"/>
                        <a:pt x="1961" y="1116"/>
                        <a:pt x="1957" y="1149"/>
                      </a:cubicBezTo>
                      <a:cubicBezTo>
                        <a:pt x="1953" y="1185"/>
                        <a:pt x="1973" y="1213"/>
                        <a:pt x="2009" y="1217"/>
                      </a:cubicBezTo>
                      <a:cubicBezTo>
                        <a:pt x="2090" y="1233"/>
                        <a:pt x="2174" y="1245"/>
                        <a:pt x="2255" y="1253"/>
                      </a:cubicBezTo>
                      <a:lnTo>
                        <a:pt x="2259" y="1253"/>
                      </a:lnTo>
                      <a:cubicBezTo>
                        <a:pt x="2291" y="1253"/>
                        <a:pt x="2319" y="1229"/>
                        <a:pt x="2327" y="1197"/>
                      </a:cubicBezTo>
                      <a:cubicBezTo>
                        <a:pt x="2331" y="1161"/>
                        <a:pt x="2307" y="1133"/>
                        <a:pt x="2271" y="1129"/>
                      </a:cubicBezTo>
                      <a:cubicBezTo>
                        <a:pt x="2190" y="1125"/>
                        <a:pt x="2110" y="1109"/>
                        <a:pt x="2030" y="1097"/>
                      </a:cubicBezTo>
                      <a:cubicBezTo>
                        <a:pt x="2026" y="1096"/>
                        <a:pt x="2023" y="1096"/>
                        <a:pt x="2020" y="1096"/>
                      </a:cubicBezTo>
                      <a:close/>
                      <a:moveTo>
                        <a:pt x="3637" y="1103"/>
                      </a:moveTo>
                      <a:cubicBezTo>
                        <a:pt x="3633" y="1103"/>
                        <a:pt x="3629" y="1104"/>
                        <a:pt x="3625" y="1105"/>
                      </a:cubicBezTo>
                      <a:lnTo>
                        <a:pt x="3384" y="1133"/>
                      </a:lnTo>
                      <a:cubicBezTo>
                        <a:pt x="3351" y="1137"/>
                        <a:pt x="3323" y="1169"/>
                        <a:pt x="3331" y="1205"/>
                      </a:cubicBezTo>
                      <a:cubicBezTo>
                        <a:pt x="3331" y="1233"/>
                        <a:pt x="3359" y="1257"/>
                        <a:pt x="3388" y="1257"/>
                      </a:cubicBezTo>
                      <a:cubicBezTo>
                        <a:pt x="3388" y="1257"/>
                        <a:pt x="3396" y="1257"/>
                        <a:pt x="3400" y="1253"/>
                      </a:cubicBezTo>
                      <a:cubicBezTo>
                        <a:pt x="3480" y="1249"/>
                        <a:pt x="3564" y="1237"/>
                        <a:pt x="3645" y="1225"/>
                      </a:cubicBezTo>
                      <a:cubicBezTo>
                        <a:pt x="3677" y="1217"/>
                        <a:pt x="3701" y="1189"/>
                        <a:pt x="3697" y="1153"/>
                      </a:cubicBezTo>
                      <a:cubicBezTo>
                        <a:pt x="3693" y="1128"/>
                        <a:pt x="3668" y="1103"/>
                        <a:pt x="3637" y="1103"/>
                      </a:cubicBezTo>
                      <a:close/>
                      <a:moveTo>
                        <a:pt x="2709" y="1157"/>
                      </a:moveTo>
                      <a:cubicBezTo>
                        <a:pt x="2672" y="1157"/>
                        <a:pt x="2640" y="1181"/>
                        <a:pt x="2640" y="1217"/>
                      </a:cubicBezTo>
                      <a:cubicBezTo>
                        <a:pt x="2640" y="1253"/>
                        <a:pt x="2668" y="1281"/>
                        <a:pt x="2701" y="1281"/>
                      </a:cubicBezTo>
                      <a:lnTo>
                        <a:pt x="2954" y="1281"/>
                      </a:lnTo>
                      <a:cubicBezTo>
                        <a:pt x="2990" y="1281"/>
                        <a:pt x="3014" y="1253"/>
                        <a:pt x="3014" y="1217"/>
                      </a:cubicBezTo>
                      <a:cubicBezTo>
                        <a:pt x="3014" y="1181"/>
                        <a:pt x="2982" y="1157"/>
                        <a:pt x="2950" y="1157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</p:grpSp>
      <p:grpSp>
        <p:nvGrpSpPr>
          <p:cNvPr id="2216" name="Google Shape;2216;p34"/>
          <p:cNvGrpSpPr/>
          <p:nvPr/>
        </p:nvGrpSpPr>
        <p:grpSpPr>
          <a:xfrm rot="-10324738">
            <a:off x="-412917" y="1872081"/>
            <a:ext cx="1273713" cy="1765776"/>
            <a:chOff x="8314381" y="505017"/>
            <a:chExt cx="1473786" cy="2043141"/>
          </a:xfrm>
        </p:grpSpPr>
        <p:grpSp>
          <p:nvGrpSpPr>
            <p:cNvPr id="2217" name="Google Shape;2217;p34"/>
            <p:cNvGrpSpPr/>
            <p:nvPr/>
          </p:nvGrpSpPr>
          <p:grpSpPr>
            <a:xfrm>
              <a:off x="8314381" y="1966607"/>
              <a:ext cx="563349" cy="581551"/>
              <a:chOff x="8314381" y="1966607"/>
              <a:chExt cx="563349" cy="581551"/>
            </a:xfrm>
          </p:grpSpPr>
          <p:sp>
            <p:nvSpPr>
              <p:cNvPr id="2218" name="Google Shape;2218;p34"/>
              <p:cNvSpPr/>
              <p:nvPr/>
            </p:nvSpPr>
            <p:spPr>
              <a:xfrm rot="3388840">
                <a:off x="8373366" y="2067024"/>
                <a:ext cx="445379" cy="380716"/>
              </a:xfrm>
              <a:custGeom>
                <a:avLst/>
                <a:gdLst/>
                <a:ahLst/>
                <a:cxnLst/>
                <a:rect l="l" t="t" r="r" b="b"/>
                <a:pathLst>
                  <a:path w="4601" h="3933" extrusionOk="0">
                    <a:moveTo>
                      <a:pt x="3465" y="0"/>
                    </a:moveTo>
                    <a:cubicBezTo>
                      <a:pt x="2561" y="0"/>
                      <a:pt x="2644" y="1918"/>
                      <a:pt x="2644" y="1918"/>
                    </a:cubicBezTo>
                    <a:cubicBezTo>
                      <a:pt x="2644" y="1918"/>
                      <a:pt x="1691" y="910"/>
                      <a:pt x="1051" y="910"/>
                    </a:cubicBezTo>
                    <a:cubicBezTo>
                      <a:pt x="902" y="910"/>
                      <a:pt x="770" y="964"/>
                      <a:pt x="671" y="1098"/>
                    </a:cubicBezTo>
                    <a:cubicBezTo>
                      <a:pt x="0" y="1996"/>
                      <a:pt x="2711" y="3932"/>
                      <a:pt x="3431" y="3932"/>
                    </a:cubicBezTo>
                    <a:cubicBezTo>
                      <a:pt x="3465" y="3932"/>
                      <a:pt x="3495" y="3928"/>
                      <a:pt x="3520" y="3919"/>
                    </a:cubicBezTo>
                    <a:cubicBezTo>
                      <a:pt x="4110" y="3698"/>
                      <a:pt x="4601" y="138"/>
                      <a:pt x="3548" y="6"/>
                    </a:cubicBezTo>
                    <a:cubicBezTo>
                      <a:pt x="3519" y="2"/>
                      <a:pt x="3492" y="0"/>
                      <a:pt x="3465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9" name="Google Shape;2219;p34"/>
              <p:cNvSpPr/>
              <p:nvPr/>
            </p:nvSpPr>
            <p:spPr>
              <a:xfrm rot="3388840">
                <a:off x="8352127" y="2106239"/>
                <a:ext cx="376554" cy="292531"/>
              </a:xfrm>
              <a:custGeom>
                <a:avLst/>
                <a:gdLst/>
                <a:ahLst/>
                <a:cxnLst/>
                <a:rect l="l" t="t" r="r" b="b"/>
                <a:pathLst>
                  <a:path w="3890" h="3022" extrusionOk="0">
                    <a:moveTo>
                      <a:pt x="1050" y="1"/>
                    </a:moveTo>
                    <a:cubicBezTo>
                      <a:pt x="902" y="1"/>
                      <a:pt x="770" y="56"/>
                      <a:pt x="671" y="187"/>
                    </a:cubicBezTo>
                    <a:cubicBezTo>
                      <a:pt x="0" y="1088"/>
                      <a:pt x="2707" y="3021"/>
                      <a:pt x="3427" y="3021"/>
                    </a:cubicBezTo>
                    <a:cubicBezTo>
                      <a:pt x="3461" y="3021"/>
                      <a:pt x="3491" y="3017"/>
                      <a:pt x="3516" y="3008"/>
                    </a:cubicBezTo>
                    <a:cubicBezTo>
                      <a:pt x="3652" y="2956"/>
                      <a:pt x="3777" y="2735"/>
                      <a:pt x="3889" y="2425"/>
                    </a:cubicBezTo>
                    <a:cubicBezTo>
                      <a:pt x="3733" y="2345"/>
                      <a:pt x="3576" y="2248"/>
                      <a:pt x="3427" y="2152"/>
                    </a:cubicBezTo>
                    <a:cubicBezTo>
                      <a:pt x="2564" y="1594"/>
                      <a:pt x="1840" y="870"/>
                      <a:pt x="1266" y="35"/>
                    </a:cubicBezTo>
                    <a:cubicBezTo>
                      <a:pt x="1192" y="13"/>
                      <a:pt x="1119" y="1"/>
                      <a:pt x="1050" y="1"/>
                    </a:cubicBezTo>
                    <a:close/>
                  </a:path>
                </a:pathLst>
              </a:custGeom>
              <a:solidFill>
                <a:srgbClr val="FFF1F6">
                  <a:alpha val="333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220" name="Google Shape;2220;p34"/>
            <p:cNvGrpSpPr/>
            <p:nvPr/>
          </p:nvGrpSpPr>
          <p:grpSpPr>
            <a:xfrm rot="-5889459" flipH="1">
              <a:off x="8298512" y="743391"/>
              <a:ext cx="1545354" cy="1227090"/>
              <a:chOff x="6766920" y="-660615"/>
              <a:chExt cx="1545325" cy="1227067"/>
            </a:xfrm>
          </p:grpSpPr>
          <p:grpSp>
            <p:nvGrpSpPr>
              <p:cNvPr id="2221" name="Google Shape;2221;p34"/>
              <p:cNvGrpSpPr/>
              <p:nvPr/>
            </p:nvGrpSpPr>
            <p:grpSpPr>
              <a:xfrm rot="-1338283">
                <a:off x="6766019" y="229092"/>
                <a:ext cx="900924" cy="172863"/>
                <a:chOff x="3564648" y="628675"/>
                <a:chExt cx="901001" cy="172878"/>
              </a:xfrm>
            </p:grpSpPr>
            <p:sp>
              <p:nvSpPr>
                <p:cNvPr id="2222" name="Google Shape;2222;p34"/>
                <p:cNvSpPr/>
                <p:nvPr/>
              </p:nvSpPr>
              <p:spPr>
                <a:xfrm>
                  <a:off x="3564648" y="647688"/>
                  <a:ext cx="32631" cy="260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2" h="193" extrusionOk="0">
                      <a:moveTo>
                        <a:pt x="73" y="0"/>
                      </a:moveTo>
                      <a:cubicBezTo>
                        <a:pt x="53" y="0"/>
                        <a:pt x="33" y="10"/>
                        <a:pt x="21" y="28"/>
                      </a:cubicBezTo>
                      <a:cubicBezTo>
                        <a:pt x="0" y="52"/>
                        <a:pt x="4" y="92"/>
                        <a:pt x="33" y="112"/>
                      </a:cubicBezTo>
                      <a:cubicBezTo>
                        <a:pt x="33" y="112"/>
                        <a:pt x="69" y="140"/>
                        <a:pt x="141" y="184"/>
                      </a:cubicBezTo>
                      <a:cubicBezTo>
                        <a:pt x="149" y="188"/>
                        <a:pt x="165" y="192"/>
                        <a:pt x="173" y="192"/>
                      </a:cubicBezTo>
                      <a:cubicBezTo>
                        <a:pt x="193" y="192"/>
                        <a:pt x="213" y="184"/>
                        <a:pt x="225" y="168"/>
                      </a:cubicBezTo>
                      <a:cubicBezTo>
                        <a:pt x="241" y="144"/>
                        <a:pt x="233" y="104"/>
                        <a:pt x="205" y="84"/>
                      </a:cubicBezTo>
                      <a:cubicBezTo>
                        <a:pt x="141" y="40"/>
                        <a:pt x="105" y="11"/>
                        <a:pt x="105" y="11"/>
                      </a:cubicBezTo>
                      <a:cubicBezTo>
                        <a:pt x="96" y="4"/>
                        <a:pt x="84" y="0"/>
                        <a:pt x="73" y="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223" name="Google Shape;2223;p34"/>
                <p:cNvSpPr/>
                <p:nvPr/>
              </p:nvSpPr>
              <p:spPr>
                <a:xfrm>
                  <a:off x="3630180" y="628675"/>
                  <a:ext cx="835469" cy="17287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196" h="1282" extrusionOk="0">
                      <a:moveTo>
                        <a:pt x="6121" y="0"/>
                      </a:moveTo>
                      <a:cubicBezTo>
                        <a:pt x="6109" y="0"/>
                        <a:pt x="6097" y="4"/>
                        <a:pt x="6087" y="12"/>
                      </a:cubicBezTo>
                      <a:cubicBezTo>
                        <a:pt x="6023" y="64"/>
                        <a:pt x="5955" y="112"/>
                        <a:pt x="5891" y="160"/>
                      </a:cubicBezTo>
                      <a:cubicBezTo>
                        <a:pt x="5858" y="177"/>
                        <a:pt x="5854" y="213"/>
                        <a:pt x="5875" y="245"/>
                      </a:cubicBezTo>
                      <a:cubicBezTo>
                        <a:pt x="5887" y="261"/>
                        <a:pt x="5907" y="269"/>
                        <a:pt x="5927" y="269"/>
                      </a:cubicBezTo>
                      <a:cubicBezTo>
                        <a:pt x="5943" y="269"/>
                        <a:pt x="5951" y="265"/>
                        <a:pt x="5967" y="261"/>
                      </a:cubicBezTo>
                      <a:cubicBezTo>
                        <a:pt x="6035" y="213"/>
                        <a:pt x="6104" y="165"/>
                        <a:pt x="6168" y="112"/>
                      </a:cubicBezTo>
                      <a:cubicBezTo>
                        <a:pt x="6192" y="88"/>
                        <a:pt x="6196" y="48"/>
                        <a:pt x="6176" y="24"/>
                      </a:cubicBezTo>
                      <a:cubicBezTo>
                        <a:pt x="6161" y="9"/>
                        <a:pt x="6140" y="0"/>
                        <a:pt x="6121" y="0"/>
                      </a:cubicBezTo>
                      <a:close/>
                      <a:moveTo>
                        <a:pt x="5557" y="384"/>
                      </a:moveTo>
                      <a:cubicBezTo>
                        <a:pt x="5546" y="384"/>
                        <a:pt x="5535" y="387"/>
                        <a:pt x="5525" y="394"/>
                      </a:cubicBezTo>
                      <a:lnTo>
                        <a:pt x="5312" y="514"/>
                      </a:lnTo>
                      <a:cubicBezTo>
                        <a:pt x="5284" y="530"/>
                        <a:pt x="5272" y="570"/>
                        <a:pt x="5288" y="602"/>
                      </a:cubicBezTo>
                      <a:cubicBezTo>
                        <a:pt x="5296" y="623"/>
                        <a:pt x="5324" y="631"/>
                        <a:pt x="5344" y="631"/>
                      </a:cubicBezTo>
                      <a:cubicBezTo>
                        <a:pt x="5352" y="631"/>
                        <a:pt x="5364" y="631"/>
                        <a:pt x="5372" y="627"/>
                      </a:cubicBezTo>
                      <a:cubicBezTo>
                        <a:pt x="5445" y="586"/>
                        <a:pt x="5517" y="546"/>
                        <a:pt x="5589" y="502"/>
                      </a:cubicBezTo>
                      <a:cubicBezTo>
                        <a:pt x="5617" y="486"/>
                        <a:pt x="5629" y="446"/>
                        <a:pt x="5609" y="414"/>
                      </a:cubicBezTo>
                      <a:cubicBezTo>
                        <a:pt x="5599" y="395"/>
                        <a:pt x="5578" y="384"/>
                        <a:pt x="5557" y="384"/>
                      </a:cubicBezTo>
                      <a:close/>
                      <a:moveTo>
                        <a:pt x="68" y="434"/>
                      </a:moveTo>
                      <a:cubicBezTo>
                        <a:pt x="45" y="434"/>
                        <a:pt x="25" y="444"/>
                        <a:pt x="17" y="466"/>
                      </a:cubicBezTo>
                      <a:cubicBezTo>
                        <a:pt x="1" y="494"/>
                        <a:pt x="9" y="534"/>
                        <a:pt x="41" y="550"/>
                      </a:cubicBezTo>
                      <a:cubicBezTo>
                        <a:pt x="109" y="590"/>
                        <a:pt x="185" y="631"/>
                        <a:pt x="262" y="667"/>
                      </a:cubicBezTo>
                      <a:cubicBezTo>
                        <a:pt x="266" y="671"/>
                        <a:pt x="278" y="671"/>
                        <a:pt x="286" y="671"/>
                      </a:cubicBezTo>
                      <a:cubicBezTo>
                        <a:pt x="310" y="671"/>
                        <a:pt x="330" y="663"/>
                        <a:pt x="346" y="635"/>
                      </a:cubicBezTo>
                      <a:cubicBezTo>
                        <a:pt x="362" y="602"/>
                        <a:pt x="346" y="566"/>
                        <a:pt x="318" y="550"/>
                      </a:cubicBezTo>
                      <a:cubicBezTo>
                        <a:pt x="246" y="514"/>
                        <a:pt x="169" y="482"/>
                        <a:pt x="101" y="442"/>
                      </a:cubicBezTo>
                      <a:cubicBezTo>
                        <a:pt x="90" y="436"/>
                        <a:pt x="79" y="434"/>
                        <a:pt x="68" y="434"/>
                      </a:cubicBezTo>
                      <a:close/>
                      <a:moveTo>
                        <a:pt x="4947" y="705"/>
                      </a:moveTo>
                      <a:cubicBezTo>
                        <a:pt x="4939" y="705"/>
                        <a:pt x="4930" y="707"/>
                        <a:pt x="4922" y="711"/>
                      </a:cubicBezTo>
                      <a:cubicBezTo>
                        <a:pt x="4846" y="747"/>
                        <a:pt x="4770" y="775"/>
                        <a:pt x="4693" y="807"/>
                      </a:cubicBezTo>
                      <a:cubicBezTo>
                        <a:pt x="4665" y="815"/>
                        <a:pt x="4645" y="856"/>
                        <a:pt x="4661" y="888"/>
                      </a:cubicBezTo>
                      <a:cubicBezTo>
                        <a:pt x="4669" y="912"/>
                        <a:pt x="4693" y="928"/>
                        <a:pt x="4721" y="928"/>
                      </a:cubicBezTo>
                      <a:cubicBezTo>
                        <a:pt x="4729" y="928"/>
                        <a:pt x="4738" y="928"/>
                        <a:pt x="4746" y="920"/>
                      </a:cubicBezTo>
                      <a:cubicBezTo>
                        <a:pt x="4826" y="892"/>
                        <a:pt x="4902" y="860"/>
                        <a:pt x="4975" y="827"/>
                      </a:cubicBezTo>
                      <a:cubicBezTo>
                        <a:pt x="5007" y="811"/>
                        <a:pt x="5023" y="771"/>
                        <a:pt x="5007" y="739"/>
                      </a:cubicBezTo>
                      <a:cubicBezTo>
                        <a:pt x="4995" y="719"/>
                        <a:pt x="4971" y="705"/>
                        <a:pt x="4947" y="705"/>
                      </a:cubicBezTo>
                      <a:close/>
                      <a:moveTo>
                        <a:pt x="694" y="729"/>
                      </a:moveTo>
                      <a:cubicBezTo>
                        <a:pt x="670" y="729"/>
                        <a:pt x="644" y="741"/>
                        <a:pt x="631" y="767"/>
                      </a:cubicBezTo>
                      <a:cubicBezTo>
                        <a:pt x="619" y="795"/>
                        <a:pt x="639" y="831"/>
                        <a:pt x="668" y="848"/>
                      </a:cubicBezTo>
                      <a:cubicBezTo>
                        <a:pt x="744" y="884"/>
                        <a:pt x="824" y="908"/>
                        <a:pt x="901" y="936"/>
                      </a:cubicBezTo>
                      <a:cubicBezTo>
                        <a:pt x="905" y="944"/>
                        <a:pt x="913" y="944"/>
                        <a:pt x="921" y="944"/>
                      </a:cubicBezTo>
                      <a:cubicBezTo>
                        <a:pt x="949" y="944"/>
                        <a:pt x="969" y="924"/>
                        <a:pt x="981" y="896"/>
                      </a:cubicBezTo>
                      <a:cubicBezTo>
                        <a:pt x="989" y="864"/>
                        <a:pt x="969" y="827"/>
                        <a:pt x="941" y="815"/>
                      </a:cubicBezTo>
                      <a:cubicBezTo>
                        <a:pt x="864" y="791"/>
                        <a:pt x="788" y="763"/>
                        <a:pt x="712" y="731"/>
                      </a:cubicBezTo>
                      <a:cubicBezTo>
                        <a:pt x="706" y="729"/>
                        <a:pt x="700" y="729"/>
                        <a:pt x="694" y="729"/>
                      </a:cubicBezTo>
                      <a:close/>
                      <a:moveTo>
                        <a:pt x="1342" y="954"/>
                      </a:moveTo>
                      <a:cubicBezTo>
                        <a:pt x="1316" y="954"/>
                        <a:pt x="1288" y="973"/>
                        <a:pt x="1278" y="1004"/>
                      </a:cubicBezTo>
                      <a:cubicBezTo>
                        <a:pt x="1270" y="1032"/>
                        <a:pt x="1290" y="1069"/>
                        <a:pt x="1326" y="1077"/>
                      </a:cubicBezTo>
                      <a:lnTo>
                        <a:pt x="1567" y="1137"/>
                      </a:lnTo>
                      <a:lnTo>
                        <a:pt x="1580" y="1137"/>
                      </a:lnTo>
                      <a:cubicBezTo>
                        <a:pt x="1612" y="1137"/>
                        <a:pt x="1636" y="1117"/>
                        <a:pt x="1636" y="1093"/>
                      </a:cubicBezTo>
                      <a:cubicBezTo>
                        <a:pt x="1648" y="1056"/>
                        <a:pt x="1628" y="1028"/>
                        <a:pt x="1592" y="1016"/>
                      </a:cubicBezTo>
                      <a:cubicBezTo>
                        <a:pt x="1511" y="996"/>
                        <a:pt x="1435" y="976"/>
                        <a:pt x="1355" y="956"/>
                      </a:cubicBezTo>
                      <a:cubicBezTo>
                        <a:pt x="1350" y="955"/>
                        <a:pt x="1346" y="954"/>
                        <a:pt x="1342" y="954"/>
                      </a:cubicBezTo>
                      <a:close/>
                      <a:moveTo>
                        <a:pt x="4306" y="950"/>
                      </a:moveTo>
                      <a:cubicBezTo>
                        <a:pt x="4300" y="950"/>
                        <a:pt x="4294" y="951"/>
                        <a:pt x="4288" y="952"/>
                      </a:cubicBezTo>
                      <a:cubicBezTo>
                        <a:pt x="4207" y="976"/>
                        <a:pt x="4135" y="996"/>
                        <a:pt x="4054" y="1016"/>
                      </a:cubicBezTo>
                      <a:cubicBezTo>
                        <a:pt x="4018" y="1028"/>
                        <a:pt x="3998" y="1056"/>
                        <a:pt x="4006" y="1093"/>
                      </a:cubicBezTo>
                      <a:cubicBezTo>
                        <a:pt x="4014" y="1117"/>
                        <a:pt x="4038" y="1137"/>
                        <a:pt x="4067" y="1137"/>
                      </a:cubicBezTo>
                      <a:lnTo>
                        <a:pt x="4087" y="1137"/>
                      </a:lnTo>
                      <a:cubicBezTo>
                        <a:pt x="4167" y="1117"/>
                        <a:pt x="4247" y="1097"/>
                        <a:pt x="4328" y="1073"/>
                      </a:cubicBezTo>
                      <a:cubicBezTo>
                        <a:pt x="4360" y="1064"/>
                        <a:pt x="4380" y="1028"/>
                        <a:pt x="4368" y="992"/>
                      </a:cubicBezTo>
                      <a:cubicBezTo>
                        <a:pt x="4361" y="966"/>
                        <a:pt x="4335" y="950"/>
                        <a:pt x="4306" y="950"/>
                      </a:cubicBezTo>
                      <a:close/>
                      <a:moveTo>
                        <a:pt x="2020" y="1096"/>
                      </a:moveTo>
                      <a:cubicBezTo>
                        <a:pt x="1988" y="1096"/>
                        <a:pt x="1961" y="1116"/>
                        <a:pt x="1957" y="1149"/>
                      </a:cubicBezTo>
                      <a:cubicBezTo>
                        <a:pt x="1953" y="1185"/>
                        <a:pt x="1973" y="1213"/>
                        <a:pt x="2009" y="1217"/>
                      </a:cubicBezTo>
                      <a:cubicBezTo>
                        <a:pt x="2090" y="1233"/>
                        <a:pt x="2174" y="1245"/>
                        <a:pt x="2255" y="1253"/>
                      </a:cubicBezTo>
                      <a:lnTo>
                        <a:pt x="2259" y="1253"/>
                      </a:lnTo>
                      <a:cubicBezTo>
                        <a:pt x="2291" y="1253"/>
                        <a:pt x="2319" y="1229"/>
                        <a:pt x="2327" y="1197"/>
                      </a:cubicBezTo>
                      <a:cubicBezTo>
                        <a:pt x="2331" y="1161"/>
                        <a:pt x="2307" y="1133"/>
                        <a:pt x="2271" y="1129"/>
                      </a:cubicBezTo>
                      <a:cubicBezTo>
                        <a:pt x="2190" y="1125"/>
                        <a:pt x="2110" y="1109"/>
                        <a:pt x="2030" y="1097"/>
                      </a:cubicBezTo>
                      <a:cubicBezTo>
                        <a:pt x="2026" y="1096"/>
                        <a:pt x="2023" y="1096"/>
                        <a:pt x="2020" y="1096"/>
                      </a:cubicBezTo>
                      <a:close/>
                      <a:moveTo>
                        <a:pt x="3637" y="1103"/>
                      </a:moveTo>
                      <a:cubicBezTo>
                        <a:pt x="3633" y="1103"/>
                        <a:pt x="3629" y="1104"/>
                        <a:pt x="3625" y="1105"/>
                      </a:cubicBezTo>
                      <a:lnTo>
                        <a:pt x="3384" y="1133"/>
                      </a:lnTo>
                      <a:cubicBezTo>
                        <a:pt x="3351" y="1137"/>
                        <a:pt x="3323" y="1169"/>
                        <a:pt x="3331" y="1205"/>
                      </a:cubicBezTo>
                      <a:cubicBezTo>
                        <a:pt x="3331" y="1233"/>
                        <a:pt x="3359" y="1257"/>
                        <a:pt x="3388" y="1257"/>
                      </a:cubicBezTo>
                      <a:cubicBezTo>
                        <a:pt x="3388" y="1257"/>
                        <a:pt x="3396" y="1257"/>
                        <a:pt x="3400" y="1253"/>
                      </a:cubicBezTo>
                      <a:cubicBezTo>
                        <a:pt x="3480" y="1249"/>
                        <a:pt x="3564" y="1237"/>
                        <a:pt x="3645" y="1225"/>
                      </a:cubicBezTo>
                      <a:cubicBezTo>
                        <a:pt x="3677" y="1217"/>
                        <a:pt x="3701" y="1189"/>
                        <a:pt x="3697" y="1153"/>
                      </a:cubicBezTo>
                      <a:cubicBezTo>
                        <a:pt x="3693" y="1128"/>
                        <a:pt x="3668" y="1103"/>
                        <a:pt x="3637" y="1103"/>
                      </a:cubicBezTo>
                      <a:close/>
                      <a:moveTo>
                        <a:pt x="2709" y="1157"/>
                      </a:moveTo>
                      <a:cubicBezTo>
                        <a:pt x="2672" y="1157"/>
                        <a:pt x="2640" y="1181"/>
                        <a:pt x="2640" y="1217"/>
                      </a:cubicBezTo>
                      <a:cubicBezTo>
                        <a:pt x="2640" y="1253"/>
                        <a:pt x="2668" y="1281"/>
                        <a:pt x="2701" y="1281"/>
                      </a:cubicBezTo>
                      <a:lnTo>
                        <a:pt x="2954" y="1281"/>
                      </a:lnTo>
                      <a:cubicBezTo>
                        <a:pt x="2990" y="1281"/>
                        <a:pt x="3014" y="1253"/>
                        <a:pt x="3014" y="1217"/>
                      </a:cubicBezTo>
                      <a:cubicBezTo>
                        <a:pt x="3014" y="1181"/>
                        <a:pt x="2982" y="1157"/>
                        <a:pt x="2950" y="1157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2224" name="Google Shape;2224;p34"/>
              <p:cNvGrpSpPr/>
              <p:nvPr/>
            </p:nvGrpSpPr>
            <p:grpSpPr>
              <a:xfrm rot="8478049">
                <a:off x="7456155" y="-397939"/>
                <a:ext cx="900955" cy="172869"/>
                <a:chOff x="3564648" y="628675"/>
                <a:chExt cx="901001" cy="172878"/>
              </a:xfrm>
            </p:grpSpPr>
            <p:sp>
              <p:nvSpPr>
                <p:cNvPr id="2225" name="Google Shape;2225;p34"/>
                <p:cNvSpPr/>
                <p:nvPr/>
              </p:nvSpPr>
              <p:spPr>
                <a:xfrm>
                  <a:off x="3564648" y="647688"/>
                  <a:ext cx="32631" cy="260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2" h="193" extrusionOk="0">
                      <a:moveTo>
                        <a:pt x="73" y="0"/>
                      </a:moveTo>
                      <a:cubicBezTo>
                        <a:pt x="53" y="0"/>
                        <a:pt x="33" y="10"/>
                        <a:pt x="21" y="28"/>
                      </a:cubicBezTo>
                      <a:cubicBezTo>
                        <a:pt x="0" y="52"/>
                        <a:pt x="4" y="92"/>
                        <a:pt x="33" y="112"/>
                      </a:cubicBezTo>
                      <a:cubicBezTo>
                        <a:pt x="33" y="112"/>
                        <a:pt x="69" y="140"/>
                        <a:pt x="141" y="184"/>
                      </a:cubicBezTo>
                      <a:cubicBezTo>
                        <a:pt x="149" y="188"/>
                        <a:pt x="165" y="192"/>
                        <a:pt x="173" y="192"/>
                      </a:cubicBezTo>
                      <a:cubicBezTo>
                        <a:pt x="193" y="192"/>
                        <a:pt x="213" y="184"/>
                        <a:pt x="225" y="168"/>
                      </a:cubicBezTo>
                      <a:cubicBezTo>
                        <a:pt x="241" y="144"/>
                        <a:pt x="233" y="104"/>
                        <a:pt x="205" y="84"/>
                      </a:cubicBezTo>
                      <a:cubicBezTo>
                        <a:pt x="141" y="40"/>
                        <a:pt x="105" y="11"/>
                        <a:pt x="105" y="11"/>
                      </a:cubicBezTo>
                      <a:cubicBezTo>
                        <a:pt x="96" y="4"/>
                        <a:pt x="84" y="0"/>
                        <a:pt x="73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226" name="Google Shape;2226;p34"/>
                <p:cNvSpPr/>
                <p:nvPr/>
              </p:nvSpPr>
              <p:spPr>
                <a:xfrm>
                  <a:off x="3630180" y="628675"/>
                  <a:ext cx="835469" cy="17287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196" h="1282" extrusionOk="0">
                      <a:moveTo>
                        <a:pt x="6121" y="0"/>
                      </a:moveTo>
                      <a:cubicBezTo>
                        <a:pt x="6109" y="0"/>
                        <a:pt x="6097" y="4"/>
                        <a:pt x="6087" y="12"/>
                      </a:cubicBezTo>
                      <a:cubicBezTo>
                        <a:pt x="6023" y="64"/>
                        <a:pt x="5955" y="112"/>
                        <a:pt x="5891" y="160"/>
                      </a:cubicBezTo>
                      <a:cubicBezTo>
                        <a:pt x="5858" y="177"/>
                        <a:pt x="5854" y="213"/>
                        <a:pt x="5875" y="245"/>
                      </a:cubicBezTo>
                      <a:cubicBezTo>
                        <a:pt x="5887" y="261"/>
                        <a:pt x="5907" y="269"/>
                        <a:pt x="5927" y="269"/>
                      </a:cubicBezTo>
                      <a:cubicBezTo>
                        <a:pt x="5943" y="269"/>
                        <a:pt x="5951" y="265"/>
                        <a:pt x="5967" y="261"/>
                      </a:cubicBezTo>
                      <a:cubicBezTo>
                        <a:pt x="6035" y="213"/>
                        <a:pt x="6104" y="165"/>
                        <a:pt x="6168" y="112"/>
                      </a:cubicBezTo>
                      <a:cubicBezTo>
                        <a:pt x="6192" y="88"/>
                        <a:pt x="6196" y="48"/>
                        <a:pt x="6176" y="24"/>
                      </a:cubicBezTo>
                      <a:cubicBezTo>
                        <a:pt x="6161" y="9"/>
                        <a:pt x="6140" y="0"/>
                        <a:pt x="6121" y="0"/>
                      </a:cubicBezTo>
                      <a:close/>
                      <a:moveTo>
                        <a:pt x="5557" y="384"/>
                      </a:moveTo>
                      <a:cubicBezTo>
                        <a:pt x="5546" y="384"/>
                        <a:pt x="5535" y="387"/>
                        <a:pt x="5525" y="394"/>
                      </a:cubicBezTo>
                      <a:lnTo>
                        <a:pt x="5312" y="514"/>
                      </a:lnTo>
                      <a:cubicBezTo>
                        <a:pt x="5284" y="530"/>
                        <a:pt x="5272" y="570"/>
                        <a:pt x="5288" y="602"/>
                      </a:cubicBezTo>
                      <a:cubicBezTo>
                        <a:pt x="5296" y="623"/>
                        <a:pt x="5324" y="631"/>
                        <a:pt x="5344" y="631"/>
                      </a:cubicBezTo>
                      <a:cubicBezTo>
                        <a:pt x="5352" y="631"/>
                        <a:pt x="5364" y="631"/>
                        <a:pt x="5372" y="627"/>
                      </a:cubicBezTo>
                      <a:cubicBezTo>
                        <a:pt x="5445" y="586"/>
                        <a:pt x="5517" y="546"/>
                        <a:pt x="5589" y="502"/>
                      </a:cubicBezTo>
                      <a:cubicBezTo>
                        <a:pt x="5617" y="486"/>
                        <a:pt x="5629" y="446"/>
                        <a:pt x="5609" y="414"/>
                      </a:cubicBezTo>
                      <a:cubicBezTo>
                        <a:pt x="5599" y="395"/>
                        <a:pt x="5578" y="384"/>
                        <a:pt x="5557" y="384"/>
                      </a:cubicBezTo>
                      <a:close/>
                      <a:moveTo>
                        <a:pt x="68" y="434"/>
                      </a:moveTo>
                      <a:cubicBezTo>
                        <a:pt x="45" y="434"/>
                        <a:pt x="25" y="444"/>
                        <a:pt x="17" y="466"/>
                      </a:cubicBezTo>
                      <a:cubicBezTo>
                        <a:pt x="1" y="494"/>
                        <a:pt x="9" y="534"/>
                        <a:pt x="41" y="550"/>
                      </a:cubicBezTo>
                      <a:cubicBezTo>
                        <a:pt x="109" y="590"/>
                        <a:pt x="185" y="631"/>
                        <a:pt x="262" y="667"/>
                      </a:cubicBezTo>
                      <a:cubicBezTo>
                        <a:pt x="266" y="671"/>
                        <a:pt x="278" y="671"/>
                        <a:pt x="286" y="671"/>
                      </a:cubicBezTo>
                      <a:cubicBezTo>
                        <a:pt x="310" y="671"/>
                        <a:pt x="330" y="663"/>
                        <a:pt x="346" y="635"/>
                      </a:cubicBezTo>
                      <a:cubicBezTo>
                        <a:pt x="362" y="602"/>
                        <a:pt x="346" y="566"/>
                        <a:pt x="318" y="550"/>
                      </a:cubicBezTo>
                      <a:cubicBezTo>
                        <a:pt x="246" y="514"/>
                        <a:pt x="169" y="482"/>
                        <a:pt x="101" y="442"/>
                      </a:cubicBezTo>
                      <a:cubicBezTo>
                        <a:pt x="90" y="436"/>
                        <a:pt x="79" y="434"/>
                        <a:pt x="68" y="434"/>
                      </a:cubicBezTo>
                      <a:close/>
                      <a:moveTo>
                        <a:pt x="4947" y="705"/>
                      </a:moveTo>
                      <a:cubicBezTo>
                        <a:pt x="4939" y="705"/>
                        <a:pt x="4930" y="707"/>
                        <a:pt x="4922" y="711"/>
                      </a:cubicBezTo>
                      <a:cubicBezTo>
                        <a:pt x="4846" y="747"/>
                        <a:pt x="4770" y="775"/>
                        <a:pt x="4693" y="807"/>
                      </a:cubicBezTo>
                      <a:cubicBezTo>
                        <a:pt x="4665" y="815"/>
                        <a:pt x="4645" y="856"/>
                        <a:pt x="4661" y="888"/>
                      </a:cubicBezTo>
                      <a:cubicBezTo>
                        <a:pt x="4669" y="912"/>
                        <a:pt x="4693" y="928"/>
                        <a:pt x="4721" y="928"/>
                      </a:cubicBezTo>
                      <a:cubicBezTo>
                        <a:pt x="4729" y="928"/>
                        <a:pt x="4738" y="928"/>
                        <a:pt x="4746" y="920"/>
                      </a:cubicBezTo>
                      <a:cubicBezTo>
                        <a:pt x="4826" y="892"/>
                        <a:pt x="4902" y="860"/>
                        <a:pt x="4975" y="827"/>
                      </a:cubicBezTo>
                      <a:cubicBezTo>
                        <a:pt x="5007" y="811"/>
                        <a:pt x="5023" y="771"/>
                        <a:pt x="5007" y="739"/>
                      </a:cubicBezTo>
                      <a:cubicBezTo>
                        <a:pt x="4995" y="719"/>
                        <a:pt x="4971" y="705"/>
                        <a:pt x="4947" y="705"/>
                      </a:cubicBezTo>
                      <a:close/>
                      <a:moveTo>
                        <a:pt x="694" y="729"/>
                      </a:moveTo>
                      <a:cubicBezTo>
                        <a:pt x="670" y="729"/>
                        <a:pt x="644" y="741"/>
                        <a:pt x="631" y="767"/>
                      </a:cubicBezTo>
                      <a:cubicBezTo>
                        <a:pt x="619" y="795"/>
                        <a:pt x="639" y="831"/>
                        <a:pt x="668" y="848"/>
                      </a:cubicBezTo>
                      <a:cubicBezTo>
                        <a:pt x="744" y="884"/>
                        <a:pt x="824" y="908"/>
                        <a:pt x="901" y="936"/>
                      </a:cubicBezTo>
                      <a:cubicBezTo>
                        <a:pt x="905" y="944"/>
                        <a:pt x="913" y="944"/>
                        <a:pt x="921" y="944"/>
                      </a:cubicBezTo>
                      <a:cubicBezTo>
                        <a:pt x="949" y="944"/>
                        <a:pt x="969" y="924"/>
                        <a:pt x="981" y="896"/>
                      </a:cubicBezTo>
                      <a:cubicBezTo>
                        <a:pt x="989" y="864"/>
                        <a:pt x="969" y="827"/>
                        <a:pt x="941" y="815"/>
                      </a:cubicBezTo>
                      <a:cubicBezTo>
                        <a:pt x="864" y="791"/>
                        <a:pt x="788" y="763"/>
                        <a:pt x="712" y="731"/>
                      </a:cubicBezTo>
                      <a:cubicBezTo>
                        <a:pt x="706" y="729"/>
                        <a:pt x="700" y="729"/>
                        <a:pt x="694" y="729"/>
                      </a:cubicBezTo>
                      <a:close/>
                      <a:moveTo>
                        <a:pt x="1342" y="954"/>
                      </a:moveTo>
                      <a:cubicBezTo>
                        <a:pt x="1316" y="954"/>
                        <a:pt x="1288" y="973"/>
                        <a:pt x="1278" y="1004"/>
                      </a:cubicBezTo>
                      <a:cubicBezTo>
                        <a:pt x="1270" y="1032"/>
                        <a:pt x="1290" y="1069"/>
                        <a:pt x="1326" y="1077"/>
                      </a:cubicBezTo>
                      <a:lnTo>
                        <a:pt x="1567" y="1137"/>
                      </a:lnTo>
                      <a:lnTo>
                        <a:pt x="1580" y="1137"/>
                      </a:lnTo>
                      <a:cubicBezTo>
                        <a:pt x="1612" y="1137"/>
                        <a:pt x="1636" y="1117"/>
                        <a:pt x="1636" y="1093"/>
                      </a:cubicBezTo>
                      <a:cubicBezTo>
                        <a:pt x="1648" y="1056"/>
                        <a:pt x="1628" y="1028"/>
                        <a:pt x="1592" y="1016"/>
                      </a:cubicBezTo>
                      <a:cubicBezTo>
                        <a:pt x="1511" y="996"/>
                        <a:pt x="1435" y="976"/>
                        <a:pt x="1355" y="956"/>
                      </a:cubicBezTo>
                      <a:cubicBezTo>
                        <a:pt x="1350" y="955"/>
                        <a:pt x="1346" y="954"/>
                        <a:pt x="1342" y="954"/>
                      </a:cubicBezTo>
                      <a:close/>
                      <a:moveTo>
                        <a:pt x="4306" y="950"/>
                      </a:moveTo>
                      <a:cubicBezTo>
                        <a:pt x="4300" y="950"/>
                        <a:pt x="4294" y="951"/>
                        <a:pt x="4288" y="952"/>
                      </a:cubicBezTo>
                      <a:cubicBezTo>
                        <a:pt x="4207" y="976"/>
                        <a:pt x="4135" y="996"/>
                        <a:pt x="4054" y="1016"/>
                      </a:cubicBezTo>
                      <a:cubicBezTo>
                        <a:pt x="4018" y="1028"/>
                        <a:pt x="3998" y="1056"/>
                        <a:pt x="4006" y="1093"/>
                      </a:cubicBezTo>
                      <a:cubicBezTo>
                        <a:pt x="4014" y="1117"/>
                        <a:pt x="4038" y="1137"/>
                        <a:pt x="4067" y="1137"/>
                      </a:cubicBezTo>
                      <a:lnTo>
                        <a:pt x="4087" y="1137"/>
                      </a:lnTo>
                      <a:cubicBezTo>
                        <a:pt x="4167" y="1117"/>
                        <a:pt x="4247" y="1097"/>
                        <a:pt x="4328" y="1073"/>
                      </a:cubicBezTo>
                      <a:cubicBezTo>
                        <a:pt x="4360" y="1064"/>
                        <a:pt x="4380" y="1028"/>
                        <a:pt x="4368" y="992"/>
                      </a:cubicBezTo>
                      <a:cubicBezTo>
                        <a:pt x="4361" y="966"/>
                        <a:pt x="4335" y="950"/>
                        <a:pt x="4306" y="950"/>
                      </a:cubicBezTo>
                      <a:close/>
                      <a:moveTo>
                        <a:pt x="2020" y="1096"/>
                      </a:moveTo>
                      <a:cubicBezTo>
                        <a:pt x="1988" y="1096"/>
                        <a:pt x="1961" y="1116"/>
                        <a:pt x="1957" y="1149"/>
                      </a:cubicBezTo>
                      <a:cubicBezTo>
                        <a:pt x="1953" y="1185"/>
                        <a:pt x="1973" y="1213"/>
                        <a:pt x="2009" y="1217"/>
                      </a:cubicBezTo>
                      <a:cubicBezTo>
                        <a:pt x="2090" y="1233"/>
                        <a:pt x="2174" y="1245"/>
                        <a:pt x="2255" y="1253"/>
                      </a:cubicBezTo>
                      <a:lnTo>
                        <a:pt x="2259" y="1253"/>
                      </a:lnTo>
                      <a:cubicBezTo>
                        <a:pt x="2291" y="1253"/>
                        <a:pt x="2319" y="1229"/>
                        <a:pt x="2327" y="1197"/>
                      </a:cubicBezTo>
                      <a:cubicBezTo>
                        <a:pt x="2331" y="1161"/>
                        <a:pt x="2307" y="1133"/>
                        <a:pt x="2271" y="1129"/>
                      </a:cubicBezTo>
                      <a:cubicBezTo>
                        <a:pt x="2190" y="1125"/>
                        <a:pt x="2110" y="1109"/>
                        <a:pt x="2030" y="1097"/>
                      </a:cubicBezTo>
                      <a:cubicBezTo>
                        <a:pt x="2026" y="1096"/>
                        <a:pt x="2023" y="1096"/>
                        <a:pt x="2020" y="1096"/>
                      </a:cubicBezTo>
                      <a:close/>
                      <a:moveTo>
                        <a:pt x="3637" y="1103"/>
                      </a:moveTo>
                      <a:cubicBezTo>
                        <a:pt x="3633" y="1103"/>
                        <a:pt x="3629" y="1104"/>
                        <a:pt x="3625" y="1105"/>
                      </a:cubicBezTo>
                      <a:lnTo>
                        <a:pt x="3384" y="1133"/>
                      </a:lnTo>
                      <a:cubicBezTo>
                        <a:pt x="3351" y="1137"/>
                        <a:pt x="3323" y="1169"/>
                        <a:pt x="3331" y="1205"/>
                      </a:cubicBezTo>
                      <a:cubicBezTo>
                        <a:pt x="3331" y="1233"/>
                        <a:pt x="3359" y="1257"/>
                        <a:pt x="3388" y="1257"/>
                      </a:cubicBezTo>
                      <a:cubicBezTo>
                        <a:pt x="3388" y="1257"/>
                        <a:pt x="3396" y="1257"/>
                        <a:pt x="3400" y="1253"/>
                      </a:cubicBezTo>
                      <a:cubicBezTo>
                        <a:pt x="3480" y="1249"/>
                        <a:pt x="3564" y="1237"/>
                        <a:pt x="3645" y="1225"/>
                      </a:cubicBezTo>
                      <a:cubicBezTo>
                        <a:pt x="3677" y="1217"/>
                        <a:pt x="3701" y="1189"/>
                        <a:pt x="3697" y="1153"/>
                      </a:cubicBezTo>
                      <a:cubicBezTo>
                        <a:pt x="3693" y="1128"/>
                        <a:pt x="3668" y="1103"/>
                        <a:pt x="3637" y="1103"/>
                      </a:cubicBezTo>
                      <a:close/>
                      <a:moveTo>
                        <a:pt x="2709" y="1157"/>
                      </a:moveTo>
                      <a:cubicBezTo>
                        <a:pt x="2672" y="1157"/>
                        <a:pt x="2640" y="1181"/>
                        <a:pt x="2640" y="1217"/>
                      </a:cubicBezTo>
                      <a:cubicBezTo>
                        <a:pt x="2640" y="1253"/>
                        <a:pt x="2668" y="1281"/>
                        <a:pt x="2701" y="1281"/>
                      </a:cubicBezTo>
                      <a:lnTo>
                        <a:pt x="2954" y="1281"/>
                      </a:lnTo>
                      <a:cubicBezTo>
                        <a:pt x="2990" y="1281"/>
                        <a:pt x="3014" y="1253"/>
                        <a:pt x="3014" y="1217"/>
                      </a:cubicBezTo>
                      <a:cubicBezTo>
                        <a:pt x="3014" y="1181"/>
                        <a:pt x="2982" y="1157"/>
                        <a:pt x="2950" y="1157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</p:grpSp>
      <p:grpSp>
        <p:nvGrpSpPr>
          <p:cNvPr id="2227" name="Google Shape;2227;p34"/>
          <p:cNvGrpSpPr/>
          <p:nvPr/>
        </p:nvGrpSpPr>
        <p:grpSpPr>
          <a:xfrm rot="-8453413">
            <a:off x="7658823" y="343879"/>
            <a:ext cx="442158" cy="312929"/>
            <a:chOff x="3334703" y="-568655"/>
            <a:chExt cx="703624" cy="497978"/>
          </a:xfrm>
        </p:grpSpPr>
        <p:sp>
          <p:nvSpPr>
            <p:cNvPr id="2228" name="Google Shape;2228;p34"/>
            <p:cNvSpPr/>
            <p:nvPr/>
          </p:nvSpPr>
          <p:spPr>
            <a:xfrm>
              <a:off x="3439701" y="-356018"/>
              <a:ext cx="493979" cy="285342"/>
            </a:xfrm>
            <a:custGeom>
              <a:avLst/>
              <a:gdLst/>
              <a:ahLst/>
              <a:cxnLst/>
              <a:rect l="l" t="t" r="r" b="b"/>
              <a:pathLst>
                <a:path w="5796" h="3348" extrusionOk="0">
                  <a:moveTo>
                    <a:pt x="2897" y="1"/>
                  </a:moveTo>
                  <a:cubicBezTo>
                    <a:pt x="2551" y="1"/>
                    <a:pt x="2205" y="118"/>
                    <a:pt x="1920" y="352"/>
                  </a:cubicBezTo>
                  <a:cubicBezTo>
                    <a:pt x="1785" y="461"/>
                    <a:pt x="1661" y="585"/>
                    <a:pt x="1540" y="714"/>
                  </a:cubicBezTo>
                  <a:cubicBezTo>
                    <a:pt x="1287" y="981"/>
                    <a:pt x="936" y="1107"/>
                    <a:pt x="635" y="1307"/>
                  </a:cubicBezTo>
                  <a:cubicBezTo>
                    <a:pt x="74" y="1682"/>
                    <a:pt x="0" y="2447"/>
                    <a:pt x="471" y="2943"/>
                  </a:cubicBezTo>
                  <a:cubicBezTo>
                    <a:pt x="728" y="3212"/>
                    <a:pt x="1078" y="3347"/>
                    <a:pt x="1442" y="3347"/>
                  </a:cubicBezTo>
                  <a:cubicBezTo>
                    <a:pt x="1511" y="3347"/>
                    <a:pt x="1581" y="3343"/>
                    <a:pt x="1650" y="3333"/>
                  </a:cubicBezTo>
                  <a:cubicBezTo>
                    <a:pt x="1877" y="3302"/>
                    <a:pt x="2081" y="3208"/>
                    <a:pt x="2287" y="3119"/>
                  </a:cubicBezTo>
                  <a:cubicBezTo>
                    <a:pt x="2482" y="3036"/>
                    <a:pt x="2689" y="2995"/>
                    <a:pt x="2896" y="2995"/>
                  </a:cubicBezTo>
                  <a:cubicBezTo>
                    <a:pt x="3103" y="2995"/>
                    <a:pt x="3311" y="3036"/>
                    <a:pt x="3507" y="3119"/>
                  </a:cubicBezTo>
                  <a:cubicBezTo>
                    <a:pt x="3713" y="3204"/>
                    <a:pt x="3917" y="3300"/>
                    <a:pt x="4143" y="3333"/>
                  </a:cubicBezTo>
                  <a:cubicBezTo>
                    <a:pt x="4213" y="3343"/>
                    <a:pt x="4282" y="3347"/>
                    <a:pt x="4351" y="3347"/>
                  </a:cubicBezTo>
                  <a:cubicBezTo>
                    <a:pt x="4715" y="3347"/>
                    <a:pt x="5062" y="3212"/>
                    <a:pt x="5322" y="2943"/>
                  </a:cubicBezTo>
                  <a:cubicBezTo>
                    <a:pt x="5795" y="2447"/>
                    <a:pt x="5722" y="1685"/>
                    <a:pt x="5159" y="1307"/>
                  </a:cubicBezTo>
                  <a:cubicBezTo>
                    <a:pt x="4857" y="1107"/>
                    <a:pt x="4506" y="981"/>
                    <a:pt x="4253" y="714"/>
                  </a:cubicBezTo>
                  <a:cubicBezTo>
                    <a:pt x="4133" y="585"/>
                    <a:pt x="4006" y="461"/>
                    <a:pt x="3874" y="352"/>
                  </a:cubicBezTo>
                  <a:cubicBezTo>
                    <a:pt x="3589" y="118"/>
                    <a:pt x="3244" y="1"/>
                    <a:pt x="289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9" name="Google Shape;2229;p34"/>
            <p:cNvSpPr/>
            <p:nvPr/>
          </p:nvSpPr>
          <p:spPr>
            <a:xfrm>
              <a:off x="3334703" y="-424284"/>
              <a:ext cx="126648" cy="125881"/>
            </a:xfrm>
            <a:custGeom>
              <a:avLst/>
              <a:gdLst/>
              <a:ahLst/>
              <a:cxnLst/>
              <a:rect l="l" t="t" r="r" b="b"/>
              <a:pathLst>
                <a:path w="1486" h="1477" extrusionOk="0">
                  <a:moveTo>
                    <a:pt x="677" y="0"/>
                  </a:moveTo>
                  <a:cubicBezTo>
                    <a:pt x="613" y="0"/>
                    <a:pt x="549" y="11"/>
                    <a:pt x="488" y="34"/>
                  </a:cubicBezTo>
                  <a:cubicBezTo>
                    <a:pt x="155" y="152"/>
                    <a:pt x="0" y="566"/>
                    <a:pt x="141" y="956"/>
                  </a:cubicBezTo>
                  <a:cubicBezTo>
                    <a:pt x="254" y="1273"/>
                    <a:pt x="529" y="1476"/>
                    <a:pt x="806" y="1476"/>
                  </a:cubicBezTo>
                  <a:cubicBezTo>
                    <a:pt x="870" y="1476"/>
                    <a:pt x="934" y="1466"/>
                    <a:pt x="995" y="1443"/>
                  </a:cubicBezTo>
                  <a:cubicBezTo>
                    <a:pt x="1328" y="1323"/>
                    <a:pt x="1485" y="911"/>
                    <a:pt x="1344" y="521"/>
                  </a:cubicBezTo>
                  <a:cubicBezTo>
                    <a:pt x="1230" y="204"/>
                    <a:pt x="954" y="0"/>
                    <a:pt x="67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0" name="Google Shape;2230;p34"/>
            <p:cNvSpPr/>
            <p:nvPr/>
          </p:nvSpPr>
          <p:spPr>
            <a:xfrm>
              <a:off x="3505069" y="-568655"/>
              <a:ext cx="135853" cy="141989"/>
            </a:xfrm>
            <a:custGeom>
              <a:avLst/>
              <a:gdLst/>
              <a:ahLst/>
              <a:cxnLst/>
              <a:rect l="l" t="t" r="r" b="b"/>
              <a:pathLst>
                <a:path w="1594" h="1666" extrusionOk="0">
                  <a:moveTo>
                    <a:pt x="751" y="1"/>
                  </a:moveTo>
                  <a:cubicBezTo>
                    <a:pt x="708" y="1"/>
                    <a:pt x="665" y="5"/>
                    <a:pt x="622" y="14"/>
                  </a:cubicBezTo>
                  <a:cubicBezTo>
                    <a:pt x="237" y="98"/>
                    <a:pt x="0" y="530"/>
                    <a:pt x="96" y="981"/>
                  </a:cubicBezTo>
                  <a:cubicBezTo>
                    <a:pt x="181" y="1384"/>
                    <a:pt x="499" y="1665"/>
                    <a:pt x="841" y="1665"/>
                  </a:cubicBezTo>
                  <a:cubicBezTo>
                    <a:pt x="883" y="1665"/>
                    <a:pt x="926" y="1661"/>
                    <a:pt x="969" y="1652"/>
                  </a:cubicBezTo>
                  <a:cubicBezTo>
                    <a:pt x="1357" y="1571"/>
                    <a:pt x="1593" y="1136"/>
                    <a:pt x="1497" y="685"/>
                  </a:cubicBezTo>
                  <a:cubicBezTo>
                    <a:pt x="1412" y="282"/>
                    <a:pt x="1093" y="1"/>
                    <a:pt x="75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1" name="Google Shape;2231;p34"/>
            <p:cNvSpPr/>
            <p:nvPr/>
          </p:nvSpPr>
          <p:spPr>
            <a:xfrm>
              <a:off x="3911679" y="-424965"/>
              <a:ext cx="126648" cy="125966"/>
            </a:xfrm>
            <a:custGeom>
              <a:avLst/>
              <a:gdLst/>
              <a:ahLst/>
              <a:cxnLst/>
              <a:rect l="l" t="t" r="r" b="b"/>
              <a:pathLst>
                <a:path w="1486" h="1478" extrusionOk="0">
                  <a:moveTo>
                    <a:pt x="810" y="1"/>
                  </a:moveTo>
                  <a:cubicBezTo>
                    <a:pt x="532" y="1"/>
                    <a:pt x="256" y="205"/>
                    <a:pt x="141" y="521"/>
                  </a:cubicBezTo>
                  <a:cubicBezTo>
                    <a:pt x="0" y="911"/>
                    <a:pt x="157" y="1325"/>
                    <a:pt x="490" y="1445"/>
                  </a:cubicBezTo>
                  <a:cubicBezTo>
                    <a:pt x="551" y="1467"/>
                    <a:pt x="614" y="1477"/>
                    <a:pt x="677" y="1477"/>
                  </a:cubicBezTo>
                  <a:cubicBezTo>
                    <a:pt x="955" y="1477"/>
                    <a:pt x="1232" y="1273"/>
                    <a:pt x="1347" y="955"/>
                  </a:cubicBezTo>
                  <a:cubicBezTo>
                    <a:pt x="1485" y="566"/>
                    <a:pt x="1330" y="154"/>
                    <a:pt x="998" y="33"/>
                  </a:cubicBezTo>
                  <a:cubicBezTo>
                    <a:pt x="936" y="11"/>
                    <a:pt x="873" y="1"/>
                    <a:pt x="81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2" name="Google Shape;2232;p34"/>
            <p:cNvSpPr/>
            <p:nvPr/>
          </p:nvSpPr>
          <p:spPr>
            <a:xfrm>
              <a:off x="3732450" y="-567802"/>
              <a:ext cx="135853" cy="141819"/>
            </a:xfrm>
            <a:custGeom>
              <a:avLst/>
              <a:gdLst/>
              <a:ahLst/>
              <a:cxnLst/>
              <a:rect l="l" t="t" r="r" b="b"/>
              <a:pathLst>
                <a:path w="1594" h="1664" extrusionOk="0">
                  <a:moveTo>
                    <a:pt x="841" y="1"/>
                  </a:moveTo>
                  <a:cubicBezTo>
                    <a:pt x="499" y="1"/>
                    <a:pt x="181" y="282"/>
                    <a:pt x="96" y="683"/>
                  </a:cubicBezTo>
                  <a:cubicBezTo>
                    <a:pt x="0" y="1136"/>
                    <a:pt x="237" y="1569"/>
                    <a:pt x="622" y="1650"/>
                  </a:cubicBezTo>
                  <a:cubicBezTo>
                    <a:pt x="665" y="1659"/>
                    <a:pt x="708" y="1664"/>
                    <a:pt x="751" y="1664"/>
                  </a:cubicBezTo>
                  <a:cubicBezTo>
                    <a:pt x="1093" y="1664"/>
                    <a:pt x="1412" y="1382"/>
                    <a:pt x="1498" y="981"/>
                  </a:cubicBezTo>
                  <a:cubicBezTo>
                    <a:pt x="1593" y="528"/>
                    <a:pt x="1357" y="96"/>
                    <a:pt x="969" y="14"/>
                  </a:cubicBezTo>
                  <a:cubicBezTo>
                    <a:pt x="926" y="5"/>
                    <a:pt x="883" y="1"/>
                    <a:pt x="84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233" name="Google Shape;2233;p34"/>
          <p:cNvGrpSpPr/>
          <p:nvPr/>
        </p:nvGrpSpPr>
        <p:grpSpPr>
          <a:xfrm rot="2568151">
            <a:off x="226465" y="4333582"/>
            <a:ext cx="428197" cy="303049"/>
            <a:chOff x="3334703" y="-568655"/>
            <a:chExt cx="703624" cy="497978"/>
          </a:xfrm>
        </p:grpSpPr>
        <p:sp>
          <p:nvSpPr>
            <p:cNvPr id="2234" name="Google Shape;2234;p34"/>
            <p:cNvSpPr/>
            <p:nvPr/>
          </p:nvSpPr>
          <p:spPr>
            <a:xfrm>
              <a:off x="3439701" y="-356018"/>
              <a:ext cx="493979" cy="285342"/>
            </a:xfrm>
            <a:custGeom>
              <a:avLst/>
              <a:gdLst/>
              <a:ahLst/>
              <a:cxnLst/>
              <a:rect l="l" t="t" r="r" b="b"/>
              <a:pathLst>
                <a:path w="5796" h="3348" extrusionOk="0">
                  <a:moveTo>
                    <a:pt x="2897" y="1"/>
                  </a:moveTo>
                  <a:cubicBezTo>
                    <a:pt x="2551" y="1"/>
                    <a:pt x="2205" y="118"/>
                    <a:pt x="1920" y="352"/>
                  </a:cubicBezTo>
                  <a:cubicBezTo>
                    <a:pt x="1785" y="461"/>
                    <a:pt x="1661" y="585"/>
                    <a:pt x="1540" y="714"/>
                  </a:cubicBezTo>
                  <a:cubicBezTo>
                    <a:pt x="1287" y="981"/>
                    <a:pt x="936" y="1107"/>
                    <a:pt x="635" y="1307"/>
                  </a:cubicBezTo>
                  <a:cubicBezTo>
                    <a:pt x="74" y="1682"/>
                    <a:pt x="0" y="2447"/>
                    <a:pt x="471" y="2943"/>
                  </a:cubicBezTo>
                  <a:cubicBezTo>
                    <a:pt x="728" y="3212"/>
                    <a:pt x="1078" y="3347"/>
                    <a:pt x="1442" y="3347"/>
                  </a:cubicBezTo>
                  <a:cubicBezTo>
                    <a:pt x="1511" y="3347"/>
                    <a:pt x="1581" y="3343"/>
                    <a:pt x="1650" y="3333"/>
                  </a:cubicBezTo>
                  <a:cubicBezTo>
                    <a:pt x="1877" y="3302"/>
                    <a:pt x="2081" y="3208"/>
                    <a:pt x="2287" y="3119"/>
                  </a:cubicBezTo>
                  <a:cubicBezTo>
                    <a:pt x="2482" y="3036"/>
                    <a:pt x="2689" y="2995"/>
                    <a:pt x="2896" y="2995"/>
                  </a:cubicBezTo>
                  <a:cubicBezTo>
                    <a:pt x="3103" y="2995"/>
                    <a:pt x="3311" y="3036"/>
                    <a:pt x="3507" y="3119"/>
                  </a:cubicBezTo>
                  <a:cubicBezTo>
                    <a:pt x="3713" y="3204"/>
                    <a:pt x="3917" y="3300"/>
                    <a:pt x="4143" y="3333"/>
                  </a:cubicBezTo>
                  <a:cubicBezTo>
                    <a:pt x="4213" y="3343"/>
                    <a:pt x="4282" y="3347"/>
                    <a:pt x="4351" y="3347"/>
                  </a:cubicBezTo>
                  <a:cubicBezTo>
                    <a:pt x="4715" y="3347"/>
                    <a:pt x="5062" y="3212"/>
                    <a:pt x="5322" y="2943"/>
                  </a:cubicBezTo>
                  <a:cubicBezTo>
                    <a:pt x="5795" y="2447"/>
                    <a:pt x="5722" y="1685"/>
                    <a:pt x="5159" y="1307"/>
                  </a:cubicBezTo>
                  <a:cubicBezTo>
                    <a:pt x="4857" y="1107"/>
                    <a:pt x="4506" y="981"/>
                    <a:pt x="4253" y="714"/>
                  </a:cubicBezTo>
                  <a:cubicBezTo>
                    <a:pt x="4133" y="585"/>
                    <a:pt x="4006" y="461"/>
                    <a:pt x="3874" y="352"/>
                  </a:cubicBezTo>
                  <a:cubicBezTo>
                    <a:pt x="3589" y="118"/>
                    <a:pt x="3244" y="1"/>
                    <a:pt x="289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5" name="Google Shape;2235;p34"/>
            <p:cNvSpPr/>
            <p:nvPr/>
          </p:nvSpPr>
          <p:spPr>
            <a:xfrm>
              <a:off x="3334703" y="-424284"/>
              <a:ext cx="126648" cy="125881"/>
            </a:xfrm>
            <a:custGeom>
              <a:avLst/>
              <a:gdLst/>
              <a:ahLst/>
              <a:cxnLst/>
              <a:rect l="l" t="t" r="r" b="b"/>
              <a:pathLst>
                <a:path w="1486" h="1477" extrusionOk="0">
                  <a:moveTo>
                    <a:pt x="677" y="0"/>
                  </a:moveTo>
                  <a:cubicBezTo>
                    <a:pt x="613" y="0"/>
                    <a:pt x="549" y="11"/>
                    <a:pt x="488" y="34"/>
                  </a:cubicBezTo>
                  <a:cubicBezTo>
                    <a:pt x="155" y="152"/>
                    <a:pt x="0" y="566"/>
                    <a:pt x="141" y="956"/>
                  </a:cubicBezTo>
                  <a:cubicBezTo>
                    <a:pt x="254" y="1273"/>
                    <a:pt x="529" y="1476"/>
                    <a:pt x="806" y="1476"/>
                  </a:cubicBezTo>
                  <a:cubicBezTo>
                    <a:pt x="870" y="1476"/>
                    <a:pt x="934" y="1466"/>
                    <a:pt x="995" y="1443"/>
                  </a:cubicBezTo>
                  <a:cubicBezTo>
                    <a:pt x="1328" y="1323"/>
                    <a:pt x="1485" y="911"/>
                    <a:pt x="1344" y="521"/>
                  </a:cubicBezTo>
                  <a:cubicBezTo>
                    <a:pt x="1230" y="204"/>
                    <a:pt x="954" y="0"/>
                    <a:pt x="67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6" name="Google Shape;2236;p34"/>
            <p:cNvSpPr/>
            <p:nvPr/>
          </p:nvSpPr>
          <p:spPr>
            <a:xfrm>
              <a:off x="3505069" y="-568655"/>
              <a:ext cx="135853" cy="141989"/>
            </a:xfrm>
            <a:custGeom>
              <a:avLst/>
              <a:gdLst/>
              <a:ahLst/>
              <a:cxnLst/>
              <a:rect l="l" t="t" r="r" b="b"/>
              <a:pathLst>
                <a:path w="1594" h="1666" extrusionOk="0">
                  <a:moveTo>
                    <a:pt x="751" y="1"/>
                  </a:moveTo>
                  <a:cubicBezTo>
                    <a:pt x="708" y="1"/>
                    <a:pt x="665" y="5"/>
                    <a:pt x="622" y="14"/>
                  </a:cubicBezTo>
                  <a:cubicBezTo>
                    <a:pt x="237" y="98"/>
                    <a:pt x="0" y="530"/>
                    <a:pt x="96" y="981"/>
                  </a:cubicBezTo>
                  <a:cubicBezTo>
                    <a:pt x="181" y="1384"/>
                    <a:pt x="499" y="1665"/>
                    <a:pt x="841" y="1665"/>
                  </a:cubicBezTo>
                  <a:cubicBezTo>
                    <a:pt x="883" y="1665"/>
                    <a:pt x="926" y="1661"/>
                    <a:pt x="969" y="1652"/>
                  </a:cubicBezTo>
                  <a:cubicBezTo>
                    <a:pt x="1357" y="1571"/>
                    <a:pt x="1593" y="1136"/>
                    <a:pt x="1497" y="685"/>
                  </a:cubicBezTo>
                  <a:cubicBezTo>
                    <a:pt x="1412" y="282"/>
                    <a:pt x="1093" y="1"/>
                    <a:pt x="75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7" name="Google Shape;2237;p34"/>
            <p:cNvSpPr/>
            <p:nvPr/>
          </p:nvSpPr>
          <p:spPr>
            <a:xfrm>
              <a:off x="3911679" y="-424965"/>
              <a:ext cx="126648" cy="125966"/>
            </a:xfrm>
            <a:custGeom>
              <a:avLst/>
              <a:gdLst/>
              <a:ahLst/>
              <a:cxnLst/>
              <a:rect l="l" t="t" r="r" b="b"/>
              <a:pathLst>
                <a:path w="1486" h="1478" extrusionOk="0">
                  <a:moveTo>
                    <a:pt x="810" y="1"/>
                  </a:moveTo>
                  <a:cubicBezTo>
                    <a:pt x="532" y="1"/>
                    <a:pt x="256" y="205"/>
                    <a:pt x="141" y="521"/>
                  </a:cubicBezTo>
                  <a:cubicBezTo>
                    <a:pt x="0" y="911"/>
                    <a:pt x="157" y="1325"/>
                    <a:pt x="490" y="1445"/>
                  </a:cubicBezTo>
                  <a:cubicBezTo>
                    <a:pt x="551" y="1467"/>
                    <a:pt x="614" y="1477"/>
                    <a:pt x="677" y="1477"/>
                  </a:cubicBezTo>
                  <a:cubicBezTo>
                    <a:pt x="955" y="1477"/>
                    <a:pt x="1232" y="1273"/>
                    <a:pt x="1347" y="955"/>
                  </a:cubicBezTo>
                  <a:cubicBezTo>
                    <a:pt x="1485" y="566"/>
                    <a:pt x="1330" y="154"/>
                    <a:pt x="998" y="33"/>
                  </a:cubicBezTo>
                  <a:cubicBezTo>
                    <a:pt x="936" y="11"/>
                    <a:pt x="873" y="1"/>
                    <a:pt x="81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8" name="Google Shape;2238;p34"/>
            <p:cNvSpPr/>
            <p:nvPr/>
          </p:nvSpPr>
          <p:spPr>
            <a:xfrm>
              <a:off x="3732450" y="-567802"/>
              <a:ext cx="135853" cy="141819"/>
            </a:xfrm>
            <a:custGeom>
              <a:avLst/>
              <a:gdLst/>
              <a:ahLst/>
              <a:cxnLst/>
              <a:rect l="l" t="t" r="r" b="b"/>
              <a:pathLst>
                <a:path w="1594" h="1664" extrusionOk="0">
                  <a:moveTo>
                    <a:pt x="841" y="1"/>
                  </a:moveTo>
                  <a:cubicBezTo>
                    <a:pt x="499" y="1"/>
                    <a:pt x="181" y="282"/>
                    <a:pt x="96" y="683"/>
                  </a:cubicBezTo>
                  <a:cubicBezTo>
                    <a:pt x="0" y="1136"/>
                    <a:pt x="237" y="1569"/>
                    <a:pt x="622" y="1650"/>
                  </a:cubicBezTo>
                  <a:cubicBezTo>
                    <a:pt x="665" y="1659"/>
                    <a:pt x="708" y="1664"/>
                    <a:pt x="751" y="1664"/>
                  </a:cubicBezTo>
                  <a:cubicBezTo>
                    <a:pt x="1093" y="1664"/>
                    <a:pt x="1412" y="1382"/>
                    <a:pt x="1498" y="981"/>
                  </a:cubicBezTo>
                  <a:cubicBezTo>
                    <a:pt x="1593" y="528"/>
                    <a:pt x="1357" y="96"/>
                    <a:pt x="969" y="14"/>
                  </a:cubicBezTo>
                  <a:cubicBezTo>
                    <a:pt x="926" y="5"/>
                    <a:pt x="883" y="1"/>
                    <a:pt x="84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239" name="Google Shape;2239;p34"/>
          <p:cNvGrpSpPr/>
          <p:nvPr/>
        </p:nvGrpSpPr>
        <p:grpSpPr>
          <a:xfrm rot="-6453055">
            <a:off x="8403212" y="169281"/>
            <a:ext cx="447067" cy="316404"/>
            <a:chOff x="3334703" y="-568655"/>
            <a:chExt cx="703624" cy="497978"/>
          </a:xfrm>
        </p:grpSpPr>
        <p:sp>
          <p:nvSpPr>
            <p:cNvPr id="2240" name="Google Shape;2240;p34"/>
            <p:cNvSpPr/>
            <p:nvPr/>
          </p:nvSpPr>
          <p:spPr>
            <a:xfrm>
              <a:off x="3439701" y="-356018"/>
              <a:ext cx="493979" cy="285342"/>
            </a:xfrm>
            <a:custGeom>
              <a:avLst/>
              <a:gdLst/>
              <a:ahLst/>
              <a:cxnLst/>
              <a:rect l="l" t="t" r="r" b="b"/>
              <a:pathLst>
                <a:path w="5796" h="3348" extrusionOk="0">
                  <a:moveTo>
                    <a:pt x="2897" y="1"/>
                  </a:moveTo>
                  <a:cubicBezTo>
                    <a:pt x="2551" y="1"/>
                    <a:pt x="2205" y="118"/>
                    <a:pt x="1920" y="352"/>
                  </a:cubicBezTo>
                  <a:cubicBezTo>
                    <a:pt x="1785" y="461"/>
                    <a:pt x="1661" y="585"/>
                    <a:pt x="1540" y="714"/>
                  </a:cubicBezTo>
                  <a:cubicBezTo>
                    <a:pt x="1287" y="981"/>
                    <a:pt x="936" y="1107"/>
                    <a:pt x="635" y="1307"/>
                  </a:cubicBezTo>
                  <a:cubicBezTo>
                    <a:pt x="74" y="1682"/>
                    <a:pt x="0" y="2447"/>
                    <a:pt x="471" y="2943"/>
                  </a:cubicBezTo>
                  <a:cubicBezTo>
                    <a:pt x="728" y="3212"/>
                    <a:pt x="1078" y="3347"/>
                    <a:pt x="1442" y="3347"/>
                  </a:cubicBezTo>
                  <a:cubicBezTo>
                    <a:pt x="1511" y="3347"/>
                    <a:pt x="1581" y="3343"/>
                    <a:pt x="1650" y="3333"/>
                  </a:cubicBezTo>
                  <a:cubicBezTo>
                    <a:pt x="1877" y="3302"/>
                    <a:pt x="2081" y="3208"/>
                    <a:pt x="2287" y="3119"/>
                  </a:cubicBezTo>
                  <a:cubicBezTo>
                    <a:pt x="2482" y="3036"/>
                    <a:pt x="2689" y="2995"/>
                    <a:pt x="2896" y="2995"/>
                  </a:cubicBezTo>
                  <a:cubicBezTo>
                    <a:pt x="3103" y="2995"/>
                    <a:pt x="3311" y="3036"/>
                    <a:pt x="3507" y="3119"/>
                  </a:cubicBezTo>
                  <a:cubicBezTo>
                    <a:pt x="3713" y="3204"/>
                    <a:pt x="3917" y="3300"/>
                    <a:pt x="4143" y="3333"/>
                  </a:cubicBezTo>
                  <a:cubicBezTo>
                    <a:pt x="4213" y="3343"/>
                    <a:pt x="4282" y="3347"/>
                    <a:pt x="4351" y="3347"/>
                  </a:cubicBezTo>
                  <a:cubicBezTo>
                    <a:pt x="4715" y="3347"/>
                    <a:pt x="5062" y="3212"/>
                    <a:pt x="5322" y="2943"/>
                  </a:cubicBezTo>
                  <a:cubicBezTo>
                    <a:pt x="5795" y="2447"/>
                    <a:pt x="5722" y="1685"/>
                    <a:pt x="5159" y="1307"/>
                  </a:cubicBezTo>
                  <a:cubicBezTo>
                    <a:pt x="4857" y="1107"/>
                    <a:pt x="4506" y="981"/>
                    <a:pt x="4253" y="714"/>
                  </a:cubicBezTo>
                  <a:cubicBezTo>
                    <a:pt x="4133" y="585"/>
                    <a:pt x="4006" y="461"/>
                    <a:pt x="3874" y="352"/>
                  </a:cubicBezTo>
                  <a:cubicBezTo>
                    <a:pt x="3589" y="118"/>
                    <a:pt x="3244" y="1"/>
                    <a:pt x="289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1" name="Google Shape;2241;p34"/>
            <p:cNvSpPr/>
            <p:nvPr/>
          </p:nvSpPr>
          <p:spPr>
            <a:xfrm>
              <a:off x="3334703" y="-424284"/>
              <a:ext cx="126648" cy="125881"/>
            </a:xfrm>
            <a:custGeom>
              <a:avLst/>
              <a:gdLst/>
              <a:ahLst/>
              <a:cxnLst/>
              <a:rect l="l" t="t" r="r" b="b"/>
              <a:pathLst>
                <a:path w="1486" h="1477" extrusionOk="0">
                  <a:moveTo>
                    <a:pt x="677" y="0"/>
                  </a:moveTo>
                  <a:cubicBezTo>
                    <a:pt x="613" y="0"/>
                    <a:pt x="549" y="11"/>
                    <a:pt x="488" y="34"/>
                  </a:cubicBezTo>
                  <a:cubicBezTo>
                    <a:pt x="155" y="152"/>
                    <a:pt x="0" y="566"/>
                    <a:pt x="141" y="956"/>
                  </a:cubicBezTo>
                  <a:cubicBezTo>
                    <a:pt x="254" y="1273"/>
                    <a:pt x="529" y="1476"/>
                    <a:pt x="806" y="1476"/>
                  </a:cubicBezTo>
                  <a:cubicBezTo>
                    <a:pt x="870" y="1476"/>
                    <a:pt x="934" y="1466"/>
                    <a:pt x="995" y="1443"/>
                  </a:cubicBezTo>
                  <a:cubicBezTo>
                    <a:pt x="1328" y="1323"/>
                    <a:pt x="1485" y="911"/>
                    <a:pt x="1344" y="521"/>
                  </a:cubicBezTo>
                  <a:cubicBezTo>
                    <a:pt x="1230" y="204"/>
                    <a:pt x="954" y="0"/>
                    <a:pt x="67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2" name="Google Shape;2242;p34"/>
            <p:cNvSpPr/>
            <p:nvPr/>
          </p:nvSpPr>
          <p:spPr>
            <a:xfrm>
              <a:off x="3505069" y="-568655"/>
              <a:ext cx="135853" cy="141989"/>
            </a:xfrm>
            <a:custGeom>
              <a:avLst/>
              <a:gdLst/>
              <a:ahLst/>
              <a:cxnLst/>
              <a:rect l="l" t="t" r="r" b="b"/>
              <a:pathLst>
                <a:path w="1594" h="1666" extrusionOk="0">
                  <a:moveTo>
                    <a:pt x="751" y="1"/>
                  </a:moveTo>
                  <a:cubicBezTo>
                    <a:pt x="708" y="1"/>
                    <a:pt x="665" y="5"/>
                    <a:pt x="622" y="14"/>
                  </a:cubicBezTo>
                  <a:cubicBezTo>
                    <a:pt x="237" y="98"/>
                    <a:pt x="0" y="530"/>
                    <a:pt x="96" y="981"/>
                  </a:cubicBezTo>
                  <a:cubicBezTo>
                    <a:pt x="181" y="1384"/>
                    <a:pt x="499" y="1665"/>
                    <a:pt x="841" y="1665"/>
                  </a:cubicBezTo>
                  <a:cubicBezTo>
                    <a:pt x="883" y="1665"/>
                    <a:pt x="926" y="1661"/>
                    <a:pt x="969" y="1652"/>
                  </a:cubicBezTo>
                  <a:cubicBezTo>
                    <a:pt x="1357" y="1571"/>
                    <a:pt x="1593" y="1136"/>
                    <a:pt x="1497" y="685"/>
                  </a:cubicBezTo>
                  <a:cubicBezTo>
                    <a:pt x="1412" y="282"/>
                    <a:pt x="1093" y="1"/>
                    <a:pt x="75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3" name="Google Shape;2243;p34"/>
            <p:cNvSpPr/>
            <p:nvPr/>
          </p:nvSpPr>
          <p:spPr>
            <a:xfrm>
              <a:off x="3911679" y="-424965"/>
              <a:ext cx="126648" cy="125966"/>
            </a:xfrm>
            <a:custGeom>
              <a:avLst/>
              <a:gdLst/>
              <a:ahLst/>
              <a:cxnLst/>
              <a:rect l="l" t="t" r="r" b="b"/>
              <a:pathLst>
                <a:path w="1486" h="1478" extrusionOk="0">
                  <a:moveTo>
                    <a:pt x="810" y="1"/>
                  </a:moveTo>
                  <a:cubicBezTo>
                    <a:pt x="532" y="1"/>
                    <a:pt x="256" y="205"/>
                    <a:pt x="141" y="521"/>
                  </a:cubicBezTo>
                  <a:cubicBezTo>
                    <a:pt x="0" y="911"/>
                    <a:pt x="157" y="1325"/>
                    <a:pt x="490" y="1445"/>
                  </a:cubicBezTo>
                  <a:cubicBezTo>
                    <a:pt x="551" y="1467"/>
                    <a:pt x="614" y="1477"/>
                    <a:pt x="677" y="1477"/>
                  </a:cubicBezTo>
                  <a:cubicBezTo>
                    <a:pt x="955" y="1477"/>
                    <a:pt x="1232" y="1273"/>
                    <a:pt x="1347" y="955"/>
                  </a:cubicBezTo>
                  <a:cubicBezTo>
                    <a:pt x="1485" y="566"/>
                    <a:pt x="1330" y="154"/>
                    <a:pt x="998" y="33"/>
                  </a:cubicBezTo>
                  <a:cubicBezTo>
                    <a:pt x="936" y="11"/>
                    <a:pt x="873" y="1"/>
                    <a:pt x="81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4" name="Google Shape;2244;p34"/>
            <p:cNvSpPr/>
            <p:nvPr/>
          </p:nvSpPr>
          <p:spPr>
            <a:xfrm>
              <a:off x="3732450" y="-567802"/>
              <a:ext cx="135853" cy="141819"/>
            </a:xfrm>
            <a:custGeom>
              <a:avLst/>
              <a:gdLst/>
              <a:ahLst/>
              <a:cxnLst/>
              <a:rect l="l" t="t" r="r" b="b"/>
              <a:pathLst>
                <a:path w="1594" h="1664" extrusionOk="0">
                  <a:moveTo>
                    <a:pt x="841" y="1"/>
                  </a:moveTo>
                  <a:cubicBezTo>
                    <a:pt x="499" y="1"/>
                    <a:pt x="181" y="282"/>
                    <a:pt x="96" y="683"/>
                  </a:cubicBezTo>
                  <a:cubicBezTo>
                    <a:pt x="0" y="1136"/>
                    <a:pt x="237" y="1569"/>
                    <a:pt x="622" y="1650"/>
                  </a:cubicBezTo>
                  <a:cubicBezTo>
                    <a:pt x="665" y="1659"/>
                    <a:pt x="708" y="1664"/>
                    <a:pt x="751" y="1664"/>
                  </a:cubicBezTo>
                  <a:cubicBezTo>
                    <a:pt x="1093" y="1664"/>
                    <a:pt x="1412" y="1382"/>
                    <a:pt x="1498" y="981"/>
                  </a:cubicBezTo>
                  <a:cubicBezTo>
                    <a:pt x="1593" y="528"/>
                    <a:pt x="1357" y="96"/>
                    <a:pt x="969" y="14"/>
                  </a:cubicBezTo>
                  <a:cubicBezTo>
                    <a:pt x="926" y="5"/>
                    <a:pt x="883" y="1"/>
                    <a:pt x="84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245" name="Google Shape;2245;p34"/>
          <p:cNvGrpSpPr/>
          <p:nvPr/>
        </p:nvGrpSpPr>
        <p:grpSpPr>
          <a:xfrm rot="2568151">
            <a:off x="1052003" y="4600607"/>
            <a:ext cx="428197" cy="303049"/>
            <a:chOff x="3334703" y="-568655"/>
            <a:chExt cx="703624" cy="497978"/>
          </a:xfrm>
        </p:grpSpPr>
        <p:sp>
          <p:nvSpPr>
            <p:cNvPr id="2246" name="Google Shape;2246;p34"/>
            <p:cNvSpPr/>
            <p:nvPr/>
          </p:nvSpPr>
          <p:spPr>
            <a:xfrm>
              <a:off x="3439701" y="-356018"/>
              <a:ext cx="493979" cy="285342"/>
            </a:xfrm>
            <a:custGeom>
              <a:avLst/>
              <a:gdLst/>
              <a:ahLst/>
              <a:cxnLst/>
              <a:rect l="l" t="t" r="r" b="b"/>
              <a:pathLst>
                <a:path w="5796" h="3348" extrusionOk="0">
                  <a:moveTo>
                    <a:pt x="2897" y="1"/>
                  </a:moveTo>
                  <a:cubicBezTo>
                    <a:pt x="2551" y="1"/>
                    <a:pt x="2205" y="118"/>
                    <a:pt x="1920" y="352"/>
                  </a:cubicBezTo>
                  <a:cubicBezTo>
                    <a:pt x="1785" y="461"/>
                    <a:pt x="1661" y="585"/>
                    <a:pt x="1540" y="714"/>
                  </a:cubicBezTo>
                  <a:cubicBezTo>
                    <a:pt x="1287" y="981"/>
                    <a:pt x="936" y="1107"/>
                    <a:pt x="635" y="1307"/>
                  </a:cubicBezTo>
                  <a:cubicBezTo>
                    <a:pt x="74" y="1682"/>
                    <a:pt x="0" y="2447"/>
                    <a:pt x="471" y="2943"/>
                  </a:cubicBezTo>
                  <a:cubicBezTo>
                    <a:pt x="728" y="3212"/>
                    <a:pt x="1078" y="3347"/>
                    <a:pt x="1442" y="3347"/>
                  </a:cubicBezTo>
                  <a:cubicBezTo>
                    <a:pt x="1511" y="3347"/>
                    <a:pt x="1581" y="3343"/>
                    <a:pt x="1650" y="3333"/>
                  </a:cubicBezTo>
                  <a:cubicBezTo>
                    <a:pt x="1877" y="3302"/>
                    <a:pt x="2081" y="3208"/>
                    <a:pt x="2287" y="3119"/>
                  </a:cubicBezTo>
                  <a:cubicBezTo>
                    <a:pt x="2482" y="3036"/>
                    <a:pt x="2689" y="2995"/>
                    <a:pt x="2896" y="2995"/>
                  </a:cubicBezTo>
                  <a:cubicBezTo>
                    <a:pt x="3103" y="2995"/>
                    <a:pt x="3311" y="3036"/>
                    <a:pt x="3507" y="3119"/>
                  </a:cubicBezTo>
                  <a:cubicBezTo>
                    <a:pt x="3713" y="3204"/>
                    <a:pt x="3917" y="3300"/>
                    <a:pt x="4143" y="3333"/>
                  </a:cubicBezTo>
                  <a:cubicBezTo>
                    <a:pt x="4213" y="3343"/>
                    <a:pt x="4282" y="3347"/>
                    <a:pt x="4351" y="3347"/>
                  </a:cubicBezTo>
                  <a:cubicBezTo>
                    <a:pt x="4715" y="3347"/>
                    <a:pt x="5062" y="3212"/>
                    <a:pt x="5322" y="2943"/>
                  </a:cubicBezTo>
                  <a:cubicBezTo>
                    <a:pt x="5795" y="2447"/>
                    <a:pt x="5722" y="1685"/>
                    <a:pt x="5159" y="1307"/>
                  </a:cubicBezTo>
                  <a:cubicBezTo>
                    <a:pt x="4857" y="1107"/>
                    <a:pt x="4506" y="981"/>
                    <a:pt x="4253" y="714"/>
                  </a:cubicBezTo>
                  <a:cubicBezTo>
                    <a:pt x="4133" y="585"/>
                    <a:pt x="4006" y="461"/>
                    <a:pt x="3874" y="352"/>
                  </a:cubicBezTo>
                  <a:cubicBezTo>
                    <a:pt x="3589" y="118"/>
                    <a:pt x="3244" y="1"/>
                    <a:pt x="289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7" name="Google Shape;2247;p34"/>
            <p:cNvSpPr/>
            <p:nvPr/>
          </p:nvSpPr>
          <p:spPr>
            <a:xfrm>
              <a:off x="3334703" y="-424284"/>
              <a:ext cx="126648" cy="125881"/>
            </a:xfrm>
            <a:custGeom>
              <a:avLst/>
              <a:gdLst/>
              <a:ahLst/>
              <a:cxnLst/>
              <a:rect l="l" t="t" r="r" b="b"/>
              <a:pathLst>
                <a:path w="1486" h="1477" extrusionOk="0">
                  <a:moveTo>
                    <a:pt x="677" y="0"/>
                  </a:moveTo>
                  <a:cubicBezTo>
                    <a:pt x="613" y="0"/>
                    <a:pt x="549" y="11"/>
                    <a:pt x="488" y="34"/>
                  </a:cubicBezTo>
                  <a:cubicBezTo>
                    <a:pt x="155" y="152"/>
                    <a:pt x="0" y="566"/>
                    <a:pt x="141" y="956"/>
                  </a:cubicBezTo>
                  <a:cubicBezTo>
                    <a:pt x="254" y="1273"/>
                    <a:pt x="529" y="1476"/>
                    <a:pt x="806" y="1476"/>
                  </a:cubicBezTo>
                  <a:cubicBezTo>
                    <a:pt x="870" y="1476"/>
                    <a:pt x="934" y="1466"/>
                    <a:pt x="995" y="1443"/>
                  </a:cubicBezTo>
                  <a:cubicBezTo>
                    <a:pt x="1328" y="1323"/>
                    <a:pt x="1485" y="911"/>
                    <a:pt x="1344" y="521"/>
                  </a:cubicBezTo>
                  <a:cubicBezTo>
                    <a:pt x="1230" y="204"/>
                    <a:pt x="954" y="0"/>
                    <a:pt x="67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8" name="Google Shape;2248;p34"/>
            <p:cNvSpPr/>
            <p:nvPr/>
          </p:nvSpPr>
          <p:spPr>
            <a:xfrm>
              <a:off x="3505069" y="-568655"/>
              <a:ext cx="135853" cy="141989"/>
            </a:xfrm>
            <a:custGeom>
              <a:avLst/>
              <a:gdLst/>
              <a:ahLst/>
              <a:cxnLst/>
              <a:rect l="l" t="t" r="r" b="b"/>
              <a:pathLst>
                <a:path w="1594" h="1666" extrusionOk="0">
                  <a:moveTo>
                    <a:pt x="751" y="1"/>
                  </a:moveTo>
                  <a:cubicBezTo>
                    <a:pt x="708" y="1"/>
                    <a:pt x="665" y="5"/>
                    <a:pt x="622" y="14"/>
                  </a:cubicBezTo>
                  <a:cubicBezTo>
                    <a:pt x="237" y="98"/>
                    <a:pt x="0" y="530"/>
                    <a:pt x="96" y="981"/>
                  </a:cubicBezTo>
                  <a:cubicBezTo>
                    <a:pt x="181" y="1384"/>
                    <a:pt x="499" y="1665"/>
                    <a:pt x="841" y="1665"/>
                  </a:cubicBezTo>
                  <a:cubicBezTo>
                    <a:pt x="883" y="1665"/>
                    <a:pt x="926" y="1661"/>
                    <a:pt x="969" y="1652"/>
                  </a:cubicBezTo>
                  <a:cubicBezTo>
                    <a:pt x="1357" y="1571"/>
                    <a:pt x="1593" y="1136"/>
                    <a:pt x="1497" y="685"/>
                  </a:cubicBezTo>
                  <a:cubicBezTo>
                    <a:pt x="1412" y="282"/>
                    <a:pt x="1093" y="1"/>
                    <a:pt x="75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9" name="Google Shape;2249;p34"/>
            <p:cNvSpPr/>
            <p:nvPr/>
          </p:nvSpPr>
          <p:spPr>
            <a:xfrm>
              <a:off x="3911679" y="-424965"/>
              <a:ext cx="126648" cy="125966"/>
            </a:xfrm>
            <a:custGeom>
              <a:avLst/>
              <a:gdLst/>
              <a:ahLst/>
              <a:cxnLst/>
              <a:rect l="l" t="t" r="r" b="b"/>
              <a:pathLst>
                <a:path w="1486" h="1478" extrusionOk="0">
                  <a:moveTo>
                    <a:pt x="810" y="1"/>
                  </a:moveTo>
                  <a:cubicBezTo>
                    <a:pt x="532" y="1"/>
                    <a:pt x="256" y="205"/>
                    <a:pt x="141" y="521"/>
                  </a:cubicBezTo>
                  <a:cubicBezTo>
                    <a:pt x="0" y="911"/>
                    <a:pt x="157" y="1325"/>
                    <a:pt x="490" y="1445"/>
                  </a:cubicBezTo>
                  <a:cubicBezTo>
                    <a:pt x="551" y="1467"/>
                    <a:pt x="614" y="1477"/>
                    <a:pt x="677" y="1477"/>
                  </a:cubicBezTo>
                  <a:cubicBezTo>
                    <a:pt x="955" y="1477"/>
                    <a:pt x="1232" y="1273"/>
                    <a:pt x="1347" y="955"/>
                  </a:cubicBezTo>
                  <a:cubicBezTo>
                    <a:pt x="1485" y="566"/>
                    <a:pt x="1330" y="154"/>
                    <a:pt x="998" y="33"/>
                  </a:cubicBezTo>
                  <a:cubicBezTo>
                    <a:pt x="936" y="11"/>
                    <a:pt x="873" y="1"/>
                    <a:pt x="81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0" name="Google Shape;2250;p34"/>
            <p:cNvSpPr/>
            <p:nvPr/>
          </p:nvSpPr>
          <p:spPr>
            <a:xfrm>
              <a:off x="3732450" y="-567802"/>
              <a:ext cx="135853" cy="141819"/>
            </a:xfrm>
            <a:custGeom>
              <a:avLst/>
              <a:gdLst/>
              <a:ahLst/>
              <a:cxnLst/>
              <a:rect l="l" t="t" r="r" b="b"/>
              <a:pathLst>
                <a:path w="1594" h="1664" extrusionOk="0">
                  <a:moveTo>
                    <a:pt x="841" y="1"/>
                  </a:moveTo>
                  <a:cubicBezTo>
                    <a:pt x="499" y="1"/>
                    <a:pt x="181" y="282"/>
                    <a:pt x="96" y="683"/>
                  </a:cubicBezTo>
                  <a:cubicBezTo>
                    <a:pt x="0" y="1136"/>
                    <a:pt x="237" y="1569"/>
                    <a:pt x="622" y="1650"/>
                  </a:cubicBezTo>
                  <a:cubicBezTo>
                    <a:pt x="665" y="1659"/>
                    <a:pt x="708" y="1664"/>
                    <a:pt x="751" y="1664"/>
                  </a:cubicBezTo>
                  <a:cubicBezTo>
                    <a:pt x="1093" y="1664"/>
                    <a:pt x="1412" y="1382"/>
                    <a:pt x="1498" y="981"/>
                  </a:cubicBezTo>
                  <a:cubicBezTo>
                    <a:pt x="1593" y="528"/>
                    <a:pt x="1357" y="96"/>
                    <a:pt x="969" y="14"/>
                  </a:cubicBezTo>
                  <a:cubicBezTo>
                    <a:pt x="926" y="5"/>
                    <a:pt x="883" y="1"/>
                    <a:pt x="84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51" name="Google Shape;2251;p34"/>
          <p:cNvSpPr/>
          <p:nvPr/>
        </p:nvSpPr>
        <p:spPr>
          <a:xfrm>
            <a:off x="1394508" y="3704975"/>
            <a:ext cx="215929" cy="199812"/>
          </a:xfrm>
          <a:custGeom>
            <a:avLst/>
            <a:gdLst/>
            <a:ahLst/>
            <a:cxnLst/>
            <a:rect l="l" t="t" r="r" b="b"/>
            <a:pathLst>
              <a:path w="1447" h="1339" extrusionOk="0">
                <a:moveTo>
                  <a:pt x="729" y="0"/>
                </a:moveTo>
                <a:cubicBezTo>
                  <a:pt x="719" y="0"/>
                  <a:pt x="709" y="1"/>
                  <a:pt x="699" y="1"/>
                </a:cubicBezTo>
                <a:cubicBezTo>
                  <a:pt x="486" y="13"/>
                  <a:pt x="286" y="122"/>
                  <a:pt x="161" y="298"/>
                </a:cubicBezTo>
                <a:cubicBezTo>
                  <a:pt x="36" y="475"/>
                  <a:pt x="0" y="692"/>
                  <a:pt x="61" y="893"/>
                </a:cubicBezTo>
                <a:cubicBezTo>
                  <a:pt x="121" y="1082"/>
                  <a:pt x="261" y="1238"/>
                  <a:pt x="458" y="1307"/>
                </a:cubicBezTo>
                <a:cubicBezTo>
                  <a:pt x="511" y="1327"/>
                  <a:pt x="571" y="1339"/>
                  <a:pt x="627" y="1339"/>
                </a:cubicBezTo>
                <a:cubicBezTo>
                  <a:pt x="760" y="1339"/>
                  <a:pt x="872" y="1279"/>
                  <a:pt x="953" y="1166"/>
                </a:cubicBezTo>
                <a:cubicBezTo>
                  <a:pt x="1053" y="1026"/>
                  <a:pt x="1089" y="801"/>
                  <a:pt x="932" y="604"/>
                </a:cubicBezTo>
                <a:cubicBezTo>
                  <a:pt x="860" y="511"/>
                  <a:pt x="744" y="455"/>
                  <a:pt x="631" y="455"/>
                </a:cubicBezTo>
                <a:cubicBezTo>
                  <a:pt x="543" y="455"/>
                  <a:pt x="466" y="495"/>
                  <a:pt x="418" y="563"/>
                </a:cubicBezTo>
                <a:cubicBezTo>
                  <a:pt x="350" y="652"/>
                  <a:pt x="338" y="756"/>
                  <a:pt x="378" y="853"/>
                </a:cubicBezTo>
                <a:cubicBezTo>
                  <a:pt x="418" y="945"/>
                  <a:pt x="507" y="1013"/>
                  <a:pt x="611" y="1026"/>
                </a:cubicBezTo>
                <a:cubicBezTo>
                  <a:pt x="616" y="1026"/>
                  <a:pt x="621" y="1027"/>
                  <a:pt x="626" y="1027"/>
                </a:cubicBezTo>
                <a:cubicBezTo>
                  <a:pt x="667" y="1027"/>
                  <a:pt x="700" y="997"/>
                  <a:pt x="703" y="957"/>
                </a:cubicBezTo>
                <a:cubicBezTo>
                  <a:pt x="707" y="917"/>
                  <a:pt x="679" y="877"/>
                  <a:pt x="639" y="873"/>
                </a:cubicBezTo>
                <a:cubicBezTo>
                  <a:pt x="587" y="865"/>
                  <a:pt x="547" y="837"/>
                  <a:pt x="527" y="797"/>
                </a:cubicBezTo>
                <a:cubicBezTo>
                  <a:pt x="507" y="756"/>
                  <a:pt x="511" y="716"/>
                  <a:pt x="531" y="672"/>
                </a:cubicBezTo>
                <a:cubicBezTo>
                  <a:pt x="551" y="636"/>
                  <a:pt x="583" y="612"/>
                  <a:pt x="623" y="604"/>
                </a:cubicBezTo>
                <a:cubicBezTo>
                  <a:pt x="629" y="603"/>
                  <a:pt x="636" y="602"/>
                  <a:pt x="643" y="602"/>
                </a:cubicBezTo>
                <a:cubicBezTo>
                  <a:pt x="689" y="602"/>
                  <a:pt x="745" y="625"/>
                  <a:pt x="784" y="660"/>
                </a:cubicBezTo>
                <a:cubicBezTo>
                  <a:pt x="860" y="724"/>
                  <a:pt x="900" y="825"/>
                  <a:pt x="892" y="925"/>
                </a:cubicBezTo>
                <a:cubicBezTo>
                  <a:pt x="888" y="1013"/>
                  <a:pt x="848" y="1086"/>
                  <a:pt x="784" y="1138"/>
                </a:cubicBezTo>
                <a:cubicBezTo>
                  <a:pt x="741" y="1170"/>
                  <a:pt x="693" y="1183"/>
                  <a:pt x="644" y="1183"/>
                </a:cubicBezTo>
                <a:cubicBezTo>
                  <a:pt x="516" y="1183"/>
                  <a:pt x="382" y="1092"/>
                  <a:pt x="310" y="1013"/>
                </a:cubicBezTo>
                <a:cubicBezTo>
                  <a:pt x="189" y="881"/>
                  <a:pt x="161" y="696"/>
                  <a:pt x="221" y="519"/>
                </a:cubicBezTo>
                <a:cubicBezTo>
                  <a:pt x="282" y="347"/>
                  <a:pt x="426" y="214"/>
                  <a:pt x="603" y="162"/>
                </a:cubicBezTo>
                <a:cubicBezTo>
                  <a:pt x="644" y="150"/>
                  <a:pt x="686" y="145"/>
                  <a:pt x="727" y="145"/>
                </a:cubicBezTo>
                <a:cubicBezTo>
                  <a:pt x="828" y="145"/>
                  <a:pt x="926" y="179"/>
                  <a:pt x="1009" y="242"/>
                </a:cubicBezTo>
                <a:cubicBezTo>
                  <a:pt x="1133" y="342"/>
                  <a:pt x="1270" y="604"/>
                  <a:pt x="1266" y="829"/>
                </a:cubicBezTo>
                <a:cubicBezTo>
                  <a:pt x="1258" y="945"/>
                  <a:pt x="1226" y="1030"/>
                  <a:pt x="1149" y="1082"/>
                </a:cubicBezTo>
                <a:cubicBezTo>
                  <a:pt x="1125" y="1098"/>
                  <a:pt x="1113" y="1126"/>
                  <a:pt x="1121" y="1150"/>
                </a:cubicBezTo>
                <a:cubicBezTo>
                  <a:pt x="1125" y="1182"/>
                  <a:pt x="1141" y="1206"/>
                  <a:pt x="1165" y="1218"/>
                </a:cubicBezTo>
                <a:cubicBezTo>
                  <a:pt x="1175" y="1221"/>
                  <a:pt x="1184" y="1223"/>
                  <a:pt x="1194" y="1223"/>
                </a:cubicBezTo>
                <a:cubicBezTo>
                  <a:pt x="1209" y="1223"/>
                  <a:pt x="1225" y="1219"/>
                  <a:pt x="1242" y="1206"/>
                </a:cubicBezTo>
                <a:cubicBezTo>
                  <a:pt x="1342" y="1138"/>
                  <a:pt x="1402" y="1021"/>
                  <a:pt x="1415" y="885"/>
                </a:cubicBezTo>
                <a:cubicBezTo>
                  <a:pt x="1447" y="632"/>
                  <a:pt x="1314" y="338"/>
                  <a:pt x="1173" y="178"/>
                </a:cubicBezTo>
                <a:cubicBezTo>
                  <a:pt x="1059" y="67"/>
                  <a:pt x="902" y="0"/>
                  <a:pt x="729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52" name="Google Shape;2252;p34"/>
          <p:cNvGrpSpPr/>
          <p:nvPr/>
        </p:nvGrpSpPr>
        <p:grpSpPr>
          <a:xfrm rot="2700000">
            <a:off x="75893" y="1227601"/>
            <a:ext cx="296110" cy="307950"/>
            <a:chOff x="2402806" y="1534404"/>
            <a:chExt cx="197214" cy="205099"/>
          </a:xfrm>
        </p:grpSpPr>
        <p:sp>
          <p:nvSpPr>
            <p:cNvPr id="2253" name="Google Shape;2253;p34"/>
            <p:cNvSpPr/>
            <p:nvPr/>
          </p:nvSpPr>
          <p:spPr>
            <a:xfrm>
              <a:off x="2402806" y="1605082"/>
              <a:ext cx="85428" cy="127119"/>
            </a:xfrm>
            <a:custGeom>
              <a:avLst/>
              <a:gdLst/>
              <a:ahLst/>
              <a:cxnLst/>
              <a:rect l="l" t="t" r="r" b="b"/>
              <a:pathLst>
                <a:path w="1170" h="1741" extrusionOk="0">
                  <a:moveTo>
                    <a:pt x="273" y="0"/>
                  </a:moveTo>
                  <a:cubicBezTo>
                    <a:pt x="220" y="0"/>
                    <a:pt x="176" y="36"/>
                    <a:pt x="165" y="85"/>
                  </a:cubicBezTo>
                  <a:cubicBezTo>
                    <a:pt x="0" y="1226"/>
                    <a:pt x="1005" y="1724"/>
                    <a:pt x="1017" y="1728"/>
                  </a:cubicBezTo>
                  <a:cubicBezTo>
                    <a:pt x="1033" y="1732"/>
                    <a:pt x="1045" y="1740"/>
                    <a:pt x="1061" y="1740"/>
                  </a:cubicBezTo>
                  <a:cubicBezTo>
                    <a:pt x="1101" y="1740"/>
                    <a:pt x="1137" y="1720"/>
                    <a:pt x="1145" y="1684"/>
                  </a:cubicBezTo>
                  <a:cubicBezTo>
                    <a:pt x="1169" y="1632"/>
                    <a:pt x="1149" y="1572"/>
                    <a:pt x="1101" y="1548"/>
                  </a:cubicBezTo>
                  <a:cubicBezTo>
                    <a:pt x="1097" y="1544"/>
                    <a:pt x="221" y="1118"/>
                    <a:pt x="366" y="117"/>
                  </a:cubicBezTo>
                  <a:cubicBezTo>
                    <a:pt x="374" y="61"/>
                    <a:pt x="338" y="13"/>
                    <a:pt x="281" y="1"/>
                  </a:cubicBezTo>
                  <a:cubicBezTo>
                    <a:pt x="279" y="1"/>
                    <a:pt x="276" y="0"/>
                    <a:pt x="27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4" name="Google Shape;2254;p34"/>
            <p:cNvSpPr/>
            <p:nvPr/>
          </p:nvSpPr>
          <p:spPr>
            <a:xfrm>
              <a:off x="2441796" y="1605886"/>
              <a:ext cx="64910" cy="98424"/>
            </a:xfrm>
            <a:custGeom>
              <a:avLst/>
              <a:gdLst/>
              <a:ahLst/>
              <a:cxnLst/>
              <a:rect l="l" t="t" r="r" b="b"/>
              <a:pathLst>
                <a:path w="889" h="1348" extrusionOk="0">
                  <a:moveTo>
                    <a:pt x="113" y="1"/>
                  </a:moveTo>
                  <a:cubicBezTo>
                    <a:pt x="109" y="1"/>
                    <a:pt x="105" y="1"/>
                    <a:pt x="101" y="2"/>
                  </a:cubicBezTo>
                  <a:cubicBezTo>
                    <a:pt x="45" y="6"/>
                    <a:pt x="1" y="50"/>
                    <a:pt x="5" y="106"/>
                  </a:cubicBezTo>
                  <a:cubicBezTo>
                    <a:pt x="5" y="130"/>
                    <a:pt x="57" y="837"/>
                    <a:pt x="712" y="1328"/>
                  </a:cubicBezTo>
                  <a:cubicBezTo>
                    <a:pt x="732" y="1340"/>
                    <a:pt x="752" y="1348"/>
                    <a:pt x="772" y="1348"/>
                  </a:cubicBezTo>
                  <a:cubicBezTo>
                    <a:pt x="804" y="1348"/>
                    <a:pt x="832" y="1332"/>
                    <a:pt x="852" y="1312"/>
                  </a:cubicBezTo>
                  <a:cubicBezTo>
                    <a:pt x="888" y="1267"/>
                    <a:pt x="880" y="1207"/>
                    <a:pt x="832" y="1171"/>
                  </a:cubicBezTo>
                  <a:cubicBezTo>
                    <a:pt x="250" y="737"/>
                    <a:pt x="205" y="106"/>
                    <a:pt x="205" y="94"/>
                  </a:cubicBezTo>
                  <a:cubicBezTo>
                    <a:pt x="202" y="46"/>
                    <a:pt x="164" y="1"/>
                    <a:pt x="11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5" name="Google Shape;2255;p34"/>
            <p:cNvSpPr/>
            <p:nvPr/>
          </p:nvSpPr>
          <p:spPr>
            <a:xfrm>
              <a:off x="2470272" y="1604206"/>
              <a:ext cx="45561" cy="62866"/>
            </a:xfrm>
            <a:custGeom>
              <a:avLst/>
              <a:gdLst/>
              <a:ahLst/>
              <a:cxnLst/>
              <a:rect l="l" t="t" r="r" b="b"/>
              <a:pathLst>
                <a:path w="624" h="861" extrusionOk="0">
                  <a:moveTo>
                    <a:pt x="175" y="1"/>
                  </a:moveTo>
                  <a:cubicBezTo>
                    <a:pt x="132" y="1"/>
                    <a:pt x="91" y="33"/>
                    <a:pt x="81" y="77"/>
                  </a:cubicBezTo>
                  <a:cubicBezTo>
                    <a:pt x="77" y="97"/>
                    <a:pt x="0" y="479"/>
                    <a:pt x="450" y="840"/>
                  </a:cubicBezTo>
                  <a:cubicBezTo>
                    <a:pt x="466" y="856"/>
                    <a:pt x="494" y="860"/>
                    <a:pt x="515" y="860"/>
                  </a:cubicBezTo>
                  <a:cubicBezTo>
                    <a:pt x="543" y="860"/>
                    <a:pt x="571" y="848"/>
                    <a:pt x="591" y="828"/>
                  </a:cubicBezTo>
                  <a:cubicBezTo>
                    <a:pt x="623" y="788"/>
                    <a:pt x="619" y="720"/>
                    <a:pt x="575" y="688"/>
                  </a:cubicBezTo>
                  <a:cubicBezTo>
                    <a:pt x="229" y="410"/>
                    <a:pt x="273" y="137"/>
                    <a:pt x="277" y="125"/>
                  </a:cubicBezTo>
                  <a:cubicBezTo>
                    <a:pt x="294" y="69"/>
                    <a:pt x="257" y="13"/>
                    <a:pt x="201" y="5"/>
                  </a:cubicBezTo>
                  <a:cubicBezTo>
                    <a:pt x="193" y="2"/>
                    <a:pt x="184" y="1"/>
                    <a:pt x="17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6" name="Google Shape;2256;p34"/>
            <p:cNvSpPr/>
            <p:nvPr/>
          </p:nvSpPr>
          <p:spPr>
            <a:xfrm>
              <a:off x="2504005" y="1627498"/>
              <a:ext cx="52571" cy="112005"/>
            </a:xfrm>
            <a:custGeom>
              <a:avLst/>
              <a:gdLst/>
              <a:ahLst/>
              <a:cxnLst/>
              <a:rect l="l" t="t" r="r" b="b"/>
              <a:pathLst>
                <a:path w="720" h="1534" extrusionOk="0">
                  <a:moveTo>
                    <a:pt x="409" y="0"/>
                  </a:moveTo>
                  <a:cubicBezTo>
                    <a:pt x="400" y="0"/>
                    <a:pt x="391" y="1"/>
                    <a:pt x="382" y="3"/>
                  </a:cubicBezTo>
                  <a:cubicBezTo>
                    <a:pt x="330" y="19"/>
                    <a:pt x="302" y="79"/>
                    <a:pt x="318" y="132"/>
                  </a:cubicBezTo>
                  <a:cubicBezTo>
                    <a:pt x="318" y="136"/>
                    <a:pt x="494" y="702"/>
                    <a:pt x="32" y="1377"/>
                  </a:cubicBezTo>
                  <a:cubicBezTo>
                    <a:pt x="0" y="1421"/>
                    <a:pt x="12" y="1486"/>
                    <a:pt x="57" y="1518"/>
                  </a:cubicBezTo>
                  <a:cubicBezTo>
                    <a:pt x="73" y="1526"/>
                    <a:pt x="93" y="1534"/>
                    <a:pt x="113" y="1534"/>
                  </a:cubicBezTo>
                  <a:cubicBezTo>
                    <a:pt x="141" y="1534"/>
                    <a:pt x="177" y="1518"/>
                    <a:pt x="197" y="1494"/>
                  </a:cubicBezTo>
                  <a:cubicBezTo>
                    <a:pt x="719" y="734"/>
                    <a:pt x="519" y="96"/>
                    <a:pt x="511" y="71"/>
                  </a:cubicBezTo>
                  <a:cubicBezTo>
                    <a:pt x="497" y="25"/>
                    <a:pt x="453" y="0"/>
                    <a:pt x="40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7" name="Google Shape;2257;p34"/>
            <p:cNvSpPr/>
            <p:nvPr/>
          </p:nvSpPr>
          <p:spPr>
            <a:xfrm>
              <a:off x="2548909" y="1634508"/>
              <a:ext cx="26431" cy="80682"/>
            </a:xfrm>
            <a:custGeom>
              <a:avLst/>
              <a:gdLst/>
              <a:ahLst/>
              <a:cxnLst/>
              <a:rect l="l" t="t" r="r" b="b"/>
              <a:pathLst>
                <a:path w="362" h="1105" extrusionOk="0">
                  <a:moveTo>
                    <a:pt x="128" y="1"/>
                  </a:moveTo>
                  <a:cubicBezTo>
                    <a:pt x="120" y="1"/>
                    <a:pt x="112" y="2"/>
                    <a:pt x="104" y="4"/>
                  </a:cubicBezTo>
                  <a:cubicBezTo>
                    <a:pt x="56" y="16"/>
                    <a:pt x="20" y="72"/>
                    <a:pt x="36" y="124"/>
                  </a:cubicBezTo>
                  <a:cubicBezTo>
                    <a:pt x="157" y="586"/>
                    <a:pt x="16" y="964"/>
                    <a:pt x="16" y="968"/>
                  </a:cubicBezTo>
                  <a:cubicBezTo>
                    <a:pt x="0" y="1024"/>
                    <a:pt x="24" y="1080"/>
                    <a:pt x="76" y="1100"/>
                  </a:cubicBezTo>
                  <a:cubicBezTo>
                    <a:pt x="84" y="1104"/>
                    <a:pt x="100" y="1104"/>
                    <a:pt x="109" y="1104"/>
                  </a:cubicBezTo>
                  <a:cubicBezTo>
                    <a:pt x="149" y="1104"/>
                    <a:pt x="189" y="1080"/>
                    <a:pt x="197" y="1044"/>
                  </a:cubicBezTo>
                  <a:cubicBezTo>
                    <a:pt x="205" y="1024"/>
                    <a:pt x="362" y="602"/>
                    <a:pt x="225" y="76"/>
                  </a:cubicBezTo>
                  <a:cubicBezTo>
                    <a:pt x="218" y="31"/>
                    <a:pt x="176" y="1"/>
                    <a:pt x="12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8" name="Google Shape;2258;p34"/>
            <p:cNvSpPr/>
            <p:nvPr/>
          </p:nvSpPr>
          <p:spPr>
            <a:xfrm>
              <a:off x="2577020" y="1637939"/>
              <a:ext cx="23000" cy="51695"/>
            </a:xfrm>
            <a:custGeom>
              <a:avLst/>
              <a:gdLst/>
              <a:ahLst/>
              <a:cxnLst/>
              <a:rect l="l" t="t" r="r" b="b"/>
              <a:pathLst>
                <a:path w="315" h="708" extrusionOk="0">
                  <a:moveTo>
                    <a:pt x="117" y="0"/>
                  </a:moveTo>
                  <a:cubicBezTo>
                    <a:pt x="106" y="0"/>
                    <a:pt x="96" y="2"/>
                    <a:pt x="85" y="5"/>
                  </a:cubicBezTo>
                  <a:cubicBezTo>
                    <a:pt x="33" y="17"/>
                    <a:pt x="1" y="73"/>
                    <a:pt x="17" y="129"/>
                  </a:cubicBezTo>
                  <a:cubicBezTo>
                    <a:pt x="97" y="411"/>
                    <a:pt x="45" y="567"/>
                    <a:pt x="45" y="571"/>
                  </a:cubicBezTo>
                  <a:cubicBezTo>
                    <a:pt x="33" y="627"/>
                    <a:pt x="57" y="680"/>
                    <a:pt x="105" y="700"/>
                  </a:cubicBezTo>
                  <a:cubicBezTo>
                    <a:pt x="117" y="708"/>
                    <a:pt x="133" y="708"/>
                    <a:pt x="141" y="708"/>
                  </a:cubicBezTo>
                  <a:cubicBezTo>
                    <a:pt x="182" y="708"/>
                    <a:pt x="218" y="680"/>
                    <a:pt x="238" y="648"/>
                  </a:cubicBezTo>
                  <a:cubicBezTo>
                    <a:pt x="242" y="619"/>
                    <a:pt x="314" y="427"/>
                    <a:pt x="214" y="73"/>
                  </a:cubicBezTo>
                  <a:cubicBezTo>
                    <a:pt x="201" y="27"/>
                    <a:pt x="161" y="0"/>
                    <a:pt x="11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9" name="Google Shape;2259;p34"/>
            <p:cNvSpPr/>
            <p:nvPr/>
          </p:nvSpPr>
          <p:spPr>
            <a:xfrm>
              <a:off x="2493710" y="1595664"/>
              <a:ext cx="96307" cy="27089"/>
            </a:xfrm>
            <a:custGeom>
              <a:avLst/>
              <a:gdLst/>
              <a:ahLst/>
              <a:cxnLst/>
              <a:rect l="l" t="t" r="r" b="b"/>
              <a:pathLst>
                <a:path w="1319" h="371" extrusionOk="0">
                  <a:moveTo>
                    <a:pt x="485" y="0"/>
                  </a:moveTo>
                  <a:cubicBezTo>
                    <a:pt x="241" y="0"/>
                    <a:pt x="88" y="59"/>
                    <a:pt x="77" y="65"/>
                  </a:cubicBezTo>
                  <a:cubicBezTo>
                    <a:pt x="29" y="86"/>
                    <a:pt x="1" y="146"/>
                    <a:pt x="21" y="194"/>
                  </a:cubicBezTo>
                  <a:cubicBezTo>
                    <a:pt x="36" y="234"/>
                    <a:pt x="75" y="257"/>
                    <a:pt x="115" y="257"/>
                  </a:cubicBezTo>
                  <a:cubicBezTo>
                    <a:pt x="128" y="257"/>
                    <a:pt x="141" y="255"/>
                    <a:pt x="153" y="250"/>
                  </a:cubicBezTo>
                  <a:cubicBezTo>
                    <a:pt x="156" y="250"/>
                    <a:pt x="281" y="203"/>
                    <a:pt x="487" y="203"/>
                  </a:cubicBezTo>
                  <a:cubicBezTo>
                    <a:pt x="662" y="203"/>
                    <a:pt x="896" y="237"/>
                    <a:pt x="1162" y="363"/>
                  </a:cubicBezTo>
                  <a:cubicBezTo>
                    <a:pt x="1174" y="367"/>
                    <a:pt x="1186" y="371"/>
                    <a:pt x="1202" y="371"/>
                  </a:cubicBezTo>
                  <a:cubicBezTo>
                    <a:pt x="1242" y="371"/>
                    <a:pt x="1278" y="351"/>
                    <a:pt x="1298" y="315"/>
                  </a:cubicBezTo>
                  <a:cubicBezTo>
                    <a:pt x="1319" y="266"/>
                    <a:pt x="1298" y="206"/>
                    <a:pt x="1246" y="182"/>
                  </a:cubicBezTo>
                  <a:cubicBezTo>
                    <a:pt x="950" y="40"/>
                    <a:pt x="687" y="0"/>
                    <a:pt x="48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0" name="Google Shape;2260;p34"/>
            <p:cNvSpPr/>
            <p:nvPr/>
          </p:nvSpPr>
          <p:spPr>
            <a:xfrm>
              <a:off x="2446469" y="1562077"/>
              <a:ext cx="145300" cy="33733"/>
            </a:xfrm>
            <a:custGeom>
              <a:avLst/>
              <a:gdLst/>
              <a:ahLst/>
              <a:cxnLst/>
              <a:rect l="l" t="t" r="r" b="b"/>
              <a:pathLst>
                <a:path w="1990" h="462" extrusionOk="0">
                  <a:moveTo>
                    <a:pt x="886" y="1"/>
                  </a:moveTo>
                  <a:cubicBezTo>
                    <a:pt x="424" y="1"/>
                    <a:pt x="92" y="145"/>
                    <a:pt x="73" y="152"/>
                  </a:cubicBezTo>
                  <a:cubicBezTo>
                    <a:pt x="21" y="172"/>
                    <a:pt x="1" y="232"/>
                    <a:pt x="21" y="284"/>
                  </a:cubicBezTo>
                  <a:cubicBezTo>
                    <a:pt x="36" y="320"/>
                    <a:pt x="73" y="340"/>
                    <a:pt x="112" y="340"/>
                  </a:cubicBezTo>
                  <a:cubicBezTo>
                    <a:pt x="126" y="340"/>
                    <a:pt x="140" y="338"/>
                    <a:pt x="153" y="333"/>
                  </a:cubicBezTo>
                  <a:cubicBezTo>
                    <a:pt x="158" y="330"/>
                    <a:pt x="460" y="200"/>
                    <a:pt x="883" y="200"/>
                  </a:cubicBezTo>
                  <a:cubicBezTo>
                    <a:pt x="1161" y="200"/>
                    <a:pt x="1492" y="257"/>
                    <a:pt x="1825" y="445"/>
                  </a:cubicBezTo>
                  <a:cubicBezTo>
                    <a:pt x="1841" y="453"/>
                    <a:pt x="1861" y="461"/>
                    <a:pt x="1873" y="461"/>
                  </a:cubicBezTo>
                  <a:cubicBezTo>
                    <a:pt x="1909" y="461"/>
                    <a:pt x="1945" y="445"/>
                    <a:pt x="1966" y="409"/>
                  </a:cubicBezTo>
                  <a:cubicBezTo>
                    <a:pt x="1990" y="365"/>
                    <a:pt x="1974" y="300"/>
                    <a:pt x="1925" y="272"/>
                  </a:cubicBezTo>
                  <a:cubicBezTo>
                    <a:pt x="1557" y="64"/>
                    <a:pt x="1193" y="1"/>
                    <a:pt x="88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1" name="Google Shape;2261;p34"/>
            <p:cNvSpPr/>
            <p:nvPr/>
          </p:nvSpPr>
          <p:spPr>
            <a:xfrm>
              <a:off x="2495754" y="1534404"/>
              <a:ext cx="76374" cy="23803"/>
            </a:xfrm>
            <a:custGeom>
              <a:avLst/>
              <a:gdLst/>
              <a:ahLst/>
              <a:cxnLst/>
              <a:rect l="l" t="t" r="r" b="b"/>
              <a:pathLst>
                <a:path w="1046" h="326" extrusionOk="0">
                  <a:moveTo>
                    <a:pt x="384" y="1"/>
                  </a:moveTo>
                  <a:cubicBezTo>
                    <a:pt x="213" y="1"/>
                    <a:pt x="95" y="32"/>
                    <a:pt x="85" y="37"/>
                  </a:cubicBezTo>
                  <a:cubicBezTo>
                    <a:pt x="29" y="49"/>
                    <a:pt x="1" y="105"/>
                    <a:pt x="13" y="161"/>
                  </a:cubicBezTo>
                  <a:cubicBezTo>
                    <a:pt x="26" y="207"/>
                    <a:pt x="65" y="234"/>
                    <a:pt x="110" y="234"/>
                  </a:cubicBezTo>
                  <a:cubicBezTo>
                    <a:pt x="120" y="234"/>
                    <a:pt x="131" y="232"/>
                    <a:pt x="141" y="229"/>
                  </a:cubicBezTo>
                  <a:cubicBezTo>
                    <a:pt x="141" y="229"/>
                    <a:pt x="240" y="203"/>
                    <a:pt x="386" y="203"/>
                  </a:cubicBezTo>
                  <a:cubicBezTo>
                    <a:pt x="524" y="203"/>
                    <a:pt x="704" y="226"/>
                    <a:pt x="885" y="318"/>
                  </a:cubicBezTo>
                  <a:cubicBezTo>
                    <a:pt x="897" y="322"/>
                    <a:pt x="913" y="326"/>
                    <a:pt x="929" y="326"/>
                  </a:cubicBezTo>
                  <a:cubicBezTo>
                    <a:pt x="969" y="326"/>
                    <a:pt x="1005" y="302"/>
                    <a:pt x="1017" y="270"/>
                  </a:cubicBezTo>
                  <a:cubicBezTo>
                    <a:pt x="1045" y="221"/>
                    <a:pt x="1025" y="161"/>
                    <a:pt x="973" y="137"/>
                  </a:cubicBezTo>
                  <a:cubicBezTo>
                    <a:pt x="758" y="29"/>
                    <a:pt x="546" y="1"/>
                    <a:pt x="38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62" name="Google Shape;2262;p34"/>
          <p:cNvSpPr/>
          <p:nvPr/>
        </p:nvSpPr>
        <p:spPr>
          <a:xfrm>
            <a:off x="8944236" y="3686713"/>
            <a:ext cx="232399" cy="236323"/>
          </a:xfrm>
          <a:custGeom>
            <a:avLst/>
            <a:gdLst/>
            <a:ahLst/>
            <a:cxnLst/>
            <a:rect l="l" t="t" r="r" b="b"/>
            <a:pathLst>
              <a:path w="1411" h="1435" extrusionOk="0">
                <a:moveTo>
                  <a:pt x="698" y="0"/>
                </a:moveTo>
                <a:cubicBezTo>
                  <a:pt x="487" y="0"/>
                  <a:pt x="299" y="92"/>
                  <a:pt x="169" y="254"/>
                </a:cubicBezTo>
                <a:cubicBezTo>
                  <a:pt x="45" y="410"/>
                  <a:pt x="1" y="615"/>
                  <a:pt x="49" y="816"/>
                </a:cubicBezTo>
                <a:cubicBezTo>
                  <a:pt x="101" y="1017"/>
                  <a:pt x="250" y="1146"/>
                  <a:pt x="447" y="1150"/>
                </a:cubicBezTo>
                <a:cubicBezTo>
                  <a:pt x="450" y="1150"/>
                  <a:pt x="453" y="1150"/>
                  <a:pt x="456" y="1150"/>
                </a:cubicBezTo>
                <a:cubicBezTo>
                  <a:pt x="623" y="1150"/>
                  <a:pt x="829" y="1045"/>
                  <a:pt x="897" y="812"/>
                </a:cubicBezTo>
                <a:cubicBezTo>
                  <a:pt x="933" y="696"/>
                  <a:pt x="913" y="567"/>
                  <a:pt x="852" y="475"/>
                </a:cubicBezTo>
                <a:cubicBezTo>
                  <a:pt x="804" y="406"/>
                  <a:pt x="728" y="366"/>
                  <a:pt x="635" y="362"/>
                </a:cubicBezTo>
                <a:cubicBezTo>
                  <a:pt x="628" y="362"/>
                  <a:pt x="621" y="361"/>
                  <a:pt x="614" y="361"/>
                </a:cubicBezTo>
                <a:cubicBezTo>
                  <a:pt x="518" y="361"/>
                  <a:pt x="430" y="412"/>
                  <a:pt x="374" y="491"/>
                </a:cubicBezTo>
                <a:cubicBezTo>
                  <a:pt x="322" y="583"/>
                  <a:pt x="314" y="692"/>
                  <a:pt x="366" y="784"/>
                </a:cubicBezTo>
                <a:cubicBezTo>
                  <a:pt x="380" y="811"/>
                  <a:pt x="407" y="826"/>
                  <a:pt x="435" y="826"/>
                </a:cubicBezTo>
                <a:cubicBezTo>
                  <a:pt x="448" y="826"/>
                  <a:pt x="462" y="823"/>
                  <a:pt x="475" y="816"/>
                </a:cubicBezTo>
                <a:cubicBezTo>
                  <a:pt x="515" y="796"/>
                  <a:pt x="527" y="752"/>
                  <a:pt x="507" y="716"/>
                </a:cubicBezTo>
                <a:cubicBezTo>
                  <a:pt x="483" y="672"/>
                  <a:pt x="483" y="623"/>
                  <a:pt x="507" y="583"/>
                </a:cubicBezTo>
                <a:cubicBezTo>
                  <a:pt x="527" y="543"/>
                  <a:pt x="567" y="523"/>
                  <a:pt x="611" y="515"/>
                </a:cubicBezTo>
                <a:cubicBezTo>
                  <a:pt x="615" y="514"/>
                  <a:pt x="620" y="514"/>
                  <a:pt x="624" y="514"/>
                </a:cubicBezTo>
                <a:cubicBezTo>
                  <a:pt x="659" y="514"/>
                  <a:pt x="690" y="529"/>
                  <a:pt x="712" y="551"/>
                </a:cubicBezTo>
                <a:cubicBezTo>
                  <a:pt x="748" y="587"/>
                  <a:pt x="768" y="651"/>
                  <a:pt x="756" y="716"/>
                </a:cubicBezTo>
                <a:cubicBezTo>
                  <a:pt x="744" y="816"/>
                  <a:pt x="688" y="909"/>
                  <a:pt x="603" y="957"/>
                </a:cubicBezTo>
                <a:cubicBezTo>
                  <a:pt x="557" y="988"/>
                  <a:pt x="506" y="1002"/>
                  <a:pt x="453" y="1002"/>
                </a:cubicBezTo>
                <a:cubicBezTo>
                  <a:pt x="424" y="1002"/>
                  <a:pt x="395" y="998"/>
                  <a:pt x="366" y="989"/>
                </a:cubicBezTo>
                <a:cubicBezTo>
                  <a:pt x="181" y="925"/>
                  <a:pt x="165" y="672"/>
                  <a:pt x="201" y="531"/>
                </a:cubicBezTo>
                <a:cubicBezTo>
                  <a:pt x="242" y="354"/>
                  <a:pt x="374" y="226"/>
                  <a:pt x="551" y="181"/>
                </a:cubicBezTo>
                <a:cubicBezTo>
                  <a:pt x="600" y="168"/>
                  <a:pt x="651" y="161"/>
                  <a:pt x="701" y="161"/>
                </a:cubicBezTo>
                <a:cubicBezTo>
                  <a:pt x="832" y="161"/>
                  <a:pt x="961" y="206"/>
                  <a:pt x="1057" y="290"/>
                </a:cubicBezTo>
                <a:cubicBezTo>
                  <a:pt x="1174" y="386"/>
                  <a:pt x="1234" y="527"/>
                  <a:pt x="1222" y="672"/>
                </a:cubicBezTo>
                <a:cubicBezTo>
                  <a:pt x="1214" y="836"/>
                  <a:pt x="1073" y="1093"/>
                  <a:pt x="884" y="1214"/>
                </a:cubicBezTo>
                <a:cubicBezTo>
                  <a:pt x="818" y="1258"/>
                  <a:pt x="752" y="1279"/>
                  <a:pt x="690" y="1279"/>
                </a:cubicBezTo>
                <a:cubicBezTo>
                  <a:pt x="661" y="1279"/>
                  <a:pt x="634" y="1275"/>
                  <a:pt x="607" y="1266"/>
                </a:cubicBezTo>
                <a:cubicBezTo>
                  <a:pt x="598" y="1262"/>
                  <a:pt x="588" y="1259"/>
                  <a:pt x="578" y="1259"/>
                </a:cubicBezTo>
                <a:cubicBezTo>
                  <a:pt x="561" y="1259"/>
                  <a:pt x="543" y="1266"/>
                  <a:pt x="531" y="1278"/>
                </a:cubicBezTo>
                <a:cubicBezTo>
                  <a:pt x="511" y="1302"/>
                  <a:pt x="495" y="1330"/>
                  <a:pt x="507" y="1355"/>
                </a:cubicBezTo>
                <a:cubicBezTo>
                  <a:pt x="511" y="1379"/>
                  <a:pt x="531" y="1403"/>
                  <a:pt x="555" y="1411"/>
                </a:cubicBezTo>
                <a:cubicBezTo>
                  <a:pt x="603" y="1427"/>
                  <a:pt x="647" y="1435"/>
                  <a:pt x="692" y="1435"/>
                </a:cubicBezTo>
                <a:cubicBezTo>
                  <a:pt x="768" y="1435"/>
                  <a:pt x="844" y="1415"/>
                  <a:pt x="917" y="1375"/>
                </a:cubicBezTo>
                <a:cubicBezTo>
                  <a:pt x="1146" y="1254"/>
                  <a:pt x="1314" y="985"/>
                  <a:pt x="1367" y="776"/>
                </a:cubicBezTo>
                <a:cubicBezTo>
                  <a:pt x="1411" y="603"/>
                  <a:pt x="1371" y="422"/>
                  <a:pt x="1258" y="274"/>
                </a:cubicBezTo>
                <a:cubicBezTo>
                  <a:pt x="1134" y="105"/>
                  <a:pt x="929" y="5"/>
                  <a:pt x="712" y="1"/>
                </a:cubicBezTo>
                <a:cubicBezTo>
                  <a:pt x="707" y="0"/>
                  <a:pt x="703" y="0"/>
                  <a:pt x="698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63" name="Google Shape;2263;p34"/>
          <p:cNvSpPr/>
          <p:nvPr/>
        </p:nvSpPr>
        <p:spPr>
          <a:xfrm>
            <a:off x="8580245" y="929938"/>
            <a:ext cx="215929" cy="199812"/>
          </a:xfrm>
          <a:custGeom>
            <a:avLst/>
            <a:gdLst/>
            <a:ahLst/>
            <a:cxnLst/>
            <a:rect l="l" t="t" r="r" b="b"/>
            <a:pathLst>
              <a:path w="1447" h="1339" extrusionOk="0">
                <a:moveTo>
                  <a:pt x="729" y="0"/>
                </a:moveTo>
                <a:cubicBezTo>
                  <a:pt x="719" y="0"/>
                  <a:pt x="709" y="1"/>
                  <a:pt x="699" y="1"/>
                </a:cubicBezTo>
                <a:cubicBezTo>
                  <a:pt x="486" y="13"/>
                  <a:pt x="286" y="122"/>
                  <a:pt x="161" y="298"/>
                </a:cubicBezTo>
                <a:cubicBezTo>
                  <a:pt x="36" y="475"/>
                  <a:pt x="0" y="692"/>
                  <a:pt x="61" y="893"/>
                </a:cubicBezTo>
                <a:cubicBezTo>
                  <a:pt x="121" y="1082"/>
                  <a:pt x="261" y="1238"/>
                  <a:pt x="458" y="1307"/>
                </a:cubicBezTo>
                <a:cubicBezTo>
                  <a:pt x="511" y="1327"/>
                  <a:pt x="571" y="1339"/>
                  <a:pt x="627" y="1339"/>
                </a:cubicBezTo>
                <a:cubicBezTo>
                  <a:pt x="760" y="1339"/>
                  <a:pt x="872" y="1279"/>
                  <a:pt x="953" y="1166"/>
                </a:cubicBezTo>
                <a:cubicBezTo>
                  <a:pt x="1053" y="1026"/>
                  <a:pt x="1089" y="801"/>
                  <a:pt x="932" y="604"/>
                </a:cubicBezTo>
                <a:cubicBezTo>
                  <a:pt x="860" y="511"/>
                  <a:pt x="744" y="455"/>
                  <a:pt x="631" y="455"/>
                </a:cubicBezTo>
                <a:cubicBezTo>
                  <a:pt x="543" y="455"/>
                  <a:pt x="466" y="495"/>
                  <a:pt x="418" y="563"/>
                </a:cubicBezTo>
                <a:cubicBezTo>
                  <a:pt x="350" y="652"/>
                  <a:pt x="338" y="756"/>
                  <a:pt x="378" y="853"/>
                </a:cubicBezTo>
                <a:cubicBezTo>
                  <a:pt x="418" y="945"/>
                  <a:pt x="507" y="1013"/>
                  <a:pt x="611" y="1026"/>
                </a:cubicBezTo>
                <a:cubicBezTo>
                  <a:pt x="616" y="1026"/>
                  <a:pt x="621" y="1027"/>
                  <a:pt x="626" y="1027"/>
                </a:cubicBezTo>
                <a:cubicBezTo>
                  <a:pt x="667" y="1027"/>
                  <a:pt x="700" y="997"/>
                  <a:pt x="703" y="957"/>
                </a:cubicBezTo>
                <a:cubicBezTo>
                  <a:pt x="707" y="917"/>
                  <a:pt x="679" y="877"/>
                  <a:pt x="639" y="873"/>
                </a:cubicBezTo>
                <a:cubicBezTo>
                  <a:pt x="587" y="865"/>
                  <a:pt x="547" y="837"/>
                  <a:pt x="527" y="797"/>
                </a:cubicBezTo>
                <a:cubicBezTo>
                  <a:pt x="507" y="756"/>
                  <a:pt x="511" y="716"/>
                  <a:pt x="531" y="672"/>
                </a:cubicBezTo>
                <a:cubicBezTo>
                  <a:pt x="551" y="636"/>
                  <a:pt x="583" y="612"/>
                  <a:pt x="623" y="604"/>
                </a:cubicBezTo>
                <a:cubicBezTo>
                  <a:pt x="629" y="603"/>
                  <a:pt x="636" y="602"/>
                  <a:pt x="643" y="602"/>
                </a:cubicBezTo>
                <a:cubicBezTo>
                  <a:pt x="689" y="602"/>
                  <a:pt x="745" y="625"/>
                  <a:pt x="784" y="660"/>
                </a:cubicBezTo>
                <a:cubicBezTo>
                  <a:pt x="860" y="724"/>
                  <a:pt x="900" y="825"/>
                  <a:pt x="892" y="925"/>
                </a:cubicBezTo>
                <a:cubicBezTo>
                  <a:pt x="888" y="1013"/>
                  <a:pt x="848" y="1086"/>
                  <a:pt x="784" y="1138"/>
                </a:cubicBezTo>
                <a:cubicBezTo>
                  <a:pt x="741" y="1170"/>
                  <a:pt x="693" y="1183"/>
                  <a:pt x="644" y="1183"/>
                </a:cubicBezTo>
                <a:cubicBezTo>
                  <a:pt x="516" y="1183"/>
                  <a:pt x="382" y="1092"/>
                  <a:pt x="310" y="1013"/>
                </a:cubicBezTo>
                <a:cubicBezTo>
                  <a:pt x="189" y="881"/>
                  <a:pt x="161" y="696"/>
                  <a:pt x="221" y="519"/>
                </a:cubicBezTo>
                <a:cubicBezTo>
                  <a:pt x="282" y="347"/>
                  <a:pt x="426" y="214"/>
                  <a:pt x="603" y="162"/>
                </a:cubicBezTo>
                <a:cubicBezTo>
                  <a:pt x="644" y="150"/>
                  <a:pt x="686" y="145"/>
                  <a:pt x="727" y="145"/>
                </a:cubicBezTo>
                <a:cubicBezTo>
                  <a:pt x="828" y="145"/>
                  <a:pt x="926" y="179"/>
                  <a:pt x="1009" y="242"/>
                </a:cubicBezTo>
                <a:cubicBezTo>
                  <a:pt x="1133" y="342"/>
                  <a:pt x="1270" y="604"/>
                  <a:pt x="1266" y="829"/>
                </a:cubicBezTo>
                <a:cubicBezTo>
                  <a:pt x="1258" y="945"/>
                  <a:pt x="1226" y="1030"/>
                  <a:pt x="1149" y="1082"/>
                </a:cubicBezTo>
                <a:cubicBezTo>
                  <a:pt x="1125" y="1098"/>
                  <a:pt x="1113" y="1126"/>
                  <a:pt x="1121" y="1150"/>
                </a:cubicBezTo>
                <a:cubicBezTo>
                  <a:pt x="1125" y="1182"/>
                  <a:pt x="1141" y="1206"/>
                  <a:pt x="1165" y="1218"/>
                </a:cubicBezTo>
                <a:cubicBezTo>
                  <a:pt x="1175" y="1221"/>
                  <a:pt x="1184" y="1223"/>
                  <a:pt x="1194" y="1223"/>
                </a:cubicBezTo>
                <a:cubicBezTo>
                  <a:pt x="1209" y="1223"/>
                  <a:pt x="1225" y="1219"/>
                  <a:pt x="1242" y="1206"/>
                </a:cubicBezTo>
                <a:cubicBezTo>
                  <a:pt x="1342" y="1138"/>
                  <a:pt x="1402" y="1021"/>
                  <a:pt x="1415" y="885"/>
                </a:cubicBezTo>
                <a:cubicBezTo>
                  <a:pt x="1447" y="632"/>
                  <a:pt x="1314" y="338"/>
                  <a:pt x="1173" y="178"/>
                </a:cubicBezTo>
                <a:cubicBezTo>
                  <a:pt x="1059" y="67"/>
                  <a:pt x="902" y="0"/>
                  <a:pt x="729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64" name="Google Shape;2264;p34"/>
          <p:cNvSpPr/>
          <p:nvPr/>
        </p:nvSpPr>
        <p:spPr>
          <a:xfrm>
            <a:off x="8652924" y="1556425"/>
            <a:ext cx="232399" cy="236323"/>
          </a:xfrm>
          <a:custGeom>
            <a:avLst/>
            <a:gdLst/>
            <a:ahLst/>
            <a:cxnLst/>
            <a:rect l="l" t="t" r="r" b="b"/>
            <a:pathLst>
              <a:path w="1411" h="1435" extrusionOk="0">
                <a:moveTo>
                  <a:pt x="698" y="0"/>
                </a:moveTo>
                <a:cubicBezTo>
                  <a:pt x="487" y="0"/>
                  <a:pt x="299" y="92"/>
                  <a:pt x="169" y="254"/>
                </a:cubicBezTo>
                <a:cubicBezTo>
                  <a:pt x="45" y="410"/>
                  <a:pt x="1" y="615"/>
                  <a:pt x="49" y="816"/>
                </a:cubicBezTo>
                <a:cubicBezTo>
                  <a:pt x="101" y="1017"/>
                  <a:pt x="250" y="1146"/>
                  <a:pt x="447" y="1150"/>
                </a:cubicBezTo>
                <a:cubicBezTo>
                  <a:pt x="450" y="1150"/>
                  <a:pt x="453" y="1150"/>
                  <a:pt x="456" y="1150"/>
                </a:cubicBezTo>
                <a:cubicBezTo>
                  <a:pt x="623" y="1150"/>
                  <a:pt x="829" y="1045"/>
                  <a:pt x="897" y="812"/>
                </a:cubicBezTo>
                <a:cubicBezTo>
                  <a:pt x="933" y="696"/>
                  <a:pt x="913" y="567"/>
                  <a:pt x="852" y="475"/>
                </a:cubicBezTo>
                <a:cubicBezTo>
                  <a:pt x="804" y="406"/>
                  <a:pt x="728" y="366"/>
                  <a:pt x="635" y="362"/>
                </a:cubicBezTo>
                <a:cubicBezTo>
                  <a:pt x="628" y="362"/>
                  <a:pt x="621" y="361"/>
                  <a:pt x="614" y="361"/>
                </a:cubicBezTo>
                <a:cubicBezTo>
                  <a:pt x="518" y="361"/>
                  <a:pt x="430" y="412"/>
                  <a:pt x="374" y="491"/>
                </a:cubicBezTo>
                <a:cubicBezTo>
                  <a:pt x="322" y="583"/>
                  <a:pt x="314" y="692"/>
                  <a:pt x="366" y="784"/>
                </a:cubicBezTo>
                <a:cubicBezTo>
                  <a:pt x="380" y="811"/>
                  <a:pt x="407" y="826"/>
                  <a:pt x="435" y="826"/>
                </a:cubicBezTo>
                <a:cubicBezTo>
                  <a:pt x="448" y="826"/>
                  <a:pt x="462" y="823"/>
                  <a:pt x="475" y="816"/>
                </a:cubicBezTo>
                <a:cubicBezTo>
                  <a:pt x="515" y="796"/>
                  <a:pt x="527" y="752"/>
                  <a:pt x="507" y="716"/>
                </a:cubicBezTo>
                <a:cubicBezTo>
                  <a:pt x="483" y="672"/>
                  <a:pt x="483" y="623"/>
                  <a:pt x="507" y="583"/>
                </a:cubicBezTo>
                <a:cubicBezTo>
                  <a:pt x="527" y="543"/>
                  <a:pt x="567" y="523"/>
                  <a:pt x="611" y="515"/>
                </a:cubicBezTo>
                <a:cubicBezTo>
                  <a:pt x="615" y="514"/>
                  <a:pt x="620" y="514"/>
                  <a:pt x="624" y="514"/>
                </a:cubicBezTo>
                <a:cubicBezTo>
                  <a:pt x="659" y="514"/>
                  <a:pt x="690" y="529"/>
                  <a:pt x="712" y="551"/>
                </a:cubicBezTo>
                <a:cubicBezTo>
                  <a:pt x="748" y="587"/>
                  <a:pt x="768" y="651"/>
                  <a:pt x="756" y="716"/>
                </a:cubicBezTo>
                <a:cubicBezTo>
                  <a:pt x="744" y="816"/>
                  <a:pt x="688" y="909"/>
                  <a:pt x="603" y="957"/>
                </a:cubicBezTo>
                <a:cubicBezTo>
                  <a:pt x="557" y="988"/>
                  <a:pt x="506" y="1002"/>
                  <a:pt x="453" y="1002"/>
                </a:cubicBezTo>
                <a:cubicBezTo>
                  <a:pt x="424" y="1002"/>
                  <a:pt x="395" y="998"/>
                  <a:pt x="366" y="989"/>
                </a:cubicBezTo>
                <a:cubicBezTo>
                  <a:pt x="181" y="925"/>
                  <a:pt x="165" y="672"/>
                  <a:pt x="201" y="531"/>
                </a:cubicBezTo>
                <a:cubicBezTo>
                  <a:pt x="242" y="354"/>
                  <a:pt x="374" y="226"/>
                  <a:pt x="551" y="181"/>
                </a:cubicBezTo>
                <a:cubicBezTo>
                  <a:pt x="600" y="168"/>
                  <a:pt x="651" y="161"/>
                  <a:pt x="701" y="161"/>
                </a:cubicBezTo>
                <a:cubicBezTo>
                  <a:pt x="832" y="161"/>
                  <a:pt x="961" y="206"/>
                  <a:pt x="1057" y="290"/>
                </a:cubicBezTo>
                <a:cubicBezTo>
                  <a:pt x="1174" y="386"/>
                  <a:pt x="1234" y="527"/>
                  <a:pt x="1222" y="672"/>
                </a:cubicBezTo>
                <a:cubicBezTo>
                  <a:pt x="1214" y="836"/>
                  <a:pt x="1073" y="1093"/>
                  <a:pt x="884" y="1214"/>
                </a:cubicBezTo>
                <a:cubicBezTo>
                  <a:pt x="818" y="1258"/>
                  <a:pt x="752" y="1279"/>
                  <a:pt x="690" y="1279"/>
                </a:cubicBezTo>
                <a:cubicBezTo>
                  <a:pt x="661" y="1279"/>
                  <a:pt x="634" y="1275"/>
                  <a:pt x="607" y="1266"/>
                </a:cubicBezTo>
                <a:cubicBezTo>
                  <a:pt x="598" y="1262"/>
                  <a:pt x="588" y="1259"/>
                  <a:pt x="578" y="1259"/>
                </a:cubicBezTo>
                <a:cubicBezTo>
                  <a:pt x="561" y="1259"/>
                  <a:pt x="543" y="1266"/>
                  <a:pt x="531" y="1278"/>
                </a:cubicBezTo>
                <a:cubicBezTo>
                  <a:pt x="511" y="1302"/>
                  <a:pt x="495" y="1330"/>
                  <a:pt x="507" y="1355"/>
                </a:cubicBezTo>
                <a:cubicBezTo>
                  <a:pt x="511" y="1379"/>
                  <a:pt x="531" y="1403"/>
                  <a:pt x="555" y="1411"/>
                </a:cubicBezTo>
                <a:cubicBezTo>
                  <a:pt x="603" y="1427"/>
                  <a:pt x="647" y="1435"/>
                  <a:pt x="692" y="1435"/>
                </a:cubicBezTo>
                <a:cubicBezTo>
                  <a:pt x="768" y="1435"/>
                  <a:pt x="844" y="1415"/>
                  <a:pt x="917" y="1375"/>
                </a:cubicBezTo>
                <a:cubicBezTo>
                  <a:pt x="1146" y="1254"/>
                  <a:pt x="1314" y="985"/>
                  <a:pt x="1367" y="776"/>
                </a:cubicBezTo>
                <a:cubicBezTo>
                  <a:pt x="1411" y="603"/>
                  <a:pt x="1371" y="422"/>
                  <a:pt x="1258" y="274"/>
                </a:cubicBezTo>
                <a:cubicBezTo>
                  <a:pt x="1134" y="105"/>
                  <a:pt x="929" y="5"/>
                  <a:pt x="712" y="1"/>
                </a:cubicBezTo>
                <a:cubicBezTo>
                  <a:pt x="707" y="0"/>
                  <a:pt x="703" y="0"/>
                  <a:pt x="698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65" name="Google Shape;2265;p34"/>
          <p:cNvGrpSpPr/>
          <p:nvPr/>
        </p:nvGrpSpPr>
        <p:grpSpPr>
          <a:xfrm rot="2700000">
            <a:off x="7675168" y="4775951"/>
            <a:ext cx="296110" cy="307950"/>
            <a:chOff x="2402806" y="1534404"/>
            <a:chExt cx="197214" cy="205099"/>
          </a:xfrm>
        </p:grpSpPr>
        <p:sp>
          <p:nvSpPr>
            <p:cNvPr id="2266" name="Google Shape;2266;p34"/>
            <p:cNvSpPr/>
            <p:nvPr/>
          </p:nvSpPr>
          <p:spPr>
            <a:xfrm>
              <a:off x="2402806" y="1605082"/>
              <a:ext cx="85428" cy="127119"/>
            </a:xfrm>
            <a:custGeom>
              <a:avLst/>
              <a:gdLst/>
              <a:ahLst/>
              <a:cxnLst/>
              <a:rect l="l" t="t" r="r" b="b"/>
              <a:pathLst>
                <a:path w="1170" h="1741" extrusionOk="0">
                  <a:moveTo>
                    <a:pt x="273" y="0"/>
                  </a:moveTo>
                  <a:cubicBezTo>
                    <a:pt x="220" y="0"/>
                    <a:pt x="176" y="36"/>
                    <a:pt x="165" y="85"/>
                  </a:cubicBezTo>
                  <a:cubicBezTo>
                    <a:pt x="0" y="1226"/>
                    <a:pt x="1005" y="1724"/>
                    <a:pt x="1017" y="1728"/>
                  </a:cubicBezTo>
                  <a:cubicBezTo>
                    <a:pt x="1033" y="1732"/>
                    <a:pt x="1045" y="1740"/>
                    <a:pt x="1061" y="1740"/>
                  </a:cubicBezTo>
                  <a:cubicBezTo>
                    <a:pt x="1101" y="1740"/>
                    <a:pt x="1137" y="1720"/>
                    <a:pt x="1145" y="1684"/>
                  </a:cubicBezTo>
                  <a:cubicBezTo>
                    <a:pt x="1169" y="1632"/>
                    <a:pt x="1149" y="1572"/>
                    <a:pt x="1101" y="1548"/>
                  </a:cubicBezTo>
                  <a:cubicBezTo>
                    <a:pt x="1097" y="1544"/>
                    <a:pt x="221" y="1118"/>
                    <a:pt x="366" y="117"/>
                  </a:cubicBezTo>
                  <a:cubicBezTo>
                    <a:pt x="374" y="61"/>
                    <a:pt x="338" y="13"/>
                    <a:pt x="281" y="1"/>
                  </a:cubicBezTo>
                  <a:cubicBezTo>
                    <a:pt x="279" y="1"/>
                    <a:pt x="276" y="0"/>
                    <a:pt x="27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7" name="Google Shape;2267;p34"/>
            <p:cNvSpPr/>
            <p:nvPr/>
          </p:nvSpPr>
          <p:spPr>
            <a:xfrm>
              <a:off x="2441796" y="1605886"/>
              <a:ext cx="64910" cy="98424"/>
            </a:xfrm>
            <a:custGeom>
              <a:avLst/>
              <a:gdLst/>
              <a:ahLst/>
              <a:cxnLst/>
              <a:rect l="l" t="t" r="r" b="b"/>
              <a:pathLst>
                <a:path w="889" h="1348" extrusionOk="0">
                  <a:moveTo>
                    <a:pt x="113" y="1"/>
                  </a:moveTo>
                  <a:cubicBezTo>
                    <a:pt x="109" y="1"/>
                    <a:pt x="105" y="1"/>
                    <a:pt x="101" y="2"/>
                  </a:cubicBezTo>
                  <a:cubicBezTo>
                    <a:pt x="45" y="6"/>
                    <a:pt x="1" y="50"/>
                    <a:pt x="5" y="106"/>
                  </a:cubicBezTo>
                  <a:cubicBezTo>
                    <a:pt x="5" y="130"/>
                    <a:pt x="57" y="837"/>
                    <a:pt x="712" y="1328"/>
                  </a:cubicBezTo>
                  <a:cubicBezTo>
                    <a:pt x="732" y="1340"/>
                    <a:pt x="752" y="1348"/>
                    <a:pt x="772" y="1348"/>
                  </a:cubicBezTo>
                  <a:cubicBezTo>
                    <a:pt x="804" y="1348"/>
                    <a:pt x="832" y="1332"/>
                    <a:pt x="852" y="1312"/>
                  </a:cubicBezTo>
                  <a:cubicBezTo>
                    <a:pt x="888" y="1267"/>
                    <a:pt x="880" y="1207"/>
                    <a:pt x="832" y="1171"/>
                  </a:cubicBezTo>
                  <a:cubicBezTo>
                    <a:pt x="250" y="737"/>
                    <a:pt x="205" y="106"/>
                    <a:pt x="205" y="94"/>
                  </a:cubicBezTo>
                  <a:cubicBezTo>
                    <a:pt x="202" y="46"/>
                    <a:pt x="164" y="1"/>
                    <a:pt x="11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8" name="Google Shape;2268;p34"/>
            <p:cNvSpPr/>
            <p:nvPr/>
          </p:nvSpPr>
          <p:spPr>
            <a:xfrm>
              <a:off x="2470272" y="1604206"/>
              <a:ext cx="45561" cy="62866"/>
            </a:xfrm>
            <a:custGeom>
              <a:avLst/>
              <a:gdLst/>
              <a:ahLst/>
              <a:cxnLst/>
              <a:rect l="l" t="t" r="r" b="b"/>
              <a:pathLst>
                <a:path w="624" h="861" extrusionOk="0">
                  <a:moveTo>
                    <a:pt x="175" y="1"/>
                  </a:moveTo>
                  <a:cubicBezTo>
                    <a:pt x="132" y="1"/>
                    <a:pt x="91" y="33"/>
                    <a:pt x="81" y="77"/>
                  </a:cubicBezTo>
                  <a:cubicBezTo>
                    <a:pt x="77" y="97"/>
                    <a:pt x="0" y="479"/>
                    <a:pt x="450" y="840"/>
                  </a:cubicBezTo>
                  <a:cubicBezTo>
                    <a:pt x="466" y="856"/>
                    <a:pt x="494" y="860"/>
                    <a:pt x="515" y="860"/>
                  </a:cubicBezTo>
                  <a:cubicBezTo>
                    <a:pt x="543" y="860"/>
                    <a:pt x="571" y="848"/>
                    <a:pt x="591" y="828"/>
                  </a:cubicBezTo>
                  <a:cubicBezTo>
                    <a:pt x="623" y="788"/>
                    <a:pt x="619" y="720"/>
                    <a:pt x="575" y="688"/>
                  </a:cubicBezTo>
                  <a:cubicBezTo>
                    <a:pt x="229" y="410"/>
                    <a:pt x="273" y="137"/>
                    <a:pt x="277" y="125"/>
                  </a:cubicBezTo>
                  <a:cubicBezTo>
                    <a:pt x="294" y="69"/>
                    <a:pt x="257" y="13"/>
                    <a:pt x="201" y="5"/>
                  </a:cubicBezTo>
                  <a:cubicBezTo>
                    <a:pt x="193" y="2"/>
                    <a:pt x="184" y="1"/>
                    <a:pt x="17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9" name="Google Shape;2269;p34"/>
            <p:cNvSpPr/>
            <p:nvPr/>
          </p:nvSpPr>
          <p:spPr>
            <a:xfrm>
              <a:off x="2504005" y="1627498"/>
              <a:ext cx="52571" cy="112005"/>
            </a:xfrm>
            <a:custGeom>
              <a:avLst/>
              <a:gdLst/>
              <a:ahLst/>
              <a:cxnLst/>
              <a:rect l="l" t="t" r="r" b="b"/>
              <a:pathLst>
                <a:path w="720" h="1534" extrusionOk="0">
                  <a:moveTo>
                    <a:pt x="409" y="0"/>
                  </a:moveTo>
                  <a:cubicBezTo>
                    <a:pt x="400" y="0"/>
                    <a:pt x="391" y="1"/>
                    <a:pt x="382" y="3"/>
                  </a:cubicBezTo>
                  <a:cubicBezTo>
                    <a:pt x="330" y="19"/>
                    <a:pt x="302" y="79"/>
                    <a:pt x="318" y="132"/>
                  </a:cubicBezTo>
                  <a:cubicBezTo>
                    <a:pt x="318" y="136"/>
                    <a:pt x="494" y="702"/>
                    <a:pt x="32" y="1377"/>
                  </a:cubicBezTo>
                  <a:cubicBezTo>
                    <a:pt x="0" y="1421"/>
                    <a:pt x="12" y="1486"/>
                    <a:pt x="57" y="1518"/>
                  </a:cubicBezTo>
                  <a:cubicBezTo>
                    <a:pt x="73" y="1526"/>
                    <a:pt x="93" y="1534"/>
                    <a:pt x="113" y="1534"/>
                  </a:cubicBezTo>
                  <a:cubicBezTo>
                    <a:pt x="141" y="1534"/>
                    <a:pt x="177" y="1518"/>
                    <a:pt x="197" y="1494"/>
                  </a:cubicBezTo>
                  <a:cubicBezTo>
                    <a:pt x="719" y="734"/>
                    <a:pt x="519" y="96"/>
                    <a:pt x="511" y="71"/>
                  </a:cubicBezTo>
                  <a:cubicBezTo>
                    <a:pt x="497" y="25"/>
                    <a:pt x="453" y="0"/>
                    <a:pt x="4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0" name="Google Shape;2270;p34"/>
            <p:cNvSpPr/>
            <p:nvPr/>
          </p:nvSpPr>
          <p:spPr>
            <a:xfrm>
              <a:off x="2548909" y="1634508"/>
              <a:ext cx="26431" cy="80682"/>
            </a:xfrm>
            <a:custGeom>
              <a:avLst/>
              <a:gdLst/>
              <a:ahLst/>
              <a:cxnLst/>
              <a:rect l="l" t="t" r="r" b="b"/>
              <a:pathLst>
                <a:path w="362" h="1105" extrusionOk="0">
                  <a:moveTo>
                    <a:pt x="128" y="1"/>
                  </a:moveTo>
                  <a:cubicBezTo>
                    <a:pt x="120" y="1"/>
                    <a:pt x="112" y="2"/>
                    <a:pt x="104" y="4"/>
                  </a:cubicBezTo>
                  <a:cubicBezTo>
                    <a:pt x="56" y="16"/>
                    <a:pt x="20" y="72"/>
                    <a:pt x="36" y="124"/>
                  </a:cubicBezTo>
                  <a:cubicBezTo>
                    <a:pt x="157" y="586"/>
                    <a:pt x="16" y="964"/>
                    <a:pt x="16" y="968"/>
                  </a:cubicBezTo>
                  <a:cubicBezTo>
                    <a:pt x="0" y="1024"/>
                    <a:pt x="24" y="1080"/>
                    <a:pt x="76" y="1100"/>
                  </a:cubicBezTo>
                  <a:cubicBezTo>
                    <a:pt x="84" y="1104"/>
                    <a:pt x="100" y="1104"/>
                    <a:pt x="109" y="1104"/>
                  </a:cubicBezTo>
                  <a:cubicBezTo>
                    <a:pt x="149" y="1104"/>
                    <a:pt x="189" y="1080"/>
                    <a:pt x="197" y="1044"/>
                  </a:cubicBezTo>
                  <a:cubicBezTo>
                    <a:pt x="205" y="1024"/>
                    <a:pt x="362" y="602"/>
                    <a:pt x="225" y="76"/>
                  </a:cubicBezTo>
                  <a:cubicBezTo>
                    <a:pt x="218" y="31"/>
                    <a:pt x="176" y="1"/>
                    <a:pt x="12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1" name="Google Shape;2271;p34"/>
            <p:cNvSpPr/>
            <p:nvPr/>
          </p:nvSpPr>
          <p:spPr>
            <a:xfrm>
              <a:off x="2577020" y="1637939"/>
              <a:ext cx="23000" cy="51695"/>
            </a:xfrm>
            <a:custGeom>
              <a:avLst/>
              <a:gdLst/>
              <a:ahLst/>
              <a:cxnLst/>
              <a:rect l="l" t="t" r="r" b="b"/>
              <a:pathLst>
                <a:path w="315" h="708" extrusionOk="0">
                  <a:moveTo>
                    <a:pt x="117" y="0"/>
                  </a:moveTo>
                  <a:cubicBezTo>
                    <a:pt x="106" y="0"/>
                    <a:pt x="96" y="2"/>
                    <a:pt x="85" y="5"/>
                  </a:cubicBezTo>
                  <a:cubicBezTo>
                    <a:pt x="33" y="17"/>
                    <a:pt x="1" y="73"/>
                    <a:pt x="17" y="129"/>
                  </a:cubicBezTo>
                  <a:cubicBezTo>
                    <a:pt x="97" y="411"/>
                    <a:pt x="45" y="567"/>
                    <a:pt x="45" y="571"/>
                  </a:cubicBezTo>
                  <a:cubicBezTo>
                    <a:pt x="33" y="627"/>
                    <a:pt x="57" y="680"/>
                    <a:pt x="105" y="700"/>
                  </a:cubicBezTo>
                  <a:cubicBezTo>
                    <a:pt x="117" y="708"/>
                    <a:pt x="133" y="708"/>
                    <a:pt x="141" y="708"/>
                  </a:cubicBezTo>
                  <a:cubicBezTo>
                    <a:pt x="182" y="708"/>
                    <a:pt x="218" y="680"/>
                    <a:pt x="238" y="648"/>
                  </a:cubicBezTo>
                  <a:cubicBezTo>
                    <a:pt x="242" y="619"/>
                    <a:pt x="314" y="427"/>
                    <a:pt x="214" y="73"/>
                  </a:cubicBezTo>
                  <a:cubicBezTo>
                    <a:pt x="201" y="27"/>
                    <a:pt x="161" y="0"/>
                    <a:pt x="11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2" name="Google Shape;2272;p34"/>
            <p:cNvSpPr/>
            <p:nvPr/>
          </p:nvSpPr>
          <p:spPr>
            <a:xfrm>
              <a:off x="2493710" y="1595664"/>
              <a:ext cx="96307" cy="27089"/>
            </a:xfrm>
            <a:custGeom>
              <a:avLst/>
              <a:gdLst/>
              <a:ahLst/>
              <a:cxnLst/>
              <a:rect l="l" t="t" r="r" b="b"/>
              <a:pathLst>
                <a:path w="1319" h="371" extrusionOk="0">
                  <a:moveTo>
                    <a:pt x="485" y="0"/>
                  </a:moveTo>
                  <a:cubicBezTo>
                    <a:pt x="241" y="0"/>
                    <a:pt x="88" y="59"/>
                    <a:pt x="77" y="65"/>
                  </a:cubicBezTo>
                  <a:cubicBezTo>
                    <a:pt x="29" y="86"/>
                    <a:pt x="1" y="146"/>
                    <a:pt x="21" y="194"/>
                  </a:cubicBezTo>
                  <a:cubicBezTo>
                    <a:pt x="36" y="234"/>
                    <a:pt x="75" y="257"/>
                    <a:pt x="115" y="257"/>
                  </a:cubicBezTo>
                  <a:cubicBezTo>
                    <a:pt x="128" y="257"/>
                    <a:pt x="141" y="255"/>
                    <a:pt x="153" y="250"/>
                  </a:cubicBezTo>
                  <a:cubicBezTo>
                    <a:pt x="156" y="250"/>
                    <a:pt x="281" y="203"/>
                    <a:pt x="487" y="203"/>
                  </a:cubicBezTo>
                  <a:cubicBezTo>
                    <a:pt x="662" y="203"/>
                    <a:pt x="896" y="237"/>
                    <a:pt x="1162" y="363"/>
                  </a:cubicBezTo>
                  <a:cubicBezTo>
                    <a:pt x="1174" y="367"/>
                    <a:pt x="1186" y="371"/>
                    <a:pt x="1202" y="371"/>
                  </a:cubicBezTo>
                  <a:cubicBezTo>
                    <a:pt x="1242" y="371"/>
                    <a:pt x="1278" y="351"/>
                    <a:pt x="1298" y="315"/>
                  </a:cubicBezTo>
                  <a:cubicBezTo>
                    <a:pt x="1319" y="266"/>
                    <a:pt x="1298" y="206"/>
                    <a:pt x="1246" y="182"/>
                  </a:cubicBezTo>
                  <a:cubicBezTo>
                    <a:pt x="950" y="40"/>
                    <a:pt x="687" y="0"/>
                    <a:pt x="48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3" name="Google Shape;2273;p34"/>
            <p:cNvSpPr/>
            <p:nvPr/>
          </p:nvSpPr>
          <p:spPr>
            <a:xfrm>
              <a:off x="2446469" y="1562077"/>
              <a:ext cx="145300" cy="33733"/>
            </a:xfrm>
            <a:custGeom>
              <a:avLst/>
              <a:gdLst/>
              <a:ahLst/>
              <a:cxnLst/>
              <a:rect l="l" t="t" r="r" b="b"/>
              <a:pathLst>
                <a:path w="1990" h="462" extrusionOk="0">
                  <a:moveTo>
                    <a:pt x="886" y="1"/>
                  </a:moveTo>
                  <a:cubicBezTo>
                    <a:pt x="424" y="1"/>
                    <a:pt x="92" y="145"/>
                    <a:pt x="73" y="152"/>
                  </a:cubicBezTo>
                  <a:cubicBezTo>
                    <a:pt x="21" y="172"/>
                    <a:pt x="1" y="232"/>
                    <a:pt x="21" y="284"/>
                  </a:cubicBezTo>
                  <a:cubicBezTo>
                    <a:pt x="36" y="320"/>
                    <a:pt x="73" y="340"/>
                    <a:pt x="112" y="340"/>
                  </a:cubicBezTo>
                  <a:cubicBezTo>
                    <a:pt x="126" y="340"/>
                    <a:pt x="140" y="338"/>
                    <a:pt x="153" y="333"/>
                  </a:cubicBezTo>
                  <a:cubicBezTo>
                    <a:pt x="158" y="330"/>
                    <a:pt x="460" y="200"/>
                    <a:pt x="883" y="200"/>
                  </a:cubicBezTo>
                  <a:cubicBezTo>
                    <a:pt x="1161" y="200"/>
                    <a:pt x="1492" y="257"/>
                    <a:pt x="1825" y="445"/>
                  </a:cubicBezTo>
                  <a:cubicBezTo>
                    <a:pt x="1841" y="453"/>
                    <a:pt x="1861" y="461"/>
                    <a:pt x="1873" y="461"/>
                  </a:cubicBezTo>
                  <a:cubicBezTo>
                    <a:pt x="1909" y="461"/>
                    <a:pt x="1945" y="445"/>
                    <a:pt x="1966" y="409"/>
                  </a:cubicBezTo>
                  <a:cubicBezTo>
                    <a:pt x="1990" y="365"/>
                    <a:pt x="1974" y="300"/>
                    <a:pt x="1925" y="272"/>
                  </a:cubicBezTo>
                  <a:cubicBezTo>
                    <a:pt x="1557" y="64"/>
                    <a:pt x="1193" y="1"/>
                    <a:pt x="88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4" name="Google Shape;2274;p34"/>
            <p:cNvSpPr/>
            <p:nvPr/>
          </p:nvSpPr>
          <p:spPr>
            <a:xfrm>
              <a:off x="2495754" y="1534404"/>
              <a:ext cx="76374" cy="23803"/>
            </a:xfrm>
            <a:custGeom>
              <a:avLst/>
              <a:gdLst/>
              <a:ahLst/>
              <a:cxnLst/>
              <a:rect l="l" t="t" r="r" b="b"/>
              <a:pathLst>
                <a:path w="1046" h="326" extrusionOk="0">
                  <a:moveTo>
                    <a:pt x="384" y="1"/>
                  </a:moveTo>
                  <a:cubicBezTo>
                    <a:pt x="213" y="1"/>
                    <a:pt x="95" y="32"/>
                    <a:pt x="85" y="37"/>
                  </a:cubicBezTo>
                  <a:cubicBezTo>
                    <a:pt x="29" y="49"/>
                    <a:pt x="1" y="105"/>
                    <a:pt x="13" y="161"/>
                  </a:cubicBezTo>
                  <a:cubicBezTo>
                    <a:pt x="26" y="207"/>
                    <a:pt x="65" y="234"/>
                    <a:pt x="110" y="234"/>
                  </a:cubicBezTo>
                  <a:cubicBezTo>
                    <a:pt x="120" y="234"/>
                    <a:pt x="131" y="232"/>
                    <a:pt x="141" y="229"/>
                  </a:cubicBezTo>
                  <a:cubicBezTo>
                    <a:pt x="141" y="229"/>
                    <a:pt x="240" y="203"/>
                    <a:pt x="386" y="203"/>
                  </a:cubicBezTo>
                  <a:cubicBezTo>
                    <a:pt x="524" y="203"/>
                    <a:pt x="704" y="226"/>
                    <a:pt x="885" y="318"/>
                  </a:cubicBezTo>
                  <a:cubicBezTo>
                    <a:pt x="897" y="322"/>
                    <a:pt x="913" y="326"/>
                    <a:pt x="929" y="326"/>
                  </a:cubicBezTo>
                  <a:cubicBezTo>
                    <a:pt x="969" y="326"/>
                    <a:pt x="1005" y="302"/>
                    <a:pt x="1017" y="270"/>
                  </a:cubicBezTo>
                  <a:cubicBezTo>
                    <a:pt x="1045" y="221"/>
                    <a:pt x="1025" y="161"/>
                    <a:pt x="973" y="137"/>
                  </a:cubicBezTo>
                  <a:cubicBezTo>
                    <a:pt x="758" y="29"/>
                    <a:pt x="546" y="1"/>
                    <a:pt x="38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CUSTOM_16">
    <p:spTree>
      <p:nvGrpSpPr>
        <p:cNvPr id="1" name="Shape 2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76" name="Google Shape;2276;p35"/>
          <p:cNvGrpSpPr/>
          <p:nvPr/>
        </p:nvGrpSpPr>
        <p:grpSpPr>
          <a:xfrm rot="9083296" flipH="1">
            <a:off x="7963364" y="3009996"/>
            <a:ext cx="3386526" cy="3250106"/>
            <a:chOff x="2054181" y="1682500"/>
            <a:chExt cx="557500" cy="535042"/>
          </a:xfrm>
        </p:grpSpPr>
        <p:sp>
          <p:nvSpPr>
            <p:cNvPr id="2277" name="Google Shape;2277;p35"/>
            <p:cNvSpPr/>
            <p:nvPr/>
          </p:nvSpPr>
          <p:spPr>
            <a:xfrm>
              <a:off x="2054181" y="1734892"/>
              <a:ext cx="557500" cy="482650"/>
            </a:xfrm>
            <a:custGeom>
              <a:avLst/>
              <a:gdLst/>
              <a:ahLst/>
              <a:cxnLst/>
              <a:rect l="l" t="t" r="r" b="b"/>
              <a:pathLst>
                <a:path w="22300" h="19306" extrusionOk="0">
                  <a:moveTo>
                    <a:pt x="17029" y="1"/>
                  </a:moveTo>
                  <a:cubicBezTo>
                    <a:pt x="15601" y="1"/>
                    <a:pt x="14082" y="330"/>
                    <a:pt x="12862" y="771"/>
                  </a:cubicBezTo>
                  <a:cubicBezTo>
                    <a:pt x="12037" y="1071"/>
                    <a:pt x="11278" y="1177"/>
                    <a:pt x="10540" y="1177"/>
                  </a:cubicBezTo>
                  <a:cubicBezTo>
                    <a:pt x="8763" y="1177"/>
                    <a:pt x="7104" y="563"/>
                    <a:pt x="4920" y="563"/>
                  </a:cubicBezTo>
                  <a:cubicBezTo>
                    <a:pt x="4705" y="563"/>
                    <a:pt x="4485" y="569"/>
                    <a:pt x="4260" y="582"/>
                  </a:cubicBezTo>
                  <a:cubicBezTo>
                    <a:pt x="788" y="783"/>
                    <a:pt x="202" y="4198"/>
                    <a:pt x="1708" y="7372"/>
                  </a:cubicBezTo>
                  <a:cubicBezTo>
                    <a:pt x="3215" y="10546"/>
                    <a:pt x="1" y="13439"/>
                    <a:pt x="1258" y="16798"/>
                  </a:cubicBezTo>
                  <a:cubicBezTo>
                    <a:pt x="1942" y="18629"/>
                    <a:pt x="3846" y="18953"/>
                    <a:pt x="5847" y="18953"/>
                  </a:cubicBezTo>
                  <a:cubicBezTo>
                    <a:pt x="6944" y="18953"/>
                    <a:pt x="8069" y="18856"/>
                    <a:pt x="9039" y="18856"/>
                  </a:cubicBezTo>
                  <a:cubicBezTo>
                    <a:pt x="9546" y="18856"/>
                    <a:pt x="10011" y="18883"/>
                    <a:pt x="10407" y="18964"/>
                  </a:cubicBezTo>
                  <a:cubicBezTo>
                    <a:pt x="11570" y="19200"/>
                    <a:pt x="12633" y="19305"/>
                    <a:pt x="13600" y="19305"/>
                  </a:cubicBezTo>
                  <a:cubicBezTo>
                    <a:pt x="20113" y="19305"/>
                    <a:pt x="22247" y="14514"/>
                    <a:pt x="21247" y="12632"/>
                  </a:cubicBezTo>
                  <a:cubicBezTo>
                    <a:pt x="20090" y="10462"/>
                    <a:pt x="22299" y="6312"/>
                    <a:pt x="21496" y="2796"/>
                  </a:cubicBezTo>
                  <a:cubicBezTo>
                    <a:pt x="21018" y="707"/>
                    <a:pt x="19121" y="1"/>
                    <a:pt x="17029" y="1"/>
                  </a:cubicBezTo>
                  <a:close/>
                </a:path>
              </a:pathLst>
            </a:custGeom>
            <a:solidFill>
              <a:srgbClr val="FF5A78">
                <a:alpha val="225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8" name="Google Shape;2278;p35"/>
            <p:cNvSpPr/>
            <p:nvPr/>
          </p:nvSpPr>
          <p:spPr>
            <a:xfrm>
              <a:off x="2196000" y="1682500"/>
              <a:ext cx="189675" cy="60225"/>
            </a:xfrm>
            <a:custGeom>
              <a:avLst/>
              <a:gdLst/>
              <a:ahLst/>
              <a:cxnLst/>
              <a:rect l="l" t="t" r="r" b="b"/>
              <a:pathLst>
                <a:path w="7587" h="2409" extrusionOk="0">
                  <a:moveTo>
                    <a:pt x="984" y="1"/>
                  </a:moveTo>
                  <a:cubicBezTo>
                    <a:pt x="635" y="1"/>
                    <a:pt x="382" y="108"/>
                    <a:pt x="294" y="422"/>
                  </a:cubicBezTo>
                  <a:cubicBezTo>
                    <a:pt x="0" y="1457"/>
                    <a:pt x="1858" y="2408"/>
                    <a:pt x="3684" y="2408"/>
                  </a:cubicBezTo>
                  <a:cubicBezTo>
                    <a:pt x="3806" y="2408"/>
                    <a:pt x="3929" y="2404"/>
                    <a:pt x="4051" y="2395"/>
                  </a:cubicBezTo>
                  <a:cubicBezTo>
                    <a:pt x="6642" y="2210"/>
                    <a:pt x="7586" y="981"/>
                    <a:pt x="7325" y="374"/>
                  </a:cubicBezTo>
                  <a:cubicBezTo>
                    <a:pt x="7218" y="124"/>
                    <a:pt x="6925" y="30"/>
                    <a:pt x="6519" y="30"/>
                  </a:cubicBezTo>
                  <a:cubicBezTo>
                    <a:pt x="5946" y="30"/>
                    <a:pt x="5149" y="218"/>
                    <a:pt x="4336" y="422"/>
                  </a:cubicBezTo>
                  <a:cubicBezTo>
                    <a:pt x="4179" y="462"/>
                    <a:pt x="4010" y="479"/>
                    <a:pt x="3833" y="479"/>
                  </a:cubicBezTo>
                  <a:cubicBezTo>
                    <a:pt x="2889" y="479"/>
                    <a:pt x="1721" y="1"/>
                    <a:pt x="984" y="1"/>
                  </a:cubicBezTo>
                  <a:close/>
                </a:path>
              </a:pathLst>
            </a:custGeom>
            <a:solidFill>
              <a:srgbClr val="FF5A78">
                <a:alpha val="225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79" name="Google Shape;2279;p35"/>
          <p:cNvSpPr/>
          <p:nvPr/>
        </p:nvSpPr>
        <p:spPr>
          <a:xfrm rot="10800000" flipH="1">
            <a:off x="8534158" y="2731978"/>
            <a:ext cx="215929" cy="199812"/>
          </a:xfrm>
          <a:custGeom>
            <a:avLst/>
            <a:gdLst/>
            <a:ahLst/>
            <a:cxnLst/>
            <a:rect l="l" t="t" r="r" b="b"/>
            <a:pathLst>
              <a:path w="1447" h="1339" extrusionOk="0">
                <a:moveTo>
                  <a:pt x="729" y="0"/>
                </a:moveTo>
                <a:cubicBezTo>
                  <a:pt x="719" y="0"/>
                  <a:pt x="709" y="1"/>
                  <a:pt x="699" y="1"/>
                </a:cubicBezTo>
                <a:cubicBezTo>
                  <a:pt x="486" y="13"/>
                  <a:pt x="286" y="122"/>
                  <a:pt x="161" y="298"/>
                </a:cubicBezTo>
                <a:cubicBezTo>
                  <a:pt x="36" y="475"/>
                  <a:pt x="0" y="692"/>
                  <a:pt x="61" y="893"/>
                </a:cubicBezTo>
                <a:cubicBezTo>
                  <a:pt x="121" y="1082"/>
                  <a:pt x="261" y="1238"/>
                  <a:pt x="458" y="1307"/>
                </a:cubicBezTo>
                <a:cubicBezTo>
                  <a:pt x="511" y="1327"/>
                  <a:pt x="571" y="1339"/>
                  <a:pt x="627" y="1339"/>
                </a:cubicBezTo>
                <a:cubicBezTo>
                  <a:pt x="760" y="1339"/>
                  <a:pt x="872" y="1279"/>
                  <a:pt x="953" y="1166"/>
                </a:cubicBezTo>
                <a:cubicBezTo>
                  <a:pt x="1053" y="1026"/>
                  <a:pt x="1089" y="801"/>
                  <a:pt x="932" y="604"/>
                </a:cubicBezTo>
                <a:cubicBezTo>
                  <a:pt x="860" y="511"/>
                  <a:pt x="744" y="455"/>
                  <a:pt x="631" y="455"/>
                </a:cubicBezTo>
                <a:cubicBezTo>
                  <a:pt x="543" y="455"/>
                  <a:pt x="466" y="495"/>
                  <a:pt x="418" y="563"/>
                </a:cubicBezTo>
                <a:cubicBezTo>
                  <a:pt x="350" y="652"/>
                  <a:pt x="338" y="756"/>
                  <a:pt x="378" y="853"/>
                </a:cubicBezTo>
                <a:cubicBezTo>
                  <a:pt x="418" y="945"/>
                  <a:pt x="507" y="1013"/>
                  <a:pt x="611" y="1026"/>
                </a:cubicBezTo>
                <a:cubicBezTo>
                  <a:pt x="616" y="1026"/>
                  <a:pt x="621" y="1027"/>
                  <a:pt x="626" y="1027"/>
                </a:cubicBezTo>
                <a:cubicBezTo>
                  <a:pt x="667" y="1027"/>
                  <a:pt x="700" y="997"/>
                  <a:pt x="703" y="957"/>
                </a:cubicBezTo>
                <a:cubicBezTo>
                  <a:pt x="707" y="917"/>
                  <a:pt x="679" y="877"/>
                  <a:pt x="639" y="873"/>
                </a:cubicBezTo>
                <a:cubicBezTo>
                  <a:pt x="587" y="865"/>
                  <a:pt x="547" y="837"/>
                  <a:pt x="527" y="797"/>
                </a:cubicBezTo>
                <a:cubicBezTo>
                  <a:pt x="507" y="756"/>
                  <a:pt x="511" y="716"/>
                  <a:pt x="531" y="672"/>
                </a:cubicBezTo>
                <a:cubicBezTo>
                  <a:pt x="551" y="636"/>
                  <a:pt x="583" y="612"/>
                  <a:pt x="623" y="604"/>
                </a:cubicBezTo>
                <a:cubicBezTo>
                  <a:pt x="629" y="603"/>
                  <a:pt x="636" y="602"/>
                  <a:pt x="643" y="602"/>
                </a:cubicBezTo>
                <a:cubicBezTo>
                  <a:pt x="689" y="602"/>
                  <a:pt x="745" y="625"/>
                  <a:pt x="784" y="660"/>
                </a:cubicBezTo>
                <a:cubicBezTo>
                  <a:pt x="860" y="724"/>
                  <a:pt x="900" y="825"/>
                  <a:pt x="892" y="925"/>
                </a:cubicBezTo>
                <a:cubicBezTo>
                  <a:pt x="888" y="1013"/>
                  <a:pt x="848" y="1086"/>
                  <a:pt x="784" y="1138"/>
                </a:cubicBezTo>
                <a:cubicBezTo>
                  <a:pt x="741" y="1170"/>
                  <a:pt x="693" y="1183"/>
                  <a:pt x="644" y="1183"/>
                </a:cubicBezTo>
                <a:cubicBezTo>
                  <a:pt x="516" y="1183"/>
                  <a:pt x="382" y="1092"/>
                  <a:pt x="310" y="1013"/>
                </a:cubicBezTo>
                <a:cubicBezTo>
                  <a:pt x="189" y="881"/>
                  <a:pt x="161" y="696"/>
                  <a:pt x="221" y="519"/>
                </a:cubicBezTo>
                <a:cubicBezTo>
                  <a:pt x="282" y="347"/>
                  <a:pt x="426" y="214"/>
                  <a:pt x="603" y="162"/>
                </a:cubicBezTo>
                <a:cubicBezTo>
                  <a:pt x="644" y="150"/>
                  <a:pt x="686" y="145"/>
                  <a:pt x="727" y="145"/>
                </a:cubicBezTo>
                <a:cubicBezTo>
                  <a:pt x="828" y="145"/>
                  <a:pt x="926" y="179"/>
                  <a:pt x="1009" y="242"/>
                </a:cubicBezTo>
                <a:cubicBezTo>
                  <a:pt x="1133" y="342"/>
                  <a:pt x="1270" y="604"/>
                  <a:pt x="1266" y="829"/>
                </a:cubicBezTo>
                <a:cubicBezTo>
                  <a:pt x="1258" y="945"/>
                  <a:pt x="1226" y="1030"/>
                  <a:pt x="1149" y="1082"/>
                </a:cubicBezTo>
                <a:cubicBezTo>
                  <a:pt x="1125" y="1098"/>
                  <a:pt x="1113" y="1126"/>
                  <a:pt x="1121" y="1150"/>
                </a:cubicBezTo>
                <a:cubicBezTo>
                  <a:pt x="1125" y="1182"/>
                  <a:pt x="1141" y="1206"/>
                  <a:pt x="1165" y="1218"/>
                </a:cubicBezTo>
                <a:cubicBezTo>
                  <a:pt x="1175" y="1221"/>
                  <a:pt x="1184" y="1223"/>
                  <a:pt x="1194" y="1223"/>
                </a:cubicBezTo>
                <a:cubicBezTo>
                  <a:pt x="1209" y="1223"/>
                  <a:pt x="1225" y="1219"/>
                  <a:pt x="1242" y="1206"/>
                </a:cubicBezTo>
                <a:cubicBezTo>
                  <a:pt x="1342" y="1138"/>
                  <a:pt x="1402" y="1021"/>
                  <a:pt x="1415" y="885"/>
                </a:cubicBezTo>
                <a:cubicBezTo>
                  <a:pt x="1447" y="632"/>
                  <a:pt x="1314" y="338"/>
                  <a:pt x="1173" y="178"/>
                </a:cubicBezTo>
                <a:cubicBezTo>
                  <a:pt x="1059" y="67"/>
                  <a:pt x="902" y="0"/>
                  <a:pt x="729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80" name="Google Shape;2280;p35"/>
          <p:cNvSpPr/>
          <p:nvPr/>
        </p:nvSpPr>
        <p:spPr>
          <a:xfrm rot="10800000" flipH="1">
            <a:off x="7467686" y="4693329"/>
            <a:ext cx="232399" cy="236323"/>
          </a:xfrm>
          <a:custGeom>
            <a:avLst/>
            <a:gdLst/>
            <a:ahLst/>
            <a:cxnLst/>
            <a:rect l="l" t="t" r="r" b="b"/>
            <a:pathLst>
              <a:path w="1411" h="1435" extrusionOk="0">
                <a:moveTo>
                  <a:pt x="698" y="0"/>
                </a:moveTo>
                <a:cubicBezTo>
                  <a:pt x="487" y="0"/>
                  <a:pt x="299" y="92"/>
                  <a:pt x="169" y="254"/>
                </a:cubicBezTo>
                <a:cubicBezTo>
                  <a:pt x="45" y="410"/>
                  <a:pt x="1" y="615"/>
                  <a:pt x="49" y="816"/>
                </a:cubicBezTo>
                <a:cubicBezTo>
                  <a:pt x="101" y="1017"/>
                  <a:pt x="250" y="1146"/>
                  <a:pt x="447" y="1150"/>
                </a:cubicBezTo>
                <a:cubicBezTo>
                  <a:pt x="450" y="1150"/>
                  <a:pt x="453" y="1150"/>
                  <a:pt x="456" y="1150"/>
                </a:cubicBezTo>
                <a:cubicBezTo>
                  <a:pt x="623" y="1150"/>
                  <a:pt x="829" y="1045"/>
                  <a:pt x="897" y="812"/>
                </a:cubicBezTo>
                <a:cubicBezTo>
                  <a:pt x="933" y="696"/>
                  <a:pt x="913" y="567"/>
                  <a:pt x="852" y="475"/>
                </a:cubicBezTo>
                <a:cubicBezTo>
                  <a:pt x="804" y="406"/>
                  <a:pt x="728" y="366"/>
                  <a:pt x="635" y="362"/>
                </a:cubicBezTo>
                <a:cubicBezTo>
                  <a:pt x="628" y="362"/>
                  <a:pt x="621" y="361"/>
                  <a:pt x="614" y="361"/>
                </a:cubicBezTo>
                <a:cubicBezTo>
                  <a:pt x="518" y="361"/>
                  <a:pt x="430" y="412"/>
                  <a:pt x="374" y="491"/>
                </a:cubicBezTo>
                <a:cubicBezTo>
                  <a:pt x="322" y="583"/>
                  <a:pt x="314" y="692"/>
                  <a:pt x="366" y="784"/>
                </a:cubicBezTo>
                <a:cubicBezTo>
                  <a:pt x="380" y="811"/>
                  <a:pt x="407" y="826"/>
                  <a:pt x="435" y="826"/>
                </a:cubicBezTo>
                <a:cubicBezTo>
                  <a:pt x="448" y="826"/>
                  <a:pt x="462" y="823"/>
                  <a:pt x="475" y="816"/>
                </a:cubicBezTo>
                <a:cubicBezTo>
                  <a:pt x="515" y="796"/>
                  <a:pt x="527" y="752"/>
                  <a:pt x="507" y="716"/>
                </a:cubicBezTo>
                <a:cubicBezTo>
                  <a:pt x="483" y="672"/>
                  <a:pt x="483" y="623"/>
                  <a:pt x="507" y="583"/>
                </a:cubicBezTo>
                <a:cubicBezTo>
                  <a:pt x="527" y="543"/>
                  <a:pt x="567" y="523"/>
                  <a:pt x="611" y="515"/>
                </a:cubicBezTo>
                <a:cubicBezTo>
                  <a:pt x="615" y="514"/>
                  <a:pt x="620" y="514"/>
                  <a:pt x="624" y="514"/>
                </a:cubicBezTo>
                <a:cubicBezTo>
                  <a:pt x="659" y="514"/>
                  <a:pt x="690" y="529"/>
                  <a:pt x="712" y="551"/>
                </a:cubicBezTo>
                <a:cubicBezTo>
                  <a:pt x="748" y="587"/>
                  <a:pt x="768" y="651"/>
                  <a:pt x="756" y="716"/>
                </a:cubicBezTo>
                <a:cubicBezTo>
                  <a:pt x="744" y="816"/>
                  <a:pt x="688" y="909"/>
                  <a:pt x="603" y="957"/>
                </a:cubicBezTo>
                <a:cubicBezTo>
                  <a:pt x="557" y="988"/>
                  <a:pt x="506" y="1002"/>
                  <a:pt x="453" y="1002"/>
                </a:cubicBezTo>
                <a:cubicBezTo>
                  <a:pt x="424" y="1002"/>
                  <a:pt x="395" y="998"/>
                  <a:pt x="366" y="989"/>
                </a:cubicBezTo>
                <a:cubicBezTo>
                  <a:pt x="181" y="925"/>
                  <a:pt x="165" y="672"/>
                  <a:pt x="201" y="531"/>
                </a:cubicBezTo>
                <a:cubicBezTo>
                  <a:pt x="242" y="354"/>
                  <a:pt x="374" y="226"/>
                  <a:pt x="551" y="181"/>
                </a:cubicBezTo>
                <a:cubicBezTo>
                  <a:pt x="600" y="168"/>
                  <a:pt x="651" y="161"/>
                  <a:pt x="701" y="161"/>
                </a:cubicBezTo>
                <a:cubicBezTo>
                  <a:pt x="832" y="161"/>
                  <a:pt x="961" y="206"/>
                  <a:pt x="1057" y="290"/>
                </a:cubicBezTo>
                <a:cubicBezTo>
                  <a:pt x="1174" y="386"/>
                  <a:pt x="1234" y="527"/>
                  <a:pt x="1222" y="672"/>
                </a:cubicBezTo>
                <a:cubicBezTo>
                  <a:pt x="1214" y="836"/>
                  <a:pt x="1073" y="1093"/>
                  <a:pt x="884" y="1214"/>
                </a:cubicBezTo>
                <a:cubicBezTo>
                  <a:pt x="818" y="1258"/>
                  <a:pt x="752" y="1279"/>
                  <a:pt x="690" y="1279"/>
                </a:cubicBezTo>
                <a:cubicBezTo>
                  <a:pt x="661" y="1279"/>
                  <a:pt x="634" y="1275"/>
                  <a:pt x="607" y="1266"/>
                </a:cubicBezTo>
                <a:cubicBezTo>
                  <a:pt x="598" y="1262"/>
                  <a:pt x="588" y="1259"/>
                  <a:pt x="578" y="1259"/>
                </a:cubicBezTo>
                <a:cubicBezTo>
                  <a:pt x="561" y="1259"/>
                  <a:pt x="543" y="1266"/>
                  <a:pt x="531" y="1278"/>
                </a:cubicBezTo>
                <a:cubicBezTo>
                  <a:pt x="511" y="1302"/>
                  <a:pt x="495" y="1330"/>
                  <a:pt x="507" y="1355"/>
                </a:cubicBezTo>
                <a:cubicBezTo>
                  <a:pt x="511" y="1379"/>
                  <a:pt x="531" y="1403"/>
                  <a:pt x="555" y="1411"/>
                </a:cubicBezTo>
                <a:cubicBezTo>
                  <a:pt x="603" y="1427"/>
                  <a:pt x="647" y="1435"/>
                  <a:pt x="692" y="1435"/>
                </a:cubicBezTo>
                <a:cubicBezTo>
                  <a:pt x="768" y="1435"/>
                  <a:pt x="844" y="1415"/>
                  <a:pt x="917" y="1375"/>
                </a:cubicBezTo>
                <a:cubicBezTo>
                  <a:pt x="1146" y="1254"/>
                  <a:pt x="1314" y="985"/>
                  <a:pt x="1367" y="776"/>
                </a:cubicBezTo>
                <a:cubicBezTo>
                  <a:pt x="1411" y="603"/>
                  <a:pt x="1371" y="422"/>
                  <a:pt x="1258" y="274"/>
                </a:cubicBezTo>
                <a:cubicBezTo>
                  <a:pt x="1134" y="105"/>
                  <a:pt x="929" y="5"/>
                  <a:pt x="712" y="1"/>
                </a:cubicBezTo>
                <a:cubicBezTo>
                  <a:pt x="707" y="0"/>
                  <a:pt x="703" y="0"/>
                  <a:pt x="698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81" name="Google Shape;2281;p35"/>
          <p:cNvSpPr/>
          <p:nvPr/>
        </p:nvSpPr>
        <p:spPr>
          <a:xfrm rot="10800000" flipH="1">
            <a:off x="104325" y="752741"/>
            <a:ext cx="209512" cy="211303"/>
          </a:xfrm>
          <a:custGeom>
            <a:avLst/>
            <a:gdLst/>
            <a:ahLst/>
            <a:cxnLst/>
            <a:rect l="l" t="t" r="r" b="b"/>
            <a:pathLst>
              <a:path w="1404" h="1416" extrusionOk="0">
                <a:moveTo>
                  <a:pt x="547" y="0"/>
                </a:moveTo>
                <a:cubicBezTo>
                  <a:pt x="544" y="0"/>
                  <a:pt x="542" y="1"/>
                  <a:pt x="539" y="1"/>
                </a:cubicBezTo>
                <a:cubicBezTo>
                  <a:pt x="415" y="9"/>
                  <a:pt x="302" y="69"/>
                  <a:pt x="218" y="178"/>
                </a:cubicBezTo>
                <a:cubicBezTo>
                  <a:pt x="57" y="378"/>
                  <a:pt x="1" y="692"/>
                  <a:pt x="37" y="901"/>
                </a:cubicBezTo>
                <a:cubicBezTo>
                  <a:pt x="69" y="1082"/>
                  <a:pt x="170" y="1234"/>
                  <a:pt x="330" y="1323"/>
                </a:cubicBezTo>
                <a:cubicBezTo>
                  <a:pt x="435" y="1383"/>
                  <a:pt x="555" y="1415"/>
                  <a:pt x="676" y="1415"/>
                </a:cubicBezTo>
                <a:cubicBezTo>
                  <a:pt x="764" y="1415"/>
                  <a:pt x="857" y="1399"/>
                  <a:pt x="941" y="1363"/>
                </a:cubicBezTo>
                <a:cubicBezTo>
                  <a:pt x="1142" y="1282"/>
                  <a:pt x="1287" y="1122"/>
                  <a:pt x="1347" y="921"/>
                </a:cubicBezTo>
                <a:cubicBezTo>
                  <a:pt x="1403" y="724"/>
                  <a:pt x="1363" y="519"/>
                  <a:pt x="1242" y="354"/>
                </a:cubicBezTo>
                <a:cubicBezTo>
                  <a:pt x="1149" y="235"/>
                  <a:pt x="1023" y="170"/>
                  <a:pt x="892" y="170"/>
                </a:cubicBezTo>
                <a:cubicBezTo>
                  <a:pt x="843" y="170"/>
                  <a:pt x="793" y="179"/>
                  <a:pt x="744" y="198"/>
                </a:cubicBezTo>
                <a:cubicBezTo>
                  <a:pt x="583" y="258"/>
                  <a:pt x="435" y="435"/>
                  <a:pt x="459" y="688"/>
                </a:cubicBezTo>
                <a:cubicBezTo>
                  <a:pt x="475" y="808"/>
                  <a:pt x="539" y="917"/>
                  <a:pt x="632" y="977"/>
                </a:cubicBezTo>
                <a:cubicBezTo>
                  <a:pt x="676" y="1004"/>
                  <a:pt x="727" y="1019"/>
                  <a:pt x="779" y="1019"/>
                </a:cubicBezTo>
                <a:cubicBezTo>
                  <a:pt x="811" y="1019"/>
                  <a:pt x="844" y="1014"/>
                  <a:pt x="877" y="1001"/>
                </a:cubicBezTo>
                <a:cubicBezTo>
                  <a:pt x="977" y="969"/>
                  <a:pt x="1045" y="881"/>
                  <a:pt x="1062" y="780"/>
                </a:cubicBezTo>
                <a:cubicBezTo>
                  <a:pt x="1082" y="676"/>
                  <a:pt x="1041" y="575"/>
                  <a:pt x="961" y="507"/>
                </a:cubicBezTo>
                <a:cubicBezTo>
                  <a:pt x="945" y="492"/>
                  <a:pt x="926" y="485"/>
                  <a:pt x="907" y="485"/>
                </a:cubicBezTo>
                <a:cubicBezTo>
                  <a:pt x="884" y="485"/>
                  <a:pt x="862" y="495"/>
                  <a:pt x="845" y="515"/>
                </a:cubicBezTo>
                <a:cubicBezTo>
                  <a:pt x="820" y="551"/>
                  <a:pt x="820" y="595"/>
                  <a:pt x="857" y="620"/>
                </a:cubicBezTo>
                <a:cubicBezTo>
                  <a:pt x="897" y="652"/>
                  <a:pt x="917" y="700"/>
                  <a:pt x="913" y="744"/>
                </a:cubicBezTo>
                <a:cubicBezTo>
                  <a:pt x="905" y="792"/>
                  <a:pt x="881" y="824"/>
                  <a:pt x="841" y="845"/>
                </a:cubicBezTo>
                <a:cubicBezTo>
                  <a:pt x="821" y="858"/>
                  <a:pt x="800" y="864"/>
                  <a:pt x="779" y="864"/>
                </a:cubicBezTo>
                <a:cubicBezTo>
                  <a:pt x="763" y="864"/>
                  <a:pt x="747" y="860"/>
                  <a:pt x="732" y="853"/>
                </a:cubicBezTo>
                <a:cubicBezTo>
                  <a:pt x="684" y="833"/>
                  <a:pt x="640" y="776"/>
                  <a:pt x="624" y="716"/>
                </a:cubicBezTo>
                <a:cubicBezTo>
                  <a:pt x="599" y="620"/>
                  <a:pt x="620" y="515"/>
                  <a:pt x="676" y="435"/>
                </a:cubicBezTo>
                <a:cubicBezTo>
                  <a:pt x="724" y="366"/>
                  <a:pt x="796" y="326"/>
                  <a:pt x="881" y="318"/>
                </a:cubicBezTo>
                <a:cubicBezTo>
                  <a:pt x="887" y="318"/>
                  <a:pt x="894" y="317"/>
                  <a:pt x="900" y="317"/>
                </a:cubicBezTo>
                <a:cubicBezTo>
                  <a:pt x="1085" y="317"/>
                  <a:pt x="1187" y="540"/>
                  <a:pt x="1206" y="680"/>
                </a:cubicBezTo>
                <a:cubicBezTo>
                  <a:pt x="1238" y="857"/>
                  <a:pt x="1162" y="1025"/>
                  <a:pt x="1017" y="1142"/>
                </a:cubicBezTo>
                <a:cubicBezTo>
                  <a:pt x="918" y="1219"/>
                  <a:pt x="794" y="1259"/>
                  <a:pt x="669" y="1259"/>
                </a:cubicBezTo>
                <a:cubicBezTo>
                  <a:pt x="613" y="1259"/>
                  <a:pt x="557" y="1251"/>
                  <a:pt x="503" y="1234"/>
                </a:cubicBezTo>
                <a:cubicBezTo>
                  <a:pt x="358" y="1186"/>
                  <a:pt x="254" y="1086"/>
                  <a:pt x="202" y="941"/>
                </a:cubicBezTo>
                <a:cubicBezTo>
                  <a:pt x="154" y="784"/>
                  <a:pt x="182" y="495"/>
                  <a:pt x="310" y="310"/>
                </a:cubicBezTo>
                <a:cubicBezTo>
                  <a:pt x="374" y="214"/>
                  <a:pt x="455" y="162"/>
                  <a:pt x="543" y="158"/>
                </a:cubicBezTo>
                <a:cubicBezTo>
                  <a:pt x="591" y="158"/>
                  <a:pt x="620" y="117"/>
                  <a:pt x="620" y="73"/>
                </a:cubicBezTo>
                <a:cubicBezTo>
                  <a:pt x="620" y="31"/>
                  <a:pt x="587" y="0"/>
                  <a:pt x="547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82" name="Google Shape;2282;p35"/>
          <p:cNvGrpSpPr/>
          <p:nvPr/>
        </p:nvGrpSpPr>
        <p:grpSpPr>
          <a:xfrm rot="7140872" flipH="1">
            <a:off x="-1905747" y="-1209569"/>
            <a:ext cx="3535098" cy="2962586"/>
            <a:chOff x="1291500" y="1711000"/>
            <a:chExt cx="677025" cy="567375"/>
          </a:xfrm>
        </p:grpSpPr>
        <p:sp>
          <p:nvSpPr>
            <p:cNvPr id="2283" name="Google Shape;2283;p35"/>
            <p:cNvSpPr/>
            <p:nvPr/>
          </p:nvSpPr>
          <p:spPr>
            <a:xfrm>
              <a:off x="1291500" y="1711000"/>
              <a:ext cx="677025" cy="567375"/>
            </a:xfrm>
            <a:custGeom>
              <a:avLst/>
              <a:gdLst/>
              <a:ahLst/>
              <a:cxnLst/>
              <a:rect l="l" t="t" r="r" b="b"/>
              <a:pathLst>
                <a:path w="27081" h="22695" extrusionOk="0">
                  <a:moveTo>
                    <a:pt x="13813" y="0"/>
                  </a:moveTo>
                  <a:cubicBezTo>
                    <a:pt x="12127" y="0"/>
                    <a:pt x="10453" y="986"/>
                    <a:pt x="9684" y="2496"/>
                  </a:cubicBezTo>
                  <a:cubicBezTo>
                    <a:pt x="8860" y="4107"/>
                    <a:pt x="9017" y="6145"/>
                    <a:pt x="7972" y="7615"/>
                  </a:cubicBezTo>
                  <a:cubicBezTo>
                    <a:pt x="7092" y="8856"/>
                    <a:pt x="5557" y="9419"/>
                    <a:pt x="4099" y="9853"/>
                  </a:cubicBezTo>
                  <a:cubicBezTo>
                    <a:pt x="2926" y="10206"/>
                    <a:pt x="1656" y="10576"/>
                    <a:pt x="893" y="11536"/>
                  </a:cubicBezTo>
                  <a:cubicBezTo>
                    <a:pt x="330" y="12251"/>
                    <a:pt x="133" y="13184"/>
                    <a:pt x="69" y="14088"/>
                  </a:cubicBezTo>
                  <a:cubicBezTo>
                    <a:pt x="1" y="14988"/>
                    <a:pt x="53" y="15908"/>
                    <a:pt x="374" y="16743"/>
                  </a:cubicBezTo>
                  <a:cubicBezTo>
                    <a:pt x="696" y="17583"/>
                    <a:pt x="1315" y="18338"/>
                    <a:pt x="2146" y="18672"/>
                  </a:cubicBezTo>
                  <a:cubicBezTo>
                    <a:pt x="2624" y="18869"/>
                    <a:pt x="3167" y="18925"/>
                    <a:pt x="3605" y="19202"/>
                  </a:cubicBezTo>
                  <a:cubicBezTo>
                    <a:pt x="4167" y="19556"/>
                    <a:pt x="4453" y="20215"/>
                    <a:pt x="4870" y="20733"/>
                  </a:cubicBezTo>
                  <a:cubicBezTo>
                    <a:pt x="5537" y="21565"/>
                    <a:pt x="6550" y="22059"/>
                    <a:pt x="7574" y="22364"/>
                  </a:cubicBezTo>
                  <a:cubicBezTo>
                    <a:pt x="8225" y="22560"/>
                    <a:pt x="8902" y="22695"/>
                    <a:pt x="9576" y="22695"/>
                  </a:cubicBezTo>
                  <a:cubicBezTo>
                    <a:pt x="9813" y="22695"/>
                    <a:pt x="10051" y="22678"/>
                    <a:pt x="10286" y="22641"/>
                  </a:cubicBezTo>
                  <a:cubicBezTo>
                    <a:pt x="12445" y="22309"/>
                    <a:pt x="14227" y="20379"/>
                    <a:pt x="16375" y="20379"/>
                  </a:cubicBezTo>
                  <a:cubicBezTo>
                    <a:pt x="16458" y="20379"/>
                    <a:pt x="16542" y="20381"/>
                    <a:pt x="16626" y="20387"/>
                  </a:cubicBezTo>
                  <a:cubicBezTo>
                    <a:pt x="17305" y="20436"/>
                    <a:pt x="17956" y="20689"/>
                    <a:pt x="18635" y="20713"/>
                  </a:cubicBezTo>
                  <a:cubicBezTo>
                    <a:pt x="18675" y="20714"/>
                    <a:pt x="18714" y="20715"/>
                    <a:pt x="18754" y="20715"/>
                  </a:cubicBezTo>
                  <a:cubicBezTo>
                    <a:pt x="19721" y="20715"/>
                    <a:pt x="20659" y="20246"/>
                    <a:pt x="21331" y="19544"/>
                  </a:cubicBezTo>
                  <a:cubicBezTo>
                    <a:pt x="22030" y="18808"/>
                    <a:pt x="22448" y="17844"/>
                    <a:pt x="22641" y="16856"/>
                  </a:cubicBezTo>
                  <a:cubicBezTo>
                    <a:pt x="22870" y="15699"/>
                    <a:pt x="22922" y="14309"/>
                    <a:pt x="23923" y="13686"/>
                  </a:cubicBezTo>
                  <a:cubicBezTo>
                    <a:pt x="24441" y="13364"/>
                    <a:pt x="25100" y="13348"/>
                    <a:pt x="25646" y="13079"/>
                  </a:cubicBezTo>
                  <a:cubicBezTo>
                    <a:pt x="26759" y="12521"/>
                    <a:pt x="27081" y="11086"/>
                    <a:pt x="27076" y="9841"/>
                  </a:cubicBezTo>
                  <a:cubicBezTo>
                    <a:pt x="27072" y="8443"/>
                    <a:pt x="26771" y="6972"/>
                    <a:pt x="25827" y="5944"/>
                  </a:cubicBezTo>
                  <a:cubicBezTo>
                    <a:pt x="24622" y="4622"/>
                    <a:pt x="22661" y="4320"/>
                    <a:pt x="20873" y="4320"/>
                  </a:cubicBezTo>
                  <a:cubicBezTo>
                    <a:pt x="20843" y="4320"/>
                    <a:pt x="20813" y="4320"/>
                    <a:pt x="20782" y="4320"/>
                  </a:cubicBezTo>
                  <a:cubicBezTo>
                    <a:pt x="20319" y="4320"/>
                    <a:pt x="19838" y="4313"/>
                    <a:pt x="19439" y="4083"/>
                  </a:cubicBezTo>
                  <a:cubicBezTo>
                    <a:pt x="18920" y="3782"/>
                    <a:pt x="18675" y="3191"/>
                    <a:pt x="18418" y="2649"/>
                  </a:cubicBezTo>
                  <a:cubicBezTo>
                    <a:pt x="18077" y="1926"/>
                    <a:pt x="17639" y="1215"/>
                    <a:pt x="16992" y="749"/>
                  </a:cubicBezTo>
                  <a:cubicBezTo>
                    <a:pt x="16373" y="303"/>
                    <a:pt x="15688" y="8"/>
                    <a:pt x="14588" y="8"/>
                  </a:cubicBezTo>
                  <a:cubicBezTo>
                    <a:pt x="14538" y="8"/>
                    <a:pt x="14488" y="8"/>
                    <a:pt x="14437" y="9"/>
                  </a:cubicBezTo>
                  <a:lnTo>
                    <a:pt x="14404" y="42"/>
                  </a:lnTo>
                  <a:cubicBezTo>
                    <a:pt x="14208" y="14"/>
                    <a:pt x="14010" y="0"/>
                    <a:pt x="13813" y="0"/>
                  </a:cubicBezTo>
                  <a:close/>
                </a:path>
              </a:pathLst>
            </a:custGeom>
            <a:solidFill>
              <a:srgbClr val="B87CCF">
                <a:alpha val="333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4" name="Google Shape;2284;p35"/>
            <p:cNvSpPr/>
            <p:nvPr/>
          </p:nvSpPr>
          <p:spPr>
            <a:xfrm>
              <a:off x="1321550" y="1803950"/>
              <a:ext cx="163225" cy="125800"/>
            </a:xfrm>
            <a:custGeom>
              <a:avLst/>
              <a:gdLst/>
              <a:ahLst/>
              <a:cxnLst/>
              <a:rect l="l" t="t" r="r" b="b"/>
              <a:pathLst>
                <a:path w="6529" h="5032" extrusionOk="0">
                  <a:moveTo>
                    <a:pt x="5703" y="1"/>
                  </a:moveTo>
                  <a:cubicBezTo>
                    <a:pt x="5137" y="1"/>
                    <a:pt x="4376" y="955"/>
                    <a:pt x="3612" y="1956"/>
                  </a:cubicBezTo>
                  <a:cubicBezTo>
                    <a:pt x="2744" y="3097"/>
                    <a:pt x="0" y="3419"/>
                    <a:pt x="446" y="4476"/>
                  </a:cubicBezTo>
                  <a:cubicBezTo>
                    <a:pt x="610" y="4860"/>
                    <a:pt x="1020" y="5032"/>
                    <a:pt x="1544" y="5032"/>
                  </a:cubicBezTo>
                  <a:cubicBezTo>
                    <a:pt x="2455" y="5032"/>
                    <a:pt x="3711" y="4510"/>
                    <a:pt x="4617" y="3676"/>
                  </a:cubicBezTo>
                  <a:cubicBezTo>
                    <a:pt x="6529" y="1912"/>
                    <a:pt x="6501" y="361"/>
                    <a:pt x="5922" y="56"/>
                  </a:cubicBezTo>
                  <a:cubicBezTo>
                    <a:pt x="5853" y="19"/>
                    <a:pt x="5780" y="1"/>
                    <a:pt x="5703" y="1"/>
                  </a:cubicBezTo>
                  <a:close/>
                </a:path>
              </a:pathLst>
            </a:custGeom>
            <a:solidFill>
              <a:srgbClr val="B87CCF">
                <a:alpha val="333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5" name="Google Shape;2285;p35"/>
            <p:cNvSpPr/>
            <p:nvPr/>
          </p:nvSpPr>
          <p:spPr>
            <a:xfrm>
              <a:off x="1875800" y="2077300"/>
              <a:ext cx="60050" cy="82475"/>
            </a:xfrm>
            <a:custGeom>
              <a:avLst/>
              <a:gdLst/>
              <a:ahLst/>
              <a:cxnLst/>
              <a:rect l="l" t="t" r="r" b="b"/>
              <a:pathLst>
                <a:path w="2402" h="3299" extrusionOk="0">
                  <a:moveTo>
                    <a:pt x="1270" y="1"/>
                  </a:moveTo>
                  <a:cubicBezTo>
                    <a:pt x="1257" y="1"/>
                    <a:pt x="1243" y="1"/>
                    <a:pt x="1230" y="2"/>
                  </a:cubicBezTo>
                  <a:cubicBezTo>
                    <a:pt x="105" y="78"/>
                    <a:pt x="0" y="3068"/>
                    <a:pt x="727" y="3289"/>
                  </a:cubicBezTo>
                  <a:cubicBezTo>
                    <a:pt x="749" y="3295"/>
                    <a:pt x="771" y="3298"/>
                    <a:pt x="793" y="3298"/>
                  </a:cubicBezTo>
                  <a:cubicBezTo>
                    <a:pt x="1504" y="3298"/>
                    <a:pt x="2401" y="1"/>
                    <a:pt x="1270" y="1"/>
                  </a:cubicBezTo>
                  <a:close/>
                </a:path>
              </a:pathLst>
            </a:custGeom>
            <a:solidFill>
              <a:srgbClr val="B87CCF">
                <a:alpha val="333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286" name="Google Shape;2286;p35"/>
          <p:cNvGrpSpPr/>
          <p:nvPr/>
        </p:nvGrpSpPr>
        <p:grpSpPr>
          <a:xfrm rot="8100000" flipH="1">
            <a:off x="285093" y="4433452"/>
            <a:ext cx="296110" cy="307950"/>
            <a:chOff x="2402806" y="1534404"/>
            <a:chExt cx="197214" cy="205099"/>
          </a:xfrm>
        </p:grpSpPr>
        <p:sp>
          <p:nvSpPr>
            <p:cNvPr id="2287" name="Google Shape;2287;p35"/>
            <p:cNvSpPr/>
            <p:nvPr/>
          </p:nvSpPr>
          <p:spPr>
            <a:xfrm>
              <a:off x="2402806" y="1605082"/>
              <a:ext cx="85428" cy="127119"/>
            </a:xfrm>
            <a:custGeom>
              <a:avLst/>
              <a:gdLst/>
              <a:ahLst/>
              <a:cxnLst/>
              <a:rect l="l" t="t" r="r" b="b"/>
              <a:pathLst>
                <a:path w="1170" h="1741" extrusionOk="0">
                  <a:moveTo>
                    <a:pt x="273" y="0"/>
                  </a:moveTo>
                  <a:cubicBezTo>
                    <a:pt x="220" y="0"/>
                    <a:pt x="176" y="36"/>
                    <a:pt x="165" y="85"/>
                  </a:cubicBezTo>
                  <a:cubicBezTo>
                    <a:pt x="0" y="1226"/>
                    <a:pt x="1005" y="1724"/>
                    <a:pt x="1017" y="1728"/>
                  </a:cubicBezTo>
                  <a:cubicBezTo>
                    <a:pt x="1033" y="1732"/>
                    <a:pt x="1045" y="1740"/>
                    <a:pt x="1061" y="1740"/>
                  </a:cubicBezTo>
                  <a:cubicBezTo>
                    <a:pt x="1101" y="1740"/>
                    <a:pt x="1137" y="1720"/>
                    <a:pt x="1145" y="1684"/>
                  </a:cubicBezTo>
                  <a:cubicBezTo>
                    <a:pt x="1169" y="1632"/>
                    <a:pt x="1149" y="1572"/>
                    <a:pt x="1101" y="1548"/>
                  </a:cubicBezTo>
                  <a:cubicBezTo>
                    <a:pt x="1097" y="1544"/>
                    <a:pt x="221" y="1118"/>
                    <a:pt x="366" y="117"/>
                  </a:cubicBezTo>
                  <a:cubicBezTo>
                    <a:pt x="374" y="61"/>
                    <a:pt x="338" y="13"/>
                    <a:pt x="281" y="1"/>
                  </a:cubicBezTo>
                  <a:cubicBezTo>
                    <a:pt x="279" y="1"/>
                    <a:pt x="276" y="0"/>
                    <a:pt x="27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8" name="Google Shape;2288;p35"/>
            <p:cNvSpPr/>
            <p:nvPr/>
          </p:nvSpPr>
          <p:spPr>
            <a:xfrm>
              <a:off x="2441796" y="1605886"/>
              <a:ext cx="64910" cy="98424"/>
            </a:xfrm>
            <a:custGeom>
              <a:avLst/>
              <a:gdLst/>
              <a:ahLst/>
              <a:cxnLst/>
              <a:rect l="l" t="t" r="r" b="b"/>
              <a:pathLst>
                <a:path w="889" h="1348" extrusionOk="0">
                  <a:moveTo>
                    <a:pt x="113" y="1"/>
                  </a:moveTo>
                  <a:cubicBezTo>
                    <a:pt x="109" y="1"/>
                    <a:pt x="105" y="1"/>
                    <a:pt x="101" y="2"/>
                  </a:cubicBezTo>
                  <a:cubicBezTo>
                    <a:pt x="45" y="6"/>
                    <a:pt x="1" y="50"/>
                    <a:pt x="5" y="106"/>
                  </a:cubicBezTo>
                  <a:cubicBezTo>
                    <a:pt x="5" y="130"/>
                    <a:pt x="57" y="837"/>
                    <a:pt x="712" y="1328"/>
                  </a:cubicBezTo>
                  <a:cubicBezTo>
                    <a:pt x="732" y="1340"/>
                    <a:pt x="752" y="1348"/>
                    <a:pt x="772" y="1348"/>
                  </a:cubicBezTo>
                  <a:cubicBezTo>
                    <a:pt x="804" y="1348"/>
                    <a:pt x="832" y="1332"/>
                    <a:pt x="852" y="1312"/>
                  </a:cubicBezTo>
                  <a:cubicBezTo>
                    <a:pt x="888" y="1267"/>
                    <a:pt x="880" y="1207"/>
                    <a:pt x="832" y="1171"/>
                  </a:cubicBezTo>
                  <a:cubicBezTo>
                    <a:pt x="250" y="737"/>
                    <a:pt x="205" y="106"/>
                    <a:pt x="205" y="94"/>
                  </a:cubicBezTo>
                  <a:cubicBezTo>
                    <a:pt x="202" y="46"/>
                    <a:pt x="164" y="1"/>
                    <a:pt x="11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9" name="Google Shape;2289;p35"/>
            <p:cNvSpPr/>
            <p:nvPr/>
          </p:nvSpPr>
          <p:spPr>
            <a:xfrm>
              <a:off x="2470272" y="1604206"/>
              <a:ext cx="45561" cy="62866"/>
            </a:xfrm>
            <a:custGeom>
              <a:avLst/>
              <a:gdLst/>
              <a:ahLst/>
              <a:cxnLst/>
              <a:rect l="l" t="t" r="r" b="b"/>
              <a:pathLst>
                <a:path w="624" h="861" extrusionOk="0">
                  <a:moveTo>
                    <a:pt x="175" y="1"/>
                  </a:moveTo>
                  <a:cubicBezTo>
                    <a:pt x="132" y="1"/>
                    <a:pt x="91" y="33"/>
                    <a:pt x="81" y="77"/>
                  </a:cubicBezTo>
                  <a:cubicBezTo>
                    <a:pt x="77" y="97"/>
                    <a:pt x="0" y="479"/>
                    <a:pt x="450" y="840"/>
                  </a:cubicBezTo>
                  <a:cubicBezTo>
                    <a:pt x="466" y="856"/>
                    <a:pt x="494" y="860"/>
                    <a:pt x="515" y="860"/>
                  </a:cubicBezTo>
                  <a:cubicBezTo>
                    <a:pt x="543" y="860"/>
                    <a:pt x="571" y="848"/>
                    <a:pt x="591" y="828"/>
                  </a:cubicBezTo>
                  <a:cubicBezTo>
                    <a:pt x="623" y="788"/>
                    <a:pt x="619" y="720"/>
                    <a:pt x="575" y="688"/>
                  </a:cubicBezTo>
                  <a:cubicBezTo>
                    <a:pt x="229" y="410"/>
                    <a:pt x="273" y="137"/>
                    <a:pt x="277" y="125"/>
                  </a:cubicBezTo>
                  <a:cubicBezTo>
                    <a:pt x="294" y="69"/>
                    <a:pt x="257" y="13"/>
                    <a:pt x="201" y="5"/>
                  </a:cubicBezTo>
                  <a:cubicBezTo>
                    <a:pt x="193" y="2"/>
                    <a:pt x="184" y="1"/>
                    <a:pt x="17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0" name="Google Shape;2290;p35"/>
            <p:cNvSpPr/>
            <p:nvPr/>
          </p:nvSpPr>
          <p:spPr>
            <a:xfrm>
              <a:off x="2504005" y="1627498"/>
              <a:ext cx="52571" cy="112005"/>
            </a:xfrm>
            <a:custGeom>
              <a:avLst/>
              <a:gdLst/>
              <a:ahLst/>
              <a:cxnLst/>
              <a:rect l="l" t="t" r="r" b="b"/>
              <a:pathLst>
                <a:path w="720" h="1534" extrusionOk="0">
                  <a:moveTo>
                    <a:pt x="409" y="0"/>
                  </a:moveTo>
                  <a:cubicBezTo>
                    <a:pt x="400" y="0"/>
                    <a:pt x="391" y="1"/>
                    <a:pt x="382" y="3"/>
                  </a:cubicBezTo>
                  <a:cubicBezTo>
                    <a:pt x="330" y="19"/>
                    <a:pt x="302" y="79"/>
                    <a:pt x="318" y="132"/>
                  </a:cubicBezTo>
                  <a:cubicBezTo>
                    <a:pt x="318" y="136"/>
                    <a:pt x="494" y="702"/>
                    <a:pt x="32" y="1377"/>
                  </a:cubicBezTo>
                  <a:cubicBezTo>
                    <a:pt x="0" y="1421"/>
                    <a:pt x="12" y="1486"/>
                    <a:pt x="57" y="1518"/>
                  </a:cubicBezTo>
                  <a:cubicBezTo>
                    <a:pt x="73" y="1526"/>
                    <a:pt x="93" y="1534"/>
                    <a:pt x="113" y="1534"/>
                  </a:cubicBezTo>
                  <a:cubicBezTo>
                    <a:pt x="141" y="1534"/>
                    <a:pt x="177" y="1518"/>
                    <a:pt x="197" y="1494"/>
                  </a:cubicBezTo>
                  <a:cubicBezTo>
                    <a:pt x="719" y="734"/>
                    <a:pt x="519" y="96"/>
                    <a:pt x="511" y="71"/>
                  </a:cubicBezTo>
                  <a:cubicBezTo>
                    <a:pt x="497" y="25"/>
                    <a:pt x="453" y="0"/>
                    <a:pt x="40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1" name="Google Shape;2291;p35"/>
            <p:cNvSpPr/>
            <p:nvPr/>
          </p:nvSpPr>
          <p:spPr>
            <a:xfrm>
              <a:off x="2548909" y="1634508"/>
              <a:ext cx="26431" cy="80682"/>
            </a:xfrm>
            <a:custGeom>
              <a:avLst/>
              <a:gdLst/>
              <a:ahLst/>
              <a:cxnLst/>
              <a:rect l="l" t="t" r="r" b="b"/>
              <a:pathLst>
                <a:path w="362" h="1105" extrusionOk="0">
                  <a:moveTo>
                    <a:pt x="128" y="1"/>
                  </a:moveTo>
                  <a:cubicBezTo>
                    <a:pt x="120" y="1"/>
                    <a:pt x="112" y="2"/>
                    <a:pt x="104" y="4"/>
                  </a:cubicBezTo>
                  <a:cubicBezTo>
                    <a:pt x="56" y="16"/>
                    <a:pt x="20" y="72"/>
                    <a:pt x="36" y="124"/>
                  </a:cubicBezTo>
                  <a:cubicBezTo>
                    <a:pt x="157" y="586"/>
                    <a:pt x="16" y="964"/>
                    <a:pt x="16" y="968"/>
                  </a:cubicBezTo>
                  <a:cubicBezTo>
                    <a:pt x="0" y="1024"/>
                    <a:pt x="24" y="1080"/>
                    <a:pt x="76" y="1100"/>
                  </a:cubicBezTo>
                  <a:cubicBezTo>
                    <a:pt x="84" y="1104"/>
                    <a:pt x="100" y="1104"/>
                    <a:pt x="109" y="1104"/>
                  </a:cubicBezTo>
                  <a:cubicBezTo>
                    <a:pt x="149" y="1104"/>
                    <a:pt x="189" y="1080"/>
                    <a:pt x="197" y="1044"/>
                  </a:cubicBezTo>
                  <a:cubicBezTo>
                    <a:pt x="205" y="1024"/>
                    <a:pt x="362" y="602"/>
                    <a:pt x="225" y="76"/>
                  </a:cubicBezTo>
                  <a:cubicBezTo>
                    <a:pt x="218" y="31"/>
                    <a:pt x="176" y="1"/>
                    <a:pt x="12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2" name="Google Shape;2292;p35"/>
            <p:cNvSpPr/>
            <p:nvPr/>
          </p:nvSpPr>
          <p:spPr>
            <a:xfrm>
              <a:off x="2577020" y="1637939"/>
              <a:ext cx="23000" cy="51695"/>
            </a:xfrm>
            <a:custGeom>
              <a:avLst/>
              <a:gdLst/>
              <a:ahLst/>
              <a:cxnLst/>
              <a:rect l="l" t="t" r="r" b="b"/>
              <a:pathLst>
                <a:path w="315" h="708" extrusionOk="0">
                  <a:moveTo>
                    <a:pt x="117" y="0"/>
                  </a:moveTo>
                  <a:cubicBezTo>
                    <a:pt x="106" y="0"/>
                    <a:pt x="96" y="2"/>
                    <a:pt x="85" y="5"/>
                  </a:cubicBezTo>
                  <a:cubicBezTo>
                    <a:pt x="33" y="17"/>
                    <a:pt x="1" y="73"/>
                    <a:pt x="17" y="129"/>
                  </a:cubicBezTo>
                  <a:cubicBezTo>
                    <a:pt x="97" y="411"/>
                    <a:pt x="45" y="567"/>
                    <a:pt x="45" y="571"/>
                  </a:cubicBezTo>
                  <a:cubicBezTo>
                    <a:pt x="33" y="627"/>
                    <a:pt x="57" y="680"/>
                    <a:pt x="105" y="700"/>
                  </a:cubicBezTo>
                  <a:cubicBezTo>
                    <a:pt x="117" y="708"/>
                    <a:pt x="133" y="708"/>
                    <a:pt x="141" y="708"/>
                  </a:cubicBezTo>
                  <a:cubicBezTo>
                    <a:pt x="182" y="708"/>
                    <a:pt x="218" y="680"/>
                    <a:pt x="238" y="648"/>
                  </a:cubicBezTo>
                  <a:cubicBezTo>
                    <a:pt x="242" y="619"/>
                    <a:pt x="314" y="427"/>
                    <a:pt x="214" y="73"/>
                  </a:cubicBezTo>
                  <a:cubicBezTo>
                    <a:pt x="201" y="27"/>
                    <a:pt x="161" y="0"/>
                    <a:pt x="11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3" name="Google Shape;2293;p35"/>
            <p:cNvSpPr/>
            <p:nvPr/>
          </p:nvSpPr>
          <p:spPr>
            <a:xfrm>
              <a:off x="2493710" y="1595664"/>
              <a:ext cx="96307" cy="27089"/>
            </a:xfrm>
            <a:custGeom>
              <a:avLst/>
              <a:gdLst/>
              <a:ahLst/>
              <a:cxnLst/>
              <a:rect l="l" t="t" r="r" b="b"/>
              <a:pathLst>
                <a:path w="1319" h="371" extrusionOk="0">
                  <a:moveTo>
                    <a:pt x="485" y="0"/>
                  </a:moveTo>
                  <a:cubicBezTo>
                    <a:pt x="241" y="0"/>
                    <a:pt x="88" y="59"/>
                    <a:pt x="77" y="65"/>
                  </a:cubicBezTo>
                  <a:cubicBezTo>
                    <a:pt x="29" y="86"/>
                    <a:pt x="1" y="146"/>
                    <a:pt x="21" y="194"/>
                  </a:cubicBezTo>
                  <a:cubicBezTo>
                    <a:pt x="36" y="234"/>
                    <a:pt x="75" y="257"/>
                    <a:pt x="115" y="257"/>
                  </a:cubicBezTo>
                  <a:cubicBezTo>
                    <a:pt x="128" y="257"/>
                    <a:pt x="141" y="255"/>
                    <a:pt x="153" y="250"/>
                  </a:cubicBezTo>
                  <a:cubicBezTo>
                    <a:pt x="156" y="250"/>
                    <a:pt x="281" y="203"/>
                    <a:pt x="487" y="203"/>
                  </a:cubicBezTo>
                  <a:cubicBezTo>
                    <a:pt x="662" y="203"/>
                    <a:pt x="896" y="237"/>
                    <a:pt x="1162" y="363"/>
                  </a:cubicBezTo>
                  <a:cubicBezTo>
                    <a:pt x="1174" y="367"/>
                    <a:pt x="1186" y="371"/>
                    <a:pt x="1202" y="371"/>
                  </a:cubicBezTo>
                  <a:cubicBezTo>
                    <a:pt x="1242" y="371"/>
                    <a:pt x="1278" y="351"/>
                    <a:pt x="1298" y="315"/>
                  </a:cubicBezTo>
                  <a:cubicBezTo>
                    <a:pt x="1319" y="266"/>
                    <a:pt x="1298" y="206"/>
                    <a:pt x="1246" y="182"/>
                  </a:cubicBezTo>
                  <a:cubicBezTo>
                    <a:pt x="950" y="40"/>
                    <a:pt x="687" y="0"/>
                    <a:pt x="48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4" name="Google Shape;2294;p35"/>
            <p:cNvSpPr/>
            <p:nvPr/>
          </p:nvSpPr>
          <p:spPr>
            <a:xfrm>
              <a:off x="2446469" y="1562077"/>
              <a:ext cx="145300" cy="33733"/>
            </a:xfrm>
            <a:custGeom>
              <a:avLst/>
              <a:gdLst/>
              <a:ahLst/>
              <a:cxnLst/>
              <a:rect l="l" t="t" r="r" b="b"/>
              <a:pathLst>
                <a:path w="1990" h="462" extrusionOk="0">
                  <a:moveTo>
                    <a:pt x="886" y="1"/>
                  </a:moveTo>
                  <a:cubicBezTo>
                    <a:pt x="424" y="1"/>
                    <a:pt x="92" y="145"/>
                    <a:pt x="73" y="152"/>
                  </a:cubicBezTo>
                  <a:cubicBezTo>
                    <a:pt x="21" y="172"/>
                    <a:pt x="1" y="232"/>
                    <a:pt x="21" y="284"/>
                  </a:cubicBezTo>
                  <a:cubicBezTo>
                    <a:pt x="36" y="320"/>
                    <a:pt x="73" y="340"/>
                    <a:pt x="112" y="340"/>
                  </a:cubicBezTo>
                  <a:cubicBezTo>
                    <a:pt x="126" y="340"/>
                    <a:pt x="140" y="338"/>
                    <a:pt x="153" y="333"/>
                  </a:cubicBezTo>
                  <a:cubicBezTo>
                    <a:pt x="158" y="330"/>
                    <a:pt x="460" y="200"/>
                    <a:pt x="883" y="200"/>
                  </a:cubicBezTo>
                  <a:cubicBezTo>
                    <a:pt x="1161" y="200"/>
                    <a:pt x="1492" y="257"/>
                    <a:pt x="1825" y="445"/>
                  </a:cubicBezTo>
                  <a:cubicBezTo>
                    <a:pt x="1841" y="453"/>
                    <a:pt x="1861" y="461"/>
                    <a:pt x="1873" y="461"/>
                  </a:cubicBezTo>
                  <a:cubicBezTo>
                    <a:pt x="1909" y="461"/>
                    <a:pt x="1945" y="445"/>
                    <a:pt x="1966" y="409"/>
                  </a:cubicBezTo>
                  <a:cubicBezTo>
                    <a:pt x="1990" y="365"/>
                    <a:pt x="1974" y="300"/>
                    <a:pt x="1925" y="272"/>
                  </a:cubicBezTo>
                  <a:cubicBezTo>
                    <a:pt x="1557" y="64"/>
                    <a:pt x="1193" y="1"/>
                    <a:pt x="88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5" name="Google Shape;2295;p35"/>
            <p:cNvSpPr/>
            <p:nvPr/>
          </p:nvSpPr>
          <p:spPr>
            <a:xfrm>
              <a:off x="2495754" y="1534404"/>
              <a:ext cx="76374" cy="23803"/>
            </a:xfrm>
            <a:custGeom>
              <a:avLst/>
              <a:gdLst/>
              <a:ahLst/>
              <a:cxnLst/>
              <a:rect l="l" t="t" r="r" b="b"/>
              <a:pathLst>
                <a:path w="1046" h="326" extrusionOk="0">
                  <a:moveTo>
                    <a:pt x="384" y="1"/>
                  </a:moveTo>
                  <a:cubicBezTo>
                    <a:pt x="213" y="1"/>
                    <a:pt x="95" y="32"/>
                    <a:pt x="85" y="37"/>
                  </a:cubicBezTo>
                  <a:cubicBezTo>
                    <a:pt x="29" y="49"/>
                    <a:pt x="1" y="105"/>
                    <a:pt x="13" y="161"/>
                  </a:cubicBezTo>
                  <a:cubicBezTo>
                    <a:pt x="26" y="207"/>
                    <a:pt x="65" y="234"/>
                    <a:pt x="110" y="234"/>
                  </a:cubicBezTo>
                  <a:cubicBezTo>
                    <a:pt x="120" y="234"/>
                    <a:pt x="131" y="232"/>
                    <a:pt x="141" y="229"/>
                  </a:cubicBezTo>
                  <a:cubicBezTo>
                    <a:pt x="141" y="229"/>
                    <a:pt x="240" y="203"/>
                    <a:pt x="386" y="203"/>
                  </a:cubicBezTo>
                  <a:cubicBezTo>
                    <a:pt x="524" y="203"/>
                    <a:pt x="704" y="226"/>
                    <a:pt x="885" y="318"/>
                  </a:cubicBezTo>
                  <a:cubicBezTo>
                    <a:pt x="897" y="322"/>
                    <a:pt x="913" y="326"/>
                    <a:pt x="929" y="326"/>
                  </a:cubicBezTo>
                  <a:cubicBezTo>
                    <a:pt x="969" y="326"/>
                    <a:pt x="1005" y="302"/>
                    <a:pt x="1017" y="270"/>
                  </a:cubicBezTo>
                  <a:cubicBezTo>
                    <a:pt x="1045" y="221"/>
                    <a:pt x="1025" y="161"/>
                    <a:pt x="973" y="137"/>
                  </a:cubicBezTo>
                  <a:cubicBezTo>
                    <a:pt x="758" y="29"/>
                    <a:pt x="546" y="1"/>
                    <a:pt x="38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296" name="Google Shape;2296;p35"/>
          <p:cNvGrpSpPr/>
          <p:nvPr/>
        </p:nvGrpSpPr>
        <p:grpSpPr>
          <a:xfrm rot="10800000" flipH="1">
            <a:off x="8586179" y="1479694"/>
            <a:ext cx="1459675" cy="2094679"/>
            <a:chOff x="8328491" y="505017"/>
            <a:chExt cx="1459675" cy="2094679"/>
          </a:xfrm>
        </p:grpSpPr>
        <p:grpSp>
          <p:nvGrpSpPr>
            <p:cNvPr id="2297" name="Google Shape;2297;p35"/>
            <p:cNvGrpSpPr/>
            <p:nvPr/>
          </p:nvGrpSpPr>
          <p:grpSpPr>
            <a:xfrm>
              <a:off x="8328491" y="2037929"/>
              <a:ext cx="580943" cy="561766"/>
              <a:chOff x="8328491" y="2037929"/>
              <a:chExt cx="580943" cy="561766"/>
            </a:xfrm>
          </p:grpSpPr>
          <p:sp>
            <p:nvSpPr>
              <p:cNvPr id="2298" name="Google Shape;2298;p35"/>
              <p:cNvSpPr/>
              <p:nvPr/>
            </p:nvSpPr>
            <p:spPr>
              <a:xfrm rot="1978064">
                <a:off x="8396332" y="2128457"/>
                <a:ext cx="445374" cy="380712"/>
              </a:xfrm>
              <a:custGeom>
                <a:avLst/>
                <a:gdLst/>
                <a:ahLst/>
                <a:cxnLst/>
                <a:rect l="l" t="t" r="r" b="b"/>
                <a:pathLst>
                  <a:path w="4601" h="3933" extrusionOk="0">
                    <a:moveTo>
                      <a:pt x="3465" y="0"/>
                    </a:moveTo>
                    <a:cubicBezTo>
                      <a:pt x="2561" y="0"/>
                      <a:pt x="2644" y="1918"/>
                      <a:pt x="2644" y="1918"/>
                    </a:cubicBezTo>
                    <a:cubicBezTo>
                      <a:pt x="2644" y="1918"/>
                      <a:pt x="1691" y="910"/>
                      <a:pt x="1051" y="910"/>
                    </a:cubicBezTo>
                    <a:cubicBezTo>
                      <a:pt x="902" y="910"/>
                      <a:pt x="770" y="964"/>
                      <a:pt x="671" y="1098"/>
                    </a:cubicBezTo>
                    <a:cubicBezTo>
                      <a:pt x="0" y="1996"/>
                      <a:pt x="2711" y="3932"/>
                      <a:pt x="3431" y="3932"/>
                    </a:cubicBezTo>
                    <a:cubicBezTo>
                      <a:pt x="3465" y="3932"/>
                      <a:pt x="3495" y="3928"/>
                      <a:pt x="3520" y="3919"/>
                    </a:cubicBezTo>
                    <a:cubicBezTo>
                      <a:pt x="4110" y="3698"/>
                      <a:pt x="4601" y="138"/>
                      <a:pt x="3548" y="6"/>
                    </a:cubicBezTo>
                    <a:cubicBezTo>
                      <a:pt x="3519" y="2"/>
                      <a:pt x="3492" y="0"/>
                      <a:pt x="3465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9" name="Google Shape;2299;p35"/>
              <p:cNvSpPr/>
              <p:nvPr/>
            </p:nvSpPr>
            <p:spPr>
              <a:xfrm rot="1978064">
                <a:off x="8377767" y="2190279"/>
                <a:ext cx="376550" cy="292528"/>
              </a:xfrm>
              <a:custGeom>
                <a:avLst/>
                <a:gdLst/>
                <a:ahLst/>
                <a:cxnLst/>
                <a:rect l="l" t="t" r="r" b="b"/>
                <a:pathLst>
                  <a:path w="3890" h="3022" extrusionOk="0">
                    <a:moveTo>
                      <a:pt x="1050" y="1"/>
                    </a:moveTo>
                    <a:cubicBezTo>
                      <a:pt x="902" y="1"/>
                      <a:pt x="770" y="56"/>
                      <a:pt x="671" y="187"/>
                    </a:cubicBezTo>
                    <a:cubicBezTo>
                      <a:pt x="0" y="1088"/>
                      <a:pt x="2707" y="3021"/>
                      <a:pt x="3427" y="3021"/>
                    </a:cubicBezTo>
                    <a:cubicBezTo>
                      <a:pt x="3461" y="3021"/>
                      <a:pt x="3491" y="3017"/>
                      <a:pt x="3516" y="3008"/>
                    </a:cubicBezTo>
                    <a:cubicBezTo>
                      <a:pt x="3652" y="2956"/>
                      <a:pt x="3777" y="2735"/>
                      <a:pt x="3889" y="2425"/>
                    </a:cubicBezTo>
                    <a:cubicBezTo>
                      <a:pt x="3733" y="2345"/>
                      <a:pt x="3576" y="2248"/>
                      <a:pt x="3427" y="2152"/>
                    </a:cubicBezTo>
                    <a:cubicBezTo>
                      <a:pt x="2564" y="1594"/>
                      <a:pt x="1840" y="870"/>
                      <a:pt x="1266" y="35"/>
                    </a:cubicBezTo>
                    <a:cubicBezTo>
                      <a:pt x="1192" y="13"/>
                      <a:pt x="1119" y="1"/>
                      <a:pt x="1050" y="1"/>
                    </a:cubicBezTo>
                    <a:close/>
                  </a:path>
                </a:pathLst>
              </a:custGeom>
              <a:solidFill>
                <a:srgbClr val="FFF1F6">
                  <a:alpha val="333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300" name="Google Shape;2300;p35"/>
            <p:cNvGrpSpPr/>
            <p:nvPr/>
          </p:nvGrpSpPr>
          <p:grpSpPr>
            <a:xfrm rot="-5889459" flipH="1">
              <a:off x="8298512" y="743391"/>
              <a:ext cx="1545354" cy="1227090"/>
              <a:chOff x="6766920" y="-660615"/>
              <a:chExt cx="1545325" cy="1227067"/>
            </a:xfrm>
          </p:grpSpPr>
          <p:grpSp>
            <p:nvGrpSpPr>
              <p:cNvPr id="2301" name="Google Shape;2301;p35"/>
              <p:cNvGrpSpPr/>
              <p:nvPr/>
            </p:nvGrpSpPr>
            <p:grpSpPr>
              <a:xfrm rot="-1338283">
                <a:off x="6766019" y="229092"/>
                <a:ext cx="900924" cy="172863"/>
                <a:chOff x="3564648" y="628675"/>
                <a:chExt cx="901001" cy="172878"/>
              </a:xfrm>
            </p:grpSpPr>
            <p:sp>
              <p:nvSpPr>
                <p:cNvPr id="2302" name="Google Shape;2302;p35"/>
                <p:cNvSpPr/>
                <p:nvPr/>
              </p:nvSpPr>
              <p:spPr>
                <a:xfrm>
                  <a:off x="3564648" y="647688"/>
                  <a:ext cx="32631" cy="260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2" h="193" extrusionOk="0">
                      <a:moveTo>
                        <a:pt x="73" y="0"/>
                      </a:moveTo>
                      <a:cubicBezTo>
                        <a:pt x="53" y="0"/>
                        <a:pt x="33" y="10"/>
                        <a:pt x="21" y="28"/>
                      </a:cubicBezTo>
                      <a:cubicBezTo>
                        <a:pt x="0" y="52"/>
                        <a:pt x="4" y="92"/>
                        <a:pt x="33" y="112"/>
                      </a:cubicBezTo>
                      <a:cubicBezTo>
                        <a:pt x="33" y="112"/>
                        <a:pt x="69" y="140"/>
                        <a:pt x="141" y="184"/>
                      </a:cubicBezTo>
                      <a:cubicBezTo>
                        <a:pt x="149" y="188"/>
                        <a:pt x="165" y="192"/>
                        <a:pt x="173" y="192"/>
                      </a:cubicBezTo>
                      <a:cubicBezTo>
                        <a:pt x="193" y="192"/>
                        <a:pt x="213" y="184"/>
                        <a:pt x="225" y="168"/>
                      </a:cubicBezTo>
                      <a:cubicBezTo>
                        <a:pt x="241" y="144"/>
                        <a:pt x="233" y="104"/>
                        <a:pt x="205" y="84"/>
                      </a:cubicBezTo>
                      <a:cubicBezTo>
                        <a:pt x="141" y="40"/>
                        <a:pt x="105" y="11"/>
                        <a:pt x="105" y="11"/>
                      </a:cubicBezTo>
                      <a:cubicBezTo>
                        <a:pt x="96" y="4"/>
                        <a:pt x="84" y="0"/>
                        <a:pt x="73" y="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303" name="Google Shape;2303;p35"/>
                <p:cNvSpPr/>
                <p:nvPr/>
              </p:nvSpPr>
              <p:spPr>
                <a:xfrm>
                  <a:off x="3630180" y="628675"/>
                  <a:ext cx="835469" cy="17287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196" h="1282" extrusionOk="0">
                      <a:moveTo>
                        <a:pt x="6121" y="0"/>
                      </a:moveTo>
                      <a:cubicBezTo>
                        <a:pt x="6109" y="0"/>
                        <a:pt x="6097" y="4"/>
                        <a:pt x="6087" y="12"/>
                      </a:cubicBezTo>
                      <a:cubicBezTo>
                        <a:pt x="6023" y="64"/>
                        <a:pt x="5955" y="112"/>
                        <a:pt x="5891" y="160"/>
                      </a:cubicBezTo>
                      <a:cubicBezTo>
                        <a:pt x="5858" y="177"/>
                        <a:pt x="5854" y="213"/>
                        <a:pt x="5875" y="245"/>
                      </a:cubicBezTo>
                      <a:cubicBezTo>
                        <a:pt x="5887" y="261"/>
                        <a:pt x="5907" y="269"/>
                        <a:pt x="5927" y="269"/>
                      </a:cubicBezTo>
                      <a:cubicBezTo>
                        <a:pt x="5943" y="269"/>
                        <a:pt x="5951" y="265"/>
                        <a:pt x="5967" y="261"/>
                      </a:cubicBezTo>
                      <a:cubicBezTo>
                        <a:pt x="6035" y="213"/>
                        <a:pt x="6104" y="165"/>
                        <a:pt x="6168" y="112"/>
                      </a:cubicBezTo>
                      <a:cubicBezTo>
                        <a:pt x="6192" y="88"/>
                        <a:pt x="6196" y="48"/>
                        <a:pt x="6176" y="24"/>
                      </a:cubicBezTo>
                      <a:cubicBezTo>
                        <a:pt x="6161" y="9"/>
                        <a:pt x="6140" y="0"/>
                        <a:pt x="6121" y="0"/>
                      </a:cubicBezTo>
                      <a:close/>
                      <a:moveTo>
                        <a:pt x="5557" y="384"/>
                      </a:moveTo>
                      <a:cubicBezTo>
                        <a:pt x="5546" y="384"/>
                        <a:pt x="5535" y="387"/>
                        <a:pt x="5525" y="394"/>
                      </a:cubicBezTo>
                      <a:lnTo>
                        <a:pt x="5312" y="514"/>
                      </a:lnTo>
                      <a:cubicBezTo>
                        <a:pt x="5284" y="530"/>
                        <a:pt x="5272" y="570"/>
                        <a:pt x="5288" y="602"/>
                      </a:cubicBezTo>
                      <a:cubicBezTo>
                        <a:pt x="5296" y="623"/>
                        <a:pt x="5324" y="631"/>
                        <a:pt x="5344" y="631"/>
                      </a:cubicBezTo>
                      <a:cubicBezTo>
                        <a:pt x="5352" y="631"/>
                        <a:pt x="5364" y="631"/>
                        <a:pt x="5372" y="627"/>
                      </a:cubicBezTo>
                      <a:cubicBezTo>
                        <a:pt x="5445" y="586"/>
                        <a:pt x="5517" y="546"/>
                        <a:pt x="5589" y="502"/>
                      </a:cubicBezTo>
                      <a:cubicBezTo>
                        <a:pt x="5617" y="486"/>
                        <a:pt x="5629" y="446"/>
                        <a:pt x="5609" y="414"/>
                      </a:cubicBezTo>
                      <a:cubicBezTo>
                        <a:pt x="5599" y="395"/>
                        <a:pt x="5578" y="384"/>
                        <a:pt x="5557" y="384"/>
                      </a:cubicBezTo>
                      <a:close/>
                      <a:moveTo>
                        <a:pt x="68" y="434"/>
                      </a:moveTo>
                      <a:cubicBezTo>
                        <a:pt x="45" y="434"/>
                        <a:pt x="25" y="444"/>
                        <a:pt x="17" y="466"/>
                      </a:cubicBezTo>
                      <a:cubicBezTo>
                        <a:pt x="1" y="494"/>
                        <a:pt x="9" y="534"/>
                        <a:pt x="41" y="550"/>
                      </a:cubicBezTo>
                      <a:cubicBezTo>
                        <a:pt x="109" y="590"/>
                        <a:pt x="185" y="631"/>
                        <a:pt x="262" y="667"/>
                      </a:cubicBezTo>
                      <a:cubicBezTo>
                        <a:pt x="266" y="671"/>
                        <a:pt x="278" y="671"/>
                        <a:pt x="286" y="671"/>
                      </a:cubicBezTo>
                      <a:cubicBezTo>
                        <a:pt x="310" y="671"/>
                        <a:pt x="330" y="663"/>
                        <a:pt x="346" y="635"/>
                      </a:cubicBezTo>
                      <a:cubicBezTo>
                        <a:pt x="362" y="602"/>
                        <a:pt x="346" y="566"/>
                        <a:pt x="318" y="550"/>
                      </a:cubicBezTo>
                      <a:cubicBezTo>
                        <a:pt x="246" y="514"/>
                        <a:pt x="169" y="482"/>
                        <a:pt x="101" y="442"/>
                      </a:cubicBezTo>
                      <a:cubicBezTo>
                        <a:pt x="90" y="436"/>
                        <a:pt x="79" y="434"/>
                        <a:pt x="68" y="434"/>
                      </a:cubicBezTo>
                      <a:close/>
                      <a:moveTo>
                        <a:pt x="4947" y="705"/>
                      </a:moveTo>
                      <a:cubicBezTo>
                        <a:pt x="4939" y="705"/>
                        <a:pt x="4930" y="707"/>
                        <a:pt x="4922" y="711"/>
                      </a:cubicBezTo>
                      <a:cubicBezTo>
                        <a:pt x="4846" y="747"/>
                        <a:pt x="4770" y="775"/>
                        <a:pt x="4693" y="807"/>
                      </a:cubicBezTo>
                      <a:cubicBezTo>
                        <a:pt x="4665" y="815"/>
                        <a:pt x="4645" y="856"/>
                        <a:pt x="4661" y="888"/>
                      </a:cubicBezTo>
                      <a:cubicBezTo>
                        <a:pt x="4669" y="912"/>
                        <a:pt x="4693" y="928"/>
                        <a:pt x="4721" y="928"/>
                      </a:cubicBezTo>
                      <a:cubicBezTo>
                        <a:pt x="4729" y="928"/>
                        <a:pt x="4738" y="928"/>
                        <a:pt x="4746" y="920"/>
                      </a:cubicBezTo>
                      <a:cubicBezTo>
                        <a:pt x="4826" y="892"/>
                        <a:pt x="4902" y="860"/>
                        <a:pt x="4975" y="827"/>
                      </a:cubicBezTo>
                      <a:cubicBezTo>
                        <a:pt x="5007" y="811"/>
                        <a:pt x="5023" y="771"/>
                        <a:pt x="5007" y="739"/>
                      </a:cubicBezTo>
                      <a:cubicBezTo>
                        <a:pt x="4995" y="719"/>
                        <a:pt x="4971" y="705"/>
                        <a:pt x="4947" y="705"/>
                      </a:cubicBezTo>
                      <a:close/>
                      <a:moveTo>
                        <a:pt x="694" y="729"/>
                      </a:moveTo>
                      <a:cubicBezTo>
                        <a:pt x="670" y="729"/>
                        <a:pt x="644" y="741"/>
                        <a:pt x="631" y="767"/>
                      </a:cubicBezTo>
                      <a:cubicBezTo>
                        <a:pt x="619" y="795"/>
                        <a:pt x="639" y="831"/>
                        <a:pt x="668" y="848"/>
                      </a:cubicBezTo>
                      <a:cubicBezTo>
                        <a:pt x="744" y="884"/>
                        <a:pt x="824" y="908"/>
                        <a:pt x="901" y="936"/>
                      </a:cubicBezTo>
                      <a:cubicBezTo>
                        <a:pt x="905" y="944"/>
                        <a:pt x="913" y="944"/>
                        <a:pt x="921" y="944"/>
                      </a:cubicBezTo>
                      <a:cubicBezTo>
                        <a:pt x="949" y="944"/>
                        <a:pt x="969" y="924"/>
                        <a:pt x="981" y="896"/>
                      </a:cubicBezTo>
                      <a:cubicBezTo>
                        <a:pt x="989" y="864"/>
                        <a:pt x="969" y="827"/>
                        <a:pt x="941" y="815"/>
                      </a:cubicBezTo>
                      <a:cubicBezTo>
                        <a:pt x="864" y="791"/>
                        <a:pt x="788" y="763"/>
                        <a:pt x="712" y="731"/>
                      </a:cubicBezTo>
                      <a:cubicBezTo>
                        <a:pt x="706" y="729"/>
                        <a:pt x="700" y="729"/>
                        <a:pt x="694" y="729"/>
                      </a:cubicBezTo>
                      <a:close/>
                      <a:moveTo>
                        <a:pt x="1342" y="954"/>
                      </a:moveTo>
                      <a:cubicBezTo>
                        <a:pt x="1316" y="954"/>
                        <a:pt x="1288" y="973"/>
                        <a:pt x="1278" y="1004"/>
                      </a:cubicBezTo>
                      <a:cubicBezTo>
                        <a:pt x="1270" y="1032"/>
                        <a:pt x="1290" y="1069"/>
                        <a:pt x="1326" y="1077"/>
                      </a:cubicBezTo>
                      <a:lnTo>
                        <a:pt x="1567" y="1137"/>
                      </a:lnTo>
                      <a:lnTo>
                        <a:pt x="1580" y="1137"/>
                      </a:lnTo>
                      <a:cubicBezTo>
                        <a:pt x="1612" y="1137"/>
                        <a:pt x="1636" y="1117"/>
                        <a:pt x="1636" y="1093"/>
                      </a:cubicBezTo>
                      <a:cubicBezTo>
                        <a:pt x="1648" y="1056"/>
                        <a:pt x="1628" y="1028"/>
                        <a:pt x="1592" y="1016"/>
                      </a:cubicBezTo>
                      <a:cubicBezTo>
                        <a:pt x="1511" y="996"/>
                        <a:pt x="1435" y="976"/>
                        <a:pt x="1355" y="956"/>
                      </a:cubicBezTo>
                      <a:cubicBezTo>
                        <a:pt x="1350" y="955"/>
                        <a:pt x="1346" y="954"/>
                        <a:pt x="1342" y="954"/>
                      </a:cubicBezTo>
                      <a:close/>
                      <a:moveTo>
                        <a:pt x="4306" y="950"/>
                      </a:moveTo>
                      <a:cubicBezTo>
                        <a:pt x="4300" y="950"/>
                        <a:pt x="4294" y="951"/>
                        <a:pt x="4288" y="952"/>
                      </a:cubicBezTo>
                      <a:cubicBezTo>
                        <a:pt x="4207" y="976"/>
                        <a:pt x="4135" y="996"/>
                        <a:pt x="4054" y="1016"/>
                      </a:cubicBezTo>
                      <a:cubicBezTo>
                        <a:pt x="4018" y="1028"/>
                        <a:pt x="3998" y="1056"/>
                        <a:pt x="4006" y="1093"/>
                      </a:cubicBezTo>
                      <a:cubicBezTo>
                        <a:pt x="4014" y="1117"/>
                        <a:pt x="4038" y="1137"/>
                        <a:pt x="4067" y="1137"/>
                      </a:cubicBezTo>
                      <a:lnTo>
                        <a:pt x="4087" y="1137"/>
                      </a:lnTo>
                      <a:cubicBezTo>
                        <a:pt x="4167" y="1117"/>
                        <a:pt x="4247" y="1097"/>
                        <a:pt x="4328" y="1073"/>
                      </a:cubicBezTo>
                      <a:cubicBezTo>
                        <a:pt x="4360" y="1064"/>
                        <a:pt x="4380" y="1028"/>
                        <a:pt x="4368" y="992"/>
                      </a:cubicBezTo>
                      <a:cubicBezTo>
                        <a:pt x="4361" y="966"/>
                        <a:pt x="4335" y="950"/>
                        <a:pt x="4306" y="950"/>
                      </a:cubicBezTo>
                      <a:close/>
                      <a:moveTo>
                        <a:pt x="2020" y="1096"/>
                      </a:moveTo>
                      <a:cubicBezTo>
                        <a:pt x="1988" y="1096"/>
                        <a:pt x="1961" y="1116"/>
                        <a:pt x="1957" y="1149"/>
                      </a:cubicBezTo>
                      <a:cubicBezTo>
                        <a:pt x="1953" y="1185"/>
                        <a:pt x="1973" y="1213"/>
                        <a:pt x="2009" y="1217"/>
                      </a:cubicBezTo>
                      <a:cubicBezTo>
                        <a:pt x="2090" y="1233"/>
                        <a:pt x="2174" y="1245"/>
                        <a:pt x="2255" y="1253"/>
                      </a:cubicBezTo>
                      <a:lnTo>
                        <a:pt x="2259" y="1253"/>
                      </a:lnTo>
                      <a:cubicBezTo>
                        <a:pt x="2291" y="1253"/>
                        <a:pt x="2319" y="1229"/>
                        <a:pt x="2327" y="1197"/>
                      </a:cubicBezTo>
                      <a:cubicBezTo>
                        <a:pt x="2331" y="1161"/>
                        <a:pt x="2307" y="1133"/>
                        <a:pt x="2271" y="1129"/>
                      </a:cubicBezTo>
                      <a:cubicBezTo>
                        <a:pt x="2190" y="1125"/>
                        <a:pt x="2110" y="1109"/>
                        <a:pt x="2030" y="1097"/>
                      </a:cubicBezTo>
                      <a:cubicBezTo>
                        <a:pt x="2026" y="1096"/>
                        <a:pt x="2023" y="1096"/>
                        <a:pt x="2020" y="1096"/>
                      </a:cubicBezTo>
                      <a:close/>
                      <a:moveTo>
                        <a:pt x="3637" y="1103"/>
                      </a:moveTo>
                      <a:cubicBezTo>
                        <a:pt x="3633" y="1103"/>
                        <a:pt x="3629" y="1104"/>
                        <a:pt x="3625" y="1105"/>
                      </a:cubicBezTo>
                      <a:lnTo>
                        <a:pt x="3384" y="1133"/>
                      </a:lnTo>
                      <a:cubicBezTo>
                        <a:pt x="3351" y="1137"/>
                        <a:pt x="3323" y="1169"/>
                        <a:pt x="3331" y="1205"/>
                      </a:cubicBezTo>
                      <a:cubicBezTo>
                        <a:pt x="3331" y="1233"/>
                        <a:pt x="3359" y="1257"/>
                        <a:pt x="3388" y="1257"/>
                      </a:cubicBezTo>
                      <a:cubicBezTo>
                        <a:pt x="3388" y="1257"/>
                        <a:pt x="3396" y="1257"/>
                        <a:pt x="3400" y="1253"/>
                      </a:cubicBezTo>
                      <a:cubicBezTo>
                        <a:pt x="3480" y="1249"/>
                        <a:pt x="3564" y="1237"/>
                        <a:pt x="3645" y="1225"/>
                      </a:cubicBezTo>
                      <a:cubicBezTo>
                        <a:pt x="3677" y="1217"/>
                        <a:pt x="3701" y="1189"/>
                        <a:pt x="3697" y="1153"/>
                      </a:cubicBezTo>
                      <a:cubicBezTo>
                        <a:pt x="3693" y="1128"/>
                        <a:pt x="3668" y="1103"/>
                        <a:pt x="3637" y="1103"/>
                      </a:cubicBezTo>
                      <a:close/>
                      <a:moveTo>
                        <a:pt x="2709" y="1157"/>
                      </a:moveTo>
                      <a:cubicBezTo>
                        <a:pt x="2672" y="1157"/>
                        <a:pt x="2640" y="1181"/>
                        <a:pt x="2640" y="1217"/>
                      </a:cubicBezTo>
                      <a:cubicBezTo>
                        <a:pt x="2640" y="1253"/>
                        <a:pt x="2668" y="1281"/>
                        <a:pt x="2701" y="1281"/>
                      </a:cubicBezTo>
                      <a:lnTo>
                        <a:pt x="2954" y="1281"/>
                      </a:lnTo>
                      <a:cubicBezTo>
                        <a:pt x="2990" y="1281"/>
                        <a:pt x="3014" y="1253"/>
                        <a:pt x="3014" y="1217"/>
                      </a:cubicBezTo>
                      <a:cubicBezTo>
                        <a:pt x="3014" y="1181"/>
                        <a:pt x="2982" y="1157"/>
                        <a:pt x="2950" y="1157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2304" name="Google Shape;2304;p35"/>
              <p:cNvGrpSpPr/>
              <p:nvPr/>
            </p:nvGrpSpPr>
            <p:grpSpPr>
              <a:xfrm rot="8478049">
                <a:off x="7456155" y="-397939"/>
                <a:ext cx="900955" cy="172869"/>
                <a:chOff x="3564648" y="628675"/>
                <a:chExt cx="901001" cy="172878"/>
              </a:xfrm>
            </p:grpSpPr>
            <p:sp>
              <p:nvSpPr>
                <p:cNvPr id="2305" name="Google Shape;2305;p35"/>
                <p:cNvSpPr/>
                <p:nvPr/>
              </p:nvSpPr>
              <p:spPr>
                <a:xfrm>
                  <a:off x="3564648" y="647688"/>
                  <a:ext cx="32631" cy="260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2" h="193" extrusionOk="0">
                      <a:moveTo>
                        <a:pt x="73" y="0"/>
                      </a:moveTo>
                      <a:cubicBezTo>
                        <a:pt x="53" y="0"/>
                        <a:pt x="33" y="10"/>
                        <a:pt x="21" y="28"/>
                      </a:cubicBezTo>
                      <a:cubicBezTo>
                        <a:pt x="0" y="52"/>
                        <a:pt x="4" y="92"/>
                        <a:pt x="33" y="112"/>
                      </a:cubicBezTo>
                      <a:cubicBezTo>
                        <a:pt x="33" y="112"/>
                        <a:pt x="69" y="140"/>
                        <a:pt x="141" y="184"/>
                      </a:cubicBezTo>
                      <a:cubicBezTo>
                        <a:pt x="149" y="188"/>
                        <a:pt x="165" y="192"/>
                        <a:pt x="173" y="192"/>
                      </a:cubicBezTo>
                      <a:cubicBezTo>
                        <a:pt x="193" y="192"/>
                        <a:pt x="213" y="184"/>
                        <a:pt x="225" y="168"/>
                      </a:cubicBezTo>
                      <a:cubicBezTo>
                        <a:pt x="241" y="144"/>
                        <a:pt x="233" y="104"/>
                        <a:pt x="205" y="84"/>
                      </a:cubicBezTo>
                      <a:cubicBezTo>
                        <a:pt x="141" y="40"/>
                        <a:pt x="105" y="11"/>
                        <a:pt x="105" y="11"/>
                      </a:cubicBezTo>
                      <a:cubicBezTo>
                        <a:pt x="96" y="4"/>
                        <a:pt x="84" y="0"/>
                        <a:pt x="73" y="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306" name="Google Shape;2306;p35"/>
                <p:cNvSpPr/>
                <p:nvPr/>
              </p:nvSpPr>
              <p:spPr>
                <a:xfrm>
                  <a:off x="3630180" y="628675"/>
                  <a:ext cx="835469" cy="17287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196" h="1282" extrusionOk="0">
                      <a:moveTo>
                        <a:pt x="6121" y="0"/>
                      </a:moveTo>
                      <a:cubicBezTo>
                        <a:pt x="6109" y="0"/>
                        <a:pt x="6097" y="4"/>
                        <a:pt x="6087" y="12"/>
                      </a:cubicBezTo>
                      <a:cubicBezTo>
                        <a:pt x="6023" y="64"/>
                        <a:pt x="5955" y="112"/>
                        <a:pt x="5891" y="160"/>
                      </a:cubicBezTo>
                      <a:cubicBezTo>
                        <a:pt x="5858" y="177"/>
                        <a:pt x="5854" y="213"/>
                        <a:pt x="5875" y="245"/>
                      </a:cubicBezTo>
                      <a:cubicBezTo>
                        <a:pt x="5887" y="261"/>
                        <a:pt x="5907" y="269"/>
                        <a:pt x="5927" y="269"/>
                      </a:cubicBezTo>
                      <a:cubicBezTo>
                        <a:pt x="5943" y="269"/>
                        <a:pt x="5951" y="265"/>
                        <a:pt x="5967" y="261"/>
                      </a:cubicBezTo>
                      <a:cubicBezTo>
                        <a:pt x="6035" y="213"/>
                        <a:pt x="6104" y="165"/>
                        <a:pt x="6168" y="112"/>
                      </a:cubicBezTo>
                      <a:cubicBezTo>
                        <a:pt x="6192" y="88"/>
                        <a:pt x="6196" y="48"/>
                        <a:pt x="6176" y="24"/>
                      </a:cubicBezTo>
                      <a:cubicBezTo>
                        <a:pt x="6161" y="9"/>
                        <a:pt x="6140" y="0"/>
                        <a:pt x="6121" y="0"/>
                      </a:cubicBezTo>
                      <a:close/>
                      <a:moveTo>
                        <a:pt x="5557" y="384"/>
                      </a:moveTo>
                      <a:cubicBezTo>
                        <a:pt x="5546" y="384"/>
                        <a:pt x="5535" y="387"/>
                        <a:pt x="5525" y="394"/>
                      </a:cubicBezTo>
                      <a:lnTo>
                        <a:pt x="5312" y="514"/>
                      </a:lnTo>
                      <a:cubicBezTo>
                        <a:pt x="5284" y="530"/>
                        <a:pt x="5272" y="570"/>
                        <a:pt x="5288" y="602"/>
                      </a:cubicBezTo>
                      <a:cubicBezTo>
                        <a:pt x="5296" y="623"/>
                        <a:pt x="5324" y="631"/>
                        <a:pt x="5344" y="631"/>
                      </a:cubicBezTo>
                      <a:cubicBezTo>
                        <a:pt x="5352" y="631"/>
                        <a:pt x="5364" y="631"/>
                        <a:pt x="5372" y="627"/>
                      </a:cubicBezTo>
                      <a:cubicBezTo>
                        <a:pt x="5445" y="586"/>
                        <a:pt x="5517" y="546"/>
                        <a:pt x="5589" y="502"/>
                      </a:cubicBezTo>
                      <a:cubicBezTo>
                        <a:pt x="5617" y="486"/>
                        <a:pt x="5629" y="446"/>
                        <a:pt x="5609" y="414"/>
                      </a:cubicBezTo>
                      <a:cubicBezTo>
                        <a:pt x="5599" y="395"/>
                        <a:pt x="5578" y="384"/>
                        <a:pt x="5557" y="384"/>
                      </a:cubicBezTo>
                      <a:close/>
                      <a:moveTo>
                        <a:pt x="68" y="434"/>
                      </a:moveTo>
                      <a:cubicBezTo>
                        <a:pt x="45" y="434"/>
                        <a:pt x="25" y="444"/>
                        <a:pt x="17" y="466"/>
                      </a:cubicBezTo>
                      <a:cubicBezTo>
                        <a:pt x="1" y="494"/>
                        <a:pt x="9" y="534"/>
                        <a:pt x="41" y="550"/>
                      </a:cubicBezTo>
                      <a:cubicBezTo>
                        <a:pt x="109" y="590"/>
                        <a:pt x="185" y="631"/>
                        <a:pt x="262" y="667"/>
                      </a:cubicBezTo>
                      <a:cubicBezTo>
                        <a:pt x="266" y="671"/>
                        <a:pt x="278" y="671"/>
                        <a:pt x="286" y="671"/>
                      </a:cubicBezTo>
                      <a:cubicBezTo>
                        <a:pt x="310" y="671"/>
                        <a:pt x="330" y="663"/>
                        <a:pt x="346" y="635"/>
                      </a:cubicBezTo>
                      <a:cubicBezTo>
                        <a:pt x="362" y="602"/>
                        <a:pt x="346" y="566"/>
                        <a:pt x="318" y="550"/>
                      </a:cubicBezTo>
                      <a:cubicBezTo>
                        <a:pt x="246" y="514"/>
                        <a:pt x="169" y="482"/>
                        <a:pt x="101" y="442"/>
                      </a:cubicBezTo>
                      <a:cubicBezTo>
                        <a:pt x="90" y="436"/>
                        <a:pt x="79" y="434"/>
                        <a:pt x="68" y="434"/>
                      </a:cubicBezTo>
                      <a:close/>
                      <a:moveTo>
                        <a:pt x="4947" y="705"/>
                      </a:moveTo>
                      <a:cubicBezTo>
                        <a:pt x="4939" y="705"/>
                        <a:pt x="4930" y="707"/>
                        <a:pt x="4922" y="711"/>
                      </a:cubicBezTo>
                      <a:cubicBezTo>
                        <a:pt x="4846" y="747"/>
                        <a:pt x="4770" y="775"/>
                        <a:pt x="4693" y="807"/>
                      </a:cubicBezTo>
                      <a:cubicBezTo>
                        <a:pt x="4665" y="815"/>
                        <a:pt x="4645" y="856"/>
                        <a:pt x="4661" y="888"/>
                      </a:cubicBezTo>
                      <a:cubicBezTo>
                        <a:pt x="4669" y="912"/>
                        <a:pt x="4693" y="928"/>
                        <a:pt x="4721" y="928"/>
                      </a:cubicBezTo>
                      <a:cubicBezTo>
                        <a:pt x="4729" y="928"/>
                        <a:pt x="4738" y="928"/>
                        <a:pt x="4746" y="920"/>
                      </a:cubicBezTo>
                      <a:cubicBezTo>
                        <a:pt x="4826" y="892"/>
                        <a:pt x="4902" y="860"/>
                        <a:pt x="4975" y="827"/>
                      </a:cubicBezTo>
                      <a:cubicBezTo>
                        <a:pt x="5007" y="811"/>
                        <a:pt x="5023" y="771"/>
                        <a:pt x="5007" y="739"/>
                      </a:cubicBezTo>
                      <a:cubicBezTo>
                        <a:pt x="4995" y="719"/>
                        <a:pt x="4971" y="705"/>
                        <a:pt x="4947" y="705"/>
                      </a:cubicBezTo>
                      <a:close/>
                      <a:moveTo>
                        <a:pt x="694" y="729"/>
                      </a:moveTo>
                      <a:cubicBezTo>
                        <a:pt x="670" y="729"/>
                        <a:pt x="644" y="741"/>
                        <a:pt x="631" y="767"/>
                      </a:cubicBezTo>
                      <a:cubicBezTo>
                        <a:pt x="619" y="795"/>
                        <a:pt x="639" y="831"/>
                        <a:pt x="668" y="848"/>
                      </a:cubicBezTo>
                      <a:cubicBezTo>
                        <a:pt x="744" y="884"/>
                        <a:pt x="824" y="908"/>
                        <a:pt x="901" y="936"/>
                      </a:cubicBezTo>
                      <a:cubicBezTo>
                        <a:pt x="905" y="944"/>
                        <a:pt x="913" y="944"/>
                        <a:pt x="921" y="944"/>
                      </a:cubicBezTo>
                      <a:cubicBezTo>
                        <a:pt x="949" y="944"/>
                        <a:pt x="969" y="924"/>
                        <a:pt x="981" y="896"/>
                      </a:cubicBezTo>
                      <a:cubicBezTo>
                        <a:pt x="989" y="864"/>
                        <a:pt x="969" y="827"/>
                        <a:pt x="941" y="815"/>
                      </a:cubicBezTo>
                      <a:cubicBezTo>
                        <a:pt x="864" y="791"/>
                        <a:pt x="788" y="763"/>
                        <a:pt x="712" y="731"/>
                      </a:cubicBezTo>
                      <a:cubicBezTo>
                        <a:pt x="706" y="729"/>
                        <a:pt x="700" y="729"/>
                        <a:pt x="694" y="729"/>
                      </a:cubicBezTo>
                      <a:close/>
                      <a:moveTo>
                        <a:pt x="1342" y="954"/>
                      </a:moveTo>
                      <a:cubicBezTo>
                        <a:pt x="1316" y="954"/>
                        <a:pt x="1288" y="973"/>
                        <a:pt x="1278" y="1004"/>
                      </a:cubicBezTo>
                      <a:cubicBezTo>
                        <a:pt x="1270" y="1032"/>
                        <a:pt x="1290" y="1069"/>
                        <a:pt x="1326" y="1077"/>
                      </a:cubicBezTo>
                      <a:lnTo>
                        <a:pt x="1567" y="1137"/>
                      </a:lnTo>
                      <a:lnTo>
                        <a:pt x="1580" y="1137"/>
                      </a:lnTo>
                      <a:cubicBezTo>
                        <a:pt x="1612" y="1137"/>
                        <a:pt x="1636" y="1117"/>
                        <a:pt x="1636" y="1093"/>
                      </a:cubicBezTo>
                      <a:cubicBezTo>
                        <a:pt x="1648" y="1056"/>
                        <a:pt x="1628" y="1028"/>
                        <a:pt x="1592" y="1016"/>
                      </a:cubicBezTo>
                      <a:cubicBezTo>
                        <a:pt x="1511" y="996"/>
                        <a:pt x="1435" y="976"/>
                        <a:pt x="1355" y="956"/>
                      </a:cubicBezTo>
                      <a:cubicBezTo>
                        <a:pt x="1350" y="955"/>
                        <a:pt x="1346" y="954"/>
                        <a:pt x="1342" y="954"/>
                      </a:cubicBezTo>
                      <a:close/>
                      <a:moveTo>
                        <a:pt x="4306" y="950"/>
                      </a:moveTo>
                      <a:cubicBezTo>
                        <a:pt x="4300" y="950"/>
                        <a:pt x="4294" y="951"/>
                        <a:pt x="4288" y="952"/>
                      </a:cubicBezTo>
                      <a:cubicBezTo>
                        <a:pt x="4207" y="976"/>
                        <a:pt x="4135" y="996"/>
                        <a:pt x="4054" y="1016"/>
                      </a:cubicBezTo>
                      <a:cubicBezTo>
                        <a:pt x="4018" y="1028"/>
                        <a:pt x="3998" y="1056"/>
                        <a:pt x="4006" y="1093"/>
                      </a:cubicBezTo>
                      <a:cubicBezTo>
                        <a:pt x="4014" y="1117"/>
                        <a:pt x="4038" y="1137"/>
                        <a:pt x="4067" y="1137"/>
                      </a:cubicBezTo>
                      <a:lnTo>
                        <a:pt x="4087" y="1137"/>
                      </a:lnTo>
                      <a:cubicBezTo>
                        <a:pt x="4167" y="1117"/>
                        <a:pt x="4247" y="1097"/>
                        <a:pt x="4328" y="1073"/>
                      </a:cubicBezTo>
                      <a:cubicBezTo>
                        <a:pt x="4360" y="1064"/>
                        <a:pt x="4380" y="1028"/>
                        <a:pt x="4368" y="992"/>
                      </a:cubicBezTo>
                      <a:cubicBezTo>
                        <a:pt x="4361" y="966"/>
                        <a:pt x="4335" y="950"/>
                        <a:pt x="4306" y="950"/>
                      </a:cubicBezTo>
                      <a:close/>
                      <a:moveTo>
                        <a:pt x="2020" y="1096"/>
                      </a:moveTo>
                      <a:cubicBezTo>
                        <a:pt x="1988" y="1096"/>
                        <a:pt x="1961" y="1116"/>
                        <a:pt x="1957" y="1149"/>
                      </a:cubicBezTo>
                      <a:cubicBezTo>
                        <a:pt x="1953" y="1185"/>
                        <a:pt x="1973" y="1213"/>
                        <a:pt x="2009" y="1217"/>
                      </a:cubicBezTo>
                      <a:cubicBezTo>
                        <a:pt x="2090" y="1233"/>
                        <a:pt x="2174" y="1245"/>
                        <a:pt x="2255" y="1253"/>
                      </a:cubicBezTo>
                      <a:lnTo>
                        <a:pt x="2259" y="1253"/>
                      </a:lnTo>
                      <a:cubicBezTo>
                        <a:pt x="2291" y="1253"/>
                        <a:pt x="2319" y="1229"/>
                        <a:pt x="2327" y="1197"/>
                      </a:cubicBezTo>
                      <a:cubicBezTo>
                        <a:pt x="2331" y="1161"/>
                        <a:pt x="2307" y="1133"/>
                        <a:pt x="2271" y="1129"/>
                      </a:cubicBezTo>
                      <a:cubicBezTo>
                        <a:pt x="2190" y="1125"/>
                        <a:pt x="2110" y="1109"/>
                        <a:pt x="2030" y="1097"/>
                      </a:cubicBezTo>
                      <a:cubicBezTo>
                        <a:pt x="2026" y="1096"/>
                        <a:pt x="2023" y="1096"/>
                        <a:pt x="2020" y="1096"/>
                      </a:cubicBezTo>
                      <a:close/>
                      <a:moveTo>
                        <a:pt x="3637" y="1103"/>
                      </a:moveTo>
                      <a:cubicBezTo>
                        <a:pt x="3633" y="1103"/>
                        <a:pt x="3629" y="1104"/>
                        <a:pt x="3625" y="1105"/>
                      </a:cubicBezTo>
                      <a:lnTo>
                        <a:pt x="3384" y="1133"/>
                      </a:lnTo>
                      <a:cubicBezTo>
                        <a:pt x="3351" y="1137"/>
                        <a:pt x="3323" y="1169"/>
                        <a:pt x="3331" y="1205"/>
                      </a:cubicBezTo>
                      <a:cubicBezTo>
                        <a:pt x="3331" y="1233"/>
                        <a:pt x="3359" y="1257"/>
                        <a:pt x="3388" y="1257"/>
                      </a:cubicBezTo>
                      <a:cubicBezTo>
                        <a:pt x="3388" y="1257"/>
                        <a:pt x="3396" y="1257"/>
                        <a:pt x="3400" y="1253"/>
                      </a:cubicBezTo>
                      <a:cubicBezTo>
                        <a:pt x="3480" y="1249"/>
                        <a:pt x="3564" y="1237"/>
                        <a:pt x="3645" y="1225"/>
                      </a:cubicBezTo>
                      <a:cubicBezTo>
                        <a:pt x="3677" y="1217"/>
                        <a:pt x="3701" y="1189"/>
                        <a:pt x="3697" y="1153"/>
                      </a:cubicBezTo>
                      <a:cubicBezTo>
                        <a:pt x="3693" y="1128"/>
                        <a:pt x="3668" y="1103"/>
                        <a:pt x="3637" y="1103"/>
                      </a:cubicBezTo>
                      <a:close/>
                      <a:moveTo>
                        <a:pt x="2709" y="1157"/>
                      </a:moveTo>
                      <a:cubicBezTo>
                        <a:pt x="2672" y="1157"/>
                        <a:pt x="2640" y="1181"/>
                        <a:pt x="2640" y="1217"/>
                      </a:cubicBezTo>
                      <a:cubicBezTo>
                        <a:pt x="2640" y="1253"/>
                        <a:pt x="2668" y="1281"/>
                        <a:pt x="2701" y="1281"/>
                      </a:cubicBezTo>
                      <a:lnTo>
                        <a:pt x="2954" y="1281"/>
                      </a:lnTo>
                      <a:cubicBezTo>
                        <a:pt x="2990" y="1281"/>
                        <a:pt x="3014" y="1253"/>
                        <a:pt x="3014" y="1217"/>
                      </a:cubicBezTo>
                      <a:cubicBezTo>
                        <a:pt x="3014" y="1181"/>
                        <a:pt x="2982" y="1157"/>
                        <a:pt x="2950" y="1157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</p:grpSp>
      <p:grpSp>
        <p:nvGrpSpPr>
          <p:cNvPr id="2307" name="Google Shape;2307;p35"/>
          <p:cNvGrpSpPr/>
          <p:nvPr/>
        </p:nvGrpSpPr>
        <p:grpSpPr>
          <a:xfrm rot="547271" flipH="1">
            <a:off x="-600597" y="1559191"/>
            <a:ext cx="1273687" cy="1765739"/>
            <a:chOff x="8314381" y="505017"/>
            <a:chExt cx="1473786" cy="2043141"/>
          </a:xfrm>
        </p:grpSpPr>
        <p:grpSp>
          <p:nvGrpSpPr>
            <p:cNvPr id="2308" name="Google Shape;2308;p35"/>
            <p:cNvGrpSpPr/>
            <p:nvPr/>
          </p:nvGrpSpPr>
          <p:grpSpPr>
            <a:xfrm>
              <a:off x="8314381" y="1966607"/>
              <a:ext cx="563349" cy="581551"/>
              <a:chOff x="8314381" y="1966607"/>
              <a:chExt cx="563349" cy="581551"/>
            </a:xfrm>
          </p:grpSpPr>
          <p:sp>
            <p:nvSpPr>
              <p:cNvPr id="2309" name="Google Shape;2309;p35"/>
              <p:cNvSpPr/>
              <p:nvPr/>
            </p:nvSpPr>
            <p:spPr>
              <a:xfrm rot="3388840">
                <a:off x="8373366" y="2067024"/>
                <a:ext cx="445379" cy="380716"/>
              </a:xfrm>
              <a:custGeom>
                <a:avLst/>
                <a:gdLst/>
                <a:ahLst/>
                <a:cxnLst/>
                <a:rect l="l" t="t" r="r" b="b"/>
                <a:pathLst>
                  <a:path w="4601" h="3933" extrusionOk="0">
                    <a:moveTo>
                      <a:pt x="3465" y="0"/>
                    </a:moveTo>
                    <a:cubicBezTo>
                      <a:pt x="2561" y="0"/>
                      <a:pt x="2644" y="1918"/>
                      <a:pt x="2644" y="1918"/>
                    </a:cubicBezTo>
                    <a:cubicBezTo>
                      <a:pt x="2644" y="1918"/>
                      <a:pt x="1691" y="910"/>
                      <a:pt x="1051" y="910"/>
                    </a:cubicBezTo>
                    <a:cubicBezTo>
                      <a:pt x="902" y="910"/>
                      <a:pt x="770" y="964"/>
                      <a:pt x="671" y="1098"/>
                    </a:cubicBezTo>
                    <a:cubicBezTo>
                      <a:pt x="0" y="1996"/>
                      <a:pt x="2711" y="3932"/>
                      <a:pt x="3431" y="3932"/>
                    </a:cubicBezTo>
                    <a:cubicBezTo>
                      <a:pt x="3465" y="3932"/>
                      <a:pt x="3495" y="3928"/>
                      <a:pt x="3520" y="3919"/>
                    </a:cubicBezTo>
                    <a:cubicBezTo>
                      <a:pt x="4110" y="3698"/>
                      <a:pt x="4601" y="138"/>
                      <a:pt x="3548" y="6"/>
                    </a:cubicBezTo>
                    <a:cubicBezTo>
                      <a:pt x="3519" y="2"/>
                      <a:pt x="3492" y="0"/>
                      <a:pt x="3465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0" name="Google Shape;2310;p35"/>
              <p:cNvSpPr/>
              <p:nvPr/>
            </p:nvSpPr>
            <p:spPr>
              <a:xfrm rot="3388840">
                <a:off x="8352127" y="2106239"/>
                <a:ext cx="376554" cy="292531"/>
              </a:xfrm>
              <a:custGeom>
                <a:avLst/>
                <a:gdLst/>
                <a:ahLst/>
                <a:cxnLst/>
                <a:rect l="l" t="t" r="r" b="b"/>
                <a:pathLst>
                  <a:path w="3890" h="3022" extrusionOk="0">
                    <a:moveTo>
                      <a:pt x="1050" y="1"/>
                    </a:moveTo>
                    <a:cubicBezTo>
                      <a:pt x="902" y="1"/>
                      <a:pt x="770" y="56"/>
                      <a:pt x="671" y="187"/>
                    </a:cubicBezTo>
                    <a:cubicBezTo>
                      <a:pt x="0" y="1088"/>
                      <a:pt x="2707" y="3021"/>
                      <a:pt x="3427" y="3021"/>
                    </a:cubicBezTo>
                    <a:cubicBezTo>
                      <a:pt x="3461" y="3021"/>
                      <a:pt x="3491" y="3017"/>
                      <a:pt x="3516" y="3008"/>
                    </a:cubicBezTo>
                    <a:cubicBezTo>
                      <a:pt x="3652" y="2956"/>
                      <a:pt x="3777" y="2735"/>
                      <a:pt x="3889" y="2425"/>
                    </a:cubicBezTo>
                    <a:cubicBezTo>
                      <a:pt x="3733" y="2345"/>
                      <a:pt x="3576" y="2248"/>
                      <a:pt x="3427" y="2152"/>
                    </a:cubicBezTo>
                    <a:cubicBezTo>
                      <a:pt x="2564" y="1594"/>
                      <a:pt x="1840" y="870"/>
                      <a:pt x="1266" y="35"/>
                    </a:cubicBezTo>
                    <a:cubicBezTo>
                      <a:pt x="1192" y="13"/>
                      <a:pt x="1119" y="1"/>
                      <a:pt x="1050" y="1"/>
                    </a:cubicBezTo>
                    <a:close/>
                  </a:path>
                </a:pathLst>
              </a:custGeom>
              <a:solidFill>
                <a:srgbClr val="FFF1F6">
                  <a:alpha val="333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311" name="Google Shape;2311;p35"/>
            <p:cNvGrpSpPr/>
            <p:nvPr/>
          </p:nvGrpSpPr>
          <p:grpSpPr>
            <a:xfrm rot="-5889459" flipH="1">
              <a:off x="8298512" y="743391"/>
              <a:ext cx="1545354" cy="1227090"/>
              <a:chOff x="6766920" y="-660615"/>
              <a:chExt cx="1545325" cy="1227067"/>
            </a:xfrm>
          </p:grpSpPr>
          <p:grpSp>
            <p:nvGrpSpPr>
              <p:cNvPr id="2312" name="Google Shape;2312;p35"/>
              <p:cNvGrpSpPr/>
              <p:nvPr/>
            </p:nvGrpSpPr>
            <p:grpSpPr>
              <a:xfrm rot="-1338283">
                <a:off x="6766019" y="229092"/>
                <a:ext cx="900924" cy="172863"/>
                <a:chOff x="3564648" y="628675"/>
                <a:chExt cx="901001" cy="172878"/>
              </a:xfrm>
            </p:grpSpPr>
            <p:sp>
              <p:nvSpPr>
                <p:cNvPr id="2313" name="Google Shape;2313;p35"/>
                <p:cNvSpPr/>
                <p:nvPr/>
              </p:nvSpPr>
              <p:spPr>
                <a:xfrm>
                  <a:off x="3564648" y="647688"/>
                  <a:ext cx="32631" cy="260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2" h="193" extrusionOk="0">
                      <a:moveTo>
                        <a:pt x="73" y="0"/>
                      </a:moveTo>
                      <a:cubicBezTo>
                        <a:pt x="53" y="0"/>
                        <a:pt x="33" y="10"/>
                        <a:pt x="21" y="28"/>
                      </a:cubicBezTo>
                      <a:cubicBezTo>
                        <a:pt x="0" y="52"/>
                        <a:pt x="4" y="92"/>
                        <a:pt x="33" y="112"/>
                      </a:cubicBezTo>
                      <a:cubicBezTo>
                        <a:pt x="33" y="112"/>
                        <a:pt x="69" y="140"/>
                        <a:pt x="141" y="184"/>
                      </a:cubicBezTo>
                      <a:cubicBezTo>
                        <a:pt x="149" y="188"/>
                        <a:pt x="165" y="192"/>
                        <a:pt x="173" y="192"/>
                      </a:cubicBezTo>
                      <a:cubicBezTo>
                        <a:pt x="193" y="192"/>
                        <a:pt x="213" y="184"/>
                        <a:pt x="225" y="168"/>
                      </a:cubicBezTo>
                      <a:cubicBezTo>
                        <a:pt x="241" y="144"/>
                        <a:pt x="233" y="104"/>
                        <a:pt x="205" y="84"/>
                      </a:cubicBezTo>
                      <a:cubicBezTo>
                        <a:pt x="141" y="40"/>
                        <a:pt x="105" y="11"/>
                        <a:pt x="105" y="11"/>
                      </a:cubicBezTo>
                      <a:cubicBezTo>
                        <a:pt x="96" y="4"/>
                        <a:pt x="84" y="0"/>
                        <a:pt x="73" y="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314" name="Google Shape;2314;p35"/>
                <p:cNvSpPr/>
                <p:nvPr/>
              </p:nvSpPr>
              <p:spPr>
                <a:xfrm>
                  <a:off x="3630180" y="628675"/>
                  <a:ext cx="835469" cy="17287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196" h="1282" extrusionOk="0">
                      <a:moveTo>
                        <a:pt x="6121" y="0"/>
                      </a:moveTo>
                      <a:cubicBezTo>
                        <a:pt x="6109" y="0"/>
                        <a:pt x="6097" y="4"/>
                        <a:pt x="6087" y="12"/>
                      </a:cubicBezTo>
                      <a:cubicBezTo>
                        <a:pt x="6023" y="64"/>
                        <a:pt x="5955" y="112"/>
                        <a:pt x="5891" y="160"/>
                      </a:cubicBezTo>
                      <a:cubicBezTo>
                        <a:pt x="5858" y="177"/>
                        <a:pt x="5854" y="213"/>
                        <a:pt x="5875" y="245"/>
                      </a:cubicBezTo>
                      <a:cubicBezTo>
                        <a:pt x="5887" y="261"/>
                        <a:pt x="5907" y="269"/>
                        <a:pt x="5927" y="269"/>
                      </a:cubicBezTo>
                      <a:cubicBezTo>
                        <a:pt x="5943" y="269"/>
                        <a:pt x="5951" y="265"/>
                        <a:pt x="5967" y="261"/>
                      </a:cubicBezTo>
                      <a:cubicBezTo>
                        <a:pt x="6035" y="213"/>
                        <a:pt x="6104" y="165"/>
                        <a:pt x="6168" y="112"/>
                      </a:cubicBezTo>
                      <a:cubicBezTo>
                        <a:pt x="6192" y="88"/>
                        <a:pt x="6196" y="48"/>
                        <a:pt x="6176" y="24"/>
                      </a:cubicBezTo>
                      <a:cubicBezTo>
                        <a:pt x="6161" y="9"/>
                        <a:pt x="6140" y="0"/>
                        <a:pt x="6121" y="0"/>
                      </a:cubicBezTo>
                      <a:close/>
                      <a:moveTo>
                        <a:pt x="5557" y="384"/>
                      </a:moveTo>
                      <a:cubicBezTo>
                        <a:pt x="5546" y="384"/>
                        <a:pt x="5535" y="387"/>
                        <a:pt x="5525" y="394"/>
                      </a:cubicBezTo>
                      <a:lnTo>
                        <a:pt x="5312" y="514"/>
                      </a:lnTo>
                      <a:cubicBezTo>
                        <a:pt x="5284" y="530"/>
                        <a:pt x="5272" y="570"/>
                        <a:pt x="5288" y="602"/>
                      </a:cubicBezTo>
                      <a:cubicBezTo>
                        <a:pt x="5296" y="623"/>
                        <a:pt x="5324" y="631"/>
                        <a:pt x="5344" y="631"/>
                      </a:cubicBezTo>
                      <a:cubicBezTo>
                        <a:pt x="5352" y="631"/>
                        <a:pt x="5364" y="631"/>
                        <a:pt x="5372" y="627"/>
                      </a:cubicBezTo>
                      <a:cubicBezTo>
                        <a:pt x="5445" y="586"/>
                        <a:pt x="5517" y="546"/>
                        <a:pt x="5589" y="502"/>
                      </a:cubicBezTo>
                      <a:cubicBezTo>
                        <a:pt x="5617" y="486"/>
                        <a:pt x="5629" y="446"/>
                        <a:pt x="5609" y="414"/>
                      </a:cubicBezTo>
                      <a:cubicBezTo>
                        <a:pt x="5599" y="395"/>
                        <a:pt x="5578" y="384"/>
                        <a:pt x="5557" y="384"/>
                      </a:cubicBezTo>
                      <a:close/>
                      <a:moveTo>
                        <a:pt x="68" y="434"/>
                      </a:moveTo>
                      <a:cubicBezTo>
                        <a:pt x="45" y="434"/>
                        <a:pt x="25" y="444"/>
                        <a:pt x="17" y="466"/>
                      </a:cubicBezTo>
                      <a:cubicBezTo>
                        <a:pt x="1" y="494"/>
                        <a:pt x="9" y="534"/>
                        <a:pt x="41" y="550"/>
                      </a:cubicBezTo>
                      <a:cubicBezTo>
                        <a:pt x="109" y="590"/>
                        <a:pt x="185" y="631"/>
                        <a:pt x="262" y="667"/>
                      </a:cubicBezTo>
                      <a:cubicBezTo>
                        <a:pt x="266" y="671"/>
                        <a:pt x="278" y="671"/>
                        <a:pt x="286" y="671"/>
                      </a:cubicBezTo>
                      <a:cubicBezTo>
                        <a:pt x="310" y="671"/>
                        <a:pt x="330" y="663"/>
                        <a:pt x="346" y="635"/>
                      </a:cubicBezTo>
                      <a:cubicBezTo>
                        <a:pt x="362" y="602"/>
                        <a:pt x="346" y="566"/>
                        <a:pt x="318" y="550"/>
                      </a:cubicBezTo>
                      <a:cubicBezTo>
                        <a:pt x="246" y="514"/>
                        <a:pt x="169" y="482"/>
                        <a:pt x="101" y="442"/>
                      </a:cubicBezTo>
                      <a:cubicBezTo>
                        <a:pt x="90" y="436"/>
                        <a:pt x="79" y="434"/>
                        <a:pt x="68" y="434"/>
                      </a:cubicBezTo>
                      <a:close/>
                      <a:moveTo>
                        <a:pt x="4947" y="705"/>
                      </a:moveTo>
                      <a:cubicBezTo>
                        <a:pt x="4939" y="705"/>
                        <a:pt x="4930" y="707"/>
                        <a:pt x="4922" y="711"/>
                      </a:cubicBezTo>
                      <a:cubicBezTo>
                        <a:pt x="4846" y="747"/>
                        <a:pt x="4770" y="775"/>
                        <a:pt x="4693" y="807"/>
                      </a:cubicBezTo>
                      <a:cubicBezTo>
                        <a:pt x="4665" y="815"/>
                        <a:pt x="4645" y="856"/>
                        <a:pt x="4661" y="888"/>
                      </a:cubicBezTo>
                      <a:cubicBezTo>
                        <a:pt x="4669" y="912"/>
                        <a:pt x="4693" y="928"/>
                        <a:pt x="4721" y="928"/>
                      </a:cubicBezTo>
                      <a:cubicBezTo>
                        <a:pt x="4729" y="928"/>
                        <a:pt x="4738" y="928"/>
                        <a:pt x="4746" y="920"/>
                      </a:cubicBezTo>
                      <a:cubicBezTo>
                        <a:pt x="4826" y="892"/>
                        <a:pt x="4902" y="860"/>
                        <a:pt x="4975" y="827"/>
                      </a:cubicBezTo>
                      <a:cubicBezTo>
                        <a:pt x="5007" y="811"/>
                        <a:pt x="5023" y="771"/>
                        <a:pt x="5007" y="739"/>
                      </a:cubicBezTo>
                      <a:cubicBezTo>
                        <a:pt x="4995" y="719"/>
                        <a:pt x="4971" y="705"/>
                        <a:pt x="4947" y="705"/>
                      </a:cubicBezTo>
                      <a:close/>
                      <a:moveTo>
                        <a:pt x="694" y="729"/>
                      </a:moveTo>
                      <a:cubicBezTo>
                        <a:pt x="670" y="729"/>
                        <a:pt x="644" y="741"/>
                        <a:pt x="631" y="767"/>
                      </a:cubicBezTo>
                      <a:cubicBezTo>
                        <a:pt x="619" y="795"/>
                        <a:pt x="639" y="831"/>
                        <a:pt x="668" y="848"/>
                      </a:cubicBezTo>
                      <a:cubicBezTo>
                        <a:pt x="744" y="884"/>
                        <a:pt x="824" y="908"/>
                        <a:pt x="901" y="936"/>
                      </a:cubicBezTo>
                      <a:cubicBezTo>
                        <a:pt x="905" y="944"/>
                        <a:pt x="913" y="944"/>
                        <a:pt x="921" y="944"/>
                      </a:cubicBezTo>
                      <a:cubicBezTo>
                        <a:pt x="949" y="944"/>
                        <a:pt x="969" y="924"/>
                        <a:pt x="981" y="896"/>
                      </a:cubicBezTo>
                      <a:cubicBezTo>
                        <a:pt x="989" y="864"/>
                        <a:pt x="969" y="827"/>
                        <a:pt x="941" y="815"/>
                      </a:cubicBezTo>
                      <a:cubicBezTo>
                        <a:pt x="864" y="791"/>
                        <a:pt x="788" y="763"/>
                        <a:pt x="712" y="731"/>
                      </a:cubicBezTo>
                      <a:cubicBezTo>
                        <a:pt x="706" y="729"/>
                        <a:pt x="700" y="729"/>
                        <a:pt x="694" y="729"/>
                      </a:cubicBezTo>
                      <a:close/>
                      <a:moveTo>
                        <a:pt x="1342" y="954"/>
                      </a:moveTo>
                      <a:cubicBezTo>
                        <a:pt x="1316" y="954"/>
                        <a:pt x="1288" y="973"/>
                        <a:pt x="1278" y="1004"/>
                      </a:cubicBezTo>
                      <a:cubicBezTo>
                        <a:pt x="1270" y="1032"/>
                        <a:pt x="1290" y="1069"/>
                        <a:pt x="1326" y="1077"/>
                      </a:cubicBezTo>
                      <a:lnTo>
                        <a:pt x="1567" y="1137"/>
                      </a:lnTo>
                      <a:lnTo>
                        <a:pt x="1580" y="1137"/>
                      </a:lnTo>
                      <a:cubicBezTo>
                        <a:pt x="1612" y="1137"/>
                        <a:pt x="1636" y="1117"/>
                        <a:pt x="1636" y="1093"/>
                      </a:cubicBezTo>
                      <a:cubicBezTo>
                        <a:pt x="1648" y="1056"/>
                        <a:pt x="1628" y="1028"/>
                        <a:pt x="1592" y="1016"/>
                      </a:cubicBezTo>
                      <a:cubicBezTo>
                        <a:pt x="1511" y="996"/>
                        <a:pt x="1435" y="976"/>
                        <a:pt x="1355" y="956"/>
                      </a:cubicBezTo>
                      <a:cubicBezTo>
                        <a:pt x="1350" y="955"/>
                        <a:pt x="1346" y="954"/>
                        <a:pt x="1342" y="954"/>
                      </a:cubicBezTo>
                      <a:close/>
                      <a:moveTo>
                        <a:pt x="4306" y="950"/>
                      </a:moveTo>
                      <a:cubicBezTo>
                        <a:pt x="4300" y="950"/>
                        <a:pt x="4294" y="951"/>
                        <a:pt x="4288" y="952"/>
                      </a:cubicBezTo>
                      <a:cubicBezTo>
                        <a:pt x="4207" y="976"/>
                        <a:pt x="4135" y="996"/>
                        <a:pt x="4054" y="1016"/>
                      </a:cubicBezTo>
                      <a:cubicBezTo>
                        <a:pt x="4018" y="1028"/>
                        <a:pt x="3998" y="1056"/>
                        <a:pt x="4006" y="1093"/>
                      </a:cubicBezTo>
                      <a:cubicBezTo>
                        <a:pt x="4014" y="1117"/>
                        <a:pt x="4038" y="1137"/>
                        <a:pt x="4067" y="1137"/>
                      </a:cubicBezTo>
                      <a:lnTo>
                        <a:pt x="4087" y="1137"/>
                      </a:lnTo>
                      <a:cubicBezTo>
                        <a:pt x="4167" y="1117"/>
                        <a:pt x="4247" y="1097"/>
                        <a:pt x="4328" y="1073"/>
                      </a:cubicBezTo>
                      <a:cubicBezTo>
                        <a:pt x="4360" y="1064"/>
                        <a:pt x="4380" y="1028"/>
                        <a:pt x="4368" y="992"/>
                      </a:cubicBezTo>
                      <a:cubicBezTo>
                        <a:pt x="4361" y="966"/>
                        <a:pt x="4335" y="950"/>
                        <a:pt x="4306" y="950"/>
                      </a:cubicBezTo>
                      <a:close/>
                      <a:moveTo>
                        <a:pt x="2020" y="1096"/>
                      </a:moveTo>
                      <a:cubicBezTo>
                        <a:pt x="1988" y="1096"/>
                        <a:pt x="1961" y="1116"/>
                        <a:pt x="1957" y="1149"/>
                      </a:cubicBezTo>
                      <a:cubicBezTo>
                        <a:pt x="1953" y="1185"/>
                        <a:pt x="1973" y="1213"/>
                        <a:pt x="2009" y="1217"/>
                      </a:cubicBezTo>
                      <a:cubicBezTo>
                        <a:pt x="2090" y="1233"/>
                        <a:pt x="2174" y="1245"/>
                        <a:pt x="2255" y="1253"/>
                      </a:cubicBezTo>
                      <a:lnTo>
                        <a:pt x="2259" y="1253"/>
                      </a:lnTo>
                      <a:cubicBezTo>
                        <a:pt x="2291" y="1253"/>
                        <a:pt x="2319" y="1229"/>
                        <a:pt x="2327" y="1197"/>
                      </a:cubicBezTo>
                      <a:cubicBezTo>
                        <a:pt x="2331" y="1161"/>
                        <a:pt x="2307" y="1133"/>
                        <a:pt x="2271" y="1129"/>
                      </a:cubicBezTo>
                      <a:cubicBezTo>
                        <a:pt x="2190" y="1125"/>
                        <a:pt x="2110" y="1109"/>
                        <a:pt x="2030" y="1097"/>
                      </a:cubicBezTo>
                      <a:cubicBezTo>
                        <a:pt x="2026" y="1096"/>
                        <a:pt x="2023" y="1096"/>
                        <a:pt x="2020" y="1096"/>
                      </a:cubicBezTo>
                      <a:close/>
                      <a:moveTo>
                        <a:pt x="3637" y="1103"/>
                      </a:moveTo>
                      <a:cubicBezTo>
                        <a:pt x="3633" y="1103"/>
                        <a:pt x="3629" y="1104"/>
                        <a:pt x="3625" y="1105"/>
                      </a:cubicBezTo>
                      <a:lnTo>
                        <a:pt x="3384" y="1133"/>
                      </a:lnTo>
                      <a:cubicBezTo>
                        <a:pt x="3351" y="1137"/>
                        <a:pt x="3323" y="1169"/>
                        <a:pt x="3331" y="1205"/>
                      </a:cubicBezTo>
                      <a:cubicBezTo>
                        <a:pt x="3331" y="1233"/>
                        <a:pt x="3359" y="1257"/>
                        <a:pt x="3388" y="1257"/>
                      </a:cubicBezTo>
                      <a:cubicBezTo>
                        <a:pt x="3388" y="1257"/>
                        <a:pt x="3396" y="1257"/>
                        <a:pt x="3400" y="1253"/>
                      </a:cubicBezTo>
                      <a:cubicBezTo>
                        <a:pt x="3480" y="1249"/>
                        <a:pt x="3564" y="1237"/>
                        <a:pt x="3645" y="1225"/>
                      </a:cubicBezTo>
                      <a:cubicBezTo>
                        <a:pt x="3677" y="1217"/>
                        <a:pt x="3701" y="1189"/>
                        <a:pt x="3697" y="1153"/>
                      </a:cubicBezTo>
                      <a:cubicBezTo>
                        <a:pt x="3693" y="1128"/>
                        <a:pt x="3668" y="1103"/>
                        <a:pt x="3637" y="1103"/>
                      </a:cubicBezTo>
                      <a:close/>
                      <a:moveTo>
                        <a:pt x="2709" y="1157"/>
                      </a:moveTo>
                      <a:cubicBezTo>
                        <a:pt x="2672" y="1157"/>
                        <a:pt x="2640" y="1181"/>
                        <a:pt x="2640" y="1217"/>
                      </a:cubicBezTo>
                      <a:cubicBezTo>
                        <a:pt x="2640" y="1253"/>
                        <a:pt x="2668" y="1281"/>
                        <a:pt x="2701" y="1281"/>
                      </a:cubicBezTo>
                      <a:lnTo>
                        <a:pt x="2954" y="1281"/>
                      </a:lnTo>
                      <a:cubicBezTo>
                        <a:pt x="2990" y="1281"/>
                        <a:pt x="3014" y="1253"/>
                        <a:pt x="3014" y="1217"/>
                      </a:cubicBezTo>
                      <a:cubicBezTo>
                        <a:pt x="3014" y="1181"/>
                        <a:pt x="2982" y="1157"/>
                        <a:pt x="2950" y="1157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2315" name="Google Shape;2315;p35"/>
              <p:cNvGrpSpPr/>
              <p:nvPr/>
            </p:nvGrpSpPr>
            <p:grpSpPr>
              <a:xfrm rot="8478049">
                <a:off x="7456155" y="-397939"/>
                <a:ext cx="900955" cy="172869"/>
                <a:chOff x="3564648" y="628675"/>
                <a:chExt cx="901001" cy="172878"/>
              </a:xfrm>
            </p:grpSpPr>
            <p:sp>
              <p:nvSpPr>
                <p:cNvPr id="2316" name="Google Shape;2316;p35"/>
                <p:cNvSpPr/>
                <p:nvPr/>
              </p:nvSpPr>
              <p:spPr>
                <a:xfrm>
                  <a:off x="3564648" y="647688"/>
                  <a:ext cx="32631" cy="260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2" h="193" extrusionOk="0">
                      <a:moveTo>
                        <a:pt x="73" y="0"/>
                      </a:moveTo>
                      <a:cubicBezTo>
                        <a:pt x="53" y="0"/>
                        <a:pt x="33" y="10"/>
                        <a:pt x="21" y="28"/>
                      </a:cubicBezTo>
                      <a:cubicBezTo>
                        <a:pt x="0" y="52"/>
                        <a:pt x="4" y="92"/>
                        <a:pt x="33" y="112"/>
                      </a:cubicBezTo>
                      <a:cubicBezTo>
                        <a:pt x="33" y="112"/>
                        <a:pt x="69" y="140"/>
                        <a:pt x="141" y="184"/>
                      </a:cubicBezTo>
                      <a:cubicBezTo>
                        <a:pt x="149" y="188"/>
                        <a:pt x="165" y="192"/>
                        <a:pt x="173" y="192"/>
                      </a:cubicBezTo>
                      <a:cubicBezTo>
                        <a:pt x="193" y="192"/>
                        <a:pt x="213" y="184"/>
                        <a:pt x="225" y="168"/>
                      </a:cubicBezTo>
                      <a:cubicBezTo>
                        <a:pt x="241" y="144"/>
                        <a:pt x="233" y="104"/>
                        <a:pt x="205" y="84"/>
                      </a:cubicBezTo>
                      <a:cubicBezTo>
                        <a:pt x="141" y="40"/>
                        <a:pt x="105" y="11"/>
                        <a:pt x="105" y="11"/>
                      </a:cubicBezTo>
                      <a:cubicBezTo>
                        <a:pt x="96" y="4"/>
                        <a:pt x="84" y="0"/>
                        <a:pt x="73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317" name="Google Shape;2317;p35"/>
                <p:cNvSpPr/>
                <p:nvPr/>
              </p:nvSpPr>
              <p:spPr>
                <a:xfrm>
                  <a:off x="3630180" y="628675"/>
                  <a:ext cx="835469" cy="17287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196" h="1282" extrusionOk="0">
                      <a:moveTo>
                        <a:pt x="6121" y="0"/>
                      </a:moveTo>
                      <a:cubicBezTo>
                        <a:pt x="6109" y="0"/>
                        <a:pt x="6097" y="4"/>
                        <a:pt x="6087" y="12"/>
                      </a:cubicBezTo>
                      <a:cubicBezTo>
                        <a:pt x="6023" y="64"/>
                        <a:pt x="5955" y="112"/>
                        <a:pt x="5891" y="160"/>
                      </a:cubicBezTo>
                      <a:cubicBezTo>
                        <a:pt x="5858" y="177"/>
                        <a:pt x="5854" y="213"/>
                        <a:pt x="5875" y="245"/>
                      </a:cubicBezTo>
                      <a:cubicBezTo>
                        <a:pt x="5887" y="261"/>
                        <a:pt x="5907" y="269"/>
                        <a:pt x="5927" y="269"/>
                      </a:cubicBezTo>
                      <a:cubicBezTo>
                        <a:pt x="5943" y="269"/>
                        <a:pt x="5951" y="265"/>
                        <a:pt x="5967" y="261"/>
                      </a:cubicBezTo>
                      <a:cubicBezTo>
                        <a:pt x="6035" y="213"/>
                        <a:pt x="6104" y="165"/>
                        <a:pt x="6168" y="112"/>
                      </a:cubicBezTo>
                      <a:cubicBezTo>
                        <a:pt x="6192" y="88"/>
                        <a:pt x="6196" y="48"/>
                        <a:pt x="6176" y="24"/>
                      </a:cubicBezTo>
                      <a:cubicBezTo>
                        <a:pt x="6161" y="9"/>
                        <a:pt x="6140" y="0"/>
                        <a:pt x="6121" y="0"/>
                      </a:cubicBezTo>
                      <a:close/>
                      <a:moveTo>
                        <a:pt x="5557" y="384"/>
                      </a:moveTo>
                      <a:cubicBezTo>
                        <a:pt x="5546" y="384"/>
                        <a:pt x="5535" y="387"/>
                        <a:pt x="5525" y="394"/>
                      </a:cubicBezTo>
                      <a:lnTo>
                        <a:pt x="5312" y="514"/>
                      </a:lnTo>
                      <a:cubicBezTo>
                        <a:pt x="5284" y="530"/>
                        <a:pt x="5272" y="570"/>
                        <a:pt x="5288" y="602"/>
                      </a:cubicBezTo>
                      <a:cubicBezTo>
                        <a:pt x="5296" y="623"/>
                        <a:pt x="5324" y="631"/>
                        <a:pt x="5344" y="631"/>
                      </a:cubicBezTo>
                      <a:cubicBezTo>
                        <a:pt x="5352" y="631"/>
                        <a:pt x="5364" y="631"/>
                        <a:pt x="5372" y="627"/>
                      </a:cubicBezTo>
                      <a:cubicBezTo>
                        <a:pt x="5445" y="586"/>
                        <a:pt x="5517" y="546"/>
                        <a:pt x="5589" y="502"/>
                      </a:cubicBezTo>
                      <a:cubicBezTo>
                        <a:pt x="5617" y="486"/>
                        <a:pt x="5629" y="446"/>
                        <a:pt x="5609" y="414"/>
                      </a:cubicBezTo>
                      <a:cubicBezTo>
                        <a:pt x="5599" y="395"/>
                        <a:pt x="5578" y="384"/>
                        <a:pt x="5557" y="384"/>
                      </a:cubicBezTo>
                      <a:close/>
                      <a:moveTo>
                        <a:pt x="68" y="434"/>
                      </a:moveTo>
                      <a:cubicBezTo>
                        <a:pt x="45" y="434"/>
                        <a:pt x="25" y="444"/>
                        <a:pt x="17" y="466"/>
                      </a:cubicBezTo>
                      <a:cubicBezTo>
                        <a:pt x="1" y="494"/>
                        <a:pt x="9" y="534"/>
                        <a:pt x="41" y="550"/>
                      </a:cubicBezTo>
                      <a:cubicBezTo>
                        <a:pt x="109" y="590"/>
                        <a:pt x="185" y="631"/>
                        <a:pt x="262" y="667"/>
                      </a:cubicBezTo>
                      <a:cubicBezTo>
                        <a:pt x="266" y="671"/>
                        <a:pt x="278" y="671"/>
                        <a:pt x="286" y="671"/>
                      </a:cubicBezTo>
                      <a:cubicBezTo>
                        <a:pt x="310" y="671"/>
                        <a:pt x="330" y="663"/>
                        <a:pt x="346" y="635"/>
                      </a:cubicBezTo>
                      <a:cubicBezTo>
                        <a:pt x="362" y="602"/>
                        <a:pt x="346" y="566"/>
                        <a:pt x="318" y="550"/>
                      </a:cubicBezTo>
                      <a:cubicBezTo>
                        <a:pt x="246" y="514"/>
                        <a:pt x="169" y="482"/>
                        <a:pt x="101" y="442"/>
                      </a:cubicBezTo>
                      <a:cubicBezTo>
                        <a:pt x="90" y="436"/>
                        <a:pt x="79" y="434"/>
                        <a:pt x="68" y="434"/>
                      </a:cubicBezTo>
                      <a:close/>
                      <a:moveTo>
                        <a:pt x="4947" y="705"/>
                      </a:moveTo>
                      <a:cubicBezTo>
                        <a:pt x="4939" y="705"/>
                        <a:pt x="4930" y="707"/>
                        <a:pt x="4922" y="711"/>
                      </a:cubicBezTo>
                      <a:cubicBezTo>
                        <a:pt x="4846" y="747"/>
                        <a:pt x="4770" y="775"/>
                        <a:pt x="4693" y="807"/>
                      </a:cubicBezTo>
                      <a:cubicBezTo>
                        <a:pt x="4665" y="815"/>
                        <a:pt x="4645" y="856"/>
                        <a:pt x="4661" y="888"/>
                      </a:cubicBezTo>
                      <a:cubicBezTo>
                        <a:pt x="4669" y="912"/>
                        <a:pt x="4693" y="928"/>
                        <a:pt x="4721" y="928"/>
                      </a:cubicBezTo>
                      <a:cubicBezTo>
                        <a:pt x="4729" y="928"/>
                        <a:pt x="4738" y="928"/>
                        <a:pt x="4746" y="920"/>
                      </a:cubicBezTo>
                      <a:cubicBezTo>
                        <a:pt x="4826" y="892"/>
                        <a:pt x="4902" y="860"/>
                        <a:pt x="4975" y="827"/>
                      </a:cubicBezTo>
                      <a:cubicBezTo>
                        <a:pt x="5007" y="811"/>
                        <a:pt x="5023" y="771"/>
                        <a:pt x="5007" y="739"/>
                      </a:cubicBezTo>
                      <a:cubicBezTo>
                        <a:pt x="4995" y="719"/>
                        <a:pt x="4971" y="705"/>
                        <a:pt x="4947" y="705"/>
                      </a:cubicBezTo>
                      <a:close/>
                      <a:moveTo>
                        <a:pt x="694" y="729"/>
                      </a:moveTo>
                      <a:cubicBezTo>
                        <a:pt x="670" y="729"/>
                        <a:pt x="644" y="741"/>
                        <a:pt x="631" y="767"/>
                      </a:cubicBezTo>
                      <a:cubicBezTo>
                        <a:pt x="619" y="795"/>
                        <a:pt x="639" y="831"/>
                        <a:pt x="668" y="848"/>
                      </a:cubicBezTo>
                      <a:cubicBezTo>
                        <a:pt x="744" y="884"/>
                        <a:pt x="824" y="908"/>
                        <a:pt x="901" y="936"/>
                      </a:cubicBezTo>
                      <a:cubicBezTo>
                        <a:pt x="905" y="944"/>
                        <a:pt x="913" y="944"/>
                        <a:pt x="921" y="944"/>
                      </a:cubicBezTo>
                      <a:cubicBezTo>
                        <a:pt x="949" y="944"/>
                        <a:pt x="969" y="924"/>
                        <a:pt x="981" y="896"/>
                      </a:cubicBezTo>
                      <a:cubicBezTo>
                        <a:pt x="989" y="864"/>
                        <a:pt x="969" y="827"/>
                        <a:pt x="941" y="815"/>
                      </a:cubicBezTo>
                      <a:cubicBezTo>
                        <a:pt x="864" y="791"/>
                        <a:pt x="788" y="763"/>
                        <a:pt x="712" y="731"/>
                      </a:cubicBezTo>
                      <a:cubicBezTo>
                        <a:pt x="706" y="729"/>
                        <a:pt x="700" y="729"/>
                        <a:pt x="694" y="729"/>
                      </a:cubicBezTo>
                      <a:close/>
                      <a:moveTo>
                        <a:pt x="1342" y="954"/>
                      </a:moveTo>
                      <a:cubicBezTo>
                        <a:pt x="1316" y="954"/>
                        <a:pt x="1288" y="973"/>
                        <a:pt x="1278" y="1004"/>
                      </a:cubicBezTo>
                      <a:cubicBezTo>
                        <a:pt x="1270" y="1032"/>
                        <a:pt x="1290" y="1069"/>
                        <a:pt x="1326" y="1077"/>
                      </a:cubicBezTo>
                      <a:lnTo>
                        <a:pt x="1567" y="1137"/>
                      </a:lnTo>
                      <a:lnTo>
                        <a:pt x="1580" y="1137"/>
                      </a:lnTo>
                      <a:cubicBezTo>
                        <a:pt x="1612" y="1137"/>
                        <a:pt x="1636" y="1117"/>
                        <a:pt x="1636" y="1093"/>
                      </a:cubicBezTo>
                      <a:cubicBezTo>
                        <a:pt x="1648" y="1056"/>
                        <a:pt x="1628" y="1028"/>
                        <a:pt x="1592" y="1016"/>
                      </a:cubicBezTo>
                      <a:cubicBezTo>
                        <a:pt x="1511" y="996"/>
                        <a:pt x="1435" y="976"/>
                        <a:pt x="1355" y="956"/>
                      </a:cubicBezTo>
                      <a:cubicBezTo>
                        <a:pt x="1350" y="955"/>
                        <a:pt x="1346" y="954"/>
                        <a:pt x="1342" y="954"/>
                      </a:cubicBezTo>
                      <a:close/>
                      <a:moveTo>
                        <a:pt x="4306" y="950"/>
                      </a:moveTo>
                      <a:cubicBezTo>
                        <a:pt x="4300" y="950"/>
                        <a:pt x="4294" y="951"/>
                        <a:pt x="4288" y="952"/>
                      </a:cubicBezTo>
                      <a:cubicBezTo>
                        <a:pt x="4207" y="976"/>
                        <a:pt x="4135" y="996"/>
                        <a:pt x="4054" y="1016"/>
                      </a:cubicBezTo>
                      <a:cubicBezTo>
                        <a:pt x="4018" y="1028"/>
                        <a:pt x="3998" y="1056"/>
                        <a:pt x="4006" y="1093"/>
                      </a:cubicBezTo>
                      <a:cubicBezTo>
                        <a:pt x="4014" y="1117"/>
                        <a:pt x="4038" y="1137"/>
                        <a:pt x="4067" y="1137"/>
                      </a:cubicBezTo>
                      <a:lnTo>
                        <a:pt x="4087" y="1137"/>
                      </a:lnTo>
                      <a:cubicBezTo>
                        <a:pt x="4167" y="1117"/>
                        <a:pt x="4247" y="1097"/>
                        <a:pt x="4328" y="1073"/>
                      </a:cubicBezTo>
                      <a:cubicBezTo>
                        <a:pt x="4360" y="1064"/>
                        <a:pt x="4380" y="1028"/>
                        <a:pt x="4368" y="992"/>
                      </a:cubicBezTo>
                      <a:cubicBezTo>
                        <a:pt x="4361" y="966"/>
                        <a:pt x="4335" y="950"/>
                        <a:pt x="4306" y="950"/>
                      </a:cubicBezTo>
                      <a:close/>
                      <a:moveTo>
                        <a:pt x="2020" y="1096"/>
                      </a:moveTo>
                      <a:cubicBezTo>
                        <a:pt x="1988" y="1096"/>
                        <a:pt x="1961" y="1116"/>
                        <a:pt x="1957" y="1149"/>
                      </a:cubicBezTo>
                      <a:cubicBezTo>
                        <a:pt x="1953" y="1185"/>
                        <a:pt x="1973" y="1213"/>
                        <a:pt x="2009" y="1217"/>
                      </a:cubicBezTo>
                      <a:cubicBezTo>
                        <a:pt x="2090" y="1233"/>
                        <a:pt x="2174" y="1245"/>
                        <a:pt x="2255" y="1253"/>
                      </a:cubicBezTo>
                      <a:lnTo>
                        <a:pt x="2259" y="1253"/>
                      </a:lnTo>
                      <a:cubicBezTo>
                        <a:pt x="2291" y="1253"/>
                        <a:pt x="2319" y="1229"/>
                        <a:pt x="2327" y="1197"/>
                      </a:cubicBezTo>
                      <a:cubicBezTo>
                        <a:pt x="2331" y="1161"/>
                        <a:pt x="2307" y="1133"/>
                        <a:pt x="2271" y="1129"/>
                      </a:cubicBezTo>
                      <a:cubicBezTo>
                        <a:pt x="2190" y="1125"/>
                        <a:pt x="2110" y="1109"/>
                        <a:pt x="2030" y="1097"/>
                      </a:cubicBezTo>
                      <a:cubicBezTo>
                        <a:pt x="2026" y="1096"/>
                        <a:pt x="2023" y="1096"/>
                        <a:pt x="2020" y="1096"/>
                      </a:cubicBezTo>
                      <a:close/>
                      <a:moveTo>
                        <a:pt x="3637" y="1103"/>
                      </a:moveTo>
                      <a:cubicBezTo>
                        <a:pt x="3633" y="1103"/>
                        <a:pt x="3629" y="1104"/>
                        <a:pt x="3625" y="1105"/>
                      </a:cubicBezTo>
                      <a:lnTo>
                        <a:pt x="3384" y="1133"/>
                      </a:lnTo>
                      <a:cubicBezTo>
                        <a:pt x="3351" y="1137"/>
                        <a:pt x="3323" y="1169"/>
                        <a:pt x="3331" y="1205"/>
                      </a:cubicBezTo>
                      <a:cubicBezTo>
                        <a:pt x="3331" y="1233"/>
                        <a:pt x="3359" y="1257"/>
                        <a:pt x="3388" y="1257"/>
                      </a:cubicBezTo>
                      <a:cubicBezTo>
                        <a:pt x="3388" y="1257"/>
                        <a:pt x="3396" y="1257"/>
                        <a:pt x="3400" y="1253"/>
                      </a:cubicBezTo>
                      <a:cubicBezTo>
                        <a:pt x="3480" y="1249"/>
                        <a:pt x="3564" y="1237"/>
                        <a:pt x="3645" y="1225"/>
                      </a:cubicBezTo>
                      <a:cubicBezTo>
                        <a:pt x="3677" y="1217"/>
                        <a:pt x="3701" y="1189"/>
                        <a:pt x="3697" y="1153"/>
                      </a:cubicBezTo>
                      <a:cubicBezTo>
                        <a:pt x="3693" y="1128"/>
                        <a:pt x="3668" y="1103"/>
                        <a:pt x="3637" y="1103"/>
                      </a:cubicBezTo>
                      <a:close/>
                      <a:moveTo>
                        <a:pt x="2709" y="1157"/>
                      </a:moveTo>
                      <a:cubicBezTo>
                        <a:pt x="2672" y="1157"/>
                        <a:pt x="2640" y="1181"/>
                        <a:pt x="2640" y="1217"/>
                      </a:cubicBezTo>
                      <a:cubicBezTo>
                        <a:pt x="2640" y="1253"/>
                        <a:pt x="2668" y="1281"/>
                        <a:pt x="2701" y="1281"/>
                      </a:cubicBezTo>
                      <a:lnTo>
                        <a:pt x="2954" y="1281"/>
                      </a:lnTo>
                      <a:cubicBezTo>
                        <a:pt x="2990" y="1281"/>
                        <a:pt x="3014" y="1253"/>
                        <a:pt x="3014" y="1217"/>
                      </a:cubicBezTo>
                      <a:cubicBezTo>
                        <a:pt x="3014" y="1181"/>
                        <a:pt x="2982" y="1157"/>
                        <a:pt x="2950" y="1157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</p:grpSp>
      <p:grpSp>
        <p:nvGrpSpPr>
          <p:cNvPr id="2318" name="Google Shape;2318;p35"/>
          <p:cNvGrpSpPr/>
          <p:nvPr/>
        </p:nvGrpSpPr>
        <p:grpSpPr>
          <a:xfrm rot="-3388458" flipH="1">
            <a:off x="8317309" y="4655009"/>
            <a:ext cx="442193" cy="312954"/>
            <a:chOff x="3334703" y="-568655"/>
            <a:chExt cx="703624" cy="497978"/>
          </a:xfrm>
        </p:grpSpPr>
        <p:sp>
          <p:nvSpPr>
            <p:cNvPr id="2319" name="Google Shape;2319;p35"/>
            <p:cNvSpPr/>
            <p:nvPr/>
          </p:nvSpPr>
          <p:spPr>
            <a:xfrm>
              <a:off x="3439701" y="-356018"/>
              <a:ext cx="493979" cy="285342"/>
            </a:xfrm>
            <a:custGeom>
              <a:avLst/>
              <a:gdLst/>
              <a:ahLst/>
              <a:cxnLst/>
              <a:rect l="l" t="t" r="r" b="b"/>
              <a:pathLst>
                <a:path w="5796" h="3348" extrusionOk="0">
                  <a:moveTo>
                    <a:pt x="2897" y="1"/>
                  </a:moveTo>
                  <a:cubicBezTo>
                    <a:pt x="2551" y="1"/>
                    <a:pt x="2205" y="118"/>
                    <a:pt x="1920" y="352"/>
                  </a:cubicBezTo>
                  <a:cubicBezTo>
                    <a:pt x="1785" y="461"/>
                    <a:pt x="1661" y="585"/>
                    <a:pt x="1540" y="714"/>
                  </a:cubicBezTo>
                  <a:cubicBezTo>
                    <a:pt x="1287" y="981"/>
                    <a:pt x="936" y="1107"/>
                    <a:pt x="635" y="1307"/>
                  </a:cubicBezTo>
                  <a:cubicBezTo>
                    <a:pt x="74" y="1682"/>
                    <a:pt x="0" y="2447"/>
                    <a:pt x="471" y="2943"/>
                  </a:cubicBezTo>
                  <a:cubicBezTo>
                    <a:pt x="728" y="3212"/>
                    <a:pt x="1078" y="3347"/>
                    <a:pt x="1442" y="3347"/>
                  </a:cubicBezTo>
                  <a:cubicBezTo>
                    <a:pt x="1511" y="3347"/>
                    <a:pt x="1581" y="3343"/>
                    <a:pt x="1650" y="3333"/>
                  </a:cubicBezTo>
                  <a:cubicBezTo>
                    <a:pt x="1877" y="3302"/>
                    <a:pt x="2081" y="3208"/>
                    <a:pt x="2287" y="3119"/>
                  </a:cubicBezTo>
                  <a:cubicBezTo>
                    <a:pt x="2482" y="3036"/>
                    <a:pt x="2689" y="2995"/>
                    <a:pt x="2896" y="2995"/>
                  </a:cubicBezTo>
                  <a:cubicBezTo>
                    <a:pt x="3103" y="2995"/>
                    <a:pt x="3311" y="3036"/>
                    <a:pt x="3507" y="3119"/>
                  </a:cubicBezTo>
                  <a:cubicBezTo>
                    <a:pt x="3713" y="3204"/>
                    <a:pt x="3917" y="3300"/>
                    <a:pt x="4143" y="3333"/>
                  </a:cubicBezTo>
                  <a:cubicBezTo>
                    <a:pt x="4213" y="3343"/>
                    <a:pt x="4282" y="3347"/>
                    <a:pt x="4351" y="3347"/>
                  </a:cubicBezTo>
                  <a:cubicBezTo>
                    <a:pt x="4715" y="3347"/>
                    <a:pt x="5062" y="3212"/>
                    <a:pt x="5322" y="2943"/>
                  </a:cubicBezTo>
                  <a:cubicBezTo>
                    <a:pt x="5795" y="2447"/>
                    <a:pt x="5722" y="1685"/>
                    <a:pt x="5159" y="1307"/>
                  </a:cubicBezTo>
                  <a:cubicBezTo>
                    <a:pt x="4857" y="1107"/>
                    <a:pt x="4506" y="981"/>
                    <a:pt x="4253" y="714"/>
                  </a:cubicBezTo>
                  <a:cubicBezTo>
                    <a:pt x="4133" y="585"/>
                    <a:pt x="4006" y="461"/>
                    <a:pt x="3874" y="352"/>
                  </a:cubicBezTo>
                  <a:cubicBezTo>
                    <a:pt x="3589" y="118"/>
                    <a:pt x="3244" y="1"/>
                    <a:pt x="289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0" name="Google Shape;2320;p35"/>
            <p:cNvSpPr/>
            <p:nvPr/>
          </p:nvSpPr>
          <p:spPr>
            <a:xfrm>
              <a:off x="3334703" y="-424284"/>
              <a:ext cx="126648" cy="125881"/>
            </a:xfrm>
            <a:custGeom>
              <a:avLst/>
              <a:gdLst/>
              <a:ahLst/>
              <a:cxnLst/>
              <a:rect l="l" t="t" r="r" b="b"/>
              <a:pathLst>
                <a:path w="1486" h="1477" extrusionOk="0">
                  <a:moveTo>
                    <a:pt x="677" y="0"/>
                  </a:moveTo>
                  <a:cubicBezTo>
                    <a:pt x="613" y="0"/>
                    <a:pt x="549" y="11"/>
                    <a:pt x="488" y="34"/>
                  </a:cubicBezTo>
                  <a:cubicBezTo>
                    <a:pt x="155" y="152"/>
                    <a:pt x="0" y="566"/>
                    <a:pt x="141" y="956"/>
                  </a:cubicBezTo>
                  <a:cubicBezTo>
                    <a:pt x="254" y="1273"/>
                    <a:pt x="529" y="1476"/>
                    <a:pt x="806" y="1476"/>
                  </a:cubicBezTo>
                  <a:cubicBezTo>
                    <a:pt x="870" y="1476"/>
                    <a:pt x="934" y="1466"/>
                    <a:pt x="995" y="1443"/>
                  </a:cubicBezTo>
                  <a:cubicBezTo>
                    <a:pt x="1328" y="1323"/>
                    <a:pt x="1485" y="911"/>
                    <a:pt x="1344" y="521"/>
                  </a:cubicBezTo>
                  <a:cubicBezTo>
                    <a:pt x="1230" y="204"/>
                    <a:pt x="954" y="0"/>
                    <a:pt x="67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1" name="Google Shape;2321;p35"/>
            <p:cNvSpPr/>
            <p:nvPr/>
          </p:nvSpPr>
          <p:spPr>
            <a:xfrm>
              <a:off x="3505069" y="-568655"/>
              <a:ext cx="135853" cy="141989"/>
            </a:xfrm>
            <a:custGeom>
              <a:avLst/>
              <a:gdLst/>
              <a:ahLst/>
              <a:cxnLst/>
              <a:rect l="l" t="t" r="r" b="b"/>
              <a:pathLst>
                <a:path w="1594" h="1666" extrusionOk="0">
                  <a:moveTo>
                    <a:pt x="751" y="1"/>
                  </a:moveTo>
                  <a:cubicBezTo>
                    <a:pt x="708" y="1"/>
                    <a:pt x="665" y="5"/>
                    <a:pt x="622" y="14"/>
                  </a:cubicBezTo>
                  <a:cubicBezTo>
                    <a:pt x="237" y="98"/>
                    <a:pt x="0" y="530"/>
                    <a:pt x="96" y="981"/>
                  </a:cubicBezTo>
                  <a:cubicBezTo>
                    <a:pt x="181" y="1384"/>
                    <a:pt x="499" y="1665"/>
                    <a:pt x="841" y="1665"/>
                  </a:cubicBezTo>
                  <a:cubicBezTo>
                    <a:pt x="883" y="1665"/>
                    <a:pt x="926" y="1661"/>
                    <a:pt x="969" y="1652"/>
                  </a:cubicBezTo>
                  <a:cubicBezTo>
                    <a:pt x="1357" y="1571"/>
                    <a:pt x="1593" y="1136"/>
                    <a:pt x="1497" y="685"/>
                  </a:cubicBezTo>
                  <a:cubicBezTo>
                    <a:pt x="1412" y="282"/>
                    <a:pt x="1093" y="1"/>
                    <a:pt x="75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2" name="Google Shape;2322;p35"/>
            <p:cNvSpPr/>
            <p:nvPr/>
          </p:nvSpPr>
          <p:spPr>
            <a:xfrm>
              <a:off x="3911679" y="-424965"/>
              <a:ext cx="126648" cy="125966"/>
            </a:xfrm>
            <a:custGeom>
              <a:avLst/>
              <a:gdLst/>
              <a:ahLst/>
              <a:cxnLst/>
              <a:rect l="l" t="t" r="r" b="b"/>
              <a:pathLst>
                <a:path w="1486" h="1478" extrusionOk="0">
                  <a:moveTo>
                    <a:pt x="810" y="1"/>
                  </a:moveTo>
                  <a:cubicBezTo>
                    <a:pt x="532" y="1"/>
                    <a:pt x="256" y="205"/>
                    <a:pt x="141" y="521"/>
                  </a:cubicBezTo>
                  <a:cubicBezTo>
                    <a:pt x="0" y="911"/>
                    <a:pt x="157" y="1325"/>
                    <a:pt x="490" y="1445"/>
                  </a:cubicBezTo>
                  <a:cubicBezTo>
                    <a:pt x="551" y="1467"/>
                    <a:pt x="614" y="1477"/>
                    <a:pt x="677" y="1477"/>
                  </a:cubicBezTo>
                  <a:cubicBezTo>
                    <a:pt x="955" y="1477"/>
                    <a:pt x="1232" y="1273"/>
                    <a:pt x="1347" y="955"/>
                  </a:cubicBezTo>
                  <a:cubicBezTo>
                    <a:pt x="1485" y="566"/>
                    <a:pt x="1330" y="154"/>
                    <a:pt x="998" y="33"/>
                  </a:cubicBezTo>
                  <a:cubicBezTo>
                    <a:pt x="936" y="11"/>
                    <a:pt x="873" y="1"/>
                    <a:pt x="81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3" name="Google Shape;2323;p35"/>
            <p:cNvSpPr/>
            <p:nvPr/>
          </p:nvSpPr>
          <p:spPr>
            <a:xfrm>
              <a:off x="3732450" y="-567802"/>
              <a:ext cx="135853" cy="141819"/>
            </a:xfrm>
            <a:custGeom>
              <a:avLst/>
              <a:gdLst/>
              <a:ahLst/>
              <a:cxnLst/>
              <a:rect l="l" t="t" r="r" b="b"/>
              <a:pathLst>
                <a:path w="1594" h="1664" extrusionOk="0">
                  <a:moveTo>
                    <a:pt x="841" y="1"/>
                  </a:moveTo>
                  <a:cubicBezTo>
                    <a:pt x="499" y="1"/>
                    <a:pt x="181" y="282"/>
                    <a:pt x="96" y="683"/>
                  </a:cubicBezTo>
                  <a:cubicBezTo>
                    <a:pt x="0" y="1136"/>
                    <a:pt x="237" y="1569"/>
                    <a:pt x="622" y="1650"/>
                  </a:cubicBezTo>
                  <a:cubicBezTo>
                    <a:pt x="665" y="1659"/>
                    <a:pt x="708" y="1664"/>
                    <a:pt x="751" y="1664"/>
                  </a:cubicBezTo>
                  <a:cubicBezTo>
                    <a:pt x="1093" y="1664"/>
                    <a:pt x="1412" y="1382"/>
                    <a:pt x="1498" y="981"/>
                  </a:cubicBezTo>
                  <a:cubicBezTo>
                    <a:pt x="1593" y="528"/>
                    <a:pt x="1357" y="96"/>
                    <a:pt x="969" y="14"/>
                  </a:cubicBezTo>
                  <a:cubicBezTo>
                    <a:pt x="926" y="5"/>
                    <a:pt x="883" y="1"/>
                    <a:pt x="84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324" name="Google Shape;2324;p35"/>
          <p:cNvGrpSpPr/>
          <p:nvPr/>
        </p:nvGrpSpPr>
        <p:grpSpPr>
          <a:xfrm rot="8231849" flipH="1">
            <a:off x="397615" y="350672"/>
            <a:ext cx="428197" cy="303049"/>
            <a:chOff x="3334703" y="-568655"/>
            <a:chExt cx="703624" cy="497978"/>
          </a:xfrm>
        </p:grpSpPr>
        <p:sp>
          <p:nvSpPr>
            <p:cNvPr id="2325" name="Google Shape;2325;p35"/>
            <p:cNvSpPr/>
            <p:nvPr/>
          </p:nvSpPr>
          <p:spPr>
            <a:xfrm>
              <a:off x="3439701" y="-356018"/>
              <a:ext cx="493979" cy="285342"/>
            </a:xfrm>
            <a:custGeom>
              <a:avLst/>
              <a:gdLst/>
              <a:ahLst/>
              <a:cxnLst/>
              <a:rect l="l" t="t" r="r" b="b"/>
              <a:pathLst>
                <a:path w="5796" h="3348" extrusionOk="0">
                  <a:moveTo>
                    <a:pt x="2897" y="1"/>
                  </a:moveTo>
                  <a:cubicBezTo>
                    <a:pt x="2551" y="1"/>
                    <a:pt x="2205" y="118"/>
                    <a:pt x="1920" y="352"/>
                  </a:cubicBezTo>
                  <a:cubicBezTo>
                    <a:pt x="1785" y="461"/>
                    <a:pt x="1661" y="585"/>
                    <a:pt x="1540" y="714"/>
                  </a:cubicBezTo>
                  <a:cubicBezTo>
                    <a:pt x="1287" y="981"/>
                    <a:pt x="936" y="1107"/>
                    <a:pt x="635" y="1307"/>
                  </a:cubicBezTo>
                  <a:cubicBezTo>
                    <a:pt x="74" y="1682"/>
                    <a:pt x="0" y="2447"/>
                    <a:pt x="471" y="2943"/>
                  </a:cubicBezTo>
                  <a:cubicBezTo>
                    <a:pt x="728" y="3212"/>
                    <a:pt x="1078" y="3347"/>
                    <a:pt x="1442" y="3347"/>
                  </a:cubicBezTo>
                  <a:cubicBezTo>
                    <a:pt x="1511" y="3347"/>
                    <a:pt x="1581" y="3343"/>
                    <a:pt x="1650" y="3333"/>
                  </a:cubicBezTo>
                  <a:cubicBezTo>
                    <a:pt x="1877" y="3302"/>
                    <a:pt x="2081" y="3208"/>
                    <a:pt x="2287" y="3119"/>
                  </a:cubicBezTo>
                  <a:cubicBezTo>
                    <a:pt x="2482" y="3036"/>
                    <a:pt x="2689" y="2995"/>
                    <a:pt x="2896" y="2995"/>
                  </a:cubicBezTo>
                  <a:cubicBezTo>
                    <a:pt x="3103" y="2995"/>
                    <a:pt x="3311" y="3036"/>
                    <a:pt x="3507" y="3119"/>
                  </a:cubicBezTo>
                  <a:cubicBezTo>
                    <a:pt x="3713" y="3204"/>
                    <a:pt x="3917" y="3300"/>
                    <a:pt x="4143" y="3333"/>
                  </a:cubicBezTo>
                  <a:cubicBezTo>
                    <a:pt x="4213" y="3343"/>
                    <a:pt x="4282" y="3347"/>
                    <a:pt x="4351" y="3347"/>
                  </a:cubicBezTo>
                  <a:cubicBezTo>
                    <a:pt x="4715" y="3347"/>
                    <a:pt x="5062" y="3212"/>
                    <a:pt x="5322" y="2943"/>
                  </a:cubicBezTo>
                  <a:cubicBezTo>
                    <a:pt x="5795" y="2447"/>
                    <a:pt x="5722" y="1685"/>
                    <a:pt x="5159" y="1307"/>
                  </a:cubicBezTo>
                  <a:cubicBezTo>
                    <a:pt x="4857" y="1107"/>
                    <a:pt x="4506" y="981"/>
                    <a:pt x="4253" y="714"/>
                  </a:cubicBezTo>
                  <a:cubicBezTo>
                    <a:pt x="4133" y="585"/>
                    <a:pt x="4006" y="461"/>
                    <a:pt x="3874" y="352"/>
                  </a:cubicBezTo>
                  <a:cubicBezTo>
                    <a:pt x="3589" y="118"/>
                    <a:pt x="3244" y="1"/>
                    <a:pt x="289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6" name="Google Shape;2326;p35"/>
            <p:cNvSpPr/>
            <p:nvPr/>
          </p:nvSpPr>
          <p:spPr>
            <a:xfrm>
              <a:off x="3334703" y="-424284"/>
              <a:ext cx="126648" cy="125881"/>
            </a:xfrm>
            <a:custGeom>
              <a:avLst/>
              <a:gdLst/>
              <a:ahLst/>
              <a:cxnLst/>
              <a:rect l="l" t="t" r="r" b="b"/>
              <a:pathLst>
                <a:path w="1486" h="1477" extrusionOk="0">
                  <a:moveTo>
                    <a:pt x="677" y="0"/>
                  </a:moveTo>
                  <a:cubicBezTo>
                    <a:pt x="613" y="0"/>
                    <a:pt x="549" y="11"/>
                    <a:pt x="488" y="34"/>
                  </a:cubicBezTo>
                  <a:cubicBezTo>
                    <a:pt x="155" y="152"/>
                    <a:pt x="0" y="566"/>
                    <a:pt x="141" y="956"/>
                  </a:cubicBezTo>
                  <a:cubicBezTo>
                    <a:pt x="254" y="1273"/>
                    <a:pt x="529" y="1476"/>
                    <a:pt x="806" y="1476"/>
                  </a:cubicBezTo>
                  <a:cubicBezTo>
                    <a:pt x="870" y="1476"/>
                    <a:pt x="934" y="1466"/>
                    <a:pt x="995" y="1443"/>
                  </a:cubicBezTo>
                  <a:cubicBezTo>
                    <a:pt x="1328" y="1323"/>
                    <a:pt x="1485" y="911"/>
                    <a:pt x="1344" y="521"/>
                  </a:cubicBezTo>
                  <a:cubicBezTo>
                    <a:pt x="1230" y="204"/>
                    <a:pt x="954" y="0"/>
                    <a:pt x="67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7" name="Google Shape;2327;p35"/>
            <p:cNvSpPr/>
            <p:nvPr/>
          </p:nvSpPr>
          <p:spPr>
            <a:xfrm>
              <a:off x="3505069" y="-568655"/>
              <a:ext cx="135853" cy="141989"/>
            </a:xfrm>
            <a:custGeom>
              <a:avLst/>
              <a:gdLst/>
              <a:ahLst/>
              <a:cxnLst/>
              <a:rect l="l" t="t" r="r" b="b"/>
              <a:pathLst>
                <a:path w="1594" h="1666" extrusionOk="0">
                  <a:moveTo>
                    <a:pt x="751" y="1"/>
                  </a:moveTo>
                  <a:cubicBezTo>
                    <a:pt x="708" y="1"/>
                    <a:pt x="665" y="5"/>
                    <a:pt x="622" y="14"/>
                  </a:cubicBezTo>
                  <a:cubicBezTo>
                    <a:pt x="237" y="98"/>
                    <a:pt x="0" y="530"/>
                    <a:pt x="96" y="981"/>
                  </a:cubicBezTo>
                  <a:cubicBezTo>
                    <a:pt x="181" y="1384"/>
                    <a:pt x="499" y="1665"/>
                    <a:pt x="841" y="1665"/>
                  </a:cubicBezTo>
                  <a:cubicBezTo>
                    <a:pt x="883" y="1665"/>
                    <a:pt x="926" y="1661"/>
                    <a:pt x="969" y="1652"/>
                  </a:cubicBezTo>
                  <a:cubicBezTo>
                    <a:pt x="1357" y="1571"/>
                    <a:pt x="1593" y="1136"/>
                    <a:pt x="1497" y="685"/>
                  </a:cubicBezTo>
                  <a:cubicBezTo>
                    <a:pt x="1412" y="282"/>
                    <a:pt x="1093" y="1"/>
                    <a:pt x="75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8" name="Google Shape;2328;p35"/>
            <p:cNvSpPr/>
            <p:nvPr/>
          </p:nvSpPr>
          <p:spPr>
            <a:xfrm>
              <a:off x="3911679" y="-424965"/>
              <a:ext cx="126648" cy="125966"/>
            </a:xfrm>
            <a:custGeom>
              <a:avLst/>
              <a:gdLst/>
              <a:ahLst/>
              <a:cxnLst/>
              <a:rect l="l" t="t" r="r" b="b"/>
              <a:pathLst>
                <a:path w="1486" h="1478" extrusionOk="0">
                  <a:moveTo>
                    <a:pt x="810" y="1"/>
                  </a:moveTo>
                  <a:cubicBezTo>
                    <a:pt x="532" y="1"/>
                    <a:pt x="256" y="205"/>
                    <a:pt x="141" y="521"/>
                  </a:cubicBezTo>
                  <a:cubicBezTo>
                    <a:pt x="0" y="911"/>
                    <a:pt x="157" y="1325"/>
                    <a:pt x="490" y="1445"/>
                  </a:cubicBezTo>
                  <a:cubicBezTo>
                    <a:pt x="551" y="1467"/>
                    <a:pt x="614" y="1477"/>
                    <a:pt x="677" y="1477"/>
                  </a:cubicBezTo>
                  <a:cubicBezTo>
                    <a:pt x="955" y="1477"/>
                    <a:pt x="1232" y="1273"/>
                    <a:pt x="1347" y="955"/>
                  </a:cubicBezTo>
                  <a:cubicBezTo>
                    <a:pt x="1485" y="566"/>
                    <a:pt x="1330" y="154"/>
                    <a:pt x="998" y="33"/>
                  </a:cubicBezTo>
                  <a:cubicBezTo>
                    <a:pt x="936" y="11"/>
                    <a:pt x="873" y="1"/>
                    <a:pt x="81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9" name="Google Shape;2329;p35"/>
            <p:cNvSpPr/>
            <p:nvPr/>
          </p:nvSpPr>
          <p:spPr>
            <a:xfrm>
              <a:off x="3732450" y="-567802"/>
              <a:ext cx="135853" cy="141819"/>
            </a:xfrm>
            <a:custGeom>
              <a:avLst/>
              <a:gdLst/>
              <a:ahLst/>
              <a:cxnLst/>
              <a:rect l="l" t="t" r="r" b="b"/>
              <a:pathLst>
                <a:path w="1594" h="1664" extrusionOk="0">
                  <a:moveTo>
                    <a:pt x="841" y="1"/>
                  </a:moveTo>
                  <a:cubicBezTo>
                    <a:pt x="499" y="1"/>
                    <a:pt x="181" y="282"/>
                    <a:pt x="96" y="683"/>
                  </a:cubicBezTo>
                  <a:cubicBezTo>
                    <a:pt x="0" y="1136"/>
                    <a:pt x="237" y="1569"/>
                    <a:pt x="622" y="1650"/>
                  </a:cubicBezTo>
                  <a:cubicBezTo>
                    <a:pt x="665" y="1659"/>
                    <a:pt x="708" y="1664"/>
                    <a:pt x="751" y="1664"/>
                  </a:cubicBezTo>
                  <a:cubicBezTo>
                    <a:pt x="1093" y="1664"/>
                    <a:pt x="1412" y="1382"/>
                    <a:pt x="1498" y="981"/>
                  </a:cubicBezTo>
                  <a:cubicBezTo>
                    <a:pt x="1593" y="528"/>
                    <a:pt x="1357" y="96"/>
                    <a:pt x="969" y="14"/>
                  </a:cubicBezTo>
                  <a:cubicBezTo>
                    <a:pt x="926" y="5"/>
                    <a:pt x="883" y="1"/>
                    <a:pt x="84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330" name="Google Shape;2330;p35"/>
          <p:cNvGrpSpPr/>
          <p:nvPr/>
        </p:nvGrpSpPr>
        <p:grpSpPr>
          <a:xfrm rot="-1791941" flipH="1">
            <a:off x="8418598" y="3929459"/>
            <a:ext cx="447070" cy="316406"/>
            <a:chOff x="3334703" y="-568655"/>
            <a:chExt cx="703624" cy="497978"/>
          </a:xfrm>
        </p:grpSpPr>
        <p:sp>
          <p:nvSpPr>
            <p:cNvPr id="2331" name="Google Shape;2331;p35"/>
            <p:cNvSpPr/>
            <p:nvPr/>
          </p:nvSpPr>
          <p:spPr>
            <a:xfrm>
              <a:off x="3439701" y="-356018"/>
              <a:ext cx="493979" cy="285342"/>
            </a:xfrm>
            <a:custGeom>
              <a:avLst/>
              <a:gdLst/>
              <a:ahLst/>
              <a:cxnLst/>
              <a:rect l="l" t="t" r="r" b="b"/>
              <a:pathLst>
                <a:path w="5796" h="3348" extrusionOk="0">
                  <a:moveTo>
                    <a:pt x="2897" y="1"/>
                  </a:moveTo>
                  <a:cubicBezTo>
                    <a:pt x="2551" y="1"/>
                    <a:pt x="2205" y="118"/>
                    <a:pt x="1920" y="352"/>
                  </a:cubicBezTo>
                  <a:cubicBezTo>
                    <a:pt x="1785" y="461"/>
                    <a:pt x="1661" y="585"/>
                    <a:pt x="1540" y="714"/>
                  </a:cubicBezTo>
                  <a:cubicBezTo>
                    <a:pt x="1287" y="981"/>
                    <a:pt x="936" y="1107"/>
                    <a:pt x="635" y="1307"/>
                  </a:cubicBezTo>
                  <a:cubicBezTo>
                    <a:pt x="74" y="1682"/>
                    <a:pt x="0" y="2447"/>
                    <a:pt x="471" y="2943"/>
                  </a:cubicBezTo>
                  <a:cubicBezTo>
                    <a:pt x="728" y="3212"/>
                    <a:pt x="1078" y="3347"/>
                    <a:pt x="1442" y="3347"/>
                  </a:cubicBezTo>
                  <a:cubicBezTo>
                    <a:pt x="1511" y="3347"/>
                    <a:pt x="1581" y="3343"/>
                    <a:pt x="1650" y="3333"/>
                  </a:cubicBezTo>
                  <a:cubicBezTo>
                    <a:pt x="1877" y="3302"/>
                    <a:pt x="2081" y="3208"/>
                    <a:pt x="2287" y="3119"/>
                  </a:cubicBezTo>
                  <a:cubicBezTo>
                    <a:pt x="2482" y="3036"/>
                    <a:pt x="2689" y="2995"/>
                    <a:pt x="2896" y="2995"/>
                  </a:cubicBezTo>
                  <a:cubicBezTo>
                    <a:pt x="3103" y="2995"/>
                    <a:pt x="3311" y="3036"/>
                    <a:pt x="3507" y="3119"/>
                  </a:cubicBezTo>
                  <a:cubicBezTo>
                    <a:pt x="3713" y="3204"/>
                    <a:pt x="3917" y="3300"/>
                    <a:pt x="4143" y="3333"/>
                  </a:cubicBezTo>
                  <a:cubicBezTo>
                    <a:pt x="4213" y="3343"/>
                    <a:pt x="4282" y="3347"/>
                    <a:pt x="4351" y="3347"/>
                  </a:cubicBezTo>
                  <a:cubicBezTo>
                    <a:pt x="4715" y="3347"/>
                    <a:pt x="5062" y="3212"/>
                    <a:pt x="5322" y="2943"/>
                  </a:cubicBezTo>
                  <a:cubicBezTo>
                    <a:pt x="5795" y="2447"/>
                    <a:pt x="5722" y="1685"/>
                    <a:pt x="5159" y="1307"/>
                  </a:cubicBezTo>
                  <a:cubicBezTo>
                    <a:pt x="4857" y="1107"/>
                    <a:pt x="4506" y="981"/>
                    <a:pt x="4253" y="714"/>
                  </a:cubicBezTo>
                  <a:cubicBezTo>
                    <a:pt x="4133" y="585"/>
                    <a:pt x="4006" y="461"/>
                    <a:pt x="3874" y="352"/>
                  </a:cubicBezTo>
                  <a:cubicBezTo>
                    <a:pt x="3589" y="118"/>
                    <a:pt x="3244" y="1"/>
                    <a:pt x="289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2" name="Google Shape;2332;p35"/>
            <p:cNvSpPr/>
            <p:nvPr/>
          </p:nvSpPr>
          <p:spPr>
            <a:xfrm>
              <a:off x="3334703" y="-424284"/>
              <a:ext cx="126648" cy="125881"/>
            </a:xfrm>
            <a:custGeom>
              <a:avLst/>
              <a:gdLst/>
              <a:ahLst/>
              <a:cxnLst/>
              <a:rect l="l" t="t" r="r" b="b"/>
              <a:pathLst>
                <a:path w="1486" h="1477" extrusionOk="0">
                  <a:moveTo>
                    <a:pt x="677" y="0"/>
                  </a:moveTo>
                  <a:cubicBezTo>
                    <a:pt x="613" y="0"/>
                    <a:pt x="549" y="11"/>
                    <a:pt x="488" y="34"/>
                  </a:cubicBezTo>
                  <a:cubicBezTo>
                    <a:pt x="155" y="152"/>
                    <a:pt x="0" y="566"/>
                    <a:pt x="141" y="956"/>
                  </a:cubicBezTo>
                  <a:cubicBezTo>
                    <a:pt x="254" y="1273"/>
                    <a:pt x="529" y="1476"/>
                    <a:pt x="806" y="1476"/>
                  </a:cubicBezTo>
                  <a:cubicBezTo>
                    <a:pt x="870" y="1476"/>
                    <a:pt x="934" y="1466"/>
                    <a:pt x="995" y="1443"/>
                  </a:cubicBezTo>
                  <a:cubicBezTo>
                    <a:pt x="1328" y="1323"/>
                    <a:pt x="1485" y="911"/>
                    <a:pt x="1344" y="521"/>
                  </a:cubicBezTo>
                  <a:cubicBezTo>
                    <a:pt x="1230" y="204"/>
                    <a:pt x="954" y="0"/>
                    <a:pt x="67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3" name="Google Shape;2333;p35"/>
            <p:cNvSpPr/>
            <p:nvPr/>
          </p:nvSpPr>
          <p:spPr>
            <a:xfrm>
              <a:off x="3505069" y="-568655"/>
              <a:ext cx="135853" cy="141989"/>
            </a:xfrm>
            <a:custGeom>
              <a:avLst/>
              <a:gdLst/>
              <a:ahLst/>
              <a:cxnLst/>
              <a:rect l="l" t="t" r="r" b="b"/>
              <a:pathLst>
                <a:path w="1594" h="1666" extrusionOk="0">
                  <a:moveTo>
                    <a:pt x="751" y="1"/>
                  </a:moveTo>
                  <a:cubicBezTo>
                    <a:pt x="708" y="1"/>
                    <a:pt x="665" y="5"/>
                    <a:pt x="622" y="14"/>
                  </a:cubicBezTo>
                  <a:cubicBezTo>
                    <a:pt x="237" y="98"/>
                    <a:pt x="0" y="530"/>
                    <a:pt x="96" y="981"/>
                  </a:cubicBezTo>
                  <a:cubicBezTo>
                    <a:pt x="181" y="1384"/>
                    <a:pt x="499" y="1665"/>
                    <a:pt x="841" y="1665"/>
                  </a:cubicBezTo>
                  <a:cubicBezTo>
                    <a:pt x="883" y="1665"/>
                    <a:pt x="926" y="1661"/>
                    <a:pt x="969" y="1652"/>
                  </a:cubicBezTo>
                  <a:cubicBezTo>
                    <a:pt x="1357" y="1571"/>
                    <a:pt x="1593" y="1136"/>
                    <a:pt x="1497" y="685"/>
                  </a:cubicBezTo>
                  <a:cubicBezTo>
                    <a:pt x="1412" y="282"/>
                    <a:pt x="1093" y="1"/>
                    <a:pt x="75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4" name="Google Shape;2334;p35"/>
            <p:cNvSpPr/>
            <p:nvPr/>
          </p:nvSpPr>
          <p:spPr>
            <a:xfrm>
              <a:off x="3911679" y="-424965"/>
              <a:ext cx="126648" cy="125966"/>
            </a:xfrm>
            <a:custGeom>
              <a:avLst/>
              <a:gdLst/>
              <a:ahLst/>
              <a:cxnLst/>
              <a:rect l="l" t="t" r="r" b="b"/>
              <a:pathLst>
                <a:path w="1486" h="1478" extrusionOk="0">
                  <a:moveTo>
                    <a:pt x="810" y="1"/>
                  </a:moveTo>
                  <a:cubicBezTo>
                    <a:pt x="532" y="1"/>
                    <a:pt x="256" y="205"/>
                    <a:pt x="141" y="521"/>
                  </a:cubicBezTo>
                  <a:cubicBezTo>
                    <a:pt x="0" y="911"/>
                    <a:pt x="157" y="1325"/>
                    <a:pt x="490" y="1445"/>
                  </a:cubicBezTo>
                  <a:cubicBezTo>
                    <a:pt x="551" y="1467"/>
                    <a:pt x="614" y="1477"/>
                    <a:pt x="677" y="1477"/>
                  </a:cubicBezTo>
                  <a:cubicBezTo>
                    <a:pt x="955" y="1477"/>
                    <a:pt x="1232" y="1273"/>
                    <a:pt x="1347" y="955"/>
                  </a:cubicBezTo>
                  <a:cubicBezTo>
                    <a:pt x="1485" y="566"/>
                    <a:pt x="1330" y="154"/>
                    <a:pt x="998" y="33"/>
                  </a:cubicBezTo>
                  <a:cubicBezTo>
                    <a:pt x="936" y="11"/>
                    <a:pt x="873" y="1"/>
                    <a:pt x="81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5" name="Google Shape;2335;p35"/>
            <p:cNvSpPr/>
            <p:nvPr/>
          </p:nvSpPr>
          <p:spPr>
            <a:xfrm>
              <a:off x="3732450" y="-567802"/>
              <a:ext cx="135853" cy="141819"/>
            </a:xfrm>
            <a:custGeom>
              <a:avLst/>
              <a:gdLst/>
              <a:ahLst/>
              <a:cxnLst/>
              <a:rect l="l" t="t" r="r" b="b"/>
              <a:pathLst>
                <a:path w="1594" h="1664" extrusionOk="0">
                  <a:moveTo>
                    <a:pt x="841" y="1"/>
                  </a:moveTo>
                  <a:cubicBezTo>
                    <a:pt x="499" y="1"/>
                    <a:pt x="181" y="282"/>
                    <a:pt x="96" y="683"/>
                  </a:cubicBezTo>
                  <a:cubicBezTo>
                    <a:pt x="0" y="1136"/>
                    <a:pt x="237" y="1569"/>
                    <a:pt x="622" y="1650"/>
                  </a:cubicBezTo>
                  <a:cubicBezTo>
                    <a:pt x="665" y="1659"/>
                    <a:pt x="708" y="1664"/>
                    <a:pt x="751" y="1664"/>
                  </a:cubicBezTo>
                  <a:cubicBezTo>
                    <a:pt x="1093" y="1664"/>
                    <a:pt x="1412" y="1382"/>
                    <a:pt x="1498" y="981"/>
                  </a:cubicBezTo>
                  <a:cubicBezTo>
                    <a:pt x="1593" y="528"/>
                    <a:pt x="1357" y="96"/>
                    <a:pt x="969" y="14"/>
                  </a:cubicBezTo>
                  <a:cubicBezTo>
                    <a:pt x="926" y="5"/>
                    <a:pt x="883" y="1"/>
                    <a:pt x="84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36" name="Google Shape;2336;p35"/>
          <p:cNvSpPr/>
          <p:nvPr/>
        </p:nvSpPr>
        <p:spPr>
          <a:xfrm rot="10800000" flipH="1">
            <a:off x="219586" y="3588604"/>
            <a:ext cx="232399" cy="236323"/>
          </a:xfrm>
          <a:custGeom>
            <a:avLst/>
            <a:gdLst/>
            <a:ahLst/>
            <a:cxnLst/>
            <a:rect l="l" t="t" r="r" b="b"/>
            <a:pathLst>
              <a:path w="1411" h="1435" extrusionOk="0">
                <a:moveTo>
                  <a:pt x="698" y="0"/>
                </a:moveTo>
                <a:cubicBezTo>
                  <a:pt x="487" y="0"/>
                  <a:pt x="299" y="92"/>
                  <a:pt x="169" y="254"/>
                </a:cubicBezTo>
                <a:cubicBezTo>
                  <a:pt x="45" y="410"/>
                  <a:pt x="1" y="615"/>
                  <a:pt x="49" y="816"/>
                </a:cubicBezTo>
                <a:cubicBezTo>
                  <a:pt x="101" y="1017"/>
                  <a:pt x="250" y="1146"/>
                  <a:pt x="447" y="1150"/>
                </a:cubicBezTo>
                <a:cubicBezTo>
                  <a:pt x="450" y="1150"/>
                  <a:pt x="453" y="1150"/>
                  <a:pt x="456" y="1150"/>
                </a:cubicBezTo>
                <a:cubicBezTo>
                  <a:pt x="623" y="1150"/>
                  <a:pt x="829" y="1045"/>
                  <a:pt x="897" y="812"/>
                </a:cubicBezTo>
                <a:cubicBezTo>
                  <a:pt x="933" y="696"/>
                  <a:pt x="913" y="567"/>
                  <a:pt x="852" y="475"/>
                </a:cubicBezTo>
                <a:cubicBezTo>
                  <a:pt x="804" y="406"/>
                  <a:pt x="728" y="366"/>
                  <a:pt x="635" y="362"/>
                </a:cubicBezTo>
                <a:cubicBezTo>
                  <a:pt x="628" y="362"/>
                  <a:pt x="621" y="361"/>
                  <a:pt x="614" y="361"/>
                </a:cubicBezTo>
                <a:cubicBezTo>
                  <a:pt x="518" y="361"/>
                  <a:pt x="430" y="412"/>
                  <a:pt x="374" y="491"/>
                </a:cubicBezTo>
                <a:cubicBezTo>
                  <a:pt x="322" y="583"/>
                  <a:pt x="314" y="692"/>
                  <a:pt x="366" y="784"/>
                </a:cubicBezTo>
                <a:cubicBezTo>
                  <a:pt x="380" y="811"/>
                  <a:pt x="407" y="826"/>
                  <a:pt x="435" y="826"/>
                </a:cubicBezTo>
                <a:cubicBezTo>
                  <a:pt x="448" y="826"/>
                  <a:pt x="462" y="823"/>
                  <a:pt x="475" y="816"/>
                </a:cubicBezTo>
                <a:cubicBezTo>
                  <a:pt x="515" y="796"/>
                  <a:pt x="527" y="752"/>
                  <a:pt x="507" y="716"/>
                </a:cubicBezTo>
                <a:cubicBezTo>
                  <a:pt x="483" y="672"/>
                  <a:pt x="483" y="623"/>
                  <a:pt x="507" y="583"/>
                </a:cubicBezTo>
                <a:cubicBezTo>
                  <a:pt x="527" y="543"/>
                  <a:pt x="567" y="523"/>
                  <a:pt x="611" y="515"/>
                </a:cubicBezTo>
                <a:cubicBezTo>
                  <a:pt x="615" y="514"/>
                  <a:pt x="620" y="514"/>
                  <a:pt x="624" y="514"/>
                </a:cubicBezTo>
                <a:cubicBezTo>
                  <a:pt x="659" y="514"/>
                  <a:pt x="690" y="529"/>
                  <a:pt x="712" y="551"/>
                </a:cubicBezTo>
                <a:cubicBezTo>
                  <a:pt x="748" y="587"/>
                  <a:pt x="768" y="651"/>
                  <a:pt x="756" y="716"/>
                </a:cubicBezTo>
                <a:cubicBezTo>
                  <a:pt x="744" y="816"/>
                  <a:pt x="688" y="909"/>
                  <a:pt x="603" y="957"/>
                </a:cubicBezTo>
                <a:cubicBezTo>
                  <a:pt x="557" y="988"/>
                  <a:pt x="506" y="1002"/>
                  <a:pt x="453" y="1002"/>
                </a:cubicBezTo>
                <a:cubicBezTo>
                  <a:pt x="424" y="1002"/>
                  <a:pt x="395" y="998"/>
                  <a:pt x="366" y="989"/>
                </a:cubicBezTo>
                <a:cubicBezTo>
                  <a:pt x="181" y="925"/>
                  <a:pt x="165" y="672"/>
                  <a:pt x="201" y="531"/>
                </a:cubicBezTo>
                <a:cubicBezTo>
                  <a:pt x="242" y="354"/>
                  <a:pt x="374" y="226"/>
                  <a:pt x="551" y="181"/>
                </a:cubicBezTo>
                <a:cubicBezTo>
                  <a:pt x="600" y="168"/>
                  <a:pt x="651" y="161"/>
                  <a:pt x="701" y="161"/>
                </a:cubicBezTo>
                <a:cubicBezTo>
                  <a:pt x="832" y="161"/>
                  <a:pt x="961" y="206"/>
                  <a:pt x="1057" y="290"/>
                </a:cubicBezTo>
                <a:cubicBezTo>
                  <a:pt x="1174" y="386"/>
                  <a:pt x="1234" y="527"/>
                  <a:pt x="1222" y="672"/>
                </a:cubicBezTo>
                <a:cubicBezTo>
                  <a:pt x="1214" y="836"/>
                  <a:pt x="1073" y="1093"/>
                  <a:pt x="884" y="1214"/>
                </a:cubicBezTo>
                <a:cubicBezTo>
                  <a:pt x="818" y="1258"/>
                  <a:pt x="752" y="1279"/>
                  <a:pt x="690" y="1279"/>
                </a:cubicBezTo>
                <a:cubicBezTo>
                  <a:pt x="661" y="1279"/>
                  <a:pt x="634" y="1275"/>
                  <a:pt x="607" y="1266"/>
                </a:cubicBezTo>
                <a:cubicBezTo>
                  <a:pt x="598" y="1262"/>
                  <a:pt x="588" y="1259"/>
                  <a:pt x="578" y="1259"/>
                </a:cubicBezTo>
                <a:cubicBezTo>
                  <a:pt x="561" y="1259"/>
                  <a:pt x="543" y="1266"/>
                  <a:pt x="531" y="1278"/>
                </a:cubicBezTo>
                <a:cubicBezTo>
                  <a:pt x="511" y="1302"/>
                  <a:pt x="495" y="1330"/>
                  <a:pt x="507" y="1355"/>
                </a:cubicBezTo>
                <a:cubicBezTo>
                  <a:pt x="511" y="1379"/>
                  <a:pt x="531" y="1403"/>
                  <a:pt x="555" y="1411"/>
                </a:cubicBezTo>
                <a:cubicBezTo>
                  <a:pt x="603" y="1427"/>
                  <a:pt x="647" y="1435"/>
                  <a:pt x="692" y="1435"/>
                </a:cubicBezTo>
                <a:cubicBezTo>
                  <a:pt x="768" y="1435"/>
                  <a:pt x="844" y="1415"/>
                  <a:pt x="917" y="1375"/>
                </a:cubicBezTo>
                <a:cubicBezTo>
                  <a:pt x="1146" y="1254"/>
                  <a:pt x="1314" y="985"/>
                  <a:pt x="1367" y="776"/>
                </a:cubicBezTo>
                <a:cubicBezTo>
                  <a:pt x="1411" y="603"/>
                  <a:pt x="1371" y="422"/>
                  <a:pt x="1258" y="274"/>
                </a:cubicBezTo>
                <a:cubicBezTo>
                  <a:pt x="1134" y="105"/>
                  <a:pt x="929" y="5"/>
                  <a:pt x="712" y="1"/>
                </a:cubicBezTo>
                <a:cubicBezTo>
                  <a:pt x="707" y="0"/>
                  <a:pt x="703" y="0"/>
                  <a:pt x="698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337" name="Google Shape;2337;p35"/>
          <p:cNvGrpSpPr/>
          <p:nvPr/>
        </p:nvGrpSpPr>
        <p:grpSpPr>
          <a:xfrm rot="8100000" flipH="1">
            <a:off x="209743" y="1652152"/>
            <a:ext cx="296110" cy="307950"/>
            <a:chOff x="2402806" y="1534404"/>
            <a:chExt cx="197214" cy="205099"/>
          </a:xfrm>
        </p:grpSpPr>
        <p:sp>
          <p:nvSpPr>
            <p:cNvPr id="2338" name="Google Shape;2338;p35"/>
            <p:cNvSpPr/>
            <p:nvPr/>
          </p:nvSpPr>
          <p:spPr>
            <a:xfrm>
              <a:off x="2402806" y="1605082"/>
              <a:ext cx="85428" cy="127119"/>
            </a:xfrm>
            <a:custGeom>
              <a:avLst/>
              <a:gdLst/>
              <a:ahLst/>
              <a:cxnLst/>
              <a:rect l="l" t="t" r="r" b="b"/>
              <a:pathLst>
                <a:path w="1170" h="1741" extrusionOk="0">
                  <a:moveTo>
                    <a:pt x="273" y="0"/>
                  </a:moveTo>
                  <a:cubicBezTo>
                    <a:pt x="220" y="0"/>
                    <a:pt x="176" y="36"/>
                    <a:pt x="165" y="85"/>
                  </a:cubicBezTo>
                  <a:cubicBezTo>
                    <a:pt x="0" y="1226"/>
                    <a:pt x="1005" y="1724"/>
                    <a:pt x="1017" y="1728"/>
                  </a:cubicBezTo>
                  <a:cubicBezTo>
                    <a:pt x="1033" y="1732"/>
                    <a:pt x="1045" y="1740"/>
                    <a:pt x="1061" y="1740"/>
                  </a:cubicBezTo>
                  <a:cubicBezTo>
                    <a:pt x="1101" y="1740"/>
                    <a:pt x="1137" y="1720"/>
                    <a:pt x="1145" y="1684"/>
                  </a:cubicBezTo>
                  <a:cubicBezTo>
                    <a:pt x="1169" y="1632"/>
                    <a:pt x="1149" y="1572"/>
                    <a:pt x="1101" y="1548"/>
                  </a:cubicBezTo>
                  <a:cubicBezTo>
                    <a:pt x="1097" y="1544"/>
                    <a:pt x="221" y="1118"/>
                    <a:pt x="366" y="117"/>
                  </a:cubicBezTo>
                  <a:cubicBezTo>
                    <a:pt x="374" y="61"/>
                    <a:pt x="338" y="13"/>
                    <a:pt x="281" y="1"/>
                  </a:cubicBezTo>
                  <a:cubicBezTo>
                    <a:pt x="279" y="1"/>
                    <a:pt x="276" y="0"/>
                    <a:pt x="27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9" name="Google Shape;2339;p35"/>
            <p:cNvSpPr/>
            <p:nvPr/>
          </p:nvSpPr>
          <p:spPr>
            <a:xfrm>
              <a:off x="2441796" y="1605886"/>
              <a:ext cx="64910" cy="98424"/>
            </a:xfrm>
            <a:custGeom>
              <a:avLst/>
              <a:gdLst/>
              <a:ahLst/>
              <a:cxnLst/>
              <a:rect l="l" t="t" r="r" b="b"/>
              <a:pathLst>
                <a:path w="889" h="1348" extrusionOk="0">
                  <a:moveTo>
                    <a:pt x="113" y="1"/>
                  </a:moveTo>
                  <a:cubicBezTo>
                    <a:pt x="109" y="1"/>
                    <a:pt x="105" y="1"/>
                    <a:pt x="101" y="2"/>
                  </a:cubicBezTo>
                  <a:cubicBezTo>
                    <a:pt x="45" y="6"/>
                    <a:pt x="1" y="50"/>
                    <a:pt x="5" y="106"/>
                  </a:cubicBezTo>
                  <a:cubicBezTo>
                    <a:pt x="5" y="130"/>
                    <a:pt x="57" y="837"/>
                    <a:pt x="712" y="1328"/>
                  </a:cubicBezTo>
                  <a:cubicBezTo>
                    <a:pt x="732" y="1340"/>
                    <a:pt x="752" y="1348"/>
                    <a:pt x="772" y="1348"/>
                  </a:cubicBezTo>
                  <a:cubicBezTo>
                    <a:pt x="804" y="1348"/>
                    <a:pt x="832" y="1332"/>
                    <a:pt x="852" y="1312"/>
                  </a:cubicBezTo>
                  <a:cubicBezTo>
                    <a:pt x="888" y="1267"/>
                    <a:pt x="880" y="1207"/>
                    <a:pt x="832" y="1171"/>
                  </a:cubicBezTo>
                  <a:cubicBezTo>
                    <a:pt x="250" y="737"/>
                    <a:pt x="205" y="106"/>
                    <a:pt x="205" y="94"/>
                  </a:cubicBezTo>
                  <a:cubicBezTo>
                    <a:pt x="202" y="46"/>
                    <a:pt x="164" y="1"/>
                    <a:pt x="11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0" name="Google Shape;2340;p35"/>
            <p:cNvSpPr/>
            <p:nvPr/>
          </p:nvSpPr>
          <p:spPr>
            <a:xfrm>
              <a:off x="2470272" y="1604206"/>
              <a:ext cx="45561" cy="62866"/>
            </a:xfrm>
            <a:custGeom>
              <a:avLst/>
              <a:gdLst/>
              <a:ahLst/>
              <a:cxnLst/>
              <a:rect l="l" t="t" r="r" b="b"/>
              <a:pathLst>
                <a:path w="624" h="861" extrusionOk="0">
                  <a:moveTo>
                    <a:pt x="175" y="1"/>
                  </a:moveTo>
                  <a:cubicBezTo>
                    <a:pt x="132" y="1"/>
                    <a:pt x="91" y="33"/>
                    <a:pt x="81" y="77"/>
                  </a:cubicBezTo>
                  <a:cubicBezTo>
                    <a:pt x="77" y="97"/>
                    <a:pt x="0" y="479"/>
                    <a:pt x="450" y="840"/>
                  </a:cubicBezTo>
                  <a:cubicBezTo>
                    <a:pt x="466" y="856"/>
                    <a:pt x="494" y="860"/>
                    <a:pt x="515" y="860"/>
                  </a:cubicBezTo>
                  <a:cubicBezTo>
                    <a:pt x="543" y="860"/>
                    <a:pt x="571" y="848"/>
                    <a:pt x="591" y="828"/>
                  </a:cubicBezTo>
                  <a:cubicBezTo>
                    <a:pt x="623" y="788"/>
                    <a:pt x="619" y="720"/>
                    <a:pt x="575" y="688"/>
                  </a:cubicBezTo>
                  <a:cubicBezTo>
                    <a:pt x="229" y="410"/>
                    <a:pt x="273" y="137"/>
                    <a:pt x="277" y="125"/>
                  </a:cubicBezTo>
                  <a:cubicBezTo>
                    <a:pt x="294" y="69"/>
                    <a:pt x="257" y="13"/>
                    <a:pt x="201" y="5"/>
                  </a:cubicBezTo>
                  <a:cubicBezTo>
                    <a:pt x="193" y="2"/>
                    <a:pt x="184" y="1"/>
                    <a:pt x="17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1" name="Google Shape;2341;p35"/>
            <p:cNvSpPr/>
            <p:nvPr/>
          </p:nvSpPr>
          <p:spPr>
            <a:xfrm>
              <a:off x="2504005" y="1627498"/>
              <a:ext cx="52571" cy="112005"/>
            </a:xfrm>
            <a:custGeom>
              <a:avLst/>
              <a:gdLst/>
              <a:ahLst/>
              <a:cxnLst/>
              <a:rect l="l" t="t" r="r" b="b"/>
              <a:pathLst>
                <a:path w="720" h="1534" extrusionOk="0">
                  <a:moveTo>
                    <a:pt x="409" y="0"/>
                  </a:moveTo>
                  <a:cubicBezTo>
                    <a:pt x="400" y="0"/>
                    <a:pt x="391" y="1"/>
                    <a:pt x="382" y="3"/>
                  </a:cubicBezTo>
                  <a:cubicBezTo>
                    <a:pt x="330" y="19"/>
                    <a:pt x="302" y="79"/>
                    <a:pt x="318" y="132"/>
                  </a:cubicBezTo>
                  <a:cubicBezTo>
                    <a:pt x="318" y="136"/>
                    <a:pt x="494" y="702"/>
                    <a:pt x="32" y="1377"/>
                  </a:cubicBezTo>
                  <a:cubicBezTo>
                    <a:pt x="0" y="1421"/>
                    <a:pt x="12" y="1486"/>
                    <a:pt x="57" y="1518"/>
                  </a:cubicBezTo>
                  <a:cubicBezTo>
                    <a:pt x="73" y="1526"/>
                    <a:pt x="93" y="1534"/>
                    <a:pt x="113" y="1534"/>
                  </a:cubicBezTo>
                  <a:cubicBezTo>
                    <a:pt x="141" y="1534"/>
                    <a:pt x="177" y="1518"/>
                    <a:pt x="197" y="1494"/>
                  </a:cubicBezTo>
                  <a:cubicBezTo>
                    <a:pt x="719" y="734"/>
                    <a:pt x="519" y="96"/>
                    <a:pt x="511" y="71"/>
                  </a:cubicBezTo>
                  <a:cubicBezTo>
                    <a:pt x="497" y="25"/>
                    <a:pt x="453" y="0"/>
                    <a:pt x="40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2" name="Google Shape;2342;p35"/>
            <p:cNvSpPr/>
            <p:nvPr/>
          </p:nvSpPr>
          <p:spPr>
            <a:xfrm>
              <a:off x="2548909" y="1634508"/>
              <a:ext cx="26431" cy="80682"/>
            </a:xfrm>
            <a:custGeom>
              <a:avLst/>
              <a:gdLst/>
              <a:ahLst/>
              <a:cxnLst/>
              <a:rect l="l" t="t" r="r" b="b"/>
              <a:pathLst>
                <a:path w="362" h="1105" extrusionOk="0">
                  <a:moveTo>
                    <a:pt x="128" y="1"/>
                  </a:moveTo>
                  <a:cubicBezTo>
                    <a:pt x="120" y="1"/>
                    <a:pt x="112" y="2"/>
                    <a:pt x="104" y="4"/>
                  </a:cubicBezTo>
                  <a:cubicBezTo>
                    <a:pt x="56" y="16"/>
                    <a:pt x="20" y="72"/>
                    <a:pt x="36" y="124"/>
                  </a:cubicBezTo>
                  <a:cubicBezTo>
                    <a:pt x="157" y="586"/>
                    <a:pt x="16" y="964"/>
                    <a:pt x="16" y="968"/>
                  </a:cubicBezTo>
                  <a:cubicBezTo>
                    <a:pt x="0" y="1024"/>
                    <a:pt x="24" y="1080"/>
                    <a:pt x="76" y="1100"/>
                  </a:cubicBezTo>
                  <a:cubicBezTo>
                    <a:pt x="84" y="1104"/>
                    <a:pt x="100" y="1104"/>
                    <a:pt x="109" y="1104"/>
                  </a:cubicBezTo>
                  <a:cubicBezTo>
                    <a:pt x="149" y="1104"/>
                    <a:pt x="189" y="1080"/>
                    <a:pt x="197" y="1044"/>
                  </a:cubicBezTo>
                  <a:cubicBezTo>
                    <a:pt x="205" y="1024"/>
                    <a:pt x="362" y="602"/>
                    <a:pt x="225" y="76"/>
                  </a:cubicBezTo>
                  <a:cubicBezTo>
                    <a:pt x="218" y="31"/>
                    <a:pt x="176" y="1"/>
                    <a:pt x="12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3" name="Google Shape;2343;p35"/>
            <p:cNvSpPr/>
            <p:nvPr/>
          </p:nvSpPr>
          <p:spPr>
            <a:xfrm>
              <a:off x="2577020" y="1637939"/>
              <a:ext cx="23000" cy="51695"/>
            </a:xfrm>
            <a:custGeom>
              <a:avLst/>
              <a:gdLst/>
              <a:ahLst/>
              <a:cxnLst/>
              <a:rect l="l" t="t" r="r" b="b"/>
              <a:pathLst>
                <a:path w="315" h="708" extrusionOk="0">
                  <a:moveTo>
                    <a:pt x="117" y="0"/>
                  </a:moveTo>
                  <a:cubicBezTo>
                    <a:pt x="106" y="0"/>
                    <a:pt x="96" y="2"/>
                    <a:pt x="85" y="5"/>
                  </a:cubicBezTo>
                  <a:cubicBezTo>
                    <a:pt x="33" y="17"/>
                    <a:pt x="1" y="73"/>
                    <a:pt x="17" y="129"/>
                  </a:cubicBezTo>
                  <a:cubicBezTo>
                    <a:pt x="97" y="411"/>
                    <a:pt x="45" y="567"/>
                    <a:pt x="45" y="571"/>
                  </a:cubicBezTo>
                  <a:cubicBezTo>
                    <a:pt x="33" y="627"/>
                    <a:pt x="57" y="680"/>
                    <a:pt x="105" y="700"/>
                  </a:cubicBezTo>
                  <a:cubicBezTo>
                    <a:pt x="117" y="708"/>
                    <a:pt x="133" y="708"/>
                    <a:pt x="141" y="708"/>
                  </a:cubicBezTo>
                  <a:cubicBezTo>
                    <a:pt x="182" y="708"/>
                    <a:pt x="218" y="680"/>
                    <a:pt x="238" y="648"/>
                  </a:cubicBezTo>
                  <a:cubicBezTo>
                    <a:pt x="242" y="619"/>
                    <a:pt x="314" y="427"/>
                    <a:pt x="214" y="73"/>
                  </a:cubicBezTo>
                  <a:cubicBezTo>
                    <a:pt x="201" y="27"/>
                    <a:pt x="161" y="0"/>
                    <a:pt x="11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4" name="Google Shape;2344;p35"/>
            <p:cNvSpPr/>
            <p:nvPr/>
          </p:nvSpPr>
          <p:spPr>
            <a:xfrm>
              <a:off x="2493710" y="1595664"/>
              <a:ext cx="96307" cy="27089"/>
            </a:xfrm>
            <a:custGeom>
              <a:avLst/>
              <a:gdLst/>
              <a:ahLst/>
              <a:cxnLst/>
              <a:rect l="l" t="t" r="r" b="b"/>
              <a:pathLst>
                <a:path w="1319" h="371" extrusionOk="0">
                  <a:moveTo>
                    <a:pt x="485" y="0"/>
                  </a:moveTo>
                  <a:cubicBezTo>
                    <a:pt x="241" y="0"/>
                    <a:pt x="88" y="59"/>
                    <a:pt x="77" y="65"/>
                  </a:cubicBezTo>
                  <a:cubicBezTo>
                    <a:pt x="29" y="86"/>
                    <a:pt x="1" y="146"/>
                    <a:pt x="21" y="194"/>
                  </a:cubicBezTo>
                  <a:cubicBezTo>
                    <a:pt x="36" y="234"/>
                    <a:pt x="75" y="257"/>
                    <a:pt x="115" y="257"/>
                  </a:cubicBezTo>
                  <a:cubicBezTo>
                    <a:pt x="128" y="257"/>
                    <a:pt x="141" y="255"/>
                    <a:pt x="153" y="250"/>
                  </a:cubicBezTo>
                  <a:cubicBezTo>
                    <a:pt x="156" y="250"/>
                    <a:pt x="281" y="203"/>
                    <a:pt x="487" y="203"/>
                  </a:cubicBezTo>
                  <a:cubicBezTo>
                    <a:pt x="662" y="203"/>
                    <a:pt x="896" y="237"/>
                    <a:pt x="1162" y="363"/>
                  </a:cubicBezTo>
                  <a:cubicBezTo>
                    <a:pt x="1174" y="367"/>
                    <a:pt x="1186" y="371"/>
                    <a:pt x="1202" y="371"/>
                  </a:cubicBezTo>
                  <a:cubicBezTo>
                    <a:pt x="1242" y="371"/>
                    <a:pt x="1278" y="351"/>
                    <a:pt x="1298" y="315"/>
                  </a:cubicBezTo>
                  <a:cubicBezTo>
                    <a:pt x="1319" y="266"/>
                    <a:pt x="1298" y="206"/>
                    <a:pt x="1246" y="182"/>
                  </a:cubicBezTo>
                  <a:cubicBezTo>
                    <a:pt x="950" y="40"/>
                    <a:pt x="687" y="0"/>
                    <a:pt x="48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5" name="Google Shape;2345;p35"/>
            <p:cNvSpPr/>
            <p:nvPr/>
          </p:nvSpPr>
          <p:spPr>
            <a:xfrm>
              <a:off x="2446469" y="1562077"/>
              <a:ext cx="145300" cy="33733"/>
            </a:xfrm>
            <a:custGeom>
              <a:avLst/>
              <a:gdLst/>
              <a:ahLst/>
              <a:cxnLst/>
              <a:rect l="l" t="t" r="r" b="b"/>
              <a:pathLst>
                <a:path w="1990" h="462" extrusionOk="0">
                  <a:moveTo>
                    <a:pt x="886" y="1"/>
                  </a:moveTo>
                  <a:cubicBezTo>
                    <a:pt x="424" y="1"/>
                    <a:pt x="92" y="145"/>
                    <a:pt x="73" y="152"/>
                  </a:cubicBezTo>
                  <a:cubicBezTo>
                    <a:pt x="21" y="172"/>
                    <a:pt x="1" y="232"/>
                    <a:pt x="21" y="284"/>
                  </a:cubicBezTo>
                  <a:cubicBezTo>
                    <a:pt x="36" y="320"/>
                    <a:pt x="73" y="340"/>
                    <a:pt x="112" y="340"/>
                  </a:cubicBezTo>
                  <a:cubicBezTo>
                    <a:pt x="126" y="340"/>
                    <a:pt x="140" y="338"/>
                    <a:pt x="153" y="333"/>
                  </a:cubicBezTo>
                  <a:cubicBezTo>
                    <a:pt x="158" y="330"/>
                    <a:pt x="460" y="200"/>
                    <a:pt x="883" y="200"/>
                  </a:cubicBezTo>
                  <a:cubicBezTo>
                    <a:pt x="1161" y="200"/>
                    <a:pt x="1492" y="257"/>
                    <a:pt x="1825" y="445"/>
                  </a:cubicBezTo>
                  <a:cubicBezTo>
                    <a:pt x="1841" y="453"/>
                    <a:pt x="1861" y="461"/>
                    <a:pt x="1873" y="461"/>
                  </a:cubicBezTo>
                  <a:cubicBezTo>
                    <a:pt x="1909" y="461"/>
                    <a:pt x="1945" y="445"/>
                    <a:pt x="1966" y="409"/>
                  </a:cubicBezTo>
                  <a:cubicBezTo>
                    <a:pt x="1990" y="365"/>
                    <a:pt x="1974" y="300"/>
                    <a:pt x="1925" y="272"/>
                  </a:cubicBezTo>
                  <a:cubicBezTo>
                    <a:pt x="1557" y="64"/>
                    <a:pt x="1193" y="1"/>
                    <a:pt x="88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6" name="Google Shape;2346;p35"/>
            <p:cNvSpPr/>
            <p:nvPr/>
          </p:nvSpPr>
          <p:spPr>
            <a:xfrm>
              <a:off x="2495754" y="1534404"/>
              <a:ext cx="76374" cy="23803"/>
            </a:xfrm>
            <a:custGeom>
              <a:avLst/>
              <a:gdLst/>
              <a:ahLst/>
              <a:cxnLst/>
              <a:rect l="l" t="t" r="r" b="b"/>
              <a:pathLst>
                <a:path w="1046" h="326" extrusionOk="0">
                  <a:moveTo>
                    <a:pt x="384" y="1"/>
                  </a:moveTo>
                  <a:cubicBezTo>
                    <a:pt x="213" y="1"/>
                    <a:pt x="95" y="32"/>
                    <a:pt x="85" y="37"/>
                  </a:cubicBezTo>
                  <a:cubicBezTo>
                    <a:pt x="29" y="49"/>
                    <a:pt x="1" y="105"/>
                    <a:pt x="13" y="161"/>
                  </a:cubicBezTo>
                  <a:cubicBezTo>
                    <a:pt x="26" y="207"/>
                    <a:pt x="65" y="234"/>
                    <a:pt x="110" y="234"/>
                  </a:cubicBezTo>
                  <a:cubicBezTo>
                    <a:pt x="120" y="234"/>
                    <a:pt x="131" y="232"/>
                    <a:pt x="141" y="229"/>
                  </a:cubicBezTo>
                  <a:cubicBezTo>
                    <a:pt x="141" y="229"/>
                    <a:pt x="240" y="203"/>
                    <a:pt x="386" y="203"/>
                  </a:cubicBezTo>
                  <a:cubicBezTo>
                    <a:pt x="524" y="203"/>
                    <a:pt x="704" y="226"/>
                    <a:pt x="885" y="318"/>
                  </a:cubicBezTo>
                  <a:cubicBezTo>
                    <a:pt x="897" y="322"/>
                    <a:pt x="913" y="326"/>
                    <a:pt x="929" y="326"/>
                  </a:cubicBezTo>
                  <a:cubicBezTo>
                    <a:pt x="969" y="326"/>
                    <a:pt x="1005" y="302"/>
                    <a:pt x="1017" y="270"/>
                  </a:cubicBezTo>
                  <a:cubicBezTo>
                    <a:pt x="1045" y="221"/>
                    <a:pt x="1025" y="161"/>
                    <a:pt x="973" y="137"/>
                  </a:cubicBezTo>
                  <a:cubicBezTo>
                    <a:pt x="758" y="29"/>
                    <a:pt x="546" y="1"/>
                    <a:pt x="38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47" name="Google Shape;2347;p35"/>
          <p:cNvSpPr/>
          <p:nvPr/>
        </p:nvSpPr>
        <p:spPr>
          <a:xfrm rot="10800000" flipH="1">
            <a:off x="8914758" y="924440"/>
            <a:ext cx="215929" cy="199812"/>
          </a:xfrm>
          <a:custGeom>
            <a:avLst/>
            <a:gdLst/>
            <a:ahLst/>
            <a:cxnLst/>
            <a:rect l="l" t="t" r="r" b="b"/>
            <a:pathLst>
              <a:path w="1447" h="1339" extrusionOk="0">
                <a:moveTo>
                  <a:pt x="729" y="0"/>
                </a:moveTo>
                <a:cubicBezTo>
                  <a:pt x="719" y="0"/>
                  <a:pt x="709" y="1"/>
                  <a:pt x="699" y="1"/>
                </a:cubicBezTo>
                <a:cubicBezTo>
                  <a:pt x="486" y="13"/>
                  <a:pt x="286" y="122"/>
                  <a:pt x="161" y="298"/>
                </a:cubicBezTo>
                <a:cubicBezTo>
                  <a:pt x="36" y="475"/>
                  <a:pt x="0" y="692"/>
                  <a:pt x="61" y="893"/>
                </a:cubicBezTo>
                <a:cubicBezTo>
                  <a:pt x="121" y="1082"/>
                  <a:pt x="261" y="1238"/>
                  <a:pt x="458" y="1307"/>
                </a:cubicBezTo>
                <a:cubicBezTo>
                  <a:pt x="511" y="1327"/>
                  <a:pt x="571" y="1339"/>
                  <a:pt x="627" y="1339"/>
                </a:cubicBezTo>
                <a:cubicBezTo>
                  <a:pt x="760" y="1339"/>
                  <a:pt x="872" y="1279"/>
                  <a:pt x="953" y="1166"/>
                </a:cubicBezTo>
                <a:cubicBezTo>
                  <a:pt x="1053" y="1026"/>
                  <a:pt x="1089" y="801"/>
                  <a:pt x="932" y="604"/>
                </a:cubicBezTo>
                <a:cubicBezTo>
                  <a:pt x="860" y="511"/>
                  <a:pt x="744" y="455"/>
                  <a:pt x="631" y="455"/>
                </a:cubicBezTo>
                <a:cubicBezTo>
                  <a:pt x="543" y="455"/>
                  <a:pt x="466" y="495"/>
                  <a:pt x="418" y="563"/>
                </a:cubicBezTo>
                <a:cubicBezTo>
                  <a:pt x="350" y="652"/>
                  <a:pt x="338" y="756"/>
                  <a:pt x="378" y="853"/>
                </a:cubicBezTo>
                <a:cubicBezTo>
                  <a:pt x="418" y="945"/>
                  <a:pt x="507" y="1013"/>
                  <a:pt x="611" y="1026"/>
                </a:cubicBezTo>
                <a:cubicBezTo>
                  <a:pt x="616" y="1026"/>
                  <a:pt x="621" y="1027"/>
                  <a:pt x="626" y="1027"/>
                </a:cubicBezTo>
                <a:cubicBezTo>
                  <a:pt x="667" y="1027"/>
                  <a:pt x="700" y="997"/>
                  <a:pt x="703" y="957"/>
                </a:cubicBezTo>
                <a:cubicBezTo>
                  <a:pt x="707" y="917"/>
                  <a:pt x="679" y="877"/>
                  <a:pt x="639" y="873"/>
                </a:cubicBezTo>
                <a:cubicBezTo>
                  <a:pt x="587" y="865"/>
                  <a:pt x="547" y="837"/>
                  <a:pt x="527" y="797"/>
                </a:cubicBezTo>
                <a:cubicBezTo>
                  <a:pt x="507" y="756"/>
                  <a:pt x="511" y="716"/>
                  <a:pt x="531" y="672"/>
                </a:cubicBezTo>
                <a:cubicBezTo>
                  <a:pt x="551" y="636"/>
                  <a:pt x="583" y="612"/>
                  <a:pt x="623" y="604"/>
                </a:cubicBezTo>
                <a:cubicBezTo>
                  <a:pt x="629" y="603"/>
                  <a:pt x="636" y="602"/>
                  <a:pt x="643" y="602"/>
                </a:cubicBezTo>
                <a:cubicBezTo>
                  <a:pt x="689" y="602"/>
                  <a:pt x="745" y="625"/>
                  <a:pt x="784" y="660"/>
                </a:cubicBezTo>
                <a:cubicBezTo>
                  <a:pt x="860" y="724"/>
                  <a:pt x="900" y="825"/>
                  <a:pt x="892" y="925"/>
                </a:cubicBezTo>
                <a:cubicBezTo>
                  <a:pt x="888" y="1013"/>
                  <a:pt x="848" y="1086"/>
                  <a:pt x="784" y="1138"/>
                </a:cubicBezTo>
                <a:cubicBezTo>
                  <a:pt x="741" y="1170"/>
                  <a:pt x="693" y="1183"/>
                  <a:pt x="644" y="1183"/>
                </a:cubicBezTo>
                <a:cubicBezTo>
                  <a:pt x="516" y="1183"/>
                  <a:pt x="382" y="1092"/>
                  <a:pt x="310" y="1013"/>
                </a:cubicBezTo>
                <a:cubicBezTo>
                  <a:pt x="189" y="881"/>
                  <a:pt x="161" y="696"/>
                  <a:pt x="221" y="519"/>
                </a:cubicBezTo>
                <a:cubicBezTo>
                  <a:pt x="282" y="347"/>
                  <a:pt x="426" y="214"/>
                  <a:pt x="603" y="162"/>
                </a:cubicBezTo>
                <a:cubicBezTo>
                  <a:pt x="644" y="150"/>
                  <a:pt x="686" y="145"/>
                  <a:pt x="727" y="145"/>
                </a:cubicBezTo>
                <a:cubicBezTo>
                  <a:pt x="828" y="145"/>
                  <a:pt x="926" y="179"/>
                  <a:pt x="1009" y="242"/>
                </a:cubicBezTo>
                <a:cubicBezTo>
                  <a:pt x="1133" y="342"/>
                  <a:pt x="1270" y="604"/>
                  <a:pt x="1266" y="829"/>
                </a:cubicBezTo>
                <a:cubicBezTo>
                  <a:pt x="1258" y="945"/>
                  <a:pt x="1226" y="1030"/>
                  <a:pt x="1149" y="1082"/>
                </a:cubicBezTo>
                <a:cubicBezTo>
                  <a:pt x="1125" y="1098"/>
                  <a:pt x="1113" y="1126"/>
                  <a:pt x="1121" y="1150"/>
                </a:cubicBezTo>
                <a:cubicBezTo>
                  <a:pt x="1125" y="1182"/>
                  <a:pt x="1141" y="1206"/>
                  <a:pt x="1165" y="1218"/>
                </a:cubicBezTo>
                <a:cubicBezTo>
                  <a:pt x="1175" y="1221"/>
                  <a:pt x="1184" y="1223"/>
                  <a:pt x="1194" y="1223"/>
                </a:cubicBezTo>
                <a:cubicBezTo>
                  <a:pt x="1209" y="1223"/>
                  <a:pt x="1225" y="1219"/>
                  <a:pt x="1242" y="1206"/>
                </a:cubicBezTo>
                <a:cubicBezTo>
                  <a:pt x="1342" y="1138"/>
                  <a:pt x="1402" y="1021"/>
                  <a:pt x="1415" y="885"/>
                </a:cubicBezTo>
                <a:cubicBezTo>
                  <a:pt x="1447" y="632"/>
                  <a:pt x="1314" y="338"/>
                  <a:pt x="1173" y="178"/>
                </a:cubicBezTo>
                <a:cubicBezTo>
                  <a:pt x="1059" y="67"/>
                  <a:pt x="902" y="0"/>
                  <a:pt x="729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48" name="Google Shape;2348;p35"/>
          <p:cNvSpPr/>
          <p:nvPr/>
        </p:nvSpPr>
        <p:spPr>
          <a:xfrm rot="10800000" flipH="1">
            <a:off x="8768799" y="3588592"/>
            <a:ext cx="232399" cy="236323"/>
          </a:xfrm>
          <a:custGeom>
            <a:avLst/>
            <a:gdLst/>
            <a:ahLst/>
            <a:cxnLst/>
            <a:rect l="l" t="t" r="r" b="b"/>
            <a:pathLst>
              <a:path w="1411" h="1435" extrusionOk="0">
                <a:moveTo>
                  <a:pt x="698" y="0"/>
                </a:moveTo>
                <a:cubicBezTo>
                  <a:pt x="487" y="0"/>
                  <a:pt x="299" y="92"/>
                  <a:pt x="169" y="254"/>
                </a:cubicBezTo>
                <a:cubicBezTo>
                  <a:pt x="45" y="410"/>
                  <a:pt x="1" y="615"/>
                  <a:pt x="49" y="816"/>
                </a:cubicBezTo>
                <a:cubicBezTo>
                  <a:pt x="101" y="1017"/>
                  <a:pt x="250" y="1146"/>
                  <a:pt x="447" y="1150"/>
                </a:cubicBezTo>
                <a:cubicBezTo>
                  <a:pt x="450" y="1150"/>
                  <a:pt x="453" y="1150"/>
                  <a:pt x="456" y="1150"/>
                </a:cubicBezTo>
                <a:cubicBezTo>
                  <a:pt x="623" y="1150"/>
                  <a:pt x="829" y="1045"/>
                  <a:pt x="897" y="812"/>
                </a:cubicBezTo>
                <a:cubicBezTo>
                  <a:pt x="933" y="696"/>
                  <a:pt x="913" y="567"/>
                  <a:pt x="852" y="475"/>
                </a:cubicBezTo>
                <a:cubicBezTo>
                  <a:pt x="804" y="406"/>
                  <a:pt x="728" y="366"/>
                  <a:pt x="635" y="362"/>
                </a:cubicBezTo>
                <a:cubicBezTo>
                  <a:pt x="628" y="362"/>
                  <a:pt x="621" y="361"/>
                  <a:pt x="614" y="361"/>
                </a:cubicBezTo>
                <a:cubicBezTo>
                  <a:pt x="518" y="361"/>
                  <a:pt x="430" y="412"/>
                  <a:pt x="374" y="491"/>
                </a:cubicBezTo>
                <a:cubicBezTo>
                  <a:pt x="322" y="583"/>
                  <a:pt x="314" y="692"/>
                  <a:pt x="366" y="784"/>
                </a:cubicBezTo>
                <a:cubicBezTo>
                  <a:pt x="380" y="811"/>
                  <a:pt x="407" y="826"/>
                  <a:pt x="435" y="826"/>
                </a:cubicBezTo>
                <a:cubicBezTo>
                  <a:pt x="448" y="826"/>
                  <a:pt x="462" y="823"/>
                  <a:pt x="475" y="816"/>
                </a:cubicBezTo>
                <a:cubicBezTo>
                  <a:pt x="515" y="796"/>
                  <a:pt x="527" y="752"/>
                  <a:pt x="507" y="716"/>
                </a:cubicBezTo>
                <a:cubicBezTo>
                  <a:pt x="483" y="672"/>
                  <a:pt x="483" y="623"/>
                  <a:pt x="507" y="583"/>
                </a:cubicBezTo>
                <a:cubicBezTo>
                  <a:pt x="527" y="543"/>
                  <a:pt x="567" y="523"/>
                  <a:pt x="611" y="515"/>
                </a:cubicBezTo>
                <a:cubicBezTo>
                  <a:pt x="615" y="514"/>
                  <a:pt x="620" y="514"/>
                  <a:pt x="624" y="514"/>
                </a:cubicBezTo>
                <a:cubicBezTo>
                  <a:pt x="659" y="514"/>
                  <a:pt x="690" y="529"/>
                  <a:pt x="712" y="551"/>
                </a:cubicBezTo>
                <a:cubicBezTo>
                  <a:pt x="748" y="587"/>
                  <a:pt x="768" y="651"/>
                  <a:pt x="756" y="716"/>
                </a:cubicBezTo>
                <a:cubicBezTo>
                  <a:pt x="744" y="816"/>
                  <a:pt x="688" y="909"/>
                  <a:pt x="603" y="957"/>
                </a:cubicBezTo>
                <a:cubicBezTo>
                  <a:pt x="557" y="988"/>
                  <a:pt x="506" y="1002"/>
                  <a:pt x="453" y="1002"/>
                </a:cubicBezTo>
                <a:cubicBezTo>
                  <a:pt x="424" y="1002"/>
                  <a:pt x="395" y="998"/>
                  <a:pt x="366" y="989"/>
                </a:cubicBezTo>
                <a:cubicBezTo>
                  <a:pt x="181" y="925"/>
                  <a:pt x="165" y="672"/>
                  <a:pt x="201" y="531"/>
                </a:cubicBezTo>
                <a:cubicBezTo>
                  <a:pt x="242" y="354"/>
                  <a:pt x="374" y="226"/>
                  <a:pt x="551" y="181"/>
                </a:cubicBezTo>
                <a:cubicBezTo>
                  <a:pt x="600" y="168"/>
                  <a:pt x="651" y="161"/>
                  <a:pt x="701" y="161"/>
                </a:cubicBezTo>
                <a:cubicBezTo>
                  <a:pt x="832" y="161"/>
                  <a:pt x="961" y="206"/>
                  <a:pt x="1057" y="290"/>
                </a:cubicBezTo>
                <a:cubicBezTo>
                  <a:pt x="1174" y="386"/>
                  <a:pt x="1234" y="527"/>
                  <a:pt x="1222" y="672"/>
                </a:cubicBezTo>
                <a:cubicBezTo>
                  <a:pt x="1214" y="836"/>
                  <a:pt x="1073" y="1093"/>
                  <a:pt x="884" y="1214"/>
                </a:cubicBezTo>
                <a:cubicBezTo>
                  <a:pt x="818" y="1258"/>
                  <a:pt x="752" y="1279"/>
                  <a:pt x="690" y="1279"/>
                </a:cubicBezTo>
                <a:cubicBezTo>
                  <a:pt x="661" y="1279"/>
                  <a:pt x="634" y="1275"/>
                  <a:pt x="607" y="1266"/>
                </a:cubicBezTo>
                <a:cubicBezTo>
                  <a:pt x="598" y="1262"/>
                  <a:pt x="588" y="1259"/>
                  <a:pt x="578" y="1259"/>
                </a:cubicBezTo>
                <a:cubicBezTo>
                  <a:pt x="561" y="1259"/>
                  <a:pt x="543" y="1266"/>
                  <a:pt x="531" y="1278"/>
                </a:cubicBezTo>
                <a:cubicBezTo>
                  <a:pt x="511" y="1302"/>
                  <a:pt x="495" y="1330"/>
                  <a:pt x="507" y="1355"/>
                </a:cubicBezTo>
                <a:cubicBezTo>
                  <a:pt x="511" y="1379"/>
                  <a:pt x="531" y="1403"/>
                  <a:pt x="555" y="1411"/>
                </a:cubicBezTo>
                <a:cubicBezTo>
                  <a:pt x="603" y="1427"/>
                  <a:pt x="647" y="1435"/>
                  <a:pt x="692" y="1435"/>
                </a:cubicBezTo>
                <a:cubicBezTo>
                  <a:pt x="768" y="1435"/>
                  <a:pt x="844" y="1415"/>
                  <a:pt x="917" y="1375"/>
                </a:cubicBezTo>
                <a:cubicBezTo>
                  <a:pt x="1146" y="1254"/>
                  <a:pt x="1314" y="985"/>
                  <a:pt x="1367" y="776"/>
                </a:cubicBezTo>
                <a:cubicBezTo>
                  <a:pt x="1411" y="603"/>
                  <a:pt x="1371" y="422"/>
                  <a:pt x="1258" y="274"/>
                </a:cubicBezTo>
                <a:cubicBezTo>
                  <a:pt x="1134" y="105"/>
                  <a:pt x="929" y="5"/>
                  <a:pt x="712" y="1"/>
                </a:cubicBezTo>
                <a:cubicBezTo>
                  <a:pt x="707" y="0"/>
                  <a:pt x="703" y="0"/>
                  <a:pt x="698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349" name="Google Shape;2349;p35"/>
          <p:cNvGrpSpPr/>
          <p:nvPr/>
        </p:nvGrpSpPr>
        <p:grpSpPr>
          <a:xfrm rot="8100000" flipH="1">
            <a:off x="8351368" y="348227"/>
            <a:ext cx="296110" cy="307950"/>
            <a:chOff x="2402806" y="1534404"/>
            <a:chExt cx="197214" cy="205099"/>
          </a:xfrm>
        </p:grpSpPr>
        <p:sp>
          <p:nvSpPr>
            <p:cNvPr id="2350" name="Google Shape;2350;p35"/>
            <p:cNvSpPr/>
            <p:nvPr/>
          </p:nvSpPr>
          <p:spPr>
            <a:xfrm>
              <a:off x="2402806" y="1605082"/>
              <a:ext cx="85428" cy="127119"/>
            </a:xfrm>
            <a:custGeom>
              <a:avLst/>
              <a:gdLst/>
              <a:ahLst/>
              <a:cxnLst/>
              <a:rect l="l" t="t" r="r" b="b"/>
              <a:pathLst>
                <a:path w="1170" h="1741" extrusionOk="0">
                  <a:moveTo>
                    <a:pt x="273" y="0"/>
                  </a:moveTo>
                  <a:cubicBezTo>
                    <a:pt x="220" y="0"/>
                    <a:pt x="176" y="36"/>
                    <a:pt x="165" y="85"/>
                  </a:cubicBezTo>
                  <a:cubicBezTo>
                    <a:pt x="0" y="1226"/>
                    <a:pt x="1005" y="1724"/>
                    <a:pt x="1017" y="1728"/>
                  </a:cubicBezTo>
                  <a:cubicBezTo>
                    <a:pt x="1033" y="1732"/>
                    <a:pt x="1045" y="1740"/>
                    <a:pt x="1061" y="1740"/>
                  </a:cubicBezTo>
                  <a:cubicBezTo>
                    <a:pt x="1101" y="1740"/>
                    <a:pt x="1137" y="1720"/>
                    <a:pt x="1145" y="1684"/>
                  </a:cubicBezTo>
                  <a:cubicBezTo>
                    <a:pt x="1169" y="1632"/>
                    <a:pt x="1149" y="1572"/>
                    <a:pt x="1101" y="1548"/>
                  </a:cubicBezTo>
                  <a:cubicBezTo>
                    <a:pt x="1097" y="1544"/>
                    <a:pt x="221" y="1118"/>
                    <a:pt x="366" y="117"/>
                  </a:cubicBezTo>
                  <a:cubicBezTo>
                    <a:pt x="374" y="61"/>
                    <a:pt x="338" y="13"/>
                    <a:pt x="281" y="1"/>
                  </a:cubicBezTo>
                  <a:cubicBezTo>
                    <a:pt x="279" y="1"/>
                    <a:pt x="276" y="0"/>
                    <a:pt x="27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1" name="Google Shape;2351;p35"/>
            <p:cNvSpPr/>
            <p:nvPr/>
          </p:nvSpPr>
          <p:spPr>
            <a:xfrm>
              <a:off x="2441796" y="1605886"/>
              <a:ext cx="64910" cy="98424"/>
            </a:xfrm>
            <a:custGeom>
              <a:avLst/>
              <a:gdLst/>
              <a:ahLst/>
              <a:cxnLst/>
              <a:rect l="l" t="t" r="r" b="b"/>
              <a:pathLst>
                <a:path w="889" h="1348" extrusionOk="0">
                  <a:moveTo>
                    <a:pt x="113" y="1"/>
                  </a:moveTo>
                  <a:cubicBezTo>
                    <a:pt x="109" y="1"/>
                    <a:pt x="105" y="1"/>
                    <a:pt x="101" y="2"/>
                  </a:cubicBezTo>
                  <a:cubicBezTo>
                    <a:pt x="45" y="6"/>
                    <a:pt x="1" y="50"/>
                    <a:pt x="5" y="106"/>
                  </a:cubicBezTo>
                  <a:cubicBezTo>
                    <a:pt x="5" y="130"/>
                    <a:pt x="57" y="837"/>
                    <a:pt x="712" y="1328"/>
                  </a:cubicBezTo>
                  <a:cubicBezTo>
                    <a:pt x="732" y="1340"/>
                    <a:pt x="752" y="1348"/>
                    <a:pt x="772" y="1348"/>
                  </a:cubicBezTo>
                  <a:cubicBezTo>
                    <a:pt x="804" y="1348"/>
                    <a:pt x="832" y="1332"/>
                    <a:pt x="852" y="1312"/>
                  </a:cubicBezTo>
                  <a:cubicBezTo>
                    <a:pt x="888" y="1267"/>
                    <a:pt x="880" y="1207"/>
                    <a:pt x="832" y="1171"/>
                  </a:cubicBezTo>
                  <a:cubicBezTo>
                    <a:pt x="250" y="737"/>
                    <a:pt x="205" y="106"/>
                    <a:pt x="205" y="94"/>
                  </a:cubicBezTo>
                  <a:cubicBezTo>
                    <a:pt x="202" y="46"/>
                    <a:pt x="164" y="1"/>
                    <a:pt x="11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2" name="Google Shape;2352;p35"/>
            <p:cNvSpPr/>
            <p:nvPr/>
          </p:nvSpPr>
          <p:spPr>
            <a:xfrm>
              <a:off x="2470272" y="1604206"/>
              <a:ext cx="45561" cy="62866"/>
            </a:xfrm>
            <a:custGeom>
              <a:avLst/>
              <a:gdLst/>
              <a:ahLst/>
              <a:cxnLst/>
              <a:rect l="l" t="t" r="r" b="b"/>
              <a:pathLst>
                <a:path w="624" h="861" extrusionOk="0">
                  <a:moveTo>
                    <a:pt x="175" y="1"/>
                  </a:moveTo>
                  <a:cubicBezTo>
                    <a:pt x="132" y="1"/>
                    <a:pt x="91" y="33"/>
                    <a:pt x="81" y="77"/>
                  </a:cubicBezTo>
                  <a:cubicBezTo>
                    <a:pt x="77" y="97"/>
                    <a:pt x="0" y="479"/>
                    <a:pt x="450" y="840"/>
                  </a:cubicBezTo>
                  <a:cubicBezTo>
                    <a:pt x="466" y="856"/>
                    <a:pt x="494" y="860"/>
                    <a:pt x="515" y="860"/>
                  </a:cubicBezTo>
                  <a:cubicBezTo>
                    <a:pt x="543" y="860"/>
                    <a:pt x="571" y="848"/>
                    <a:pt x="591" y="828"/>
                  </a:cubicBezTo>
                  <a:cubicBezTo>
                    <a:pt x="623" y="788"/>
                    <a:pt x="619" y="720"/>
                    <a:pt x="575" y="688"/>
                  </a:cubicBezTo>
                  <a:cubicBezTo>
                    <a:pt x="229" y="410"/>
                    <a:pt x="273" y="137"/>
                    <a:pt x="277" y="125"/>
                  </a:cubicBezTo>
                  <a:cubicBezTo>
                    <a:pt x="294" y="69"/>
                    <a:pt x="257" y="13"/>
                    <a:pt x="201" y="5"/>
                  </a:cubicBezTo>
                  <a:cubicBezTo>
                    <a:pt x="193" y="2"/>
                    <a:pt x="184" y="1"/>
                    <a:pt x="17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3" name="Google Shape;2353;p35"/>
            <p:cNvSpPr/>
            <p:nvPr/>
          </p:nvSpPr>
          <p:spPr>
            <a:xfrm>
              <a:off x="2504005" y="1627498"/>
              <a:ext cx="52571" cy="112005"/>
            </a:xfrm>
            <a:custGeom>
              <a:avLst/>
              <a:gdLst/>
              <a:ahLst/>
              <a:cxnLst/>
              <a:rect l="l" t="t" r="r" b="b"/>
              <a:pathLst>
                <a:path w="720" h="1534" extrusionOk="0">
                  <a:moveTo>
                    <a:pt x="409" y="0"/>
                  </a:moveTo>
                  <a:cubicBezTo>
                    <a:pt x="400" y="0"/>
                    <a:pt x="391" y="1"/>
                    <a:pt x="382" y="3"/>
                  </a:cubicBezTo>
                  <a:cubicBezTo>
                    <a:pt x="330" y="19"/>
                    <a:pt x="302" y="79"/>
                    <a:pt x="318" y="132"/>
                  </a:cubicBezTo>
                  <a:cubicBezTo>
                    <a:pt x="318" y="136"/>
                    <a:pt x="494" y="702"/>
                    <a:pt x="32" y="1377"/>
                  </a:cubicBezTo>
                  <a:cubicBezTo>
                    <a:pt x="0" y="1421"/>
                    <a:pt x="12" y="1486"/>
                    <a:pt x="57" y="1518"/>
                  </a:cubicBezTo>
                  <a:cubicBezTo>
                    <a:pt x="73" y="1526"/>
                    <a:pt x="93" y="1534"/>
                    <a:pt x="113" y="1534"/>
                  </a:cubicBezTo>
                  <a:cubicBezTo>
                    <a:pt x="141" y="1534"/>
                    <a:pt x="177" y="1518"/>
                    <a:pt x="197" y="1494"/>
                  </a:cubicBezTo>
                  <a:cubicBezTo>
                    <a:pt x="719" y="734"/>
                    <a:pt x="519" y="96"/>
                    <a:pt x="511" y="71"/>
                  </a:cubicBezTo>
                  <a:cubicBezTo>
                    <a:pt x="497" y="25"/>
                    <a:pt x="453" y="0"/>
                    <a:pt x="4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4" name="Google Shape;2354;p35"/>
            <p:cNvSpPr/>
            <p:nvPr/>
          </p:nvSpPr>
          <p:spPr>
            <a:xfrm>
              <a:off x="2548909" y="1634508"/>
              <a:ext cx="26431" cy="80682"/>
            </a:xfrm>
            <a:custGeom>
              <a:avLst/>
              <a:gdLst/>
              <a:ahLst/>
              <a:cxnLst/>
              <a:rect l="l" t="t" r="r" b="b"/>
              <a:pathLst>
                <a:path w="362" h="1105" extrusionOk="0">
                  <a:moveTo>
                    <a:pt x="128" y="1"/>
                  </a:moveTo>
                  <a:cubicBezTo>
                    <a:pt x="120" y="1"/>
                    <a:pt x="112" y="2"/>
                    <a:pt x="104" y="4"/>
                  </a:cubicBezTo>
                  <a:cubicBezTo>
                    <a:pt x="56" y="16"/>
                    <a:pt x="20" y="72"/>
                    <a:pt x="36" y="124"/>
                  </a:cubicBezTo>
                  <a:cubicBezTo>
                    <a:pt x="157" y="586"/>
                    <a:pt x="16" y="964"/>
                    <a:pt x="16" y="968"/>
                  </a:cubicBezTo>
                  <a:cubicBezTo>
                    <a:pt x="0" y="1024"/>
                    <a:pt x="24" y="1080"/>
                    <a:pt x="76" y="1100"/>
                  </a:cubicBezTo>
                  <a:cubicBezTo>
                    <a:pt x="84" y="1104"/>
                    <a:pt x="100" y="1104"/>
                    <a:pt x="109" y="1104"/>
                  </a:cubicBezTo>
                  <a:cubicBezTo>
                    <a:pt x="149" y="1104"/>
                    <a:pt x="189" y="1080"/>
                    <a:pt x="197" y="1044"/>
                  </a:cubicBezTo>
                  <a:cubicBezTo>
                    <a:pt x="205" y="1024"/>
                    <a:pt x="362" y="602"/>
                    <a:pt x="225" y="76"/>
                  </a:cubicBezTo>
                  <a:cubicBezTo>
                    <a:pt x="218" y="31"/>
                    <a:pt x="176" y="1"/>
                    <a:pt x="12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5" name="Google Shape;2355;p35"/>
            <p:cNvSpPr/>
            <p:nvPr/>
          </p:nvSpPr>
          <p:spPr>
            <a:xfrm>
              <a:off x="2577020" y="1637939"/>
              <a:ext cx="23000" cy="51695"/>
            </a:xfrm>
            <a:custGeom>
              <a:avLst/>
              <a:gdLst/>
              <a:ahLst/>
              <a:cxnLst/>
              <a:rect l="l" t="t" r="r" b="b"/>
              <a:pathLst>
                <a:path w="315" h="708" extrusionOk="0">
                  <a:moveTo>
                    <a:pt x="117" y="0"/>
                  </a:moveTo>
                  <a:cubicBezTo>
                    <a:pt x="106" y="0"/>
                    <a:pt x="96" y="2"/>
                    <a:pt x="85" y="5"/>
                  </a:cubicBezTo>
                  <a:cubicBezTo>
                    <a:pt x="33" y="17"/>
                    <a:pt x="1" y="73"/>
                    <a:pt x="17" y="129"/>
                  </a:cubicBezTo>
                  <a:cubicBezTo>
                    <a:pt x="97" y="411"/>
                    <a:pt x="45" y="567"/>
                    <a:pt x="45" y="571"/>
                  </a:cubicBezTo>
                  <a:cubicBezTo>
                    <a:pt x="33" y="627"/>
                    <a:pt x="57" y="680"/>
                    <a:pt x="105" y="700"/>
                  </a:cubicBezTo>
                  <a:cubicBezTo>
                    <a:pt x="117" y="708"/>
                    <a:pt x="133" y="708"/>
                    <a:pt x="141" y="708"/>
                  </a:cubicBezTo>
                  <a:cubicBezTo>
                    <a:pt x="182" y="708"/>
                    <a:pt x="218" y="680"/>
                    <a:pt x="238" y="648"/>
                  </a:cubicBezTo>
                  <a:cubicBezTo>
                    <a:pt x="242" y="619"/>
                    <a:pt x="314" y="427"/>
                    <a:pt x="214" y="73"/>
                  </a:cubicBezTo>
                  <a:cubicBezTo>
                    <a:pt x="201" y="27"/>
                    <a:pt x="161" y="0"/>
                    <a:pt x="11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6" name="Google Shape;2356;p35"/>
            <p:cNvSpPr/>
            <p:nvPr/>
          </p:nvSpPr>
          <p:spPr>
            <a:xfrm>
              <a:off x="2493710" y="1595664"/>
              <a:ext cx="96307" cy="27089"/>
            </a:xfrm>
            <a:custGeom>
              <a:avLst/>
              <a:gdLst/>
              <a:ahLst/>
              <a:cxnLst/>
              <a:rect l="l" t="t" r="r" b="b"/>
              <a:pathLst>
                <a:path w="1319" h="371" extrusionOk="0">
                  <a:moveTo>
                    <a:pt x="485" y="0"/>
                  </a:moveTo>
                  <a:cubicBezTo>
                    <a:pt x="241" y="0"/>
                    <a:pt x="88" y="59"/>
                    <a:pt x="77" y="65"/>
                  </a:cubicBezTo>
                  <a:cubicBezTo>
                    <a:pt x="29" y="86"/>
                    <a:pt x="1" y="146"/>
                    <a:pt x="21" y="194"/>
                  </a:cubicBezTo>
                  <a:cubicBezTo>
                    <a:pt x="36" y="234"/>
                    <a:pt x="75" y="257"/>
                    <a:pt x="115" y="257"/>
                  </a:cubicBezTo>
                  <a:cubicBezTo>
                    <a:pt x="128" y="257"/>
                    <a:pt x="141" y="255"/>
                    <a:pt x="153" y="250"/>
                  </a:cubicBezTo>
                  <a:cubicBezTo>
                    <a:pt x="156" y="250"/>
                    <a:pt x="281" y="203"/>
                    <a:pt x="487" y="203"/>
                  </a:cubicBezTo>
                  <a:cubicBezTo>
                    <a:pt x="662" y="203"/>
                    <a:pt x="896" y="237"/>
                    <a:pt x="1162" y="363"/>
                  </a:cubicBezTo>
                  <a:cubicBezTo>
                    <a:pt x="1174" y="367"/>
                    <a:pt x="1186" y="371"/>
                    <a:pt x="1202" y="371"/>
                  </a:cubicBezTo>
                  <a:cubicBezTo>
                    <a:pt x="1242" y="371"/>
                    <a:pt x="1278" y="351"/>
                    <a:pt x="1298" y="315"/>
                  </a:cubicBezTo>
                  <a:cubicBezTo>
                    <a:pt x="1319" y="266"/>
                    <a:pt x="1298" y="206"/>
                    <a:pt x="1246" y="182"/>
                  </a:cubicBezTo>
                  <a:cubicBezTo>
                    <a:pt x="950" y="40"/>
                    <a:pt x="687" y="0"/>
                    <a:pt x="48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7" name="Google Shape;2357;p35"/>
            <p:cNvSpPr/>
            <p:nvPr/>
          </p:nvSpPr>
          <p:spPr>
            <a:xfrm>
              <a:off x="2446469" y="1562077"/>
              <a:ext cx="145300" cy="33733"/>
            </a:xfrm>
            <a:custGeom>
              <a:avLst/>
              <a:gdLst/>
              <a:ahLst/>
              <a:cxnLst/>
              <a:rect l="l" t="t" r="r" b="b"/>
              <a:pathLst>
                <a:path w="1990" h="462" extrusionOk="0">
                  <a:moveTo>
                    <a:pt x="886" y="1"/>
                  </a:moveTo>
                  <a:cubicBezTo>
                    <a:pt x="424" y="1"/>
                    <a:pt x="92" y="145"/>
                    <a:pt x="73" y="152"/>
                  </a:cubicBezTo>
                  <a:cubicBezTo>
                    <a:pt x="21" y="172"/>
                    <a:pt x="1" y="232"/>
                    <a:pt x="21" y="284"/>
                  </a:cubicBezTo>
                  <a:cubicBezTo>
                    <a:pt x="36" y="320"/>
                    <a:pt x="73" y="340"/>
                    <a:pt x="112" y="340"/>
                  </a:cubicBezTo>
                  <a:cubicBezTo>
                    <a:pt x="126" y="340"/>
                    <a:pt x="140" y="338"/>
                    <a:pt x="153" y="333"/>
                  </a:cubicBezTo>
                  <a:cubicBezTo>
                    <a:pt x="158" y="330"/>
                    <a:pt x="460" y="200"/>
                    <a:pt x="883" y="200"/>
                  </a:cubicBezTo>
                  <a:cubicBezTo>
                    <a:pt x="1161" y="200"/>
                    <a:pt x="1492" y="257"/>
                    <a:pt x="1825" y="445"/>
                  </a:cubicBezTo>
                  <a:cubicBezTo>
                    <a:pt x="1841" y="453"/>
                    <a:pt x="1861" y="461"/>
                    <a:pt x="1873" y="461"/>
                  </a:cubicBezTo>
                  <a:cubicBezTo>
                    <a:pt x="1909" y="461"/>
                    <a:pt x="1945" y="445"/>
                    <a:pt x="1966" y="409"/>
                  </a:cubicBezTo>
                  <a:cubicBezTo>
                    <a:pt x="1990" y="365"/>
                    <a:pt x="1974" y="300"/>
                    <a:pt x="1925" y="272"/>
                  </a:cubicBezTo>
                  <a:cubicBezTo>
                    <a:pt x="1557" y="64"/>
                    <a:pt x="1193" y="1"/>
                    <a:pt x="88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8" name="Google Shape;2358;p35"/>
            <p:cNvSpPr/>
            <p:nvPr/>
          </p:nvSpPr>
          <p:spPr>
            <a:xfrm>
              <a:off x="2495754" y="1534404"/>
              <a:ext cx="76374" cy="23803"/>
            </a:xfrm>
            <a:custGeom>
              <a:avLst/>
              <a:gdLst/>
              <a:ahLst/>
              <a:cxnLst/>
              <a:rect l="l" t="t" r="r" b="b"/>
              <a:pathLst>
                <a:path w="1046" h="326" extrusionOk="0">
                  <a:moveTo>
                    <a:pt x="384" y="1"/>
                  </a:moveTo>
                  <a:cubicBezTo>
                    <a:pt x="213" y="1"/>
                    <a:pt x="95" y="32"/>
                    <a:pt x="85" y="37"/>
                  </a:cubicBezTo>
                  <a:cubicBezTo>
                    <a:pt x="29" y="49"/>
                    <a:pt x="1" y="105"/>
                    <a:pt x="13" y="161"/>
                  </a:cubicBezTo>
                  <a:cubicBezTo>
                    <a:pt x="26" y="207"/>
                    <a:pt x="65" y="234"/>
                    <a:pt x="110" y="234"/>
                  </a:cubicBezTo>
                  <a:cubicBezTo>
                    <a:pt x="120" y="234"/>
                    <a:pt x="131" y="232"/>
                    <a:pt x="141" y="229"/>
                  </a:cubicBezTo>
                  <a:cubicBezTo>
                    <a:pt x="141" y="229"/>
                    <a:pt x="240" y="203"/>
                    <a:pt x="386" y="203"/>
                  </a:cubicBezTo>
                  <a:cubicBezTo>
                    <a:pt x="524" y="203"/>
                    <a:pt x="704" y="226"/>
                    <a:pt x="885" y="318"/>
                  </a:cubicBezTo>
                  <a:cubicBezTo>
                    <a:pt x="897" y="322"/>
                    <a:pt x="913" y="326"/>
                    <a:pt x="929" y="326"/>
                  </a:cubicBezTo>
                  <a:cubicBezTo>
                    <a:pt x="969" y="326"/>
                    <a:pt x="1005" y="302"/>
                    <a:pt x="1017" y="270"/>
                  </a:cubicBezTo>
                  <a:cubicBezTo>
                    <a:pt x="1045" y="221"/>
                    <a:pt x="1025" y="161"/>
                    <a:pt x="973" y="137"/>
                  </a:cubicBezTo>
                  <a:cubicBezTo>
                    <a:pt x="758" y="29"/>
                    <a:pt x="546" y="1"/>
                    <a:pt x="38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1_Section header"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3"/>
          <p:cNvSpPr txBox="1">
            <a:spLocks noGrp="1"/>
          </p:cNvSpPr>
          <p:nvPr>
            <p:ph type="title"/>
          </p:nvPr>
        </p:nvSpPr>
        <p:spPr>
          <a:xfrm>
            <a:off x="740125" y="2150850"/>
            <a:ext cx="38319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0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grpSp>
        <p:nvGrpSpPr>
          <p:cNvPr id="96" name="Google Shape;96;p3"/>
          <p:cNvGrpSpPr/>
          <p:nvPr/>
        </p:nvGrpSpPr>
        <p:grpSpPr>
          <a:xfrm rot="6435516" flipH="1">
            <a:off x="-745474" y="-911974"/>
            <a:ext cx="2184639" cy="2096635"/>
            <a:chOff x="2054181" y="1682500"/>
            <a:chExt cx="557500" cy="535042"/>
          </a:xfrm>
        </p:grpSpPr>
        <p:sp>
          <p:nvSpPr>
            <p:cNvPr id="97" name="Google Shape;97;p3"/>
            <p:cNvSpPr/>
            <p:nvPr/>
          </p:nvSpPr>
          <p:spPr>
            <a:xfrm>
              <a:off x="2054181" y="1734892"/>
              <a:ext cx="557500" cy="482650"/>
            </a:xfrm>
            <a:custGeom>
              <a:avLst/>
              <a:gdLst/>
              <a:ahLst/>
              <a:cxnLst/>
              <a:rect l="l" t="t" r="r" b="b"/>
              <a:pathLst>
                <a:path w="22300" h="19306" extrusionOk="0">
                  <a:moveTo>
                    <a:pt x="17029" y="1"/>
                  </a:moveTo>
                  <a:cubicBezTo>
                    <a:pt x="15601" y="1"/>
                    <a:pt x="14082" y="330"/>
                    <a:pt x="12862" y="771"/>
                  </a:cubicBezTo>
                  <a:cubicBezTo>
                    <a:pt x="12037" y="1071"/>
                    <a:pt x="11278" y="1177"/>
                    <a:pt x="10540" y="1177"/>
                  </a:cubicBezTo>
                  <a:cubicBezTo>
                    <a:pt x="8763" y="1177"/>
                    <a:pt x="7104" y="563"/>
                    <a:pt x="4920" y="563"/>
                  </a:cubicBezTo>
                  <a:cubicBezTo>
                    <a:pt x="4705" y="563"/>
                    <a:pt x="4485" y="569"/>
                    <a:pt x="4260" y="582"/>
                  </a:cubicBezTo>
                  <a:cubicBezTo>
                    <a:pt x="788" y="783"/>
                    <a:pt x="202" y="4198"/>
                    <a:pt x="1708" y="7372"/>
                  </a:cubicBezTo>
                  <a:cubicBezTo>
                    <a:pt x="3215" y="10546"/>
                    <a:pt x="1" y="13439"/>
                    <a:pt x="1258" y="16798"/>
                  </a:cubicBezTo>
                  <a:cubicBezTo>
                    <a:pt x="1942" y="18629"/>
                    <a:pt x="3846" y="18953"/>
                    <a:pt x="5847" y="18953"/>
                  </a:cubicBezTo>
                  <a:cubicBezTo>
                    <a:pt x="6944" y="18953"/>
                    <a:pt x="8069" y="18856"/>
                    <a:pt x="9039" y="18856"/>
                  </a:cubicBezTo>
                  <a:cubicBezTo>
                    <a:pt x="9546" y="18856"/>
                    <a:pt x="10011" y="18883"/>
                    <a:pt x="10407" y="18964"/>
                  </a:cubicBezTo>
                  <a:cubicBezTo>
                    <a:pt x="11570" y="19200"/>
                    <a:pt x="12633" y="19305"/>
                    <a:pt x="13600" y="19305"/>
                  </a:cubicBezTo>
                  <a:cubicBezTo>
                    <a:pt x="20113" y="19305"/>
                    <a:pt x="22247" y="14514"/>
                    <a:pt x="21247" y="12632"/>
                  </a:cubicBezTo>
                  <a:cubicBezTo>
                    <a:pt x="20090" y="10462"/>
                    <a:pt x="22299" y="6312"/>
                    <a:pt x="21496" y="2796"/>
                  </a:cubicBezTo>
                  <a:cubicBezTo>
                    <a:pt x="21018" y="707"/>
                    <a:pt x="19121" y="1"/>
                    <a:pt x="17029" y="1"/>
                  </a:cubicBezTo>
                  <a:close/>
                </a:path>
              </a:pathLst>
            </a:custGeom>
            <a:solidFill>
              <a:srgbClr val="B87CCF">
                <a:alpha val="529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" name="Google Shape;98;p3"/>
            <p:cNvSpPr/>
            <p:nvPr/>
          </p:nvSpPr>
          <p:spPr>
            <a:xfrm>
              <a:off x="2196000" y="1682500"/>
              <a:ext cx="189675" cy="60225"/>
            </a:xfrm>
            <a:custGeom>
              <a:avLst/>
              <a:gdLst/>
              <a:ahLst/>
              <a:cxnLst/>
              <a:rect l="l" t="t" r="r" b="b"/>
              <a:pathLst>
                <a:path w="7587" h="2409" extrusionOk="0">
                  <a:moveTo>
                    <a:pt x="984" y="1"/>
                  </a:moveTo>
                  <a:cubicBezTo>
                    <a:pt x="635" y="1"/>
                    <a:pt x="382" y="108"/>
                    <a:pt x="294" y="422"/>
                  </a:cubicBezTo>
                  <a:cubicBezTo>
                    <a:pt x="0" y="1457"/>
                    <a:pt x="1858" y="2408"/>
                    <a:pt x="3684" y="2408"/>
                  </a:cubicBezTo>
                  <a:cubicBezTo>
                    <a:pt x="3806" y="2408"/>
                    <a:pt x="3929" y="2404"/>
                    <a:pt x="4051" y="2395"/>
                  </a:cubicBezTo>
                  <a:cubicBezTo>
                    <a:pt x="6642" y="2210"/>
                    <a:pt x="7586" y="981"/>
                    <a:pt x="7325" y="374"/>
                  </a:cubicBezTo>
                  <a:cubicBezTo>
                    <a:pt x="7218" y="124"/>
                    <a:pt x="6925" y="30"/>
                    <a:pt x="6519" y="30"/>
                  </a:cubicBezTo>
                  <a:cubicBezTo>
                    <a:pt x="5946" y="30"/>
                    <a:pt x="5149" y="218"/>
                    <a:pt x="4336" y="422"/>
                  </a:cubicBezTo>
                  <a:cubicBezTo>
                    <a:pt x="4179" y="462"/>
                    <a:pt x="4010" y="479"/>
                    <a:pt x="3833" y="479"/>
                  </a:cubicBezTo>
                  <a:cubicBezTo>
                    <a:pt x="2889" y="479"/>
                    <a:pt x="1721" y="1"/>
                    <a:pt x="984" y="1"/>
                  </a:cubicBezTo>
                  <a:close/>
                </a:path>
              </a:pathLst>
            </a:custGeom>
            <a:solidFill>
              <a:srgbClr val="B87CCF">
                <a:alpha val="529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9" name="Google Shape;99;p3"/>
          <p:cNvSpPr/>
          <p:nvPr/>
        </p:nvSpPr>
        <p:spPr>
          <a:xfrm flipH="1">
            <a:off x="579829" y="1476575"/>
            <a:ext cx="215929" cy="199812"/>
          </a:xfrm>
          <a:custGeom>
            <a:avLst/>
            <a:gdLst/>
            <a:ahLst/>
            <a:cxnLst/>
            <a:rect l="l" t="t" r="r" b="b"/>
            <a:pathLst>
              <a:path w="1447" h="1339" extrusionOk="0">
                <a:moveTo>
                  <a:pt x="729" y="0"/>
                </a:moveTo>
                <a:cubicBezTo>
                  <a:pt x="719" y="0"/>
                  <a:pt x="709" y="1"/>
                  <a:pt x="699" y="1"/>
                </a:cubicBezTo>
                <a:cubicBezTo>
                  <a:pt x="486" y="13"/>
                  <a:pt x="286" y="122"/>
                  <a:pt x="161" y="298"/>
                </a:cubicBezTo>
                <a:cubicBezTo>
                  <a:pt x="36" y="475"/>
                  <a:pt x="0" y="692"/>
                  <a:pt x="61" y="893"/>
                </a:cubicBezTo>
                <a:cubicBezTo>
                  <a:pt x="121" y="1082"/>
                  <a:pt x="261" y="1238"/>
                  <a:pt x="458" y="1307"/>
                </a:cubicBezTo>
                <a:cubicBezTo>
                  <a:pt x="511" y="1327"/>
                  <a:pt x="571" y="1339"/>
                  <a:pt x="627" y="1339"/>
                </a:cubicBezTo>
                <a:cubicBezTo>
                  <a:pt x="760" y="1339"/>
                  <a:pt x="872" y="1279"/>
                  <a:pt x="953" y="1166"/>
                </a:cubicBezTo>
                <a:cubicBezTo>
                  <a:pt x="1053" y="1026"/>
                  <a:pt x="1089" y="801"/>
                  <a:pt x="932" y="604"/>
                </a:cubicBezTo>
                <a:cubicBezTo>
                  <a:pt x="860" y="511"/>
                  <a:pt x="744" y="455"/>
                  <a:pt x="631" y="455"/>
                </a:cubicBezTo>
                <a:cubicBezTo>
                  <a:pt x="543" y="455"/>
                  <a:pt x="466" y="495"/>
                  <a:pt x="418" y="563"/>
                </a:cubicBezTo>
                <a:cubicBezTo>
                  <a:pt x="350" y="652"/>
                  <a:pt x="338" y="756"/>
                  <a:pt x="378" y="853"/>
                </a:cubicBezTo>
                <a:cubicBezTo>
                  <a:pt x="418" y="945"/>
                  <a:pt x="507" y="1013"/>
                  <a:pt x="611" y="1026"/>
                </a:cubicBezTo>
                <a:cubicBezTo>
                  <a:pt x="616" y="1026"/>
                  <a:pt x="621" y="1027"/>
                  <a:pt x="626" y="1027"/>
                </a:cubicBezTo>
                <a:cubicBezTo>
                  <a:pt x="667" y="1027"/>
                  <a:pt x="700" y="997"/>
                  <a:pt x="703" y="957"/>
                </a:cubicBezTo>
                <a:cubicBezTo>
                  <a:pt x="707" y="917"/>
                  <a:pt x="679" y="877"/>
                  <a:pt x="639" y="873"/>
                </a:cubicBezTo>
                <a:cubicBezTo>
                  <a:pt x="587" y="865"/>
                  <a:pt x="547" y="837"/>
                  <a:pt x="527" y="797"/>
                </a:cubicBezTo>
                <a:cubicBezTo>
                  <a:pt x="507" y="756"/>
                  <a:pt x="511" y="716"/>
                  <a:pt x="531" y="672"/>
                </a:cubicBezTo>
                <a:cubicBezTo>
                  <a:pt x="551" y="636"/>
                  <a:pt x="583" y="612"/>
                  <a:pt x="623" y="604"/>
                </a:cubicBezTo>
                <a:cubicBezTo>
                  <a:pt x="629" y="603"/>
                  <a:pt x="636" y="602"/>
                  <a:pt x="643" y="602"/>
                </a:cubicBezTo>
                <a:cubicBezTo>
                  <a:pt x="689" y="602"/>
                  <a:pt x="745" y="625"/>
                  <a:pt x="784" y="660"/>
                </a:cubicBezTo>
                <a:cubicBezTo>
                  <a:pt x="860" y="724"/>
                  <a:pt x="900" y="825"/>
                  <a:pt x="892" y="925"/>
                </a:cubicBezTo>
                <a:cubicBezTo>
                  <a:pt x="888" y="1013"/>
                  <a:pt x="848" y="1086"/>
                  <a:pt x="784" y="1138"/>
                </a:cubicBezTo>
                <a:cubicBezTo>
                  <a:pt x="741" y="1170"/>
                  <a:pt x="693" y="1183"/>
                  <a:pt x="644" y="1183"/>
                </a:cubicBezTo>
                <a:cubicBezTo>
                  <a:pt x="516" y="1183"/>
                  <a:pt x="382" y="1092"/>
                  <a:pt x="310" y="1013"/>
                </a:cubicBezTo>
                <a:cubicBezTo>
                  <a:pt x="189" y="881"/>
                  <a:pt x="161" y="696"/>
                  <a:pt x="221" y="519"/>
                </a:cubicBezTo>
                <a:cubicBezTo>
                  <a:pt x="282" y="347"/>
                  <a:pt x="426" y="214"/>
                  <a:pt x="603" y="162"/>
                </a:cubicBezTo>
                <a:cubicBezTo>
                  <a:pt x="644" y="150"/>
                  <a:pt x="686" y="145"/>
                  <a:pt x="727" y="145"/>
                </a:cubicBezTo>
                <a:cubicBezTo>
                  <a:pt x="828" y="145"/>
                  <a:pt x="926" y="179"/>
                  <a:pt x="1009" y="242"/>
                </a:cubicBezTo>
                <a:cubicBezTo>
                  <a:pt x="1133" y="342"/>
                  <a:pt x="1270" y="604"/>
                  <a:pt x="1266" y="829"/>
                </a:cubicBezTo>
                <a:cubicBezTo>
                  <a:pt x="1258" y="945"/>
                  <a:pt x="1226" y="1030"/>
                  <a:pt x="1149" y="1082"/>
                </a:cubicBezTo>
                <a:cubicBezTo>
                  <a:pt x="1125" y="1098"/>
                  <a:pt x="1113" y="1126"/>
                  <a:pt x="1121" y="1150"/>
                </a:cubicBezTo>
                <a:cubicBezTo>
                  <a:pt x="1125" y="1182"/>
                  <a:pt x="1141" y="1206"/>
                  <a:pt x="1165" y="1218"/>
                </a:cubicBezTo>
                <a:cubicBezTo>
                  <a:pt x="1175" y="1221"/>
                  <a:pt x="1184" y="1223"/>
                  <a:pt x="1194" y="1223"/>
                </a:cubicBezTo>
                <a:cubicBezTo>
                  <a:pt x="1209" y="1223"/>
                  <a:pt x="1225" y="1219"/>
                  <a:pt x="1242" y="1206"/>
                </a:cubicBezTo>
                <a:cubicBezTo>
                  <a:pt x="1342" y="1138"/>
                  <a:pt x="1402" y="1021"/>
                  <a:pt x="1415" y="885"/>
                </a:cubicBezTo>
                <a:cubicBezTo>
                  <a:pt x="1447" y="632"/>
                  <a:pt x="1314" y="338"/>
                  <a:pt x="1173" y="178"/>
                </a:cubicBezTo>
                <a:cubicBezTo>
                  <a:pt x="1059" y="67"/>
                  <a:pt x="902" y="0"/>
                  <a:pt x="729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0;p3"/>
          <p:cNvSpPr/>
          <p:nvPr/>
        </p:nvSpPr>
        <p:spPr>
          <a:xfrm flipH="1">
            <a:off x="1766005" y="18188"/>
            <a:ext cx="232399" cy="236323"/>
          </a:xfrm>
          <a:custGeom>
            <a:avLst/>
            <a:gdLst/>
            <a:ahLst/>
            <a:cxnLst/>
            <a:rect l="l" t="t" r="r" b="b"/>
            <a:pathLst>
              <a:path w="1411" h="1435" extrusionOk="0">
                <a:moveTo>
                  <a:pt x="698" y="0"/>
                </a:moveTo>
                <a:cubicBezTo>
                  <a:pt x="487" y="0"/>
                  <a:pt x="299" y="92"/>
                  <a:pt x="169" y="254"/>
                </a:cubicBezTo>
                <a:cubicBezTo>
                  <a:pt x="45" y="410"/>
                  <a:pt x="1" y="615"/>
                  <a:pt x="49" y="816"/>
                </a:cubicBezTo>
                <a:cubicBezTo>
                  <a:pt x="101" y="1017"/>
                  <a:pt x="250" y="1146"/>
                  <a:pt x="447" y="1150"/>
                </a:cubicBezTo>
                <a:cubicBezTo>
                  <a:pt x="450" y="1150"/>
                  <a:pt x="453" y="1150"/>
                  <a:pt x="456" y="1150"/>
                </a:cubicBezTo>
                <a:cubicBezTo>
                  <a:pt x="623" y="1150"/>
                  <a:pt x="829" y="1045"/>
                  <a:pt x="897" y="812"/>
                </a:cubicBezTo>
                <a:cubicBezTo>
                  <a:pt x="933" y="696"/>
                  <a:pt x="913" y="567"/>
                  <a:pt x="852" y="475"/>
                </a:cubicBezTo>
                <a:cubicBezTo>
                  <a:pt x="804" y="406"/>
                  <a:pt x="728" y="366"/>
                  <a:pt x="635" y="362"/>
                </a:cubicBezTo>
                <a:cubicBezTo>
                  <a:pt x="628" y="362"/>
                  <a:pt x="621" y="361"/>
                  <a:pt x="614" y="361"/>
                </a:cubicBezTo>
                <a:cubicBezTo>
                  <a:pt x="518" y="361"/>
                  <a:pt x="430" y="412"/>
                  <a:pt x="374" y="491"/>
                </a:cubicBezTo>
                <a:cubicBezTo>
                  <a:pt x="322" y="583"/>
                  <a:pt x="314" y="692"/>
                  <a:pt x="366" y="784"/>
                </a:cubicBezTo>
                <a:cubicBezTo>
                  <a:pt x="380" y="811"/>
                  <a:pt x="407" y="826"/>
                  <a:pt x="435" y="826"/>
                </a:cubicBezTo>
                <a:cubicBezTo>
                  <a:pt x="448" y="826"/>
                  <a:pt x="462" y="823"/>
                  <a:pt x="475" y="816"/>
                </a:cubicBezTo>
                <a:cubicBezTo>
                  <a:pt x="515" y="796"/>
                  <a:pt x="527" y="752"/>
                  <a:pt x="507" y="716"/>
                </a:cubicBezTo>
                <a:cubicBezTo>
                  <a:pt x="483" y="672"/>
                  <a:pt x="483" y="623"/>
                  <a:pt x="507" y="583"/>
                </a:cubicBezTo>
                <a:cubicBezTo>
                  <a:pt x="527" y="543"/>
                  <a:pt x="567" y="523"/>
                  <a:pt x="611" y="515"/>
                </a:cubicBezTo>
                <a:cubicBezTo>
                  <a:pt x="615" y="514"/>
                  <a:pt x="620" y="514"/>
                  <a:pt x="624" y="514"/>
                </a:cubicBezTo>
                <a:cubicBezTo>
                  <a:pt x="659" y="514"/>
                  <a:pt x="690" y="529"/>
                  <a:pt x="712" y="551"/>
                </a:cubicBezTo>
                <a:cubicBezTo>
                  <a:pt x="748" y="587"/>
                  <a:pt x="768" y="651"/>
                  <a:pt x="756" y="716"/>
                </a:cubicBezTo>
                <a:cubicBezTo>
                  <a:pt x="744" y="816"/>
                  <a:pt x="688" y="909"/>
                  <a:pt x="603" y="957"/>
                </a:cubicBezTo>
                <a:cubicBezTo>
                  <a:pt x="557" y="988"/>
                  <a:pt x="506" y="1002"/>
                  <a:pt x="453" y="1002"/>
                </a:cubicBezTo>
                <a:cubicBezTo>
                  <a:pt x="424" y="1002"/>
                  <a:pt x="395" y="998"/>
                  <a:pt x="366" y="989"/>
                </a:cubicBezTo>
                <a:cubicBezTo>
                  <a:pt x="181" y="925"/>
                  <a:pt x="165" y="672"/>
                  <a:pt x="201" y="531"/>
                </a:cubicBezTo>
                <a:cubicBezTo>
                  <a:pt x="242" y="354"/>
                  <a:pt x="374" y="226"/>
                  <a:pt x="551" y="181"/>
                </a:cubicBezTo>
                <a:cubicBezTo>
                  <a:pt x="600" y="168"/>
                  <a:pt x="651" y="161"/>
                  <a:pt x="701" y="161"/>
                </a:cubicBezTo>
                <a:cubicBezTo>
                  <a:pt x="832" y="161"/>
                  <a:pt x="961" y="206"/>
                  <a:pt x="1057" y="290"/>
                </a:cubicBezTo>
                <a:cubicBezTo>
                  <a:pt x="1174" y="386"/>
                  <a:pt x="1234" y="527"/>
                  <a:pt x="1222" y="672"/>
                </a:cubicBezTo>
                <a:cubicBezTo>
                  <a:pt x="1214" y="836"/>
                  <a:pt x="1073" y="1093"/>
                  <a:pt x="884" y="1214"/>
                </a:cubicBezTo>
                <a:cubicBezTo>
                  <a:pt x="818" y="1258"/>
                  <a:pt x="752" y="1279"/>
                  <a:pt x="690" y="1279"/>
                </a:cubicBezTo>
                <a:cubicBezTo>
                  <a:pt x="661" y="1279"/>
                  <a:pt x="634" y="1275"/>
                  <a:pt x="607" y="1266"/>
                </a:cubicBezTo>
                <a:cubicBezTo>
                  <a:pt x="598" y="1262"/>
                  <a:pt x="588" y="1259"/>
                  <a:pt x="578" y="1259"/>
                </a:cubicBezTo>
                <a:cubicBezTo>
                  <a:pt x="561" y="1259"/>
                  <a:pt x="543" y="1266"/>
                  <a:pt x="531" y="1278"/>
                </a:cubicBezTo>
                <a:cubicBezTo>
                  <a:pt x="511" y="1302"/>
                  <a:pt x="495" y="1330"/>
                  <a:pt x="507" y="1355"/>
                </a:cubicBezTo>
                <a:cubicBezTo>
                  <a:pt x="511" y="1379"/>
                  <a:pt x="531" y="1403"/>
                  <a:pt x="555" y="1411"/>
                </a:cubicBezTo>
                <a:cubicBezTo>
                  <a:pt x="603" y="1427"/>
                  <a:pt x="647" y="1435"/>
                  <a:pt x="692" y="1435"/>
                </a:cubicBezTo>
                <a:cubicBezTo>
                  <a:pt x="768" y="1435"/>
                  <a:pt x="844" y="1415"/>
                  <a:pt x="917" y="1375"/>
                </a:cubicBezTo>
                <a:cubicBezTo>
                  <a:pt x="1146" y="1254"/>
                  <a:pt x="1314" y="985"/>
                  <a:pt x="1367" y="776"/>
                </a:cubicBezTo>
                <a:cubicBezTo>
                  <a:pt x="1411" y="603"/>
                  <a:pt x="1371" y="422"/>
                  <a:pt x="1258" y="274"/>
                </a:cubicBezTo>
                <a:cubicBezTo>
                  <a:pt x="1134" y="105"/>
                  <a:pt x="929" y="5"/>
                  <a:pt x="712" y="1"/>
                </a:cubicBezTo>
                <a:cubicBezTo>
                  <a:pt x="707" y="0"/>
                  <a:pt x="703" y="0"/>
                  <a:pt x="698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01" name="Google Shape;101;p3"/>
          <p:cNvGrpSpPr/>
          <p:nvPr/>
        </p:nvGrpSpPr>
        <p:grpSpPr>
          <a:xfrm flipH="1">
            <a:off x="-799476" y="306354"/>
            <a:ext cx="1459675" cy="2094679"/>
            <a:chOff x="8328491" y="505017"/>
            <a:chExt cx="1459675" cy="2094679"/>
          </a:xfrm>
        </p:grpSpPr>
        <p:grpSp>
          <p:nvGrpSpPr>
            <p:cNvPr id="102" name="Google Shape;102;p3"/>
            <p:cNvGrpSpPr/>
            <p:nvPr/>
          </p:nvGrpSpPr>
          <p:grpSpPr>
            <a:xfrm>
              <a:off x="8328491" y="2037929"/>
              <a:ext cx="580943" cy="561766"/>
              <a:chOff x="8328491" y="2037929"/>
              <a:chExt cx="580943" cy="561766"/>
            </a:xfrm>
          </p:grpSpPr>
          <p:sp>
            <p:nvSpPr>
              <p:cNvPr id="103" name="Google Shape;103;p3"/>
              <p:cNvSpPr/>
              <p:nvPr/>
            </p:nvSpPr>
            <p:spPr>
              <a:xfrm rot="1978064">
                <a:off x="8396332" y="2128457"/>
                <a:ext cx="445374" cy="380712"/>
              </a:xfrm>
              <a:custGeom>
                <a:avLst/>
                <a:gdLst/>
                <a:ahLst/>
                <a:cxnLst/>
                <a:rect l="l" t="t" r="r" b="b"/>
                <a:pathLst>
                  <a:path w="4601" h="3933" extrusionOk="0">
                    <a:moveTo>
                      <a:pt x="3465" y="0"/>
                    </a:moveTo>
                    <a:cubicBezTo>
                      <a:pt x="2561" y="0"/>
                      <a:pt x="2644" y="1918"/>
                      <a:pt x="2644" y="1918"/>
                    </a:cubicBezTo>
                    <a:cubicBezTo>
                      <a:pt x="2644" y="1918"/>
                      <a:pt x="1691" y="910"/>
                      <a:pt x="1051" y="910"/>
                    </a:cubicBezTo>
                    <a:cubicBezTo>
                      <a:pt x="902" y="910"/>
                      <a:pt x="770" y="964"/>
                      <a:pt x="671" y="1098"/>
                    </a:cubicBezTo>
                    <a:cubicBezTo>
                      <a:pt x="0" y="1996"/>
                      <a:pt x="2711" y="3932"/>
                      <a:pt x="3431" y="3932"/>
                    </a:cubicBezTo>
                    <a:cubicBezTo>
                      <a:pt x="3465" y="3932"/>
                      <a:pt x="3495" y="3928"/>
                      <a:pt x="3520" y="3919"/>
                    </a:cubicBezTo>
                    <a:cubicBezTo>
                      <a:pt x="4110" y="3698"/>
                      <a:pt x="4601" y="138"/>
                      <a:pt x="3548" y="6"/>
                    </a:cubicBezTo>
                    <a:cubicBezTo>
                      <a:pt x="3519" y="2"/>
                      <a:pt x="3492" y="0"/>
                      <a:pt x="3465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4" name="Google Shape;104;p3"/>
              <p:cNvSpPr/>
              <p:nvPr/>
            </p:nvSpPr>
            <p:spPr>
              <a:xfrm rot="1978064">
                <a:off x="8377767" y="2190279"/>
                <a:ext cx="376550" cy="292528"/>
              </a:xfrm>
              <a:custGeom>
                <a:avLst/>
                <a:gdLst/>
                <a:ahLst/>
                <a:cxnLst/>
                <a:rect l="l" t="t" r="r" b="b"/>
                <a:pathLst>
                  <a:path w="3890" h="3022" extrusionOk="0">
                    <a:moveTo>
                      <a:pt x="1050" y="1"/>
                    </a:moveTo>
                    <a:cubicBezTo>
                      <a:pt x="902" y="1"/>
                      <a:pt x="770" y="56"/>
                      <a:pt x="671" y="187"/>
                    </a:cubicBezTo>
                    <a:cubicBezTo>
                      <a:pt x="0" y="1088"/>
                      <a:pt x="2707" y="3021"/>
                      <a:pt x="3427" y="3021"/>
                    </a:cubicBezTo>
                    <a:cubicBezTo>
                      <a:pt x="3461" y="3021"/>
                      <a:pt x="3491" y="3017"/>
                      <a:pt x="3516" y="3008"/>
                    </a:cubicBezTo>
                    <a:cubicBezTo>
                      <a:pt x="3652" y="2956"/>
                      <a:pt x="3777" y="2735"/>
                      <a:pt x="3889" y="2425"/>
                    </a:cubicBezTo>
                    <a:cubicBezTo>
                      <a:pt x="3733" y="2345"/>
                      <a:pt x="3576" y="2248"/>
                      <a:pt x="3427" y="2152"/>
                    </a:cubicBezTo>
                    <a:cubicBezTo>
                      <a:pt x="2564" y="1594"/>
                      <a:pt x="1840" y="870"/>
                      <a:pt x="1266" y="35"/>
                    </a:cubicBezTo>
                    <a:cubicBezTo>
                      <a:pt x="1192" y="13"/>
                      <a:pt x="1119" y="1"/>
                      <a:pt x="1050" y="1"/>
                    </a:cubicBezTo>
                    <a:close/>
                  </a:path>
                </a:pathLst>
              </a:custGeom>
              <a:solidFill>
                <a:srgbClr val="FFF1F6">
                  <a:alpha val="333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05" name="Google Shape;105;p3"/>
            <p:cNvGrpSpPr/>
            <p:nvPr/>
          </p:nvGrpSpPr>
          <p:grpSpPr>
            <a:xfrm rot="-5889459" flipH="1">
              <a:off x="8298512" y="743391"/>
              <a:ext cx="1545354" cy="1227090"/>
              <a:chOff x="6766920" y="-660615"/>
              <a:chExt cx="1545325" cy="1227067"/>
            </a:xfrm>
          </p:grpSpPr>
          <p:grpSp>
            <p:nvGrpSpPr>
              <p:cNvPr id="106" name="Google Shape;106;p3"/>
              <p:cNvGrpSpPr/>
              <p:nvPr/>
            </p:nvGrpSpPr>
            <p:grpSpPr>
              <a:xfrm rot="-1338283">
                <a:off x="6766019" y="229092"/>
                <a:ext cx="900924" cy="172863"/>
                <a:chOff x="3564648" y="628675"/>
                <a:chExt cx="901001" cy="172878"/>
              </a:xfrm>
            </p:grpSpPr>
            <p:sp>
              <p:nvSpPr>
                <p:cNvPr id="107" name="Google Shape;107;p3"/>
                <p:cNvSpPr/>
                <p:nvPr/>
              </p:nvSpPr>
              <p:spPr>
                <a:xfrm>
                  <a:off x="3564648" y="647688"/>
                  <a:ext cx="32631" cy="260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2" h="193" extrusionOk="0">
                      <a:moveTo>
                        <a:pt x="73" y="0"/>
                      </a:moveTo>
                      <a:cubicBezTo>
                        <a:pt x="53" y="0"/>
                        <a:pt x="33" y="10"/>
                        <a:pt x="21" y="28"/>
                      </a:cubicBezTo>
                      <a:cubicBezTo>
                        <a:pt x="0" y="52"/>
                        <a:pt x="4" y="92"/>
                        <a:pt x="33" y="112"/>
                      </a:cubicBezTo>
                      <a:cubicBezTo>
                        <a:pt x="33" y="112"/>
                        <a:pt x="69" y="140"/>
                        <a:pt x="141" y="184"/>
                      </a:cubicBezTo>
                      <a:cubicBezTo>
                        <a:pt x="149" y="188"/>
                        <a:pt x="165" y="192"/>
                        <a:pt x="173" y="192"/>
                      </a:cubicBezTo>
                      <a:cubicBezTo>
                        <a:pt x="193" y="192"/>
                        <a:pt x="213" y="184"/>
                        <a:pt x="225" y="168"/>
                      </a:cubicBezTo>
                      <a:cubicBezTo>
                        <a:pt x="241" y="144"/>
                        <a:pt x="233" y="104"/>
                        <a:pt x="205" y="84"/>
                      </a:cubicBezTo>
                      <a:cubicBezTo>
                        <a:pt x="141" y="40"/>
                        <a:pt x="105" y="11"/>
                        <a:pt x="105" y="11"/>
                      </a:cubicBezTo>
                      <a:cubicBezTo>
                        <a:pt x="96" y="4"/>
                        <a:pt x="84" y="0"/>
                        <a:pt x="73" y="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8" name="Google Shape;108;p3"/>
                <p:cNvSpPr/>
                <p:nvPr/>
              </p:nvSpPr>
              <p:spPr>
                <a:xfrm>
                  <a:off x="3630180" y="628675"/>
                  <a:ext cx="835469" cy="17287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196" h="1282" extrusionOk="0">
                      <a:moveTo>
                        <a:pt x="6121" y="0"/>
                      </a:moveTo>
                      <a:cubicBezTo>
                        <a:pt x="6109" y="0"/>
                        <a:pt x="6097" y="4"/>
                        <a:pt x="6087" y="12"/>
                      </a:cubicBezTo>
                      <a:cubicBezTo>
                        <a:pt x="6023" y="64"/>
                        <a:pt x="5955" y="112"/>
                        <a:pt x="5891" y="160"/>
                      </a:cubicBezTo>
                      <a:cubicBezTo>
                        <a:pt x="5858" y="177"/>
                        <a:pt x="5854" y="213"/>
                        <a:pt x="5875" y="245"/>
                      </a:cubicBezTo>
                      <a:cubicBezTo>
                        <a:pt x="5887" y="261"/>
                        <a:pt x="5907" y="269"/>
                        <a:pt x="5927" y="269"/>
                      </a:cubicBezTo>
                      <a:cubicBezTo>
                        <a:pt x="5943" y="269"/>
                        <a:pt x="5951" y="265"/>
                        <a:pt x="5967" y="261"/>
                      </a:cubicBezTo>
                      <a:cubicBezTo>
                        <a:pt x="6035" y="213"/>
                        <a:pt x="6104" y="165"/>
                        <a:pt x="6168" y="112"/>
                      </a:cubicBezTo>
                      <a:cubicBezTo>
                        <a:pt x="6192" y="88"/>
                        <a:pt x="6196" y="48"/>
                        <a:pt x="6176" y="24"/>
                      </a:cubicBezTo>
                      <a:cubicBezTo>
                        <a:pt x="6161" y="9"/>
                        <a:pt x="6140" y="0"/>
                        <a:pt x="6121" y="0"/>
                      </a:cubicBezTo>
                      <a:close/>
                      <a:moveTo>
                        <a:pt x="5557" y="384"/>
                      </a:moveTo>
                      <a:cubicBezTo>
                        <a:pt x="5546" y="384"/>
                        <a:pt x="5535" y="387"/>
                        <a:pt x="5525" y="394"/>
                      </a:cubicBezTo>
                      <a:lnTo>
                        <a:pt x="5312" y="514"/>
                      </a:lnTo>
                      <a:cubicBezTo>
                        <a:pt x="5284" y="530"/>
                        <a:pt x="5272" y="570"/>
                        <a:pt x="5288" y="602"/>
                      </a:cubicBezTo>
                      <a:cubicBezTo>
                        <a:pt x="5296" y="623"/>
                        <a:pt x="5324" y="631"/>
                        <a:pt x="5344" y="631"/>
                      </a:cubicBezTo>
                      <a:cubicBezTo>
                        <a:pt x="5352" y="631"/>
                        <a:pt x="5364" y="631"/>
                        <a:pt x="5372" y="627"/>
                      </a:cubicBezTo>
                      <a:cubicBezTo>
                        <a:pt x="5445" y="586"/>
                        <a:pt x="5517" y="546"/>
                        <a:pt x="5589" y="502"/>
                      </a:cubicBezTo>
                      <a:cubicBezTo>
                        <a:pt x="5617" y="486"/>
                        <a:pt x="5629" y="446"/>
                        <a:pt x="5609" y="414"/>
                      </a:cubicBezTo>
                      <a:cubicBezTo>
                        <a:pt x="5599" y="395"/>
                        <a:pt x="5578" y="384"/>
                        <a:pt x="5557" y="384"/>
                      </a:cubicBezTo>
                      <a:close/>
                      <a:moveTo>
                        <a:pt x="68" y="434"/>
                      </a:moveTo>
                      <a:cubicBezTo>
                        <a:pt x="45" y="434"/>
                        <a:pt x="25" y="444"/>
                        <a:pt x="17" y="466"/>
                      </a:cubicBezTo>
                      <a:cubicBezTo>
                        <a:pt x="1" y="494"/>
                        <a:pt x="9" y="534"/>
                        <a:pt x="41" y="550"/>
                      </a:cubicBezTo>
                      <a:cubicBezTo>
                        <a:pt x="109" y="590"/>
                        <a:pt x="185" y="631"/>
                        <a:pt x="262" y="667"/>
                      </a:cubicBezTo>
                      <a:cubicBezTo>
                        <a:pt x="266" y="671"/>
                        <a:pt x="278" y="671"/>
                        <a:pt x="286" y="671"/>
                      </a:cubicBezTo>
                      <a:cubicBezTo>
                        <a:pt x="310" y="671"/>
                        <a:pt x="330" y="663"/>
                        <a:pt x="346" y="635"/>
                      </a:cubicBezTo>
                      <a:cubicBezTo>
                        <a:pt x="362" y="602"/>
                        <a:pt x="346" y="566"/>
                        <a:pt x="318" y="550"/>
                      </a:cubicBezTo>
                      <a:cubicBezTo>
                        <a:pt x="246" y="514"/>
                        <a:pt x="169" y="482"/>
                        <a:pt x="101" y="442"/>
                      </a:cubicBezTo>
                      <a:cubicBezTo>
                        <a:pt x="90" y="436"/>
                        <a:pt x="79" y="434"/>
                        <a:pt x="68" y="434"/>
                      </a:cubicBezTo>
                      <a:close/>
                      <a:moveTo>
                        <a:pt x="4947" y="705"/>
                      </a:moveTo>
                      <a:cubicBezTo>
                        <a:pt x="4939" y="705"/>
                        <a:pt x="4930" y="707"/>
                        <a:pt x="4922" y="711"/>
                      </a:cubicBezTo>
                      <a:cubicBezTo>
                        <a:pt x="4846" y="747"/>
                        <a:pt x="4770" y="775"/>
                        <a:pt x="4693" y="807"/>
                      </a:cubicBezTo>
                      <a:cubicBezTo>
                        <a:pt x="4665" y="815"/>
                        <a:pt x="4645" y="856"/>
                        <a:pt x="4661" y="888"/>
                      </a:cubicBezTo>
                      <a:cubicBezTo>
                        <a:pt x="4669" y="912"/>
                        <a:pt x="4693" y="928"/>
                        <a:pt x="4721" y="928"/>
                      </a:cubicBezTo>
                      <a:cubicBezTo>
                        <a:pt x="4729" y="928"/>
                        <a:pt x="4738" y="928"/>
                        <a:pt x="4746" y="920"/>
                      </a:cubicBezTo>
                      <a:cubicBezTo>
                        <a:pt x="4826" y="892"/>
                        <a:pt x="4902" y="860"/>
                        <a:pt x="4975" y="827"/>
                      </a:cubicBezTo>
                      <a:cubicBezTo>
                        <a:pt x="5007" y="811"/>
                        <a:pt x="5023" y="771"/>
                        <a:pt x="5007" y="739"/>
                      </a:cubicBezTo>
                      <a:cubicBezTo>
                        <a:pt x="4995" y="719"/>
                        <a:pt x="4971" y="705"/>
                        <a:pt x="4947" y="705"/>
                      </a:cubicBezTo>
                      <a:close/>
                      <a:moveTo>
                        <a:pt x="694" y="729"/>
                      </a:moveTo>
                      <a:cubicBezTo>
                        <a:pt x="670" y="729"/>
                        <a:pt x="644" y="741"/>
                        <a:pt x="631" y="767"/>
                      </a:cubicBezTo>
                      <a:cubicBezTo>
                        <a:pt x="619" y="795"/>
                        <a:pt x="639" y="831"/>
                        <a:pt x="668" y="848"/>
                      </a:cubicBezTo>
                      <a:cubicBezTo>
                        <a:pt x="744" y="884"/>
                        <a:pt x="824" y="908"/>
                        <a:pt x="901" y="936"/>
                      </a:cubicBezTo>
                      <a:cubicBezTo>
                        <a:pt x="905" y="944"/>
                        <a:pt x="913" y="944"/>
                        <a:pt x="921" y="944"/>
                      </a:cubicBezTo>
                      <a:cubicBezTo>
                        <a:pt x="949" y="944"/>
                        <a:pt x="969" y="924"/>
                        <a:pt x="981" y="896"/>
                      </a:cubicBezTo>
                      <a:cubicBezTo>
                        <a:pt x="989" y="864"/>
                        <a:pt x="969" y="827"/>
                        <a:pt x="941" y="815"/>
                      </a:cubicBezTo>
                      <a:cubicBezTo>
                        <a:pt x="864" y="791"/>
                        <a:pt x="788" y="763"/>
                        <a:pt x="712" y="731"/>
                      </a:cubicBezTo>
                      <a:cubicBezTo>
                        <a:pt x="706" y="729"/>
                        <a:pt x="700" y="729"/>
                        <a:pt x="694" y="729"/>
                      </a:cubicBezTo>
                      <a:close/>
                      <a:moveTo>
                        <a:pt x="1342" y="954"/>
                      </a:moveTo>
                      <a:cubicBezTo>
                        <a:pt x="1316" y="954"/>
                        <a:pt x="1288" y="973"/>
                        <a:pt x="1278" y="1004"/>
                      </a:cubicBezTo>
                      <a:cubicBezTo>
                        <a:pt x="1270" y="1032"/>
                        <a:pt x="1290" y="1069"/>
                        <a:pt x="1326" y="1077"/>
                      </a:cubicBezTo>
                      <a:lnTo>
                        <a:pt x="1567" y="1137"/>
                      </a:lnTo>
                      <a:lnTo>
                        <a:pt x="1580" y="1137"/>
                      </a:lnTo>
                      <a:cubicBezTo>
                        <a:pt x="1612" y="1137"/>
                        <a:pt x="1636" y="1117"/>
                        <a:pt x="1636" y="1093"/>
                      </a:cubicBezTo>
                      <a:cubicBezTo>
                        <a:pt x="1648" y="1056"/>
                        <a:pt x="1628" y="1028"/>
                        <a:pt x="1592" y="1016"/>
                      </a:cubicBezTo>
                      <a:cubicBezTo>
                        <a:pt x="1511" y="996"/>
                        <a:pt x="1435" y="976"/>
                        <a:pt x="1355" y="956"/>
                      </a:cubicBezTo>
                      <a:cubicBezTo>
                        <a:pt x="1350" y="955"/>
                        <a:pt x="1346" y="954"/>
                        <a:pt x="1342" y="954"/>
                      </a:cubicBezTo>
                      <a:close/>
                      <a:moveTo>
                        <a:pt x="4306" y="950"/>
                      </a:moveTo>
                      <a:cubicBezTo>
                        <a:pt x="4300" y="950"/>
                        <a:pt x="4294" y="951"/>
                        <a:pt x="4288" y="952"/>
                      </a:cubicBezTo>
                      <a:cubicBezTo>
                        <a:pt x="4207" y="976"/>
                        <a:pt x="4135" y="996"/>
                        <a:pt x="4054" y="1016"/>
                      </a:cubicBezTo>
                      <a:cubicBezTo>
                        <a:pt x="4018" y="1028"/>
                        <a:pt x="3998" y="1056"/>
                        <a:pt x="4006" y="1093"/>
                      </a:cubicBezTo>
                      <a:cubicBezTo>
                        <a:pt x="4014" y="1117"/>
                        <a:pt x="4038" y="1137"/>
                        <a:pt x="4067" y="1137"/>
                      </a:cubicBezTo>
                      <a:lnTo>
                        <a:pt x="4087" y="1137"/>
                      </a:lnTo>
                      <a:cubicBezTo>
                        <a:pt x="4167" y="1117"/>
                        <a:pt x="4247" y="1097"/>
                        <a:pt x="4328" y="1073"/>
                      </a:cubicBezTo>
                      <a:cubicBezTo>
                        <a:pt x="4360" y="1064"/>
                        <a:pt x="4380" y="1028"/>
                        <a:pt x="4368" y="992"/>
                      </a:cubicBezTo>
                      <a:cubicBezTo>
                        <a:pt x="4361" y="966"/>
                        <a:pt x="4335" y="950"/>
                        <a:pt x="4306" y="950"/>
                      </a:cubicBezTo>
                      <a:close/>
                      <a:moveTo>
                        <a:pt x="2020" y="1096"/>
                      </a:moveTo>
                      <a:cubicBezTo>
                        <a:pt x="1988" y="1096"/>
                        <a:pt x="1961" y="1116"/>
                        <a:pt x="1957" y="1149"/>
                      </a:cubicBezTo>
                      <a:cubicBezTo>
                        <a:pt x="1953" y="1185"/>
                        <a:pt x="1973" y="1213"/>
                        <a:pt x="2009" y="1217"/>
                      </a:cubicBezTo>
                      <a:cubicBezTo>
                        <a:pt x="2090" y="1233"/>
                        <a:pt x="2174" y="1245"/>
                        <a:pt x="2255" y="1253"/>
                      </a:cubicBezTo>
                      <a:lnTo>
                        <a:pt x="2259" y="1253"/>
                      </a:lnTo>
                      <a:cubicBezTo>
                        <a:pt x="2291" y="1253"/>
                        <a:pt x="2319" y="1229"/>
                        <a:pt x="2327" y="1197"/>
                      </a:cubicBezTo>
                      <a:cubicBezTo>
                        <a:pt x="2331" y="1161"/>
                        <a:pt x="2307" y="1133"/>
                        <a:pt x="2271" y="1129"/>
                      </a:cubicBezTo>
                      <a:cubicBezTo>
                        <a:pt x="2190" y="1125"/>
                        <a:pt x="2110" y="1109"/>
                        <a:pt x="2030" y="1097"/>
                      </a:cubicBezTo>
                      <a:cubicBezTo>
                        <a:pt x="2026" y="1096"/>
                        <a:pt x="2023" y="1096"/>
                        <a:pt x="2020" y="1096"/>
                      </a:cubicBezTo>
                      <a:close/>
                      <a:moveTo>
                        <a:pt x="3637" y="1103"/>
                      </a:moveTo>
                      <a:cubicBezTo>
                        <a:pt x="3633" y="1103"/>
                        <a:pt x="3629" y="1104"/>
                        <a:pt x="3625" y="1105"/>
                      </a:cubicBezTo>
                      <a:lnTo>
                        <a:pt x="3384" y="1133"/>
                      </a:lnTo>
                      <a:cubicBezTo>
                        <a:pt x="3351" y="1137"/>
                        <a:pt x="3323" y="1169"/>
                        <a:pt x="3331" y="1205"/>
                      </a:cubicBezTo>
                      <a:cubicBezTo>
                        <a:pt x="3331" y="1233"/>
                        <a:pt x="3359" y="1257"/>
                        <a:pt x="3388" y="1257"/>
                      </a:cubicBezTo>
                      <a:cubicBezTo>
                        <a:pt x="3388" y="1257"/>
                        <a:pt x="3396" y="1257"/>
                        <a:pt x="3400" y="1253"/>
                      </a:cubicBezTo>
                      <a:cubicBezTo>
                        <a:pt x="3480" y="1249"/>
                        <a:pt x="3564" y="1237"/>
                        <a:pt x="3645" y="1225"/>
                      </a:cubicBezTo>
                      <a:cubicBezTo>
                        <a:pt x="3677" y="1217"/>
                        <a:pt x="3701" y="1189"/>
                        <a:pt x="3697" y="1153"/>
                      </a:cubicBezTo>
                      <a:cubicBezTo>
                        <a:pt x="3693" y="1128"/>
                        <a:pt x="3668" y="1103"/>
                        <a:pt x="3637" y="1103"/>
                      </a:cubicBezTo>
                      <a:close/>
                      <a:moveTo>
                        <a:pt x="2709" y="1157"/>
                      </a:moveTo>
                      <a:cubicBezTo>
                        <a:pt x="2672" y="1157"/>
                        <a:pt x="2640" y="1181"/>
                        <a:pt x="2640" y="1217"/>
                      </a:cubicBezTo>
                      <a:cubicBezTo>
                        <a:pt x="2640" y="1253"/>
                        <a:pt x="2668" y="1281"/>
                        <a:pt x="2701" y="1281"/>
                      </a:cubicBezTo>
                      <a:lnTo>
                        <a:pt x="2954" y="1281"/>
                      </a:lnTo>
                      <a:cubicBezTo>
                        <a:pt x="2990" y="1281"/>
                        <a:pt x="3014" y="1253"/>
                        <a:pt x="3014" y="1217"/>
                      </a:cubicBezTo>
                      <a:cubicBezTo>
                        <a:pt x="3014" y="1181"/>
                        <a:pt x="2982" y="1157"/>
                        <a:pt x="2950" y="1157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109" name="Google Shape;109;p3"/>
              <p:cNvGrpSpPr/>
              <p:nvPr/>
            </p:nvGrpSpPr>
            <p:grpSpPr>
              <a:xfrm rot="8478049">
                <a:off x="7456155" y="-397939"/>
                <a:ext cx="900955" cy="172869"/>
                <a:chOff x="3564648" y="628675"/>
                <a:chExt cx="901001" cy="172878"/>
              </a:xfrm>
            </p:grpSpPr>
            <p:sp>
              <p:nvSpPr>
                <p:cNvPr id="110" name="Google Shape;110;p3"/>
                <p:cNvSpPr/>
                <p:nvPr/>
              </p:nvSpPr>
              <p:spPr>
                <a:xfrm>
                  <a:off x="3564648" y="647688"/>
                  <a:ext cx="32631" cy="260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2" h="193" extrusionOk="0">
                      <a:moveTo>
                        <a:pt x="73" y="0"/>
                      </a:moveTo>
                      <a:cubicBezTo>
                        <a:pt x="53" y="0"/>
                        <a:pt x="33" y="10"/>
                        <a:pt x="21" y="28"/>
                      </a:cubicBezTo>
                      <a:cubicBezTo>
                        <a:pt x="0" y="52"/>
                        <a:pt x="4" y="92"/>
                        <a:pt x="33" y="112"/>
                      </a:cubicBezTo>
                      <a:cubicBezTo>
                        <a:pt x="33" y="112"/>
                        <a:pt x="69" y="140"/>
                        <a:pt x="141" y="184"/>
                      </a:cubicBezTo>
                      <a:cubicBezTo>
                        <a:pt x="149" y="188"/>
                        <a:pt x="165" y="192"/>
                        <a:pt x="173" y="192"/>
                      </a:cubicBezTo>
                      <a:cubicBezTo>
                        <a:pt x="193" y="192"/>
                        <a:pt x="213" y="184"/>
                        <a:pt x="225" y="168"/>
                      </a:cubicBezTo>
                      <a:cubicBezTo>
                        <a:pt x="241" y="144"/>
                        <a:pt x="233" y="104"/>
                        <a:pt x="205" y="84"/>
                      </a:cubicBezTo>
                      <a:cubicBezTo>
                        <a:pt x="141" y="40"/>
                        <a:pt x="105" y="11"/>
                        <a:pt x="105" y="11"/>
                      </a:cubicBezTo>
                      <a:cubicBezTo>
                        <a:pt x="96" y="4"/>
                        <a:pt x="84" y="0"/>
                        <a:pt x="73" y="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1" name="Google Shape;111;p3"/>
                <p:cNvSpPr/>
                <p:nvPr/>
              </p:nvSpPr>
              <p:spPr>
                <a:xfrm>
                  <a:off x="3630180" y="628675"/>
                  <a:ext cx="835469" cy="17287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196" h="1282" extrusionOk="0">
                      <a:moveTo>
                        <a:pt x="6121" y="0"/>
                      </a:moveTo>
                      <a:cubicBezTo>
                        <a:pt x="6109" y="0"/>
                        <a:pt x="6097" y="4"/>
                        <a:pt x="6087" y="12"/>
                      </a:cubicBezTo>
                      <a:cubicBezTo>
                        <a:pt x="6023" y="64"/>
                        <a:pt x="5955" y="112"/>
                        <a:pt x="5891" y="160"/>
                      </a:cubicBezTo>
                      <a:cubicBezTo>
                        <a:pt x="5858" y="177"/>
                        <a:pt x="5854" y="213"/>
                        <a:pt x="5875" y="245"/>
                      </a:cubicBezTo>
                      <a:cubicBezTo>
                        <a:pt x="5887" y="261"/>
                        <a:pt x="5907" y="269"/>
                        <a:pt x="5927" y="269"/>
                      </a:cubicBezTo>
                      <a:cubicBezTo>
                        <a:pt x="5943" y="269"/>
                        <a:pt x="5951" y="265"/>
                        <a:pt x="5967" y="261"/>
                      </a:cubicBezTo>
                      <a:cubicBezTo>
                        <a:pt x="6035" y="213"/>
                        <a:pt x="6104" y="165"/>
                        <a:pt x="6168" y="112"/>
                      </a:cubicBezTo>
                      <a:cubicBezTo>
                        <a:pt x="6192" y="88"/>
                        <a:pt x="6196" y="48"/>
                        <a:pt x="6176" y="24"/>
                      </a:cubicBezTo>
                      <a:cubicBezTo>
                        <a:pt x="6161" y="9"/>
                        <a:pt x="6140" y="0"/>
                        <a:pt x="6121" y="0"/>
                      </a:cubicBezTo>
                      <a:close/>
                      <a:moveTo>
                        <a:pt x="5557" y="384"/>
                      </a:moveTo>
                      <a:cubicBezTo>
                        <a:pt x="5546" y="384"/>
                        <a:pt x="5535" y="387"/>
                        <a:pt x="5525" y="394"/>
                      </a:cubicBezTo>
                      <a:lnTo>
                        <a:pt x="5312" y="514"/>
                      </a:lnTo>
                      <a:cubicBezTo>
                        <a:pt x="5284" y="530"/>
                        <a:pt x="5272" y="570"/>
                        <a:pt x="5288" y="602"/>
                      </a:cubicBezTo>
                      <a:cubicBezTo>
                        <a:pt x="5296" y="623"/>
                        <a:pt x="5324" y="631"/>
                        <a:pt x="5344" y="631"/>
                      </a:cubicBezTo>
                      <a:cubicBezTo>
                        <a:pt x="5352" y="631"/>
                        <a:pt x="5364" y="631"/>
                        <a:pt x="5372" y="627"/>
                      </a:cubicBezTo>
                      <a:cubicBezTo>
                        <a:pt x="5445" y="586"/>
                        <a:pt x="5517" y="546"/>
                        <a:pt x="5589" y="502"/>
                      </a:cubicBezTo>
                      <a:cubicBezTo>
                        <a:pt x="5617" y="486"/>
                        <a:pt x="5629" y="446"/>
                        <a:pt x="5609" y="414"/>
                      </a:cubicBezTo>
                      <a:cubicBezTo>
                        <a:pt x="5599" y="395"/>
                        <a:pt x="5578" y="384"/>
                        <a:pt x="5557" y="384"/>
                      </a:cubicBezTo>
                      <a:close/>
                      <a:moveTo>
                        <a:pt x="68" y="434"/>
                      </a:moveTo>
                      <a:cubicBezTo>
                        <a:pt x="45" y="434"/>
                        <a:pt x="25" y="444"/>
                        <a:pt x="17" y="466"/>
                      </a:cubicBezTo>
                      <a:cubicBezTo>
                        <a:pt x="1" y="494"/>
                        <a:pt x="9" y="534"/>
                        <a:pt x="41" y="550"/>
                      </a:cubicBezTo>
                      <a:cubicBezTo>
                        <a:pt x="109" y="590"/>
                        <a:pt x="185" y="631"/>
                        <a:pt x="262" y="667"/>
                      </a:cubicBezTo>
                      <a:cubicBezTo>
                        <a:pt x="266" y="671"/>
                        <a:pt x="278" y="671"/>
                        <a:pt x="286" y="671"/>
                      </a:cubicBezTo>
                      <a:cubicBezTo>
                        <a:pt x="310" y="671"/>
                        <a:pt x="330" y="663"/>
                        <a:pt x="346" y="635"/>
                      </a:cubicBezTo>
                      <a:cubicBezTo>
                        <a:pt x="362" y="602"/>
                        <a:pt x="346" y="566"/>
                        <a:pt x="318" y="550"/>
                      </a:cubicBezTo>
                      <a:cubicBezTo>
                        <a:pt x="246" y="514"/>
                        <a:pt x="169" y="482"/>
                        <a:pt x="101" y="442"/>
                      </a:cubicBezTo>
                      <a:cubicBezTo>
                        <a:pt x="90" y="436"/>
                        <a:pt x="79" y="434"/>
                        <a:pt x="68" y="434"/>
                      </a:cubicBezTo>
                      <a:close/>
                      <a:moveTo>
                        <a:pt x="4947" y="705"/>
                      </a:moveTo>
                      <a:cubicBezTo>
                        <a:pt x="4939" y="705"/>
                        <a:pt x="4930" y="707"/>
                        <a:pt x="4922" y="711"/>
                      </a:cubicBezTo>
                      <a:cubicBezTo>
                        <a:pt x="4846" y="747"/>
                        <a:pt x="4770" y="775"/>
                        <a:pt x="4693" y="807"/>
                      </a:cubicBezTo>
                      <a:cubicBezTo>
                        <a:pt x="4665" y="815"/>
                        <a:pt x="4645" y="856"/>
                        <a:pt x="4661" y="888"/>
                      </a:cubicBezTo>
                      <a:cubicBezTo>
                        <a:pt x="4669" y="912"/>
                        <a:pt x="4693" y="928"/>
                        <a:pt x="4721" y="928"/>
                      </a:cubicBezTo>
                      <a:cubicBezTo>
                        <a:pt x="4729" y="928"/>
                        <a:pt x="4738" y="928"/>
                        <a:pt x="4746" y="920"/>
                      </a:cubicBezTo>
                      <a:cubicBezTo>
                        <a:pt x="4826" y="892"/>
                        <a:pt x="4902" y="860"/>
                        <a:pt x="4975" y="827"/>
                      </a:cubicBezTo>
                      <a:cubicBezTo>
                        <a:pt x="5007" y="811"/>
                        <a:pt x="5023" y="771"/>
                        <a:pt x="5007" y="739"/>
                      </a:cubicBezTo>
                      <a:cubicBezTo>
                        <a:pt x="4995" y="719"/>
                        <a:pt x="4971" y="705"/>
                        <a:pt x="4947" y="705"/>
                      </a:cubicBezTo>
                      <a:close/>
                      <a:moveTo>
                        <a:pt x="694" y="729"/>
                      </a:moveTo>
                      <a:cubicBezTo>
                        <a:pt x="670" y="729"/>
                        <a:pt x="644" y="741"/>
                        <a:pt x="631" y="767"/>
                      </a:cubicBezTo>
                      <a:cubicBezTo>
                        <a:pt x="619" y="795"/>
                        <a:pt x="639" y="831"/>
                        <a:pt x="668" y="848"/>
                      </a:cubicBezTo>
                      <a:cubicBezTo>
                        <a:pt x="744" y="884"/>
                        <a:pt x="824" y="908"/>
                        <a:pt x="901" y="936"/>
                      </a:cubicBezTo>
                      <a:cubicBezTo>
                        <a:pt x="905" y="944"/>
                        <a:pt x="913" y="944"/>
                        <a:pt x="921" y="944"/>
                      </a:cubicBezTo>
                      <a:cubicBezTo>
                        <a:pt x="949" y="944"/>
                        <a:pt x="969" y="924"/>
                        <a:pt x="981" y="896"/>
                      </a:cubicBezTo>
                      <a:cubicBezTo>
                        <a:pt x="989" y="864"/>
                        <a:pt x="969" y="827"/>
                        <a:pt x="941" y="815"/>
                      </a:cubicBezTo>
                      <a:cubicBezTo>
                        <a:pt x="864" y="791"/>
                        <a:pt x="788" y="763"/>
                        <a:pt x="712" y="731"/>
                      </a:cubicBezTo>
                      <a:cubicBezTo>
                        <a:pt x="706" y="729"/>
                        <a:pt x="700" y="729"/>
                        <a:pt x="694" y="729"/>
                      </a:cubicBezTo>
                      <a:close/>
                      <a:moveTo>
                        <a:pt x="1342" y="954"/>
                      </a:moveTo>
                      <a:cubicBezTo>
                        <a:pt x="1316" y="954"/>
                        <a:pt x="1288" y="973"/>
                        <a:pt x="1278" y="1004"/>
                      </a:cubicBezTo>
                      <a:cubicBezTo>
                        <a:pt x="1270" y="1032"/>
                        <a:pt x="1290" y="1069"/>
                        <a:pt x="1326" y="1077"/>
                      </a:cubicBezTo>
                      <a:lnTo>
                        <a:pt x="1567" y="1137"/>
                      </a:lnTo>
                      <a:lnTo>
                        <a:pt x="1580" y="1137"/>
                      </a:lnTo>
                      <a:cubicBezTo>
                        <a:pt x="1612" y="1137"/>
                        <a:pt x="1636" y="1117"/>
                        <a:pt x="1636" y="1093"/>
                      </a:cubicBezTo>
                      <a:cubicBezTo>
                        <a:pt x="1648" y="1056"/>
                        <a:pt x="1628" y="1028"/>
                        <a:pt x="1592" y="1016"/>
                      </a:cubicBezTo>
                      <a:cubicBezTo>
                        <a:pt x="1511" y="996"/>
                        <a:pt x="1435" y="976"/>
                        <a:pt x="1355" y="956"/>
                      </a:cubicBezTo>
                      <a:cubicBezTo>
                        <a:pt x="1350" y="955"/>
                        <a:pt x="1346" y="954"/>
                        <a:pt x="1342" y="954"/>
                      </a:cubicBezTo>
                      <a:close/>
                      <a:moveTo>
                        <a:pt x="4306" y="950"/>
                      </a:moveTo>
                      <a:cubicBezTo>
                        <a:pt x="4300" y="950"/>
                        <a:pt x="4294" y="951"/>
                        <a:pt x="4288" y="952"/>
                      </a:cubicBezTo>
                      <a:cubicBezTo>
                        <a:pt x="4207" y="976"/>
                        <a:pt x="4135" y="996"/>
                        <a:pt x="4054" y="1016"/>
                      </a:cubicBezTo>
                      <a:cubicBezTo>
                        <a:pt x="4018" y="1028"/>
                        <a:pt x="3998" y="1056"/>
                        <a:pt x="4006" y="1093"/>
                      </a:cubicBezTo>
                      <a:cubicBezTo>
                        <a:pt x="4014" y="1117"/>
                        <a:pt x="4038" y="1137"/>
                        <a:pt x="4067" y="1137"/>
                      </a:cubicBezTo>
                      <a:lnTo>
                        <a:pt x="4087" y="1137"/>
                      </a:lnTo>
                      <a:cubicBezTo>
                        <a:pt x="4167" y="1117"/>
                        <a:pt x="4247" y="1097"/>
                        <a:pt x="4328" y="1073"/>
                      </a:cubicBezTo>
                      <a:cubicBezTo>
                        <a:pt x="4360" y="1064"/>
                        <a:pt x="4380" y="1028"/>
                        <a:pt x="4368" y="992"/>
                      </a:cubicBezTo>
                      <a:cubicBezTo>
                        <a:pt x="4361" y="966"/>
                        <a:pt x="4335" y="950"/>
                        <a:pt x="4306" y="950"/>
                      </a:cubicBezTo>
                      <a:close/>
                      <a:moveTo>
                        <a:pt x="2020" y="1096"/>
                      </a:moveTo>
                      <a:cubicBezTo>
                        <a:pt x="1988" y="1096"/>
                        <a:pt x="1961" y="1116"/>
                        <a:pt x="1957" y="1149"/>
                      </a:cubicBezTo>
                      <a:cubicBezTo>
                        <a:pt x="1953" y="1185"/>
                        <a:pt x="1973" y="1213"/>
                        <a:pt x="2009" y="1217"/>
                      </a:cubicBezTo>
                      <a:cubicBezTo>
                        <a:pt x="2090" y="1233"/>
                        <a:pt x="2174" y="1245"/>
                        <a:pt x="2255" y="1253"/>
                      </a:cubicBezTo>
                      <a:lnTo>
                        <a:pt x="2259" y="1253"/>
                      </a:lnTo>
                      <a:cubicBezTo>
                        <a:pt x="2291" y="1253"/>
                        <a:pt x="2319" y="1229"/>
                        <a:pt x="2327" y="1197"/>
                      </a:cubicBezTo>
                      <a:cubicBezTo>
                        <a:pt x="2331" y="1161"/>
                        <a:pt x="2307" y="1133"/>
                        <a:pt x="2271" y="1129"/>
                      </a:cubicBezTo>
                      <a:cubicBezTo>
                        <a:pt x="2190" y="1125"/>
                        <a:pt x="2110" y="1109"/>
                        <a:pt x="2030" y="1097"/>
                      </a:cubicBezTo>
                      <a:cubicBezTo>
                        <a:pt x="2026" y="1096"/>
                        <a:pt x="2023" y="1096"/>
                        <a:pt x="2020" y="1096"/>
                      </a:cubicBezTo>
                      <a:close/>
                      <a:moveTo>
                        <a:pt x="3637" y="1103"/>
                      </a:moveTo>
                      <a:cubicBezTo>
                        <a:pt x="3633" y="1103"/>
                        <a:pt x="3629" y="1104"/>
                        <a:pt x="3625" y="1105"/>
                      </a:cubicBezTo>
                      <a:lnTo>
                        <a:pt x="3384" y="1133"/>
                      </a:lnTo>
                      <a:cubicBezTo>
                        <a:pt x="3351" y="1137"/>
                        <a:pt x="3323" y="1169"/>
                        <a:pt x="3331" y="1205"/>
                      </a:cubicBezTo>
                      <a:cubicBezTo>
                        <a:pt x="3331" y="1233"/>
                        <a:pt x="3359" y="1257"/>
                        <a:pt x="3388" y="1257"/>
                      </a:cubicBezTo>
                      <a:cubicBezTo>
                        <a:pt x="3388" y="1257"/>
                        <a:pt x="3396" y="1257"/>
                        <a:pt x="3400" y="1253"/>
                      </a:cubicBezTo>
                      <a:cubicBezTo>
                        <a:pt x="3480" y="1249"/>
                        <a:pt x="3564" y="1237"/>
                        <a:pt x="3645" y="1225"/>
                      </a:cubicBezTo>
                      <a:cubicBezTo>
                        <a:pt x="3677" y="1217"/>
                        <a:pt x="3701" y="1189"/>
                        <a:pt x="3697" y="1153"/>
                      </a:cubicBezTo>
                      <a:cubicBezTo>
                        <a:pt x="3693" y="1128"/>
                        <a:pt x="3668" y="1103"/>
                        <a:pt x="3637" y="1103"/>
                      </a:cubicBezTo>
                      <a:close/>
                      <a:moveTo>
                        <a:pt x="2709" y="1157"/>
                      </a:moveTo>
                      <a:cubicBezTo>
                        <a:pt x="2672" y="1157"/>
                        <a:pt x="2640" y="1181"/>
                        <a:pt x="2640" y="1217"/>
                      </a:cubicBezTo>
                      <a:cubicBezTo>
                        <a:pt x="2640" y="1253"/>
                        <a:pt x="2668" y="1281"/>
                        <a:pt x="2701" y="1281"/>
                      </a:cubicBezTo>
                      <a:lnTo>
                        <a:pt x="2954" y="1281"/>
                      </a:lnTo>
                      <a:cubicBezTo>
                        <a:pt x="2990" y="1281"/>
                        <a:pt x="3014" y="1253"/>
                        <a:pt x="3014" y="1217"/>
                      </a:cubicBezTo>
                      <a:cubicBezTo>
                        <a:pt x="3014" y="1181"/>
                        <a:pt x="2982" y="1157"/>
                        <a:pt x="2950" y="1157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</p:grpSp>
      <p:grpSp>
        <p:nvGrpSpPr>
          <p:cNvPr id="112" name="Google Shape;112;p3"/>
          <p:cNvGrpSpPr/>
          <p:nvPr/>
        </p:nvGrpSpPr>
        <p:grpSpPr>
          <a:xfrm rot="-2995951">
            <a:off x="4429344" y="513243"/>
            <a:ext cx="4074052" cy="3919122"/>
            <a:chOff x="2032175" y="1682500"/>
            <a:chExt cx="557500" cy="536300"/>
          </a:xfrm>
        </p:grpSpPr>
        <p:sp>
          <p:nvSpPr>
            <p:cNvPr id="113" name="Google Shape;113;p3"/>
            <p:cNvSpPr/>
            <p:nvPr/>
          </p:nvSpPr>
          <p:spPr>
            <a:xfrm>
              <a:off x="2032175" y="1736150"/>
              <a:ext cx="557500" cy="482650"/>
            </a:xfrm>
            <a:custGeom>
              <a:avLst/>
              <a:gdLst/>
              <a:ahLst/>
              <a:cxnLst/>
              <a:rect l="l" t="t" r="r" b="b"/>
              <a:pathLst>
                <a:path w="22300" h="19306" extrusionOk="0">
                  <a:moveTo>
                    <a:pt x="17029" y="1"/>
                  </a:moveTo>
                  <a:cubicBezTo>
                    <a:pt x="15601" y="1"/>
                    <a:pt x="14082" y="330"/>
                    <a:pt x="12862" y="771"/>
                  </a:cubicBezTo>
                  <a:cubicBezTo>
                    <a:pt x="12037" y="1071"/>
                    <a:pt x="11278" y="1177"/>
                    <a:pt x="10540" y="1177"/>
                  </a:cubicBezTo>
                  <a:cubicBezTo>
                    <a:pt x="8763" y="1177"/>
                    <a:pt x="7104" y="563"/>
                    <a:pt x="4920" y="563"/>
                  </a:cubicBezTo>
                  <a:cubicBezTo>
                    <a:pt x="4705" y="563"/>
                    <a:pt x="4485" y="569"/>
                    <a:pt x="4260" y="582"/>
                  </a:cubicBezTo>
                  <a:cubicBezTo>
                    <a:pt x="788" y="783"/>
                    <a:pt x="202" y="4198"/>
                    <a:pt x="1708" y="7372"/>
                  </a:cubicBezTo>
                  <a:cubicBezTo>
                    <a:pt x="3215" y="10546"/>
                    <a:pt x="1" y="13439"/>
                    <a:pt x="1258" y="16798"/>
                  </a:cubicBezTo>
                  <a:cubicBezTo>
                    <a:pt x="1942" y="18629"/>
                    <a:pt x="3846" y="18953"/>
                    <a:pt x="5847" y="18953"/>
                  </a:cubicBezTo>
                  <a:cubicBezTo>
                    <a:pt x="6944" y="18953"/>
                    <a:pt x="8069" y="18856"/>
                    <a:pt x="9039" y="18856"/>
                  </a:cubicBezTo>
                  <a:cubicBezTo>
                    <a:pt x="9546" y="18856"/>
                    <a:pt x="10011" y="18883"/>
                    <a:pt x="10407" y="18964"/>
                  </a:cubicBezTo>
                  <a:cubicBezTo>
                    <a:pt x="11570" y="19200"/>
                    <a:pt x="12633" y="19305"/>
                    <a:pt x="13600" y="19305"/>
                  </a:cubicBezTo>
                  <a:cubicBezTo>
                    <a:pt x="20113" y="19305"/>
                    <a:pt x="22247" y="14514"/>
                    <a:pt x="21247" y="12632"/>
                  </a:cubicBezTo>
                  <a:cubicBezTo>
                    <a:pt x="20090" y="10462"/>
                    <a:pt x="22299" y="6312"/>
                    <a:pt x="21496" y="2796"/>
                  </a:cubicBezTo>
                  <a:cubicBezTo>
                    <a:pt x="21018" y="707"/>
                    <a:pt x="19121" y="1"/>
                    <a:pt x="17029" y="1"/>
                  </a:cubicBezTo>
                  <a:close/>
                </a:path>
              </a:pathLst>
            </a:custGeom>
            <a:solidFill>
              <a:srgbClr val="FF5A78">
                <a:alpha val="225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" name="Google Shape;114;p3"/>
            <p:cNvSpPr/>
            <p:nvPr/>
          </p:nvSpPr>
          <p:spPr>
            <a:xfrm>
              <a:off x="2196000" y="1682500"/>
              <a:ext cx="189675" cy="60225"/>
            </a:xfrm>
            <a:custGeom>
              <a:avLst/>
              <a:gdLst/>
              <a:ahLst/>
              <a:cxnLst/>
              <a:rect l="l" t="t" r="r" b="b"/>
              <a:pathLst>
                <a:path w="7587" h="2409" extrusionOk="0">
                  <a:moveTo>
                    <a:pt x="984" y="1"/>
                  </a:moveTo>
                  <a:cubicBezTo>
                    <a:pt x="635" y="1"/>
                    <a:pt x="382" y="108"/>
                    <a:pt x="294" y="422"/>
                  </a:cubicBezTo>
                  <a:cubicBezTo>
                    <a:pt x="0" y="1457"/>
                    <a:pt x="1858" y="2408"/>
                    <a:pt x="3684" y="2408"/>
                  </a:cubicBezTo>
                  <a:cubicBezTo>
                    <a:pt x="3806" y="2408"/>
                    <a:pt x="3929" y="2404"/>
                    <a:pt x="4051" y="2395"/>
                  </a:cubicBezTo>
                  <a:cubicBezTo>
                    <a:pt x="6642" y="2210"/>
                    <a:pt x="7586" y="981"/>
                    <a:pt x="7325" y="374"/>
                  </a:cubicBezTo>
                  <a:cubicBezTo>
                    <a:pt x="7218" y="124"/>
                    <a:pt x="6925" y="30"/>
                    <a:pt x="6519" y="30"/>
                  </a:cubicBezTo>
                  <a:cubicBezTo>
                    <a:pt x="5946" y="30"/>
                    <a:pt x="5149" y="218"/>
                    <a:pt x="4336" y="422"/>
                  </a:cubicBezTo>
                  <a:cubicBezTo>
                    <a:pt x="4179" y="462"/>
                    <a:pt x="4010" y="479"/>
                    <a:pt x="3833" y="479"/>
                  </a:cubicBezTo>
                  <a:cubicBezTo>
                    <a:pt x="2889" y="479"/>
                    <a:pt x="1721" y="1"/>
                    <a:pt x="984" y="1"/>
                  </a:cubicBezTo>
                  <a:close/>
                </a:path>
              </a:pathLst>
            </a:custGeom>
            <a:solidFill>
              <a:srgbClr val="FF5A78">
                <a:alpha val="225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5" name="Google Shape;115;p3"/>
          <p:cNvSpPr txBox="1">
            <a:spLocks noGrp="1"/>
          </p:cNvSpPr>
          <p:nvPr>
            <p:ph type="title" idx="2" hasCustomPrompt="1"/>
          </p:nvPr>
        </p:nvSpPr>
        <p:spPr>
          <a:xfrm>
            <a:off x="740125" y="831100"/>
            <a:ext cx="3831900" cy="1395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8000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116" name="Google Shape;116;p3"/>
          <p:cNvSpPr txBox="1">
            <a:spLocks noGrp="1"/>
          </p:cNvSpPr>
          <p:nvPr>
            <p:ph type="subTitle" idx="1"/>
          </p:nvPr>
        </p:nvSpPr>
        <p:spPr>
          <a:xfrm>
            <a:off x="1279975" y="3010100"/>
            <a:ext cx="2752200" cy="728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Font typeface="Bellota Text"/>
              <a:buNone/>
              <a:defRPr sz="1600">
                <a:solidFill>
                  <a:schemeClr val="dk1"/>
                </a:solidFill>
                <a:latin typeface="Bellota Text"/>
                <a:ea typeface="Bellota Text"/>
                <a:cs typeface="Bellota Text"/>
                <a:sym typeface="Bellota Text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grpSp>
        <p:nvGrpSpPr>
          <p:cNvPr id="117" name="Google Shape;117;p3"/>
          <p:cNvGrpSpPr/>
          <p:nvPr/>
        </p:nvGrpSpPr>
        <p:grpSpPr>
          <a:xfrm rot="7153394">
            <a:off x="7700648" y="3361727"/>
            <a:ext cx="2039530" cy="1399524"/>
            <a:chOff x="6272659" y="-660615"/>
            <a:chExt cx="2039586" cy="1399562"/>
          </a:xfrm>
        </p:grpSpPr>
        <p:grpSp>
          <p:nvGrpSpPr>
            <p:cNvPr id="118" name="Google Shape;118;p3"/>
            <p:cNvGrpSpPr/>
            <p:nvPr/>
          </p:nvGrpSpPr>
          <p:grpSpPr>
            <a:xfrm rot="8478049">
              <a:off x="7456155" y="-397939"/>
              <a:ext cx="900955" cy="172869"/>
              <a:chOff x="3564648" y="628675"/>
              <a:chExt cx="901001" cy="172878"/>
            </a:xfrm>
          </p:grpSpPr>
          <p:sp>
            <p:nvSpPr>
              <p:cNvPr id="119" name="Google Shape;119;p3"/>
              <p:cNvSpPr/>
              <p:nvPr/>
            </p:nvSpPr>
            <p:spPr>
              <a:xfrm>
                <a:off x="3564648" y="647688"/>
                <a:ext cx="32631" cy="26026"/>
              </a:xfrm>
              <a:custGeom>
                <a:avLst/>
                <a:gdLst/>
                <a:ahLst/>
                <a:cxnLst/>
                <a:rect l="l" t="t" r="r" b="b"/>
                <a:pathLst>
                  <a:path w="242" h="193" extrusionOk="0">
                    <a:moveTo>
                      <a:pt x="73" y="0"/>
                    </a:moveTo>
                    <a:cubicBezTo>
                      <a:pt x="53" y="0"/>
                      <a:pt x="33" y="10"/>
                      <a:pt x="21" y="28"/>
                    </a:cubicBezTo>
                    <a:cubicBezTo>
                      <a:pt x="0" y="52"/>
                      <a:pt x="4" y="92"/>
                      <a:pt x="33" y="112"/>
                    </a:cubicBezTo>
                    <a:cubicBezTo>
                      <a:pt x="33" y="112"/>
                      <a:pt x="69" y="140"/>
                      <a:pt x="141" y="184"/>
                    </a:cubicBezTo>
                    <a:cubicBezTo>
                      <a:pt x="149" y="188"/>
                      <a:pt x="165" y="192"/>
                      <a:pt x="173" y="192"/>
                    </a:cubicBezTo>
                    <a:cubicBezTo>
                      <a:pt x="193" y="192"/>
                      <a:pt x="213" y="184"/>
                      <a:pt x="225" y="168"/>
                    </a:cubicBezTo>
                    <a:cubicBezTo>
                      <a:pt x="241" y="144"/>
                      <a:pt x="233" y="104"/>
                      <a:pt x="205" y="84"/>
                    </a:cubicBezTo>
                    <a:cubicBezTo>
                      <a:pt x="141" y="40"/>
                      <a:pt x="105" y="11"/>
                      <a:pt x="105" y="11"/>
                    </a:cubicBezTo>
                    <a:cubicBezTo>
                      <a:pt x="96" y="4"/>
                      <a:pt x="84" y="0"/>
                      <a:pt x="73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0" name="Google Shape;120;p3"/>
              <p:cNvSpPr/>
              <p:nvPr/>
            </p:nvSpPr>
            <p:spPr>
              <a:xfrm>
                <a:off x="3630180" y="628675"/>
                <a:ext cx="835469" cy="172878"/>
              </a:xfrm>
              <a:custGeom>
                <a:avLst/>
                <a:gdLst/>
                <a:ahLst/>
                <a:cxnLst/>
                <a:rect l="l" t="t" r="r" b="b"/>
                <a:pathLst>
                  <a:path w="6196" h="1282" extrusionOk="0">
                    <a:moveTo>
                      <a:pt x="6121" y="0"/>
                    </a:moveTo>
                    <a:cubicBezTo>
                      <a:pt x="6109" y="0"/>
                      <a:pt x="6097" y="4"/>
                      <a:pt x="6087" y="12"/>
                    </a:cubicBezTo>
                    <a:cubicBezTo>
                      <a:pt x="6023" y="64"/>
                      <a:pt x="5955" y="112"/>
                      <a:pt x="5891" y="160"/>
                    </a:cubicBezTo>
                    <a:cubicBezTo>
                      <a:pt x="5858" y="177"/>
                      <a:pt x="5854" y="213"/>
                      <a:pt x="5875" y="245"/>
                    </a:cubicBezTo>
                    <a:cubicBezTo>
                      <a:pt x="5887" y="261"/>
                      <a:pt x="5907" y="269"/>
                      <a:pt x="5927" y="269"/>
                    </a:cubicBezTo>
                    <a:cubicBezTo>
                      <a:pt x="5943" y="269"/>
                      <a:pt x="5951" y="265"/>
                      <a:pt x="5967" y="261"/>
                    </a:cubicBezTo>
                    <a:cubicBezTo>
                      <a:pt x="6035" y="213"/>
                      <a:pt x="6104" y="165"/>
                      <a:pt x="6168" y="112"/>
                    </a:cubicBezTo>
                    <a:cubicBezTo>
                      <a:pt x="6192" y="88"/>
                      <a:pt x="6196" y="48"/>
                      <a:pt x="6176" y="24"/>
                    </a:cubicBezTo>
                    <a:cubicBezTo>
                      <a:pt x="6161" y="9"/>
                      <a:pt x="6140" y="0"/>
                      <a:pt x="6121" y="0"/>
                    </a:cubicBezTo>
                    <a:close/>
                    <a:moveTo>
                      <a:pt x="5557" y="384"/>
                    </a:moveTo>
                    <a:cubicBezTo>
                      <a:pt x="5546" y="384"/>
                      <a:pt x="5535" y="387"/>
                      <a:pt x="5525" y="394"/>
                    </a:cubicBezTo>
                    <a:lnTo>
                      <a:pt x="5312" y="514"/>
                    </a:lnTo>
                    <a:cubicBezTo>
                      <a:pt x="5284" y="530"/>
                      <a:pt x="5272" y="570"/>
                      <a:pt x="5288" y="602"/>
                    </a:cubicBezTo>
                    <a:cubicBezTo>
                      <a:pt x="5296" y="623"/>
                      <a:pt x="5324" y="631"/>
                      <a:pt x="5344" y="631"/>
                    </a:cubicBezTo>
                    <a:cubicBezTo>
                      <a:pt x="5352" y="631"/>
                      <a:pt x="5364" y="631"/>
                      <a:pt x="5372" y="627"/>
                    </a:cubicBezTo>
                    <a:cubicBezTo>
                      <a:pt x="5445" y="586"/>
                      <a:pt x="5517" y="546"/>
                      <a:pt x="5589" y="502"/>
                    </a:cubicBezTo>
                    <a:cubicBezTo>
                      <a:pt x="5617" y="486"/>
                      <a:pt x="5629" y="446"/>
                      <a:pt x="5609" y="414"/>
                    </a:cubicBezTo>
                    <a:cubicBezTo>
                      <a:pt x="5599" y="395"/>
                      <a:pt x="5578" y="384"/>
                      <a:pt x="5557" y="384"/>
                    </a:cubicBezTo>
                    <a:close/>
                    <a:moveTo>
                      <a:pt x="68" y="434"/>
                    </a:moveTo>
                    <a:cubicBezTo>
                      <a:pt x="45" y="434"/>
                      <a:pt x="25" y="444"/>
                      <a:pt x="17" y="466"/>
                    </a:cubicBezTo>
                    <a:cubicBezTo>
                      <a:pt x="1" y="494"/>
                      <a:pt x="9" y="534"/>
                      <a:pt x="41" y="550"/>
                    </a:cubicBezTo>
                    <a:cubicBezTo>
                      <a:pt x="109" y="590"/>
                      <a:pt x="185" y="631"/>
                      <a:pt x="262" y="667"/>
                    </a:cubicBezTo>
                    <a:cubicBezTo>
                      <a:pt x="266" y="671"/>
                      <a:pt x="278" y="671"/>
                      <a:pt x="286" y="671"/>
                    </a:cubicBezTo>
                    <a:cubicBezTo>
                      <a:pt x="310" y="671"/>
                      <a:pt x="330" y="663"/>
                      <a:pt x="346" y="635"/>
                    </a:cubicBezTo>
                    <a:cubicBezTo>
                      <a:pt x="362" y="602"/>
                      <a:pt x="346" y="566"/>
                      <a:pt x="318" y="550"/>
                    </a:cubicBezTo>
                    <a:cubicBezTo>
                      <a:pt x="246" y="514"/>
                      <a:pt x="169" y="482"/>
                      <a:pt x="101" y="442"/>
                    </a:cubicBezTo>
                    <a:cubicBezTo>
                      <a:pt x="90" y="436"/>
                      <a:pt x="79" y="434"/>
                      <a:pt x="68" y="434"/>
                    </a:cubicBezTo>
                    <a:close/>
                    <a:moveTo>
                      <a:pt x="4947" y="705"/>
                    </a:moveTo>
                    <a:cubicBezTo>
                      <a:pt x="4939" y="705"/>
                      <a:pt x="4930" y="707"/>
                      <a:pt x="4922" y="711"/>
                    </a:cubicBezTo>
                    <a:cubicBezTo>
                      <a:pt x="4846" y="747"/>
                      <a:pt x="4770" y="775"/>
                      <a:pt x="4693" y="807"/>
                    </a:cubicBezTo>
                    <a:cubicBezTo>
                      <a:pt x="4665" y="815"/>
                      <a:pt x="4645" y="856"/>
                      <a:pt x="4661" y="888"/>
                    </a:cubicBezTo>
                    <a:cubicBezTo>
                      <a:pt x="4669" y="912"/>
                      <a:pt x="4693" y="928"/>
                      <a:pt x="4721" y="928"/>
                    </a:cubicBezTo>
                    <a:cubicBezTo>
                      <a:pt x="4729" y="928"/>
                      <a:pt x="4738" y="928"/>
                      <a:pt x="4746" y="920"/>
                    </a:cubicBezTo>
                    <a:cubicBezTo>
                      <a:pt x="4826" y="892"/>
                      <a:pt x="4902" y="860"/>
                      <a:pt x="4975" y="827"/>
                    </a:cubicBezTo>
                    <a:cubicBezTo>
                      <a:pt x="5007" y="811"/>
                      <a:pt x="5023" y="771"/>
                      <a:pt x="5007" y="739"/>
                    </a:cubicBezTo>
                    <a:cubicBezTo>
                      <a:pt x="4995" y="719"/>
                      <a:pt x="4971" y="705"/>
                      <a:pt x="4947" y="705"/>
                    </a:cubicBezTo>
                    <a:close/>
                    <a:moveTo>
                      <a:pt x="694" y="729"/>
                    </a:moveTo>
                    <a:cubicBezTo>
                      <a:pt x="670" y="729"/>
                      <a:pt x="644" y="741"/>
                      <a:pt x="631" y="767"/>
                    </a:cubicBezTo>
                    <a:cubicBezTo>
                      <a:pt x="619" y="795"/>
                      <a:pt x="639" y="831"/>
                      <a:pt x="668" y="848"/>
                    </a:cubicBezTo>
                    <a:cubicBezTo>
                      <a:pt x="744" y="884"/>
                      <a:pt x="824" y="908"/>
                      <a:pt x="901" y="936"/>
                    </a:cubicBezTo>
                    <a:cubicBezTo>
                      <a:pt x="905" y="944"/>
                      <a:pt x="913" y="944"/>
                      <a:pt x="921" y="944"/>
                    </a:cubicBezTo>
                    <a:cubicBezTo>
                      <a:pt x="949" y="944"/>
                      <a:pt x="969" y="924"/>
                      <a:pt x="981" y="896"/>
                    </a:cubicBezTo>
                    <a:cubicBezTo>
                      <a:pt x="989" y="864"/>
                      <a:pt x="969" y="827"/>
                      <a:pt x="941" y="815"/>
                    </a:cubicBezTo>
                    <a:cubicBezTo>
                      <a:pt x="864" y="791"/>
                      <a:pt x="788" y="763"/>
                      <a:pt x="712" y="731"/>
                    </a:cubicBezTo>
                    <a:cubicBezTo>
                      <a:pt x="706" y="729"/>
                      <a:pt x="700" y="729"/>
                      <a:pt x="694" y="729"/>
                    </a:cubicBezTo>
                    <a:close/>
                    <a:moveTo>
                      <a:pt x="1342" y="954"/>
                    </a:moveTo>
                    <a:cubicBezTo>
                      <a:pt x="1316" y="954"/>
                      <a:pt x="1288" y="973"/>
                      <a:pt x="1278" y="1004"/>
                    </a:cubicBezTo>
                    <a:cubicBezTo>
                      <a:pt x="1270" y="1032"/>
                      <a:pt x="1290" y="1069"/>
                      <a:pt x="1326" y="1077"/>
                    </a:cubicBezTo>
                    <a:lnTo>
                      <a:pt x="1567" y="1137"/>
                    </a:lnTo>
                    <a:lnTo>
                      <a:pt x="1580" y="1137"/>
                    </a:lnTo>
                    <a:cubicBezTo>
                      <a:pt x="1612" y="1137"/>
                      <a:pt x="1636" y="1117"/>
                      <a:pt x="1636" y="1093"/>
                    </a:cubicBezTo>
                    <a:cubicBezTo>
                      <a:pt x="1648" y="1056"/>
                      <a:pt x="1628" y="1028"/>
                      <a:pt x="1592" y="1016"/>
                    </a:cubicBezTo>
                    <a:cubicBezTo>
                      <a:pt x="1511" y="996"/>
                      <a:pt x="1435" y="976"/>
                      <a:pt x="1355" y="956"/>
                    </a:cubicBezTo>
                    <a:cubicBezTo>
                      <a:pt x="1350" y="955"/>
                      <a:pt x="1346" y="954"/>
                      <a:pt x="1342" y="954"/>
                    </a:cubicBezTo>
                    <a:close/>
                    <a:moveTo>
                      <a:pt x="4306" y="950"/>
                    </a:moveTo>
                    <a:cubicBezTo>
                      <a:pt x="4300" y="950"/>
                      <a:pt x="4294" y="951"/>
                      <a:pt x="4288" y="952"/>
                    </a:cubicBezTo>
                    <a:cubicBezTo>
                      <a:pt x="4207" y="976"/>
                      <a:pt x="4135" y="996"/>
                      <a:pt x="4054" y="1016"/>
                    </a:cubicBezTo>
                    <a:cubicBezTo>
                      <a:pt x="4018" y="1028"/>
                      <a:pt x="3998" y="1056"/>
                      <a:pt x="4006" y="1093"/>
                    </a:cubicBezTo>
                    <a:cubicBezTo>
                      <a:pt x="4014" y="1117"/>
                      <a:pt x="4038" y="1137"/>
                      <a:pt x="4067" y="1137"/>
                    </a:cubicBezTo>
                    <a:lnTo>
                      <a:pt x="4087" y="1137"/>
                    </a:lnTo>
                    <a:cubicBezTo>
                      <a:pt x="4167" y="1117"/>
                      <a:pt x="4247" y="1097"/>
                      <a:pt x="4328" y="1073"/>
                    </a:cubicBezTo>
                    <a:cubicBezTo>
                      <a:pt x="4360" y="1064"/>
                      <a:pt x="4380" y="1028"/>
                      <a:pt x="4368" y="992"/>
                    </a:cubicBezTo>
                    <a:cubicBezTo>
                      <a:pt x="4361" y="966"/>
                      <a:pt x="4335" y="950"/>
                      <a:pt x="4306" y="950"/>
                    </a:cubicBezTo>
                    <a:close/>
                    <a:moveTo>
                      <a:pt x="2020" y="1096"/>
                    </a:moveTo>
                    <a:cubicBezTo>
                      <a:pt x="1988" y="1096"/>
                      <a:pt x="1961" y="1116"/>
                      <a:pt x="1957" y="1149"/>
                    </a:cubicBezTo>
                    <a:cubicBezTo>
                      <a:pt x="1953" y="1185"/>
                      <a:pt x="1973" y="1213"/>
                      <a:pt x="2009" y="1217"/>
                    </a:cubicBezTo>
                    <a:cubicBezTo>
                      <a:pt x="2090" y="1233"/>
                      <a:pt x="2174" y="1245"/>
                      <a:pt x="2255" y="1253"/>
                    </a:cubicBezTo>
                    <a:lnTo>
                      <a:pt x="2259" y="1253"/>
                    </a:lnTo>
                    <a:cubicBezTo>
                      <a:pt x="2291" y="1253"/>
                      <a:pt x="2319" y="1229"/>
                      <a:pt x="2327" y="1197"/>
                    </a:cubicBezTo>
                    <a:cubicBezTo>
                      <a:pt x="2331" y="1161"/>
                      <a:pt x="2307" y="1133"/>
                      <a:pt x="2271" y="1129"/>
                    </a:cubicBezTo>
                    <a:cubicBezTo>
                      <a:pt x="2190" y="1125"/>
                      <a:pt x="2110" y="1109"/>
                      <a:pt x="2030" y="1097"/>
                    </a:cubicBezTo>
                    <a:cubicBezTo>
                      <a:pt x="2026" y="1096"/>
                      <a:pt x="2023" y="1096"/>
                      <a:pt x="2020" y="1096"/>
                    </a:cubicBezTo>
                    <a:close/>
                    <a:moveTo>
                      <a:pt x="3637" y="1103"/>
                    </a:moveTo>
                    <a:cubicBezTo>
                      <a:pt x="3633" y="1103"/>
                      <a:pt x="3629" y="1104"/>
                      <a:pt x="3625" y="1105"/>
                    </a:cubicBezTo>
                    <a:lnTo>
                      <a:pt x="3384" y="1133"/>
                    </a:lnTo>
                    <a:cubicBezTo>
                      <a:pt x="3351" y="1137"/>
                      <a:pt x="3323" y="1169"/>
                      <a:pt x="3331" y="1205"/>
                    </a:cubicBezTo>
                    <a:cubicBezTo>
                      <a:pt x="3331" y="1233"/>
                      <a:pt x="3359" y="1257"/>
                      <a:pt x="3388" y="1257"/>
                    </a:cubicBezTo>
                    <a:cubicBezTo>
                      <a:pt x="3388" y="1257"/>
                      <a:pt x="3396" y="1257"/>
                      <a:pt x="3400" y="1253"/>
                    </a:cubicBezTo>
                    <a:cubicBezTo>
                      <a:pt x="3480" y="1249"/>
                      <a:pt x="3564" y="1237"/>
                      <a:pt x="3645" y="1225"/>
                    </a:cubicBezTo>
                    <a:cubicBezTo>
                      <a:pt x="3677" y="1217"/>
                      <a:pt x="3701" y="1189"/>
                      <a:pt x="3697" y="1153"/>
                    </a:cubicBezTo>
                    <a:cubicBezTo>
                      <a:pt x="3693" y="1128"/>
                      <a:pt x="3668" y="1103"/>
                      <a:pt x="3637" y="1103"/>
                    </a:cubicBezTo>
                    <a:close/>
                    <a:moveTo>
                      <a:pt x="2709" y="1157"/>
                    </a:moveTo>
                    <a:cubicBezTo>
                      <a:pt x="2672" y="1157"/>
                      <a:pt x="2640" y="1181"/>
                      <a:pt x="2640" y="1217"/>
                    </a:cubicBezTo>
                    <a:cubicBezTo>
                      <a:pt x="2640" y="1253"/>
                      <a:pt x="2668" y="1281"/>
                      <a:pt x="2701" y="1281"/>
                    </a:cubicBezTo>
                    <a:lnTo>
                      <a:pt x="2954" y="1281"/>
                    </a:lnTo>
                    <a:cubicBezTo>
                      <a:pt x="2990" y="1281"/>
                      <a:pt x="3014" y="1253"/>
                      <a:pt x="3014" y="1217"/>
                    </a:cubicBezTo>
                    <a:cubicBezTo>
                      <a:pt x="3014" y="1181"/>
                      <a:pt x="2982" y="1157"/>
                      <a:pt x="2950" y="1157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1" name="Google Shape;121;p3"/>
            <p:cNvGrpSpPr/>
            <p:nvPr/>
          </p:nvGrpSpPr>
          <p:grpSpPr>
            <a:xfrm rot="-1338283">
              <a:off x="6304777" y="70229"/>
              <a:ext cx="1332686" cy="431981"/>
              <a:chOff x="3132849" y="378861"/>
              <a:chExt cx="1332799" cy="432018"/>
            </a:xfrm>
          </p:grpSpPr>
          <p:sp>
            <p:nvSpPr>
              <p:cNvPr id="122" name="Google Shape;122;p3"/>
              <p:cNvSpPr/>
              <p:nvPr/>
            </p:nvSpPr>
            <p:spPr>
              <a:xfrm>
                <a:off x="3564648" y="647688"/>
                <a:ext cx="32631" cy="26026"/>
              </a:xfrm>
              <a:custGeom>
                <a:avLst/>
                <a:gdLst/>
                <a:ahLst/>
                <a:cxnLst/>
                <a:rect l="l" t="t" r="r" b="b"/>
                <a:pathLst>
                  <a:path w="242" h="193" extrusionOk="0">
                    <a:moveTo>
                      <a:pt x="73" y="0"/>
                    </a:moveTo>
                    <a:cubicBezTo>
                      <a:pt x="53" y="0"/>
                      <a:pt x="33" y="10"/>
                      <a:pt x="21" y="28"/>
                    </a:cubicBezTo>
                    <a:cubicBezTo>
                      <a:pt x="0" y="52"/>
                      <a:pt x="4" y="92"/>
                      <a:pt x="33" y="112"/>
                    </a:cubicBezTo>
                    <a:cubicBezTo>
                      <a:pt x="33" y="112"/>
                      <a:pt x="69" y="140"/>
                      <a:pt x="141" y="184"/>
                    </a:cubicBezTo>
                    <a:cubicBezTo>
                      <a:pt x="149" y="188"/>
                      <a:pt x="165" y="192"/>
                      <a:pt x="173" y="192"/>
                    </a:cubicBezTo>
                    <a:cubicBezTo>
                      <a:pt x="193" y="192"/>
                      <a:pt x="213" y="184"/>
                      <a:pt x="225" y="168"/>
                    </a:cubicBezTo>
                    <a:cubicBezTo>
                      <a:pt x="241" y="144"/>
                      <a:pt x="233" y="104"/>
                      <a:pt x="205" y="84"/>
                    </a:cubicBezTo>
                    <a:cubicBezTo>
                      <a:pt x="141" y="40"/>
                      <a:pt x="105" y="11"/>
                      <a:pt x="105" y="11"/>
                    </a:cubicBezTo>
                    <a:cubicBezTo>
                      <a:pt x="96" y="4"/>
                      <a:pt x="84" y="0"/>
                      <a:pt x="73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3" name="Google Shape;123;p3"/>
              <p:cNvSpPr/>
              <p:nvPr/>
            </p:nvSpPr>
            <p:spPr>
              <a:xfrm>
                <a:off x="3630180" y="628675"/>
                <a:ext cx="835469" cy="172878"/>
              </a:xfrm>
              <a:custGeom>
                <a:avLst/>
                <a:gdLst/>
                <a:ahLst/>
                <a:cxnLst/>
                <a:rect l="l" t="t" r="r" b="b"/>
                <a:pathLst>
                  <a:path w="6196" h="1282" extrusionOk="0">
                    <a:moveTo>
                      <a:pt x="6121" y="0"/>
                    </a:moveTo>
                    <a:cubicBezTo>
                      <a:pt x="6109" y="0"/>
                      <a:pt x="6097" y="4"/>
                      <a:pt x="6087" y="12"/>
                    </a:cubicBezTo>
                    <a:cubicBezTo>
                      <a:pt x="6023" y="64"/>
                      <a:pt x="5955" y="112"/>
                      <a:pt x="5891" y="160"/>
                    </a:cubicBezTo>
                    <a:cubicBezTo>
                      <a:pt x="5858" y="177"/>
                      <a:pt x="5854" y="213"/>
                      <a:pt x="5875" y="245"/>
                    </a:cubicBezTo>
                    <a:cubicBezTo>
                      <a:pt x="5887" y="261"/>
                      <a:pt x="5907" y="269"/>
                      <a:pt x="5927" y="269"/>
                    </a:cubicBezTo>
                    <a:cubicBezTo>
                      <a:pt x="5943" y="269"/>
                      <a:pt x="5951" y="265"/>
                      <a:pt x="5967" y="261"/>
                    </a:cubicBezTo>
                    <a:cubicBezTo>
                      <a:pt x="6035" y="213"/>
                      <a:pt x="6104" y="165"/>
                      <a:pt x="6168" y="112"/>
                    </a:cubicBezTo>
                    <a:cubicBezTo>
                      <a:pt x="6192" y="88"/>
                      <a:pt x="6196" y="48"/>
                      <a:pt x="6176" y="24"/>
                    </a:cubicBezTo>
                    <a:cubicBezTo>
                      <a:pt x="6161" y="9"/>
                      <a:pt x="6140" y="0"/>
                      <a:pt x="6121" y="0"/>
                    </a:cubicBezTo>
                    <a:close/>
                    <a:moveTo>
                      <a:pt x="5557" y="384"/>
                    </a:moveTo>
                    <a:cubicBezTo>
                      <a:pt x="5546" y="384"/>
                      <a:pt x="5535" y="387"/>
                      <a:pt x="5525" y="394"/>
                    </a:cubicBezTo>
                    <a:lnTo>
                      <a:pt x="5312" y="514"/>
                    </a:lnTo>
                    <a:cubicBezTo>
                      <a:pt x="5284" y="530"/>
                      <a:pt x="5272" y="570"/>
                      <a:pt x="5288" y="602"/>
                    </a:cubicBezTo>
                    <a:cubicBezTo>
                      <a:pt x="5296" y="623"/>
                      <a:pt x="5324" y="631"/>
                      <a:pt x="5344" y="631"/>
                    </a:cubicBezTo>
                    <a:cubicBezTo>
                      <a:pt x="5352" y="631"/>
                      <a:pt x="5364" y="631"/>
                      <a:pt x="5372" y="627"/>
                    </a:cubicBezTo>
                    <a:cubicBezTo>
                      <a:pt x="5445" y="586"/>
                      <a:pt x="5517" y="546"/>
                      <a:pt x="5589" y="502"/>
                    </a:cubicBezTo>
                    <a:cubicBezTo>
                      <a:pt x="5617" y="486"/>
                      <a:pt x="5629" y="446"/>
                      <a:pt x="5609" y="414"/>
                    </a:cubicBezTo>
                    <a:cubicBezTo>
                      <a:pt x="5599" y="395"/>
                      <a:pt x="5578" y="384"/>
                      <a:pt x="5557" y="384"/>
                    </a:cubicBezTo>
                    <a:close/>
                    <a:moveTo>
                      <a:pt x="68" y="434"/>
                    </a:moveTo>
                    <a:cubicBezTo>
                      <a:pt x="45" y="434"/>
                      <a:pt x="25" y="444"/>
                      <a:pt x="17" y="466"/>
                    </a:cubicBezTo>
                    <a:cubicBezTo>
                      <a:pt x="1" y="494"/>
                      <a:pt x="9" y="534"/>
                      <a:pt x="41" y="550"/>
                    </a:cubicBezTo>
                    <a:cubicBezTo>
                      <a:pt x="109" y="590"/>
                      <a:pt x="185" y="631"/>
                      <a:pt x="262" y="667"/>
                    </a:cubicBezTo>
                    <a:cubicBezTo>
                      <a:pt x="266" y="671"/>
                      <a:pt x="278" y="671"/>
                      <a:pt x="286" y="671"/>
                    </a:cubicBezTo>
                    <a:cubicBezTo>
                      <a:pt x="310" y="671"/>
                      <a:pt x="330" y="663"/>
                      <a:pt x="346" y="635"/>
                    </a:cubicBezTo>
                    <a:cubicBezTo>
                      <a:pt x="362" y="602"/>
                      <a:pt x="346" y="566"/>
                      <a:pt x="318" y="550"/>
                    </a:cubicBezTo>
                    <a:cubicBezTo>
                      <a:pt x="246" y="514"/>
                      <a:pt x="169" y="482"/>
                      <a:pt x="101" y="442"/>
                    </a:cubicBezTo>
                    <a:cubicBezTo>
                      <a:pt x="90" y="436"/>
                      <a:pt x="79" y="434"/>
                      <a:pt x="68" y="434"/>
                    </a:cubicBezTo>
                    <a:close/>
                    <a:moveTo>
                      <a:pt x="4947" y="705"/>
                    </a:moveTo>
                    <a:cubicBezTo>
                      <a:pt x="4939" y="705"/>
                      <a:pt x="4930" y="707"/>
                      <a:pt x="4922" y="711"/>
                    </a:cubicBezTo>
                    <a:cubicBezTo>
                      <a:pt x="4846" y="747"/>
                      <a:pt x="4770" y="775"/>
                      <a:pt x="4693" y="807"/>
                    </a:cubicBezTo>
                    <a:cubicBezTo>
                      <a:pt x="4665" y="815"/>
                      <a:pt x="4645" y="856"/>
                      <a:pt x="4661" y="888"/>
                    </a:cubicBezTo>
                    <a:cubicBezTo>
                      <a:pt x="4669" y="912"/>
                      <a:pt x="4693" y="928"/>
                      <a:pt x="4721" y="928"/>
                    </a:cubicBezTo>
                    <a:cubicBezTo>
                      <a:pt x="4729" y="928"/>
                      <a:pt x="4738" y="928"/>
                      <a:pt x="4746" y="920"/>
                    </a:cubicBezTo>
                    <a:cubicBezTo>
                      <a:pt x="4826" y="892"/>
                      <a:pt x="4902" y="860"/>
                      <a:pt x="4975" y="827"/>
                    </a:cubicBezTo>
                    <a:cubicBezTo>
                      <a:pt x="5007" y="811"/>
                      <a:pt x="5023" y="771"/>
                      <a:pt x="5007" y="739"/>
                    </a:cubicBezTo>
                    <a:cubicBezTo>
                      <a:pt x="4995" y="719"/>
                      <a:pt x="4971" y="705"/>
                      <a:pt x="4947" y="705"/>
                    </a:cubicBezTo>
                    <a:close/>
                    <a:moveTo>
                      <a:pt x="694" y="729"/>
                    </a:moveTo>
                    <a:cubicBezTo>
                      <a:pt x="670" y="729"/>
                      <a:pt x="644" y="741"/>
                      <a:pt x="631" y="767"/>
                    </a:cubicBezTo>
                    <a:cubicBezTo>
                      <a:pt x="619" y="795"/>
                      <a:pt x="639" y="831"/>
                      <a:pt x="668" y="848"/>
                    </a:cubicBezTo>
                    <a:cubicBezTo>
                      <a:pt x="744" y="884"/>
                      <a:pt x="824" y="908"/>
                      <a:pt x="901" y="936"/>
                    </a:cubicBezTo>
                    <a:cubicBezTo>
                      <a:pt x="905" y="944"/>
                      <a:pt x="913" y="944"/>
                      <a:pt x="921" y="944"/>
                    </a:cubicBezTo>
                    <a:cubicBezTo>
                      <a:pt x="949" y="944"/>
                      <a:pt x="969" y="924"/>
                      <a:pt x="981" y="896"/>
                    </a:cubicBezTo>
                    <a:cubicBezTo>
                      <a:pt x="989" y="864"/>
                      <a:pt x="969" y="827"/>
                      <a:pt x="941" y="815"/>
                    </a:cubicBezTo>
                    <a:cubicBezTo>
                      <a:pt x="864" y="791"/>
                      <a:pt x="788" y="763"/>
                      <a:pt x="712" y="731"/>
                    </a:cubicBezTo>
                    <a:cubicBezTo>
                      <a:pt x="706" y="729"/>
                      <a:pt x="700" y="729"/>
                      <a:pt x="694" y="729"/>
                    </a:cubicBezTo>
                    <a:close/>
                    <a:moveTo>
                      <a:pt x="1342" y="954"/>
                    </a:moveTo>
                    <a:cubicBezTo>
                      <a:pt x="1316" y="954"/>
                      <a:pt x="1288" y="973"/>
                      <a:pt x="1278" y="1004"/>
                    </a:cubicBezTo>
                    <a:cubicBezTo>
                      <a:pt x="1270" y="1032"/>
                      <a:pt x="1290" y="1069"/>
                      <a:pt x="1326" y="1077"/>
                    </a:cubicBezTo>
                    <a:lnTo>
                      <a:pt x="1567" y="1137"/>
                    </a:lnTo>
                    <a:lnTo>
                      <a:pt x="1580" y="1137"/>
                    </a:lnTo>
                    <a:cubicBezTo>
                      <a:pt x="1612" y="1137"/>
                      <a:pt x="1636" y="1117"/>
                      <a:pt x="1636" y="1093"/>
                    </a:cubicBezTo>
                    <a:cubicBezTo>
                      <a:pt x="1648" y="1056"/>
                      <a:pt x="1628" y="1028"/>
                      <a:pt x="1592" y="1016"/>
                    </a:cubicBezTo>
                    <a:cubicBezTo>
                      <a:pt x="1511" y="996"/>
                      <a:pt x="1435" y="976"/>
                      <a:pt x="1355" y="956"/>
                    </a:cubicBezTo>
                    <a:cubicBezTo>
                      <a:pt x="1350" y="955"/>
                      <a:pt x="1346" y="954"/>
                      <a:pt x="1342" y="954"/>
                    </a:cubicBezTo>
                    <a:close/>
                    <a:moveTo>
                      <a:pt x="4306" y="950"/>
                    </a:moveTo>
                    <a:cubicBezTo>
                      <a:pt x="4300" y="950"/>
                      <a:pt x="4294" y="951"/>
                      <a:pt x="4288" y="952"/>
                    </a:cubicBezTo>
                    <a:cubicBezTo>
                      <a:pt x="4207" y="976"/>
                      <a:pt x="4135" y="996"/>
                      <a:pt x="4054" y="1016"/>
                    </a:cubicBezTo>
                    <a:cubicBezTo>
                      <a:pt x="4018" y="1028"/>
                      <a:pt x="3998" y="1056"/>
                      <a:pt x="4006" y="1093"/>
                    </a:cubicBezTo>
                    <a:cubicBezTo>
                      <a:pt x="4014" y="1117"/>
                      <a:pt x="4038" y="1137"/>
                      <a:pt x="4067" y="1137"/>
                    </a:cubicBezTo>
                    <a:lnTo>
                      <a:pt x="4087" y="1137"/>
                    </a:lnTo>
                    <a:cubicBezTo>
                      <a:pt x="4167" y="1117"/>
                      <a:pt x="4247" y="1097"/>
                      <a:pt x="4328" y="1073"/>
                    </a:cubicBezTo>
                    <a:cubicBezTo>
                      <a:pt x="4360" y="1064"/>
                      <a:pt x="4380" y="1028"/>
                      <a:pt x="4368" y="992"/>
                    </a:cubicBezTo>
                    <a:cubicBezTo>
                      <a:pt x="4361" y="966"/>
                      <a:pt x="4335" y="950"/>
                      <a:pt x="4306" y="950"/>
                    </a:cubicBezTo>
                    <a:close/>
                    <a:moveTo>
                      <a:pt x="2020" y="1096"/>
                    </a:moveTo>
                    <a:cubicBezTo>
                      <a:pt x="1988" y="1096"/>
                      <a:pt x="1961" y="1116"/>
                      <a:pt x="1957" y="1149"/>
                    </a:cubicBezTo>
                    <a:cubicBezTo>
                      <a:pt x="1953" y="1185"/>
                      <a:pt x="1973" y="1213"/>
                      <a:pt x="2009" y="1217"/>
                    </a:cubicBezTo>
                    <a:cubicBezTo>
                      <a:pt x="2090" y="1233"/>
                      <a:pt x="2174" y="1245"/>
                      <a:pt x="2255" y="1253"/>
                    </a:cubicBezTo>
                    <a:lnTo>
                      <a:pt x="2259" y="1253"/>
                    </a:lnTo>
                    <a:cubicBezTo>
                      <a:pt x="2291" y="1253"/>
                      <a:pt x="2319" y="1229"/>
                      <a:pt x="2327" y="1197"/>
                    </a:cubicBezTo>
                    <a:cubicBezTo>
                      <a:pt x="2331" y="1161"/>
                      <a:pt x="2307" y="1133"/>
                      <a:pt x="2271" y="1129"/>
                    </a:cubicBezTo>
                    <a:cubicBezTo>
                      <a:pt x="2190" y="1125"/>
                      <a:pt x="2110" y="1109"/>
                      <a:pt x="2030" y="1097"/>
                    </a:cubicBezTo>
                    <a:cubicBezTo>
                      <a:pt x="2026" y="1096"/>
                      <a:pt x="2023" y="1096"/>
                      <a:pt x="2020" y="1096"/>
                    </a:cubicBezTo>
                    <a:close/>
                    <a:moveTo>
                      <a:pt x="3637" y="1103"/>
                    </a:moveTo>
                    <a:cubicBezTo>
                      <a:pt x="3633" y="1103"/>
                      <a:pt x="3629" y="1104"/>
                      <a:pt x="3625" y="1105"/>
                    </a:cubicBezTo>
                    <a:lnTo>
                      <a:pt x="3384" y="1133"/>
                    </a:lnTo>
                    <a:cubicBezTo>
                      <a:pt x="3351" y="1137"/>
                      <a:pt x="3323" y="1169"/>
                      <a:pt x="3331" y="1205"/>
                    </a:cubicBezTo>
                    <a:cubicBezTo>
                      <a:pt x="3331" y="1233"/>
                      <a:pt x="3359" y="1257"/>
                      <a:pt x="3388" y="1257"/>
                    </a:cubicBezTo>
                    <a:cubicBezTo>
                      <a:pt x="3388" y="1257"/>
                      <a:pt x="3396" y="1257"/>
                      <a:pt x="3400" y="1253"/>
                    </a:cubicBezTo>
                    <a:cubicBezTo>
                      <a:pt x="3480" y="1249"/>
                      <a:pt x="3564" y="1237"/>
                      <a:pt x="3645" y="1225"/>
                    </a:cubicBezTo>
                    <a:cubicBezTo>
                      <a:pt x="3677" y="1217"/>
                      <a:pt x="3701" y="1189"/>
                      <a:pt x="3697" y="1153"/>
                    </a:cubicBezTo>
                    <a:cubicBezTo>
                      <a:pt x="3693" y="1128"/>
                      <a:pt x="3668" y="1103"/>
                      <a:pt x="3637" y="1103"/>
                    </a:cubicBezTo>
                    <a:close/>
                    <a:moveTo>
                      <a:pt x="2709" y="1157"/>
                    </a:moveTo>
                    <a:cubicBezTo>
                      <a:pt x="2672" y="1157"/>
                      <a:pt x="2640" y="1181"/>
                      <a:pt x="2640" y="1217"/>
                    </a:cubicBezTo>
                    <a:cubicBezTo>
                      <a:pt x="2640" y="1253"/>
                      <a:pt x="2668" y="1281"/>
                      <a:pt x="2701" y="1281"/>
                    </a:cubicBezTo>
                    <a:lnTo>
                      <a:pt x="2954" y="1281"/>
                    </a:lnTo>
                    <a:cubicBezTo>
                      <a:pt x="2990" y="1281"/>
                      <a:pt x="3014" y="1253"/>
                      <a:pt x="3014" y="1217"/>
                    </a:cubicBezTo>
                    <a:cubicBezTo>
                      <a:pt x="3014" y="1181"/>
                      <a:pt x="2982" y="1157"/>
                      <a:pt x="2950" y="1157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4" name="Google Shape;124;p3"/>
              <p:cNvSpPr/>
              <p:nvPr/>
            </p:nvSpPr>
            <p:spPr>
              <a:xfrm>
                <a:off x="3314385" y="432198"/>
                <a:ext cx="22249" cy="64593"/>
              </a:xfrm>
              <a:custGeom>
                <a:avLst/>
                <a:gdLst/>
                <a:ahLst/>
                <a:cxnLst/>
                <a:rect l="l" t="t" r="r" b="b"/>
                <a:pathLst>
                  <a:path w="165" h="479" extrusionOk="0">
                    <a:moveTo>
                      <a:pt x="89" y="1"/>
                    </a:moveTo>
                    <a:cubicBezTo>
                      <a:pt x="65" y="1"/>
                      <a:pt x="35" y="20"/>
                      <a:pt x="28" y="51"/>
                    </a:cubicBezTo>
                    <a:cubicBezTo>
                      <a:pt x="0" y="175"/>
                      <a:pt x="4" y="304"/>
                      <a:pt x="32" y="428"/>
                    </a:cubicBezTo>
                    <a:cubicBezTo>
                      <a:pt x="36" y="459"/>
                      <a:pt x="65" y="478"/>
                      <a:pt x="97" y="478"/>
                    </a:cubicBezTo>
                    <a:cubicBezTo>
                      <a:pt x="102" y="478"/>
                      <a:pt x="107" y="478"/>
                      <a:pt x="113" y="476"/>
                    </a:cubicBezTo>
                    <a:cubicBezTo>
                      <a:pt x="145" y="464"/>
                      <a:pt x="165" y="428"/>
                      <a:pt x="157" y="396"/>
                    </a:cubicBezTo>
                    <a:cubicBezTo>
                      <a:pt x="153" y="380"/>
                      <a:pt x="153" y="364"/>
                      <a:pt x="145" y="356"/>
                    </a:cubicBezTo>
                    <a:cubicBezTo>
                      <a:pt x="145" y="344"/>
                      <a:pt x="141" y="340"/>
                      <a:pt x="141" y="328"/>
                    </a:cubicBezTo>
                    <a:lnTo>
                      <a:pt x="141" y="320"/>
                    </a:lnTo>
                    <a:cubicBezTo>
                      <a:pt x="137" y="296"/>
                      <a:pt x="137" y="264"/>
                      <a:pt x="137" y="239"/>
                    </a:cubicBezTo>
                    <a:cubicBezTo>
                      <a:pt x="137" y="179"/>
                      <a:pt x="141" y="131"/>
                      <a:pt x="149" y="83"/>
                    </a:cubicBezTo>
                    <a:cubicBezTo>
                      <a:pt x="153" y="51"/>
                      <a:pt x="137" y="14"/>
                      <a:pt x="101" y="2"/>
                    </a:cubicBezTo>
                    <a:cubicBezTo>
                      <a:pt x="97" y="1"/>
                      <a:pt x="93" y="1"/>
                      <a:pt x="89" y="1"/>
                    </a:cubicBezTo>
                    <a:close/>
                  </a:path>
                </a:pathLst>
              </a:custGeom>
              <a:solidFill>
                <a:srgbClr val="FFF1F6">
                  <a:alpha val="333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5" name="Google Shape;125;p3"/>
              <p:cNvSpPr/>
              <p:nvPr/>
            </p:nvSpPr>
            <p:spPr>
              <a:xfrm>
                <a:off x="3326790" y="513513"/>
                <a:ext cx="39104" cy="76055"/>
              </a:xfrm>
              <a:custGeom>
                <a:avLst/>
                <a:gdLst/>
                <a:ahLst/>
                <a:cxnLst/>
                <a:rect l="l" t="t" r="r" b="b"/>
                <a:pathLst>
                  <a:path w="290" h="564" extrusionOk="0">
                    <a:moveTo>
                      <a:pt x="70" y="0"/>
                    </a:moveTo>
                    <a:cubicBezTo>
                      <a:pt x="66" y="0"/>
                      <a:pt x="61" y="1"/>
                      <a:pt x="57" y="2"/>
                    </a:cubicBezTo>
                    <a:cubicBezTo>
                      <a:pt x="17" y="14"/>
                      <a:pt x="1" y="50"/>
                      <a:pt x="5" y="82"/>
                    </a:cubicBezTo>
                    <a:cubicBezTo>
                      <a:pt x="29" y="239"/>
                      <a:pt x="85" y="392"/>
                      <a:pt x="161" y="532"/>
                    </a:cubicBezTo>
                    <a:cubicBezTo>
                      <a:pt x="172" y="552"/>
                      <a:pt x="197" y="564"/>
                      <a:pt x="221" y="564"/>
                    </a:cubicBezTo>
                    <a:cubicBezTo>
                      <a:pt x="231" y="564"/>
                      <a:pt x="241" y="561"/>
                      <a:pt x="250" y="556"/>
                    </a:cubicBezTo>
                    <a:cubicBezTo>
                      <a:pt x="282" y="536"/>
                      <a:pt x="290" y="500"/>
                      <a:pt x="278" y="464"/>
                    </a:cubicBezTo>
                    <a:cubicBezTo>
                      <a:pt x="206" y="335"/>
                      <a:pt x="161" y="199"/>
                      <a:pt x="137" y="50"/>
                    </a:cubicBezTo>
                    <a:cubicBezTo>
                      <a:pt x="130" y="19"/>
                      <a:pt x="97" y="0"/>
                      <a:pt x="70" y="0"/>
                    </a:cubicBezTo>
                    <a:close/>
                  </a:path>
                </a:pathLst>
              </a:custGeom>
              <a:solidFill>
                <a:srgbClr val="FFF1F6">
                  <a:alpha val="333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6" name="Google Shape;126;p3"/>
              <p:cNvSpPr/>
              <p:nvPr/>
            </p:nvSpPr>
            <p:spPr>
              <a:xfrm rot="-5563485">
                <a:off x="3094862" y="433994"/>
                <a:ext cx="417195" cy="321752"/>
              </a:xfrm>
              <a:custGeom>
                <a:avLst/>
                <a:gdLst/>
                <a:ahLst/>
                <a:cxnLst/>
                <a:rect l="l" t="t" r="r" b="b"/>
                <a:pathLst>
                  <a:path w="3094" h="2386" extrusionOk="0">
                    <a:moveTo>
                      <a:pt x="761" y="1"/>
                    </a:moveTo>
                    <a:cubicBezTo>
                      <a:pt x="715" y="1"/>
                      <a:pt x="666" y="10"/>
                      <a:pt x="615" y="31"/>
                    </a:cubicBezTo>
                    <a:cubicBezTo>
                      <a:pt x="1" y="280"/>
                      <a:pt x="877" y="2349"/>
                      <a:pt x="1274" y="2385"/>
                    </a:cubicBezTo>
                    <a:cubicBezTo>
                      <a:pt x="1277" y="2386"/>
                      <a:pt x="1281" y="2386"/>
                      <a:pt x="1284" y="2386"/>
                    </a:cubicBezTo>
                    <a:cubicBezTo>
                      <a:pt x="1654" y="2386"/>
                      <a:pt x="3093" y="666"/>
                      <a:pt x="2524" y="216"/>
                    </a:cubicBezTo>
                    <a:cubicBezTo>
                      <a:pt x="2468" y="172"/>
                      <a:pt x="2409" y="153"/>
                      <a:pt x="2348" y="153"/>
                    </a:cubicBezTo>
                    <a:cubicBezTo>
                      <a:pt x="1937" y="153"/>
                      <a:pt x="1467" y="1036"/>
                      <a:pt x="1467" y="1036"/>
                    </a:cubicBezTo>
                    <a:cubicBezTo>
                      <a:pt x="1467" y="1036"/>
                      <a:pt x="1243" y="1"/>
                      <a:pt x="761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7" name="Google Shape;127;p3"/>
              <p:cNvSpPr/>
              <p:nvPr/>
            </p:nvSpPr>
            <p:spPr>
              <a:xfrm rot="-5563485">
                <a:off x="3166434" y="379837"/>
                <a:ext cx="288827" cy="300850"/>
              </a:xfrm>
              <a:custGeom>
                <a:avLst/>
                <a:gdLst/>
                <a:ahLst/>
                <a:cxnLst/>
                <a:rect l="l" t="t" r="r" b="b"/>
                <a:pathLst>
                  <a:path w="2142" h="2231" extrusionOk="0">
                    <a:moveTo>
                      <a:pt x="1403" y="0"/>
                    </a:moveTo>
                    <a:cubicBezTo>
                      <a:pt x="1398" y="0"/>
                      <a:pt x="1392" y="0"/>
                      <a:pt x="1387" y="1"/>
                    </a:cubicBezTo>
                    <a:cubicBezTo>
                      <a:pt x="1009" y="700"/>
                      <a:pt x="535" y="1351"/>
                      <a:pt x="1" y="1941"/>
                    </a:cubicBezTo>
                    <a:cubicBezTo>
                      <a:pt x="113" y="2110"/>
                      <a:pt x="230" y="2222"/>
                      <a:pt x="314" y="2230"/>
                    </a:cubicBezTo>
                    <a:cubicBezTo>
                      <a:pt x="318" y="2231"/>
                      <a:pt x="321" y="2231"/>
                      <a:pt x="324" y="2231"/>
                    </a:cubicBezTo>
                    <a:cubicBezTo>
                      <a:pt x="702" y="2231"/>
                      <a:pt x="2141" y="511"/>
                      <a:pt x="1572" y="61"/>
                    </a:cubicBezTo>
                    <a:cubicBezTo>
                      <a:pt x="1517" y="20"/>
                      <a:pt x="1461" y="0"/>
                      <a:pt x="1403" y="0"/>
                    </a:cubicBezTo>
                    <a:close/>
                  </a:path>
                </a:pathLst>
              </a:custGeom>
              <a:solidFill>
                <a:srgbClr val="FFF1F6">
                  <a:alpha val="333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128" name="Google Shape;128;p3"/>
          <p:cNvSpPr/>
          <p:nvPr/>
        </p:nvSpPr>
        <p:spPr>
          <a:xfrm>
            <a:off x="8082620" y="4542638"/>
            <a:ext cx="215929" cy="199812"/>
          </a:xfrm>
          <a:custGeom>
            <a:avLst/>
            <a:gdLst/>
            <a:ahLst/>
            <a:cxnLst/>
            <a:rect l="l" t="t" r="r" b="b"/>
            <a:pathLst>
              <a:path w="1447" h="1339" extrusionOk="0">
                <a:moveTo>
                  <a:pt x="729" y="0"/>
                </a:moveTo>
                <a:cubicBezTo>
                  <a:pt x="719" y="0"/>
                  <a:pt x="709" y="1"/>
                  <a:pt x="699" y="1"/>
                </a:cubicBezTo>
                <a:cubicBezTo>
                  <a:pt x="486" y="13"/>
                  <a:pt x="286" y="122"/>
                  <a:pt x="161" y="298"/>
                </a:cubicBezTo>
                <a:cubicBezTo>
                  <a:pt x="36" y="475"/>
                  <a:pt x="0" y="692"/>
                  <a:pt x="61" y="893"/>
                </a:cubicBezTo>
                <a:cubicBezTo>
                  <a:pt x="121" y="1082"/>
                  <a:pt x="261" y="1238"/>
                  <a:pt x="458" y="1307"/>
                </a:cubicBezTo>
                <a:cubicBezTo>
                  <a:pt x="511" y="1327"/>
                  <a:pt x="571" y="1339"/>
                  <a:pt x="627" y="1339"/>
                </a:cubicBezTo>
                <a:cubicBezTo>
                  <a:pt x="760" y="1339"/>
                  <a:pt x="872" y="1279"/>
                  <a:pt x="953" y="1166"/>
                </a:cubicBezTo>
                <a:cubicBezTo>
                  <a:pt x="1053" y="1026"/>
                  <a:pt x="1089" y="801"/>
                  <a:pt x="932" y="604"/>
                </a:cubicBezTo>
                <a:cubicBezTo>
                  <a:pt x="860" y="511"/>
                  <a:pt x="744" y="455"/>
                  <a:pt x="631" y="455"/>
                </a:cubicBezTo>
                <a:cubicBezTo>
                  <a:pt x="543" y="455"/>
                  <a:pt x="466" y="495"/>
                  <a:pt x="418" y="563"/>
                </a:cubicBezTo>
                <a:cubicBezTo>
                  <a:pt x="350" y="652"/>
                  <a:pt x="338" y="756"/>
                  <a:pt x="378" y="853"/>
                </a:cubicBezTo>
                <a:cubicBezTo>
                  <a:pt x="418" y="945"/>
                  <a:pt x="507" y="1013"/>
                  <a:pt x="611" y="1026"/>
                </a:cubicBezTo>
                <a:cubicBezTo>
                  <a:pt x="616" y="1026"/>
                  <a:pt x="621" y="1027"/>
                  <a:pt x="626" y="1027"/>
                </a:cubicBezTo>
                <a:cubicBezTo>
                  <a:pt x="667" y="1027"/>
                  <a:pt x="700" y="997"/>
                  <a:pt x="703" y="957"/>
                </a:cubicBezTo>
                <a:cubicBezTo>
                  <a:pt x="707" y="917"/>
                  <a:pt x="679" y="877"/>
                  <a:pt x="639" y="873"/>
                </a:cubicBezTo>
                <a:cubicBezTo>
                  <a:pt x="587" y="865"/>
                  <a:pt x="547" y="837"/>
                  <a:pt x="527" y="797"/>
                </a:cubicBezTo>
                <a:cubicBezTo>
                  <a:pt x="507" y="756"/>
                  <a:pt x="511" y="716"/>
                  <a:pt x="531" y="672"/>
                </a:cubicBezTo>
                <a:cubicBezTo>
                  <a:pt x="551" y="636"/>
                  <a:pt x="583" y="612"/>
                  <a:pt x="623" y="604"/>
                </a:cubicBezTo>
                <a:cubicBezTo>
                  <a:pt x="629" y="603"/>
                  <a:pt x="636" y="602"/>
                  <a:pt x="643" y="602"/>
                </a:cubicBezTo>
                <a:cubicBezTo>
                  <a:pt x="689" y="602"/>
                  <a:pt x="745" y="625"/>
                  <a:pt x="784" y="660"/>
                </a:cubicBezTo>
                <a:cubicBezTo>
                  <a:pt x="860" y="724"/>
                  <a:pt x="900" y="825"/>
                  <a:pt x="892" y="925"/>
                </a:cubicBezTo>
                <a:cubicBezTo>
                  <a:pt x="888" y="1013"/>
                  <a:pt x="848" y="1086"/>
                  <a:pt x="784" y="1138"/>
                </a:cubicBezTo>
                <a:cubicBezTo>
                  <a:pt x="741" y="1170"/>
                  <a:pt x="693" y="1183"/>
                  <a:pt x="644" y="1183"/>
                </a:cubicBezTo>
                <a:cubicBezTo>
                  <a:pt x="516" y="1183"/>
                  <a:pt x="382" y="1092"/>
                  <a:pt x="310" y="1013"/>
                </a:cubicBezTo>
                <a:cubicBezTo>
                  <a:pt x="189" y="881"/>
                  <a:pt x="161" y="696"/>
                  <a:pt x="221" y="519"/>
                </a:cubicBezTo>
                <a:cubicBezTo>
                  <a:pt x="282" y="347"/>
                  <a:pt x="426" y="214"/>
                  <a:pt x="603" y="162"/>
                </a:cubicBezTo>
                <a:cubicBezTo>
                  <a:pt x="644" y="150"/>
                  <a:pt x="686" y="145"/>
                  <a:pt x="727" y="145"/>
                </a:cubicBezTo>
                <a:cubicBezTo>
                  <a:pt x="828" y="145"/>
                  <a:pt x="926" y="179"/>
                  <a:pt x="1009" y="242"/>
                </a:cubicBezTo>
                <a:cubicBezTo>
                  <a:pt x="1133" y="342"/>
                  <a:pt x="1270" y="604"/>
                  <a:pt x="1266" y="829"/>
                </a:cubicBezTo>
                <a:cubicBezTo>
                  <a:pt x="1258" y="945"/>
                  <a:pt x="1226" y="1030"/>
                  <a:pt x="1149" y="1082"/>
                </a:cubicBezTo>
                <a:cubicBezTo>
                  <a:pt x="1125" y="1098"/>
                  <a:pt x="1113" y="1126"/>
                  <a:pt x="1121" y="1150"/>
                </a:cubicBezTo>
                <a:cubicBezTo>
                  <a:pt x="1125" y="1182"/>
                  <a:pt x="1141" y="1206"/>
                  <a:pt x="1165" y="1218"/>
                </a:cubicBezTo>
                <a:cubicBezTo>
                  <a:pt x="1175" y="1221"/>
                  <a:pt x="1184" y="1223"/>
                  <a:pt x="1194" y="1223"/>
                </a:cubicBezTo>
                <a:cubicBezTo>
                  <a:pt x="1209" y="1223"/>
                  <a:pt x="1225" y="1219"/>
                  <a:pt x="1242" y="1206"/>
                </a:cubicBezTo>
                <a:cubicBezTo>
                  <a:pt x="1342" y="1138"/>
                  <a:pt x="1402" y="1021"/>
                  <a:pt x="1415" y="885"/>
                </a:cubicBezTo>
                <a:cubicBezTo>
                  <a:pt x="1447" y="632"/>
                  <a:pt x="1314" y="338"/>
                  <a:pt x="1173" y="178"/>
                </a:cubicBezTo>
                <a:cubicBezTo>
                  <a:pt x="1059" y="67"/>
                  <a:pt x="902" y="0"/>
                  <a:pt x="729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29" name="Google Shape;129;p3"/>
          <p:cNvGrpSpPr/>
          <p:nvPr/>
        </p:nvGrpSpPr>
        <p:grpSpPr>
          <a:xfrm rot="2700000">
            <a:off x="8850543" y="3860238"/>
            <a:ext cx="296110" cy="307950"/>
            <a:chOff x="2402806" y="1534404"/>
            <a:chExt cx="197214" cy="205099"/>
          </a:xfrm>
        </p:grpSpPr>
        <p:sp>
          <p:nvSpPr>
            <p:cNvPr id="130" name="Google Shape;130;p3"/>
            <p:cNvSpPr/>
            <p:nvPr/>
          </p:nvSpPr>
          <p:spPr>
            <a:xfrm>
              <a:off x="2402806" y="1605082"/>
              <a:ext cx="85428" cy="127119"/>
            </a:xfrm>
            <a:custGeom>
              <a:avLst/>
              <a:gdLst/>
              <a:ahLst/>
              <a:cxnLst/>
              <a:rect l="l" t="t" r="r" b="b"/>
              <a:pathLst>
                <a:path w="1170" h="1741" extrusionOk="0">
                  <a:moveTo>
                    <a:pt x="273" y="0"/>
                  </a:moveTo>
                  <a:cubicBezTo>
                    <a:pt x="220" y="0"/>
                    <a:pt x="176" y="36"/>
                    <a:pt x="165" y="85"/>
                  </a:cubicBezTo>
                  <a:cubicBezTo>
                    <a:pt x="0" y="1226"/>
                    <a:pt x="1005" y="1724"/>
                    <a:pt x="1017" y="1728"/>
                  </a:cubicBezTo>
                  <a:cubicBezTo>
                    <a:pt x="1033" y="1732"/>
                    <a:pt x="1045" y="1740"/>
                    <a:pt x="1061" y="1740"/>
                  </a:cubicBezTo>
                  <a:cubicBezTo>
                    <a:pt x="1101" y="1740"/>
                    <a:pt x="1137" y="1720"/>
                    <a:pt x="1145" y="1684"/>
                  </a:cubicBezTo>
                  <a:cubicBezTo>
                    <a:pt x="1169" y="1632"/>
                    <a:pt x="1149" y="1572"/>
                    <a:pt x="1101" y="1548"/>
                  </a:cubicBezTo>
                  <a:cubicBezTo>
                    <a:pt x="1097" y="1544"/>
                    <a:pt x="221" y="1118"/>
                    <a:pt x="366" y="117"/>
                  </a:cubicBezTo>
                  <a:cubicBezTo>
                    <a:pt x="374" y="61"/>
                    <a:pt x="338" y="13"/>
                    <a:pt x="281" y="1"/>
                  </a:cubicBezTo>
                  <a:cubicBezTo>
                    <a:pt x="279" y="1"/>
                    <a:pt x="276" y="0"/>
                    <a:pt x="27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131;p3"/>
            <p:cNvSpPr/>
            <p:nvPr/>
          </p:nvSpPr>
          <p:spPr>
            <a:xfrm>
              <a:off x="2441796" y="1605886"/>
              <a:ext cx="64910" cy="98424"/>
            </a:xfrm>
            <a:custGeom>
              <a:avLst/>
              <a:gdLst/>
              <a:ahLst/>
              <a:cxnLst/>
              <a:rect l="l" t="t" r="r" b="b"/>
              <a:pathLst>
                <a:path w="889" h="1348" extrusionOk="0">
                  <a:moveTo>
                    <a:pt x="113" y="1"/>
                  </a:moveTo>
                  <a:cubicBezTo>
                    <a:pt x="109" y="1"/>
                    <a:pt x="105" y="1"/>
                    <a:pt x="101" y="2"/>
                  </a:cubicBezTo>
                  <a:cubicBezTo>
                    <a:pt x="45" y="6"/>
                    <a:pt x="1" y="50"/>
                    <a:pt x="5" y="106"/>
                  </a:cubicBezTo>
                  <a:cubicBezTo>
                    <a:pt x="5" y="130"/>
                    <a:pt x="57" y="837"/>
                    <a:pt x="712" y="1328"/>
                  </a:cubicBezTo>
                  <a:cubicBezTo>
                    <a:pt x="732" y="1340"/>
                    <a:pt x="752" y="1348"/>
                    <a:pt x="772" y="1348"/>
                  </a:cubicBezTo>
                  <a:cubicBezTo>
                    <a:pt x="804" y="1348"/>
                    <a:pt x="832" y="1332"/>
                    <a:pt x="852" y="1312"/>
                  </a:cubicBezTo>
                  <a:cubicBezTo>
                    <a:pt x="888" y="1267"/>
                    <a:pt x="880" y="1207"/>
                    <a:pt x="832" y="1171"/>
                  </a:cubicBezTo>
                  <a:cubicBezTo>
                    <a:pt x="250" y="737"/>
                    <a:pt x="205" y="106"/>
                    <a:pt x="205" y="94"/>
                  </a:cubicBezTo>
                  <a:cubicBezTo>
                    <a:pt x="202" y="46"/>
                    <a:pt x="164" y="1"/>
                    <a:pt x="11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132;p3"/>
            <p:cNvSpPr/>
            <p:nvPr/>
          </p:nvSpPr>
          <p:spPr>
            <a:xfrm>
              <a:off x="2470272" y="1604206"/>
              <a:ext cx="45561" cy="62866"/>
            </a:xfrm>
            <a:custGeom>
              <a:avLst/>
              <a:gdLst/>
              <a:ahLst/>
              <a:cxnLst/>
              <a:rect l="l" t="t" r="r" b="b"/>
              <a:pathLst>
                <a:path w="624" h="861" extrusionOk="0">
                  <a:moveTo>
                    <a:pt x="175" y="1"/>
                  </a:moveTo>
                  <a:cubicBezTo>
                    <a:pt x="132" y="1"/>
                    <a:pt x="91" y="33"/>
                    <a:pt x="81" y="77"/>
                  </a:cubicBezTo>
                  <a:cubicBezTo>
                    <a:pt x="77" y="97"/>
                    <a:pt x="0" y="479"/>
                    <a:pt x="450" y="840"/>
                  </a:cubicBezTo>
                  <a:cubicBezTo>
                    <a:pt x="466" y="856"/>
                    <a:pt x="494" y="860"/>
                    <a:pt x="515" y="860"/>
                  </a:cubicBezTo>
                  <a:cubicBezTo>
                    <a:pt x="543" y="860"/>
                    <a:pt x="571" y="848"/>
                    <a:pt x="591" y="828"/>
                  </a:cubicBezTo>
                  <a:cubicBezTo>
                    <a:pt x="623" y="788"/>
                    <a:pt x="619" y="720"/>
                    <a:pt x="575" y="688"/>
                  </a:cubicBezTo>
                  <a:cubicBezTo>
                    <a:pt x="229" y="410"/>
                    <a:pt x="273" y="137"/>
                    <a:pt x="277" y="125"/>
                  </a:cubicBezTo>
                  <a:cubicBezTo>
                    <a:pt x="294" y="69"/>
                    <a:pt x="257" y="13"/>
                    <a:pt x="201" y="5"/>
                  </a:cubicBezTo>
                  <a:cubicBezTo>
                    <a:pt x="193" y="2"/>
                    <a:pt x="184" y="1"/>
                    <a:pt x="17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133;p3"/>
            <p:cNvSpPr/>
            <p:nvPr/>
          </p:nvSpPr>
          <p:spPr>
            <a:xfrm>
              <a:off x="2504005" y="1627498"/>
              <a:ext cx="52571" cy="112005"/>
            </a:xfrm>
            <a:custGeom>
              <a:avLst/>
              <a:gdLst/>
              <a:ahLst/>
              <a:cxnLst/>
              <a:rect l="l" t="t" r="r" b="b"/>
              <a:pathLst>
                <a:path w="720" h="1534" extrusionOk="0">
                  <a:moveTo>
                    <a:pt x="409" y="0"/>
                  </a:moveTo>
                  <a:cubicBezTo>
                    <a:pt x="400" y="0"/>
                    <a:pt x="391" y="1"/>
                    <a:pt x="382" y="3"/>
                  </a:cubicBezTo>
                  <a:cubicBezTo>
                    <a:pt x="330" y="19"/>
                    <a:pt x="302" y="79"/>
                    <a:pt x="318" y="132"/>
                  </a:cubicBezTo>
                  <a:cubicBezTo>
                    <a:pt x="318" y="136"/>
                    <a:pt x="494" y="702"/>
                    <a:pt x="32" y="1377"/>
                  </a:cubicBezTo>
                  <a:cubicBezTo>
                    <a:pt x="0" y="1421"/>
                    <a:pt x="12" y="1486"/>
                    <a:pt x="57" y="1518"/>
                  </a:cubicBezTo>
                  <a:cubicBezTo>
                    <a:pt x="73" y="1526"/>
                    <a:pt x="93" y="1534"/>
                    <a:pt x="113" y="1534"/>
                  </a:cubicBezTo>
                  <a:cubicBezTo>
                    <a:pt x="141" y="1534"/>
                    <a:pt x="177" y="1518"/>
                    <a:pt x="197" y="1494"/>
                  </a:cubicBezTo>
                  <a:cubicBezTo>
                    <a:pt x="719" y="734"/>
                    <a:pt x="519" y="96"/>
                    <a:pt x="511" y="71"/>
                  </a:cubicBezTo>
                  <a:cubicBezTo>
                    <a:pt x="497" y="25"/>
                    <a:pt x="453" y="0"/>
                    <a:pt x="40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134;p3"/>
            <p:cNvSpPr/>
            <p:nvPr/>
          </p:nvSpPr>
          <p:spPr>
            <a:xfrm>
              <a:off x="2548909" y="1634508"/>
              <a:ext cx="26431" cy="80682"/>
            </a:xfrm>
            <a:custGeom>
              <a:avLst/>
              <a:gdLst/>
              <a:ahLst/>
              <a:cxnLst/>
              <a:rect l="l" t="t" r="r" b="b"/>
              <a:pathLst>
                <a:path w="362" h="1105" extrusionOk="0">
                  <a:moveTo>
                    <a:pt x="128" y="1"/>
                  </a:moveTo>
                  <a:cubicBezTo>
                    <a:pt x="120" y="1"/>
                    <a:pt x="112" y="2"/>
                    <a:pt x="104" y="4"/>
                  </a:cubicBezTo>
                  <a:cubicBezTo>
                    <a:pt x="56" y="16"/>
                    <a:pt x="20" y="72"/>
                    <a:pt x="36" y="124"/>
                  </a:cubicBezTo>
                  <a:cubicBezTo>
                    <a:pt x="157" y="586"/>
                    <a:pt x="16" y="964"/>
                    <a:pt x="16" y="968"/>
                  </a:cubicBezTo>
                  <a:cubicBezTo>
                    <a:pt x="0" y="1024"/>
                    <a:pt x="24" y="1080"/>
                    <a:pt x="76" y="1100"/>
                  </a:cubicBezTo>
                  <a:cubicBezTo>
                    <a:pt x="84" y="1104"/>
                    <a:pt x="100" y="1104"/>
                    <a:pt x="109" y="1104"/>
                  </a:cubicBezTo>
                  <a:cubicBezTo>
                    <a:pt x="149" y="1104"/>
                    <a:pt x="189" y="1080"/>
                    <a:pt x="197" y="1044"/>
                  </a:cubicBezTo>
                  <a:cubicBezTo>
                    <a:pt x="205" y="1024"/>
                    <a:pt x="362" y="602"/>
                    <a:pt x="225" y="76"/>
                  </a:cubicBezTo>
                  <a:cubicBezTo>
                    <a:pt x="218" y="31"/>
                    <a:pt x="176" y="1"/>
                    <a:pt x="12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135;p3"/>
            <p:cNvSpPr/>
            <p:nvPr/>
          </p:nvSpPr>
          <p:spPr>
            <a:xfrm>
              <a:off x="2577020" y="1637939"/>
              <a:ext cx="23000" cy="51695"/>
            </a:xfrm>
            <a:custGeom>
              <a:avLst/>
              <a:gdLst/>
              <a:ahLst/>
              <a:cxnLst/>
              <a:rect l="l" t="t" r="r" b="b"/>
              <a:pathLst>
                <a:path w="315" h="708" extrusionOk="0">
                  <a:moveTo>
                    <a:pt x="117" y="0"/>
                  </a:moveTo>
                  <a:cubicBezTo>
                    <a:pt x="106" y="0"/>
                    <a:pt x="96" y="2"/>
                    <a:pt x="85" y="5"/>
                  </a:cubicBezTo>
                  <a:cubicBezTo>
                    <a:pt x="33" y="17"/>
                    <a:pt x="1" y="73"/>
                    <a:pt x="17" y="129"/>
                  </a:cubicBezTo>
                  <a:cubicBezTo>
                    <a:pt x="97" y="411"/>
                    <a:pt x="45" y="567"/>
                    <a:pt x="45" y="571"/>
                  </a:cubicBezTo>
                  <a:cubicBezTo>
                    <a:pt x="33" y="627"/>
                    <a:pt x="57" y="680"/>
                    <a:pt x="105" y="700"/>
                  </a:cubicBezTo>
                  <a:cubicBezTo>
                    <a:pt x="117" y="708"/>
                    <a:pt x="133" y="708"/>
                    <a:pt x="141" y="708"/>
                  </a:cubicBezTo>
                  <a:cubicBezTo>
                    <a:pt x="182" y="708"/>
                    <a:pt x="218" y="680"/>
                    <a:pt x="238" y="648"/>
                  </a:cubicBezTo>
                  <a:cubicBezTo>
                    <a:pt x="242" y="619"/>
                    <a:pt x="314" y="427"/>
                    <a:pt x="214" y="73"/>
                  </a:cubicBezTo>
                  <a:cubicBezTo>
                    <a:pt x="201" y="27"/>
                    <a:pt x="161" y="0"/>
                    <a:pt x="11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136;p3"/>
            <p:cNvSpPr/>
            <p:nvPr/>
          </p:nvSpPr>
          <p:spPr>
            <a:xfrm>
              <a:off x="2493710" y="1595664"/>
              <a:ext cx="96307" cy="27089"/>
            </a:xfrm>
            <a:custGeom>
              <a:avLst/>
              <a:gdLst/>
              <a:ahLst/>
              <a:cxnLst/>
              <a:rect l="l" t="t" r="r" b="b"/>
              <a:pathLst>
                <a:path w="1319" h="371" extrusionOk="0">
                  <a:moveTo>
                    <a:pt x="485" y="0"/>
                  </a:moveTo>
                  <a:cubicBezTo>
                    <a:pt x="241" y="0"/>
                    <a:pt x="88" y="59"/>
                    <a:pt x="77" y="65"/>
                  </a:cubicBezTo>
                  <a:cubicBezTo>
                    <a:pt x="29" y="86"/>
                    <a:pt x="1" y="146"/>
                    <a:pt x="21" y="194"/>
                  </a:cubicBezTo>
                  <a:cubicBezTo>
                    <a:pt x="36" y="234"/>
                    <a:pt x="75" y="257"/>
                    <a:pt x="115" y="257"/>
                  </a:cubicBezTo>
                  <a:cubicBezTo>
                    <a:pt x="128" y="257"/>
                    <a:pt x="141" y="255"/>
                    <a:pt x="153" y="250"/>
                  </a:cubicBezTo>
                  <a:cubicBezTo>
                    <a:pt x="156" y="250"/>
                    <a:pt x="281" y="203"/>
                    <a:pt x="487" y="203"/>
                  </a:cubicBezTo>
                  <a:cubicBezTo>
                    <a:pt x="662" y="203"/>
                    <a:pt x="896" y="237"/>
                    <a:pt x="1162" y="363"/>
                  </a:cubicBezTo>
                  <a:cubicBezTo>
                    <a:pt x="1174" y="367"/>
                    <a:pt x="1186" y="371"/>
                    <a:pt x="1202" y="371"/>
                  </a:cubicBezTo>
                  <a:cubicBezTo>
                    <a:pt x="1242" y="371"/>
                    <a:pt x="1278" y="351"/>
                    <a:pt x="1298" y="315"/>
                  </a:cubicBezTo>
                  <a:cubicBezTo>
                    <a:pt x="1319" y="266"/>
                    <a:pt x="1298" y="206"/>
                    <a:pt x="1246" y="182"/>
                  </a:cubicBezTo>
                  <a:cubicBezTo>
                    <a:pt x="950" y="40"/>
                    <a:pt x="687" y="0"/>
                    <a:pt x="48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137;p3"/>
            <p:cNvSpPr/>
            <p:nvPr/>
          </p:nvSpPr>
          <p:spPr>
            <a:xfrm>
              <a:off x="2446469" y="1562077"/>
              <a:ext cx="145300" cy="33733"/>
            </a:xfrm>
            <a:custGeom>
              <a:avLst/>
              <a:gdLst/>
              <a:ahLst/>
              <a:cxnLst/>
              <a:rect l="l" t="t" r="r" b="b"/>
              <a:pathLst>
                <a:path w="1990" h="462" extrusionOk="0">
                  <a:moveTo>
                    <a:pt x="886" y="1"/>
                  </a:moveTo>
                  <a:cubicBezTo>
                    <a:pt x="424" y="1"/>
                    <a:pt x="92" y="145"/>
                    <a:pt x="73" y="152"/>
                  </a:cubicBezTo>
                  <a:cubicBezTo>
                    <a:pt x="21" y="172"/>
                    <a:pt x="1" y="232"/>
                    <a:pt x="21" y="284"/>
                  </a:cubicBezTo>
                  <a:cubicBezTo>
                    <a:pt x="36" y="320"/>
                    <a:pt x="73" y="340"/>
                    <a:pt x="112" y="340"/>
                  </a:cubicBezTo>
                  <a:cubicBezTo>
                    <a:pt x="126" y="340"/>
                    <a:pt x="140" y="338"/>
                    <a:pt x="153" y="333"/>
                  </a:cubicBezTo>
                  <a:cubicBezTo>
                    <a:pt x="158" y="330"/>
                    <a:pt x="460" y="200"/>
                    <a:pt x="883" y="200"/>
                  </a:cubicBezTo>
                  <a:cubicBezTo>
                    <a:pt x="1161" y="200"/>
                    <a:pt x="1492" y="257"/>
                    <a:pt x="1825" y="445"/>
                  </a:cubicBezTo>
                  <a:cubicBezTo>
                    <a:pt x="1841" y="453"/>
                    <a:pt x="1861" y="461"/>
                    <a:pt x="1873" y="461"/>
                  </a:cubicBezTo>
                  <a:cubicBezTo>
                    <a:pt x="1909" y="461"/>
                    <a:pt x="1945" y="445"/>
                    <a:pt x="1966" y="409"/>
                  </a:cubicBezTo>
                  <a:cubicBezTo>
                    <a:pt x="1990" y="365"/>
                    <a:pt x="1974" y="300"/>
                    <a:pt x="1925" y="272"/>
                  </a:cubicBezTo>
                  <a:cubicBezTo>
                    <a:pt x="1557" y="64"/>
                    <a:pt x="1193" y="1"/>
                    <a:pt x="88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138;p3"/>
            <p:cNvSpPr/>
            <p:nvPr/>
          </p:nvSpPr>
          <p:spPr>
            <a:xfrm>
              <a:off x="2495754" y="1534404"/>
              <a:ext cx="76374" cy="23803"/>
            </a:xfrm>
            <a:custGeom>
              <a:avLst/>
              <a:gdLst/>
              <a:ahLst/>
              <a:cxnLst/>
              <a:rect l="l" t="t" r="r" b="b"/>
              <a:pathLst>
                <a:path w="1046" h="326" extrusionOk="0">
                  <a:moveTo>
                    <a:pt x="384" y="1"/>
                  </a:moveTo>
                  <a:cubicBezTo>
                    <a:pt x="213" y="1"/>
                    <a:pt x="95" y="32"/>
                    <a:pt x="85" y="37"/>
                  </a:cubicBezTo>
                  <a:cubicBezTo>
                    <a:pt x="29" y="49"/>
                    <a:pt x="1" y="105"/>
                    <a:pt x="13" y="161"/>
                  </a:cubicBezTo>
                  <a:cubicBezTo>
                    <a:pt x="26" y="207"/>
                    <a:pt x="65" y="234"/>
                    <a:pt x="110" y="234"/>
                  </a:cubicBezTo>
                  <a:cubicBezTo>
                    <a:pt x="120" y="234"/>
                    <a:pt x="131" y="232"/>
                    <a:pt x="141" y="229"/>
                  </a:cubicBezTo>
                  <a:cubicBezTo>
                    <a:pt x="141" y="229"/>
                    <a:pt x="240" y="203"/>
                    <a:pt x="386" y="203"/>
                  </a:cubicBezTo>
                  <a:cubicBezTo>
                    <a:pt x="524" y="203"/>
                    <a:pt x="704" y="226"/>
                    <a:pt x="885" y="318"/>
                  </a:cubicBezTo>
                  <a:cubicBezTo>
                    <a:pt x="897" y="322"/>
                    <a:pt x="913" y="326"/>
                    <a:pt x="929" y="326"/>
                  </a:cubicBezTo>
                  <a:cubicBezTo>
                    <a:pt x="969" y="326"/>
                    <a:pt x="1005" y="302"/>
                    <a:pt x="1017" y="270"/>
                  </a:cubicBezTo>
                  <a:cubicBezTo>
                    <a:pt x="1045" y="221"/>
                    <a:pt x="1025" y="161"/>
                    <a:pt x="973" y="137"/>
                  </a:cubicBezTo>
                  <a:cubicBezTo>
                    <a:pt x="758" y="29"/>
                    <a:pt x="546" y="1"/>
                    <a:pt x="38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9" name="Google Shape;139;p3"/>
          <p:cNvSpPr/>
          <p:nvPr/>
        </p:nvSpPr>
        <p:spPr>
          <a:xfrm flipH="1">
            <a:off x="7326047" y="4041323"/>
            <a:ext cx="285802" cy="287674"/>
          </a:xfrm>
          <a:custGeom>
            <a:avLst/>
            <a:gdLst/>
            <a:ahLst/>
            <a:cxnLst/>
            <a:rect l="l" t="t" r="r" b="b"/>
            <a:pathLst>
              <a:path w="1403" h="1412" extrusionOk="0">
                <a:moveTo>
                  <a:pt x="538" y="1"/>
                </a:moveTo>
                <a:cubicBezTo>
                  <a:pt x="410" y="5"/>
                  <a:pt x="301" y="65"/>
                  <a:pt x="217" y="178"/>
                </a:cubicBezTo>
                <a:cubicBezTo>
                  <a:pt x="56" y="379"/>
                  <a:pt x="0" y="688"/>
                  <a:pt x="36" y="901"/>
                </a:cubicBezTo>
                <a:cubicBezTo>
                  <a:pt x="64" y="1082"/>
                  <a:pt x="165" y="1230"/>
                  <a:pt x="325" y="1323"/>
                </a:cubicBezTo>
                <a:cubicBezTo>
                  <a:pt x="430" y="1383"/>
                  <a:pt x="550" y="1411"/>
                  <a:pt x="671" y="1411"/>
                </a:cubicBezTo>
                <a:cubicBezTo>
                  <a:pt x="763" y="1411"/>
                  <a:pt x="852" y="1395"/>
                  <a:pt x="940" y="1363"/>
                </a:cubicBezTo>
                <a:cubicBezTo>
                  <a:pt x="1141" y="1283"/>
                  <a:pt x="1286" y="1122"/>
                  <a:pt x="1346" y="921"/>
                </a:cubicBezTo>
                <a:cubicBezTo>
                  <a:pt x="1402" y="724"/>
                  <a:pt x="1362" y="519"/>
                  <a:pt x="1242" y="351"/>
                </a:cubicBezTo>
                <a:cubicBezTo>
                  <a:pt x="1150" y="230"/>
                  <a:pt x="1027" y="167"/>
                  <a:pt x="899" y="167"/>
                </a:cubicBezTo>
                <a:cubicBezTo>
                  <a:pt x="848" y="167"/>
                  <a:pt x="795" y="177"/>
                  <a:pt x="743" y="198"/>
                </a:cubicBezTo>
                <a:cubicBezTo>
                  <a:pt x="583" y="258"/>
                  <a:pt x="430" y="435"/>
                  <a:pt x="458" y="684"/>
                </a:cubicBezTo>
                <a:cubicBezTo>
                  <a:pt x="470" y="805"/>
                  <a:pt x="534" y="913"/>
                  <a:pt x="627" y="977"/>
                </a:cubicBezTo>
                <a:cubicBezTo>
                  <a:pt x="673" y="1004"/>
                  <a:pt x="723" y="1018"/>
                  <a:pt x="774" y="1018"/>
                </a:cubicBezTo>
                <a:cubicBezTo>
                  <a:pt x="806" y="1018"/>
                  <a:pt x="839" y="1012"/>
                  <a:pt x="872" y="1001"/>
                </a:cubicBezTo>
                <a:cubicBezTo>
                  <a:pt x="972" y="965"/>
                  <a:pt x="1045" y="881"/>
                  <a:pt x="1061" y="780"/>
                </a:cubicBezTo>
                <a:cubicBezTo>
                  <a:pt x="1081" y="676"/>
                  <a:pt x="1041" y="576"/>
                  <a:pt x="960" y="503"/>
                </a:cubicBezTo>
                <a:cubicBezTo>
                  <a:pt x="944" y="491"/>
                  <a:pt x="924" y="484"/>
                  <a:pt x="905" y="484"/>
                </a:cubicBezTo>
                <a:cubicBezTo>
                  <a:pt x="882" y="484"/>
                  <a:pt x="859" y="494"/>
                  <a:pt x="844" y="511"/>
                </a:cubicBezTo>
                <a:cubicBezTo>
                  <a:pt x="820" y="547"/>
                  <a:pt x="820" y="592"/>
                  <a:pt x="852" y="620"/>
                </a:cubicBezTo>
                <a:cubicBezTo>
                  <a:pt x="892" y="648"/>
                  <a:pt x="912" y="700"/>
                  <a:pt x="908" y="744"/>
                </a:cubicBezTo>
                <a:cubicBezTo>
                  <a:pt x="904" y="788"/>
                  <a:pt x="880" y="825"/>
                  <a:pt x="840" y="845"/>
                </a:cubicBezTo>
                <a:cubicBezTo>
                  <a:pt x="821" y="855"/>
                  <a:pt x="800" y="860"/>
                  <a:pt x="780" y="860"/>
                </a:cubicBezTo>
                <a:cubicBezTo>
                  <a:pt x="762" y="860"/>
                  <a:pt x="744" y="856"/>
                  <a:pt x="727" y="849"/>
                </a:cubicBezTo>
                <a:cubicBezTo>
                  <a:pt x="683" y="829"/>
                  <a:pt x="639" y="772"/>
                  <a:pt x="623" y="712"/>
                </a:cubicBezTo>
                <a:cubicBezTo>
                  <a:pt x="599" y="620"/>
                  <a:pt x="619" y="511"/>
                  <a:pt x="671" y="435"/>
                </a:cubicBezTo>
                <a:cubicBezTo>
                  <a:pt x="723" y="363"/>
                  <a:pt x="792" y="322"/>
                  <a:pt x="880" y="318"/>
                </a:cubicBezTo>
                <a:cubicBezTo>
                  <a:pt x="886" y="318"/>
                  <a:pt x="893" y="318"/>
                  <a:pt x="899" y="318"/>
                </a:cubicBezTo>
                <a:cubicBezTo>
                  <a:pt x="1080" y="318"/>
                  <a:pt x="1186" y="540"/>
                  <a:pt x="1205" y="680"/>
                </a:cubicBezTo>
                <a:cubicBezTo>
                  <a:pt x="1233" y="853"/>
                  <a:pt x="1161" y="1026"/>
                  <a:pt x="1012" y="1142"/>
                </a:cubicBezTo>
                <a:cubicBezTo>
                  <a:pt x="913" y="1216"/>
                  <a:pt x="790" y="1257"/>
                  <a:pt x="668" y="1257"/>
                </a:cubicBezTo>
                <a:cubicBezTo>
                  <a:pt x="611" y="1257"/>
                  <a:pt x="555" y="1248"/>
                  <a:pt x="502" y="1230"/>
                </a:cubicBezTo>
                <a:cubicBezTo>
                  <a:pt x="358" y="1186"/>
                  <a:pt x="249" y="1086"/>
                  <a:pt x="201" y="941"/>
                </a:cubicBezTo>
                <a:cubicBezTo>
                  <a:pt x="149" y="784"/>
                  <a:pt x="181" y="491"/>
                  <a:pt x="305" y="306"/>
                </a:cubicBezTo>
                <a:cubicBezTo>
                  <a:pt x="370" y="210"/>
                  <a:pt x="450" y="162"/>
                  <a:pt x="542" y="158"/>
                </a:cubicBezTo>
                <a:cubicBezTo>
                  <a:pt x="571" y="158"/>
                  <a:pt x="599" y="142"/>
                  <a:pt x="607" y="117"/>
                </a:cubicBezTo>
                <a:cubicBezTo>
                  <a:pt x="623" y="89"/>
                  <a:pt x="619" y="61"/>
                  <a:pt x="603" y="37"/>
                </a:cubicBezTo>
                <a:cubicBezTo>
                  <a:pt x="587" y="17"/>
                  <a:pt x="563" y="1"/>
                  <a:pt x="538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0" name="Google Shape;140;p3"/>
          <p:cNvGrpSpPr/>
          <p:nvPr/>
        </p:nvGrpSpPr>
        <p:grpSpPr>
          <a:xfrm rot="10200497" flipH="1">
            <a:off x="5753905" y="4183465"/>
            <a:ext cx="2029153" cy="1375659"/>
            <a:chOff x="6283024" y="-660615"/>
            <a:chExt cx="2029221" cy="1375705"/>
          </a:xfrm>
        </p:grpSpPr>
        <p:grpSp>
          <p:nvGrpSpPr>
            <p:cNvPr id="141" name="Google Shape;141;p3"/>
            <p:cNvGrpSpPr/>
            <p:nvPr/>
          </p:nvGrpSpPr>
          <p:grpSpPr>
            <a:xfrm rot="8478049">
              <a:off x="7456155" y="-397939"/>
              <a:ext cx="900955" cy="172869"/>
              <a:chOff x="3564648" y="628675"/>
              <a:chExt cx="901001" cy="172878"/>
            </a:xfrm>
          </p:grpSpPr>
          <p:sp>
            <p:nvSpPr>
              <p:cNvPr id="142" name="Google Shape;142;p3"/>
              <p:cNvSpPr/>
              <p:nvPr/>
            </p:nvSpPr>
            <p:spPr>
              <a:xfrm>
                <a:off x="3564648" y="647688"/>
                <a:ext cx="32631" cy="26026"/>
              </a:xfrm>
              <a:custGeom>
                <a:avLst/>
                <a:gdLst/>
                <a:ahLst/>
                <a:cxnLst/>
                <a:rect l="l" t="t" r="r" b="b"/>
                <a:pathLst>
                  <a:path w="242" h="193" extrusionOk="0">
                    <a:moveTo>
                      <a:pt x="73" y="0"/>
                    </a:moveTo>
                    <a:cubicBezTo>
                      <a:pt x="53" y="0"/>
                      <a:pt x="33" y="10"/>
                      <a:pt x="21" y="28"/>
                    </a:cubicBezTo>
                    <a:cubicBezTo>
                      <a:pt x="0" y="52"/>
                      <a:pt x="4" y="92"/>
                      <a:pt x="33" y="112"/>
                    </a:cubicBezTo>
                    <a:cubicBezTo>
                      <a:pt x="33" y="112"/>
                      <a:pt x="69" y="140"/>
                      <a:pt x="141" y="184"/>
                    </a:cubicBezTo>
                    <a:cubicBezTo>
                      <a:pt x="149" y="188"/>
                      <a:pt x="165" y="192"/>
                      <a:pt x="173" y="192"/>
                    </a:cubicBezTo>
                    <a:cubicBezTo>
                      <a:pt x="193" y="192"/>
                      <a:pt x="213" y="184"/>
                      <a:pt x="225" y="168"/>
                    </a:cubicBezTo>
                    <a:cubicBezTo>
                      <a:pt x="241" y="144"/>
                      <a:pt x="233" y="104"/>
                      <a:pt x="205" y="84"/>
                    </a:cubicBezTo>
                    <a:cubicBezTo>
                      <a:pt x="141" y="40"/>
                      <a:pt x="105" y="11"/>
                      <a:pt x="105" y="11"/>
                    </a:cubicBezTo>
                    <a:cubicBezTo>
                      <a:pt x="96" y="4"/>
                      <a:pt x="84" y="0"/>
                      <a:pt x="73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3" name="Google Shape;143;p3"/>
              <p:cNvSpPr/>
              <p:nvPr/>
            </p:nvSpPr>
            <p:spPr>
              <a:xfrm>
                <a:off x="3630180" y="628675"/>
                <a:ext cx="835469" cy="172878"/>
              </a:xfrm>
              <a:custGeom>
                <a:avLst/>
                <a:gdLst/>
                <a:ahLst/>
                <a:cxnLst/>
                <a:rect l="l" t="t" r="r" b="b"/>
                <a:pathLst>
                  <a:path w="6196" h="1282" extrusionOk="0">
                    <a:moveTo>
                      <a:pt x="6121" y="0"/>
                    </a:moveTo>
                    <a:cubicBezTo>
                      <a:pt x="6109" y="0"/>
                      <a:pt x="6097" y="4"/>
                      <a:pt x="6087" y="12"/>
                    </a:cubicBezTo>
                    <a:cubicBezTo>
                      <a:pt x="6023" y="64"/>
                      <a:pt x="5955" y="112"/>
                      <a:pt x="5891" y="160"/>
                    </a:cubicBezTo>
                    <a:cubicBezTo>
                      <a:pt x="5858" y="177"/>
                      <a:pt x="5854" y="213"/>
                      <a:pt x="5875" y="245"/>
                    </a:cubicBezTo>
                    <a:cubicBezTo>
                      <a:pt x="5887" y="261"/>
                      <a:pt x="5907" y="269"/>
                      <a:pt x="5927" y="269"/>
                    </a:cubicBezTo>
                    <a:cubicBezTo>
                      <a:pt x="5943" y="269"/>
                      <a:pt x="5951" y="265"/>
                      <a:pt x="5967" y="261"/>
                    </a:cubicBezTo>
                    <a:cubicBezTo>
                      <a:pt x="6035" y="213"/>
                      <a:pt x="6104" y="165"/>
                      <a:pt x="6168" y="112"/>
                    </a:cubicBezTo>
                    <a:cubicBezTo>
                      <a:pt x="6192" y="88"/>
                      <a:pt x="6196" y="48"/>
                      <a:pt x="6176" y="24"/>
                    </a:cubicBezTo>
                    <a:cubicBezTo>
                      <a:pt x="6161" y="9"/>
                      <a:pt x="6140" y="0"/>
                      <a:pt x="6121" y="0"/>
                    </a:cubicBezTo>
                    <a:close/>
                    <a:moveTo>
                      <a:pt x="5557" y="384"/>
                    </a:moveTo>
                    <a:cubicBezTo>
                      <a:pt x="5546" y="384"/>
                      <a:pt x="5535" y="387"/>
                      <a:pt x="5525" y="394"/>
                    </a:cubicBezTo>
                    <a:lnTo>
                      <a:pt x="5312" y="514"/>
                    </a:lnTo>
                    <a:cubicBezTo>
                      <a:pt x="5284" y="530"/>
                      <a:pt x="5272" y="570"/>
                      <a:pt x="5288" y="602"/>
                    </a:cubicBezTo>
                    <a:cubicBezTo>
                      <a:pt x="5296" y="623"/>
                      <a:pt x="5324" y="631"/>
                      <a:pt x="5344" y="631"/>
                    </a:cubicBezTo>
                    <a:cubicBezTo>
                      <a:pt x="5352" y="631"/>
                      <a:pt x="5364" y="631"/>
                      <a:pt x="5372" y="627"/>
                    </a:cubicBezTo>
                    <a:cubicBezTo>
                      <a:pt x="5445" y="586"/>
                      <a:pt x="5517" y="546"/>
                      <a:pt x="5589" y="502"/>
                    </a:cubicBezTo>
                    <a:cubicBezTo>
                      <a:pt x="5617" y="486"/>
                      <a:pt x="5629" y="446"/>
                      <a:pt x="5609" y="414"/>
                    </a:cubicBezTo>
                    <a:cubicBezTo>
                      <a:pt x="5599" y="395"/>
                      <a:pt x="5578" y="384"/>
                      <a:pt x="5557" y="384"/>
                    </a:cubicBezTo>
                    <a:close/>
                    <a:moveTo>
                      <a:pt x="68" y="434"/>
                    </a:moveTo>
                    <a:cubicBezTo>
                      <a:pt x="45" y="434"/>
                      <a:pt x="25" y="444"/>
                      <a:pt x="17" y="466"/>
                    </a:cubicBezTo>
                    <a:cubicBezTo>
                      <a:pt x="1" y="494"/>
                      <a:pt x="9" y="534"/>
                      <a:pt x="41" y="550"/>
                    </a:cubicBezTo>
                    <a:cubicBezTo>
                      <a:pt x="109" y="590"/>
                      <a:pt x="185" y="631"/>
                      <a:pt x="262" y="667"/>
                    </a:cubicBezTo>
                    <a:cubicBezTo>
                      <a:pt x="266" y="671"/>
                      <a:pt x="278" y="671"/>
                      <a:pt x="286" y="671"/>
                    </a:cubicBezTo>
                    <a:cubicBezTo>
                      <a:pt x="310" y="671"/>
                      <a:pt x="330" y="663"/>
                      <a:pt x="346" y="635"/>
                    </a:cubicBezTo>
                    <a:cubicBezTo>
                      <a:pt x="362" y="602"/>
                      <a:pt x="346" y="566"/>
                      <a:pt x="318" y="550"/>
                    </a:cubicBezTo>
                    <a:cubicBezTo>
                      <a:pt x="246" y="514"/>
                      <a:pt x="169" y="482"/>
                      <a:pt x="101" y="442"/>
                    </a:cubicBezTo>
                    <a:cubicBezTo>
                      <a:pt x="90" y="436"/>
                      <a:pt x="79" y="434"/>
                      <a:pt x="68" y="434"/>
                    </a:cubicBezTo>
                    <a:close/>
                    <a:moveTo>
                      <a:pt x="4947" y="705"/>
                    </a:moveTo>
                    <a:cubicBezTo>
                      <a:pt x="4939" y="705"/>
                      <a:pt x="4930" y="707"/>
                      <a:pt x="4922" y="711"/>
                    </a:cubicBezTo>
                    <a:cubicBezTo>
                      <a:pt x="4846" y="747"/>
                      <a:pt x="4770" y="775"/>
                      <a:pt x="4693" y="807"/>
                    </a:cubicBezTo>
                    <a:cubicBezTo>
                      <a:pt x="4665" y="815"/>
                      <a:pt x="4645" y="856"/>
                      <a:pt x="4661" y="888"/>
                    </a:cubicBezTo>
                    <a:cubicBezTo>
                      <a:pt x="4669" y="912"/>
                      <a:pt x="4693" y="928"/>
                      <a:pt x="4721" y="928"/>
                    </a:cubicBezTo>
                    <a:cubicBezTo>
                      <a:pt x="4729" y="928"/>
                      <a:pt x="4738" y="928"/>
                      <a:pt x="4746" y="920"/>
                    </a:cubicBezTo>
                    <a:cubicBezTo>
                      <a:pt x="4826" y="892"/>
                      <a:pt x="4902" y="860"/>
                      <a:pt x="4975" y="827"/>
                    </a:cubicBezTo>
                    <a:cubicBezTo>
                      <a:pt x="5007" y="811"/>
                      <a:pt x="5023" y="771"/>
                      <a:pt x="5007" y="739"/>
                    </a:cubicBezTo>
                    <a:cubicBezTo>
                      <a:pt x="4995" y="719"/>
                      <a:pt x="4971" y="705"/>
                      <a:pt x="4947" y="705"/>
                    </a:cubicBezTo>
                    <a:close/>
                    <a:moveTo>
                      <a:pt x="694" y="729"/>
                    </a:moveTo>
                    <a:cubicBezTo>
                      <a:pt x="670" y="729"/>
                      <a:pt x="644" y="741"/>
                      <a:pt x="631" y="767"/>
                    </a:cubicBezTo>
                    <a:cubicBezTo>
                      <a:pt x="619" y="795"/>
                      <a:pt x="639" y="831"/>
                      <a:pt x="668" y="848"/>
                    </a:cubicBezTo>
                    <a:cubicBezTo>
                      <a:pt x="744" y="884"/>
                      <a:pt x="824" y="908"/>
                      <a:pt x="901" y="936"/>
                    </a:cubicBezTo>
                    <a:cubicBezTo>
                      <a:pt x="905" y="944"/>
                      <a:pt x="913" y="944"/>
                      <a:pt x="921" y="944"/>
                    </a:cubicBezTo>
                    <a:cubicBezTo>
                      <a:pt x="949" y="944"/>
                      <a:pt x="969" y="924"/>
                      <a:pt x="981" y="896"/>
                    </a:cubicBezTo>
                    <a:cubicBezTo>
                      <a:pt x="989" y="864"/>
                      <a:pt x="969" y="827"/>
                      <a:pt x="941" y="815"/>
                    </a:cubicBezTo>
                    <a:cubicBezTo>
                      <a:pt x="864" y="791"/>
                      <a:pt x="788" y="763"/>
                      <a:pt x="712" y="731"/>
                    </a:cubicBezTo>
                    <a:cubicBezTo>
                      <a:pt x="706" y="729"/>
                      <a:pt x="700" y="729"/>
                      <a:pt x="694" y="729"/>
                    </a:cubicBezTo>
                    <a:close/>
                    <a:moveTo>
                      <a:pt x="1342" y="954"/>
                    </a:moveTo>
                    <a:cubicBezTo>
                      <a:pt x="1316" y="954"/>
                      <a:pt x="1288" y="973"/>
                      <a:pt x="1278" y="1004"/>
                    </a:cubicBezTo>
                    <a:cubicBezTo>
                      <a:pt x="1270" y="1032"/>
                      <a:pt x="1290" y="1069"/>
                      <a:pt x="1326" y="1077"/>
                    </a:cubicBezTo>
                    <a:lnTo>
                      <a:pt x="1567" y="1137"/>
                    </a:lnTo>
                    <a:lnTo>
                      <a:pt x="1580" y="1137"/>
                    </a:lnTo>
                    <a:cubicBezTo>
                      <a:pt x="1612" y="1137"/>
                      <a:pt x="1636" y="1117"/>
                      <a:pt x="1636" y="1093"/>
                    </a:cubicBezTo>
                    <a:cubicBezTo>
                      <a:pt x="1648" y="1056"/>
                      <a:pt x="1628" y="1028"/>
                      <a:pt x="1592" y="1016"/>
                    </a:cubicBezTo>
                    <a:cubicBezTo>
                      <a:pt x="1511" y="996"/>
                      <a:pt x="1435" y="976"/>
                      <a:pt x="1355" y="956"/>
                    </a:cubicBezTo>
                    <a:cubicBezTo>
                      <a:pt x="1350" y="955"/>
                      <a:pt x="1346" y="954"/>
                      <a:pt x="1342" y="954"/>
                    </a:cubicBezTo>
                    <a:close/>
                    <a:moveTo>
                      <a:pt x="4306" y="950"/>
                    </a:moveTo>
                    <a:cubicBezTo>
                      <a:pt x="4300" y="950"/>
                      <a:pt x="4294" y="951"/>
                      <a:pt x="4288" y="952"/>
                    </a:cubicBezTo>
                    <a:cubicBezTo>
                      <a:pt x="4207" y="976"/>
                      <a:pt x="4135" y="996"/>
                      <a:pt x="4054" y="1016"/>
                    </a:cubicBezTo>
                    <a:cubicBezTo>
                      <a:pt x="4018" y="1028"/>
                      <a:pt x="3998" y="1056"/>
                      <a:pt x="4006" y="1093"/>
                    </a:cubicBezTo>
                    <a:cubicBezTo>
                      <a:pt x="4014" y="1117"/>
                      <a:pt x="4038" y="1137"/>
                      <a:pt x="4067" y="1137"/>
                    </a:cubicBezTo>
                    <a:lnTo>
                      <a:pt x="4087" y="1137"/>
                    </a:lnTo>
                    <a:cubicBezTo>
                      <a:pt x="4167" y="1117"/>
                      <a:pt x="4247" y="1097"/>
                      <a:pt x="4328" y="1073"/>
                    </a:cubicBezTo>
                    <a:cubicBezTo>
                      <a:pt x="4360" y="1064"/>
                      <a:pt x="4380" y="1028"/>
                      <a:pt x="4368" y="992"/>
                    </a:cubicBezTo>
                    <a:cubicBezTo>
                      <a:pt x="4361" y="966"/>
                      <a:pt x="4335" y="950"/>
                      <a:pt x="4306" y="950"/>
                    </a:cubicBezTo>
                    <a:close/>
                    <a:moveTo>
                      <a:pt x="2020" y="1096"/>
                    </a:moveTo>
                    <a:cubicBezTo>
                      <a:pt x="1988" y="1096"/>
                      <a:pt x="1961" y="1116"/>
                      <a:pt x="1957" y="1149"/>
                    </a:cubicBezTo>
                    <a:cubicBezTo>
                      <a:pt x="1953" y="1185"/>
                      <a:pt x="1973" y="1213"/>
                      <a:pt x="2009" y="1217"/>
                    </a:cubicBezTo>
                    <a:cubicBezTo>
                      <a:pt x="2090" y="1233"/>
                      <a:pt x="2174" y="1245"/>
                      <a:pt x="2255" y="1253"/>
                    </a:cubicBezTo>
                    <a:lnTo>
                      <a:pt x="2259" y="1253"/>
                    </a:lnTo>
                    <a:cubicBezTo>
                      <a:pt x="2291" y="1253"/>
                      <a:pt x="2319" y="1229"/>
                      <a:pt x="2327" y="1197"/>
                    </a:cubicBezTo>
                    <a:cubicBezTo>
                      <a:pt x="2331" y="1161"/>
                      <a:pt x="2307" y="1133"/>
                      <a:pt x="2271" y="1129"/>
                    </a:cubicBezTo>
                    <a:cubicBezTo>
                      <a:pt x="2190" y="1125"/>
                      <a:pt x="2110" y="1109"/>
                      <a:pt x="2030" y="1097"/>
                    </a:cubicBezTo>
                    <a:cubicBezTo>
                      <a:pt x="2026" y="1096"/>
                      <a:pt x="2023" y="1096"/>
                      <a:pt x="2020" y="1096"/>
                    </a:cubicBezTo>
                    <a:close/>
                    <a:moveTo>
                      <a:pt x="3637" y="1103"/>
                    </a:moveTo>
                    <a:cubicBezTo>
                      <a:pt x="3633" y="1103"/>
                      <a:pt x="3629" y="1104"/>
                      <a:pt x="3625" y="1105"/>
                    </a:cubicBezTo>
                    <a:lnTo>
                      <a:pt x="3384" y="1133"/>
                    </a:lnTo>
                    <a:cubicBezTo>
                      <a:pt x="3351" y="1137"/>
                      <a:pt x="3323" y="1169"/>
                      <a:pt x="3331" y="1205"/>
                    </a:cubicBezTo>
                    <a:cubicBezTo>
                      <a:pt x="3331" y="1233"/>
                      <a:pt x="3359" y="1257"/>
                      <a:pt x="3388" y="1257"/>
                    </a:cubicBezTo>
                    <a:cubicBezTo>
                      <a:pt x="3388" y="1257"/>
                      <a:pt x="3396" y="1257"/>
                      <a:pt x="3400" y="1253"/>
                    </a:cubicBezTo>
                    <a:cubicBezTo>
                      <a:pt x="3480" y="1249"/>
                      <a:pt x="3564" y="1237"/>
                      <a:pt x="3645" y="1225"/>
                    </a:cubicBezTo>
                    <a:cubicBezTo>
                      <a:pt x="3677" y="1217"/>
                      <a:pt x="3701" y="1189"/>
                      <a:pt x="3697" y="1153"/>
                    </a:cubicBezTo>
                    <a:cubicBezTo>
                      <a:pt x="3693" y="1128"/>
                      <a:pt x="3668" y="1103"/>
                      <a:pt x="3637" y="1103"/>
                    </a:cubicBezTo>
                    <a:close/>
                    <a:moveTo>
                      <a:pt x="2709" y="1157"/>
                    </a:moveTo>
                    <a:cubicBezTo>
                      <a:pt x="2672" y="1157"/>
                      <a:pt x="2640" y="1181"/>
                      <a:pt x="2640" y="1217"/>
                    </a:cubicBezTo>
                    <a:cubicBezTo>
                      <a:pt x="2640" y="1253"/>
                      <a:pt x="2668" y="1281"/>
                      <a:pt x="2701" y="1281"/>
                    </a:cubicBezTo>
                    <a:lnTo>
                      <a:pt x="2954" y="1281"/>
                    </a:lnTo>
                    <a:cubicBezTo>
                      <a:pt x="2990" y="1281"/>
                      <a:pt x="3014" y="1253"/>
                      <a:pt x="3014" y="1217"/>
                    </a:cubicBezTo>
                    <a:cubicBezTo>
                      <a:pt x="3014" y="1181"/>
                      <a:pt x="2982" y="1157"/>
                      <a:pt x="2950" y="1157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4" name="Google Shape;144;p3"/>
            <p:cNvGrpSpPr/>
            <p:nvPr/>
          </p:nvGrpSpPr>
          <p:grpSpPr>
            <a:xfrm rot="-1338283">
              <a:off x="6334133" y="-30863"/>
              <a:ext cx="1282386" cy="522134"/>
              <a:chOff x="3183154" y="283548"/>
              <a:chExt cx="1282495" cy="522178"/>
            </a:xfrm>
          </p:grpSpPr>
          <p:sp>
            <p:nvSpPr>
              <p:cNvPr id="145" name="Google Shape;145;p3"/>
              <p:cNvSpPr/>
              <p:nvPr/>
            </p:nvSpPr>
            <p:spPr>
              <a:xfrm>
                <a:off x="3564648" y="647688"/>
                <a:ext cx="32631" cy="26026"/>
              </a:xfrm>
              <a:custGeom>
                <a:avLst/>
                <a:gdLst/>
                <a:ahLst/>
                <a:cxnLst/>
                <a:rect l="l" t="t" r="r" b="b"/>
                <a:pathLst>
                  <a:path w="242" h="193" extrusionOk="0">
                    <a:moveTo>
                      <a:pt x="73" y="0"/>
                    </a:moveTo>
                    <a:cubicBezTo>
                      <a:pt x="53" y="0"/>
                      <a:pt x="33" y="10"/>
                      <a:pt x="21" y="28"/>
                    </a:cubicBezTo>
                    <a:cubicBezTo>
                      <a:pt x="0" y="52"/>
                      <a:pt x="4" y="92"/>
                      <a:pt x="33" y="112"/>
                    </a:cubicBezTo>
                    <a:cubicBezTo>
                      <a:pt x="33" y="112"/>
                      <a:pt x="69" y="140"/>
                      <a:pt x="141" y="184"/>
                    </a:cubicBezTo>
                    <a:cubicBezTo>
                      <a:pt x="149" y="188"/>
                      <a:pt x="165" y="192"/>
                      <a:pt x="173" y="192"/>
                    </a:cubicBezTo>
                    <a:cubicBezTo>
                      <a:pt x="193" y="192"/>
                      <a:pt x="213" y="184"/>
                      <a:pt x="225" y="168"/>
                    </a:cubicBezTo>
                    <a:cubicBezTo>
                      <a:pt x="241" y="144"/>
                      <a:pt x="233" y="104"/>
                      <a:pt x="205" y="84"/>
                    </a:cubicBezTo>
                    <a:cubicBezTo>
                      <a:pt x="141" y="40"/>
                      <a:pt x="105" y="11"/>
                      <a:pt x="105" y="11"/>
                    </a:cubicBezTo>
                    <a:cubicBezTo>
                      <a:pt x="96" y="4"/>
                      <a:pt x="84" y="0"/>
                      <a:pt x="73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6" name="Google Shape;146;p3"/>
              <p:cNvSpPr/>
              <p:nvPr/>
            </p:nvSpPr>
            <p:spPr>
              <a:xfrm>
                <a:off x="3630180" y="628675"/>
                <a:ext cx="835469" cy="172878"/>
              </a:xfrm>
              <a:custGeom>
                <a:avLst/>
                <a:gdLst/>
                <a:ahLst/>
                <a:cxnLst/>
                <a:rect l="l" t="t" r="r" b="b"/>
                <a:pathLst>
                  <a:path w="6196" h="1282" extrusionOk="0">
                    <a:moveTo>
                      <a:pt x="6121" y="0"/>
                    </a:moveTo>
                    <a:cubicBezTo>
                      <a:pt x="6109" y="0"/>
                      <a:pt x="6097" y="4"/>
                      <a:pt x="6087" y="12"/>
                    </a:cubicBezTo>
                    <a:cubicBezTo>
                      <a:pt x="6023" y="64"/>
                      <a:pt x="5955" y="112"/>
                      <a:pt x="5891" y="160"/>
                    </a:cubicBezTo>
                    <a:cubicBezTo>
                      <a:pt x="5858" y="177"/>
                      <a:pt x="5854" y="213"/>
                      <a:pt x="5875" y="245"/>
                    </a:cubicBezTo>
                    <a:cubicBezTo>
                      <a:pt x="5887" y="261"/>
                      <a:pt x="5907" y="269"/>
                      <a:pt x="5927" y="269"/>
                    </a:cubicBezTo>
                    <a:cubicBezTo>
                      <a:pt x="5943" y="269"/>
                      <a:pt x="5951" y="265"/>
                      <a:pt x="5967" y="261"/>
                    </a:cubicBezTo>
                    <a:cubicBezTo>
                      <a:pt x="6035" y="213"/>
                      <a:pt x="6104" y="165"/>
                      <a:pt x="6168" y="112"/>
                    </a:cubicBezTo>
                    <a:cubicBezTo>
                      <a:pt x="6192" y="88"/>
                      <a:pt x="6196" y="48"/>
                      <a:pt x="6176" y="24"/>
                    </a:cubicBezTo>
                    <a:cubicBezTo>
                      <a:pt x="6161" y="9"/>
                      <a:pt x="6140" y="0"/>
                      <a:pt x="6121" y="0"/>
                    </a:cubicBezTo>
                    <a:close/>
                    <a:moveTo>
                      <a:pt x="5557" y="384"/>
                    </a:moveTo>
                    <a:cubicBezTo>
                      <a:pt x="5546" y="384"/>
                      <a:pt x="5535" y="387"/>
                      <a:pt x="5525" y="394"/>
                    </a:cubicBezTo>
                    <a:lnTo>
                      <a:pt x="5312" y="514"/>
                    </a:lnTo>
                    <a:cubicBezTo>
                      <a:pt x="5284" y="530"/>
                      <a:pt x="5272" y="570"/>
                      <a:pt x="5288" y="602"/>
                    </a:cubicBezTo>
                    <a:cubicBezTo>
                      <a:pt x="5296" y="623"/>
                      <a:pt x="5324" y="631"/>
                      <a:pt x="5344" y="631"/>
                    </a:cubicBezTo>
                    <a:cubicBezTo>
                      <a:pt x="5352" y="631"/>
                      <a:pt x="5364" y="631"/>
                      <a:pt x="5372" y="627"/>
                    </a:cubicBezTo>
                    <a:cubicBezTo>
                      <a:pt x="5445" y="586"/>
                      <a:pt x="5517" y="546"/>
                      <a:pt x="5589" y="502"/>
                    </a:cubicBezTo>
                    <a:cubicBezTo>
                      <a:pt x="5617" y="486"/>
                      <a:pt x="5629" y="446"/>
                      <a:pt x="5609" y="414"/>
                    </a:cubicBezTo>
                    <a:cubicBezTo>
                      <a:pt x="5599" y="395"/>
                      <a:pt x="5578" y="384"/>
                      <a:pt x="5557" y="384"/>
                    </a:cubicBezTo>
                    <a:close/>
                    <a:moveTo>
                      <a:pt x="68" y="434"/>
                    </a:moveTo>
                    <a:cubicBezTo>
                      <a:pt x="45" y="434"/>
                      <a:pt x="25" y="444"/>
                      <a:pt x="17" y="466"/>
                    </a:cubicBezTo>
                    <a:cubicBezTo>
                      <a:pt x="1" y="494"/>
                      <a:pt x="9" y="534"/>
                      <a:pt x="41" y="550"/>
                    </a:cubicBezTo>
                    <a:cubicBezTo>
                      <a:pt x="109" y="590"/>
                      <a:pt x="185" y="631"/>
                      <a:pt x="262" y="667"/>
                    </a:cubicBezTo>
                    <a:cubicBezTo>
                      <a:pt x="266" y="671"/>
                      <a:pt x="278" y="671"/>
                      <a:pt x="286" y="671"/>
                    </a:cubicBezTo>
                    <a:cubicBezTo>
                      <a:pt x="310" y="671"/>
                      <a:pt x="330" y="663"/>
                      <a:pt x="346" y="635"/>
                    </a:cubicBezTo>
                    <a:cubicBezTo>
                      <a:pt x="362" y="602"/>
                      <a:pt x="346" y="566"/>
                      <a:pt x="318" y="550"/>
                    </a:cubicBezTo>
                    <a:cubicBezTo>
                      <a:pt x="246" y="514"/>
                      <a:pt x="169" y="482"/>
                      <a:pt x="101" y="442"/>
                    </a:cubicBezTo>
                    <a:cubicBezTo>
                      <a:pt x="90" y="436"/>
                      <a:pt x="79" y="434"/>
                      <a:pt x="68" y="434"/>
                    </a:cubicBezTo>
                    <a:close/>
                    <a:moveTo>
                      <a:pt x="4947" y="705"/>
                    </a:moveTo>
                    <a:cubicBezTo>
                      <a:pt x="4939" y="705"/>
                      <a:pt x="4930" y="707"/>
                      <a:pt x="4922" y="711"/>
                    </a:cubicBezTo>
                    <a:cubicBezTo>
                      <a:pt x="4846" y="747"/>
                      <a:pt x="4770" y="775"/>
                      <a:pt x="4693" y="807"/>
                    </a:cubicBezTo>
                    <a:cubicBezTo>
                      <a:pt x="4665" y="815"/>
                      <a:pt x="4645" y="856"/>
                      <a:pt x="4661" y="888"/>
                    </a:cubicBezTo>
                    <a:cubicBezTo>
                      <a:pt x="4669" y="912"/>
                      <a:pt x="4693" y="928"/>
                      <a:pt x="4721" y="928"/>
                    </a:cubicBezTo>
                    <a:cubicBezTo>
                      <a:pt x="4729" y="928"/>
                      <a:pt x="4738" y="928"/>
                      <a:pt x="4746" y="920"/>
                    </a:cubicBezTo>
                    <a:cubicBezTo>
                      <a:pt x="4826" y="892"/>
                      <a:pt x="4902" y="860"/>
                      <a:pt x="4975" y="827"/>
                    </a:cubicBezTo>
                    <a:cubicBezTo>
                      <a:pt x="5007" y="811"/>
                      <a:pt x="5023" y="771"/>
                      <a:pt x="5007" y="739"/>
                    </a:cubicBezTo>
                    <a:cubicBezTo>
                      <a:pt x="4995" y="719"/>
                      <a:pt x="4971" y="705"/>
                      <a:pt x="4947" y="705"/>
                    </a:cubicBezTo>
                    <a:close/>
                    <a:moveTo>
                      <a:pt x="694" y="729"/>
                    </a:moveTo>
                    <a:cubicBezTo>
                      <a:pt x="670" y="729"/>
                      <a:pt x="644" y="741"/>
                      <a:pt x="631" y="767"/>
                    </a:cubicBezTo>
                    <a:cubicBezTo>
                      <a:pt x="619" y="795"/>
                      <a:pt x="639" y="831"/>
                      <a:pt x="668" y="848"/>
                    </a:cubicBezTo>
                    <a:cubicBezTo>
                      <a:pt x="744" y="884"/>
                      <a:pt x="824" y="908"/>
                      <a:pt x="901" y="936"/>
                    </a:cubicBezTo>
                    <a:cubicBezTo>
                      <a:pt x="905" y="944"/>
                      <a:pt x="913" y="944"/>
                      <a:pt x="921" y="944"/>
                    </a:cubicBezTo>
                    <a:cubicBezTo>
                      <a:pt x="949" y="944"/>
                      <a:pt x="969" y="924"/>
                      <a:pt x="981" y="896"/>
                    </a:cubicBezTo>
                    <a:cubicBezTo>
                      <a:pt x="989" y="864"/>
                      <a:pt x="969" y="827"/>
                      <a:pt x="941" y="815"/>
                    </a:cubicBezTo>
                    <a:cubicBezTo>
                      <a:pt x="864" y="791"/>
                      <a:pt x="788" y="763"/>
                      <a:pt x="712" y="731"/>
                    </a:cubicBezTo>
                    <a:cubicBezTo>
                      <a:pt x="706" y="729"/>
                      <a:pt x="700" y="729"/>
                      <a:pt x="694" y="729"/>
                    </a:cubicBezTo>
                    <a:close/>
                    <a:moveTo>
                      <a:pt x="1342" y="954"/>
                    </a:moveTo>
                    <a:cubicBezTo>
                      <a:pt x="1316" y="954"/>
                      <a:pt x="1288" y="973"/>
                      <a:pt x="1278" y="1004"/>
                    </a:cubicBezTo>
                    <a:cubicBezTo>
                      <a:pt x="1270" y="1032"/>
                      <a:pt x="1290" y="1069"/>
                      <a:pt x="1326" y="1077"/>
                    </a:cubicBezTo>
                    <a:lnTo>
                      <a:pt x="1567" y="1137"/>
                    </a:lnTo>
                    <a:lnTo>
                      <a:pt x="1580" y="1137"/>
                    </a:lnTo>
                    <a:cubicBezTo>
                      <a:pt x="1612" y="1137"/>
                      <a:pt x="1636" y="1117"/>
                      <a:pt x="1636" y="1093"/>
                    </a:cubicBezTo>
                    <a:cubicBezTo>
                      <a:pt x="1648" y="1056"/>
                      <a:pt x="1628" y="1028"/>
                      <a:pt x="1592" y="1016"/>
                    </a:cubicBezTo>
                    <a:cubicBezTo>
                      <a:pt x="1511" y="996"/>
                      <a:pt x="1435" y="976"/>
                      <a:pt x="1355" y="956"/>
                    </a:cubicBezTo>
                    <a:cubicBezTo>
                      <a:pt x="1350" y="955"/>
                      <a:pt x="1346" y="954"/>
                      <a:pt x="1342" y="954"/>
                    </a:cubicBezTo>
                    <a:close/>
                    <a:moveTo>
                      <a:pt x="4306" y="950"/>
                    </a:moveTo>
                    <a:cubicBezTo>
                      <a:pt x="4300" y="950"/>
                      <a:pt x="4294" y="951"/>
                      <a:pt x="4288" y="952"/>
                    </a:cubicBezTo>
                    <a:cubicBezTo>
                      <a:pt x="4207" y="976"/>
                      <a:pt x="4135" y="996"/>
                      <a:pt x="4054" y="1016"/>
                    </a:cubicBezTo>
                    <a:cubicBezTo>
                      <a:pt x="4018" y="1028"/>
                      <a:pt x="3998" y="1056"/>
                      <a:pt x="4006" y="1093"/>
                    </a:cubicBezTo>
                    <a:cubicBezTo>
                      <a:pt x="4014" y="1117"/>
                      <a:pt x="4038" y="1137"/>
                      <a:pt x="4067" y="1137"/>
                    </a:cubicBezTo>
                    <a:lnTo>
                      <a:pt x="4087" y="1137"/>
                    </a:lnTo>
                    <a:cubicBezTo>
                      <a:pt x="4167" y="1117"/>
                      <a:pt x="4247" y="1097"/>
                      <a:pt x="4328" y="1073"/>
                    </a:cubicBezTo>
                    <a:cubicBezTo>
                      <a:pt x="4360" y="1064"/>
                      <a:pt x="4380" y="1028"/>
                      <a:pt x="4368" y="992"/>
                    </a:cubicBezTo>
                    <a:cubicBezTo>
                      <a:pt x="4361" y="966"/>
                      <a:pt x="4335" y="950"/>
                      <a:pt x="4306" y="950"/>
                    </a:cubicBezTo>
                    <a:close/>
                    <a:moveTo>
                      <a:pt x="2020" y="1096"/>
                    </a:moveTo>
                    <a:cubicBezTo>
                      <a:pt x="1988" y="1096"/>
                      <a:pt x="1961" y="1116"/>
                      <a:pt x="1957" y="1149"/>
                    </a:cubicBezTo>
                    <a:cubicBezTo>
                      <a:pt x="1953" y="1185"/>
                      <a:pt x="1973" y="1213"/>
                      <a:pt x="2009" y="1217"/>
                    </a:cubicBezTo>
                    <a:cubicBezTo>
                      <a:pt x="2090" y="1233"/>
                      <a:pt x="2174" y="1245"/>
                      <a:pt x="2255" y="1253"/>
                    </a:cubicBezTo>
                    <a:lnTo>
                      <a:pt x="2259" y="1253"/>
                    </a:lnTo>
                    <a:cubicBezTo>
                      <a:pt x="2291" y="1253"/>
                      <a:pt x="2319" y="1229"/>
                      <a:pt x="2327" y="1197"/>
                    </a:cubicBezTo>
                    <a:cubicBezTo>
                      <a:pt x="2331" y="1161"/>
                      <a:pt x="2307" y="1133"/>
                      <a:pt x="2271" y="1129"/>
                    </a:cubicBezTo>
                    <a:cubicBezTo>
                      <a:pt x="2190" y="1125"/>
                      <a:pt x="2110" y="1109"/>
                      <a:pt x="2030" y="1097"/>
                    </a:cubicBezTo>
                    <a:cubicBezTo>
                      <a:pt x="2026" y="1096"/>
                      <a:pt x="2023" y="1096"/>
                      <a:pt x="2020" y="1096"/>
                    </a:cubicBezTo>
                    <a:close/>
                    <a:moveTo>
                      <a:pt x="3637" y="1103"/>
                    </a:moveTo>
                    <a:cubicBezTo>
                      <a:pt x="3633" y="1103"/>
                      <a:pt x="3629" y="1104"/>
                      <a:pt x="3625" y="1105"/>
                    </a:cubicBezTo>
                    <a:lnTo>
                      <a:pt x="3384" y="1133"/>
                    </a:lnTo>
                    <a:cubicBezTo>
                      <a:pt x="3351" y="1137"/>
                      <a:pt x="3323" y="1169"/>
                      <a:pt x="3331" y="1205"/>
                    </a:cubicBezTo>
                    <a:cubicBezTo>
                      <a:pt x="3331" y="1233"/>
                      <a:pt x="3359" y="1257"/>
                      <a:pt x="3388" y="1257"/>
                    </a:cubicBezTo>
                    <a:cubicBezTo>
                      <a:pt x="3388" y="1257"/>
                      <a:pt x="3396" y="1257"/>
                      <a:pt x="3400" y="1253"/>
                    </a:cubicBezTo>
                    <a:cubicBezTo>
                      <a:pt x="3480" y="1249"/>
                      <a:pt x="3564" y="1237"/>
                      <a:pt x="3645" y="1225"/>
                    </a:cubicBezTo>
                    <a:cubicBezTo>
                      <a:pt x="3677" y="1217"/>
                      <a:pt x="3701" y="1189"/>
                      <a:pt x="3697" y="1153"/>
                    </a:cubicBezTo>
                    <a:cubicBezTo>
                      <a:pt x="3693" y="1128"/>
                      <a:pt x="3668" y="1103"/>
                      <a:pt x="3637" y="1103"/>
                    </a:cubicBezTo>
                    <a:close/>
                    <a:moveTo>
                      <a:pt x="2709" y="1157"/>
                    </a:moveTo>
                    <a:cubicBezTo>
                      <a:pt x="2672" y="1157"/>
                      <a:pt x="2640" y="1181"/>
                      <a:pt x="2640" y="1217"/>
                    </a:cubicBezTo>
                    <a:cubicBezTo>
                      <a:pt x="2640" y="1253"/>
                      <a:pt x="2668" y="1281"/>
                      <a:pt x="2701" y="1281"/>
                    </a:cubicBezTo>
                    <a:lnTo>
                      <a:pt x="2954" y="1281"/>
                    </a:lnTo>
                    <a:cubicBezTo>
                      <a:pt x="2990" y="1281"/>
                      <a:pt x="3014" y="1253"/>
                      <a:pt x="3014" y="1217"/>
                    </a:cubicBezTo>
                    <a:cubicBezTo>
                      <a:pt x="3014" y="1181"/>
                      <a:pt x="2982" y="1157"/>
                      <a:pt x="2950" y="1157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7" name="Google Shape;147;p3"/>
              <p:cNvSpPr/>
              <p:nvPr/>
            </p:nvSpPr>
            <p:spPr>
              <a:xfrm>
                <a:off x="3314385" y="432198"/>
                <a:ext cx="22249" cy="64593"/>
              </a:xfrm>
              <a:custGeom>
                <a:avLst/>
                <a:gdLst/>
                <a:ahLst/>
                <a:cxnLst/>
                <a:rect l="l" t="t" r="r" b="b"/>
                <a:pathLst>
                  <a:path w="165" h="479" extrusionOk="0">
                    <a:moveTo>
                      <a:pt x="89" y="1"/>
                    </a:moveTo>
                    <a:cubicBezTo>
                      <a:pt x="65" y="1"/>
                      <a:pt x="35" y="20"/>
                      <a:pt x="28" y="51"/>
                    </a:cubicBezTo>
                    <a:cubicBezTo>
                      <a:pt x="0" y="175"/>
                      <a:pt x="4" y="304"/>
                      <a:pt x="32" y="428"/>
                    </a:cubicBezTo>
                    <a:cubicBezTo>
                      <a:pt x="36" y="459"/>
                      <a:pt x="65" y="478"/>
                      <a:pt x="97" y="478"/>
                    </a:cubicBezTo>
                    <a:cubicBezTo>
                      <a:pt x="102" y="478"/>
                      <a:pt x="107" y="478"/>
                      <a:pt x="113" y="476"/>
                    </a:cubicBezTo>
                    <a:cubicBezTo>
                      <a:pt x="145" y="464"/>
                      <a:pt x="165" y="428"/>
                      <a:pt x="157" y="396"/>
                    </a:cubicBezTo>
                    <a:cubicBezTo>
                      <a:pt x="153" y="380"/>
                      <a:pt x="153" y="364"/>
                      <a:pt x="145" y="356"/>
                    </a:cubicBezTo>
                    <a:cubicBezTo>
                      <a:pt x="145" y="344"/>
                      <a:pt x="141" y="340"/>
                      <a:pt x="141" y="328"/>
                    </a:cubicBezTo>
                    <a:lnTo>
                      <a:pt x="141" y="320"/>
                    </a:lnTo>
                    <a:cubicBezTo>
                      <a:pt x="137" y="296"/>
                      <a:pt x="137" y="264"/>
                      <a:pt x="137" y="239"/>
                    </a:cubicBezTo>
                    <a:cubicBezTo>
                      <a:pt x="137" y="179"/>
                      <a:pt x="141" y="131"/>
                      <a:pt x="149" y="83"/>
                    </a:cubicBezTo>
                    <a:cubicBezTo>
                      <a:pt x="153" y="51"/>
                      <a:pt x="137" y="14"/>
                      <a:pt x="101" y="2"/>
                    </a:cubicBezTo>
                    <a:cubicBezTo>
                      <a:pt x="97" y="1"/>
                      <a:pt x="93" y="1"/>
                      <a:pt x="89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8" name="Google Shape;148;p3"/>
              <p:cNvSpPr/>
              <p:nvPr/>
            </p:nvSpPr>
            <p:spPr>
              <a:xfrm>
                <a:off x="3326790" y="513513"/>
                <a:ext cx="39104" cy="76055"/>
              </a:xfrm>
              <a:custGeom>
                <a:avLst/>
                <a:gdLst/>
                <a:ahLst/>
                <a:cxnLst/>
                <a:rect l="l" t="t" r="r" b="b"/>
                <a:pathLst>
                  <a:path w="290" h="564" extrusionOk="0">
                    <a:moveTo>
                      <a:pt x="70" y="0"/>
                    </a:moveTo>
                    <a:cubicBezTo>
                      <a:pt x="66" y="0"/>
                      <a:pt x="61" y="1"/>
                      <a:pt x="57" y="2"/>
                    </a:cubicBezTo>
                    <a:cubicBezTo>
                      <a:pt x="17" y="14"/>
                      <a:pt x="1" y="50"/>
                      <a:pt x="5" y="82"/>
                    </a:cubicBezTo>
                    <a:cubicBezTo>
                      <a:pt x="29" y="239"/>
                      <a:pt x="85" y="392"/>
                      <a:pt x="161" y="532"/>
                    </a:cubicBezTo>
                    <a:cubicBezTo>
                      <a:pt x="172" y="552"/>
                      <a:pt x="197" y="564"/>
                      <a:pt x="221" y="564"/>
                    </a:cubicBezTo>
                    <a:cubicBezTo>
                      <a:pt x="231" y="564"/>
                      <a:pt x="241" y="561"/>
                      <a:pt x="250" y="556"/>
                    </a:cubicBezTo>
                    <a:cubicBezTo>
                      <a:pt x="282" y="536"/>
                      <a:pt x="290" y="500"/>
                      <a:pt x="278" y="464"/>
                    </a:cubicBezTo>
                    <a:cubicBezTo>
                      <a:pt x="206" y="335"/>
                      <a:pt x="161" y="199"/>
                      <a:pt x="137" y="50"/>
                    </a:cubicBezTo>
                    <a:cubicBezTo>
                      <a:pt x="130" y="19"/>
                      <a:pt x="97" y="0"/>
                      <a:pt x="7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9" name="Google Shape;149;p3"/>
              <p:cNvSpPr/>
              <p:nvPr/>
            </p:nvSpPr>
            <p:spPr>
              <a:xfrm rot="7199998">
                <a:off x="3218177" y="383762"/>
                <a:ext cx="417195" cy="321750"/>
              </a:xfrm>
              <a:custGeom>
                <a:avLst/>
                <a:gdLst/>
                <a:ahLst/>
                <a:cxnLst/>
                <a:rect l="l" t="t" r="r" b="b"/>
                <a:pathLst>
                  <a:path w="3094" h="2386" extrusionOk="0">
                    <a:moveTo>
                      <a:pt x="761" y="1"/>
                    </a:moveTo>
                    <a:cubicBezTo>
                      <a:pt x="715" y="1"/>
                      <a:pt x="666" y="10"/>
                      <a:pt x="615" y="31"/>
                    </a:cubicBezTo>
                    <a:cubicBezTo>
                      <a:pt x="1" y="280"/>
                      <a:pt x="877" y="2349"/>
                      <a:pt x="1274" y="2385"/>
                    </a:cubicBezTo>
                    <a:cubicBezTo>
                      <a:pt x="1277" y="2386"/>
                      <a:pt x="1281" y="2386"/>
                      <a:pt x="1284" y="2386"/>
                    </a:cubicBezTo>
                    <a:cubicBezTo>
                      <a:pt x="1654" y="2386"/>
                      <a:pt x="3093" y="666"/>
                      <a:pt x="2524" y="216"/>
                    </a:cubicBezTo>
                    <a:cubicBezTo>
                      <a:pt x="2468" y="172"/>
                      <a:pt x="2409" y="153"/>
                      <a:pt x="2348" y="153"/>
                    </a:cubicBezTo>
                    <a:cubicBezTo>
                      <a:pt x="1937" y="153"/>
                      <a:pt x="1467" y="1036"/>
                      <a:pt x="1467" y="1036"/>
                    </a:cubicBezTo>
                    <a:cubicBezTo>
                      <a:pt x="1467" y="1036"/>
                      <a:pt x="1243" y="1"/>
                      <a:pt x="761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0" name="Google Shape;150;p3"/>
              <p:cNvSpPr/>
              <p:nvPr/>
            </p:nvSpPr>
            <p:spPr>
              <a:xfrm rot="7199998">
                <a:off x="3241218" y="444572"/>
                <a:ext cx="288828" cy="300848"/>
              </a:xfrm>
              <a:custGeom>
                <a:avLst/>
                <a:gdLst/>
                <a:ahLst/>
                <a:cxnLst/>
                <a:rect l="l" t="t" r="r" b="b"/>
                <a:pathLst>
                  <a:path w="2142" h="2231" extrusionOk="0">
                    <a:moveTo>
                      <a:pt x="1403" y="0"/>
                    </a:moveTo>
                    <a:cubicBezTo>
                      <a:pt x="1398" y="0"/>
                      <a:pt x="1392" y="0"/>
                      <a:pt x="1387" y="1"/>
                    </a:cubicBezTo>
                    <a:cubicBezTo>
                      <a:pt x="1009" y="700"/>
                      <a:pt x="535" y="1351"/>
                      <a:pt x="1" y="1941"/>
                    </a:cubicBezTo>
                    <a:cubicBezTo>
                      <a:pt x="113" y="2110"/>
                      <a:pt x="230" y="2222"/>
                      <a:pt x="314" y="2230"/>
                    </a:cubicBezTo>
                    <a:cubicBezTo>
                      <a:pt x="318" y="2231"/>
                      <a:pt x="321" y="2231"/>
                      <a:pt x="324" y="2231"/>
                    </a:cubicBezTo>
                    <a:cubicBezTo>
                      <a:pt x="702" y="2231"/>
                      <a:pt x="2141" y="511"/>
                      <a:pt x="1572" y="61"/>
                    </a:cubicBezTo>
                    <a:cubicBezTo>
                      <a:pt x="1517" y="20"/>
                      <a:pt x="1461" y="0"/>
                      <a:pt x="1403" y="0"/>
                    </a:cubicBezTo>
                    <a:close/>
                  </a:path>
                </a:pathLst>
              </a:custGeom>
              <a:solidFill>
                <a:srgbClr val="FFF1F6">
                  <a:alpha val="333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1" name="Google Shape;151;p3"/>
          <p:cNvGrpSpPr/>
          <p:nvPr/>
        </p:nvGrpSpPr>
        <p:grpSpPr>
          <a:xfrm rot="8887361">
            <a:off x="330669" y="108279"/>
            <a:ext cx="513893" cy="363699"/>
            <a:chOff x="3334703" y="-568655"/>
            <a:chExt cx="703624" cy="497978"/>
          </a:xfrm>
        </p:grpSpPr>
        <p:sp>
          <p:nvSpPr>
            <p:cNvPr id="152" name="Google Shape;152;p3"/>
            <p:cNvSpPr/>
            <p:nvPr/>
          </p:nvSpPr>
          <p:spPr>
            <a:xfrm>
              <a:off x="3439701" y="-356018"/>
              <a:ext cx="493979" cy="285342"/>
            </a:xfrm>
            <a:custGeom>
              <a:avLst/>
              <a:gdLst/>
              <a:ahLst/>
              <a:cxnLst/>
              <a:rect l="l" t="t" r="r" b="b"/>
              <a:pathLst>
                <a:path w="5796" h="3348" extrusionOk="0">
                  <a:moveTo>
                    <a:pt x="2897" y="1"/>
                  </a:moveTo>
                  <a:cubicBezTo>
                    <a:pt x="2551" y="1"/>
                    <a:pt x="2205" y="118"/>
                    <a:pt x="1920" y="352"/>
                  </a:cubicBezTo>
                  <a:cubicBezTo>
                    <a:pt x="1785" y="461"/>
                    <a:pt x="1661" y="585"/>
                    <a:pt x="1540" y="714"/>
                  </a:cubicBezTo>
                  <a:cubicBezTo>
                    <a:pt x="1287" y="981"/>
                    <a:pt x="936" y="1107"/>
                    <a:pt x="635" y="1307"/>
                  </a:cubicBezTo>
                  <a:cubicBezTo>
                    <a:pt x="74" y="1682"/>
                    <a:pt x="0" y="2447"/>
                    <a:pt x="471" y="2943"/>
                  </a:cubicBezTo>
                  <a:cubicBezTo>
                    <a:pt x="728" y="3212"/>
                    <a:pt x="1078" y="3347"/>
                    <a:pt x="1442" y="3347"/>
                  </a:cubicBezTo>
                  <a:cubicBezTo>
                    <a:pt x="1511" y="3347"/>
                    <a:pt x="1581" y="3343"/>
                    <a:pt x="1650" y="3333"/>
                  </a:cubicBezTo>
                  <a:cubicBezTo>
                    <a:pt x="1877" y="3302"/>
                    <a:pt x="2081" y="3208"/>
                    <a:pt x="2287" y="3119"/>
                  </a:cubicBezTo>
                  <a:cubicBezTo>
                    <a:pt x="2482" y="3036"/>
                    <a:pt x="2689" y="2995"/>
                    <a:pt x="2896" y="2995"/>
                  </a:cubicBezTo>
                  <a:cubicBezTo>
                    <a:pt x="3103" y="2995"/>
                    <a:pt x="3311" y="3036"/>
                    <a:pt x="3507" y="3119"/>
                  </a:cubicBezTo>
                  <a:cubicBezTo>
                    <a:pt x="3713" y="3204"/>
                    <a:pt x="3917" y="3300"/>
                    <a:pt x="4143" y="3333"/>
                  </a:cubicBezTo>
                  <a:cubicBezTo>
                    <a:pt x="4213" y="3343"/>
                    <a:pt x="4282" y="3347"/>
                    <a:pt x="4351" y="3347"/>
                  </a:cubicBezTo>
                  <a:cubicBezTo>
                    <a:pt x="4715" y="3347"/>
                    <a:pt x="5062" y="3212"/>
                    <a:pt x="5322" y="2943"/>
                  </a:cubicBezTo>
                  <a:cubicBezTo>
                    <a:pt x="5795" y="2447"/>
                    <a:pt x="5722" y="1685"/>
                    <a:pt x="5159" y="1307"/>
                  </a:cubicBezTo>
                  <a:cubicBezTo>
                    <a:pt x="4857" y="1107"/>
                    <a:pt x="4506" y="981"/>
                    <a:pt x="4253" y="714"/>
                  </a:cubicBezTo>
                  <a:cubicBezTo>
                    <a:pt x="4133" y="585"/>
                    <a:pt x="4006" y="461"/>
                    <a:pt x="3874" y="352"/>
                  </a:cubicBezTo>
                  <a:cubicBezTo>
                    <a:pt x="3589" y="118"/>
                    <a:pt x="3244" y="1"/>
                    <a:pt x="289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153;p3"/>
            <p:cNvSpPr/>
            <p:nvPr/>
          </p:nvSpPr>
          <p:spPr>
            <a:xfrm>
              <a:off x="3334703" y="-424284"/>
              <a:ext cx="126648" cy="125881"/>
            </a:xfrm>
            <a:custGeom>
              <a:avLst/>
              <a:gdLst/>
              <a:ahLst/>
              <a:cxnLst/>
              <a:rect l="l" t="t" r="r" b="b"/>
              <a:pathLst>
                <a:path w="1486" h="1477" extrusionOk="0">
                  <a:moveTo>
                    <a:pt x="677" y="0"/>
                  </a:moveTo>
                  <a:cubicBezTo>
                    <a:pt x="613" y="0"/>
                    <a:pt x="549" y="11"/>
                    <a:pt x="488" y="34"/>
                  </a:cubicBezTo>
                  <a:cubicBezTo>
                    <a:pt x="155" y="152"/>
                    <a:pt x="0" y="566"/>
                    <a:pt x="141" y="956"/>
                  </a:cubicBezTo>
                  <a:cubicBezTo>
                    <a:pt x="254" y="1273"/>
                    <a:pt x="529" y="1476"/>
                    <a:pt x="806" y="1476"/>
                  </a:cubicBezTo>
                  <a:cubicBezTo>
                    <a:pt x="870" y="1476"/>
                    <a:pt x="934" y="1466"/>
                    <a:pt x="995" y="1443"/>
                  </a:cubicBezTo>
                  <a:cubicBezTo>
                    <a:pt x="1328" y="1323"/>
                    <a:pt x="1485" y="911"/>
                    <a:pt x="1344" y="521"/>
                  </a:cubicBezTo>
                  <a:cubicBezTo>
                    <a:pt x="1230" y="204"/>
                    <a:pt x="954" y="0"/>
                    <a:pt x="67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154;p3"/>
            <p:cNvSpPr/>
            <p:nvPr/>
          </p:nvSpPr>
          <p:spPr>
            <a:xfrm>
              <a:off x="3505069" y="-568655"/>
              <a:ext cx="135853" cy="141989"/>
            </a:xfrm>
            <a:custGeom>
              <a:avLst/>
              <a:gdLst/>
              <a:ahLst/>
              <a:cxnLst/>
              <a:rect l="l" t="t" r="r" b="b"/>
              <a:pathLst>
                <a:path w="1594" h="1666" extrusionOk="0">
                  <a:moveTo>
                    <a:pt x="751" y="1"/>
                  </a:moveTo>
                  <a:cubicBezTo>
                    <a:pt x="708" y="1"/>
                    <a:pt x="665" y="5"/>
                    <a:pt x="622" y="14"/>
                  </a:cubicBezTo>
                  <a:cubicBezTo>
                    <a:pt x="237" y="98"/>
                    <a:pt x="0" y="530"/>
                    <a:pt x="96" y="981"/>
                  </a:cubicBezTo>
                  <a:cubicBezTo>
                    <a:pt x="181" y="1384"/>
                    <a:pt x="499" y="1665"/>
                    <a:pt x="841" y="1665"/>
                  </a:cubicBezTo>
                  <a:cubicBezTo>
                    <a:pt x="883" y="1665"/>
                    <a:pt x="926" y="1661"/>
                    <a:pt x="969" y="1652"/>
                  </a:cubicBezTo>
                  <a:cubicBezTo>
                    <a:pt x="1357" y="1571"/>
                    <a:pt x="1593" y="1136"/>
                    <a:pt x="1497" y="685"/>
                  </a:cubicBezTo>
                  <a:cubicBezTo>
                    <a:pt x="1412" y="282"/>
                    <a:pt x="1093" y="1"/>
                    <a:pt x="75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155;p3"/>
            <p:cNvSpPr/>
            <p:nvPr/>
          </p:nvSpPr>
          <p:spPr>
            <a:xfrm>
              <a:off x="3911679" y="-424965"/>
              <a:ext cx="126648" cy="125966"/>
            </a:xfrm>
            <a:custGeom>
              <a:avLst/>
              <a:gdLst/>
              <a:ahLst/>
              <a:cxnLst/>
              <a:rect l="l" t="t" r="r" b="b"/>
              <a:pathLst>
                <a:path w="1486" h="1478" extrusionOk="0">
                  <a:moveTo>
                    <a:pt x="810" y="1"/>
                  </a:moveTo>
                  <a:cubicBezTo>
                    <a:pt x="532" y="1"/>
                    <a:pt x="256" y="205"/>
                    <a:pt x="141" y="521"/>
                  </a:cubicBezTo>
                  <a:cubicBezTo>
                    <a:pt x="0" y="911"/>
                    <a:pt x="157" y="1325"/>
                    <a:pt x="490" y="1445"/>
                  </a:cubicBezTo>
                  <a:cubicBezTo>
                    <a:pt x="551" y="1467"/>
                    <a:pt x="614" y="1477"/>
                    <a:pt x="677" y="1477"/>
                  </a:cubicBezTo>
                  <a:cubicBezTo>
                    <a:pt x="955" y="1477"/>
                    <a:pt x="1232" y="1273"/>
                    <a:pt x="1347" y="955"/>
                  </a:cubicBezTo>
                  <a:cubicBezTo>
                    <a:pt x="1485" y="566"/>
                    <a:pt x="1330" y="154"/>
                    <a:pt x="998" y="33"/>
                  </a:cubicBezTo>
                  <a:cubicBezTo>
                    <a:pt x="936" y="11"/>
                    <a:pt x="873" y="1"/>
                    <a:pt x="81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156;p3"/>
            <p:cNvSpPr/>
            <p:nvPr/>
          </p:nvSpPr>
          <p:spPr>
            <a:xfrm>
              <a:off x="3732450" y="-567802"/>
              <a:ext cx="135853" cy="141819"/>
            </a:xfrm>
            <a:custGeom>
              <a:avLst/>
              <a:gdLst/>
              <a:ahLst/>
              <a:cxnLst/>
              <a:rect l="l" t="t" r="r" b="b"/>
              <a:pathLst>
                <a:path w="1594" h="1664" extrusionOk="0">
                  <a:moveTo>
                    <a:pt x="841" y="1"/>
                  </a:moveTo>
                  <a:cubicBezTo>
                    <a:pt x="499" y="1"/>
                    <a:pt x="181" y="282"/>
                    <a:pt x="96" y="683"/>
                  </a:cubicBezTo>
                  <a:cubicBezTo>
                    <a:pt x="0" y="1136"/>
                    <a:pt x="237" y="1569"/>
                    <a:pt x="622" y="1650"/>
                  </a:cubicBezTo>
                  <a:cubicBezTo>
                    <a:pt x="665" y="1659"/>
                    <a:pt x="708" y="1664"/>
                    <a:pt x="751" y="1664"/>
                  </a:cubicBezTo>
                  <a:cubicBezTo>
                    <a:pt x="1093" y="1664"/>
                    <a:pt x="1412" y="1382"/>
                    <a:pt x="1498" y="981"/>
                  </a:cubicBezTo>
                  <a:cubicBezTo>
                    <a:pt x="1593" y="528"/>
                    <a:pt x="1357" y="96"/>
                    <a:pt x="969" y="14"/>
                  </a:cubicBezTo>
                  <a:cubicBezTo>
                    <a:pt x="926" y="5"/>
                    <a:pt x="883" y="1"/>
                    <a:pt x="84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7" name="Google Shape;157;p3"/>
          <p:cNvGrpSpPr/>
          <p:nvPr/>
        </p:nvGrpSpPr>
        <p:grpSpPr>
          <a:xfrm rot="10412789">
            <a:off x="132756" y="630259"/>
            <a:ext cx="428195" cy="303047"/>
            <a:chOff x="3334703" y="-568655"/>
            <a:chExt cx="703624" cy="497978"/>
          </a:xfrm>
        </p:grpSpPr>
        <p:sp>
          <p:nvSpPr>
            <p:cNvPr id="158" name="Google Shape;158;p3"/>
            <p:cNvSpPr/>
            <p:nvPr/>
          </p:nvSpPr>
          <p:spPr>
            <a:xfrm>
              <a:off x="3439701" y="-356018"/>
              <a:ext cx="493979" cy="285342"/>
            </a:xfrm>
            <a:custGeom>
              <a:avLst/>
              <a:gdLst/>
              <a:ahLst/>
              <a:cxnLst/>
              <a:rect l="l" t="t" r="r" b="b"/>
              <a:pathLst>
                <a:path w="5796" h="3348" extrusionOk="0">
                  <a:moveTo>
                    <a:pt x="2897" y="1"/>
                  </a:moveTo>
                  <a:cubicBezTo>
                    <a:pt x="2551" y="1"/>
                    <a:pt x="2205" y="118"/>
                    <a:pt x="1920" y="352"/>
                  </a:cubicBezTo>
                  <a:cubicBezTo>
                    <a:pt x="1785" y="461"/>
                    <a:pt x="1661" y="585"/>
                    <a:pt x="1540" y="714"/>
                  </a:cubicBezTo>
                  <a:cubicBezTo>
                    <a:pt x="1287" y="981"/>
                    <a:pt x="936" y="1107"/>
                    <a:pt x="635" y="1307"/>
                  </a:cubicBezTo>
                  <a:cubicBezTo>
                    <a:pt x="74" y="1682"/>
                    <a:pt x="0" y="2447"/>
                    <a:pt x="471" y="2943"/>
                  </a:cubicBezTo>
                  <a:cubicBezTo>
                    <a:pt x="728" y="3212"/>
                    <a:pt x="1078" y="3347"/>
                    <a:pt x="1442" y="3347"/>
                  </a:cubicBezTo>
                  <a:cubicBezTo>
                    <a:pt x="1511" y="3347"/>
                    <a:pt x="1581" y="3343"/>
                    <a:pt x="1650" y="3333"/>
                  </a:cubicBezTo>
                  <a:cubicBezTo>
                    <a:pt x="1877" y="3302"/>
                    <a:pt x="2081" y="3208"/>
                    <a:pt x="2287" y="3119"/>
                  </a:cubicBezTo>
                  <a:cubicBezTo>
                    <a:pt x="2482" y="3036"/>
                    <a:pt x="2689" y="2995"/>
                    <a:pt x="2896" y="2995"/>
                  </a:cubicBezTo>
                  <a:cubicBezTo>
                    <a:pt x="3103" y="2995"/>
                    <a:pt x="3311" y="3036"/>
                    <a:pt x="3507" y="3119"/>
                  </a:cubicBezTo>
                  <a:cubicBezTo>
                    <a:pt x="3713" y="3204"/>
                    <a:pt x="3917" y="3300"/>
                    <a:pt x="4143" y="3333"/>
                  </a:cubicBezTo>
                  <a:cubicBezTo>
                    <a:pt x="4213" y="3343"/>
                    <a:pt x="4282" y="3347"/>
                    <a:pt x="4351" y="3347"/>
                  </a:cubicBezTo>
                  <a:cubicBezTo>
                    <a:pt x="4715" y="3347"/>
                    <a:pt x="5062" y="3212"/>
                    <a:pt x="5322" y="2943"/>
                  </a:cubicBezTo>
                  <a:cubicBezTo>
                    <a:pt x="5795" y="2447"/>
                    <a:pt x="5722" y="1685"/>
                    <a:pt x="5159" y="1307"/>
                  </a:cubicBezTo>
                  <a:cubicBezTo>
                    <a:pt x="4857" y="1107"/>
                    <a:pt x="4506" y="981"/>
                    <a:pt x="4253" y="714"/>
                  </a:cubicBezTo>
                  <a:cubicBezTo>
                    <a:pt x="4133" y="585"/>
                    <a:pt x="4006" y="461"/>
                    <a:pt x="3874" y="352"/>
                  </a:cubicBezTo>
                  <a:cubicBezTo>
                    <a:pt x="3589" y="118"/>
                    <a:pt x="3244" y="1"/>
                    <a:pt x="289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159;p3"/>
            <p:cNvSpPr/>
            <p:nvPr/>
          </p:nvSpPr>
          <p:spPr>
            <a:xfrm>
              <a:off x="3334703" y="-424284"/>
              <a:ext cx="126648" cy="125881"/>
            </a:xfrm>
            <a:custGeom>
              <a:avLst/>
              <a:gdLst/>
              <a:ahLst/>
              <a:cxnLst/>
              <a:rect l="l" t="t" r="r" b="b"/>
              <a:pathLst>
                <a:path w="1486" h="1477" extrusionOk="0">
                  <a:moveTo>
                    <a:pt x="677" y="0"/>
                  </a:moveTo>
                  <a:cubicBezTo>
                    <a:pt x="613" y="0"/>
                    <a:pt x="549" y="11"/>
                    <a:pt x="488" y="34"/>
                  </a:cubicBezTo>
                  <a:cubicBezTo>
                    <a:pt x="155" y="152"/>
                    <a:pt x="0" y="566"/>
                    <a:pt x="141" y="956"/>
                  </a:cubicBezTo>
                  <a:cubicBezTo>
                    <a:pt x="254" y="1273"/>
                    <a:pt x="529" y="1476"/>
                    <a:pt x="806" y="1476"/>
                  </a:cubicBezTo>
                  <a:cubicBezTo>
                    <a:pt x="870" y="1476"/>
                    <a:pt x="934" y="1466"/>
                    <a:pt x="995" y="1443"/>
                  </a:cubicBezTo>
                  <a:cubicBezTo>
                    <a:pt x="1328" y="1323"/>
                    <a:pt x="1485" y="911"/>
                    <a:pt x="1344" y="521"/>
                  </a:cubicBezTo>
                  <a:cubicBezTo>
                    <a:pt x="1230" y="204"/>
                    <a:pt x="954" y="0"/>
                    <a:pt x="67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160;p3"/>
            <p:cNvSpPr/>
            <p:nvPr/>
          </p:nvSpPr>
          <p:spPr>
            <a:xfrm>
              <a:off x="3505069" y="-568655"/>
              <a:ext cx="135853" cy="141989"/>
            </a:xfrm>
            <a:custGeom>
              <a:avLst/>
              <a:gdLst/>
              <a:ahLst/>
              <a:cxnLst/>
              <a:rect l="l" t="t" r="r" b="b"/>
              <a:pathLst>
                <a:path w="1594" h="1666" extrusionOk="0">
                  <a:moveTo>
                    <a:pt x="751" y="1"/>
                  </a:moveTo>
                  <a:cubicBezTo>
                    <a:pt x="708" y="1"/>
                    <a:pt x="665" y="5"/>
                    <a:pt x="622" y="14"/>
                  </a:cubicBezTo>
                  <a:cubicBezTo>
                    <a:pt x="237" y="98"/>
                    <a:pt x="0" y="530"/>
                    <a:pt x="96" y="981"/>
                  </a:cubicBezTo>
                  <a:cubicBezTo>
                    <a:pt x="181" y="1384"/>
                    <a:pt x="499" y="1665"/>
                    <a:pt x="841" y="1665"/>
                  </a:cubicBezTo>
                  <a:cubicBezTo>
                    <a:pt x="883" y="1665"/>
                    <a:pt x="926" y="1661"/>
                    <a:pt x="969" y="1652"/>
                  </a:cubicBezTo>
                  <a:cubicBezTo>
                    <a:pt x="1357" y="1571"/>
                    <a:pt x="1593" y="1136"/>
                    <a:pt x="1497" y="685"/>
                  </a:cubicBezTo>
                  <a:cubicBezTo>
                    <a:pt x="1412" y="282"/>
                    <a:pt x="1093" y="1"/>
                    <a:pt x="75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161;p3"/>
            <p:cNvSpPr/>
            <p:nvPr/>
          </p:nvSpPr>
          <p:spPr>
            <a:xfrm>
              <a:off x="3911679" y="-424965"/>
              <a:ext cx="126648" cy="125966"/>
            </a:xfrm>
            <a:custGeom>
              <a:avLst/>
              <a:gdLst/>
              <a:ahLst/>
              <a:cxnLst/>
              <a:rect l="l" t="t" r="r" b="b"/>
              <a:pathLst>
                <a:path w="1486" h="1478" extrusionOk="0">
                  <a:moveTo>
                    <a:pt x="810" y="1"/>
                  </a:moveTo>
                  <a:cubicBezTo>
                    <a:pt x="532" y="1"/>
                    <a:pt x="256" y="205"/>
                    <a:pt x="141" y="521"/>
                  </a:cubicBezTo>
                  <a:cubicBezTo>
                    <a:pt x="0" y="911"/>
                    <a:pt x="157" y="1325"/>
                    <a:pt x="490" y="1445"/>
                  </a:cubicBezTo>
                  <a:cubicBezTo>
                    <a:pt x="551" y="1467"/>
                    <a:pt x="614" y="1477"/>
                    <a:pt x="677" y="1477"/>
                  </a:cubicBezTo>
                  <a:cubicBezTo>
                    <a:pt x="955" y="1477"/>
                    <a:pt x="1232" y="1273"/>
                    <a:pt x="1347" y="955"/>
                  </a:cubicBezTo>
                  <a:cubicBezTo>
                    <a:pt x="1485" y="566"/>
                    <a:pt x="1330" y="154"/>
                    <a:pt x="998" y="33"/>
                  </a:cubicBezTo>
                  <a:cubicBezTo>
                    <a:pt x="936" y="11"/>
                    <a:pt x="873" y="1"/>
                    <a:pt x="81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162;p3"/>
            <p:cNvSpPr/>
            <p:nvPr/>
          </p:nvSpPr>
          <p:spPr>
            <a:xfrm>
              <a:off x="3732450" y="-567802"/>
              <a:ext cx="135853" cy="141819"/>
            </a:xfrm>
            <a:custGeom>
              <a:avLst/>
              <a:gdLst/>
              <a:ahLst/>
              <a:cxnLst/>
              <a:rect l="l" t="t" r="r" b="b"/>
              <a:pathLst>
                <a:path w="1594" h="1664" extrusionOk="0">
                  <a:moveTo>
                    <a:pt x="841" y="1"/>
                  </a:moveTo>
                  <a:cubicBezTo>
                    <a:pt x="499" y="1"/>
                    <a:pt x="181" y="282"/>
                    <a:pt x="96" y="683"/>
                  </a:cubicBezTo>
                  <a:cubicBezTo>
                    <a:pt x="0" y="1136"/>
                    <a:pt x="237" y="1569"/>
                    <a:pt x="622" y="1650"/>
                  </a:cubicBezTo>
                  <a:cubicBezTo>
                    <a:pt x="665" y="1659"/>
                    <a:pt x="708" y="1664"/>
                    <a:pt x="751" y="1664"/>
                  </a:cubicBezTo>
                  <a:cubicBezTo>
                    <a:pt x="1093" y="1664"/>
                    <a:pt x="1412" y="1382"/>
                    <a:pt x="1498" y="981"/>
                  </a:cubicBezTo>
                  <a:cubicBezTo>
                    <a:pt x="1593" y="528"/>
                    <a:pt x="1357" y="96"/>
                    <a:pt x="969" y="14"/>
                  </a:cubicBezTo>
                  <a:cubicBezTo>
                    <a:pt x="926" y="5"/>
                    <a:pt x="883" y="1"/>
                    <a:pt x="84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24404251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1_Section header"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3"/>
          <p:cNvSpPr txBox="1">
            <a:spLocks noGrp="1"/>
          </p:cNvSpPr>
          <p:nvPr>
            <p:ph type="title"/>
          </p:nvPr>
        </p:nvSpPr>
        <p:spPr>
          <a:xfrm>
            <a:off x="740125" y="2150850"/>
            <a:ext cx="38319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0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grpSp>
        <p:nvGrpSpPr>
          <p:cNvPr id="96" name="Google Shape;96;p3"/>
          <p:cNvGrpSpPr/>
          <p:nvPr/>
        </p:nvGrpSpPr>
        <p:grpSpPr>
          <a:xfrm rot="6435516" flipH="1">
            <a:off x="-745474" y="-911974"/>
            <a:ext cx="2184639" cy="2096635"/>
            <a:chOff x="2054181" y="1682500"/>
            <a:chExt cx="557500" cy="535042"/>
          </a:xfrm>
        </p:grpSpPr>
        <p:sp>
          <p:nvSpPr>
            <p:cNvPr id="97" name="Google Shape;97;p3"/>
            <p:cNvSpPr/>
            <p:nvPr/>
          </p:nvSpPr>
          <p:spPr>
            <a:xfrm>
              <a:off x="2054181" y="1734892"/>
              <a:ext cx="557500" cy="482650"/>
            </a:xfrm>
            <a:custGeom>
              <a:avLst/>
              <a:gdLst/>
              <a:ahLst/>
              <a:cxnLst/>
              <a:rect l="l" t="t" r="r" b="b"/>
              <a:pathLst>
                <a:path w="22300" h="19306" extrusionOk="0">
                  <a:moveTo>
                    <a:pt x="17029" y="1"/>
                  </a:moveTo>
                  <a:cubicBezTo>
                    <a:pt x="15601" y="1"/>
                    <a:pt x="14082" y="330"/>
                    <a:pt x="12862" y="771"/>
                  </a:cubicBezTo>
                  <a:cubicBezTo>
                    <a:pt x="12037" y="1071"/>
                    <a:pt x="11278" y="1177"/>
                    <a:pt x="10540" y="1177"/>
                  </a:cubicBezTo>
                  <a:cubicBezTo>
                    <a:pt x="8763" y="1177"/>
                    <a:pt x="7104" y="563"/>
                    <a:pt x="4920" y="563"/>
                  </a:cubicBezTo>
                  <a:cubicBezTo>
                    <a:pt x="4705" y="563"/>
                    <a:pt x="4485" y="569"/>
                    <a:pt x="4260" y="582"/>
                  </a:cubicBezTo>
                  <a:cubicBezTo>
                    <a:pt x="788" y="783"/>
                    <a:pt x="202" y="4198"/>
                    <a:pt x="1708" y="7372"/>
                  </a:cubicBezTo>
                  <a:cubicBezTo>
                    <a:pt x="3215" y="10546"/>
                    <a:pt x="1" y="13439"/>
                    <a:pt x="1258" y="16798"/>
                  </a:cubicBezTo>
                  <a:cubicBezTo>
                    <a:pt x="1942" y="18629"/>
                    <a:pt x="3846" y="18953"/>
                    <a:pt x="5847" y="18953"/>
                  </a:cubicBezTo>
                  <a:cubicBezTo>
                    <a:pt x="6944" y="18953"/>
                    <a:pt x="8069" y="18856"/>
                    <a:pt x="9039" y="18856"/>
                  </a:cubicBezTo>
                  <a:cubicBezTo>
                    <a:pt x="9546" y="18856"/>
                    <a:pt x="10011" y="18883"/>
                    <a:pt x="10407" y="18964"/>
                  </a:cubicBezTo>
                  <a:cubicBezTo>
                    <a:pt x="11570" y="19200"/>
                    <a:pt x="12633" y="19305"/>
                    <a:pt x="13600" y="19305"/>
                  </a:cubicBezTo>
                  <a:cubicBezTo>
                    <a:pt x="20113" y="19305"/>
                    <a:pt x="22247" y="14514"/>
                    <a:pt x="21247" y="12632"/>
                  </a:cubicBezTo>
                  <a:cubicBezTo>
                    <a:pt x="20090" y="10462"/>
                    <a:pt x="22299" y="6312"/>
                    <a:pt x="21496" y="2796"/>
                  </a:cubicBezTo>
                  <a:cubicBezTo>
                    <a:pt x="21018" y="707"/>
                    <a:pt x="19121" y="1"/>
                    <a:pt x="17029" y="1"/>
                  </a:cubicBezTo>
                  <a:close/>
                </a:path>
              </a:pathLst>
            </a:custGeom>
            <a:solidFill>
              <a:srgbClr val="B87CCF">
                <a:alpha val="529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" name="Google Shape;98;p3"/>
            <p:cNvSpPr/>
            <p:nvPr/>
          </p:nvSpPr>
          <p:spPr>
            <a:xfrm>
              <a:off x="2196000" y="1682500"/>
              <a:ext cx="189675" cy="60225"/>
            </a:xfrm>
            <a:custGeom>
              <a:avLst/>
              <a:gdLst/>
              <a:ahLst/>
              <a:cxnLst/>
              <a:rect l="l" t="t" r="r" b="b"/>
              <a:pathLst>
                <a:path w="7587" h="2409" extrusionOk="0">
                  <a:moveTo>
                    <a:pt x="984" y="1"/>
                  </a:moveTo>
                  <a:cubicBezTo>
                    <a:pt x="635" y="1"/>
                    <a:pt x="382" y="108"/>
                    <a:pt x="294" y="422"/>
                  </a:cubicBezTo>
                  <a:cubicBezTo>
                    <a:pt x="0" y="1457"/>
                    <a:pt x="1858" y="2408"/>
                    <a:pt x="3684" y="2408"/>
                  </a:cubicBezTo>
                  <a:cubicBezTo>
                    <a:pt x="3806" y="2408"/>
                    <a:pt x="3929" y="2404"/>
                    <a:pt x="4051" y="2395"/>
                  </a:cubicBezTo>
                  <a:cubicBezTo>
                    <a:pt x="6642" y="2210"/>
                    <a:pt x="7586" y="981"/>
                    <a:pt x="7325" y="374"/>
                  </a:cubicBezTo>
                  <a:cubicBezTo>
                    <a:pt x="7218" y="124"/>
                    <a:pt x="6925" y="30"/>
                    <a:pt x="6519" y="30"/>
                  </a:cubicBezTo>
                  <a:cubicBezTo>
                    <a:pt x="5946" y="30"/>
                    <a:pt x="5149" y="218"/>
                    <a:pt x="4336" y="422"/>
                  </a:cubicBezTo>
                  <a:cubicBezTo>
                    <a:pt x="4179" y="462"/>
                    <a:pt x="4010" y="479"/>
                    <a:pt x="3833" y="479"/>
                  </a:cubicBezTo>
                  <a:cubicBezTo>
                    <a:pt x="2889" y="479"/>
                    <a:pt x="1721" y="1"/>
                    <a:pt x="984" y="1"/>
                  </a:cubicBezTo>
                  <a:close/>
                </a:path>
              </a:pathLst>
            </a:custGeom>
            <a:solidFill>
              <a:srgbClr val="B87CCF">
                <a:alpha val="529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9" name="Google Shape;99;p3"/>
          <p:cNvSpPr/>
          <p:nvPr/>
        </p:nvSpPr>
        <p:spPr>
          <a:xfrm flipH="1">
            <a:off x="579829" y="1476575"/>
            <a:ext cx="215929" cy="199812"/>
          </a:xfrm>
          <a:custGeom>
            <a:avLst/>
            <a:gdLst/>
            <a:ahLst/>
            <a:cxnLst/>
            <a:rect l="l" t="t" r="r" b="b"/>
            <a:pathLst>
              <a:path w="1447" h="1339" extrusionOk="0">
                <a:moveTo>
                  <a:pt x="729" y="0"/>
                </a:moveTo>
                <a:cubicBezTo>
                  <a:pt x="719" y="0"/>
                  <a:pt x="709" y="1"/>
                  <a:pt x="699" y="1"/>
                </a:cubicBezTo>
                <a:cubicBezTo>
                  <a:pt x="486" y="13"/>
                  <a:pt x="286" y="122"/>
                  <a:pt x="161" y="298"/>
                </a:cubicBezTo>
                <a:cubicBezTo>
                  <a:pt x="36" y="475"/>
                  <a:pt x="0" y="692"/>
                  <a:pt x="61" y="893"/>
                </a:cubicBezTo>
                <a:cubicBezTo>
                  <a:pt x="121" y="1082"/>
                  <a:pt x="261" y="1238"/>
                  <a:pt x="458" y="1307"/>
                </a:cubicBezTo>
                <a:cubicBezTo>
                  <a:pt x="511" y="1327"/>
                  <a:pt x="571" y="1339"/>
                  <a:pt x="627" y="1339"/>
                </a:cubicBezTo>
                <a:cubicBezTo>
                  <a:pt x="760" y="1339"/>
                  <a:pt x="872" y="1279"/>
                  <a:pt x="953" y="1166"/>
                </a:cubicBezTo>
                <a:cubicBezTo>
                  <a:pt x="1053" y="1026"/>
                  <a:pt x="1089" y="801"/>
                  <a:pt x="932" y="604"/>
                </a:cubicBezTo>
                <a:cubicBezTo>
                  <a:pt x="860" y="511"/>
                  <a:pt x="744" y="455"/>
                  <a:pt x="631" y="455"/>
                </a:cubicBezTo>
                <a:cubicBezTo>
                  <a:pt x="543" y="455"/>
                  <a:pt x="466" y="495"/>
                  <a:pt x="418" y="563"/>
                </a:cubicBezTo>
                <a:cubicBezTo>
                  <a:pt x="350" y="652"/>
                  <a:pt x="338" y="756"/>
                  <a:pt x="378" y="853"/>
                </a:cubicBezTo>
                <a:cubicBezTo>
                  <a:pt x="418" y="945"/>
                  <a:pt x="507" y="1013"/>
                  <a:pt x="611" y="1026"/>
                </a:cubicBezTo>
                <a:cubicBezTo>
                  <a:pt x="616" y="1026"/>
                  <a:pt x="621" y="1027"/>
                  <a:pt x="626" y="1027"/>
                </a:cubicBezTo>
                <a:cubicBezTo>
                  <a:pt x="667" y="1027"/>
                  <a:pt x="700" y="997"/>
                  <a:pt x="703" y="957"/>
                </a:cubicBezTo>
                <a:cubicBezTo>
                  <a:pt x="707" y="917"/>
                  <a:pt x="679" y="877"/>
                  <a:pt x="639" y="873"/>
                </a:cubicBezTo>
                <a:cubicBezTo>
                  <a:pt x="587" y="865"/>
                  <a:pt x="547" y="837"/>
                  <a:pt x="527" y="797"/>
                </a:cubicBezTo>
                <a:cubicBezTo>
                  <a:pt x="507" y="756"/>
                  <a:pt x="511" y="716"/>
                  <a:pt x="531" y="672"/>
                </a:cubicBezTo>
                <a:cubicBezTo>
                  <a:pt x="551" y="636"/>
                  <a:pt x="583" y="612"/>
                  <a:pt x="623" y="604"/>
                </a:cubicBezTo>
                <a:cubicBezTo>
                  <a:pt x="629" y="603"/>
                  <a:pt x="636" y="602"/>
                  <a:pt x="643" y="602"/>
                </a:cubicBezTo>
                <a:cubicBezTo>
                  <a:pt x="689" y="602"/>
                  <a:pt x="745" y="625"/>
                  <a:pt x="784" y="660"/>
                </a:cubicBezTo>
                <a:cubicBezTo>
                  <a:pt x="860" y="724"/>
                  <a:pt x="900" y="825"/>
                  <a:pt x="892" y="925"/>
                </a:cubicBezTo>
                <a:cubicBezTo>
                  <a:pt x="888" y="1013"/>
                  <a:pt x="848" y="1086"/>
                  <a:pt x="784" y="1138"/>
                </a:cubicBezTo>
                <a:cubicBezTo>
                  <a:pt x="741" y="1170"/>
                  <a:pt x="693" y="1183"/>
                  <a:pt x="644" y="1183"/>
                </a:cubicBezTo>
                <a:cubicBezTo>
                  <a:pt x="516" y="1183"/>
                  <a:pt x="382" y="1092"/>
                  <a:pt x="310" y="1013"/>
                </a:cubicBezTo>
                <a:cubicBezTo>
                  <a:pt x="189" y="881"/>
                  <a:pt x="161" y="696"/>
                  <a:pt x="221" y="519"/>
                </a:cubicBezTo>
                <a:cubicBezTo>
                  <a:pt x="282" y="347"/>
                  <a:pt x="426" y="214"/>
                  <a:pt x="603" y="162"/>
                </a:cubicBezTo>
                <a:cubicBezTo>
                  <a:pt x="644" y="150"/>
                  <a:pt x="686" y="145"/>
                  <a:pt x="727" y="145"/>
                </a:cubicBezTo>
                <a:cubicBezTo>
                  <a:pt x="828" y="145"/>
                  <a:pt x="926" y="179"/>
                  <a:pt x="1009" y="242"/>
                </a:cubicBezTo>
                <a:cubicBezTo>
                  <a:pt x="1133" y="342"/>
                  <a:pt x="1270" y="604"/>
                  <a:pt x="1266" y="829"/>
                </a:cubicBezTo>
                <a:cubicBezTo>
                  <a:pt x="1258" y="945"/>
                  <a:pt x="1226" y="1030"/>
                  <a:pt x="1149" y="1082"/>
                </a:cubicBezTo>
                <a:cubicBezTo>
                  <a:pt x="1125" y="1098"/>
                  <a:pt x="1113" y="1126"/>
                  <a:pt x="1121" y="1150"/>
                </a:cubicBezTo>
                <a:cubicBezTo>
                  <a:pt x="1125" y="1182"/>
                  <a:pt x="1141" y="1206"/>
                  <a:pt x="1165" y="1218"/>
                </a:cubicBezTo>
                <a:cubicBezTo>
                  <a:pt x="1175" y="1221"/>
                  <a:pt x="1184" y="1223"/>
                  <a:pt x="1194" y="1223"/>
                </a:cubicBezTo>
                <a:cubicBezTo>
                  <a:pt x="1209" y="1223"/>
                  <a:pt x="1225" y="1219"/>
                  <a:pt x="1242" y="1206"/>
                </a:cubicBezTo>
                <a:cubicBezTo>
                  <a:pt x="1342" y="1138"/>
                  <a:pt x="1402" y="1021"/>
                  <a:pt x="1415" y="885"/>
                </a:cubicBezTo>
                <a:cubicBezTo>
                  <a:pt x="1447" y="632"/>
                  <a:pt x="1314" y="338"/>
                  <a:pt x="1173" y="178"/>
                </a:cubicBezTo>
                <a:cubicBezTo>
                  <a:pt x="1059" y="67"/>
                  <a:pt x="902" y="0"/>
                  <a:pt x="729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0;p3"/>
          <p:cNvSpPr/>
          <p:nvPr/>
        </p:nvSpPr>
        <p:spPr>
          <a:xfrm flipH="1">
            <a:off x="1766005" y="18188"/>
            <a:ext cx="232399" cy="236323"/>
          </a:xfrm>
          <a:custGeom>
            <a:avLst/>
            <a:gdLst/>
            <a:ahLst/>
            <a:cxnLst/>
            <a:rect l="l" t="t" r="r" b="b"/>
            <a:pathLst>
              <a:path w="1411" h="1435" extrusionOk="0">
                <a:moveTo>
                  <a:pt x="698" y="0"/>
                </a:moveTo>
                <a:cubicBezTo>
                  <a:pt x="487" y="0"/>
                  <a:pt x="299" y="92"/>
                  <a:pt x="169" y="254"/>
                </a:cubicBezTo>
                <a:cubicBezTo>
                  <a:pt x="45" y="410"/>
                  <a:pt x="1" y="615"/>
                  <a:pt x="49" y="816"/>
                </a:cubicBezTo>
                <a:cubicBezTo>
                  <a:pt x="101" y="1017"/>
                  <a:pt x="250" y="1146"/>
                  <a:pt x="447" y="1150"/>
                </a:cubicBezTo>
                <a:cubicBezTo>
                  <a:pt x="450" y="1150"/>
                  <a:pt x="453" y="1150"/>
                  <a:pt x="456" y="1150"/>
                </a:cubicBezTo>
                <a:cubicBezTo>
                  <a:pt x="623" y="1150"/>
                  <a:pt x="829" y="1045"/>
                  <a:pt x="897" y="812"/>
                </a:cubicBezTo>
                <a:cubicBezTo>
                  <a:pt x="933" y="696"/>
                  <a:pt x="913" y="567"/>
                  <a:pt x="852" y="475"/>
                </a:cubicBezTo>
                <a:cubicBezTo>
                  <a:pt x="804" y="406"/>
                  <a:pt x="728" y="366"/>
                  <a:pt x="635" y="362"/>
                </a:cubicBezTo>
                <a:cubicBezTo>
                  <a:pt x="628" y="362"/>
                  <a:pt x="621" y="361"/>
                  <a:pt x="614" y="361"/>
                </a:cubicBezTo>
                <a:cubicBezTo>
                  <a:pt x="518" y="361"/>
                  <a:pt x="430" y="412"/>
                  <a:pt x="374" y="491"/>
                </a:cubicBezTo>
                <a:cubicBezTo>
                  <a:pt x="322" y="583"/>
                  <a:pt x="314" y="692"/>
                  <a:pt x="366" y="784"/>
                </a:cubicBezTo>
                <a:cubicBezTo>
                  <a:pt x="380" y="811"/>
                  <a:pt x="407" y="826"/>
                  <a:pt x="435" y="826"/>
                </a:cubicBezTo>
                <a:cubicBezTo>
                  <a:pt x="448" y="826"/>
                  <a:pt x="462" y="823"/>
                  <a:pt x="475" y="816"/>
                </a:cubicBezTo>
                <a:cubicBezTo>
                  <a:pt x="515" y="796"/>
                  <a:pt x="527" y="752"/>
                  <a:pt x="507" y="716"/>
                </a:cubicBezTo>
                <a:cubicBezTo>
                  <a:pt x="483" y="672"/>
                  <a:pt x="483" y="623"/>
                  <a:pt x="507" y="583"/>
                </a:cubicBezTo>
                <a:cubicBezTo>
                  <a:pt x="527" y="543"/>
                  <a:pt x="567" y="523"/>
                  <a:pt x="611" y="515"/>
                </a:cubicBezTo>
                <a:cubicBezTo>
                  <a:pt x="615" y="514"/>
                  <a:pt x="620" y="514"/>
                  <a:pt x="624" y="514"/>
                </a:cubicBezTo>
                <a:cubicBezTo>
                  <a:pt x="659" y="514"/>
                  <a:pt x="690" y="529"/>
                  <a:pt x="712" y="551"/>
                </a:cubicBezTo>
                <a:cubicBezTo>
                  <a:pt x="748" y="587"/>
                  <a:pt x="768" y="651"/>
                  <a:pt x="756" y="716"/>
                </a:cubicBezTo>
                <a:cubicBezTo>
                  <a:pt x="744" y="816"/>
                  <a:pt x="688" y="909"/>
                  <a:pt x="603" y="957"/>
                </a:cubicBezTo>
                <a:cubicBezTo>
                  <a:pt x="557" y="988"/>
                  <a:pt x="506" y="1002"/>
                  <a:pt x="453" y="1002"/>
                </a:cubicBezTo>
                <a:cubicBezTo>
                  <a:pt x="424" y="1002"/>
                  <a:pt x="395" y="998"/>
                  <a:pt x="366" y="989"/>
                </a:cubicBezTo>
                <a:cubicBezTo>
                  <a:pt x="181" y="925"/>
                  <a:pt x="165" y="672"/>
                  <a:pt x="201" y="531"/>
                </a:cubicBezTo>
                <a:cubicBezTo>
                  <a:pt x="242" y="354"/>
                  <a:pt x="374" y="226"/>
                  <a:pt x="551" y="181"/>
                </a:cubicBezTo>
                <a:cubicBezTo>
                  <a:pt x="600" y="168"/>
                  <a:pt x="651" y="161"/>
                  <a:pt x="701" y="161"/>
                </a:cubicBezTo>
                <a:cubicBezTo>
                  <a:pt x="832" y="161"/>
                  <a:pt x="961" y="206"/>
                  <a:pt x="1057" y="290"/>
                </a:cubicBezTo>
                <a:cubicBezTo>
                  <a:pt x="1174" y="386"/>
                  <a:pt x="1234" y="527"/>
                  <a:pt x="1222" y="672"/>
                </a:cubicBezTo>
                <a:cubicBezTo>
                  <a:pt x="1214" y="836"/>
                  <a:pt x="1073" y="1093"/>
                  <a:pt x="884" y="1214"/>
                </a:cubicBezTo>
                <a:cubicBezTo>
                  <a:pt x="818" y="1258"/>
                  <a:pt x="752" y="1279"/>
                  <a:pt x="690" y="1279"/>
                </a:cubicBezTo>
                <a:cubicBezTo>
                  <a:pt x="661" y="1279"/>
                  <a:pt x="634" y="1275"/>
                  <a:pt x="607" y="1266"/>
                </a:cubicBezTo>
                <a:cubicBezTo>
                  <a:pt x="598" y="1262"/>
                  <a:pt x="588" y="1259"/>
                  <a:pt x="578" y="1259"/>
                </a:cubicBezTo>
                <a:cubicBezTo>
                  <a:pt x="561" y="1259"/>
                  <a:pt x="543" y="1266"/>
                  <a:pt x="531" y="1278"/>
                </a:cubicBezTo>
                <a:cubicBezTo>
                  <a:pt x="511" y="1302"/>
                  <a:pt x="495" y="1330"/>
                  <a:pt x="507" y="1355"/>
                </a:cubicBezTo>
                <a:cubicBezTo>
                  <a:pt x="511" y="1379"/>
                  <a:pt x="531" y="1403"/>
                  <a:pt x="555" y="1411"/>
                </a:cubicBezTo>
                <a:cubicBezTo>
                  <a:pt x="603" y="1427"/>
                  <a:pt x="647" y="1435"/>
                  <a:pt x="692" y="1435"/>
                </a:cubicBezTo>
                <a:cubicBezTo>
                  <a:pt x="768" y="1435"/>
                  <a:pt x="844" y="1415"/>
                  <a:pt x="917" y="1375"/>
                </a:cubicBezTo>
                <a:cubicBezTo>
                  <a:pt x="1146" y="1254"/>
                  <a:pt x="1314" y="985"/>
                  <a:pt x="1367" y="776"/>
                </a:cubicBezTo>
                <a:cubicBezTo>
                  <a:pt x="1411" y="603"/>
                  <a:pt x="1371" y="422"/>
                  <a:pt x="1258" y="274"/>
                </a:cubicBezTo>
                <a:cubicBezTo>
                  <a:pt x="1134" y="105"/>
                  <a:pt x="929" y="5"/>
                  <a:pt x="712" y="1"/>
                </a:cubicBezTo>
                <a:cubicBezTo>
                  <a:pt x="707" y="0"/>
                  <a:pt x="703" y="0"/>
                  <a:pt x="698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01" name="Google Shape;101;p3"/>
          <p:cNvGrpSpPr/>
          <p:nvPr/>
        </p:nvGrpSpPr>
        <p:grpSpPr>
          <a:xfrm flipH="1">
            <a:off x="-799476" y="306354"/>
            <a:ext cx="1459675" cy="2094679"/>
            <a:chOff x="8328491" y="505017"/>
            <a:chExt cx="1459675" cy="2094679"/>
          </a:xfrm>
        </p:grpSpPr>
        <p:grpSp>
          <p:nvGrpSpPr>
            <p:cNvPr id="102" name="Google Shape;102;p3"/>
            <p:cNvGrpSpPr/>
            <p:nvPr/>
          </p:nvGrpSpPr>
          <p:grpSpPr>
            <a:xfrm>
              <a:off x="8328491" y="2037929"/>
              <a:ext cx="580943" cy="561766"/>
              <a:chOff x="8328491" y="2037929"/>
              <a:chExt cx="580943" cy="561766"/>
            </a:xfrm>
          </p:grpSpPr>
          <p:sp>
            <p:nvSpPr>
              <p:cNvPr id="103" name="Google Shape;103;p3"/>
              <p:cNvSpPr/>
              <p:nvPr/>
            </p:nvSpPr>
            <p:spPr>
              <a:xfrm rot="1978064">
                <a:off x="8396332" y="2128457"/>
                <a:ext cx="445374" cy="380712"/>
              </a:xfrm>
              <a:custGeom>
                <a:avLst/>
                <a:gdLst/>
                <a:ahLst/>
                <a:cxnLst/>
                <a:rect l="l" t="t" r="r" b="b"/>
                <a:pathLst>
                  <a:path w="4601" h="3933" extrusionOk="0">
                    <a:moveTo>
                      <a:pt x="3465" y="0"/>
                    </a:moveTo>
                    <a:cubicBezTo>
                      <a:pt x="2561" y="0"/>
                      <a:pt x="2644" y="1918"/>
                      <a:pt x="2644" y="1918"/>
                    </a:cubicBezTo>
                    <a:cubicBezTo>
                      <a:pt x="2644" y="1918"/>
                      <a:pt x="1691" y="910"/>
                      <a:pt x="1051" y="910"/>
                    </a:cubicBezTo>
                    <a:cubicBezTo>
                      <a:pt x="902" y="910"/>
                      <a:pt x="770" y="964"/>
                      <a:pt x="671" y="1098"/>
                    </a:cubicBezTo>
                    <a:cubicBezTo>
                      <a:pt x="0" y="1996"/>
                      <a:pt x="2711" y="3932"/>
                      <a:pt x="3431" y="3932"/>
                    </a:cubicBezTo>
                    <a:cubicBezTo>
                      <a:pt x="3465" y="3932"/>
                      <a:pt x="3495" y="3928"/>
                      <a:pt x="3520" y="3919"/>
                    </a:cubicBezTo>
                    <a:cubicBezTo>
                      <a:pt x="4110" y="3698"/>
                      <a:pt x="4601" y="138"/>
                      <a:pt x="3548" y="6"/>
                    </a:cubicBezTo>
                    <a:cubicBezTo>
                      <a:pt x="3519" y="2"/>
                      <a:pt x="3492" y="0"/>
                      <a:pt x="3465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4" name="Google Shape;104;p3"/>
              <p:cNvSpPr/>
              <p:nvPr/>
            </p:nvSpPr>
            <p:spPr>
              <a:xfrm rot="1978064">
                <a:off x="8377767" y="2190279"/>
                <a:ext cx="376550" cy="292528"/>
              </a:xfrm>
              <a:custGeom>
                <a:avLst/>
                <a:gdLst/>
                <a:ahLst/>
                <a:cxnLst/>
                <a:rect l="l" t="t" r="r" b="b"/>
                <a:pathLst>
                  <a:path w="3890" h="3022" extrusionOk="0">
                    <a:moveTo>
                      <a:pt x="1050" y="1"/>
                    </a:moveTo>
                    <a:cubicBezTo>
                      <a:pt x="902" y="1"/>
                      <a:pt x="770" y="56"/>
                      <a:pt x="671" y="187"/>
                    </a:cubicBezTo>
                    <a:cubicBezTo>
                      <a:pt x="0" y="1088"/>
                      <a:pt x="2707" y="3021"/>
                      <a:pt x="3427" y="3021"/>
                    </a:cubicBezTo>
                    <a:cubicBezTo>
                      <a:pt x="3461" y="3021"/>
                      <a:pt x="3491" y="3017"/>
                      <a:pt x="3516" y="3008"/>
                    </a:cubicBezTo>
                    <a:cubicBezTo>
                      <a:pt x="3652" y="2956"/>
                      <a:pt x="3777" y="2735"/>
                      <a:pt x="3889" y="2425"/>
                    </a:cubicBezTo>
                    <a:cubicBezTo>
                      <a:pt x="3733" y="2345"/>
                      <a:pt x="3576" y="2248"/>
                      <a:pt x="3427" y="2152"/>
                    </a:cubicBezTo>
                    <a:cubicBezTo>
                      <a:pt x="2564" y="1594"/>
                      <a:pt x="1840" y="870"/>
                      <a:pt x="1266" y="35"/>
                    </a:cubicBezTo>
                    <a:cubicBezTo>
                      <a:pt x="1192" y="13"/>
                      <a:pt x="1119" y="1"/>
                      <a:pt x="1050" y="1"/>
                    </a:cubicBezTo>
                    <a:close/>
                  </a:path>
                </a:pathLst>
              </a:custGeom>
              <a:solidFill>
                <a:srgbClr val="FFF1F6">
                  <a:alpha val="333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05" name="Google Shape;105;p3"/>
            <p:cNvGrpSpPr/>
            <p:nvPr/>
          </p:nvGrpSpPr>
          <p:grpSpPr>
            <a:xfrm rot="-5889459" flipH="1">
              <a:off x="8298512" y="743391"/>
              <a:ext cx="1545354" cy="1227090"/>
              <a:chOff x="6766920" y="-660615"/>
              <a:chExt cx="1545325" cy="1227067"/>
            </a:xfrm>
          </p:grpSpPr>
          <p:grpSp>
            <p:nvGrpSpPr>
              <p:cNvPr id="106" name="Google Shape;106;p3"/>
              <p:cNvGrpSpPr/>
              <p:nvPr/>
            </p:nvGrpSpPr>
            <p:grpSpPr>
              <a:xfrm rot="-1338283">
                <a:off x="6766019" y="229092"/>
                <a:ext cx="900924" cy="172863"/>
                <a:chOff x="3564648" y="628675"/>
                <a:chExt cx="901001" cy="172878"/>
              </a:xfrm>
            </p:grpSpPr>
            <p:sp>
              <p:nvSpPr>
                <p:cNvPr id="107" name="Google Shape;107;p3"/>
                <p:cNvSpPr/>
                <p:nvPr/>
              </p:nvSpPr>
              <p:spPr>
                <a:xfrm>
                  <a:off x="3564648" y="647688"/>
                  <a:ext cx="32631" cy="260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2" h="193" extrusionOk="0">
                      <a:moveTo>
                        <a:pt x="73" y="0"/>
                      </a:moveTo>
                      <a:cubicBezTo>
                        <a:pt x="53" y="0"/>
                        <a:pt x="33" y="10"/>
                        <a:pt x="21" y="28"/>
                      </a:cubicBezTo>
                      <a:cubicBezTo>
                        <a:pt x="0" y="52"/>
                        <a:pt x="4" y="92"/>
                        <a:pt x="33" y="112"/>
                      </a:cubicBezTo>
                      <a:cubicBezTo>
                        <a:pt x="33" y="112"/>
                        <a:pt x="69" y="140"/>
                        <a:pt x="141" y="184"/>
                      </a:cubicBezTo>
                      <a:cubicBezTo>
                        <a:pt x="149" y="188"/>
                        <a:pt x="165" y="192"/>
                        <a:pt x="173" y="192"/>
                      </a:cubicBezTo>
                      <a:cubicBezTo>
                        <a:pt x="193" y="192"/>
                        <a:pt x="213" y="184"/>
                        <a:pt x="225" y="168"/>
                      </a:cubicBezTo>
                      <a:cubicBezTo>
                        <a:pt x="241" y="144"/>
                        <a:pt x="233" y="104"/>
                        <a:pt x="205" y="84"/>
                      </a:cubicBezTo>
                      <a:cubicBezTo>
                        <a:pt x="141" y="40"/>
                        <a:pt x="105" y="11"/>
                        <a:pt x="105" y="11"/>
                      </a:cubicBezTo>
                      <a:cubicBezTo>
                        <a:pt x="96" y="4"/>
                        <a:pt x="84" y="0"/>
                        <a:pt x="73" y="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8" name="Google Shape;108;p3"/>
                <p:cNvSpPr/>
                <p:nvPr/>
              </p:nvSpPr>
              <p:spPr>
                <a:xfrm>
                  <a:off x="3630180" y="628675"/>
                  <a:ext cx="835469" cy="17287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196" h="1282" extrusionOk="0">
                      <a:moveTo>
                        <a:pt x="6121" y="0"/>
                      </a:moveTo>
                      <a:cubicBezTo>
                        <a:pt x="6109" y="0"/>
                        <a:pt x="6097" y="4"/>
                        <a:pt x="6087" y="12"/>
                      </a:cubicBezTo>
                      <a:cubicBezTo>
                        <a:pt x="6023" y="64"/>
                        <a:pt x="5955" y="112"/>
                        <a:pt x="5891" y="160"/>
                      </a:cubicBezTo>
                      <a:cubicBezTo>
                        <a:pt x="5858" y="177"/>
                        <a:pt x="5854" y="213"/>
                        <a:pt x="5875" y="245"/>
                      </a:cubicBezTo>
                      <a:cubicBezTo>
                        <a:pt x="5887" y="261"/>
                        <a:pt x="5907" y="269"/>
                        <a:pt x="5927" y="269"/>
                      </a:cubicBezTo>
                      <a:cubicBezTo>
                        <a:pt x="5943" y="269"/>
                        <a:pt x="5951" y="265"/>
                        <a:pt x="5967" y="261"/>
                      </a:cubicBezTo>
                      <a:cubicBezTo>
                        <a:pt x="6035" y="213"/>
                        <a:pt x="6104" y="165"/>
                        <a:pt x="6168" y="112"/>
                      </a:cubicBezTo>
                      <a:cubicBezTo>
                        <a:pt x="6192" y="88"/>
                        <a:pt x="6196" y="48"/>
                        <a:pt x="6176" y="24"/>
                      </a:cubicBezTo>
                      <a:cubicBezTo>
                        <a:pt x="6161" y="9"/>
                        <a:pt x="6140" y="0"/>
                        <a:pt x="6121" y="0"/>
                      </a:cubicBezTo>
                      <a:close/>
                      <a:moveTo>
                        <a:pt x="5557" y="384"/>
                      </a:moveTo>
                      <a:cubicBezTo>
                        <a:pt x="5546" y="384"/>
                        <a:pt x="5535" y="387"/>
                        <a:pt x="5525" y="394"/>
                      </a:cubicBezTo>
                      <a:lnTo>
                        <a:pt x="5312" y="514"/>
                      </a:lnTo>
                      <a:cubicBezTo>
                        <a:pt x="5284" y="530"/>
                        <a:pt x="5272" y="570"/>
                        <a:pt x="5288" y="602"/>
                      </a:cubicBezTo>
                      <a:cubicBezTo>
                        <a:pt x="5296" y="623"/>
                        <a:pt x="5324" y="631"/>
                        <a:pt x="5344" y="631"/>
                      </a:cubicBezTo>
                      <a:cubicBezTo>
                        <a:pt x="5352" y="631"/>
                        <a:pt x="5364" y="631"/>
                        <a:pt x="5372" y="627"/>
                      </a:cubicBezTo>
                      <a:cubicBezTo>
                        <a:pt x="5445" y="586"/>
                        <a:pt x="5517" y="546"/>
                        <a:pt x="5589" y="502"/>
                      </a:cubicBezTo>
                      <a:cubicBezTo>
                        <a:pt x="5617" y="486"/>
                        <a:pt x="5629" y="446"/>
                        <a:pt x="5609" y="414"/>
                      </a:cubicBezTo>
                      <a:cubicBezTo>
                        <a:pt x="5599" y="395"/>
                        <a:pt x="5578" y="384"/>
                        <a:pt x="5557" y="384"/>
                      </a:cubicBezTo>
                      <a:close/>
                      <a:moveTo>
                        <a:pt x="68" y="434"/>
                      </a:moveTo>
                      <a:cubicBezTo>
                        <a:pt x="45" y="434"/>
                        <a:pt x="25" y="444"/>
                        <a:pt x="17" y="466"/>
                      </a:cubicBezTo>
                      <a:cubicBezTo>
                        <a:pt x="1" y="494"/>
                        <a:pt x="9" y="534"/>
                        <a:pt x="41" y="550"/>
                      </a:cubicBezTo>
                      <a:cubicBezTo>
                        <a:pt x="109" y="590"/>
                        <a:pt x="185" y="631"/>
                        <a:pt x="262" y="667"/>
                      </a:cubicBezTo>
                      <a:cubicBezTo>
                        <a:pt x="266" y="671"/>
                        <a:pt x="278" y="671"/>
                        <a:pt x="286" y="671"/>
                      </a:cubicBezTo>
                      <a:cubicBezTo>
                        <a:pt x="310" y="671"/>
                        <a:pt x="330" y="663"/>
                        <a:pt x="346" y="635"/>
                      </a:cubicBezTo>
                      <a:cubicBezTo>
                        <a:pt x="362" y="602"/>
                        <a:pt x="346" y="566"/>
                        <a:pt x="318" y="550"/>
                      </a:cubicBezTo>
                      <a:cubicBezTo>
                        <a:pt x="246" y="514"/>
                        <a:pt x="169" y="482"/>
                        <a:pt x="101" y="442"/>
                      </a:cubicBezTo>
                      <a:cubicBezTo>
                        <a:pt x="90" y="436"/>
                        <a:pt x="79" y="434"/>
                        <a:pt x="68" y="434"/>
                      </a:cubicBezTo>
                      <a:close/>
                      <a:moveTo>
                        <a:pt x="4947" y="705"/>
                      </a:moveTo>
                      <a:cubicBezTo>
                        <a:pt x="4939" y="705"/>
                        <a:pt x="4930" y="707"/>
                        <a:pt x="4922" y="711"/>
                      </a:cubicBezTo>
                      <a:cubicBezTo>
                        <a:pt x="4846" y="747"/>
                        <a:pt x="4770" y="775"/>
                        <a:pt x="4693" y="807"/>
                      </a:cubicBezTo>
                      <a:cubicBezTo>
                        <a:pt x="4665" y="815"/>
                        <a:pt x="4645" y="856"/>
                        <a:pt x="4661" y="888"/>
                      </a:cubicBezTo>
                      <a:cubicBezTo>
                        <a:pt x="4669" y="912"/>
                        <a:pt x="4693" y="928"/>
                        <a:pt x="4721" y="928"/>
                      </a:cubicBezTo>
                      <a:cubicBezTo>
                        <a:pt x="4729" y="928"/>
                        <a:pt x="4738" y="928"/>
                        <a:pt x="4746" y="920"/>
                      </a:cubicBezTo>
                      <a:cubicBezTo>
                        <a:pt x="4826" y="892"/>
                        <a:pt x="4902" y="860"/>
                        <a:pt x="4975" y="827"/>
                      </a:cubicBezTo>
                      <a:cubicBezTo>
                        <a:pt x="5007" y="811"/>
                        <a:pt x="5023" y="771"/>
                        <a:pt x="5007" y="739"/>
                      </a:cubicBezTo>
                      <a:cubicBezTo>
                        <a:pt x="4995" y="719"/>
                        <a:pt x="4971" y="705"/>
                        <a:pt x="4947" y="705"/>
                      </a:cubicBezTo>
                      <a:close/>
                      <a:moveTo>
                        <a:pt x="694" y="729"/>
                      </a:moveTo>
                      <a:cubicBezTo>
                        <a:pt x="670" y="729"/>
                        <a:pt x="644" y="741"/>
                        <a:pt x="631" y="767"/>
                      </a:cubicBezTo>
                      <a:cubicBezTo>
                        <a:pt x="619" y="795"/>
                        <a:pt x="639" y="831"/>
                        <a:pt x="668" y="848"/>
                      </a:cubicBezTo>
                      <a:cubicBezTo>
                        <a:pt x="744" y="884"/>
                        <a:pt x="824" y="908"/>
                        <a:pt x="901" y="936"/>
                      </a:cubicBezTo>
                      <a:cubicBezTo>
                        <a:pt x="905" y="944"/>
                        <a:pt x="913" y="944"/>
                        <a:pt x="921" y="944"/>
                      </a:cubicBezTo>
                      <a:cubicBezTo>
                        <a:pt x="949" y="944"/>
                        <a:pt x="969" y="924"/>
                        <a:pt x="981" y="896"/>
                      </a:cubicBezTo>
                      <a:cubicBezTo>
                        <a:pt x="989" y="864"/>
                        <a:pt x="969" y="827"/>
                        <a:pt x="941" y="815"/>
                      </a:cubicBezTo>
                      <a:cubicBezTo>
                        <a:pt x="864" y="791"/>
                        <a:pt x="788" y="763"/>
                        <a:pt x="712" y="731"/>
                      </a:cubicBezTo>
                      <a:cubicBezTo>
                        <a:pt x="706" y="729"/>
                        <a:pt x="700" y="729"/>
                        <a:pt x="694" y="729"/>
                      </a:cubicBezTo>
                      <a:close/>
                      <a:moveTo>
                        <a:pt x="1342" y="954"/>
                      </a:moveTo>
                      <a:cubicBezTo>
                        <a:pt x="1316" y="954"/>
                        <a:pt x="1288" y="973"/>
                        <a:pt x="1278" y="1004"/>
                      </a:cubicBezTo>
                      <a:cubicBezTo>
                        <a:pt x="1270" y="1032"/>
                        <a:pt x="1290" y="1069"/>
                        <a:pt x="1326" y="1077"/>
                      </a:cubicBezTo>
                      <a:lnTo>
                        <a:pt x="1567" y="1137"/>
                      </a:lnTo>
                      <a:lnTo>
                        <a:pt x="1580" y="1137"/>
                      </a:lnTo>
                      <a:cubicBezTo>
                        <a:pt x="1612" y="1137"/>
                        <a:pt x="1636" y="1117"/>
                        <a:pt x="1636" y="1093"/>
                      </a:cubicBezTo>
                      <a:cubicBezTo>
                        <a:pt x="1648" y="1056"/>
                        <a:pt x="1628" y="1028"/>
                        <a:pt x="1592" y="1016"/>
                      </a:cubicBezTo>
                      <a:cubicBezTo>
                        <a:pt x="1511" y="996"/>
                        <a:pt x="1435" y="976"/>
                        <a:pt x="1355" y="956"/>
                      </a:cubicBezTo>
                      <a:cubicBezTo>
                        <a:pt x="1350" y="955"/>
                        <a:pt x="1346" y="954"/>
                        <a:pt x="1342" y="954"/>
                      </a:cubicBezTo>
                      <a:close/>
                      <a:moveTo>
                        <a:pt x="4306" y="950"/>
                      </a:moveTo>
                      <a:cubicBezTo>
                        <a:pt x="4300" y="950"/>
                        <a:pt x="4294" y="951"/>
                        <a:pt x="4288" y="952"/>
                      </a:cubicBezTo>
                      <a:cubicBezTo>
                        <a:pt x="4207" y="976"/>
                        <a:pt x="4135" y="996"/>
                        <a:pt x="4054" y="1016"/>
                      </a:cubicBezTo>
                      <a:cubicBezTo>
                        <a:pt x="4018" y="1028"/>
                        <a:pt x="3998" y="1056"/>
                        <a:pt x="4006" y="1093"/>
                      </a:cubicBezTo>
                      <a:cubicBezTo>
                        <a:pt x="4014" y="1117"/>
                        <a:pt x="4038" y="1137"/>
                        <a:pt x="4067" y="1137"/>
                      </a:cubicBezTo>
                      <a:lnTo>
                        <a:pt x="4087" y="1137"/>
                      </a:lnTo>
                      <a:cubicBezTo>
                        <a:pt x="4167" y="1117"/>
                        <a:pt x="4247" y="1097"/>
                        <a:pt x="4328" y="1073"/>
                      </a:cubicBezTo>
                      <a:cubicBezTo>
                        <a:pt x="4360" y="1064"/>
                        <a:pt x="4380" y="1028"/>
                        <a:pt x="4368" y="992"/>
                      </a:cubicBezTo>
                      <a:cubicBezTo>
                        <a:pt x="4361" y="966"/>
                        <a:pt x="4335" y="950"/>
                        <a:pt x="4306" y="950"/>
                      </a:cubicBezTo>
                      <a:close/>
                      <a:moveTo>
                        <a:pt x="2020" y="1096"/>
                      </a:moveTo>
                      <a:cubicBezTo>
                        <a:pt x="1988" y="1096"/>
                        <a:pt x="1961" y="1116"/>
                        <a:pt x="1957" y="1149"/>
                      </a:cubicBezTo>
                      <a:cubicBezTo>
                        <a:pt x="1953" y="1185"/>
                        <a:pt x="1973" y="1213"/>
                        <a:pt x="2009" y="1217"/>
                      </a:cubicBezTo>
                      <a:cubicBezTo>
                        <a:pt x="2090" y="1233"/>
                        <a:pt x="2174" y="1245"/>
                        <a:pt x="2255" y="1253"/>
                      </a:cubicBezTo>
                      <a:lnTo>
                        <a:pt x="2259" y="1253"/>
                      </a:lnTo>
                      <a:cubicBezTo>
                        <a:pt x="2291" y="1253"/>
                        <a:pt x="2319" y="1229"/>
                        <a:pt x="2327" y="1197"/>
                      </a:cubicBezTo>
                      <a:cubicBezTo>
                        <a:pt x="2331" y="1161"/>
                        <a:pt x="2307" y="1133"/>
                        <a:pt x="2271" y="1129"/>
                      </a:cubicBezTo>
                      <a:cubicBezTo>
                        <a:pt x="2190" y="1125"/>
                        <a:pt x="2110" y="1109"/>
                        <a:pt x="2030" y="1097"/>
                      </a:cubicBezTo>
                      <a:cubicBezTo>
                        <a:pt x="2026" y="1096"/>
                        <a:pt x="2023" y="1096"/>
                        <a:pt x="2020" y="1096"/>
                      </a:cubicBezTo>
                      <a:close/>
                      <a:moveTo>
                        <a:pt x="3637" y="1103"/>
                      </a:moveTo>
                      <a:cubicBezTo>
                        <a:pt x="3633" y="1103"/>
                        <a:pt x="3629" y="1104"/>
                        <a:pt x="3625" y="1105"/>
                      </a:cubicBezTo>
                      <a:lnTo>
                        <a:pt x="3384" y="1133"/>
                      </a:lnTo>
                      <a:cubicBezTo>
                        <a:pt x="3351" y="1137"/>
                        <a:pt x="3323" y="1169"/>
                        <a:pt x="3331" y="1205"/>
                      </a:cubicBezTo>
                      <a:cubicBezTo>
                        <a:pt x="3331" y="1233"/>
                        <a:pt x="3359" y="1257"/>
                        <a:pt x="3388" y="1257"/>
                      </a:cubicBezTo>
                      <a:cubicBezTo>
                        <a:pt x="3388" y="1257"/>
                        <a:pt x="3396" y="1257"/>
                        <a:pt x="3400" y="1253"/>
                      </a:cubicBezTo>
                      <a:cubicBezTo>
                        <a:pt x="3480" y="1249"/>
                        <a:pt x="3564" y="1237"/>
                        <a:pt x="3645" y="1225"/>
                      </a:cubicBezTo>
                      <a:cubicBezTo>
                        <a:pt x="3677" y="1217"/>
                        <a:pt x="3701" y="1189"/>
                        <a:pt x="3697" y="1153"/>
                      </a:cubicBezTo>
                      <a:cubicBezTo>
                        <a:pt x="3693" y="1128"/>
                        <a:pt x="3668" y="1103"/>
                        <a:pt x="3637" y="1103"/>
                      </a:cubicBezTo>
                      <a:close/>
                      <a:moveTo>
                        <a:pt x="2709" y="1157"/>
                      </a:moveTo>
                      <a:cubicBezTo>
                        <a:pt x="2672" y="1157"/>
                        <a:pt x="2640" y="1181"/>
                        <a:pt x="2640" y="1217"/>
                      </a:cubicBezTo>
                      <a:cubicBezTo>
                        <a:pt x="2640" y="1253"/>
                        <a:pt x="2668" y="1281"/>
                        <a:pt x="2701" y="1281"/>
                      </a:cubicBezTo>
                      <a:lnTo>
                        <a:pt x="2954" y="1281"/>
                      </a:lnTo>
                      <a:cubicBezTo>
                        <a:pt x="2990" y="1281"/>
                        <a:pt x="3014" y="1253"/>
                        <a:pt x="3014" y="1217"/>
                      </a:cubicBezTo>
                      <a:cubicBezTo>
                        <a:pt x="3014" y="1181"/>
                        <a:pt x="2982" y="1157"/>
                        <a:pt x="2950" y="1157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109" name="Google Shape;109;p3"/>
              <p:cNvGrpSpPr/>
              <p:nvPr/>
            </p:nvGrpSpPr>
            <p:grpSpPr>
              <a:xfrm rot="8478049">
                <a:off x="7456155" y="-397939"/>
                <a:ext cx="900955" cy="172869"/>
                <a:chOff x="3564648" y="628675"/>
                <a:chExt cx="901001" cy="172878"/>
              </a:xfrm>
            </p:grpSpPr>
            <p:sp>
              <p:nvSpPr>
                <p:cNvPr id="110" name="Google Shape;110;p3"/>
                <p:cNvSpPr/>
                <p:nvPr/>
              </p:nvSpPr>
              <p:spPr>
                <a:xfrm>
                  <a:off x="3564648" y="647688"/>
                  <a:ext cx="32631" cy="260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2" h="193" extrusionOk="0">
                      <a:moveTo>
                        <a:pt x="73" y="0"/>
                      </a:moveTo>
                      <a:cubicBezTo>
                        <a:pt x="53" y="0"/>
                        <a:pt x="33" y="10"/>
                        <a:pt x="21" y="28"/>
                      </a:cubicBezTo>
                      <a:cubicBezTo>
                        <a:pt x="0" y="52"/>
                        <a:pt x="4" y="92"/>
                        <a:pt x="33" y="112"/>
                      </a:cubicBezTo>
                      <a:cubicBezTo>
                        <a:pt x="33" y="112"/>
                        <a:pt x="69" y="140"/>
                        <a:pt x="141" y="184"/>
                      </a:cubicBezTo>
                      <a:cubicBezTo>
                        <a:pt x="149" y="188"/>
                        <a:pt x="165" y="192"/>
                        <a:pt x="173" y="192"/>
                      </a:cubicBezTo>
                      <a:cubicBezTo>
                        <a:pt x="193" y="192"/>
                        <a:pt x="213" y="184"/>
                        <a:pt x="225" y="168"/>
                      </a:cubicBezTo>
                      <a:cubicBezTo>
                        <a:pt x="241" y="144"/>
                        <a:pt x="233" y="104"/>
                        <a:pt x="205" y="84"/>
                      </a:cubicBezTo>
                      <a:cubicBezTo>
                        <a:pt x="141" y="40"/>
                        <a:pt x="105" y="11"/>
                        <a:pt x="105" y="11"/>
                      </a:cubicBezTo>
                      <a:cubicBezTo>
                        <a:pt x="96" y="4"/>
                        <a:pt x="84" y="0"/>
                        <a:pt x="73" y="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1" name="Google Shape;111;p3"/>
                <p:cNvSpPr/>
                <p:nvPr/>
              </p:nvSpPr>
              <p:spPr>
                <a:xfrm>
                  <a:off x="3630180" y="628675"/>
                  <a:ext cx="835469" cy="17287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196" h="1282" extrusionOk="0">
                      <a:moveTo>
                        <a:pt x="6121" y="0"/>
                      </a:moveTo>
                      <a:cubicBezTo>
                        <a:pt x="6109" y="0"/>
                        <a:pt x="6097" y="4"/>
                        <a:pt x="6087" y="12"/>
                      </a:cubicBezTo>
                      <a:cubicBezTo>
                        <a:pt x="6023" y="64"/>
                        <a:pt x="5955" y="112"/>
                        <a:pt x="5891" y="160"/>
                      </a:cubicBezTo>
                      <a:cubicBezTo>
                        <a:pt x="5858" y="177"/>
                        <a:pt x="5854" y="213"/>
                        <a:pt x="5875" y="245"/>
                      </a:cubicBezTo>
                      <a:cubicBezTo>
                        <a:pt x="5887" y="261"/>
                        <a:pt x="5907" y="269"/>
                        <a:pt x="5927" y="269"/>
                      </a:cubicBezTo>
                      <a:cubicBezTo>
                        <a:pt x="5943" y="269"/>
                        <a:pt x="5951" y="265"/>
                        <a:pt x="5967" y="261"/>
                      </a:cubicBezTo>
                      <a:cubicBezTo>
                        <a:pt x="6035" y="213"/>
                        <a:pt x="6104" y="165"/>
                        <a:pt x="6168" y="112"/>
                      </a:cubicBezTo>
                      <a:cubicBezTo>
                        <a:pt x="6192" y="88"/>
                        <a:pt x="6196" y="48"/>
                        <a:pt x="6176" y="24"/>
                      </a:cubicBezTo>
                      <a:cubicBezTo>
                        <a:pt x="6161" y="9"/>
                        <a:pt x="6140" y="0"/>
                        <a:pt x="6121" y="0"/>
                      </a:cubicBezTo>
                      <a:close/>
                      <a:moveTo>
                        <a:pt x="5557" y="384"/>
                      </a:moveTo>
                      <a:cubicBezTo>
                        <a:pt x="5546" y="384"/>
                        <a:pt x="5535" y="387"/>
                        <a:pt x="5525" y="394"/>
                      </a:cubicBezTo>
                      <a:lnTo>
                        <a:pt x="5312" y="514"/>
                      </a:lnTo>
                      <a:cubicBezTo>
                        <a:pt x="5284" y="530"/>
                        <a:pt x="5272" y="570"/>
                        <a:pt x="5288" y="602"/>
                      </a:cubicBezTo>
                      <a:cubicBezTo>
                        <a:pt x="5296" y="623"/>
                        <a:pt x="5324" y="631"/>
                        <a:pt x="5344" y="631"/>
                      </a:cubicBezTo>
                      <a:cubicBezTo>
                        <a:pt x="5352" y="631"/>
                        <a:pt x="5364" y="631"/>
                        <a:pt x="5372" y="627"/>
                      </a:cubicBezTo>
                      <a:cubicBezTo>
                        <a:pt x="5445" y="586"/>
                        <a:pt x="5517" y="546"/>
                        <a:pt x="5589" y="502"/>
                      </a:cubicBezTo>
                      <a:cubicBezTo>
                        <a:pt x="5617" y="486"/>
                        <a:pt x="5629" y="446"/>
                        <a:pt x="5609" y="414"/>
                      </a:cubicBezTo>
                      <a:cubicBezTo>
                        <a:pt x="5599" y="395"/>
                        <a:pt x="5578" y="384"/>
                        <a:pt x="5557" y="384"/>
                      </a:cubicBezTo>
                      <a:close/>
                      <a:moveTo>
                        <a:pt x="68" y="434"/>
                      </a:moveTo>
                      <a:cubicBezTo>
                        <a:pt x="45" y="434"/>
                        <a:pt x="25" y="444"/>
                        <a:pt x="17" y="466"/>
                      </a:cubicBezTo>
                      <a:cubicBezTo>
                        <a:pt x="1" y="494"/>
                        <a:pt x="9" y="534"/>
                        <a:pt x="41" y="550"/>
                      </a:cubicBezTo>
                      <a:cubicBezTo>
                        <a:pt x="109" y="590"/>
                        <a:pt x="185" y="631"/>
                        <a:pt x="262" y="667"/>
                      </a:cubicBezTo>
                      <a:cubicBezTo>
                        <a:pt x="266" y="671"/>
                        <a:pt x="278" y="671"/>
                        <a:pt x="286" y="671"/>
                      </a:cubicBezTo>
                      <a:cubicBezTo>
                        <a:pt x="310" y="671"/>
                        <a:pt x="330" y="663"/>
                        <a:pt x="346" y="635"/>
                      </a:cubicBezTo>
                      <a:cubicBezTo>
                        <a:pt x="362" y="602"/>
                        <a:pt x="346" y="566"/>
                        <a:pt x="318" y="550"/>
                      </a:cubicBezTo>
                      <a:cubicBezTo>
                        <a:pt x="246" y="514"/>
                        <a:pt x="169" y="482"/>
                        <a:pt x="101" y="442"/>
                      </a:cubicBezTo>
                      <a:cubicBezTo>
                        <a:pt x="90" y="436"/>
                        <a:pt x="79" y="434"/>
                        <a:pt x="68" y="434"/>
                      </a:cubicBezTo>
                      <a:close/>
                      <a:moveTo>
                        <a:pt x="4947" y="705"/>
                      </a:moveTo>
                      <a:cubicBezTo>
                        <a:pt x="4939" y="705"/>
                        <a:pt x="4930" y="707"/>
                        <a:pt x="4922" y="711"/>
                      </a:cubicBezTo>
                      <a:cubicBezTo>
                        <a:pt x="4846" y="747"/>
                        <a:pt x="4770" y="775"/>
                        <a:pt x="4693" y="807"/>
                      </a:cubicBezTo>
                      <a:cubicBezTo>
                        <a:pt x="4665" y="815"/>
                        <a:pt x="4645" y="856"/>
                        <a:pt x="4661" y="888"/>
                      </a:cubicBezTo>
                      <a:cubicBezTo>
                        <a:pt x="4669" y="912"/>
                        <a:pt x="4693" y="928"/>
                        <a:pt x="4721" y="928"/>
                      </a:cubicBezTo>
                      <a:cubicBezTo>
                        <a:pt x="4729" y="928"/>
                        <a:pt x="4738" y="928"/>
                        <a:pt x="4746" y="920"/>
                      </a:cubicBezTo>
                      <a:cubicBezTo>
                        <a:pt x="4826" y="892"/>
                        <a:pt x="4902" y="860"/>
                        <a:pt x="4975" y="827"/>
                      </a:cubicBezTo>
                      <a:cubicBezTo>
                        <a:pt x="5007" y="811"/>
                        <a:pt x="5023" y="771"/>
                        <a:pt x="5007" y="739"/>
                      </a:cubicBezTo>
                      <a:cubicBezTo>
                        <a:pt x="4995" y="719"/>
                        <a:pt x="4971" y="705"/>
                        <a:pt x="4947" y="705"/>
                      </a:cubicBezTo>
                      <a:close/>
                      <a:moveTo>
                        <a:pt x="694" y="729"/>
                      </a:moveTo>
                      <a:cubicBezTo>
                        <a:pt x="670" y="729"/>
                        <a:pt x="644" y="741"/>
                        <a:pt x="631" y="767"/>
                      </a:cubicBezTo>
                      <a:cubicBezTo>
                        <a:pt x="619" y="795"/>
                        <a:pt x="639" y="831"/>
                        <a:pt x="668" y="848"/>
                      </a:cubicBezTo>
                      <a:cubicBezTo>
                        <a:pt x="744" y="884"/>
                        <a:pt x="824" y="908"/>
                        <a:pt x="901" y="936"/>
                      </a:cubicBezTo>
                      <a:cubicBezTo>
                        <a:pt x="905" y="944"/>
                        <a:pt x="913" y="944"/>
                        <a:pt x="921" y="944"/>
                      </a:cubicBezTo>
                      <a:cubicBezTo>
                        <a:pt x="949" y="944"/>
                        <a:pt x="969" y="924"/>
                        <a:pt x="981" y="896"/>
                      </a:cubicBezTo>
                      <a:cubicBezTo>
                        <a:pt x="989" y="864"/>
                        <a:pt x="969" y="827"/>
                        <a:pt x="941" y="815"/>
                      </a:cubicBezTo>
                      <a:cubicBezTo>
                        <a:pt x="864" y="791"/>
                        <a:pt x="788" y="763"/>
                        <a:pt x="712" y="731"/>
                      </a:cubicBezTo>
                      <a:cubicBezTo>
                        <a:pt x="706" y="729"/>
                        <a:pt x="700" y="729"/>
                        <a:pt x="694" y="729"/>
                      </a:cubicBezTo>
                      <a:close/>
                      <a:moveTo>
                        <a:pt x="1342" y="954"/>
                      </a:moveTo>
                      <a:cubicBezTo>
                        <a:pt x="1316" y="954"/>
                        <a:pt x="1288" y="973"/>
                        <a:pt x="1278" y="1004"/>
                      </a:cubicBezTo>
                      <a:cubicBezTo>
                        <a:pt x="1270" y="1032"/>
                        <a:pt x="1290" y="1069"/>
                        <a:pt x="1326" y="1077"/>
                      </a:cubicBezTo>
                      <a:lnTo>
                        <a:pt x="1567" y="1137"/>
                      </a:lnTo>
                      <a:lnTo>
                        <a:pt x="1580" y="1137"/>
                      </a:lnTo>
                      <a:cubicBezTo>
                        <a:pt x="1612" y="1137"/>
                        <a:pt x="1636" y="1117"/>
                        <a:pt x="1636" y="1093"/>
                      </a:cubicBezTo>
                      <a:cubicBezTo>
                        <a:pt x="1648" y="1056"/>
                        <a:pt x="1628" y="1028"/>
                        <a:pt x="1592" y="1016"/>
                      </a:cubicBezTo>
                      <a:cubicBezTo>
                        <a:pt x="1511" y="996"/>
                        <a:pt x="1435" y="976"/>
                        <a:pt x="1355" y="956"/>
                      </a:cubicBezTo>
                      <a:cubicBezTo>
                        <a:pt x="1350" y="955"/>
                        <a:pt x="1346" y="954"/>
                        <a:pt x="1342" y="954"/>
                      </a:cubicBezTo>
                      <a:close/>
                      <a:moveTo>
                        <a:pt x="4306" y="950"/>
                      </a:moveTo>
                      <a:cubicBezTo>
                        <a:pt x="4300" y="950"/>
                        <a:pt x="4294" y="951"/>
                        <a:pt x="4288" y="952"/>
                      </a:cubicBezTo>
                      <a:cubicBezTo>
                        <a:pt x="4207" y="976"/>
                        <a:pt x="4135" y="996"/>
                        <a:pt x="4054" y="1016"/>
                      </a:cubicBezTo>
                      <a:cubicBezTo>
                        <a:pt x="4018" y="1028"/>
                        <a:pt x="3998" y="1056"/>
                        <a:pt x="4006" y="1093"/>
                      </a:cubicBezTo>
                      <a:cubicBezTo>
                        <a:pt x="4014" y="1117"/>
                        <a:pt x="4038" y="1137"/>
                        <a:pt x="4067" y="1137"/>
                      </a:cubicBezTo>
                      <a:lnTo>
                        <a:pt x="4087" y="1137"/>
                      </a:lnTo>
                      <a:cubicBezTo>
                        <a:pt x="4167" y="1117"/>
                        <a:pt x="4247" y="1097"/>
                        <a:pt x="4328" y="1073"/>
                      </a:cubicBezTo>
                      <a:cubicBezTo>
                        <a:pt x="4360" y="1064"/>
                        <a:pt x="4380" y="1028"/>
                        <a:pt x="4368" y="992"/>
                      </a:cubicBezTo>
                      <a:cubicBezTo>
                        <a:pt x="4361" y="966"/>
                        <a:pt x="4335" y="950"/>
                        <a:pt x="4306" y="950"/>
                      </a:cubicBezTo>
                      <a:close/>
                      <a:moveTo>
                        <a:pt x="2020" y="1096"/>
                      </a:moveTo>
                      <a:cubicBezTo>
                        <a:pt x="1988" y="1096"/>
                        <a:pt x="1961" y="1116"/>
                        <a:pt x="1957" y="1149"/>
                      </a:cubicBezTo>
                      <a:cubicBezTo>
                        <a:pt x="1953" y="1185"/>
                        <a:pt x="1973" y="1213"/>
                        <a:pt x="2009" y="1217"/>
                      </a:cubicBezTo>
                      <a:cubicBezTo>
                        <a:pt x="2090" y="1233"/>
                        <a:pt x="2174" y="1245"/>
                        <a:pt x="2255" y="1253"/>
                      </a:cubicBezTo>
                      <a:lnTo>
                        <a:pt x="2259" y="1253"/>
                      </a:lnTo>
                      <a:cubicBezTo>
                        <a:pt x="2291" y="1253"/>
                        <a:pt x="2319" y="1229"/>
                        <a:pt x="2327" y="1197"/>
                      </a:cubicBezTo>
                      <a:cubicBezTo>
                        <a:pt x="2331" y="1161"/>
                        <a:pt x="2307" y="1133"/>
                        <a:pt x="2271" y="1129"/>
                      </a:cubicBezTo>
                      <a:cubicBezTo>
                        <a:pt x="2190" y="1125"/>
                        <a:pt x="2110" y="1109"/>
                        <a:pt x="2030" y="1097"/>
                      </a:cubicBezTo>
                      <a:cubicBezTo>
                        <a:pt x="2026" y="1096"/>
                        <a:pt x="2023" y="1096"/>
                        <a:pt x="2020" y="1096"/>
                      </a:cubicBezTo>
                      <a:close/>
                      <a:moveTo>
                        <a:pt x="3637" y="1103"/>
                      </a:moveTo>
                      <a:cubicBezTo>
                        <a:pt x="3633" y="1103"/>
                        <a:pt x="3629" y="1104"/>
                        <a:pt x="3625" y="1105"/>
                      </a:cubicBezTo>
                      <a:lnTo>
                        <a:pt x="3384" y="1133"/>
                      </a:lnTo>
                      <a:cubicBezTo>
                        <a:pt x="3351" y="1137"/>
                        <a:pt x="3323" y="1169"/>
                        <a:pt x="3331" y="1205"/>
                      </a:cubicBezTo>
                      <a:cubicBezTo>
                        <a:pt x="3331" y="1233"/>
                        <a:pt x="3359" y="1257"/>
                        <a:pt x="3388" y="1257"/>
                      </a:cubicBezTo>
                      <a:cubicBezTo>
                        <a:pt x="3388" y="1257"/>
                        <a:pt x="3396" y="1257"/>
                        <a:pt x="3400" y="1253"/>
                      </a:cubicBezTo>
                      <a:cubicBezTo>
                        <a:pt x="3480" y="1249"/>
                        <a:pt x="3564" y="1237"/>
                        <a:pt x="3645" y="1225"/>
                      </a:cubicBezTo>
                      <a:cubicBezTo>
                        <a:pt x="3677" y="1217"/>
                        <a:pt x="3701" y="1189"/>
                        <a:pt x="3697" y="1153"/>
                      </a:cubicBezTo>
                      <a:cubicBezTo>
                        <a:pt x="3693" y="1128"/>
                        <a:pt x="3668" y="1103"/>
                        <a:pt x="3637" y="1103"/>
                      </a:cubicBezTo>
                      <a:close/>
                      <a:moveTo>
                        <a:pt x="2709" y="1157"/>
                      </a:moveTo>
                      <a:cubicBezTo>
                        <a:pt x="2672" y="1157"/>
                        <a:pt x="2640" y="1181"/>
                        <a:pt x="2640" y="1217"/>
                      </a:cubicBezTo>
                      <a:cubicBezTo>
                        <a:pt x="2640" y="1253"/>
                        <a:pt x="2668" y="1281"/>
                        <a:pt x="2701" y="1281"/>
                      </a:cubicBezTo>
                      <a:lnTo>
                        <a:pt x="2954" y="1281"/>
                      </a:lnTo>
                      <a:cubicBezTo>
                        <a:pt x="2990" y="1281"/>
                        <a:pt x="3014" y="1253"/>
                        <a:pt x="3014" y="1217"/>
                      </a:cubicBezTo>
                      <a:cubicBezTo>
                        <a:pt x="3014" y="1181"/>
                        <a:pt x="2982" y="1157"/>
                        <a:pt x="2950" y="1157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</p:grpSp>
      <p:grpSp>
        <p:nvGrpSpPr>
          <p:cNvPr id="112" name="Google Shape;112;p3"/>
          <p:cNvGrpSpPr/>
          <p:nvPr/>
        </p:nvGrpSpPr>
        <p:grpSpPr>
          <a:xfrm rot="-2995951">
            <a:off x="4429344" y="513243"/>
            <a:ext cx="4074052" cy="3919122"/>
            <a:chOff x="2032175" y="1682500"/>
            <a:chExt cx="557500" cy="536300"/>
          </a:xfrm>
        </p:grpSpPr>
        <p:sp>
          <p:nvSpPr>
            <p:cNvPr id="113" name="Google Shape;113;p3"/>
            <p:cNvSpPr/>
            <p:nvPr/>
          </p:nvSpPr>
          <p:spPr>
            <a:xfrm>
              <a:off x="2032175" y="1736150"/>
              <a:ext cx="557500" cy="482650"/>
            </a:xfrm>
            <a:custGeom>
              <a:avLst/>
              <a:gdLst/>
              <a:ahLst/>
              <a:cxnLst/>
              <a:rect l="l" t="t" r="r" b="b"/>
              <a:pathLst>
                <a:path w="22300" h="19306" extrusionOk="0">
                  <a:moveTo>
                    <a:pt x="17029" y="1"/>
                  </a:moveTo>
                  <a:cubicBezTo>
                    <a:pt x="15601" y="1"/>
                    <a:pt x="14082" y="330"/>
                    <a:pt x="12862" y="771"/>
                  </a:cubicBezTo>
                  <a:cubicBezTo>
                    <a:pt x="12037" y="1071"/>
                    <a:pt x="11278" y="1177"/>
                    <a:pt x="10540" y="1177"/>
                  </a:cubicBezTo>
                  <a:cubicBezTo>
                    <a:pt x="8763" y="1177"/>
                    <a:pt x="7104" y="563"/>
                    <a:pt x="4920" y="563"/>
                  </a:cubicBezTo>
                  <a:cubicBezTo>
                    <a:pt x="4705" y="563"/>
                    <a:pt x="4485" y="569"/>
                    <a:pt x="4260" y="582"/>
                  </a:cubicBezTo>
                  <a:cubicBezTo>
                    <a:pt x="788" y="783"/>
                    <a:pt x="202" y="4198"/>
                    <a:pt x="1708" y="7372"/>
                  </a:cubicBezTo>
                  <a:cubicBezTo>
                    <a:pt x="3215" y="10546"/>
                    <a:pt x="1" y="13439"/>
                    <a:pt x="1258" y="16798"/>
                  </a:cubicBezTo>
                  <a:cubicBezTo>
                    <a:pt x="1942" y="18629"/>
                    <a:pt x="3846" y="18953"/>
                    <a:pt x="5847" y="18953"/>
                  </a:cubicBezTo>
                  <a:cubicBezTo>
                    <a:pt x="6944" y="18953"/>
                    <a:pt x="8069" y="18856"/>
                    <a:pt x="9039" y="18856"/>
                  </a:cubicBezTo>
                  <a:cubicBezTo>
                    <a:pt x="9546" y="18856"/>
                    <a:pt x="10011" y="18883"/>
                    <a:pt x="10407" y="18964"/>
                  </a:cubicBezTo>
                  <a:cubicBezTo>
                    <a:pt x="11570" y="19200"/>
                    <a:pt x="12633" y="19305"/>
                    <a:pt x="13600" y="19305"/>
                  </a:cubicBezTo>
                  <a:cubicBezTo>
                    <a:pt x="20113" y="19305"/>
                    <a:pt x="22247" y="14514"/>
                    <a:pt x="21247" y="12632"/>
                  </a:cubicBezTo>
                  <a:cubicBezTo>
                    <a:pt x="20090" y="10462"/>
                    <a:pt x="22299" y="6312"/>
                    <a:pt x="21496" y="2796"/>
                  </a:cubicBezTo>
                  <a:cubicBezTo>
                    <a:pt x="21018" y="707"/>
                    <a:pt x="19121" y="1"/>
                    <a:pt x="17029" y="1"/>
                  </a:cubicBezTo>
                  <a:close/>
                </a:path>
              </a:pathLst>
            </a:custGeom>
            <a:solidFill>
              <a:srgbClr val="FF5A78">
                <a:alpha val="225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" name="Google Shape;114;p3"/>
            <p:cNvSpPr/>
            <p:nvPr/>
          </p:nvSpPr>
          <p:spPr>
            <a:xfrm>
              <a:off x="2196000" y="1682500"/>
              <a:ext cx="189675" cy="60225"/>
            </a:xfrm>
            <a:custGeom>
              <a:avLst/>
              <a:gdLst/>
              <a:ahLst/>
              <a:cxnLst/>
              <a:rect l="l" t="t" r="r" b="b"/>
              <a:pathLst>
                <a:path w="7587" h="2409" extrusionOk="0">
                  <a:moveTo>
                    <a:pt x="984" y="1"/>
                  </a:moveTo>
                  <a:cubicBezTo>
                    <a:pt x="635" y="1"/>
                    <a:pt x="382" y="108"/>
                    <a:pt x="294" y="422"/>
                  </a:cubicBezTo>
                  <a:cubicBezTo>
                    <a:pt x="0" y="1457"/>
                    <a:pt x="1858" y="2408"/>
                    <a:pt x="3684" y="2408"/>
                  </a:cubicBezTo>
                  <a:cubicBezTo>
                    <a:pt x="3806" y="2408"/>
                    <a:pt x="3929" y="2404"/>
                    <a:pt x="4051" y="2395"/>
                  </a:cubicBezTo>
                  <a:cubicBezTo>
                    <a:pt x="6642" y="2210"/>
                    <a:pt x="7586" y="981"/>
                    <a:pt x="7325" y="374"/>
                  </a:cubicBezTo>
                  <a:cubicBezTo>
                    <a:pt x="7218" y="124"/>
                    <a:pt x="6925" y="30"/>
                    <a:pt x="6519" y="30"/>
                  </a:cubicBezTo>
                  <a:cubicBezTo>
                    <a:pt x="5946" y="30"/>
                    <a:pt x="5149" y="218"/>
                    <a:pt x="4336" y="422"/>
                  </a:cubicBezTo>
                  <a:cubicBezTo>
                    <a:pt x="4179" y="462"/>
                    <a:pt x="4010" y="479"/>
                    <a:pt x="3833" y="479"/>
                  </a:cubicBezTo>
                  <a:cubicBezTo>
                    <a:pt x="2889" y="479"/>
                    <a:pt x="1721" y="1"/>
                    <a:pt x="984" y="1"/>
                  </a:cubicBezTo>
                  <a:close/>
                </a:path>
              </a:pathLst>
            </a:custGeom>
            <a:solidFill>
              <a:srgbClr val="FF5A78">
                <a:alpha val="225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5" name="Google Shape;115;p3"/>
          <p:cNvSpPr txBox="1">
            <a:spLocks noGrp="1"/>
          </p:cNvSpPr>
          <p:nvPr>
            <p:ph type="title" idx="2" hasCustomPrompt="1"/>
          </p:nvPr>
        </p:nvSpPr>
        <p:spPr>
          <a:xfrm>
            <a:off x="740125" y="831100"/>
            <a:ext cx="3831900" cy="1395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8000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116" name="Google Shape;116;p3"/>
          <p:cNvSpPr txBox="1">
            <a:spLocks noGrp="1"/>
          </p:cNvSpPr>
          <p:nvPr>
            <p:ph type="subTitle" idx="1"/>
          </p:nvPr>
        </p:nvSpPr>
        <p:spPr>
          <a:xfrm>
            <a:off x="1279975" y="3010100"/>
            <a:ext cx="2752200" cy="728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Font typeface="Bellota Text"/>
              <a:buNone/>
              <a:defRPr sz="1600">
                <a:solidFill>
                  <a:schemeClr val="dk1"/>
                </a:solidFill>
                <a:latin typeface="Bellota Text"/>
                <a:ea typeface="Bellota Text"/>
                <a:cs typeface="Bellota Text"/>
                <a:sym typeface="Bellota Text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grpSp>
        <p:nvGrpSpPr>
          <p:cNvPr id="117" name="Google Shape;117;p3"/>
          <p:cNvGrpSpPr/>
          <p:nvPr/>
        </p:nvGrpSpPr>
        <p:grpSpPr>
          <a:xfrm rot="7153394">
            <a:off x="7700648" y="3361727"/>
            <a:ext cx="2039530" cy="1399524"/>
            <a:chOff x="6272659" y="-660615"/>
            <a:chExt cx="2039586" cy="1399562"/>
          </a:xfrm>
        </p:grpSpPr>
        <p:grpSp>
          <p:nvGrpSpPr>
            <p:cNvPr id="118" name="Google Shape;118;p3"/>
            <p:cNvGrpSpPr/>
            <p:nvPr/>
          </p:nvGrpSpPr>
          <p:grpSpPr>
            <a:xfrm rot="8478049">
              <a:off x="7456155" y="-397939"/>
              <a:ext cx="900955" cy="172869"/>
              <a:chOff x="3564648" y="628675"/>
              <a:chExt cx="901001" cy="172878"/>
            </a:xfrm>
          </p:grpSpPr>
          <p:sp>
            <p:nvSpPr>
              <p:cNvPr id="119" name="Google Shape;119;p3"/>
              <p:cNvSpPr/>
              <p:nvPr/>
            </p:nvSpPr>
            <p:spPr>
              <a:xfrm>
                <a:off x="3564648" y="647688"/>
                <a:ext cx="32631" cy="26026"/>
              </a:xfrm>
              <a:custGeom>
                <a:avLst/>
                <a:gdLst/>
                <a:ahLst/>
                <a:cxnLst/>
                <a:rect l="l" t="t" r="r" b="b"/>
                <a:pathLst>
                  <a:path w="242" h="193" extrusionOk="0">
                    <a:moveTo>
                      <a:pt x="73" y="0"/>
                    </a:moveTo>
                    <a:cubicBezTo>
                      <a:pt x="53" y="0"/>
                      <a:pt x="33" y="10"/>
                      <a:pt x="21" y="28"/>
                    </a:cubicBezTo>
                    <a:cubicBezTo>
                      <a:pt x="0" y="52"/>
                      <a:pt x="4" y="92"/>
                      <a:pt x="33" y="112"/>
                    </a:cubicBezTo>
                    <a:cubicBezTo>
                      <a:pt x="33" y="112"/>
                      <a:pt x="69" y="140"/>
                      <a:pt x="141" y="184"/>
                    </a:cubicBezTo>
                    <a:cubicBezTo>
                      <a:pt x="149" y="188"/>
                      <a:pt x="165" y="192"/>
                      <a:pt x="173" y="192"/>
                    </a:cubicBezTo>
                    <a:cubicBezTo>
                      <a:pt x="193" y="192"/>
                      <a:pt x="213" y="184"/>
                      <a:pt x="225" y="168"/>
                    </a:cubicBezTo>
                    <a:cubicBezTo>
                      <a:pt x="241" y="144"/>
                      <a:pt x="233" y="104"/>
                      <a:pt x="205" y="84"/>
                    </a:cubicBezTo>
                    <a:cubicBezTo>
                      <a:pt x="141" y="40"/>
                      <a:pt x="105" y="11"/>
                      <a:pt x="105" y="11"/>
                    </a:cubicBezTo>
                    <a:cubicBezTo>
                      <a:pt x="96" y="4"/>
                      <a:pt x="84" y="0"/>
                      <a:pt x="73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0" name="Google Shape;120;p3"/>
              <p:cNvSpPr/>
              <p:nvPr/>
            </p:nvSpPr>
            <p:spPr>
              <a:xfrm>
                <a:off x="3630180" y="628675"/>
                <a:ext cx="835469" cy="172878"/>
              </a:xfrm>
              <a:custGeom>
                <a:avLst/>
                <a:gdLst/>
                <a:ahLst/>
                <a:cxnLst/>
                <a:rect l="l" t="t" r="r" b="b"/>
                <a:pathLst>
                  <a:path w="6196" h="1282" extrusionOk="0">
                    <a:moveTo>
                      <a:pt x="6121" y="0"/>
                    </a:moveTo>
                    <a:cubicBezTo>
                      <a:pt x="6109" y="0"/>
                      <a:pt x="6097" y="4"/>
                      <a:pt x="6087" y="12"/>
                    </a:cubicBezTo>
                    <a:cubicBezTo>
                      <a:pt x="6023" y="64"/>
                      <a:pt x="5955" y="112"/>
                      <a:pt x="5891" y="160"/>
                    </a:cubicBezTo>
                    <a:cubicBezTo>
                      <a:pt x="5858" y="177"/>
                      <a:pt x="5854" y="213"/>
                      <a:pt x="5875" y="245"/>
                    </a:cubicBezTo>
                    <a:cubicBezTo>
                      <a:pt x="5887" y="261"/>
                      <a:pt x="5907" y="269"/>
                      <a:pt x="5927" y="269"/>
                    </a:cubicBezTo>
                    <a:cubicBezTo>
                      <a:pt x="5943" y="269"/>
                      <a:pt x="5951" y="265"/>
                      <a:pt x="5967" y="261"/>
                    </a:cubicBezTo>
                    <a:cubicBezTo>
                      <a:pt x="6035" y="213"/>
                      <a:pt x="6104" y="165"/>
                      <a:pt x="6168" y="112"/>
                    </a:cubicBezTo>
                    <a:cubicBezTo>
                      <a:pt x="6192" y="88"/>
                      <a:pt x="6196" y="48"/>
                      <a:pt x="6176" y="24"/>
                    </a:cubicBezTo>
                    <a:cubicBezTo>
                      <a:pt x="6161" y="9"/>
                      <a:pt x="6140" y="0"/>
                      <a:pt x="6121" y="0"/>
                    </a:cubicBezTo>
                    <a:close/>
                    <a:moveTo>
                      <a:pt x="5557" y="384"/>
                    </a:moveTo>
                    <a:cubicBezTo>
                      <a:pt x="5546" y="384"/>
                      <a:pt x="5535" y="387"/>
                      <a:pt x="5525" y="394"/>
                    </a:cubicBezTo>
                    <a:lnTo>
                      <a:pt x="5312" y="514"/>
                    </a:lnTo>
                    <a:cubicBezTo>
                      <a:pt x="5284" y="530"/>
                      <a:pt x="5272" y="570"/>
                      <a:pt x="5288" y="602"/>
                    </a:cubicBezTo>
                    <a:cubicBezTo>
                      <a:pt x="5296" y="623"/>
                      <a:pt x="5324" y="631"/>
                      <a:pt x="5344" y="631"/>
                    </a:cubicBezTo>
                    <a:cubicBezTo>
                      <a:pt x="5352" y="631"/>
                      <a:pt x="5364" y="631"/>
                      <a:pt x="5372" y="627"/>
                    </a:cubicBezTo>
                    <a:cubicBezTo>
                      <a:pt x="5445" y="586"/>
                      <a:pt x="5517" y="546"/>
                      <a:pt x="5589" y="502"/>
                    </a:cubicBezTo>
                    <a:cubicBezTo>
                      <a:pt x="5617" y="486"/>
                      <a:pt x="5629" y="446"/>
                      <a:pt x="5609" y="414"/>
                    </a:cubicBezTo>
                    <a:cubicBezTo>
                      <a:pt x="5599" y="395"/>
                      <a:pt x="5578" y="384"/>
                      <a:pt x="5557" y="384"/>
                    </a:cubicBezTo>
                    <a:close/>
                    <a:moveTo>
                      <a:pt x="68" y="434"/>
                    </a:moveTo>
                    <a:cubicBezTo>
                      <a:pt x="45" y="434"/>
                      <a:pt x="25" y="444"/>
                      <a:pt x="17" y="466"/>
                    </a:cubicBezTo>
                    <a:cubicBezTo>
                      <a:pt x="1" y="494"/>
                      <a:pt x="9" y="534"/>
                      <a:pt x="41" y="550"/>
                    </a:cubicBezTo>
                    <a:cubicBezTo>
                      <a:pt x="109" y="590"/>
                      <a:pt x="185" y="631"/>
                      <a:pt x="262" y="667"/>
                    </a:cubicBezTo>
                    <a:cubicBezTo>
                      <a:pt x="266" y="671"/>
                      <a:pt x="278" y="671"/>
                      <a:pt x="286" y="671"/>
                    </a:cubicBezTo>
                    <a:cubicBezTo>
                      <a:pt x="310" y="671"/>
                      <a:pt x="330" y="663"/>
                      <a:pt x="346" y="635"/>
                    </a:cubicBezTo>
                    <a:cubicBezTo>
                      <a:pt x="362" y="602"/>
                      <a:pt x="346" y="566"/>
                      <a:pt x="318" y="550"/>
                    </a:cubicBezTo>
                    <a:cubicBezTo>
                      <a:pt x="246" y="514"/>
                      <a:pt x="169" y="482"/>
                      <a:pt x="101" y="442"/>
                    </a:cubicBezTo>
                    <a:cubicBezTo>
                      <a:pt x="90" y="436"/>
                      <a:pt x="79" y="434"/>
                      <a:pt x="68" y="434"/>
                    </a:cubicBezTo>
                    <a:close/>
                    <a:moveTo>
                      <a:pt x="4947" y="705"/>
                    </a:moveTo>
                    <a:cubicBezTo>
                      <a:pt x="4939" y="705"/>
                      <a:pt x="4930" y="707"/>
                      <a:pt x="4922" y="711"/>
                    </a:cubicBezTo>
                    <a:cubicBezTo>
                      <a:pt x="4846" y="747"/>
                      <a:pt x="4770" y="775"/>
                      <a:pt x="4693" y="807"/>
                    </a:cubicBezTo>
                    <a:cubicBezTo>
                      <a:pt x="4665" y="815"/>
                      <a:pt x="4645" y="856"/>
                      <a:pt x="4661" y="888"/>
                    </a:cubicBezTo>
                    <a:cubicBezTo>
                      <a:pt x="4669" y="912"/>
                      <a:pt x="4693" y="928"/>
                      <a:pt x="4721" y="928"/>
                    </a:cubicBezTo>
                    <a:cubicBezTo>
                      <a:pt x="4729" y="928"/>
                      <a:pt x="4738" y="928"/>
                      <a:pt x="4746" y="920"/>
                    </a:cubicBezTo>
                    <a:cubicBezTo>
                      <a:pt x="4826" y="892"/>
                      <a:pt x="4902" y="860"/>
                      <a:pt x="4975" y="827"/>
                    </a:cubicBezTo>
                    <a:cubicBezTo>
                      <a:pt x="5007" y="811"/>
                      <a:pt x="5023" y="771"/>
                      <a:pt x="5007" y="739"/>
                    </a:cubicBezTo>
                    <a:cubicBezTo>
                      <a:pt x="4995" y="719"/>
                      <a:pt x="4971" y="705"/>
                      <a:pt x="4947" y="705"/>
                    </a:cubicBezTo>
                    <a:close/>
                    <a:moveTo>
                      <a:pt x="694" y="729"/>
                    </a:moveTo>
                    <a:cubicBezTo>
                      <a:pt x="670" y="729"/>
                      <a:pt x="644" y="741"/>
                      <a:pt x="631" y="767"/>
                    </a:cubicBezTo>
                    <a:cubicBezTo>
                      <a:pt x="619" y="795"/>
                      <a:pt x="639" y="831"/>
                      <a:pt x="668" y="848"/>
                    </a:cubicBezTo>
                    <a:cubicBezTo>
                      <a:pt x="744" y="884"/>
                      <a:pt x="824" y="908"/>
                      <a:pt x="901" y="936"/>
                    </a:cubicBezTo>
                    <a:cubicBezTo>
                      <a:pt x="905" y="944"/>
                      <a:pt x="913" y="944"/>
                      <a:pt x="921" y="944"/>
                    </a:cubicBezTo>
                    <a:cubicBezTo>
                      <a:pt x="949" y="944"/>
                      <a:pt x="969" y="924"/>
                      <a:pt x="981" y="896"/>
                    </a:cubicBezTo>
                    <a:cubicBezTo>
                      <a:pt x="989" y="864"/>
                      <a:pt x="969" y="827"/>
                      <a:pt x="941" y="815"/>
                    </a:cubicBezTo>
                    <a:cubicBezTo>
                      <a:pt x="864" y="791"/>
                      <a:pt x="788" y="763"/>
                      <a:pt x="712" y="731"/>
                    </a:cubicBezTo>
                    <a:cubicBezTo>
                      <a:pt x="706" y="729"/>
                      <a:pt x="700" y="729"/>
                      <a:pt x="694" y="729"/>
                    </a:cubicBezTo>
                    <a:close/>
                    <a:moveTo>
                      <a:pt x="1342" y="954"/>
                    </a:moveTo>
                    <a:cubicBezTo>
                      <a:pt x="1316" y="954"/>
                      <a:pt x="1288" y="973"/>
                      <a:pt x="1278" y="1004"/>
                    </a:cubicBezTo>
                    <a:cubicBezTo>
                      <a:pt x="1270" y="1032"/>
                      <a:pt x="1290" y="1069"/>
                      <a:pt x="1326" y="1077"/>
                    </a:cubicBezTo>
                    <a:lnTo>
                      <a:pt x="1567" y="1137"/>
                    </a:lnTo>
                    <a:lnTo>
                      <a:pt x="1580" y="1137"/>
                    </a:lnTo>
                    <a:cubicBezTo>
                      <a:pt x="1612" y="1137"/>
                      <a:pt x="1636" y="1117"/>
                      <a:pt x="1636" y="1093"/>
                    </a:cubicBezTo>
                    <a:cubicBezTo>
                      <a:pt x="1648" y="1056"/>
                      <a:pt x="1628" y="1028"/>
                      <a:pt x="1592" y="1016"/>
                    </a:cubicBezTo>
                    <a:cubicBezTo>
                      <a:pt x="1511" y="996"/>
                      <a:pt x="1435" y="976"/>
                      <a:pt x="1355" y="956"/>
                    </a:cubicBezTo>
                    <a:cubicBezTo>
                      <a:pt x="1350" y="955"/>
                      <a:pt x="1346" y="954"/>
                      <a:pt x="1342" y="954"/>
                    </a:cubicBezTo>
                    <a:close/>
                    <a:moveTo>
                      <a:pt x="4306" y="950"/>
                    </a:moveTo>
                    <a:cubicBezTo>
                      <a:pt x="4300" y="950"/>
                      <a:pt x="4294" y="951"/>
                      <a:pt x="4288" y="952"/>
                    </a:cubicBezTo>
                    <a:cubicBezTo>
                      <a:pt x="4207" y="976"/>
                      <a:pt x="4135" y="996"/>
                      <a:pt x="4054" y="1016"/>
                    </a:cubicBezTo>
                    <a:cubicBezTo>
                      <a:pt x="4018" y="1028"/>
                      <a:pt x="3998" y="1056"/>
                      <a:pt x="4006" y="1093"/>
                    </a:cubicBezTo>
                    <a:cubicBezTo>
                      <a:pt x="4014" y="1117"/>
                      <a:pt x="4038" y="1137"/>
                      <a:pt x="4067" y="1137"/>
                    </a:cubicBezTo>
                    <a:lnTo>
                      <a:pt x="4087" y="1137"/>
                    </a:lnTo>
                    <a:cubicBezTo>
                      <a:pt x="4167" y="1117"/>
                      <a:pt x="4247" y="1097"/>
                      <a:pt x="4328" y="1073"/>
                    </a:cubicBezTo>
                    <a:cubicBezTo>
                      <a:pt x="4360" y="1064"/>
                      <a:pt x="4380" y="1028"/>
                      <a:pt x="4368" y="992"/>
                    </a:cubicBezTo>
                    <a:cubicBezTo>
                      <a:pt x="4361" y="966"/>
                      <a:pt x="4335" y="950"/>
                      <a:pt x="4306" y="950"/>
                    </a:cubicBezTo>
                    <a:close/>
                    <a:moveTo>
                      <a:pt x="2020" y="1096"/>
                    </a:moveTo>
                    <a:cubicBezTo>
                      <a:pt x="1988" y="1096"/>
                      <a:pt x="1961" y="1116"/>
                      <a:pt x="1957" y="1149"/>
                    </a:cubicBezTo>
                    <a:cubicBezTo>
                      <a:pt x="1953" y="1185"/>
                      <a:pt x="1973" y="1213"/>
                      <a:pt x="2009" y="1217"/>
                    </a:cubicBezTo>
                    <a:cubicBezTo>
                      <a:pt x="2090" y="1233"/>
                      <a:pt x="2174" y="1245"/>
                      <a:pt x="2255" y="1253"/>
                    </a:cubicBezTo>
                    <a:lnTo>
                      <a:pt x="2259" y="1253"/>
                    </a:lnTo>
                    <a:cubicBezTo>
                      <a:pt x="2291" y="1253"/>
                      <a:pt x="2319" y="1229"/>
                      <a:pt x="2327" y="1197"/>
                    </a:cubicBezTo>
                    <a:cubicBezTo>
                      <a:pt x="2331" y="1161"/>
                      <a:pt x="2307" y="1133"/>
                      <a:pt x="2271" y="1129"/>
                    </a:cubicBezTo>
                    <a:cubicBezTo>
                      <a:pt x="2190" y="1125"/>
                      <a:pt x="2110" y="1109"/>
                      <a:pt x="2030" y="1097"/>
                    </a:cubicBezTo>
                    <a:cubicBezTo>
                      <a:pt x="2026" y="1096"/>
                      <a:pt x="2023" y="1096"/>
                      <a:pt x="2020" y="1096"/>
                    </a:cubicBezTo>
                    <a:close/>
                    <a:moveTo>
                      <a:pt x="3637" y="1103"/>
                    </a:moveTo>
                    <a:cubicBezTo>
                      <a:pt x="3633" y="1103"/>
                      <a:pt x="3629" y="1104"/>
                      <a:pt x="3625" y="1105"/>
                    </a:cubicBezTo>
                    <a:lnTo>
                      <a:pt x="3384" y="1133"/>
                    </a:lnTo>
                    <a:cubicBezTo>
                      <a:pt x="3351" y="1137"/>
                      <a:pt x="3323" y="1169"/>
                      <a:pt x="3331" y="1205"/>
                    </a:cubicBezTo>
                    <a:cubicBezTo>
                      <a:pt x="3331" y="1233"/>
                      <a:pt x="3359" y="1257"/>
                      <a:pt x="3388" y="1257"/>
                    </a:cubicBezTo>
                    <a:cubicBezTo>
                      <a:pt x="3388" y="1257"/>
                      <a:pt x="3396" y="1257"/>
                      <a:pt x="3400" y="1253"/>
                    </a:cubicBezTo>
                    <a:cubicBezTo>
                      <a:pt x="3480" y="1249"/>
                      <a:pt x="3564" y="1237"/>
                      <a:pt x="3645" y="1225"/>
                    </a:cubicBezTo>
                    <a:cubicBezTo>
                      <a:pt x="3677" y="1217"/>
                      <a:pt x="3701" y="1189"/>
                      <a:pt x="3697" y="1153"/>
                    </a:cubicBezTo>
                    <a:cubicBezTo>
                      <a:pt x="3693" y="1128"/>
                      <a:pt x="3668" y="1103"/>
                      <a:pt x="3637" y="1103"/>
                    </a:cubicBezTo>
                    <a:close/>
                    <a:moveTo>
                      <a:pt x="2709" y="1157"/>
                    </a:moveTo>
                    <a:cubicBezTo>
                      <a:pt x="2672" y="1157"/>
                      <a:pt x="2640" y="1181"/>
                      <a:pt x="2640" y="1217"/>
                    </a:cubicBezTo>
                    <a:cubicBezTo>
                      <a:pt x="2640" y="1253"/>
                      <a:pt x="2668" y="1281"/>
                      <a:pt x="2701" y="1281"/>
                    </a:cubicBezTo>
                    <a:lnTo>
                      <a:pt x="2954" y="1281"/>
                    </a:lnTo>
                    <a:cubicBezTo>
                      <a:pt x="2990" y="1281"/>
                      <a:pt x="3014" y="1253"/>
                      <a:pt x="3014" y="1217"/>
                    </a:cubicBezTo>
                    <a:cubicBezTo>
                      <a:pt x="3014" y="1181"/>
                      <a:pt x="2982" y="1157"/>
                      <a:pt x="2950" y="1157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1" name="Google Shape;121;p3"/>
            <p:cNvGrpSpPr/>
            <p:nvPr/>
          </p:nvGrpSpPr>
          <p:grpSpPr>
            <a:xfrm rot="-1338283">
              <a:off x="6304777" y="70229"/>
              <a:ext cx="1332686" cy="431981"/>
              <a:chOff x="3132849" y="378861"/>
              <a:chExt cx="1332799" cy="432018"/>
            </a:xfrm>
          </p:grpSpPr>
          <p:sp>
            <p:nvSpPr>
              <p:cNvPr id="122" name="Google Shape;122;p3"/>
              <p:cNvSpPr/>
              <p:nvPr/>
            </p:nvSpPr>
            <p:spPr>
              <a:xfrm>
                <a:off x="3564648" y="647688"/>
                <a:ext cx="32631" cy="26026"/>
              </a:xfrm>
              <a:custGeom>
                <a:avLst/>
                <a:gdLst/>
                <a:ahLst/>
                <a:cxnLst/>
                <a:rect l="l" t="t" r="r" b="b"/>
                <a:pathLst>
                  <a:path w="242" h="193" extrusionOk="0">
                    <a:moveTo>
                      <a:pt x="73" y="0"/>
                    </a:moveTo>
                    <a:cubicBezTo>
                      <a:pt x="53" y="0"/>
                      <a:pt x="33" y="10"/>
                      <a:pt x="21" y="28"/>
                    </a:cubicBezTo>
                    <a:cubicBezTo>
                      <a:pt x="0" y="52"/>
                      <a:pt x="4" y="92"/>
                      <a:pt x="33" y="112"/>
                    </a:cubicBezTo>
                    <a:cubicBezTo>
                      <a:pt x="33" y="112"/>
                      <a:pt x="69" y="140"/>
                      <a:pt x="141" y="184"/>
                    </a:cubicBezTo>
                    <a:cubicBezTo>
                      <a:pt x="149" y="188"/>
                      <a:pt x="165" y="192"/>
                      <a:pt x="173" y="192"/>
                    </a:cubicBezTo>
                    <a:cubicBezTo>
                      <a:pt x="193" y="192"/>
                      <a:pt x="213" y="184"/>
                      <a:pt x="225" y="168"/>
                    </a:cubicBezTo>
                    <a:cubicBezTo>
                      <a:pt x="241" y="144"/>
                      <a:pt x="233" y="104"/>
                      <a:pt x="205" y="84"/>
                    </a:cubicBezTo>
                    <a:cubicBezTo>
                      <a:pt x="141" y="40"/>
                      <a:pt x="105" y="11"/>
                      <a:pt x="105" y="11"/>
                    </a:cubicBezTo>
                    <a:cubicBezTo>
                      <a:pt x="96" y="4"/>
                      <a:pt x="84" y="0"/>
                      <a:pt x="73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3" name="Google Shape;123;p3"/>
              <p:cNvSpPr/>
              <p:nvPr/>
            </p:nvSpPr>
            <p:spPr>
              <a:xfrm>
                <a:off x="3630180" y="628675"/>
                <a:ext cx="835469" cy="172878"/>
              </a:xfrm>
              <a:custGeom>
                <a:avLst/>
                <a:gdLst/>
                <a:ahLst/>
                <a:cxnLst/>
                <a:rect l="l" t="t" r="r" b="b"/>
                <a:pathLst>
                  <a:path w="6196" h="1282" extrusionOk="0">
                    <a:moveTo>
                      <a:pt x="6121" y="0"/>
                    </a:moveTo>
                    <a:cubicBezTo>
                      <a:pt x="6109" y="0"/>
                      <a:pt x="6097" y="4"/>
                      <a:pt x="6087" y="12"/>
                    </a:cubicBezTo>
                    <a:cubicBezTo>
                      <a:pt x="6023" y="64"/>
                      <a:pt x="5955" y="112"/>
                      <a:pt x="5891" y="160"/>
                    </a:cubicBezTo>
                    <a:cubicBezTo>
                      <a:pt x="5858" y="177"/>
                      <a:pt x="5854" y="213"/>
                      <a:pt x="5875" y="245"/>
                    </a:cubicBezTo>
                    <a:cubicBezTo>
                      <a:pt x="5887" y="261"/>
                      <a:pt x="5907" y="269"/>
                      <a:pt x="5927" y="269"/>
                    </a:cubicBezTo>
                    <a:cubicBezTo>
                      <a:pt x="5943" y="269"/>
                      <a:pt x="5951" y="265"/>
                      <a:pt x="5967" y="261"/>
                    </a:cubicBezTo>
                    <a:cubicBezTo>
                      <a:pt x="6035" y="213"/>
                      <a:pt x="6104" y="165"/>
                      <a:pt x="6168" y="112"/>
                    </a:cubicBezTo>
                    <a:cubicBezTo>
                      <a:pt x="6192" y="88"/>
                      <a:pt x="6196" y="48"/>
                      <a:pt x="6176" y="24"/>
                    </a:cubicBezTo>
                    <a:cubicBezTo>
                      <a:pt x="6161" y="9"/>
                      <a:pt x="6140" y="0"/>
                      <a:pt x="6121" y="0"/>
                    </a:cubicBezTo>
                    <a:close/>
                    <a:moveTo>
                      <a:pt x="5557" y="384"/>
                    </a:moveTo>
                    <a:cubicBezTo>
                      <a:pt x="5546" y="384"/>
                      <a:pt x="5535" y="387"/>
                      <a:pt x="5525" y="394"/>
                    </a:cubicBezTo>
                    <a:lnTo>
                      <a:pt x="5312" y="514"/>
                    </a:lnTo>
                    <a:cubicBezTo>
                      <a:pt x="5284" y="530"/>
                      <a:pt x="5272" y="570"/>
                      <a:pt x="5288" y="602"/>
                    </a:cubicBezTo>
                    <a:cubicBezTo>
                      <a:pt x="5296" y="623"/>
                      <a:pt x="5324" y="631"/>
                      <a:pt x="5344" y="631"/>
                    </a:cubicBezTo>
                    <a:cubicBezTo>
                      <a:pt x="5352" y="631"/>
                      <a:pt x="5364" y="631"/>
                      <a:pt x="5372" y="627"/>
                    </a:cubicBezTo>
                    <a:cubicBezTo>
                      <a:pt x="5445" y="586"/>
                      <a:pt x="5517" y="546"/>
                      <a:pt x="5589" y="502"/>
                    </a:cubicBezTo>
                    <a:cubicBezTo>
                      <a:pt x="5617" y="486"/>
                      <a:pt x="5629" y="446"/>
                      <a:pt x="5609" y="414"/>
                    </a:cubicBezTo>
                    <a:cubicBezTo>
                      <a:pt x="5599" y="395"/>
                      <a:pt x="5578" y="384"/>
                      <a:pt x="5557" y="384"/>
                    </a:cubicBezTo>
                    <a:close/>
                    <a:moveTo>
                      <a:pt x="68" y="434"/>
                    </a:moveTo>
                    <a:cubicBezTo>
                      <a:pt x="45" y="434"/>
                      <a:pt x="25" y="444"/>
                      <a:pt x="17" y="466"/>
                    </a:cubicBezTo>
                    <a:cubicBezTo>
                      <a:pt x="1" y="494"/>
                      <a:pt x="9" y="534"/>
                      <a:pt x="41" y="550"/>
                    </a:cubicBezTo>
                    <a:cubicBezTo>
                      <a:pt x="109" y="590"/>
                      <a:pt x="185" y="631"/>
                      <a:pt x="262" y="667"/>
                    </a:cubicBezTo>
                    <a:cubicBezTo>
                      <a:pt x="266" y="671"/>
                      <a:pt x="278" y="671"/>
                      <a:pt x="286" y="671"/>
                    </a:cubicBezTo>
                    <a:cubicBezTo>
                      <a:pt x="310" y="671"/>
                      <a:pt x="330" y="663"/>
                      <a:pt x="346" y="635"/>
                    </a:cubicBezTo>
                    <a:cubicBezTo>
                      <a:pt x="362" y="602"/>
                      <a:pt x="346" y="566"/>
                      <a:pt x="318" y="550"/>
                    </a:cubicBezTo>
                    <a:cubicBezTo>
                      <a:pt x="246" y="514"/>
                      <a:pt x="169" y="482"/>
                      <a:pt x="101" y="442"/>
                    </a:cubicBezTo>
                    <a:cubicBezTo>
                      <a:pt x="90" y="436"/>
                      <a:pt x="79" y="434"/>
                      <a:pt x="68" y="434"/>
                    </a:cubicBezTo>
                    <a:close/>
                    <a:moveTo>
                      <a:pt x="4947" y="705"/>
                    </a:moveTo>
                    <a:cubicBezTo>
                      <a:pt x="4939" y="705"/>
                      <a:pt x="4930" y="707"/>
                      <a:pt x="4922" y="711"/>
                    </a:cubicBezTo>
                    <a:cubicBezTo>
                      <a:pt x="4846" y="747"/>
                      <a:pt x="4770" y="775"/>
                      <a:pt x="4693" y="807"/>
                    </a:cubicBezTo>
                    <a:cubicBezTo>
                      <a:pt x="4665" y="815"/>
                      <a:pt x="4645" y="856"/>
                      <a:pt x="4661" y="888"/>
                    </a:cubicBezTo>
                    <a:cubicBezTo>
                      <a:pt x="4669" y="912"/>
                      <a:pt x="4693" y="928"/>
                      <a:pt x="4721" y="928"/>
                    </a:cubicBezTo>
                    <a:cubicBezTo>
                      <a:pt x="4729" y="928"/>
                      <a:pt x="4738" y="928"/>
                      <a:pt x="4746" y="920"/>
                    </a:cubicBezTo>
                    <a:cubicBezTo>
                      <a:pt x="4826" y="892"/>
                      <a:pt x="4902" y="860"/>
                      <a:pt x="4975" y="827"/>
                    </a:cubicBezTo>
                    <a:cubicBezTo>
                      <a:pt x="5007" y="811"/>
                      <a:pt x="5023" y="771"/>
                      <a:pt x="5007" y="739"/>
                    </a:cubicBezTo>
                    <a:cubicBezTo>
                      <a:pt x="4995" y="719"/>
                      <a:pt x="4971" y="705"/>
                      <a:pt x="4947" y="705"/>
                    </a:cubicBezTo>
                    <a:close/>
                    <a:moveTo>
                      <a:pt x="694" y="729"/>
                    </a:moveTo>
                    <a:cubicBezTo>
                      <a:pt x="670" y="729"/>
                      <a:pt x="644" y="741"/>
                      <a:pt x="631" y="767"/>
                    </a:cubicBezTo>
                    <a:cubicBezTo>
                      <a:pt x="619" y="795"/>
                      <a:pt x="639" y="831"/>
                      <a:pt x="668" y="848"/>
                    </a:cubicBezTo>
                    <a:cubicBezTo>
                      <a:pt x="744" y="884"/>
                      <a:pt x="824" y="908"/>
                      <a:pt x="901" y="936"/>
                    </a:cubicBezTo>
                    <a:cubicBezTo>
                      <a:pt x="905" y="944"/>
                      <a:pt x="913" y="944"/>
                      <a:pt x="921" y="944"/>
                    </a:cubicBezTo>
                    <a:cubicBezTo>
                      <a:pt x="949" y="944"/>
                      <a:pt x="969" y="924"/>
                      <a:pt x="981" y="896"/>
                    </a:cubicBezTo>
                    <a:cubicBezTo>
                      <a:pt x="989" y="864"/>
                      <a:pt x="969" y="827"/>
                      <a:pt x="941" y="815"/>
                    </a:cubicBezTo>
                    <a:cubicBezTo>
                      <a:pt x="864" y="791"/>
                      <a:pt x="788" y="763"/>
                      <a:pt x="712" y="731"/>
                    </a:cubicBezTo>
                    <a:cubicBezTo>
                      <a:pt x="706" y="729"/>
                      <a:pt x="700" y="729"/>
                      <a:pt x="694" y="729"/>
                    </a:cubicBezTo>
                    <a:close/>
                    <a:moveTo>
                      <a:pt x="1342" y="954"/>
                    </a:moveTo>
                    <a:cubicBezTo>
                      <a:pt x="1316" y="954"/>
                      <a:pt x="1288" y="973"/>
                      <a:pt x="1278" y="1004"/>
                    </a:cubicBezTo>
                    <a:cubicBezTo>
                      <a:pt x="1270" y="1032"/>
                      <a:pt x="1290" y="1069"/>
                      <a:pt x="1326" y="1077"/>
                    </a:cubicBezTo>
                    <a:lnTo>
                      <a:pt x="1567" y="1137"/>
                    </a:lnTo>
                    <a:lnTo>
                      <a:pt x="1580" y="1137"/>
                    </a:lnTo>
                    <a:cubicBezTo>
                      <a:pt x="1612" y="1137"/>
                      <a:pt x="1636" y="1117"/>
                      <a:pt x="1636" y="1093"/>
                    </a:cubicBezTo>
                    <a:cubicBezTo>
                      <a:pt x="1648" y="1056"/>
                      <a:pt x="1628" y="1028"/>
                      <a:pt x="1592" y="1016"/>
                    </a:cubicBezTo>
                    <a:cubicBezTo>
                      <a:pt x="1511" y="996"/>
                      <a:pt x="1435" y="976"/>
                      <a:pt x="1355" y="956"/>
                    </a:cubicBezTo>
                    <a:cubicBezTo>
                      <a:pt x="1350" y="955"/>
                      <a:pt x="1346" y="954"/>
                      <a:pt x="1342" y="954"/>
                    </a:cubicBezTo>
                    <a:close/>
                    <a:moveTo>
                      <a:pt x="4306" y="950"/>
                    </a:moveTo>
                    <a:cubicBezTo>
                      <a:pt x="4300" y="950"/>
                      <a:pt x="4294" y="951"/>
                      <a:pt x="4288" y="952"/>
                    </a:cubicBezTo>
                    <a:cubicBezTo>
                      <a:pt x="4207" y="976"/>
                      <a:pt x="4135" y="996"/>
                      <a:pt x="4054" y="1016"/>
                    </a:cubicBezTo>
                    <a:cubicBezTo>
                      <a:pt x="4018" y="1028"/>
                      <a:pt x="3998" y="1056"/>
                      <a:pt x="4006" y="1093"/>
                    </a:cubicBezTo>
                    <a:cubicBezTo>
                      <a:pt x="4014" y="1117"/>
                      <a:pt x="4038" y="1137"/>
                      <a:pt x="4067" y="1137"/>
                    </a:cubicBezTo>
                    <a:lnTo>
                      <a:pt x="4087" y="1137"/>
                    </a:lnTo>
                    <a:cubicBezTo>
                      <a:pt x="4167" y="1117"/>
                      <a:pt x="4247" y="1097"/>
                      <a:pt x="4328" y="1073"/>
                    </a:cubicBezTo>
                    <a:cubicBezTo>
                      <a:pt x="4360" y="1064"/>
                      <a:pt x="4380" y="1028"/>
                      <a:pt x="4368" y="992"/>
                    </a:cubicBezTo>
                    <a:cubicBezTo>
                      <a:pt x="4361" y="966"/>
                      <a:pt x="4335" y="950"/>
                      <a:pt x="4306" y="950"/>
                    </a:cubicBezTo>
                    <a:close/>
                    <a:moveTo>
                      <a:pt x="2020" y="1096"/>
                    </a:moveTo>
                    <a:cubicBezTo>
                      <a:pt x="1988" y="1096"/>
                      <a:pt x="1961" y="1116"/>
                      <a:pt x="1957" y="1149"/>
                    </a:cubicBezTo>
                    <a:cubicBezTo>
                      <a:pt x="1953" y="1185"/>
                      <a:pt x="1973" y="1213"/>
                      <a:pt x="2009" y="1217"/>
                    </a:cubicBezTo>
                    <a:cubicBezTo>
                      <a:pt x="2090" y="1233"/>
                      <a:pt x="2174" y="1245"/>
                      <a:pt x="2255" y="1253"/>
                    </a:cubicBezTo>
                    <a:lnTo>
                      <a:pt x="2259" y="1253"/>
                    </a:lnTo>
                    <a:cubicBezTo>
                      <a:pt x="2291" y="1253"/>
                      <a:pt x="2319" y="1229"/>
                      <a:pt x="2327" y="1197"/>
                    </a:cubicBezTo>
                    <a:cubicBezTo>
                      <a:pt x="2331" y="1161"/>
                      <a:pt x="2307" y="1133"/>
                      <a:pt x="2271" y="1129"/>
                    </a:cubicBezTo>
                    <a:cubicBezTo>
                      <a:pt x="2190" y="1125"/>
                      <a:pt x="2110" y="1109"/>
                      <a:pt x="2030" y="1097"/>
                    </a:cubicBezTo>
                    <a:cubicBezTo>
                      <a:pt x="2026" y="1096"/>
                      <a:pt x="2023" y="1096"/>
                      <a:pt x="2020" y="1096"/>
                    </a:cubicBezTo>
                    <a:close/>
                    <a:moveTo>
                      <a:pt x="3637" y="1103"/>
                    </a:moveTo>
                    <a:cubicBezTo>
                      <a:pt x="3633" y="1103"/>
                      <a:pt x="3629" y="1104"/>
                      <a:pt x="3625" y="1105"/>
                    </a:cubicBezTo>
                    <a:lnTo>
                      <a:pt x="3384" y="1133"/>
                    </a:lnTo>
                    <a:cubicBezTo>
                      <a:pt x="3351" y="1137"/>
                      <a:pt x="3323" y="1169"/>
                      <a:pt x="3331" y="1205"/>
                    </a:cubicBezTo>
                    <a:cubicBezTo>
                      <a:pt x="3331" y="1233"/>
                      <a:pt x="3359" y="1257"/>
                      <a:pt x="3388" y="1257"/>
                    </a:cubicBezTo>
                    <a:cubicBezTo>
                      <a:pt x="3388" y="1257"/>
                      <a:pt x="3396" y="1257"/>
                      <a:pt x="3400" y="1253"/>
                    </a:cubicBezTo>
                    <a:cubicBezTo>
                      <a:pt x="3480" y="1249"/>
                      <a:pt x="3564" y="1237"/>
                      <a:pt x="3645" y="1225"/>
                    </a:cubicBezTo>
                    <a:cubicBezTo>
                      <a:pt x="3677" y="1217"/>
                      <a:pt x="3701" y="1189"/>
                      <a:pt x="3697" y="1153"/>
                    </a:cubicBezTo>
                    <a:cubicBezTo>
                      <a:pt x="3693" y="1128"/>
                      <a:pt x="3668" y="1103"/>
                      <a:pt x="3637" y="1103"/>
                    </a:cubicBezTo>
                    <a:close/>
                    <a:moveTo>
                      <a:pt x="2709" y="1157"/>
                    </a:moveTo>
                    <a:cubicBezTo>
                      <a:pt x="2672" y="1157"/>
                      <a:pt x="2640" y="1181"/>
                      <a:pt x="2640" y="1217"/>
                    </a:cubicBezTo>
                    <a:cubicBezTo>
                      <a:pt x="2640" y="1253"/>
                      <a:pt x="2668" y="1281"/>
                      <a:pt x="2701" y="1281"/>
                    </a:cubicBezTo>
                    <a:lnTo>
                      <a:pt x="2954" y="1281"/>
                    </a:lnTo>
                    <a:cubicBezTo>
                      <a:pt x="2990" y="1281"/>
                      <a:pt x="3014" y="1253"/>
                      <a:pt x="3014" y="1217"/>
                    </a:cubicBezTo>
                    <a:cubicBezTo>
                      <a:pt x="3014" y="1181"/>
                      <a:pt x="2982" y="1157"/>
                      <a:pt x="2950" y="1157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4" name="Google Shape;124;p3"/>
              <p:cNvSpPr/>
              <p:nvPr/>
            </p:nvSpPr>
            <p:spPr>
              <a:xfrm>
                <a:off x="3314385" y="432198"/>
                <a:ext cx="22249" cy="64593"/>
              </a:xfrm>
              <a:custGeom>
                <a:avLst/>
                <a:gdLst/>
                <a:ahLst/>
                <a:cxnLst/>
                <a:rect l="l" t="t" r="r" b="b"/>
                <a:pathLst>
                  <a:path w="165" h="479" extrusionOk="0">
                    <a:moveTo>
                      <a:pt x="89" y="1"/>
                    </a:moveTo>
                    <a:cubicBezTo>
                      <a:pt x="65" y="1"/>
                      <a:pt x="35" y="20"/>
                      <a:pt x="28" y="51"/>
                    </a:cubicBezTo>
                    <a:cubicBezTo>
                      <a:pt x="0" y="175"/>
                      <a:pt x="4" y="304"/>
                      <a:pt x="32" y="428"/>
                    </a:cubicBezTo>
                    <a:cubicBezTo>
                      <a:pt x="36" y="459"/>
                      <a:pt x="65" y="478"/>
                      <a:pt x="97" y="478"/>
                    </a:cubicBezTo>
                    <a:cubicBezTo>
                      <a:pt x="102" y="478"/>
                      <a:pt x="107" y="478"/>
                      <a:pt x="113" y="476"/>
                    </a:cubicBezTo>
                    <a:cubicBezTo>
                      <a:pt x="145" y="464"/>
                      <a:pt x="165" y="428"/>
                      <a:pt x="157" y="396"/>
                    </a:cubicBezTo>
                    <a:cubicBezTo>
                      <a:pt x="153" y="380"/>
                      <a:pt x="153" y="364"/>
                      <a:pt x="145" y="356"/>
                    </a:cubicBezTo>
                    <a:cubicBezTo>
                      <a:pt x="145" y="344"/>
                      <a:pt x="141" y="340"/>
                      <a:pt x="141" y="328"/>
                    </a:cubicBezTo>
                    <a:lnTo>
                      <a:pt x="141" y="320"/>
                    </a:lnTo>
                    <a:cubicBezTo>
                      <a:pt x="137" y="296"/>
                      <a:pt x="137" y="264"/>
                      <a:pt x="137" y="239"/>
                    </a:cubicBezTo>
                    <a:cubicBezTo>
                      <a:pt x="137" y="179"/>
                      <a:pt x="141" y="131"/>
                      <a:pt x="149" y="83"/>
                    </a:cubicBezTo>
                    <a:cubicBezTo>
                      <a:pt x="153" y="51"/>
                      <a:pt x="137" y="14"/>
                      <a:pt x="101" y="2"/>
                    </a:cubicBezTo>
                    <a:cubicBezTo>
                      <a:pt x="97" y="1"/>
                      <a:pt x="93" y="1"/>
                      <a:pt x="89" y="1"/>
                    </a:cubicBezTo>
                    <a:close/>
                  </a:path>
                </a:pathLst>
              </a:custGeom>
              <a:solidFill>
                <a:srgbClr val="FFF1F6">
                  <a:alpha val="333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5" name="Google Shape;125;p3"/>
              <p:cNvSpPr/>
              <p:nvPr/>
            </p:nvSpPr>
            <p:spPr>
              <a:xfrm>
                <a:off x="3326790" y="513513"/>
                <a:ext cx="39104" cy="76055"/>
              </a:xfrm>
              <a:custGeom>
                <a:avLst/>
                <a:gdLst/>
                <a:ahLst/>
                <a:cxnLst/>
                <a:rect l="l" t="t" r="r" b="b"/>
                <a:pathLst>
                  <a:path w="290" h="564" extrusionOk="0">
                    <a:moveTo>
                      <a:pt x="70" y="0"/>
                    </a:moveTo>
                    <a:cubicBezTo>
                      <a:pt x="66" y="0"/>
                      <a:pt x="61" y="1"/>
                      <a:pt x="57" y="2"/>
                    </a:cubicBezTo>
                    <a:cubicBezTo>
                      <a:pt x="17" y="14"/>
                      <a:pt x="1" y="50"/>
                      <a:pt x="5" y="82"/>
                    </a:cubicBezTo>
                    <a:cubicBezTo>
                      <a:pt x="29" y="239"/>
                      <a:pt x="85" y="392"/>
                      <a:pt x="161" y="532"/>
                    </a:cubicBezTo>
                    <a:cubicBezTo>
                      <a:pt x="172" y="552"/>
                      <a:pt x="197" y="564"/>
                      <a:pt x="221" y="564"/>
                    </a:cubicBezTo>
                    <a:cubicBezTo>
                      <a:pt x="231" y="564"/>
                      <a:pt x="241" y="561"/>
                      <a:pt x="250" y="556"/>
                    </a:cubicBezTo>
                    <a:cubicBezTo>
                      <a:pt x="282" y="536"/>
                      <a:pt x="290" y="500"/>
                      <a:pt x="278" y="464"/>
                    </a:cubicBezTo>
                    <a:cubicBezTo>
                      <a:pt x="206" y="335"/>
                      <a:pt x="161" y="199"/>
                      <a:pt x="137" y="50"/>
                    </a:cubicBezTo>
                    <a:cubicBezTo>
                      <a:pt x="130" y="19"/>
                      <a:pt x="97" y="0"/>
                      <a:pt x="70" y="0"/>
                    </a:cubicBezTo>
                    <a:close/>
                  </a:path>
                </a:pathLst>
              </a:custGeom>
              <a:solidFill>
                <a:srgbClr val="FFF1F6">
                  <a:alpha val="333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6" name="Google Shape;126;p3"/>
              <p:cNvSpPr/>
              <p:nvPr/>
            </p:nvSpPr>
            <p:spPr>
              <a:xfrm rot="-5563485">
                <a:off x="3094862" y="433994"/>
                <a:ext cx="417195" cy="321752"/>
              </a:xfrm>
              <a:custGeom>
                <a:avLst/>
                <a:gdLst/>
                <a:ahLst/>
                <a:cxnLst/>
                <a:rect l="l" t="t" r="r" b="b"/>
                <a:pathLst>
                  <a:path w="3094" h="2386" extrusionOk="0">
                    <a:moveTo>
                      <a:pt x="761" y="1"/>
                    </a:moveTo>
                    <a:cubicBezTo>
                      <a:pt x="715" y="1"/>
                      <a:pt x="666" y="10"/>
                      <a:pt x="615" y="31"/>
                    </a:cubicBezTo>
                    <a:cubicBezTo>
                      <a:pt x="1" y="280"/>
                      <a:pt x="877" y="2349"/>
                      <a:pt x="1274" y="2385"/>
                    </a:cubicBezTo>
                    <a:cubicBezTo>
                      <a:pt x="1277" y="2386"/>
                      <a:pt x="1281" y="2386"/>
                      <a:pt x="1284" y="2386"/>
                    </a:cubicBezTo>
                    <a:cubicBezTo>
                      <a:pt x="1654" y="2386"/>
                      <a:pt x="3093" y="666"/>
                      <a:pt x="2524" y="216"/>
                    </a:cubicBezTo>
                    <a:cubicBezTo>
                      <a:pt x="2468" y="172"/>
                      <a:pt x="2409" y="153"/>
                      <a:pt x="2348" y="153"/>
                    </a:cubicBezTo>
                    <a:cubicBezTo>
                      <a:pt x="1937" y="153"/>
                      <a:pt x="1467" y="1036"/>
                      <a:pt x="1467" y="1036"/>
                    </a:cubicBezTo>
                    <a:cubicBezTo>
                      <a:pt x="1467" y="1036"/>
                      <a:pt x="1243" y="1"/>
                      <a:pt x="761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7" name="Google Shape;127;p3"/>
              <p:cNvSpPr/>
              <p:nvPr/>
            </p:nvSpPr>
            <p:spPr>
              <a:xfrm rot="-5563485">
                <a:off x="3166434" y="379837"/>
                <a:ext cx="288827" cy="300850"/>
              </a:xfrm>
              <a:custGeom>
                <a:avLst/>
                <a:gdLst/>
                <a:ahLst/>
                <a:cxnLst/>
                <a:rect l="l" t="t" r="r" b="b"/>
                <a:pathLst>
                  <a:path w="2142" h="2231" extrusionOk="0">
                    <a:moveTo>
                      <a:pt x="1403" y="0"/>
                    </a:moveTo>
                    <a:cubicBezTo>
                      <a:pt x="1398" y="0"/>
                      <a:pt x="1392" y="0"/>
                      <a:pt x="1387" y="1"/>
                    </a:cubicBezTo>
                    <a:cubicBezTo>
                      <a:pt x="1009" y="700"/>
                      <a:pt x="535" y="1351"/>
                      <a:pt x="1" y="1941"/>
                    </a:cubicBezTo>
                    <a:cubicBezTo>
                      <a:pt x="113" y="2110"/>
                      <a:pt x="230" y="2222"/>
                      <a:pt x="314" y="2230"/>
                    </a:cubicBezTo>
                    <a:cubicBezTo>
                      <a:pt x="318" y="2231"/>
                      <a:pt x="321" y="2231"/>
                      <a:pt x="324" y="2231"/>
                    </a:cubicBezTo>
                    <a:cubicBezTo>
                      <a:pt x="702" y="2231"/>
                      <a:pt x="2141" y="511"/>
                      <a:pt x="1572" y="61"/>
                    </a:cubicBezTo>
                    <a:cubicBezTo>
                      <a:pt x="1517" y="20"/>
                      <a:pt x="1461" y="0"/>
                      <a:pt x="1403" y="0"/>
                    </a:cubicBezTo>
                    <a:close/>
                  </a:path>
                </a:pathLst>
              </a:custGeom>
              <a:solidFill>
                <a:srgbClr val="FFF1F6">
                  <a:alpha val="333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128" name="Google Shape;128;p3"/>
          <p:cNvSpPr/>
          <p:nvPr/>
        </p:nvSpPr>
        <p:spPr>
          <a:xfrm>
            <a:off x="8082620" y="4542638"/>
            <a:ext cx="215929" cy="199812"/>
          </a:xfrm>
          <a:custGeom>
            <a:avLst/>
            <a:gdLst/>
            <a:ahLst/>
            <a:cxnLst/>
            <a:rect l="l" t="t" r="r" b="b"/>
            <a:pathLst>
              <a:path w="1447" h="1339" extrusionOk="0">
                <a:moveTo>
                  <a:pt x="729" y="0"/>
                </a:moveTo>
                <a:cubicBezTo>
                  <a:pt x="719" y="0"/>
                  <a:pt x="709" y="1"/>
                  <a:pt x="699" y="1"/>
                </a:cubicBezTo>
                <a:cubicBezTo>
                  <a:pt x="486" y="13"/>
                  <a:pt x="286" y="122"/>
                  <a:pt x="161" y="298"/>
                </a:cubicBezTo>
                <a:cubicBezTo>
                  <a:pt x="36" y="475"/>
                  <a:pt x="0" y="692"/>
                  <a:pt x="61" y="893"/>
                </a:cubicBezTo>
                <a:cubicBezTo>
                  <a:pt x="121" y="1082"/>
                  <a:pt x="261" y="1238"/>
                  <a:pt x="458" y="1307"/>
                </a:cubicBezTo>
                <a:cubicBezTo>
                  <a:pt x="511" y="1327"/>
                  <a:pt x="571" y="1339"/>
                  <a:pt x="627" y="1339"/>
                </a:cubicBezTo>
                <a:cubicBezTo>
                  <a:pt x="760" y="1339"/>
                  <a:pt x="872" y="1279"/>
                  <a:pt x="953" y="1166"/>
                </a:cubicBezTo>
                <a:cubicBezTo>
                  <a:pt x="1053" y="1026"/>
                  <a:pt x="1089" y="801"/>
                  <a:pt x="932" y="604"/>
                </a:cubicBezTo>
                <a:cubicBezTo>
                  <a:pt x="860" y="511"/>
                  <a:pt x="744" y="455"/>
                  <a:pt x="631" y="455"/>
                </a:cubicBezTo>
                <a:cubicBezTo>
                  <a:pt x="543" y="455"/>
                  <a:pt x="466" y="495"/>
                  <a:pt x="418" y="563"/>
                </a:cubicBezTo>
                <a:cubicBezTo>
                  <a:pt x="350" y="652"/>
                  <a:pt x="338" y="756"/>
                  <a:pt x="378" y="853"/>
                </a:cubicBezTo>
                <a:cubicBezTo>
                  <a:pt x="418" y="945"/>
                  <a:pt x="507" y="1013"/>
                  <a:pt x="611" y="1026"/>
                </a:cubicBezTo>
                <a:cubicBezTo>
                  <a:pt x="616" y="1026"/>
                  <a:pt x="621" y="1027"/>
                  <a:pt x="626" y="1027"/>
                </a:cubicBezTo>
                <a:cubicBezTo>
                  <a:pt x="667" y="1027"/>
                  <a:pt x="700" y="997"/>
                  <a:pt x="703" y="957"/>
                </a:cubicBezTo>
                <a:cubicBezTo>
                  <a:pt x="707" y="917"/>
                  <a:pt x="679" y="877"/>
                  <a:pt x="639" y="873"/>
                </a:cubicBezTo>
                <a:cubicBezTo>
                  <a:pt x="587" y="865"/>
                  <a:pt x="547" y="837"/>
                  <a:pt x="527" y="797"/>
                </a:cubicBezTo>
                <a:cubicBezTo>
                  <a:pt x="507" y="756"/>
                  <a:pt x="511" y="716"/>
                  <a:pt x="531" y="672"/>
                </a:cubicBezTo>
                <a:cubicBezTo>
                  <a:pt x="551" y="636"/>
                  <a:pt x="583" y="612"/>
                  <a:pt x="623" y="604"/>
                </a:cubicBezTo>
                <a:cubicBezTo>
                  <a:pt x="629" y="603"/>
                  <a:pt x="636" y="602"/>
                  <a:pt x="643" y="602"/>
                </a:cubicBezTo>
                <a:cubicBezTo>
                  <a:pt x="689" y="602"/>
                  <a:pt x="745" y="625"/>
                  <a:pt x="784" y="660"/>
                </a:cubicBezTo>
                <a:cubicBezTo>
                  <a:pt x="860" y="724"/>
                  <a:pt x="900" y="825"/>
                  <a:pt x="892" y="925"/>
                </a:cubicBezTo>
                <a:cubicBezTo>
                  <a:pt x="888" y="1013"/>
                  <a:pt x="848" y="1086"/>
                  <a:pt x="784" y="1138"/>
                </a:cubicBezTo>
                <a:cubicBezTo>
                  <a:pt x="741" y="1170"/>
                  <a:pt x="693" y="1183"/>
                  <a:pt x="644" y="1183"/>
                </a:cubicBezTo>
                <a:cubicBezTo>
                  <a:pt x="516" y="1183"/>
                  <a:pt x="382" y="1092"/>
                  <a:pt x="310" y="1013"/>
                </a:cubicBezTo>
                <a:cubicBezTo>
                  <a:pt x="189" y="881"/>
                  <a:pt x="161" y="696"/>
                  <a:pt x="221" y="519"/>
                </a:cubicBezTo>
                <a:cubicBezTo>
                  <a:pt x="282" y="347"/>
                  <a:pt x="426" y="214"/>
                  <a:pt x="603" y="162"/>
                </a:cubicBezTo>
                <a:cubicBezTo>
                  <a:pt x="644" y="150"/>
                  <a:pt x="686" y="145"/>
                  <a:pt x="727" y="145"/>
                </a:cubicBezTo>
                <a:cubicBezTo>
                  <a:pt x="828" y="145"/>
                  <a:pt x="926" y="179"/>
                  <a:pt x="1009" y="242"/>
                </a:cubicBezTo>
                <a:cubicBezTo>
                  <a:pt x="1133" y="342"/>
                  <a:pt x="1270" y="604"/>
                  <a:pt x="1266" y="829"/>
                </a:cubicBezTo>
                <a:cubicBezTo>
                  <a:pt x="1258" y="945"/>
                  <a:pt x="1226" y="1030"/>
                  <a:pt x="1149" y="1082"/>
                </a:cubicBezTo>
                <a:cubicBezTo>
                  <a:pt x="1125" y="1098"/>
                  <a:pt x="1113" y="1126"/>
                  <a:pt x="1121" y="1150"/>
                </a:cubicBezTo>
                <a:cubicBezTo>
                  <a:pt x="1125" y="1182"/>
                  <a:pt x="1141" y="1206"/>
                  <a:pt x="1165" y="1218"/>
                </a:cubicBezTo>
                <a:cubicBezTo>
                  <a:pt x="1175" y="1221"/>
                  <a:pt x="1184" y="1223"/>
                  <a:pt x="1194" y="1223"/>
                </a:cubicBezTo>
                <a:cubicBezTo>
                  <a:pt x="1209" y="1223"/>
                  <a:pt x="1225" y="1219"/>
                  <a:pt x="1242" y="1206"/>
                </a:cubicBezTo>
                <a:cubicBezTo>
                  <a:pt x="1342" y="1138"/>
                  <a:pt x="1402" y="1021"/>
                  <a:pt x="1415" y="885"/>
                </a:cubicBezTo>
                <a:cubicBezTo>
                  <a:pt x="1447" y="632"/>
                  <a:pt x="1314" y="338"/>
                  <a:pt x="1173" y="178"/>
                </a:cubicBezTo>
                <a:cubicBezTo>
                  <a:pt x="1059" y="67"/>
                  <a:pt x="902" y="0"/>
                  <a:pt x="729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29" name="Google Shape;129;p3"/>
          <p:cNvGrpSpPr/>
          <p:nvPr/>
        </p:nvGrpSpPr>
        <p:grpSpPr>
          <a:xfrm rot="2700000">
            <a:off x="8850543" y="3860238"/>
            <a:ext cx="296110" cy="307950"/>
            <a:chOff x="2402806" y="1534404"/>
            <a:chExt cx="197214" cy="205099"/>
          </a:xfrm>
        </p:grpSpPr>
        <p:sp>
          <p:nvSpPr>
            <p:cNvPr id="130" name="Google Shape;130;p3"/>
            <p:cNvSpPr/>
            <p:nvPr/>
          </p:nvSpPr>
          <p:spPr>
            <a:xfrm>
              <a:off x="2402806" y="1605082"/>
              <a:ext cx="85428" cy="127119"/>
            </a:xfrm>
            <a:custGeom>
              <a:avLst/>
              <a:gdLst/>
              <a:ahLst/>
              <a:cxnLst/>
              <a:rect l="l" t="t" r="r" b="b"/>
              <a:pathLst>
                <a:path w="1170" h="1741" extrusionOk="0">
                  <a:moveTo>
                    <a:pt x="273" y="0"/>
                  </a:moveTo>
                  <a:cubicBezTo>
                    <a:pt x="220" y="0"/>
                    <a:pt x="176" y="36"/>
                    <a:pt x="165" y="85"/>
                  </a:cubicBezTo>
                  <a:cubicBezTo>
                    <a:pt x="0" y="1226"/>
                    <a:pt x="1005" y="1724"/>
                    <a:pt x="1017" y="1728"/>
                  </a:cubicBezTo>
                  <a:cubicBezTo>
                    <a:pt x="1033" y="1732"/>
                    <a:pt x="1045" y="1740"/>
                    <a:pt x="1061" y="1740"/>
                  </a:cubicBezTo>
                  <a:cubicBezTo>
                    <a:pt x="1101" y="1740"/>
                    <a:pt x="1137" y="1720"/>
                    <a:pt x="1145" y="1684"/>
                  </a:cubicBezTo>
                  <a:cubicBezTo>
                    <a:pt x="1169" y="1632"/>
                    <a:pt x="1149" y="1572"/>
                    <a:pt x="1101" y="1548"/>
                  </a:cubicBezTo>
                  <a:cubicBezTo>
                    <a:pt x="1097" y="1544"/>
                    <a:pt x="221" y="1118"/>
                    <a:pt x="366" y="117"/>
                  </a:cubicBezTo>
                  <a:cubicBezTo>
                    <a:pt x="374" y="61"/>
                    <a:pt x="338" y="13"/>
                    <a:pt x="281" y="1"/>
                  </a:cubicBezTo>
                  <a:cubicBezTo>
                    <a:pt x="279" y="1"/>
                    <a:pt x="276" y="0"/>
                    <a:pt x="27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131;p3"/>
            <p:cNvSpPr/>
            <p:nvPr/>
          </p:nvSpPr>
          <p:spPr>
            <a:xfrm>
              <a:off x="2441796" y="1605886"/>
              <a:ext cx="64910" cy="98424"/>
            </a:xfrm>
            <a:custGeom>
              <a:avLst/>
              <a:gdLst/>
              <a:ahLst/>
              <a:cxnLst/>
              <a:rect l="l" t="t" r="r" b="b"/>
              <a:pathLst>
                <a:path w="889" h="1348" extrusionOk="0">
                  <a:moveTo>
                    <a:pt x="113" y="1"/>
                  </a:moveTo>
                  <a:cubicBezTo>
                    <a:pt x="109" y="1"/>
                    <a:pt x="105" y="1"/>
                    <a:pt x="101" y="2"/>
                  </a:cubicBezTo>
                  <a:cubicBezTo>
                    <a:pt x="45" y="6"/>
                    <a:pt x="1" y="50"/>
                    <a:pt x="5" y="106"/>
                  </a:cubicBezTo>
                  <a:cubicBezTo>
                    <a:pt x="5" y="130"/>
                    <a:pt x="57" y="837"/>
                    <a:pt x="712" y="1328"/>
                  </a:cubicBezTo>
                  <a:cubicBezTo>
                    <a:pt x="732" y="1340"/>
                    <a:pt x="752" y="1348"/>
                    <a:pt x="772" y="1348"/>
                  </a:cubicBezTo>
                  <a:cubicBezTo>
                    <a:pt x="804" y="1348"/>
                    <a:pt x="832" y="1332"/>
                    <a:pt x="852" y="1312"/>
                  </a:cubicBezTo>
                  <a:cubicBezTo>
                    <a:pt x="888" y="1267"/>
                    <a:pt x="880" y="1207"/>
                    <a:pt x="832" y="1171"/>
                  </a:cubicBezTo>
                  <a:cubicBezTo>
                    <a:pt x="250" y="737"/>
                    <a:pt x="205" y="106"/>
                    <a:pt x="205" y="94"/>
                  </a:cubicBezTo>
                  <a:cubicBezTo>
                    <a:pt x="202" y="46"/>
                    <a:pt x="164" y="1"/>
                    <a:pt x="11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132;p3"/>
            <p:cNvSpPr/>
            <p:nvPr/>
          </p:nvSpPr>
          <p:spPr>
            <a:xfrm>
              <a:off x="2470272" y="1604206"/>
              <a:ext cx="45561" cy="62866"/>
            </a:xfrm>
            <a:custGeom>
              <a:avLst/>
              <a:gdLst/>
              <a:ahLst/>
              <a:cxnLst/>
              <a:rect l="l" t="t" r="r" b="b"/>
              <a:pathLst>
                <a:path w="624" h="861" extrusionOk="0">
                  <a:moveTo>
                    <a:pt x="175" y="1"/>
                  </a:moveTo>
                  <a:cubicBezTo>
                    <a:pt x="132" y="1"/>
                    <a:pt x="91" y="33"/>
                    <a:pt x="81" y="77"/>
                  </a:cubicBezTo>
                  <a:cubicBezTo>
                    <a:pt x="77" y="97"/>
                    <a:pt x="0" y="479"/>
                    <a:pt x="450" y="840"/>
                  </a:cubicBezTo>
                  <a:cubicBezTo>
                    <a:pt x="466" y="856"/>
                    <a:pt x="494" y="860"/>
                    <a:pt x="515" y="860"/>
                  </a:cubicBezTo>
                  <a:cubicBezTo>
                    <a:pt x="543" y="860"/>
                    <a:pt x="571" y="848"/>
                    <a:pt x="591" y="828"/>
                  </a:cubicBezTo>
                  <a:cubicBezTo>
                    <a:pt x="623" y="788"/>
                    <a:pt x="619" y="720"/>
                    <a:pt x="575" y="688"/>
                  </a:cubicBezTo>
                  <a:cubicBezTo>
                    <a:pt x="229" y="410"/>
                    <a:pt x="273" y="137"/>
                    <a:pt x="277" y="125"/>
                  </a:cubicBezTo>
                  <a:cubicBezTo>
                    <a:pt x="294" y="69"/>
                    <a:pt x="257" y="13"/>
                    <a:pt x="201" y="5"/>
                  </a:cubicBezTo>
                  <a:cubicBezTo>
                    <a:pt x="193" y="2"/>
                    <a:pt x="184" y="1"/>
                    <a:pt x="17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133;p3"/>
            <p:cNvSpPr/>
            <p:nvPr/>
          </p:nvSpPr>
          <p:spPr>
            <a:xfrm>
              <a:off x="2504005" y="1627498"/>
              <a:ext cx="52571" cy="112005"/>
            </a:xfrm>
            <a:custGeom>
              <a:avLst/>
              <a:gdLst/>
              <a:ahLst/>
              <a:cxnLst/>
              <a:rect l="l" t="t" r="r" b="b"/>
              <a:pathLst>
                <a:path w="720" h="1534" extrusionOk="0">
                  <a:moveTo>
                    <a:pt x="409" y="0"/>
                  </a:moveTo>
                  <a:cubicBezTo>
                    <a:pt x="400" y="0"/>
                    <a:pt x="391" y="1"/>
                    <a:pt x="382" y="3"/>
                  </a:cubicBezTo>
                  <a:cubicBezTo>
                    <a:pt x="330" y="19"/>
                    <a:pt x="302" y="79"/>
                    <a:pt x="318" y="132"/>
                  </a:cubicBezTo>
                  <a:cubicBezTo>
                    <a:pt x="318" y="136"/>
                    <a:pt x="494" y="702"/>
                    <a:pt x="32" y="1377"/>
                  </a:cubicBezTo>
                  <a:cubicBezTo>
                    <a:pt x="0" y="1421"/>
                    <a:pt x="12" y="1486"/>
                    <a:pt x="57" y="1518"/>
                  </a:cubicBezTo>
                  <a:cubicBezTo>
                    <a:pt x="73" y="1526"/>
                    <a:pt x="93" y="1534"/>
                    <a:pt x="113" y="1534"/>
                  </a:cubicBezTo>
                  <a:cubicBezTo>
                    <a:pt x="141" y="1534"/>
                    <a:pt x="177" y="1518"/>
                    <a:pt x="197" y="1494"/>
                  </a:cubicBezTo>
                  <a:cubicBezTo>
                    <a:pt x="719" y="734"/>
                    <a:pt x="519" y="96"/>
                    <a:pt x="511" y="71"/>
                  </a:cubicBezTo>
                  <a:cubicBezTo>
                    <a:pt x="497" y="25"/>
                    <a:pt x="453" y="0"/>
                    <a:pt x="40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134;p3"/>
            <p:cNvSpPr/>
            <p:nvPr/>
          </p:nvSpPr>
          <p:spPr>
            <a:xfrm>
              <a:off x="2548909" y="1634508"/>
              <a:ext cx="26431" cy="80682"/>
            </a:xfrm>
            <a:custGeom>
              <a:avLst/>
              <a:gdLst/>
              <a:ahLst/>
              <a:cxnLst/>
              <a:rect l="l" t="t" r="r" b="b"/>
              <a:pathLst>
                <a:path w="362" h="1105" extrusionOk="0">
                  <a:moveTo>
                    <a:pt x="128" y="1"/>
                  </a:moveTo>
                  <a:cubicBezTo>
                    <a:pt x="120" y="1"/>
                    <a:pt x="112" y="2"/>
                    <a:pt x="104" y="4"/>
                  </a:cubicBezTo>
                  <a:cubicBezTo>
                    <a:pt x="56" y="16"/>
                    <a:pt x="20" y="72"/>
                    <a:pt x="36" y="124"/>
                  </a:cubicBezTo>
                  <a:cubicBezTo>
                    <a:pt x="157" y="586"/>
                    <a:pt x="16" y="964"/>
                    <a:pt x="16" y="968"/>
                  </a:cubicBezTo>
                  <a:cubicBezTo>
                    <a:pt x="0" y="1024"/>
                    <a:pt x="24" y="1080"/>
                    <a:pt x="76" y="1100"/>
                  </a:cubicBezTo>
                  <a:cubicBezTo>
                    <a:pt x="84" y="1104"/>
                    <a:pt x="100" y="1104"/>
                    <a:pt x="109" y="1104"/>
                  </a:cubicBezTo>
                  <a:cubicBezTo>
                    <a:pt x="149" y="1104"/>
                    <a:pt x="189" y="1080"/>
                    <a:pt x="197" y="1044"/>
                  </a:cubicBezTo>
                  <a:cubicBezTo>
                    <a:pt x="205" y="1024"/>
                    <a:pt x="362" y="602"/>
                    <a:pt x="225" y="76"/>
                  </a:cubicBezTo>
                  <a:cubicBezTo>
                    <a:pt x="218" y="31"/>
                    <a:pt x="176" y="1"/>
                    <a:pt x="12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135;p3"/>
            <p:cNvSpPr/>
            <p:nvPr/>
          </p:nvSpPr>
          <p:spPr>
            <a:xfrm>
              <a:off x="2577020" y="1637939"/>
              <a:ext cx="23000" cy="51695"/>
            </a:xfrm>
            <a:custGeom>
              <a:avLst/>
              <a:gdLst/>
              <a:ahLst/>
              <a:cxnLst/>
              <a:rect l="l" t="t" r="r" b="b"/>
              <a:pathLst>
                <a:path w="315" h="708" extrusionOk="0">
                  <a:moveTo>
                    <a:pt x="117" y="0"/>
                  </a:moveTo>
                  <a:cubicBezTo>
                    <a:pt x="106" y="0"/>
                    <a:pt x="96" y="2"/>
                    <a:pt x="85" y="5"/>
                  </a:cubicBezTo>
                  <a:cubicBezTo>
                    <a:pt x="33" y="17"/>
                    <a:pt x="1" y="73"/>
                    <a:pt x="17" y="129"/>
                  </a:cubicBezTo>
                  <a:cubicBezTo>
                    <a:pt x="97" y="411"/>
                    <a:pt x="45" y="567"/>
                    <a:pt x="45" y="571"/>
                  </a:cubicBezTo>
                  <a:cubicBezTo>
                    <a:pt x="33" y="627"/>
                    <a:pt x="57" y="680"/>
                    <a:pt x="105" y="700"/>
                  </a:cubicBezTo>
                  <a:cubicBezTo>
                    <a:pt x="117" y="708"/>
                    <a:pt x="133" y="708"/>
                    <a:pt x="141" y="708"/>
                  </a:cubicBezTo>
                  <a:cubicBezTo>
                    <a:pt x="182" y="708"/>
                    <a:pt x="218" y="680"/>
                    <a:pt x="238" y="648"/>
                  </a:cubicBezTo>
                  <a:cubicBezTo>
                    <a:pt x="242" y="619"/>
                    <a:pt x="314" y="427"/>
                    <a:pt x="214" y="73"/>
                  </a:cubicBezTo>
                  <a:cubicBezTo>
                    <a:pt x="201" y="27"/>
                    <a:pt x="161" y="0"/>
                    <a:pt x="11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136;p3"/>
            <p:cNvSpPr/>
            <p:nvPr/>
          </p:nvSpPr>
          <p:spPr>
            <a:xfrm>
              <a:off x="2493710" y="1595664"/>
              <a:ext cx="96307" cy="27089"/>
            </a:xfrm>
            <a:custGeom>
              <a:avLst/>
              <a:gdLst/>
              <a:ahLst/>
              <a:cxnLst/>
              <a:rect l="l" t="t" r="r" b="b"/>
              <a:pathLst>
                <a:path w="1319" h="371" extrusionOk="0">
                  <a:moveTo>
                    <a:pt x="485" y="0"/>
                  </a:moveTo>
                  <a:cubicBezTo>
                    <a:pt x="241" y="0"/>
                    <a:pt x="88" y="59"/>
                    <a:pt x="77" y="65"/>
                  </a:cubicBezTo>
                  <a:cubicBezTo>
                    <a:pt x="29" y="86"/>
                    <a:pt x="1" y="146"/>
                    <a:pt x="21" y="194"/>
                  </a:cubicBezTo>
                  <a:cubicBezTo>
                    <a:pt x="36" y="234"/>
                    <a:pt x="75" y="257"/>
                    <a:pt x="115" y="257"/>
                  </a:cubicBezTo>
                  <a:cubicBezTo>
                    <a:pt x="128" y="257"/>
                    <a:pt x="141" y="255"/>
                    <a:pt x="153" y="250"/>
                  </a:cubicBezTo>
                  <a:cubicBezTo>
                    <a:pt x="156" y="250"/>
                    <a:pt x="281" y="203"/>
                    <a:pt x="487" y="203"/>
                  </a:cubicBezTo>
                  <a:cubicBezTo>
                    <a:pt x="662" y="203"/>
                    <a:pt x="896" y="237"/>
                    <a:pt x="1162" y="363"/>
                  </a:cubicBezTo>
                  <a:cubicBezTo>
                    <a:pt x="1174" y="367"/>
                    <a:pt x="1186" y="371"/>
                    <a:pt x="1202" y="371"/>
                  </a:cubicBezTo>
                  <a:cubicBezTo>
                    <a:pt x="1242" y="371"/>
                    <a:pt x="1278" y="351"/>
                    <a:pt x="1298" y="315"/>
                  </a:cubicBezTo>
                  <a:cubicBezTo>
                    <a:pt x="1319" y="266"/>
                    <a:pt x="1298" y="206"/>
                    <a:pt x="1246" y="182"/>
                  </a:cubicBezTo>
                  <a:cubicBezTo>
                    <a:pt x="950" y="40"/>
                    <a:pt x="687" y="0"/>
                    <a:pt x="48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137;p3"/>
            <p:cNvSpPr/>
            <p:nvPr/>
          </p:nvSpPr>
          <p:spPr>
            <a:xfrm>
              <a:off x="2446469" y="1562077"/>
              <a:ext cx="145300" cy="33733"/>
            </a:xfrm>
            <a:custGeom>
              <a:avLst/>
              <a:gdLst/>
              <a:ahLst/>
              <a:cxnLst/>
              <a:rect l="l" t="t" r="r" b="b"/>
              <a:pathLst>
                <a:path w="1990" h="462" extrusionOk="0">
                  <a:moveTo>
                    <a:pt x="886" y="1"/>
                  </a:moveTo>
                  <a:cubicBezTo>
                    <a:pt x="424" y="1"/>
                    <a:pt x="92" y="145"/>
                    <a:pt x="73" y="152"/>
                  </a:cubicBezTo>
                  <a:cubicBezTo>
                    <a:pt x="21" y="172"/>
                    <a:pt x="1" y="232"/>
                    <a:pt x="21" y="284"/>
                  </a:cubicBezTo>
                  <a:cubicBezTo>
                    <a:pt x="36" y="320"/>
                    <a:pt x="73" y="340"/>
                    <a:pt x="112" y="340"/>
                  </a:cubicBezTo>
                  <a:cubicBezTo>
                    <a:pt x="126" y="340"/>
                    <a:pt x="140" y="338"/>
                    <a:pt x="153" y="333"/>
                  </a:cubicBezTo>
                  <a:cubicBezTo>
                    <a:pt x="158" y="330"/>
                    <a:pt x="460" y="200"/>
                    <a:pt x="883" y="200"/>
                  </a:cubicBezTo>
                  <a:cubicBezTo>
                    <a:pt x="1161" y="200"/>
                    <a:pt x="1492" y="257"/>
                    <a:pt x="1825" y="445"/>
                  </a:cubicBezTo>
                  <a:cubicBezTo>
                    <a:pt x="1841" y="453"/>
                    <a:pt x="1861" y="461"/>
                    <a:pt x="1873" y="461"/>
                  </a:cubicBezTo>
                  <a:cubicBezTo>
                    <a:pt x="1909" y="461"/>
                    <a:pt x="1945" y="445"/>
                    <a:pt x="1966" y="409"/>
                  </a:cubicBezTo>
                  <a:cubicBezTo>
                    <a:pt x="1990" y="365"/>
                    <a:pt x="1974" y="300"/>
                    <a:pt x="1925" y="272"/>
                  </a:cubicBezTo>
                  <a:cubicBezTo>
                    <a:pt x="1557" y="64"/>
                    <a:pt x="1193" y="1"/>
                    <a:pt x="88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138;p3"/>
            <p:cNvSpPr/>
            <p:nvPr/>
          </p:nvSpPr>
          <p:spPr>
            <a:xfrm>
              <a:off x="2495754" y="1534404"/>
              <a:ext cx="76374" cy="23803"/>
            </a:xfrm>
            <a:custGeom>
              <a:avLst/>
              <a:gdLst/>
              <a:ahLst/>
              <a:cxnLst/>
              <a:rect l="l" t="t" r="r" b="b"/>
              <a:pathLst>
                <a:path w="1046" h="326" extrusionOk="0">
                  <a:moveTo>
                    <a:pt x="384" y="1"/>
                  </a:moveTo>
                  <a:cubicBezTo>
                    <a:pt x="213" y="1"/>
                    <a:pt x="95" y="32"/>
                    <a:pt x="85" y="37"/>
                  </a:cubicBezTo>
                  <a:cubicBezTo>
                    <a:pt x="29" y="49"/>
                    <a:pt x="1" y="105"/>
                    <a:pt x="13" y="161"/>
                  </a:cubicBezTo>
                  <a:cubicBezTo>
                    <a:pt x="26" y="207"/>
                    <a:pt x="65" y="234"/>
                    <a:pt x="110" y="234"/>
                  </a:cubicBezTo>
                  <a:cubicBezTo>
                    <a:pt x="120" y="234"/>
                    <a:pt x="131" y="232"/>
                    <a:pt x="141" y="229"/>
                  </a:cubicBezTo>
                  <a:cubicBezTo>
                    <a:pt x="141" y="229"/>
                    <a:pt x="240" y="203"/>
                    <a:pt x="386" y="203"/>
                  </a:cubicBezTo>
                  <a:cubicBezTo>
                    <a:pt x="524" y="203"/>
                    <a:pt x="704" y="226"/>
                    <a:pt x="885" y="318"/>
                  </a:cubicBezTo>
                  <a:cubicBezTo>
                    <a:pt x="897" y="322"/>
                    <a:pt x="913" y="326"/>
                    <a:pt x="929" y="326"/>
                  </a:cubicBezTo>
                  <a:cubicBezTo>
                    <a:pt x="969" y="326"/>
                    <a:pt x="1005" y="302"/>
                    <a:pt x="1017" y="270"/>
                  </a:cubicBezTo>
                  <a:cubicBezTo>
                    <a:pt x="1045" y="221"/>
                    <a:pt x="1025" y="161"/>
                    <a:pt x="973" y="137"/>
                  </a:cubicBezTo>
                  <a:cubicBezTo>
                    <a:pt x="758" y="29"/>
                    <a:pt x="546" y="1"/>
                    <a:pt x="38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9" name="Google Shape;139;p3"/>
          <p:cNvSpPr/>
          <p:nvPr/>
        </p:nvSpPr>
        <p:spPr>
          <a:xfrm flipH="1">
            <a:off x="7326047" y="4041323"/>
            <a:ext cx="285802" cy="287674"/>
          </a:xfrm>
          <a:custGeom>
            <a:avLst/>
            <a:gdLst/>
            <a:ahLst/>
            <a:cxnLst/>
            <a:rect l="l" t="t" r="r" b="b"/>
            <a:pathLst>
              <a:path w="1403" h="1412" extrusionOk="0">
                <a:moveTo>
                  <a:pt x="538" y="1"/>
                </a:moveTo>
                <a:cubicBezTo>
                  <a:pt x="410" y="5"/>
                  <a:pt x="301" y="65"/>
                  <a:pt x="217" y="178"/>
                </a:cubicBezTo>
                <a:cubicBezTo>
                  <a:pt x="56" y="379"/>
                  <a:pt x="0" y="688"/>
                  <a:pt x="36" y="901"/>
                </a:cubicBezTo>
                <a:cubicBezTo>
                  <a:pt x="64" y="1082"/>
                  <a:pt x="165" y="1230"/>
                  <a:pt x="325" y="1323"/>
                </a:cubicBezTo>
                <a:cubicBezTo>
                  <a:pt x="430" y="1383"/>
                  <a:pt x="550" y="1411"/>
                  <a:pt x="671" y="1411"/>
                </a:cubicBezTo>
                <a:cubicBezTo>
                  <a:pt x="763" y="1411"/>
                  <a:pt x="852" y="1395"/>
                  <a:pt x="940" y="1363"/>
                </a:cubicBezTo>
                <a:cubicBezTo>
                  <a:pt x="1141" y="1283"/>
                  <a:pt x="1286" y="1122"/>
                  <a:pt x="1346" y="921"/>
                </a:cubicBezTo>
                <a:cubicBezTo>
                  <a:pt x="1402" y="724"/>
                  <a:pt x="1362" y="519"/>
                  <a:pt x="1242" y="351"/>
                </a:cubicBezTo>
                <a:cubicBezTo>
                  <a:pt x="1150" y="230"/>
                  <a:pt x="1027" y="167"/>
                  <a:pt x="899" y="167"/>
                </a:cubicBezTo>
                <a:cubicBezTo>
                  <a:pt x="848" y="167"/>
                  <a:pt x="795" y="177"/>
                  <a:pt x="743" y="198"/>
                </a:cubicBezTo>
                <a:cubicBezTo>
                  <a:pt x="583" y="258"/>
                  <a:pt x="430" y="435"/>
                  <a:pt x="458" y="684"/>
                </a:cubicBezTo>
                <a:cubicBezTo>
                  <a:pt x="470" y="805"/>
                  <a:pt x="534" y="913"/>
                  <a:pt x="627" y="977"/>
                </a:cubicBezTo>
                <a:cubicBezTo>
                  <a:pt x="673" y="1004"/>
                  <a:pt x="723" y="1018"/>
                  <a:pt x="774" y="1018"/>
                </a:cubicBezTo>
                <a:cubicBezTo>
                  <a:pt x="806" y="1018"/>
                  <a:pt x="839" y="1012"/>
                  <a:pt x="872" y="1001"/>
                </a:cubicBezTo>
                <a:cubicBezTo>
                  <a:pt x="972" y="965"/>
                  <a:pt x="1045" y="881"/>
                  <a:pt x="1061" y="780"/>
                </a:cubicBezTo>
                <a:cubicBezTo>
                  <a:pt x="1081" y="676"/>
                  <a:pt x="1041" y="576"/>
                  <a:pt x="960" y="503"/>
                </a:cubicBezTo>
                <a:cubicBezTo>
                  <a:pt x="944" y="491"/>
                  <a:pt x="924" y="484"/>
                  <a:pt x="905" y="484"/>
                </a:cubicBezTo>
                <a:cubicBezTo>
                  <a:pt x="882" y="484"/>
                  <a:pt x="859" y="494"/>
                  <a:pt x="844" y="511"/>
                </a:cubicBezTo>
                <a:cubicBezTo>
                  <a:pt x="820" y="547"/>
                  <a:pt x="820" y="592"/>
                  <a:pt x="852" y="620"/>
                </a:cubicBezTo>
                <a:cubicBezTo>
                  <a:pt x="892" y="648"/>
                  <a:pt x="912" y="700"/>
                  <a:pt x="908" y="744"/>
                </a:cubicBezTo>
                <a:cubicBezTo>
                  <a:pt x="904" y="788"/>
                  <a:pt x="880" y="825"/>
                  <a:pt x="840" y="845"/>
                </a:cubicBezTo>
                <a:cubicBezTo>
                  <a:pt x="821" y="855"/>
                  <a:pt x="800" y="860"/>
                  <a:pt x="780" y="860"/>
                </a:cubicBezTo>
                <a:cubicBezTo>
                  <a:pt x="762" y="860"/>
                  <a:pt x="744" y="856"/>
                  <a:pt x="727" y="849"/>
                </a:cubicBezTo>
                <a:cubicBezTo>
                  <a:pt x="683" y="829"/>
                  <a:pt x="639" y="772"/>
                  <a:pt x="623" y="712"/>
                </a:cubicBezTo>
                <a:cubicBezTo>
                  <a:pt x="599" y="620"/>
                  <a:pt x="619" y="511"/>
                  <a:pt x="671" y="435"/>
                </a:cubicBezTo>
                <a:cubicBezTo>
                  <a:pt x="723" y="363"/>
                  <a:pt x="792" y="322"/>
                  <a:pt x="880" y="318"/>
                </a:cubicBezTo>
                <a:cubicBezTo>
                  <a:pt x="886" y="318"/>
                  <a:pt x="893" y="318"/>
                  <a:pt x="899" y="318"/>
                </a:cubicBezTo>
                <a:cubicBezTo>
                  <a:pt x="1080" y="318"/>
                  <a:pt x="1186" y="540"/>
                  <a:pt x="1205" y="680"/>
                </a:cubicBezTo>
                <a:cubicBezTo>
                  <a:pt x="1233" y="853"/>
                  <a:pt x="1161" y="1026"/>
                  <a:pt x="1012" y="1142"/>
                </a:cubicBezTo>
                <a:cubicBezTo>
                  <a:pt x="913" y="1216"/>
                  <a:pt x="790" y="1257"/>
                  <a:pt x="668" y="1257"/>
                </a:cubicBezTo>
                <a:cubicBezTo>
                  <a:pt x="611" y="1257"/>
                  <a:pt x="555" y="1248"/>
                  <a:pt x="502" y="1230"/>
                </a:cubicBezTo>
                <a:cubicBezTo>
                  <a:pt x="358" y="1186"/>
                  <a:pt x="249" y="1086"/>
                  <a:pt x="201" y="941"/>
                </a:cubicBezTo>
                <a:cubicBezTo>
                  <a:pt x="149" y="784"/>
                  <a:pt x="181" y="491"/>
                  <a:pt x="305" y="306"/>
                </a:cubicBezTo>
                <a:cubicBezTo>
                  <a:pt x="370" y="210"/>
                  <a:pt x="450" y="162"/>
                  <a:pt x="542" y="158"/>
                </a:cubicBezTo>
                <a:cubicBezTo>
                  <a:pt x="571" y="158"/>
                  <a:pt x="599" y="142"/>
                  <a:pt x="607" y="117"/>
                </a:cubicBezTo>
                <a:cubicBezTo>
                  <a:pt x="623" y="89"/>
                  <a:pt x="619" y="61"/>
                  <a:pt x="603" y="37"/>
                </a:cubicBezTo>
                <a:cubicBezTo>
                  <a:pt x="587" y="17"/>
                  <a:pt x="563" y="1"/>
                  <a:pt x="538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0" name="Google Shape;140;p3"/>
          <p:cNvGrpSpPr/>
          <p:nvPr/>
        </p:nvGrpSpPr>
        <p:grpSpPr>
          <a:xfrm rot="10200497" flipH="1">
            <a:off x="5753905" y="4183465"/>
            <a:ext cx="2029153" cy="1375659"/>
            <a:chOff x="6283024" y="-660615"/>
            <a:chExt cx="2029221" cy="1375705"/>
          </a:xfrm>
        </p:grpSpPr>
        <p:grpSp>
          <p:nvGrpSpPr>
            <p:cNvPr id="141" name="Google Shape;141;p3"/>
            <p:cNvGrpSpPr/>
            <p:nvPr/>
          </p:nvGrpSpPr>
          <p:grpSpPr>
            <a:xfrm rot="8478049">
              <a:off x="7456155" y="-397939"/>
              <a:ext cx="900955" cy="172869"/>
              <a:chOff x="3564648" y="628675"/>
              <a:chExt cx="901001" cy="172878"/>
            </a:xfrm>
          </p:grpSpPr>
          <p:sp>
            <p:nvSpPr>
              <p:cNvPr id="142" name="Google Shape;142;p3"/>
              <p:cNvSpPr/>
              <p:nvPr/>
            </p:nvSpPr>
            <p:spPr>
              <a:xfrm>
                <a:off x="3564648" y="647688"/>
                <a:ext cx="32631" cy="26026"/>
              </a:xfrm>
              <a:custGeom>
                <a:avLst/>
                <a:gdLst/>
                <a:ahLst/>
                <a:cxnLst/>
                <a:rect l="l" t="t" r="r" b="b"/>
                <a:pathLst>
                  <a:path w="242" h="193" extrusionOk="0">
                    <a:moveTo>
                      <a:pt x="73" y="0"/>
                    </a:moveTo>
                    <a:cubicBezTo>
                      <a:pt x="53" y="0"/>
                      <a:pt x="33" y="10"/>
                      <a:pt x="21" y="28"/>
                    </a:cubicBezTo>
                    <a:cubicBezTo>
                      <a:pt x="0" y="52"/>
                      <a:pt x="4" y="92"/>
                      <a:pt x="33" y="112"/>
                    </a:cubicBezTo>
                    <a:cubicBezTo>
                      <a:pt x="33" y="112"/>
                      <a:pt x="69" y="140"/>
                      <a:pt x="141" y="184"/>
                    </a:cubicBezTo>
                    <a:cubicBezTo>
                      <a:pt x="149" y="188"/>
                      <a:pt x="165" y="192"/>
                      <a:pt x="173" y="192"/>
                    </a:cubicBezTo>
                    <a:cubicBezTo>
                      <a:pt x="193" y="192"/>
                      <a:pt x="213" y="184"/>
                      <a:pt x="225" y="168"/>
                    </a:cubicBezTo>
                    <a:cubicBezTo>
                      <a:pt x="241" y="144"/>
                      <a:pt x="233" y="104"/>
                      <a:pt x="205" y="84"/>
                    </a:cubicBezTo>
                    <a:cubicBezTo>
                      <a:pt x="141" y="40"/>
                      <a:pt x="105" y="11"/>
                      <a:pt x="105" y="11"/>
                    </a:cubicBezTo>
                    <a:cubicBezTo>
                      <a:pt x="96" y="4"/>
                      <a:pt x="84" y="0"/>
                      <a:pt x="73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3" name="Google Shape;143;p3"/>
              <p:cNvSpPr/>
              <p:nvPr/>
            </p:nvSpPr>
            <p:spPr>
              <a:xfrm>
                <a:off x="3630180" y="628675"/>
                <a:ext cx="835469" cy="172878"/>
              </a:xfrm>
              <a:custGeom>
                <a:avLst/>
                <a:gdLst/>
                <a:ahLst/>
                <a:cxnLst/>
                <a:rect l="l" t="t" r="r" b="b"/>
                <a:pathLst>
                  <a:path w="6196" h="1282" extrusionOk="0">
                    <a:moveTo>
                      <a:pt x="6121" y="0"/>
                    </a:moveTo>
                    <a:cubicBezTo>
                      <a:pt x="6109" y="0"/>
                      <a:pt x="6097" y="4"/>
                      <a:pt x="6087" y="12"/>
                    </a:cubicBezTo>
                    <a:cubicBezTo>
                      <a:pt x="6023" y="64"/>
                      <a:pt x="5955" y="112"/>
                      <a:pt x="5891" y="160"/>
                    </a:cubicBezTo>
                    <a:cubicBezTo>
                      <a:pt x="5858" y="177"/>
                      <a:pt x="5854" y="213"/>
                      <a:pt x="5875" y="245"/>
                    </a:cubicBezTo>
                    <a:cubicBezTo>
                      <a:pt x="5887" y="261"/>
                      <a:pt x="5907" y="269"/>
                      <a:pt x="5927" y="269"/>
                    </a:cubicBezTo>
                    <a:cubicBezTo>
                      <a:pt x="5943" y="269"/>
                      <a:pt x="5951" y="265"/>
                      <a:pt x="5967" y="261"/>
                    </a:cubicBezTo>
                    <a:cubicBezTo>
                      <a:pt x="6035" y="213"/>
                      <a:pt x="6104" y="165"/>
                      <a:pt x="6168" y="112"/>
                    </a:cubicBezTo>
                    <a:cubicBezTo>
                      <a:pt x="6192" y="88"/>
                      <a:pt x="6196" y="48"/>
                      <a:pt x="6176" y="24"/>
                    </a:cubicBezTo>
                    <a:cubicBezTo>
                      <a:pt x="6161" y="9"/>
                      <a:pt x="6140" y="0"/>
                      <a:pt x="6121" y="0"/>
                    </a:cubicBezTo>
                    <a:close/>
                    <a:moveTo>
                      <a:pt x="5557" y="384"/>
                    </a:moveTo>
                    <a:cubicBezTo>
                      <a:pt x="5546" y="384"/>
                      <a:pt x="5535" y="387"/>
                      <a:pt x="5525" y="394"/>
                    </a:cubicBezTo>
                    <a:lnTo>
                      <a:pt x="5312" y="514"/>
                    </a:lnTo>
                    <a:cubicBezTo>
                      <a:pt x="5284" y="530"/>
                      <a:pt x="5272" y="570"/>
                      <a:pt x="5288" y="602"/>
                    </a:cubicBezTo>
                    <a:cubicBezTo>
                      <a:pt x="5296" y="623"/>
                      <a:pt x="5324" y="631"/>
                      <a:pt x="5344" y="631"/>
                    </a:cubicBezTo>
                    <a:cubicBezTo>
                      <a:pt x="5352" y="631"/>
                      <a:pt x="5364" y="631"/>
                      <a:pt x="5372" y="627"/>
                    </a:cubicBezTo>
                    <a:cubicBezTo>
                      <a:pt x="5445" y="586"/>
                      <a:pt x="5517" y="546"/>
                      <a:pt x="5589" y="502"/>
                    </a:cubicBezTo>
                    <a:cubicBezTo>
                      <a:pt x="5617" y="486"/>
                      <a:pt x="5629" y="446"/>
                      <a:pt x="5609" y="414"/>
                    </a:cubicBezTo>
                    <a:cubicBezTo>
                      <a:pt x="5599" y="395"/>
                      <a:pt x="5578" y="384"/>
                      <a:pt x="5557" y="384"/>
                    </a:cubicBezTo>
                    <a:close/>
                    <a:moveTo>
                      <a:pt x="68" y="434"/>
                    </a:moveTo>
                    <a:cubicBezTo>
                      <a:pt x="45" y="434"/>
                      <a:pt x="25" y="444"/>
                      <a:pt x="17" y="466"/>
                    </a:cubicBezTo>
                    <a:cubicBezTo>
                      <a:pt x="1" y="494"/>
                      <a:pt x="9" y="534"/>
                      <a:pt x="41" y="550"/>
                    </a:cubicBezTo>
                    <a:cubicBezTo>
                      <a:pt x="109" y="590"/>
                      <a:pt x="185" y="631"/>
                      <a:pt x="262" y="667"/>
                    </a:cubicBezTo>
                    <a:cubicBezTo>
                      <a:pt x="266" y="671"/>
                      <a:pt x="278" y="671"/>
                      <a:pt x="286" y="671"/>
                    </a:cubicBezTo>
                    <a:cubicBezTo>
                      <a:pt x="310" y="671"/>
                      <a:pt x="330" y="663"/>
                      <a:pt x="346" y="635"/>
                    </a:cubicBezTo>
                    <a:cubicBezTo>
                      <a:pt x="362" y="602"/>
                      <a:pt x="346" y="566"/>
                      <a:pt x="318" y="550"/>
                    </a:cubicBezTo>
                    <a:cubicBezTo>
                      <a:pt x="246" y="514"/>
                      <a:pt x="169" y="482"/>
                      <a:pt x="101" y="442"/>
                    </a:cubicBezTo>
                    <a:cubicBezTo>
                      <a:pt x="90" y="436"/>
                      <a:pt x="79" y="434"/>
                      <a:pt x="68" y="434"/>
                    </a:cubicBezTo>
                    <a:close/>
                    <a:moveTo>
                      <a:pt x="4947" y="705"/>
                    </a:moveTo>
                    <a:cubicBezTo>
                      <a:pt x="4939" y="705"/>
                      <a:pt x="4930" y="707"/>
                      <a:pt x="4922" y="711"/>
                    </a:cubicBezTo>
                    <a:cubicBezTo>
                      <a:pt x="4846" y="747"/>
                      <a:pt x="4770" y="775"/>
                      <a:pt x="4693" y="807"/>
                    </a:cubicBezTo>
                    <a:cubicBezTo>
                      <a:pt x="4665" y="815"/>
                      <a:pt x="4645" y="856"/>
                      <a:pt x="4661" y="888"/>
                    </a:cubicBezTo>
                    <a:cubicBezTo>
                      <a:pt x="4669" y="912"/>
                      <a:pt x="4693" y="928"/>
                      <a:pt x="4721" y="928"/>
                    </a:cubicBezTo>
                    <a:cubicBezTo>
                      <a:pt x="4729" y="928"/>
                      <a:pt x="4738" y="928"/>
                      <a:pt x="4746" y="920"/>
                    </a:cubicBezTo>
                    <a:cubicBezTo>
                      <a:pt x="4826" y="892"/>
                      <a:pt x="4902" y="860"/>
                      <a:pt x="4975" y="827"/>
                    </a:cubicBezTo>
                    <a:cubicBezTo>
                      <a:pt x="5007" y="811"/>
                      <a:pt x="5023" y="771"/>
                      <a:pt x="5007" y="739"/>
                    </a:cubicBezTo>
                    <a:cubicBezTo>
                      <a:pt x="4995" y="719"/>
                      <a:pt x="4971" y="705"/>
                      <a:pt x="4947" y="705"/>
                    </a:cubicBezTo>
                    <a:close/>
                    <a:moveTo>
                      <a:pt x="694" y="729"/>
                    </a:moveTo>
                    <a:cubicBezTo>
                      <a:pt x="670" y="729"/>
                      <a:pt x="644" y="741"/>
                      <a:pt x="631" y="767"/>
                    </a:cubicBezTo>
                    <a:cubicBezTo>
                      <a:pt x="619" y="795"/>
                      <a:pt x="639" y="831"/>
                      <a:pt x="668" y="848"/>
                    </a:cubicBezTo>
                    <a:cubicBezTo>
                      <a:pt x="744" y="884"/>
                      <a:pt x="824" y="908"/>
                      <a:pt x="901" y="936"/>
                    </a:cubicBezTo>
                    <a:cubicBezTo>
                      <a:pt x="905" y="944"/>
                      <a:pt x="913" y="944"/>
                      <a:pt x="921" y="944"/>
                    </a:cubicBezTo>
                    <a:cubicBezTo>
                      <a:pt x="949" y="944"/>
                      <a:pt x="969" y="924"/>
                      <a:pt x="981" y="896"/>
                    </a:cubicBezTo>
                    <a:cubicBezTo>
                      <a:pt x="989" y="864"/>
                      <a:pt x="969" y="827"/>
                      <a:pt x="941" y="815"/>
                    </a:cubicBezTo>
                    <a:cubicBezTo>
                      <a:pt x="864" y="791"/>
                      <a:pt x="788" y="763"/>
                      <a:pt x="712" y="731"/>
                    </a:cubicBezTo>
                    <a:cubicBezTo>
                      <a:pt x="706" y="729"/>
                      <a:pt x="700" y="729"/>
                      <a:pt x="694" y="729"/>
                    </a:cubicBezTo>
                    <a:close/>
                    <a:moveTo>
                      <a:pt x="1342" y="954"/>
                    </a:moveTo>
                    <a:cubicBezTo>
                      <a:pt x="1316" y="954"/>
                      <a:pt x="1288" y="973"/>
                      <a:pt x="1278" y="1004"/>
                    </a:cubicBezTo>
                    <a:cubicBezTo>
                      <a:pt x="1270" y="1032"/>
                      <a:pt x="1290" y="1069"/>
                      <a:pt x="1326" y="1077"/>
                    </a:cubicBezTo>
                    <a:lnTo>
                      <a:pt x="1567" y="1137"/>
                    </a:lnTo>
                    <a:lnTo>
                      <a:pt x="1580" y="1137"/>
                    </a:lnTo>
                    <a:cubicBezTo>
                      <a:pt x="1612" y="1137"/>
                      <a:pt x="1636" y="1117"/>
                      <a:pt x="1636" y="1093"/>
                    </a:cubicBezTo>
                    <a:cubicBezTo>
                      <a:pt x="1648" y="1056"/>
                      <a:pt x="1628" y="1028"/>
                      <a:pt x="1592" y="1016"/>
                    </a:cubicBezTo>
                    <a:cubicBezTo>
                      <a:pt x="1511" y="996"/>
                      <a:pt x="1435" y="976"/>
                      <a:pt x="1355" y="956"/>
                    </a:cubicBezTo>
                    <a:cubicBezTo>
                      <a:pt x="1350" y="955"/>
                      <a:pt x="1346" y="954"/>
                      <a:pt x="1342" y="954"/>
                    </a:cubicBezTo>
                    <a:close/>
                    <a:moveTo>
                      <a:pt x="4306" y="950"/>
                    </a:moveTo>
                    <a:cubicBezTo>
                      <a:pt x="4300" y="950"/>
                      <a:pt x="4294" y="951"/>
                      <a:pt x="4288" y="952"/>
                    </a:cubicBezTo>
                    <a:cubicBezTo>
                      <a:pt x="4207" y="976"/>
                      <a:pt x="4135" y="996"/>
                      <a:pt x="4054" y="1016"/>
                    </a:cubicBezTo>
                    <a:cubicBezTo>
                      <a:pt x="4018" y="1028"/>
                      <a:pt x="3998" y="1056"/>
                      <a:pt x="4006" y="1093"/>
                    </a:cubicBezTo>
                    <a:cubicBezTo>
                      <a:pt x="4014" y="1117"/>
                      <a:pt x="4038" y="1137"/>
                      <a:pt x="4067" y="1137"/>
                    </a:cubicBezTo>
                    <a:lnTo>
                      <a:pt x="4087" y="1137"/>
                    </a:lnTo>
                    <a:cubicBezTo>
                      <a:pt x="4167" y="1117"/>
                      <a:pt x="4247" y="1097"/>
                      <a:pt x="4328" y="1073"/>
                    </a:cubicBezTo>
                    <a:cubicBezTo>
                      <a:pt x="4360" y="1064"/>
                      <a:pt x="4380" y="1028"/>
                      <a:pt x="4368" y="992"/>
                    </a:cubicBezTo>
                    <a:cubicBezTo>
                      <a:pt x="4361" y="966"/>
                      <a:pt x="4335" y="950"/>
                      <a:pt x="4306" y="950"/>
                    </a:cubicBezTo>
                    <a:close/>
                    <a:moveTo>
                      <a:pt x="2020" y="1096"/>
                    </a:moveTo>
                    <a:cubicBezTo>
                      <a:pt x="1988" y="1096"/>
                      <a:pt x="1961" y="1116"/>
                      <a:pt x="1957" y="1149"/>
                    </a:cubicBezTo>
                    <a:cubicBezTo>
                      <a:pt x="1953" y="1185"/>
                      <a:pt x="1973" y="1213"/>
                      <a:pt x="2009" y="1217"/>
                    </a:cubicBezTo>
                    <a:cubicBezTo>
                      <a:pt x="2090" y="1233"/>
                      <a:pt x="2174" y="1245"/>
                      <a:pt x="2255" y="1253"/>
                    </a:cubicBezTo>
                    <a:lnTo>
                      <a:pt x="2259" y="1253"/>
                    </a:lnTo>
                    <a:cubicBezTo>
                      <a:pt x="2291" y="1253"/>
                      <a:pt x="2319" y="1229"/>
                      <a:pt x="2327" y="1197"/>
                    </a:cubicBezTo>
                    <a:cubicBezTo>
                      <a:pt x="2331" y="1161"/>
                      <a:pt x="2307" y="1133"/>
                      <a:pt x="2271" y="1129"/>
                    </a:cubicBezTo>
                    <a:cubicBezTo>
                      <a:pt x="2190" y="1125"/>
                      <a:pt x="2110" y="1109"/>
                      <a:pt x="2030" y="1097"/>
                    </a:cubicBezTo>
                    <a:cubicBezTo>
                      <a:pt x="2026" y="1096"/>
                      <a:pt x="2023" y="1096"/>
                      <a:pt x="2020" y="1096"/>
                    </a:cubicBezTo>
                    <a:close/>
                    <a:moveTo>
                      <a:pt x="3637" y="1103"/>
                    </a:moveTo>
                    <a:cubicBezTo>
                      <a:pt x="3633" y="1103"/>
                      <a:pt x="3629" y="1104"/>
                      <a:pt x="3625" y="1105"/>
                    </a:cubicBezTo>
                    <a:lnTo>
                      <a:pt x="3384" y="1133"/>
                    </a:lnTo>
                    <a:cubicBezTo>
                      <a:pt x="3351" y="1137"/>
                      <a:pt x="3323" y="1169"/>
                      <a:pt x="3331" y="1205"/>
                    </a:cubicBezTo>
                    <a:cubicBezTo>
                      <a:pt x="3331" y="1233"/>
                      <a:pt x="3359" y="1257"/>
                      <a:pt x="3388" y="1257"/>
                    </a:cubicBezTo>
                    <a:cubicBezTo>
                      <a:pt x="3388" y="1257"/>
                      <a:pt x="3396" y="1257"/>
                      <a:pt x="3400" y="1253"/>
                    </a:cubicBezTo>
                    <a:cubicBezTo>
                      <a:pt x="3480" y="1249"/>
                      <a:pt x="3564" y="1237"/>
                      <a:pt x="3645" y="1225"/>
                    </a:cubicBezTo>
                    <a:cubicBezTo>
                      <a:pt x="3677" y="1217"/>
                      <a:pt x="3701" y="1189"/>
                      <a:pt x="3697" y="1153"/>
                    </a:cubicBezTo>
                    <a:cubicBezTo>
                      <a:pt x="3693" y="1128"/>
                      <a:pt x="3668" y="1103"/>
                      <a:pt x="3637" y="1103"/>
                    </a:cubicBezTo>
                    <a:close/>
                    <a:moveTo>
                      <a:pt x="2709" y="1157"/>
                    </a:moveTo>
                    <a:cubicBezTo>
                      <a:pt x="2672" y="1157"/>
                      <a:pt x="2640" y="1181"/>
                      <a:pt x="2640" y="1217"/>
                    </a:cubicBezTo>
                    <a:cubicBezTo>
                      <a:pt x="2640" y="1253"/>
                      <a:pt x="2668" y="1281"/>
                      <a:pt x="2701" y="1281"/>
                    </a:cubicBezTo>
                    <a:lnTo>
                      <a:pt x="2954" y="1281"/>
                    </a:lnTo>
                    <a:cubicBezTo>
                      <a:pt x="2990" y="1281"/>
                      <a:pt x="3014" y="1253"/>
                      <a:pt x="3014" y="1217"/>
                    </a:cubicBezTo>
                    <a:cubicBezTo>
                      <a:pt x="3014" y="1181"/>
                      <a:pt x="2982" y="1157"/>
                      <a:pt x="2950" y="1157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4" name="Google Shape;144;p3"/>
            <p:cNvGrpSpPr/>
            <p:nvPr/>
          </p:nvGrpSpPr>
          <p:grpSpPr>
            <a:xfrm rot="-1338283">
              <a:off x="6334133" y="-30863"/>
              <a:ext cx="1282386" cy="522134"/>
              <a:chOff x="3183154" y="283548"/>
              <a:chExt cx="1282495" cy="522178"/>
            </a:xfrm>
          </p:grpSpPr>
          <p:sp>
            <p:nvSpPr>
              <p:cNvPr id="145" name="Google Shape;145;p3"/>
              <p:cNvSpPr/>
              <p:nvPr/>
            </p:nvSpPr>
            <p:spPr>
              <a:xfrm>
                <a:off x="3564648" y="647688"/>
                <a:ext cx="32631" cy="26026"/>
              </a:xfrm>
              <a:custGeom>
                <a:avLst/>
                <a:gdLst/>
                <a:ahLst/>
                <a:cxnLst/>
                <a:rect l="l" t="t" r="r" b="b"/>
                <a:pathLst>
                  <a:path w="242" h="193" extrusionOk="0">
                    <a:moveTo>
                      <a:pt x="73" y="0"/>
                    </a:moveTo>
                    <a:cubicBezTo>
                      <a:pt x="53" y="0"/>
                      <a:pt x="33" y="10"/>
                      <a:pt x="21" y="28"/>
                    </a:cubicBezTo>
                    <a:cubicBezTo>
                      <a:pt x="0" y="52"/>
                      <a:pt x="4" y="92"/>
                      <a:pt x="33" y="112"/>
                    </a:cubicBezTo>
                    <a:cubicBezTo>
                      <a:pt x="33" y="112"/>
                      <a:pt x="69" y="140"/>
                      <a:pt x="141" y="184"/>
                    </a:cubicBezTo>
                    <a:cubicBezTo>
                      <a:pt x="149" y="188"/>
                      <a:pt x="165" y="192"/>
                      <a:pt x="173" y="192"/>
                    </a:cubicBezTo>
                    <a:cubicBezTo>
                      <a:pt x="193" y="192"/>
                      <a:pt x="213" y="184"/>
                      <a:pt x="225" y="168"/>
                    </a:cubicBezTo>
                    <a:cubicBezTo>
                      <a:pt x="241" y="144"/>
                      <a:pt x="233" y="104"/>
                      <a:pt x="205" y="84"/>
                    </a:cubicBezTo>
                    <a:cubicBezTo>
                      <a:pt x="141" y="40"/>
                      <a:pt x="105" y="11"/>
                      <a:pt x="105" y="11"/>
                    </a:cubicBezTo>
                    <a:cubicBezTo>
                      <a:pt x="96" y="4"/>
                      <a:pt x="84" y="0"/>
                      <a:pt x="73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6" name="Google Shape;146;p3"/>
              <p:cNvSpPr/>
              <p:nvPr/>
            </p:nvSpPr>
            <p:spPr>
              <a:xfrm>
                <a:off x="3630180" y="628675"/>
                <a:ext cx="835469" cy="172878"/>
              </a:xfrm>
              <a:custGeom>
                <a:avLst/>
                <a:gdLst/>
                <a:ahLst/>
                <a:cxnLst/>
                <a:rect l="l" t="t" r="r" b="b"/>
                <a:pathLst>
                  <a:path w="6196" h="1282" extrusionOk="0">
                    <a:moveTo>
                      <a:pt x="6121" y="0"/>
                    </a:moveTo>
                    <a:cubicBezTo>
                      <a:pt x="6109" y="0"/>
                      <a:pt x="6097" y="4"/>
                      <a:pt x="6087" y="12"/>
                    </a:cubicBezTo>
                    <a:cubicBezTo>
                      <a:pt x="6023" y="64"/>
                      <a:pt x="5955" y="112"/>
                      <a:pt x="5891" y="160"/>
                    </a:cubicBezTo>
                    <a:cubicBezTo>
                      <a:pt x="5858" y="177"/>
                      <a:pt x="5854" y="213"/>
                      <a:pt x="5875" y="245"/>
                    </a:cubicBezTo>
                    <a:cubicBezTo>
                      <a:pt x="5887" y="261"/>
                      <a:pt x="5907" y="269"/>
                      <a:pt x="5927" y="269"/>
                    </a:cubicBezTo>
                    <a:cubicBezTo>
                      <a:pt x="5943" y="269"/>
                      <a:pt x="5951" y="265"/>
                      <a:pt x="5967" y="261"/>
                    </a:cubicBezTo>
                    <a:cubicBezTo>
                      <a:pt x="6035" y="213"/>
                      <a:pt x="6104" y="165"/>
                      <a:pt x="6168" y="112"/>
                    </a:cubicBezTo>
                    <a:cubicBezTo>
                      <a:pt x="6192" y="88"/>
                      <a:pt x="6196" y="48"/>
                      <a:pt x="6176" y="24"/>
                    </a:cubicBezTo>
                    <a:cubicBezTo>
                      <a:pt x="6161" y="9"/>
                      <a:pt x="6140" y="0"/>
                      <a:pt x="6121" y="0"/>
                    </a:cubicBezTo>
                    <a:close/>
                    <a:moveTo>
                      <a:pt x="5557" y="384"/>
                    </a:moveTo>
                    <a:cubicBezTo>
                      <a:pt x="5546" y="384"/>
                      <a:pt x="5535" y="387"/>
                      <a:pt x="5525" y="394"/>
                    </a:cubicBezTo>
                    <a:lnTo>
                      <a:pt x="5312" y="514"/>
                    </a:lnTo>
                    <a:cubicBezTo>
                      <a:pt x="5284" y="530"/>
                      <a:pt x="5272" y="570"/>
                      <a:pt x="5288" y="602"/>
                    </a:cubicBezTo>
                    <a:cubicBezTo>
                      <a:pt x="5296" y="623"/>
                      <a:pt x="5324" y="631"/>
                      <a:pt x="5344" y="631"/>
                    </a:cubicBezTo>
                    <a:cubicBezTo>
                      <a:pt x="5352" y="631"/>
                      <a:pt x="5364" y="631"/>
                      <a:pt x="5372" y="627"/>
                    </a:cubicBezTo>
                    <a:cubicBezTo>
                      <a:pt x="5445" y="586"/>
                      <a:pt x="5517" y="546"/>
                      <a:pt x="5589" y="502"/>
                    </a:cubicBezTo>
                    <a:cubicBezTo>
                      <a:pt x="5617" y="486"/>
                      <a:pt x="5629" y="446"/>
                      <a:pt x="5609" y="414"/>
                    </a:cubicBezTo>
                    <a:cubicBezTo>
                      <a:pt x="5599" y="395"/>
                      <a:pt x="5578" y="384"/>
                      <a:pt x="5557" y="384"/>
                    </a:cubicBezTo>
                    <a:close/>
                    <a:moveTo>
                      <a:pt x="68" y="434"/>
                    </a:moveTo>
                    <a:cubicBezTo>
                      <a:pt x="45" y="434"/>
                      <a:pt x="25" y="444"/>
                      <a:pt x="17" y="466"/>
                    </a:cubicBezTo>
                    <a:cubicBezTo>
                      <a:pt x="1" y="494"/>
                      <a:pt x="9" y="534"/>
                      <a:pt x="41" y="550"/>
                    </a:cubicBezTo>
                    <a:cubicBezTo>
                      <a:pt x="109" y="590"/>
                      <a:pt x="185" y="631"/>
                      <a:pt x="262" y="667"/>
                    </a:cubicBezTo>
                    <a:cubicBezTo>
                      <a:pt x="266" y="671"/>
                      <a:pt x="278" y="671"/>
                      <a:pt x="286" y="671"/>
                    </a:cubicBezTo>
                    <a:cubicBezTo>
                      <a:pt x="310" y="671"/>
                      <a:pt x="330" y="663"/>
                      <a:pt x="346" y="635"/>
                    </a:cubicBezTo>
                    <a:cubicBezTo>
                      <a:pt x="362" y="602"/>
                      <a:pt x="346" y="566"/>
                      <a:pt x="318" y="550"/>
                    </a:cubicBezTo>
                    <a:cubicBezTo>
                      <a:pt x="246" y="514"/>
                      <a:pt x="169" y="482"/>
                      <a:pt x="101" y="442"/>
                    </a:cubicBezTo>
                    <a:cubicBezTo>
                      <a:pt x="90" y="436"/>
                      <a:pt x="79" y="434"/>
                      <a:pt x="68" y="434"/>
                    </a:cubicBezTo>
                    <a:close/>
                    <a:moveTo>
                      <a:pt x="4947" y="705"/>
                    </a:moveTo>
                    <a:cubicBezTo>
                      <a:pt x="4939" y="705"/>
                      <a:pt x="4930" y="707"/>
                      <a:pt x="4922" y="711"/>
                    </a:cubicBezTo>
                    <a:cubicBezTo>
                      <a:pt x="4846" y="747"/>
                      <a:pt x="4770" y="775"/>
                      <a:pt x="4693" y="807"/>
                    </a:cubicBezTo>
                    <a:cubicBezTo>
                      <a:pt x="4665" y="815"/>
                      <a:pt x="4645" y="856"/>
                      <a:pt x="4661" y="888"/>
                    </a:cubicBezTo>
                    <a:cubicBezTo>
                      <a:pt x="4669" y="912"/>
                      <a:pt x="4693" y="928"/>
                      <a:pt x="4721" y="928"/>
                    </a:cubicBezTo>
                    <a:cubicBezTo>
                      <a:pt x="4729" y="928"/>
                      <a:pt x="4738" y="928"/>
                      <a:pt x="4746" y="920"/>
                    </a:cubicBezTo>
                    <a:cubicBezTo>
                      <a:pt x="4826" y="892"/>
                      <a:pt x="4902" y="860"/>
                      <a:pt x="4975" y="827"/>
                    </a:cubicBezTo>
                    <a:cubicBezTo>
                      <a:pt x="5007" y="811"/>
                      <a:pt x="5023" y="771"/>
                      <a:pt x="5007" y="739"/>
                    </a:cubicBezTo>
                    <a:cubicBezTo>
                      <a:pt x="4995" y="719"/>
                      <a:pt x="4971" y="705"/>
                      <a:pt x="4947" y="705"/>
                    </a:cubicBezTo>
                    <a:close/>
                    <a:moveTo>
                      <a:pt x="694" y="729"/>
                    </a:moveTo>
                    <a:cubicBezTo>
                      <a:pt x="670" y="729"/>
                      <a:pt x="644" y="741"/>
                      <a:pt x="631" y="767"/>
                    </a:cubicBezTo>
                    <a:cubicBezTo>
                      <a:pt x="619" y="795"/>
                      <a:pt x="639" y="831"/>
                      <a:pt x="668" y="848"/>
                    </a:cubicBezTo>
                    <a:cubicBezTo>
                      <a:pt x="744" y="884"/>
                      <a:pt x="824" y="908"/>
                      <a:pt x="901" y="936"/>
                    </a:cubicBezTo>
                    <a:cubicBezTo>
                      <a:pt x="905" y="944"/>
                      <a:pt x="913" y="944"/>
                      <a:pt x="921" y="944"/>
                    </a:cubicBezTo>
                    <a:cubicBezTo>
                      <a:pt x="949" y="944"/>
                      <a:pt x="969" y="924"/>
                      <a:pt x="981" y="896"/>
                    </a:cubicBezTo>
                    <a:cubicBezTo>
                      <a:pt x="989" y="864"/>
                      <a:pt x="969" y="827"/>
                      <a:pt x="941" y="815"/>
                    </a:cubicBezTo>
                    <a:cubicBezTo>
                      <a:pt x="864" y="791"/>
                      <a:pt x="788" y="763"/>
                      <a:pt x="712" y="731"/>
                    </a:cubicBezTo>
                    <a:cubicBezTo>
                      <a:pt x="706" y="729"/>
                      <a:pt x="700" y="729"/>
                      <a:pt x="694" y="729"/>
                    </a:cubicBezTo>
                    <a:close/>
                    <a:moveTo>
                      <a:pt x="1342" y="954"/>
                    </a:moveTo>
                    <a:cubicBezTo>
                      <a:pt x="1316" y="954"/>
                      <a:pt x="1288" y="973"/>
                      <a:pt x="1278" y="1004"/>
                    </a:cubicBezTo>
                    <a:cubicBezTo>
                      <a:pt x="1270" y="1032"/>
                      <a:pt x="1290" y="1069"/>
                      <a:pt x="1326" y="1077"/>
                    </a:cubicBezTo>
                    <a:lnTo>
                      <a:pt x="1567" y="1137"/>
                    </a:lnTo>
                    <a:lnTo>
                      <a:pt x="1580" y="1137"/>
                    </a:lnTo>
                    <a:cubicBezTo>
                      <a:pt x="1612" y="1137"/>
                      <a:pt x="1636" y="1117"/>
                      <a:pt x="1636" y="1093"/>
                    </a:cubicBezTo>
                    <a:cubicBezTo>
                      <a:pt x="1648" y="1056"/>
                      <a:pt x="1628" y="1028"/>
                      <a:pt x="1592" y="1016"/>
                    </a:cubicBezTo>
                    <a:cubicBezTo>
                      <a:pt x="1511" y="996"/>
                      <a:pt x="1435" y="976"/>
                      <a:pt x="1355" y="956"/>
                    </a:cubicBezTo>
                    <a:cubicBezTo>
                      <a:pt x="1350" y="955"/>
                      <a:pt x="1346" y="954"/>
                      <a:pt x="1342" y="954"/>
                    </a:cubicBezTo>
                    <a:close/>
                    <a:moveTo>
                      <a:pt x="4306" y="950"/>
                    </a:moveTo>
                    <a:cubicBezTo>
                      <a:pt x="4300" y="950"/>
                      <a:pt x="4294" y="951"/>
                      <a:pt x="4288" y="952"/>
                    </a:cubicBezTo>
                    <a:cubicBezTo>
                      <a:pt x="4207" y="976"/>
                      <a:pt x="4135" y="996"/>
                      <a:pt x="4054" y="1016"/>
                    </a:cubicBezTo>
                    <a:cubicBezTo>
                      <a:pt x="4018" y="1028"/>
                      <a:pt x="3998" y="1056"/>
                      <a:pt x="4006" y="1093"/>
                    </a:cubicBezTo>
                    <a:cubicBezTo>
                      <a:pt x="4014" y="1117"/>
                      <a:pt x="4038" y="1137"/>
                      <a:pt x="4067" y="1137"/>
                    </a:cubicBezTo>
                    <a:lnTo>
                      <a:pt x="4087" y="1137"/>
                    </a:lnTo>
                    <a:cubicBezTo>
                      <a:pt x="4167" y="1117"/>
                      <a:pt x="4247" y="1097"/>
                      <a:pt x="4328" y="1073"/>
                    </a:cubicBezTo>
                    <a:cubicBezTo>
                      <a:pt x="4360" y="1064"/>
                      <a:pt x="4380" y="1028"/>
                      <a:pt x="4368" y="992"/>
                    </a:cubicBezTo>
                    <a:cubicBezTo>
                      <a:pt x="4361" y="966"/>
                      <a:pt x="4335" y="950"/>
                      <a:pt x="4306" y="950"/>
                    </a:cubicBezTo>
                    <a:close/>
                    <a:moveTo>
                      <a:pt x="2020" y="1096"/>
                    </a:moveTo>
                    <a:cubicBezTo>
                      <a:pt x="1988" y="1096"/>
                      <a:pt x="1961" y="1116"/>
                      <a:pt x="1957" y="1149"/>
                    </a:cubicBezTo>
                    <a:cubicBezTo>
                      <a:pt x="1953" y="1185"/>
                      <a:pt x="1973" y="1213"/>
                      <a:pt x="2009" y="1217"/>
                    </a:cubicBezTo>
                    <a:cubicBezTo>
                      <a:pt x="2090" y="1233"/>
                      <a:pt x="2174" y="1245"/>
                      <a:pt x="2255" y="1253"/>
                    </a:cubicBezTo>
                    <a:lnTo>
                      <a:pt x="2259" y="1253"/>
                    </a:lnTo>
                    <a:cubicBezTo>
                      <a:pt x="2291" y="1253"/>
                      <a:pt x="2319" y="1229"/>
                      <a:pt x="2327" y="1197"/>
                    </a:cubicBezTo>
                    <a:cubicBezTo>
                      <a:pt x="2331" y="1161"/>
                      <a:pt x="2307" y="1133"/>
                      <a:pt x="2271" y="1129"/>
                    </a:cubicBezTo>
                    <a:cubicBezTo>
                      <a:pt x="2190" y="1125"/>
                      <a:pt x="2110" y="1109"/>
                      <a:pt x="2030" y="1097"/>
                    </a:cubicBezTo>
                    <a:cubicBezTo>
                      <a:pt x="2026" y="1096"/>
                      <a:pt x="2023" y="1096"/>
                      <a:pt x="2020" y="1096"/>
                    </a:cubicBezTo>
                    <a:close/>
                    <a:moveTo>
                      <a:pt x="3637" y="1103"/>
                    </a:moveTo>
                    <a:cubicBezTo>
                      <a:pt x="3633" y="1103"/>
                      <a:pt x="3629" y="1104"/>
                      <a:pt x="3625" y="1105"/>
                    </a:cubicBezTo>
                    <a:lnTo>
                      <a:pt x="3384" y="1133"/>
                    </a:lnTo>
                    <a:cubicBezTo>
                      <a:pt x="3351" y="1137"/>
                      <a:pt x="3323" y="1169"/>
                      <a:pt x="3331" y="1205"/>
                    </a:cubicBezTo>
                    <a:cubicBezTo>
                      <a:pt x="3331" y="1233"/>
                      <a:pt x="3359" y="1257"/>
                      <a:pt x="3388" y="1257"/>
                    </a:cubicBezTo>
                    <a:cubicBezTo>
                      <a:pt x="3388" y="1257"/>
                      <a:pt x="3396" y="1257"/>
                      <a:pt x="3400" y="1253"/>
                    </a:cubicBezTo>
                    <a:cubicBezTo>
                      <a:pt x="3480" y="1249"/>
                      <a:pt x="3564" y="1237"/>
                      <a:pt x="3645" y="1225"/>
                    </a:cubicBezTo>
                    <a:cubicBezTo>
                      <a:pt x="3677" y="1217"/>
                      <a:pt x="3701" y="1189"/>
                      <a:pt x="3697" y="1153"/>
                    </a:cubicBezTo>
                    <a:cubicBezTo>
                      <a:pt x="3693" y="1128"/>
                      <a:pt x="3668" y="1103"/>
                      <a:pt x="3637" y="1103"/>
                    </a:cubicBezTo>
                    <a:close/>
                    <a:moveTo>
                      <a:pt x="2709" y="1157"/>
                    </a:moveTo>
                    <a:cubicBezTo>
                      <a:pt x="2672" y="1157"/>
                      <a:pt x="2640" y="1181"/>
                      <a:pt x="2640" y="1217"/>
                    </a:cubicBezTo>
                    <a:cubicBezTo>
                      <a:pt x="2640" y="1253"/>
                      <a:pt x="2668" y="1281"/>
                      <a:pt x="2701" y="1281"/>
                    </a:cubicBezTo>
                    <a:lnTo>
                      <a:pt x="2954" y="1281"/>
                    </a:lnTo>
                    <a:cubicBezTo>
                      <a:pt x="2990" y="1281"/>
                      <a:pt x="3014" y="1253"/>
                      <a:pt x="3014" y="1217"/>
                    </a:cubicBezTo>
                    <a:cubicBezTo>
                      <a:pt x="3014" y="1181"/>
                      <a:pt x="2982" y="1157"/>
                      <a:pt x="2950" y="1157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7" name="Google Shape;147;p3"/>
              <p:cNvSpPr/>
              <p:nvPr/>
            </p:nvSpPr>
            <p:spPr>
              <a:xfrm>
                <a:off x="3314385" y="432198"/>
                <a:ext cx="22249" cy="64593"/>
              </a:xfrm>
              <a:custGeom>
                <a:avLst/>
                <a:gdLst/>
                <a:ahLst/>
                <a:cxnLst/>
                <a:rect l="l" t="t" r="r" b="b"/>
                <a:pathLst>
                  <a:path w="165" h="479" extrusionOk="0">
                    <a:moveTo>
                      <a:pt x="89" y="1"/>
                    </a:moveTo>
                    <a:cubicBezTo>
                      <a:pt x="65" y="1"/>
                      <a:pt x="35" y="20"/>
                      <a:pt x="28" y="51"/>
                    </a:cubicBezTo>
                    <a:cubicBezTo>
                      <a:pt x="0" y="175"/>
                      <a:pt x="4" y="304"/>
                      <a:pt x="32" y="428"/>
                    </a:cubicBezTo>
                    <a:cubicBezTo>
                      <a:pt x="36" y="459"/>
                      <a:pt x="65" y="478"/>
                      <a:pt x="97" y="478"/>
                    </a:cubicBezTo>
                    <a:cubicBezTo>
                      <a:pt x="102" y="478"/>
                      <a:pt x="107" y="478"/>
                      <a:pt x="113" y="476"/>
                    </a:cubicBezTo>
                    <a:cubicBezTo>
                      <a:pt x="145" y="464"/>
                      <a:pt x="165" y="428"/>
                      <a:pt x="157" y="396"/>
                    </a:cubicBezTo>
                    <a:cubicBezTo>
                      <a:pt x="153" y="380"/>
                      <a:pt x="153" y="364"/>
                      <a:pt x="145" y="356"/>
                    </a:cubicBezTo>
                    <a:cubicBezTo>
                      <a:pt x="145" y="344"/>
                      <a:pt x="141" y="340"/>
                      <a:pt x="141" y="328"/>
                    </a:cubicBezTo>
                    <a:lnTo>
                      <a:pt x="141" y="320"/>
                    </a:lnTo>
                    <a:cubicBezTo>
                      <a:pt x="137" y="296"/>
                      <a:pt x="137" y="264"/>
                      <a:pt x="137" y="239"/>
                    </a:cubicBezTo>
                    <a:cubicBezTo>
                      <a:pt x="137" y="179"/>
                      <a:pt x="141" y="131"/>
                      <a:pt x="149" y="83"/>
                    </a:cubicBezTo>
                    <a:cubicBezTo>
                      <a:pt x="153" y="51"/>
                      <a:pt x="137" y="14"/>
                      <a:pt x="101" y="2"/>
                    </a:cubicBezTo>
                    <a:cubicBezTo>
                      <a:pt x="97" y="1"/>
                      <a:pt x="93" y="1"/>
                      <a:pt x="89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8" name="Google Shape;148;p3"/>
              <p:cNvSpPr/>
              <p:nvPr/>
            </p:nvSpPr>
            <p:spPr>
              <a:xfrm>
                <a:off x="3326790" y="513513"/>
                <a:ext cx="39104" cy="76055"/>
              </a:xfrm>
              <a:custGeom>
                <a:avLst/>
                <a:gdLst/>
                <a:ahLst/>
                <a:cxnLst/>
                <a:rect l="l" t="t" r="r" b="b"/>
                <a:pathLst>
                  <a:path w="290" h="564" extrusionOk="0">
                    <a:moveTo>
                      <a:pt x="70" y="0"/>
                    </a:moveTo>
                    <a:cubicBezTo>
                      <a:pt x="66" y="0"/>
                      <a:pt x="61" y="1"/>
                      <a:pt x="57" y="2"/>
                    </a:cubicBezTo>
                    <a:cubicBezTo>
                      <a:pt x="17" y="14"/>
                      <a:pt x="1" y="50"/>
                      <a:pt x="5" y="82"/>
                    </a:cubicBezTo>
                    <a:cubicBezTo>
                      <a:pt x="29" y="239"/>
                      <a:pt x="85" y="392"/>
                      <a:pt x="161" y="532"/>
                    </a:cubicBezTo>
                    <a:cubicBezTo>
                      <a:pt x="172" y="552"/>
                      <a:pt x="197" y="564"/>
                      <a:pt x="221" y="564"/>
                    </a:cubicBezTo>
                    <a:cubicBezTo>
                      <a:pt x="231" y="564"/>
                      <a:pt x="241" y="561"/>
                      <a:pt x="250" y="556"/>
                    </a:cubicBezTo>
                    <a:cubicBezTo>
                      <a:pt x="282" y="536"/>
                      <a:pt x="290" y="500"/>
                      <a:pt x="278" y="464"/>
                    </a:cubicBezTo>
                    <a:cubicBezTo>
                      <a:pt x="206" y="335"/>
                      <a:pt x="161" y="199"/>
                      <a:pt x="137" y="50"/>
                    </a:cubicBezTo>
                    <a:cubicBezTo>
                      <a:pt x="130" y="19"/>
                      <a:pt x="97" y="0"/>
                      <a:pt x="7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9" name="Google Shape;149;p3"/>
              <p:cNvSpPr/>
              <p:nvPr/>
            </p:nvSpPr>
            <p:spPr>
              <a:xfrm rot="7199998">
                <a:off x="3218177" y="383762"/>
                <a:ext cx="417195" cy="321750"/>
              </a:xfrm>
              <a:custGeom>
                <a:avLst/>
                <a:gdLst/>
                <a:ahLst/>
                <a:cxnLst/>
                <a:rect l="l" t="t" r="r" b="b"/>
                <a:pathLst>
                  <a:path w="3094" h="2386" extrusionOk="0">
                    <a:moveTo>
                      <a:pt x="761" y="1"/>
                    </a:moveTo>
                    <a:cubicBezTo>
                      <a:pt x="715" y="1"/>
                      <a:pt x="666" y="10"/>
                      <a:pt x="615" y="31"/>
                    </a:cubicBezTo>
                    <a:cubicBezTo>
                      <a:pt x="1" y="280"/>
                      <a:pt x="877" y="2349"/>
                      <a:pt x="1274" y="2385"/>
                    </a:cubicBezTo>
                    <a:cubicBezTo>
                      <a:pt x="1277" y="2386"/>
                      <a:pt x="1281" y="2386"/>
                      <a:pt x="1284" y="2386"/>
                    </a:cubicBezTo>
                    <a:cubicBezTo>
                      <a:pt x="1654" y="2386"/>
                      <a:pt x="3093" y="666"/>
                      <a:pt x="2524" y="216"/>
                    </a:cubicBezTo>
                    <a:cubicBezTo>
                      <a:pt x="2468" y="172"/>
                      <a:pt x="2409" y="153"/>
                      <a:pt x="2348" y="153"/>
                    </a:cubicBezTo>
                    <a:cubicBezTo>
                      <a:pt x="1937" y="153"/>
                      <a:pt x="1467" y="1036"/>
                      <a:pt x="1467" y="1036"/>
                    </a:cubicBezTo>
                    <a:cubicBezTo>
                      <a:pt x="1467" y="1036"/>
                      <a:pt x="1243" y="1"/>
                      <a:pt x="761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0" name="Google Shape;150;p3"/>
              <p:cNvSpPr/>
              <p:nvPr/>
            </p:nvSpPr>
            <p:spPr>
              <a:xfrm rot="7199998">
                <a:off x="3241218" y="444572"/>
                <a:ext cx="288828" cy="300848"/>
              </a:xfrm>
              <a:custGeom>
                <a:avLst/>
                <a:gdLst/>
                <a:ahLst/>
                <a:cxnLst/>
                <a:rect l="l" t="t" r="r" b="b"/>
                <a:pathLst>
                  <a:path w="2142" h="2231" extrusionOk="0">
                    <a:moveTo>
                      <a:pt x="1403" y="0"/>
                    </a:moveTo>
                    <a:cubicBezTo>
                      <a:pt x="1398" y="0"/>
                      <a:pt x="1392" y="0"/>
                      <a:pt x="1387" y="1"/>
                    </a:cubicBezTo>
                    <a:cubicBezTo>
                      <a:pt x="1009" y="700"/>
                      <a:pt x="535" y="1351"/>
                      <a:pt x="1" y="1941"/>
                    </a:cubicBezTo>
                    <a:cubicBezTo>
                      <a:pt x="113" y="2110"/>
                      <a:pt x="230" y="2222"/>
                      <a:pt x="314" y="2230"/>
                    </a:cubicBezTo>
                    <a:cubicBezTo>
                      <a:pt x="318" y="2231"/>
                      <a:pt x="321" y="2231"/>
                      <a:pt x="324" y="2231"/>
                    </a:cubicBezTo>
                    <a:cubicBezTo>
                      <a:pt x="702" y="2231"/>
                      <a:pt x="2141" y="511"/>
                      <a:pt x="1572" y="61"/>
                    </a:cubicBezTo>
                    <a:cubicBezTo>
                      <a:pt x="1517" y="20"/>
                      <a:pt x="1461" y="0"/>
                      <a:pt x="1403" y="0"/>
                    </a:cubicBezTo>
                    <a:close/>
                  </a:path>
                </a:pathLst>
              </a:custGeom>
              <a:solidFill>
                <a:srgbClr val="FFF1F6">
                  <a:alpha val="333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1" name="Google Shape;151;p3"/>
          <p:cNvGrpSpPr/>
          <p:nvPr/>
        </p:nvGrpSpPr>
        <p:grpSpPr>
          <a:xfrm rot="8887361">
            <a:off x="330669" y="108279"/>
            <a:ext cx="513893" cy="363699"/>
            <a:chOff x="3334703" y="-568655"/>
            <a:chExt cx="703624" cy="497978"/>
          </a:xfrm>
        </p:grpSpPr>
        <p:sp>
          <p:nvSpPr>
            <p:cNvPr id="152" name="Google Shape;152;p3"/>
            <p:cNvSpPr/>
            <p:nvPr/>
          </p:nvSpPr>
          <p:spPr>
            <a:xfrm>
              <a:off x="3439701" y="-356018"/>
              <a:ext cx="493979" cy="285342"/>
            </a:xfrm>
            <a:custGeom>
              <a:avLst/>
              <a:gdLst/>
              <a:ahLst/>
              <a:cxnLst/>
              <a:rect l="l" t="t" r="r" b="b"/>
              <a:pathLst>
                <a:path w="5796" h="3348" extrusionOk="0">
                  <a:moveTo>
                    <a:pt x="2897" y="1"/>
                  </a:moveTo>
                  <a:cubicBezTo>
                    <a:pt x="2551" y="1"/>
                    <a:pt x="2205" y="118"/>
                    <a:pt x="1920" y="352"/>
                  </a:cubicBezTo>
                  <a:cubicBezTo>
                    <a:pt x="1785" y="461"/>
                    <a:pt x="1661" y="585"/>
                    <a:pt x="1540" y="714"/>
                  </a:cubicBezTo>
                  <a:cubicBezTo>
                    <a:pt x="1287" y="981"/>
                    <a:pt x="936" y="1107"/>
                    <a:pt x="635" y="1307"/>
                  </a:cubicBezTo>
                  <a:cubicBezTo>
                    <a:pt x="74" y="1682"/>
                    <a:pt x="0" y="2447"/>
                    <a:pt x="471" y="2943"/>
                  </a:cubicBezTo>
                  <a:cubicBezTo>
                    <a:pt x="728" y="3212"/>
                    <a:pt x="1078" y="3347"/>
                    <a:pt x="1442" y="3347"/>
                  </a:cubicBezTo>
                  <a:cubicBezTo>
                    <a:pt x="1511" y="3347"/>
                    <a:pt x="1581" y="3343"/>
                    <a:pt x="1650" y="3333"/>
                  </a:cubicBezTo>
                  <a:cubicBezTo>
                    <a:pt x="1877" y="3302"/>
                    <a:pt x="2081" y="3208"/>
                    <a:pt x="2287" y="3119"/>
                  </a:cubicBezTo>
                  <a:cubicBezTo>
                    <a:pt x="2482" y="3036"/>
                    <a:pt x="2689" y="2995"/>
                    <a:pt x="2896" y="2995"/>
                  </a:cubicBezTo>
                  <a:cubicBezTo>
                    <a:pt x="3103" y="2995"/>
                    <a:pt x="3311" y="3036"/>
                    <a:pt x="3507" y="3119"/>
                  </a:cubicBezTo>
                  <a:cubicBezTo>
                    <a:pt x="3713" y="3204"/>
                    <a:pt x="3917" y="3300"/>
                    <a:pt x="4143" y="3333"/>
                  </a:cubicBezTo>
                  <a:cubicBezTo>
                    <a:pt x="4213" y="3343"/>
                    <a:pt x="4282" y="3347"/>
                    <a:pt x="4351" y="3347"/>
                  </a:cubicBezTo>
                  <a:cubicBezTo>
                    <a:pt x="4715" y="3347"/>
                    <a:pt x="5062" y="3212"/>
                    <a:pt x="5322" y="2943"/>
                  </a:cubicBezTo>
                  <a:cubicBezTo>
                    <a:pt x="5795" y="2447"/>
                    <a:pt x="5722" y="1685"/>
                    <a:pt x="5159" y="1307"/>
                  </a:cubicBezTo>
                  <a:cubicBezTo>
                    <a:pt x="4857" y="1107"/>
                    <a:pt x="4506" y="981"/>
                    <a:pt x="4253" y="714"/>
                  </a:cubicBezTo>
                  <a:cubicBezTo>
                    <a:pt x="4133" y="585"/>
                    <a:pt x="4006" y="461"/>
                    <a:pt x="3874" y="352"/>
                  </a:cubicBezTo>
                  <a:cubicBezTo>
                    <a:pt x="3589" y="118"/>
                    <a:pt x="3244" y="1"/>
                    <a:pt x="289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153;p3"/>
            <p:cNvSpPr/>
            <p:nvPr/>
          </p:nvSpPr>
          <p:spPr>
            <a:xfrm>
              <a:off x="3334703" y="-424284"/>
              <a:ext cx="126648" cy="125881"/>
            </a:xfrm>
            <a:custGeom>
              <a:avLst/>
              <a:gdLst/>
              <a:ahLst/>
              <a:cxnLst/>
              <a:rect l="l" t="t" r="r" b="b"/>
              <a:pathLst>
                <a:path w="1486" h="1477" extrusionOk="0">
                  <a:moveTo>
                    <a:pt x="677" y="0"/>
                  </a:moveTo>
                  <a:cubicBezTo>
                    <a:pt x="613" y="0"/>
                    <a:pt x="549" y="11"/>
                    <a:pt x="488" y="34"/>
                  </a:cubicBezTo>
                  <a:cubicBezTo>
                    <a:pt x="155" y="152"/>
                    <a:pt x="0" y="566"/>
                    <a:pt x="141" y="956"/>
                  </a:cubicBezTo>
                  <a:cubicBezTo>
                    <a:pt x="254" y="1273"/>
                    <a:pt x="529" y="1476"/>
                    <a:pt x="806" y="1476"/>
                  </a:cubicBezTo>
                  <a:cubicBezTo>
                    <a:pt x="870" y="1476"/>
                    <a:pt x="934" y="1466"/>
                    <a:pt x="995" y="1443"/>
                  </a:cubicBezTo>
                  <a:cubicBezTo>
                    <a:pt x="1328" y="1323"/>
                    <a:pt x="1485" y="911"/>
                    <a:pt x="1344" y="521"/>
                  </a:cubicBezTo>
                  <a:cubicBezTo>
                    <a:pt x="1230" y="204"/>
                    <a:pt x="954" y="0"/>
                    <a:pt x="67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154;p3"/>
            <p:cNvSpPr/>
            <p:nvPr/>
          </p:nvSpPr>
          <p:spPr>
            <a:xfrm>
              <a:off x="3505069" y="-568655"/>
              <a:ext cx="135853" cy="141989"/>
            </a:xfrm>
            <a:custGeom>
              <a:avLst/>
              <a:gdLst/>
              <a:ahLst/>
              <a:cxnLst/>
              <a:rect l="l" t="t" r="r" b="b"/>
              <a:pathLst>
                <a:path w="1594" h="1666" extrusionOk="0">
                  <a:moveTo>
                    <a:pt x="751" y="1"/>
                  </a:moveTo>
                  <a:cubicBezTo>
                    <a:pt x="708" y="1"/>
                    <a:pt x="665" y="5"/>
                    <a:pt x="622" y="14"/>
                  </a:cubicBezTo>
                  <a:cubicBezTo>
                    <a:pt x="237" y="98"/>
                    <a:pt x="0" y="530"/>
                    <a:pt x="96" y="981"/>
                  </a:cubicBezTo>
                  <a:cubicBezTo>
                    <a:pt x="181" y="1384"/>
                    <a:pt x="499" y="1665"/>
                    <a:pt x="841" y="1665"/>
                  </a:cubicBezTo>
                  <a:cubicBezTo>
                    <a:pt x="883" y="1665"/>
                    <a:pt x="926" y="1661"/>
                    <a:pt x="969" y="1652"/>
                  </a:cubicBezTo>
                  <a:cubicBezTo>
                    <a:pt x="1357" y="1571"/>
                    <a:pt x="1593" y="1136"/>
                    <a:pt x="1497" y="685"/>
                  </a:cubicBezTo>
                  <a:cubicBezTo>
                    <a:pt x="1412" y="282"/>
                    <a:pt x="1093" y="1"/>
                    <a:pt x="75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155;p3"/>
            <p:cNvSpPr/>
            <p:nvPr/>
          </p:nvSpPr>
          <p:spPr>
            <a:xfrm>
              <a:off x="3911679" y="-424965"/>
              <a:ext cx="126648" cy="125966"/>
            </a:xfrm>
            <a:custGeom>
              <a:avLst/>
              <a:gdLst/>
              <a:ahLst/>
              <a:cxnLst/>
              <a:rect l="l" t="t" r="r" b="b"/>
              <a:pathLst>
                <a:path w="1486" h="1478" extrusionOk="0">
                  <a:moveTo>
                    <a:pt x="810" y="1"/>
                  </a:moveTo>
                  <a:cubicBezTo>
                    <a:pt x="532" y="1"/>
                    <a:pt x="256" y="205"/>
                    <a:pt x="141" y="521"/>
                  </a:cubicBezTo>
                  <a:cubicBezTo>
                    <a:pt x="0" y="911"/>
                    <a:pt x="157" y="1325"/>
                    <a:pt x="490" y="1445"/>
                  </a:cubicBezTo>
                  <a:cubicBezTo>
                    <a:pt x="551" y="1467"/>
                    <a:pt x="614" y="1477"/>
                    <a:pt x="677" y="1477"/>
                  </a:cubicBezTo>
                  <a:cubicBezTo>
                    <a:pt x="955" y="1477"/>
                    <a:pt x="1232" y="1273"/>
                    <a:pt x="1347" y="955"/>
                  </a:cubicBezTo>
                  <a:cubicBezTo>
                    <a:pt x="1485" y="566"/>
                    <a:pt x="1330" y="154"/>
                    <a:pt x="998" y="33"/>
                  </a:cubicBezTo>
                  <a:cubicBezTo>
                    <a:pt x="936" y="11"/>
                    <a:pt x="873" y="1"/>
                    <a:pt x="81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156;p3"/>
            <p:cNvSpPr/>
            <p:nvPr/>
          </p:nvSpPr>
          <p:spPr>
            <a:xfrm>
              <a:off x="3732450" y="-567802"/>
              <a:ext cx="135853" cy="141819"/>
            </a:xfrm>
            <a:custGeom>
              <a:avLst/>
              <a:gdLst/>
              <a:ahLst/>
              <a:cxnLst/>
              <a:rect l="l" t="t" r="r" b="b"/>
              <a:pathLst>
                <a:path w="1594" h="1664" extrusionOk="0">
                  <a:moveTo>
                    <a:pt x="841" y="1"/>
                  </a:moveTo>
                  <a:cubicBezTo>
                    <a:pt x="499" y="1"/>
                    <a:pt x="181" y="282"/>
                    <a:pt x="96" y="683"/>
                  </a:cubicBezTo>
                  <a:cubicBezTo>
                    <a:pt x="0" y="1136"/>
                    <a:pt x="237" y="1569"/>
                    <a:pt x="622" y="1650"/>
                  </a:cubicBezTo>
                  <a:cubicBezTo>
                    <a:pt x="665" y="1659"/>
                    <a:pt x="708" y="1664"/>
                    <a:pt x="751" y="1664"/>
                  </a:cubicBezTo>
                  <a:cubicBezTo>
                    <a:pt x="1093" y="1664"/>
                    <a:pt x="1412" y="1382"/>
                    <a:pt x="1498" y="981"/>
                  </a:cubicBezTo>
                  <a:cubicBezTo>
                    <a:pt x="1593" y="528"/>
                    <a:pt x="1357" y="96"/>
                    <a:pt x="969" y="14"/>
                  </a:cubicBezTo>
                  <a:cubicBezTo>
                    <a:pt x="926" y="5"/>
                    <a:pt x="883" y="1"/>
                    <a:pt x="84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7" name="Google Shape;157;p3"/>
          <p:cNvGrpSpPr/>
          <p:nvPr/>
        </p:nvGrpSpPr>
        <p:grpSpPr>
          <a:xfrm rot="10412789">
            <a:off x="132756" y="630259"/>
            <a:ext cx="428195" cy="303047"/>
            <a:chOff x="3334703" y="-568655"/>
            <a:chExt cx="703624" cy="497978"/>
          </a:xfrm>
        </p:grpSpPr>
        <p:sp>
          <p:nvSpPr>
            <p:cNvPr id="158" name="Google Shape;158;p3"/>
            <p:cNvSpPr/>
            <p:nvPr/>
          </p:nvSpPr>
          <p:spPr>
            <a:xfrm>
              <a:off x="3439701" y="-356018"/>
              <a:ext cx="493979" cy="285342"/>
            </a:xfrm>
            <a:custGeom>
              <a:avLst/>
              <a:gdLst/>
              <a:ahLst/>
              <a:cxnLst/>
              <a:rect l="l" t="t" r="r" b="b"/>
              <a:pathLst>
                <a:path w="5796" h="3348" extrusionOk="0">
                  <a:moveTo>
                    <a:pt x="2897" y="1"/>
                  </a:moveTo>
                  <a:cubicBezTo>
                    <a:pt x="2551" y="1"/>
                    <a:pt x="2205" y="118"/>
                    <a:pt x="1920" y="352"/>
                  </a:cubicBezTo>
                  <a:cubicBezTo>
                    <a:pt x="1785" y="461"/>
                    <a:pt x="1661" y="585"/>
                    <a:pt x="1540" y="714"/>
                  </a:cubicBezTo>
                  <a:cubicBezTo>
                    <a:pt x="1287" y="981"/>
                    <a:pt x="936" y="1107"/>
                    <a:pt x="635" y="1307"/>
                  </a:cubicBezTo>
                  <a:cubicBezTo>
                    <a:pt x="74" y="1682"/>
                    <a:pt x="0" y="2447"/>
                    <a:pt x="471" y="2943"/>
                  </a:cubicBezTo>
                  <a:cubicBezTo>
                    <a:pt x="728" y="3212"/>
                    <a:pt x="1078" y="3347"/>
                    <a:pt x="1442" y="3347"/>
                  </a:cubicBezTo>
                  <a:cubicBezTo>
                    <a:pt x="1511" y="3347"/>
                    <a:pt x="1581" y="3343"/>
                    <a:pt x="1650" y="3333"/>
                  </a:cubicBezTo>
                  <a:cubicBezTo>
                    <a:pt x="1877" y="3302"/>
                    <a:pt x="2081" y="3208"/>
                    <a:pt x="2287" y="3119"/>
                  </a:cubicBezTo>
                  <a:cubicBezTo>
                    <a:pt x="2482" y="3036"/>
                    <a:pt x="2689" y="2995"/>
                    <a:pt x="2896" y="2995"/>
                  </a:cubicBezTo>
                  <a:cubicBezTo>
                    <a:pt x="3103" y="2995"/>
                    <a:pt x="3311" y="3036"/>
                    <a:pt x="3507" y="3119"/>
                  </a:cubicBezTo>
                  <a:cubicBezTo>
                    <a:pt x="3713" y="3204"/>
                    <a:pt x="3917" y="3300"/>
                    <a:pt x="4143" y="3333"/>
                  </a:cubicBezTo>
                  <a:cubicBezTo>
                    <a:pt x="4213" y="3343"/>
                    <a:pt x="4282" y="3347"/>
                    <a:pt x="4351" y="3347"/>
                  </a:cubicBezTo>
                  <a:cubicBezTo>
                    <a:pt x="4715" y="3347"/>
                    <a:pt x="5062" y="3212"/>
                    <a:pt x="5322" y="2943"/>
                  </a:cubicBezTo>
                  <a:cubicBezTo>
                    <a:pt x="5795" y="2447"/>
                    <a:pt x="5722" y="1685"/>
                    <a:pt x="5159" y="1307"/>
                  </a:cubicBezTo>
                  <a:cubicBezTo>
                    <a:pt x="4857" y="1107"/>
                    <a:pt x="4506" y="981"/>
                    <a:pt x="4253" y="714"/>
                  </a:cubicBezTo>
                  <a:cubicBezTo>
                    <a:pt x="4133" y="585"/>
                    <a:pt x="4006" y="461"/>
                    <a:pt x="3874" y="352"/>
                  </a:cubicBezTo>
                  <a:cubicBezTo>
                    <a:pt x="3589" y="118"/>
                    <a:pt x="3244" y="1"/>
                    <a:pt x="289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159;p3"/>
            <p:cNvSpPr/>
            <p:nvPr/>
          </p:nvSpPr>
          <p:spPr>
            <a:xfrm>
              <a:off x="3334703" y="-424284"/>
              <a:ext cx="126648" cy="125881"/>
            </a:xfrm>
            <a:custGeom>
              <a:avLst/>
              <a:gdLst/>
              <a:ahLst/>
              <a:cxnLst/>
              <a:rect l="l" t="t" r="r" b="b"/>
              <a:pathLst>
                <a:path w="1486" h="1477" extrusionOk="0">
                  <a:moveTo>
                    <a:pt x="677" y="0"/>
                  </a:moveTo>
                  <a:cubicBezTo>
                    <a:pt x="613" y="0"/>
                    <a:pt x="549" y="11"/>
                    <a:pt x="488" y="34"/>
                  </a:cubicBezTo>
                  <a:cubicBezTo>
                    <a:pt x="155" y="152"/>
                    <a:pt x="0" y="566"/>
                    <a:pt x="141" y="956"/>
                  </a:cubicBezTo>
                  <a:cubicBezTo>
                    <a:pt x="254" y="1273"/>
                    <a:pt x="529" y="1476"/>
                    <a:pt x="806" y="1476"/>
                  </a:cubicBezTo>
                  <a:cubicBezTo>
                    <a:pt x="870" y="1476"/>
                    <a:pt x="934" y="1466"/>
                    <a:pt x="995" y="1443"/>
                  </a:cubicBezTo>
                  <a:cubicBezTo>
                    <a:pt x="1328" y="1323"/>
                    <a:pt x="1485" y="911"/>
                    <a:pt x="1344" y="521"/>
                  </a:cubicBezTo>
                  <a:cubicBezTo>
                    <a:pt x="1230" y="204"/>
                    <a:pt x="954" y="0"/>
                    <a:pt x="67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160;p3"/>
            <p:cNvSpPr/>
            <p:nvPr/>
          </p:nvSpPr>
          <p:spPr>
            <a:xfrm>
              <a:off x="3505069" y="-568655"/>
              <a:ext cx="135853" cy="141989"/>
            </a:xfrm>
            <a:custGeom>
              <a:avLst/>
              <a:gdLst/>
              <a:ahLst/>
              <a:cxnLst/>
              <a:rect l="l" t="t" r="r" b="b"/>
              <a:pathLst>
                <a:path w="1594" h="1666" extrusionOk="0">
                  <a:moveTo>
                    <a:pt x="751" y="1"/>
                  </a:moveTo>
                  <a:cubicBezTo>
                    <a:pt x="708" y="1"/>
                    <a:pt x="665" y="5"/>
                    <a:pt x="622" y="14"/>
                  </a:cubicBezTo>
                  <a:cubicBezTo>
                    <a:pt x="237" y="98"/>
                    <a:pt x="0" y="530"/>
                    <a:pt x="96" y="981"/>
                  </a:cubicBezTo>
                  <a:cubicBezTo>
                    <a:pt x="181" y="1384"/>
                    <a:pt x="499" y="1665"/>
                    <a:pt x="841" y="1665"/>
                  </a:cubicBezTo>
                  <a:cubicBezTo>
                    <a:pt x="883" y="1665"/>
                    <a:pt x="926" y="1661"/>
                    <a:pt x="969" y="1652"/>
                  </a:cubicBezTo>
                  <a:cubicBezTo>
                    <a:pt x="1357" y="1571"/>
                    <a:pt x="1593" y="1136"/>
                    <a:pt x="1497" y="685"/>
                  </a:cubicBezTo>
                  <a:cubicBezTo>
                    <a:pt x="1412" y="282"/>
                    <a:pt x="1093" y="1"/>
                    <a:pt x="75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161;p3"/>
            <p:cNvSpPr/>
            <p:nvPr/>
          </p:nvSpPr>
          <p:spPr>
            <a:xfrm>
              <a:off x="3911679" y="-424965"/>
              <a:ext cx="126648" cy="125966"/>
            </a:xfrm>
            <a:custGeom>
              <a:avLst/>
              <a:gdLst/>
              <a:ahLst/>
              <a:cxnLst/>
              <a:rect l="l" t="t" r="r" b="b"/>
              <a:pathLst>
                <a:path w="1486" h="1478" extrusionOk="0">
                  <a:moveTo>
                    <a:pt x="810" y="1"/>
                  </a:moveTo>
                  <a:cubicBezTo>
                    <a:pt x="532" y="1"/>
                    <a:pt x="256" y="205"/>
                    <a:pt x="141" y="521"/>
                  </a:cubicBezTo>
                  <a:cubicBezTo>
                    <a:pt x="0" y="911"/>
                    <a:pt x="157" y="1325"/>
                    <a:pt x="490" y="1445"/>
                  </a:cubicBezTo>
                  <a:cubicBezTo>
                    <a:pt x="551" y="1467"/>
                    <a:pt x="614" y="1477"/>
                    <a:pt x="677" y="1477"/>
                  </a:cubicBezTo>
                  <a:cubicBezTo>
                    <a:pt x="955" y="1477"/>
                    <a:pt x="1232" y="1273"/>
                    <a:pt x="1347" y="955"/>
                  </a:cubicBezTo>
                  <a:cubicBezTo>
                    <a:pt x="1485" y="566"/>
                    <a:pt x="1330" y="154"/>
                    <a:pt x="998" y="33"/>
                  </a:cubicBezTo>
                  <a:cubicBezTo>
                    <a:pt x="936" y="11"/>
                    <a:pt x="873" y="1"/>
                    <a:pt x="81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162;p3"/>
            <p:cNvSpPr/>
            <p:nvPr/>
          </p:nvSpPr>
          <p:spPr>
            <a:xfrm>
              <a:off x="3732450" y="-567802"/>
              <a:ext cx="135853" cy="141819"/>
            </a:xfrm>
            <a:custGeom>
              <a:avLst/>
              <a:gdLst/>
              <a:ahLst/>
              <a:cxnLst/>
              <a:rect l="l" t="t" r="r" b="b"/>
              <a:pathLst>
                <a:path w="1594" h="1664" extrusionOk="0">
                  <a:moveTo>
                    <a:pt x="841" y="1"/>
                  </a:moveTo>
                  <a:cubicBezTo>
                    <a:pt x="499" y="1"/>
                    <a:pt x="181" y="282"/>
                    <a:pt x="96" y="683"/>
                  </a:cubicBezTo>
                  <a:cubicBezTo>
                    <a:pt x="0" y="1136"/>
                    <a:pt x="237" y="1569"/>
                    <a:pt x="622" y="1650"/>
                  </a:cubicBezTo>
                  <a:cubicBezTo>
                    <a:pt x="665" y="1659"/>
                    <a:pt x="708" y="1664"/>
                    <a:pt x="751" y="1664"/>
                  </a:cubicBezTo>
                  <a:cubicBezTo>
                    <a:pt x="1093" y="1664"/>
                    <a:pt x="1412" y="1382"/>
                    <a:pt x="1498" y="981"/>
                  </a:cubicBezTo>
                  <a:cubicBezTo>
                    <a:pt x="1593" y="528"/>
                    <a:pt x="1357" y="96"/>
                    <a:pt x="969" y="14"/>
                  </a:cubicBezTo>
                  <a:cubicBezTo>
                    <a:pt x="926" y="5"/>
                    <a:pt x="883" y="1"/>
                    <a:pt x="84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28988999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1_Section header"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3"/>
          <p:cNvSpPr txBox="1">
            <a:spLocks noGrp="1"/>
          </p:cNvSpPr>
          <p:nvPr>
            <p:ph type="title"/>
          </p:nvPr>
        </p:nvSpPr>
        <p:spPr>
          <a:xfrm>
            <a:off x="740125" y="2150850"/>
            <a:ext cx="38319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0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grpSp>
        <p:nvGrpSpPr>
          <p:cNvPr id="96" name="Google Shape;96;p3"/>
          <p:cNvGrpSpPr/>
          <p:nvPr/>
        </p:nvGrpSpPr>
        <p:grpSpPr>
          <a:xfrm rot="6435516" flipH="1">
            <a:off x="-745474" y="-911974"/>
            <a:ext cx="2184639" cy="2096635"/>
            <a:chOff x="2054181" y="1682500"/>
            <a:chExt cx="557500" cy="535042"/>
          </a:xfrm>
        </p:grpSpPr>
        <p:sp>
          <p:nvSpPr>
            <p:cNvPr id="97" name="Google Shape;97;p3"/>
            <p:cNvSpPr/>
            <p:nvPr/>
          </p:nvSpPr>
          <p:spPr>
            <a:xfrm>
              <a:off x="2054181" y="1734892"/>
              <a:ext cx="557500" cy="482650"/>
            </a:xfrm>
            <a:custGeom>
              <a:avLst/>
              <a:gdLst/>
              <a:ahLst/>
              <a:cxnLst/>
              <a:rect l="l" t="t" r="r" b="b"/>
              <a:pathLst>
                <a:path w="22300" h="19306" extrusionOk="0">
                  <a:moveTo>
                    <a:pt x="17029" y="1"/>
                  </a:moveTo>
                  <a:cubicBezTo>
                    <a:pt x="15601" y="1"/>
                    <a:pt x="14082" y="330"/>
                    <a:pt x="12862" y="771"/>
                  </a:cubicBezTo>
                  <a:cubicBezTo>
                    <a:pt x="12037" y="1071"/>
                    <a:pt x="11278" y="1177"/>
                    <a:pt x="10540" y="1177"/>
                  </a:cubicBezTo>
                  <a:cubicBezTo>
                    <a:pt x="8763" y="1177"/>
                    <a:pt x="7104" y="563"/>
                    <a:pt x="4920" y="563"/>
                  </a:cubicBezTo>
                  <a:cubicBezTo>
                    <a:pt x="4705" y="563"/>
                    <a:pt x="4485" y="569"/>
                    <a:pt x="4260" y="582"/>
                  </a:cubicBezTo>
                  <a:cubicBezTo>
                    <a:pt x="788" y="783"/>
                    <a:pt x="202" y="4198"/>
                    <a:pt x="1708" y="7372"/>
                  </a:cubicBezTo>
                  <a:cubicBezTo>
                    <a:pt x="3215" y="10546"/>
                    <a:pt x="1" y="13439"/>
                    <a:pt x="1258" y="16798"/>
                  </a:cubicBezTo>
                  <a:cubicBezTo>
                    <a:pt x="1942" y="18629"/>
                    <a:pt x="3846" y="18953"/>
                    <a:pt x="5847" y="18953"/>
                  </a:cubicBezTo>
                  <a:cubicBezTo>
                    <a:pt x="6944" y="18953"/>
                    <a:pt x="8069" y="18856"/>
                    <a:pt x="9039" y="18856"/>
                  </a:cubicBezTo>
                  <a:cubicBezTo>
                    <a:pt x="9546" y="18856"/>
                    <a:pt x="10011" y="18883"/>
                    <a:pt x="10407" y="18964"/>
                  </a:cubicBezTo>
                  <a:cubicBezTo>
                    <a:pt x="11570" y="19200"/>
                    <a:pt x="12633" y="19305"/>
                    <a:pt x="13600" y="19305"/>
                  </a:cubicBezTo>
                  <a:cubicBezTo>
                    <a:pt x="20113" y="19305"/>
                    <a:pt x="22247" y="14514"/>
                    <a:pt x="21247" y="12632"/>
                  </a:cubicBezTo>
                  <a:cubicBezTo>
                    <a:pt x="20090" y="10462"/>
                    <a:pt x="22299" y="6312"/>
                    <a:pt x="21496" y="2796"/>
                  </a:cubicBezTo>
                  <a:cubicBezTo>
                    <a:pt x="21018" y="707"/>
                    <a:pt x="19121" y="1"/>
                    <a:pt x="17029" y="1"/>
                  </a:cubicBezTo>
                  <a:close/>
                </a:path>
              </a:pathLst>
            </a:custGeom>
            <a:solidFill>
              <a:srgbClr val="B87CCF">
                <a:alpha val="529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" name="Google Shape;98;p3"/>
            <p:cNvSpPr/>
            <p:nvPr/>
          </p:nvSpPr>
          <p:spPr>
            <a:xfrm>
              <a:off x="2196000" y="1682500"/>
              <a:ext cx="189675" cy="60225"/>
            </a:xfrm>
            <a:custGeom>
              <a:avLst/>
              <a:gdLst/>
              <a:ahLst/>
              <a:cxnLst/>
              <a:rect l="l" t="t" r="r" b="b"/>
              <a:pathLst>
                <a:path w="7587" h="2409" extrusionOk="0">
                  <a:moveTo>
                    <a:pt x="984" y="1"/>
                  </a:moveTo>
                  <a:cubicBezTo>
                    <a:pt x="635" y="1"/>
                    <a:pt x="382" y="108"/>
                    <a:pt x="294" y="422"/>
                  </a:cubicBezTo>
                  <a:cubicBezTo>
                    <a:pt x="0" y="1457"/>
                    <a:pt x="1858" y="2408"/>
                    <a:pt x="3684" y="2408"/>
                  </a:cubicBezTo>
                  <a:cubicBezTo>
                    <a:pt x="3806" y="2408"/>
                    <a:pt x="3929" y="2404"/>
                    <a:pt x="4051" y="2395"/>
                  </a:cubicBezTo>
                  <a:cubicBezTo>
                    <a:pt x="6642" y="2210"/>
                    <a:pt x="7586" y="981"/>
                    <a:pt x="7325" y="374"/>
                  </a:cubicBezTo>
                  <a:cubicBezTo>
                    <a:pt x="7218" y="124"/>
                    <a:pt x="6925" y="30"/>
                    <a:pt x="6519" y="30"/>
                  </a:cubicBezTo>
                  <a:cubicBezTo>
                    <a:pt x="5946" y="30"/>
                    <a:pt x="5149" y="218"/>
                    <a:pt x="4336" y="422"/>
                  </a:cubicBezTo>
                  <a:cubicBezTo>
                    <a:pt x="4179" y="462"/>
                    <a:pt x="4010" y="479"/>
                    <a:pt x="3833" y="479"/>
                  </a:cubicBezTo>
                  <a:cubicBezTo>
                    <a:pt x="2889" y="479"/>
                    <a:pt x="1721" y="1"/>
                    <a:pt x="984" y="1"/>
                  </a:cubicBezTo>
                  <a:close/>
                </a:path>
              </a:pathLst>
            </a:custGeom>
            <a:solidFill>
              <a:srgbClr val="B87CCF">
                <a:alpha val="529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9" name="Google Shape;99;p3"/>
          <p:cNvSpPr/>
          <p:nvPr/>
        </p:nvSpPr>
        <p:spPr>
          <a:xfrm flipH="1">
            <a:off x="579829" y="1476575"/>
            <a:ext cx="215929" cy="199812"/>
          </a:xfrm>
          <a:custGeom>
            <a:avLst/>
            <a:gdLst/>
            <a:ahLst/>
            <a:cxnLst/>
            <a:rect l="l" t="t" r="r" b="b"/>
            <a:pathLst>
              <a:path w="1447" h="1339" extrusionOk="0">
                <a:moveTo>
                  <a:pt x="729" y="0"/>
                </a:moveTo>
                <a:cubicBezTo>
                  <a:pt x="719" y="0"/>
                  <a:pt x="709" y="1"/>
                  <a:pt x="699" y="1"/>
                </a:cubicBezTo>
                <a:cubicBezTo>
                  <a:pt x="486" y="13"/>
                  <a:pt x="286" y="122"/>
                  <a:pt x="161" y="298"/>
                </a:cubicBezTo>
                <a:cubicBezTo>
                  <a:pt x="36" y="475"/>
                  <a:pt x="0" y="692"/>
                  <a:pt x="61" y="893"/>
                </a:cubicBezTo>
                <a:cubicBezTo>
                  <a:pt x="121" y="1082"/>
                  <a:pt x="261" y="1238"/>
                  <a:pt x="458" y="1307"/>
                </a:cubicBezTo>
                <a:cubicBezTo>
                  <a:pt x="511" y="1327"/>
                  <a:pt x="571" y="1339"/>
                  <a:pt x="627" y="1339"/>
                </a:cubicBezTo>
                <a:cubicBezTo>
                  <a:pt x="760" y="1339"/>
                  <a:pt x="872" y="1279"/>
                  <a:pt x="953" y="1166"/>
                </a:cubicBezTo>
                <a:cubicBezTo>
                  <a:pt x="1053" y="1026"/>
                  <a:pt x="1089" y="801"/>
                  <a:pt x="932" y="604"/>
                </a:cubicBezTo>
                <a:cubicBezTo>
                  <a:pt x="860" y="511"/>
                  <a:pt x="744" y="455"/>
                  <a:pt x="631" y="455"/>
                </a:cubicBezTo>
                <a:cubicBezTo>
                  <a:pt x="543" y="455"/>
                  <a:pt x="466" y="495"/>
                  <a:pt x="418" y="563"/>
                </a:cubicBezTo>
                <a:cubicBezTo>
                  <a:pt x="350" y="652"/>
                  <a:pt x="338" y="756"/>
                  <a:pt x="378" y="853"/>
                </a:cubicBezTo>
                <a:cubicBezTo>
                  <a:pt x="418" y="945"/>
                  <a:pt x="507" y="1013"/>
                  <a:pt x="611" y="1026"/>
                </a:cubicBezTo>
                <a:cubicBezTo>
                  <a:pt x="616" y="1026"/>
                  <a:pt x="621" y="1027"/>
                  <a:pt x="626" y="1027"/>
                </a:cubicBezTo>
                <a:cubicBezTo>
                  <a:pt x="667" y="1027"/>
                  <a:pt x="700" y="997"/>
                  <a:pt x="703" y="957"/>
                </a:cubicBezTo>
                <a:cubicBezTo>
                  <a:pt x="707" y="917"/>
                  <a:pt x="679" y="877"/>
                  <a:pt x="639" y="873"/>
                </a:cubicBezTo>
                <a:cubicBezTo>
                  <a:pt x="587" y="865"/>
                  <a:pt x="547" y="837"/>
                  <a:pt x="527" y="797"/>
                </a:cubicBezTo>
                <a:cubicBezTo>
                  <a:pt x="507" y="756"/>
                  <a:pt x="511" y="716"/>
                  <a:pt x="531" y="672"/>
                </a:cubicBezTo>
                <a:cubicBezTo>
                  <a:pt x="551" y="636"/>
                  <a:pt x="583" y="612"/>
                  <a:pt x="623" y="604"/>
                </a:cubicBezTo>
                <a:cubicBezTo>
                  <a:pt x="629" y="603"/>
                  <a:pt x="636" y="602"/>
                  <a:pt x="643" y="602"/>
                </a:cubicBezTo>
                <a:cubicBezTo>
                  <a:pt x="689" y="602"/>
                  <a:pt x="745" y="625"/>
                  <a:pt x="784" y="660"/>
                </a:cubicBezTo>
                <a:cubicBezTo>
                  <a:pt x="860" y="724"/>
                  <a:pt x="900" y="825"/>
                  <a:pt x="892" y="925"/>
                </a:cubicBezTo>
                <a:cubicBezTo>
                  <a:pt x="888" y="1013"/>
                  <a:pt x="848" y="1086"/>
                  <a:pt x="784" y="1138"/>
                </a:cubicBezTo>
                <a:cubicBezTo>
                  <a:pt x="741" y="1170"/>
                  <a:pt x="693" y="1183"/>
                  <a:pt x="644" y="1183"/>
                </a:cubicBezTo>
                <a:cubicBezTo>
                  <a:pt x="516" y="1183"/>
                  <a:pt x="382" y="1092"/>
                  <a:pt x="310" y="1013"/>
                </a:cubicBezTo>
                <a:cubicBezTo>
                  <a:pt x="189" y="881"/>
                  <a:pt x="161" y="696"/>
                  <a:pt x="221" y="519"/>
                </a:cubicBezTo>
                <a:cubicBezTo>
                  <a:pt x="282" y="347"/>
                  <a:pt x="426" y="214"/>
                  <a:pt x="603" y="162"/>
                </a:cubicBezTo>
                <a:cubicBezTo>
                  <a:pt x="644" y="150"/>
                  <a:pt x="686" y="145"/>
                  <a:pt x="727" y="145"/>
                </a:cubicBezTo>
                <a:cubicBezTo>
                  <a:pt x="828" y="145"/>
                  <a:pt x="926" y="179"/>
                  <a:pt x="1009" y="242"/>
                </a:cubicBezTo>
                <a:cubicBezTo>
                  <a:pt x="1133" y="342"/>
                  <a:pt x="1270" y="604"/>
                  <a:pt x="1266" y="829"/>
                </a:cubicBezTo>
                <a:cubicBezTo>
                  <a:pt x="1258" y="945"/>
                  <a:pt x="1226" y="1030"/>
                  <a:pt x="1149" y="1082"/>
                </a:cubicBezTo>
                <a:cubicBezTo>
                  <a:pt x="1125" y="1098"/>
                  <a:pt x="1113" y="1126"/>
                  <a:pt x="1121" y="1150"/>
                </a:cubicBezTo>
                <a:cubicBezTo>
                  <a:pt x="1125" y="1182"/>
                  <a:pt x="1141" y="1206"/>
                  <a:pt x="1165" y="1218"/>
                </a:cubicBezTo>
                <a:cubicBezTo>
                  <a:pt x="1175" y="1221"/>
                  <a:pt x="1184" y="1223"/>
                  <a:pt x="1194" y="1223"/>
                </a:cubicBezTo>
                <a:cubicBezTo>
                  <a:pt x="1209" y="1223"/>
                  <a:pt x="1225" y="1219"/>
                  <a:pt x="1242" y="1206"/>
                </a:cubicBezTo>
                <a:cubicBezTo>
                  <a:pt x="1342" y="1138"/>
                  <a:pt x="1402" y="1021"/>
                  <a:pt x="1415" y="885"/>
                </a:cubicBezTo>
                <a:cubicBezTo>
                  <a:pt x="1447" y="632"/>
                  <a:pt x="1314" y="338"/>
                  <a:pt x="1173" y="178"/>
                </a:cubicBezTo>
                <a:cubicBezTo>
                  <a:pt x="1059" y="67"/>
                  <a:pt x="902" y="0"/>
                  <a:pt x="729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0;p3"/>
          <p:cNvSpPr/>
          <p:nvPr/>
        </p:nvSpPr>
        <p:spPr>
          <a:xfrm flipH="1">
            <a:off x="1766005" y="18188"/>
            <a:ext cx="232399" cy="236323"/>
          </a:xfrm>
          <a:custGeom>
            <a:avLst/>
            <a:gdLst/>
            <a:ahLst/>
            <a:cxnLst/>
            <a:rect l="l" t="t" r="r" b="b"/>
            <a:pathLst>
              <a:path w="1411" h="1435" extrusionOk="0">
                <a:moveTo>
                  <a:pt x="698" y="0"/>
                </a:moveTo>
                <a:cubicBezTo>
                  <a:pt x="487" y="0"/>
                  <a:pt x="299" y="92"/>
                  <a:pt x="169" y="254"/>
                </a:cubicBezTo>
                <a:cubicBezTo>
                  <a:pt x="45" y="410"/>
                  <a:pt x="1" y="615"/>
                  <a:pt x="49" y="816"/>
                </a:cubicBezTo>
                <a:cubicBezTo>
                  <a:pt x="101" y="1017"/>
                  <a:pt x="250" y="1146"/>
                  <a:pt x="447" y="1150"/>
                </a:cubicBezTo>
                <a:cubicBezTo>
                  <a:pt x="450" y="1150"/>
                  <a:pt x="453" y="1150"/>
                  <a:pt x="456" y="1150"/>
                </a:cubicBezTo>
                <a:cubicBezTo>
                  <a:pt x="623" y="1150"/>
                  <a:pt x="829" y="1045"/>
                  <a:pt x="897" y="812"/>
                </a:cubicBezTo>
                <a:cubicBezTo>
                  <a:pt x="933" y="696"/>
                  <a:pt x="913" y="567"/>
                  <a:pt x="852" y="475"/>
                </a:cubicBezTo>
                <a:cubicBezTo>
                  <a:pt x="804" y="406"/>
                  <a:pt x="728" y="366"/>
                  <a:pt x="635" y="362"/>
                </a:cubicBezTo>
                <a:cubicBezTo>
                  <a:pt x="628" y="362"/>
                  <a:pt x="621" y="361"/>
                  <a:pt x="614" y="361"/>
                </a:cubicBezTo>
                <a:cubicBezTo>
                  <a:pt x="518" y="361"/>
                  <a:pt x="430" y="412"/>
                  <a:pt x="374" y="491"/>
                </a:cubicBezTo>
                <a:cubicBezTo>
                  <a:pt x="322" y="583"/>
                  <a:pt x="314" y="692"/>
                  <a:pt x="366" y="784"/>
                </a:cubicBezTo>
                <a:cubicBezTo>
                  <a:pt x="380" y="811"/>
                  <a:pt x="407" y="826"/>
                  <a:pt x="435" y="826"/>
                </a:cubicBezTo>
                <a:cubicBezTo>
                  <a:pt x="448" y="826"/>
                  <a:pt x="462" y="823"/>
                  <a:pt x="475" y="816"/>
                </a:cubicBezTo>
                <a:cubicBezTo>
                  <a:pt x="515" y="796"/>
                  <a:pt x="527" y="752"/>
                  <a:pt x="507" y="716"/>
                </a:cubicBezTo>
                <a:cubicBezTo>
                  <a:pt x="483" y="672"/>
                  <a:pt x="483" y="623"/>
                  <a:pt x="507" y="583"/>
                </a:cubicBezTo>
                <a:cubicBezTo>
                  <a:pt x="527" y="543"/>
                  <a:pt x="567" y="523"/>
                  <a:pt x="611" y="515"/>
                </a:cubicBezTo>
                <a:cubicBezTo>
                  <a:pt x="615" y="514"/>
                  <a:pt x="620" y="514"/>
                  <a:pt x="624" y="514"/>
                </a:cubicBezTo>
                <a:cubicBezTo>
                  <a:pt x="659" y="514"/>
                  <a:pt x="690" y="529"/>
                  <a:pt x="712" y="551"/>
                </a:cubicBezTo>
                <a:cubicBezTo>
                  <a:pt x="748" y="587"/>
                  <a:pt x="768" y="651"/>
                  <a:pt x="756" y="716"/>
                </a:cubicBezTo>
                <a:cubicBezTo>
                  <a:pt x="744" y="816"/>
                  <a:pt x="688" y="909"/>
                  <a:pt x="603" y="957"/>
                </a:cubicBezTo>
                <a:cubicBezTo>
                  <a:pt x="557" y="988"/>
                  <a:pt x="506" y="1002"/>
                  <a:pt x="453" y="1002"/>
                </a:cubicBezTo>
                <a:cubicBezTo>
                  <a:pt x="424" y="1002"/>
                  <a:pt x="395" y="998"/>
                  <a:pt x="366" y="989"/>
                </a:cubicBezTo>
                <a:cubicBezTo>
                  <a:pt x="181" y="925"/>
                  <a:pt x="165" y="672"/>
                  <a:pt x="201" y="531"/>
                </a:cubicBezTo>
                <a:cubicBezTo>
                  <a:pt x="242" y="354"/>
                  <a:pt x="374" y="226"/>
                  <a:pt x="551" y="181"/>
                </a:cubicBezTo>
                <a:cubicBezTo>
                  <a:pt x="600" y="168"/>
                  <a:pt x="651" y="161"/>
                  <a:pt x="701" y="161"/>
                </a:cubicBezTo>
                <a:cubicBezTo>
                  <a:pt x="832" y="161"/>
                  <a:pt x="961" y="206"/>
                  <a:pt x="1057" y="290"/>
                </a:cubicBezTo>
                <a:cubicBezTo>
                  <a:pt x="1174" y="386"/>
                  <a:pt x="1234" y="527"/>
                  <a:pt x="1222" y="672"/>
                </a:cubicBezTo>
                <a:cubicBezTo>
                  <a:pt x="1214" y="836"/>
                  <a:pt x="1073" y="1093"/>
                  <a:pt x="884" y="1214"/>
                </a:cubicBezTo>
                <a:cubicBezTo>
                  <a:pt x="818" y="1258"/>
                  <a:pt x="752" y="1279"/>
                  <a:pt x="690" y="1279"/>
                </a:cubicBezTo>
                <a:cubicBezTo>
                  <a:pt x="661" y="1279"/>
                  <a:pt x="634" y="1275"/>
                  <a:pt x="607" y="1266"/>
                </a:cubicBezTo>
                <a:cubicBezTo>
                  <a:pt x="598" y="1262"/>
                  <a:pt x="588" y="1259"/>
                  <a:pt x="578" y="1259"/>
                </a:cubicBezTo>
                <a:cubicBezTo>
                  <a:pt x="561" y="1259"/>
                  <a:pt x="543" y="1266"/>
                  <a:pt x="531" y="1278"/>
                </a:cubicBezTo>
                <a:cubicBezTo>
                  <a:pt x="511" y="1302"/>
                  <a:pt x="495" y="1330"/>
                  <a:pt x="507" y="1355"/>
                </a:cubicBezTo>
                <a:cubicBezTo>
                  <a:pt x="511" y="1379"/>
                  <a:pt x="531" y="1403"/>
                  <a:pt x="555" y="1411"/>
                </a:cubicBezTo>
                <a:cubicBezTo>
                  <a:pt x="603" y="1427"/>
                  <a:pt x="647" y="1435"/>
                  <a:pt x="692" y="1435"/>
                </a:cubicBezTo>
                <a:cubicBezTo>
                  <a:pt x="768" y="1435"/>
                  <a:pt x="844" y="1415"/>
                  <a:pt x="917" y="1375"/>
                </a:cubicBezTo>
                <a:cubicBezTo>
                  <a:pt x="1146" y="1254"/>
                  <a:pt x="1314" y="985"/>
                  <a:pt x="1367" y="776"/>
                </a:cubicBezTo>
                <a:cubicBezTo>
                  <a:pt x="1411" y="603"/>
                  <a:pt x="1371" y="422"/>
                  <a:pt x="1258" y="274"/>
                </a:cubicBezTo>
                <a:cubicBezTo>
                  <a:pt x="1134" y="105"/>
                  <a:pt x="929" y="5"/>
                  <a:pt x="712" y="1"/>
                </a:cubicBezTo>
                <a:cubicBezTo>
                  <a:pt x="707" y="0"/>
                  <a:pt x="703" y="0"/>
                  <a:pt x="698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01" name="Google Shape;101;p3"/>
          <p:cNvGrpSpPr/>
          <p:nvPr/>
        </p:nvGrpSpPr>
        <p:grpSpPr>
          <a:xfrm flipH="1">
            <a:off x="-799476" y="306354"/>
            <a:ext cx="1459675" cy="2094679"/>
            <a:chOff x="8328491" y="505017"/>
            <a:chExt cx="1459675" cy="2094679"/>
          </a:xfrm>
        </p:grpSpPr>
        <p:grpSp>
          <p:nvGrpSpPr>
            <p:cNvPr id="102" name="Google Shape;102;p3"/>
            <p:cNvGrpSpPr/>
            <p:nvPr/>
          </p:nvGrpSpPr>
          <p:grpSpPr>
            <a:xfrm>
              <a:off x="8328491" y="2037929"/>
              <a:ext cx="580943" cy="561766"/>
              <a:chOff x="8328491" y="2037929"/>
              <a:chExt cx="580943" cy="561766"/>
            </a:xfrm>
          </p:grpSpPr>
          <p:sp>
            <p:nvSpPr>
              <p:cNvPr id="103" name="Google Shape;103;p3"/>
              <p:cNvSpPr/>
              <p:nvPr/>
            </p:nvSpPr>
            <p:spPr>
              <a:xfrm rot="1978064">
                <a:off x="8396332" y="2128457"/>
                <a:ext cx="445374" cy="380712"/>
              </a:xfrm>
              <a:custGeom>
                <a:avLst/>
                <a:gdLst/>
                <a:ahLst/>
                <a:cxnLst/>
                <a:rect l="l" t="t" r="r" b="b"/>
                <a:pathLst>
                  <a:path w="4601" h="3933" extrusionOk="0">
                    <a:moveTo>
                      <a:pt x="3465" y="0"/>
                    </a:moveTo>
                    <a:cubicBezTo>
                      <a:pt x="2561" y="0"/>
                      <a:pt x="2644" y="1918"/>
                      <a:pt x="2644" y="1918"/>
                    </a:cubicBezTo>
                    <a:cubicBezTo>
                      <a:pt x="2644" y="1918"/>
                      <a:pt x="1691" y="910"/>
                      <a:pt x="1051" y="910"/>
                    </a:cubicBezTo>
                    <a:cubicBezTo>
                      <a:pt x="902" y="910"/>
                      <a:pt x="770" y="964"/>
                      <a:pt x="671" y="1098"/>
                    </a:cubicBezTo>
                    <a:cubicBezTo>
                      <a:pt x="0" y="1996"/>
                      <a:pt x="2711" y="3932"/>
                      <a:pt x="3431" y="3932"/>
                    </a:cubicBezTo>
                    <a:cubicBezTo>
                      <a:pt x="3465" y="3932"/>
                      <a:pt x="3495" y="3928"/>
                      <a:pt x="3520" y="3919"/>
                    </a:cubicBezTo>
                    <a:cubicBezTo>
                      <a:pt x="4110" y="3698"/>
                      <a:pt x="4601" y="138"/>
                      <a:pt x="3548" y="6"/>
                    </a:cubicBezTo>
                    <a:cubicBezTo>
                      <a:pt x="3519" y="2"/>
                      <a:pt x="3492" y="0"/>
                      <a:pt x="3465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4" name="Google Shape;104;p3"/>
              <p:cNvSpPr/>
              <p:nvPr/>
            </p:nvSpPr>
            <p:spPr>
              <a:xfrm rot="1978064">
                <a:off x="8377767" y="2190279"/>
                <a:ext cx="376550" cy="292528"/>
              </a:xfrm>
              <a:custGeom>
                <a:avLst/>
                <a:gdLst/>
                <a:ahLst/>
                <a:cxnLst/>
                <a:rect l="l" t="t" r="r" b="b"/>
                <a:pathLst>
                  <a:path w="3890" h="3022" extrusionOk="0">
                    <a:moveTo>
                      <a:pt x="1050" y="1"/>
                    </a:moveTo>
                    <a:cubicBezTo>
                      <a:pt x="902" y="1"/>
                      <a:pt x="770" y="56"/>
                      <a:pt x="671" y="187"/>
                    </a:cubicBezTo>
                    <a:cubicBezTo>
                      <a:pt x="0" y="1088"/>
                      <a:pt x="2707" y="3021"/>
                      <a:pt x="3427" y="3021"/>
                    </a:cubicBezTo>
                    <a:cubicBezTo>
                      <a:pt x="3461" y="3021"/>
                      <a:pt x="3491" y="3017"/>
                      <a:pt x="3516" y="3008"/>
                    </a:cubicBezTo>
                    <a:cubicBezTo>
                      <a:pt x="3652" y="2956"/>
                      <a:pt x="3777" y="2735"/>
                      <a:pt x="3889" y="2425"/>
                    </a:cubicBezTo>
                    <a:cubicBezTo>
                      <a:pt x="3733" y="2345"/>
                      <a:pt x="3576" y="2248"/>
                      <a:pt x="3427" y="2152"/>
                    </a:cubicBezTo>
                    <a:cubicBezTo>
                      <a:pt x="2564" y="1594"/>
                      <a:pt x="1840" y="870"/>
                      <a:pt x="1266" y="35"/>
                    </a:cubicBezTo>
                    <a:cubicBezTo>
                      <a:pt x="1192" y="13"/>
                      <a:pt x="1119" y="1"/>
                      <a:pt x="1050" y="1"/>
                    </a:cubicBezTo>
                    <a:close/>
                  </a:path>
                </a:pathLst>
              </a:custGeom>
              <a:solidFill>
                <a:srgbClr val="FFF1F6">
                  <a:alpha val="333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05" name="Google Shape;105;p3"/>
            <p:cNvGrpSpPr/>
            <p:nvPr/>
          </p:nvGrpSpPr>
          <p:grpSpPr>
            <a:xfrm rot="-5889459" flipH="1">
              <a:off x="8298512" y="743391"/>
              <a:ext cx="1545354" cy="1227090"/>
              <a:chOff x="6766920" y="-660615"/>
              <a:chExt cx="1545325" cy="1227067"/>
            </a:xfrm>
          </p:grpSpPr>
          <p:grpSp>
            <p:nvGrpSpPr>
              <p:cNvPr id="106" name="Google Shape;106;p3"/>
              <p:cNvGrpSpPr/>
              <p:nvPr/>
            </p:nvGrpSpPr>
            <p:grpSpPr>
              <a:xfrm rot="-1338283">
                <a:off x="6766019" y="229092"/>
                <a:ext cx="900924" cy="172863"/>
                <a:chOff x="3564648" y="628675"/>
                <a:chExt cx="901001" cy="172878"/>
              </a:xfrm>
            </p:grpSpPr>
            <p:sp>
              <p:nvSpPr>
                <p:cNvPr id="107" name="Google Shape;107;p3"/>
                <p:cNvSpPr/>
                <p:nvPr/>
              </p:nvSpPr>
              <p:spPr>
                <a:xfrm>
                  <a:off x="3564648" y="647688"/>
                  <a:ext cx="32631" cy="260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2" h="193" extrusionOk="0">
                      <a:moveTo>
                        <a:pt x="73" y="0"/>
                      </a:moveTo>
                      <a:cubicBezTo>
                        <a:pt x="53" y="0"/>
                        <a:pt x="33" y="10"/>
                        <a:pt x="21" y="28"/>
                      </a:cubicBezTo>
                      <a:cubicBezTo>
                        <a:pt x="0" y="52"/>
                        <a:pt x="4" y="92"/>
                        <a:pt x="33" y="112"/>
                      </a:cubicBezTo>
                      <a:cubicBezTo>
                        <a:pt x="33" y="112"/>
                        <a:pt x="69" y="140"/>
                        <a:pt x="141" y="184"/>
                      </a:cubicBezTo>
                      <a:cubicBezTo>
                        <a:pt x="149" y="188"/>
                        <a:pt x="165" y="192"/>
                        <a:pt x="173" y="192"/>
                      </a:cubicBezTo>
                      <a:cubicBezTo>
                        <a:pt x="193" y="192"/>
                        <a:pt x="213" y="184"/>
                        <a:pt x="225" y="168"/>
                      </a:cubicBezTo>
                      <a:cubicBezTo>
                        <a:pt x="241" y="144"/>
                        <a:pt x="233" y="104"/>
                        <a:pt x="205" y="84"/>
                      </a:cubicBezTo>
                      <a:cubicBezTo>
                        <a:pt x="141" y="40"/>
                        <a:pt x="105" y="11"/>
                        <a:pt x="105" y="11"/>
                      </a:cubicBezTo>
                      <a:cubicBezTo>
                        <a:pt x="96" y="4"/>
                        <a:pt x="84" y="0"/>
                        <a:pt x="73" y="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8" name="Google Shape;108;p3"/>
                <p:cNvSpPr/>
                <p:nvPr/>
              </p:nvSpPr>
              <p:spPr>
                <a:xfrm>
                  <a:off x="3630180" y="628675"/>
                  <a:ext cx="835469" cy="17287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196" h="1282" extrusionOk="0">
                      <a:moveTo>
                        <a:pt x="6121" y="0"/>
                      </a:moveTo>
                      <a:cubicBezTo>
                        <a:pt x="6109" y="0"/>
                        <a:pt x="6097" y="4"/>
                        <a:pt x="6087" y="12"/>
                      </a:cubicBezTo>
                      <a:cubicBezTo>
                        <a:pt x="6023" y="64"/>
                        <a:pt x="5955" y="112"/>
                        <a:pt x="5891" y="160"/>
                      </a:cubicBezTo>
                      <a:cubicBezTo>
                        <a:pt x="5858" y="177"/>
                        <a:pt x="5854" y="213"/>
                        <a:pt x="5875" y="245"/>
                      </a:cubicBezTo>
                      <a:cubicBezTo>
                        <a:pt x="5887" y="261"/>
                        <a:pt x="5907" y="269"/>
                        <a:pt x="5927" y="269"/>
                      </a:cubicBezTo>
                      <a:cubicBezTo>
                        <a:pt x="5943" y="269"/>
                        <a:pt x="5951" y="265"/>
                        <a:pt x="5967" y="261"/>
                      </a:cubicBezTo>
                      <a:cubicBezTo>
                        <a:pt x="6035" y="213"/>
                        <a:pt x="6104" y="165"/>
                        <a:pt x="6168" y="112"/>
                      </a:cubicBezTo>
                      <a:cubicBezTo>
                        <a:pt x="6192" y="88"/>
                        <a:pt x="6196" y="48"/>
                        <a:pt x="6176" y="24"/>
                      </a:cubicBezTo>
                      <a:cubicBezTo>
                        <a:pt x="6161" y="9"/>
                        <a:pt x="6140" y="0"/>
                        <a:pt x="6121" y="0"/>
                      </a:cubicBezTo>
                      <a:close/>
                      <a:moveTo>
                        <a:pt x="5557" y="384"/>
                      </a:moveTo>
                      <a:cubicBezTo>
                        <a:pt x="5546" y="384"/>
                        <a:pt x="5535" y="387"/>
                        <a:pt x="5525" y="394"/>
                      </a:cubicBezTo>
                      <a:lnTo>
                        <a:pt x="5312" y="514"/>
                      </a:lnTo>
                      <a:cubicBezTo>
                        <a:pt x="5284" y="530"/>
                        <a:pt x="5272" y="570"/>
                        <a:pt x="5288" y="602"/>
                      </a:cubicBezTo>
                      <a:cubicBezTo>
                        <a:pt x="5296" y="623"/>
                        <a:pt x="5324" y="631"/>
                        <a:pt x="5344" y="631"/>
                      </a:cubicBezTo>
                      <a:cubicBezTo>
                        <a:pt x="5352" y="631"/>
                        <a:pt x="5364" y="631"/>
                        <a:pt x="5372" y="627"/>
                      </a:cubicBezTo>
                      <a:cubicBezTo>
                        <a:pt x="5445" y="586"/>
                        <a:pt x="5517" y="546"/>
                        <a:pt x="5589" y="502"/>
                      </a:cubicBezTo>
                      <a:cubicBezTo>
                        <a:pt x="5617" y="486"/>
                        <a:pt x="5629" y="446"/>
                        <a:pt x="5609" y="414"/>
                      </a:cubicBezTo>
                      <a:cubicBezTo>
                        <a:pt x="5599" y="395"/>
                        <a:pt x="5578" y="384"/>
                        <a:pt x="5557" y="384"/>
                      </a:cubicBezTo>
                      <a:close/>
                      <a:moveTo>
                        <a:pt x="68" y="434"/>
                      </a:moveTo>
                      <a:cubicBezTo>
                        <a:pt x="45" y="434"/>
                        <a:pt x="25" y="444"/>
                        <a:pt x="17" y="466"/>
                      </a:cubicBezTo>
                      <a:cubicBezTo>
                        <a:pt x="1" y="494"/>
                        <a:pt x="9" y="534"/>
                        <a:pt x="41" y="550"/>
                      </a:cubicBezTo>
                      <a:cubicBezTo>
                        <a:pt x="109" y="590"/>
                        <a:pt x="185" y="631"/>
                        <a:pt x="262" y="667"/>
                      </a:cubicBezTo>
                      <a:cubicBezTo>
                        <a:pt x="266" y="671"/>
                        <a:pt x="278" y="671"/>
                        <a:pt x="286" y="671"/>
                      </a:cubicBezTo>
                      <a:cubicBezTo>
                        <a:pt x="310" y="671"/>
                        <a:pt x="330" y="663"/>
                        <a:pt x="346" y="635"/>
                      </a:cubicBezTo>
                      <a:cubicBezTo>
                        <a:pt x="362" y="602"/>
                        <a:pt x="346" y="566"/>
                        <a:pt x="318" y="550"/>
                      </a:cubicBezTo>
                      <a:cubicBezTo>
                        <a:pt x="246" y="514"/>
                        <a:pt x="169" y="482"/>
                        <a:pt x="101" y="442"/>
                      </a:cubicBezTo>
                      <a:cubicBezTo>
                        <a:pt x="90" y="436"/>
                        <a:pt x="79" y="434"/>
                        <a:pt x="68" y="434"/>
                      </a:cubicBezTo>
                      <a:close/>
                      <a:moveTo>
                        <a:pt x="4947" y="705"/>
                      </a:moveTo>
                      <a:cubicBezTo>
                        <a:pt x="4939" y="705"/>
                        <a:pt x="4930" y="707"/>
                        <a:pt x="4922" y="711"/>
                      </a:cubicBezTo>
                      <a:cubicBezTo>
                        <a:pt x="4846" y="747"/>
                        <a:pt x="4770" y="775"/>
                        <a:pt x="4693" y="807"/>
                      </a:cubicBezTo>
                      <a:cubicBezTo>
                        <a:pt x="4665" y="815"/>
                        <a:pt x="4645" y="856"/>
                        <a:pt x="4661" y="888"/>
                      </a:cubicBezTo>
                      <a:cubicBezTo>
                        <a:pt x="4669" y="912"/>
                        <a:pt x="4693" y="928"/>
                        <a:pt x="4721" y="928"/>
                      </a:cubicBezTo>
                      <a:cubicBezTo>
                        <a:pt x="4729" y="928"/>
                        <a:pt x="4738" y="928"/>
                        <a:pt x="4746" y="920"/>
                      </a:cubicBezTo>
                      <a:cubicBezTo>
                        <a:pt x="4826" y="892"/>
                        <a:pt x="4902" y="860"/>
                        <a:pt x="4975" y="827"/>
                      </a:cubicBezTo>
                      <a:cubicBezTo>
                        <a:pt x="5007" y="811"/>
                        <a:pt x="5023" y="771"/>
                        <a:pt x="5007" y="739"/>
                      </a:cubicBezTo>
                      <a:cubicBezTo>
                        <a:pt x="4995" y="719"/>
                        <a:pt x="4971" y="705"/>
                        <a:pt x="4947" y="705"/>
                      </a:cubicBezTo>
                      <a:close/>
                      <a:moveTo>
                        <a:pt x="694" y="729"/>
                      </a:moveTo>
                      <a:cubicBezTo>
                        <a:pt x="670" y="729"/>
                        <a:pt x="644" y="741"/>
                        <a:pt x="631" y="767"/>
                      </a:cubicBezTo>
                      <a:cubicBezTo>
                        <a:pt x="619" y="795"/>
                        <a:pt x="639" y="831"/>
                        <a:pt x="668" y="848"/>
                      </a:cubicBezTo>
                      <a:cubicBezTo>
                        <a:pt x="744" y="884"/>
                        <a:pt x="824" y="908"/>
                        <a:pt x="901" y="936"/>
                      </a:cubicBezTo>
                      <a:cubicBezTo>
                        <a:pt x="905" y="944"/>
                        <a:pt x="913" y="944"/>
                        <a:pt x="921" y="944"/>
                      </a:cubicBezTo>
                      <a:cubicBezTo>
                        <a:pt x="949" y="944"/>
                        <a:pt x="969" y="924"/>
                        <a:pt x="981" y="896"/>
                      </a:cubicBezTo>
                      <a:cubicBezTo>
                        <a:pt x="989" y="864"/>
                        <a:pt x="969" y="827"/>
                        <a:pt x="941" y="815"/>
                      </a:cubicBezTo>
                      <a:cubicBezTo>
                        <a:pt x="864" y="791"/>
                        <a:pt x="788" y="763"/>
                        <a:pt x="712" y="731"/>
                      </a:cubicBezTo>
                      <a:cubicBezTo>
                        <a:pt x="706" y="729"/>
                        <a:pt x="700" y="729"/>
                        <a:pt x="694" y="729"/>
                      </a:cubicBezTo>
                      <a:close/>
                      <a:moveTo>
                        <a:pt x="1342" y="954"/>
                      </a:moveTo>
                      <a:cubicBezTo>
                        <a:pt x="1316" y="954"/>
                        <a:pt x="1288" y="973"/>
                        <a:pt x="1278" y="1004"/>
                      </a:cubicBezTo>
                      <a:cubicBezTo>
                        <a:pt x="1270" y="1032"/>
                        <a:pt x="1290" y="1069"/>
                        <a:pt x="1326" y="1077"/>
                      </a:cubicBezTo>
                      <a:lnTo>
                        <a:pt x="1567" y="1137"/>
                      </a:lnTo>
                      <a:lnTo>
                        <a:pt x="1580" y="1137"/>
                      </a:lnTo>
                      <a:cubicBezTo>
                        <a:pt x="1612" y="1137"/>
                        <a:pt x="1636" y="1117"/>
                        <a:pt x="1636" y="1093"/>
                      </a:cubicBezTo>
                      <a:cubicBezTo>
                        <a:pt x="1648" y="1056"/>
                        <a:pt x="1628" y="1028"/>
                        <a:pt x="1592" y="1016"/>
                      </a:cubicBezTo>
                      <a:cubicBezTo>
                        <a:pt x="1511" y="996"/>
                        <a:pt x="1435" y="976"/>
                        <a:pt x="1355" y="956"/>
                      </a:cubicBezTo>
                      <a:cubicBezTo>
                        <a:pt x="1350" y="955"/>
                        <a:pt x="1346" y="954"/>
                        <a:pt x="1342" y="954"/>
                      </a:cubicBezTo>
                      <a:close/>
                      <a:moveTo>
                        <a:pt x="4306" y="950"/>
                      </a:moveTo>
                      <a:cubicBezTo>
                        <a:pt x="4300" y="950"/>
                        <a:pt x="4294" y="951"/>
                        <a:pt x="4288" y="952"/>
                      </a:cubicBezTo>
                      <a:cubicBezTo>
                        <a:pt x="4207" y="976"/>
                        <a:pt x="4135" y="996"/>
                        <a:pt x="4054" y="1016"/>
                      </a:cubicBezTo>
                      <a:cubicBezTo>
                        <a:pt x="4018" y="1028"/>
                        <a:pt x="3998" y="1056"/>
                        <a:pt x="4006" y="1093"/>
                      </a:cubicBezTo>
                      <a:cubicBezTo>
                        <a:pt x="4014" y="1117"/>
                        <a:pt x="4038" y="1137"/>
                        <a:pt x="4067" y="1137"/>
                      </a:cubicBezTo>
                      <a:lnTo>
                        <a:pt x="4087" y="1137"/>
                      </a:lnTo>
                      <a:cubicBezTo>
                        <a:pt x="4167" y="1117"/>
                        <a:pt x="4247" y="1097"/>
                        <a:pt x="4328" y="1073"/>
                      </a:cubicBezTo>
                      <a:cubicBezTo>
                        <a:pt x="4360" y="1064"/>
                        <a:pt x="4380" y="1028"/>
                        <a:pt x="4368" y="992"/>
                      </a:cubicBezTo>
                      <a:cubicBezTo>
                        <a:pt x="4361" y="966"/>
                        <a:pt x="4335" y="950"/>
                        <a:pt x="4306" y="950"/>
                      </a:cubicBezTo>
                      <a:close/>
                      <a:moveTo>
                        <a:pt x="2020" y="1096"/>
                      </a:moveTo>
                      <a:cubicBezTo>
                        <a:pt x="1988" y="1096"/>
                        <a:pt x="1961" y="1116"/>
                        <a:pt x="1957" y="1149"/>
                      </a:cubicBezTo>
                      <a:cubicBezTo>
                        <a:pt x="1953" y="1185"/>
                        <a:pt x="1973" y="1213"/>
                        <a:pt x="2009" y="1217"/>
                      </a:cubicBezTo>
                      <a:cubicBezTo>
                        <a:pt x="2090" y="1233"/>
                        <a:pt x="2174" y="1245"/>
                        <a:pt x="2255" y="1253"/>
                      </a:cubicBezTo>
                      <a:lnTo>
                        <a:pt x="2259" y="1253"/>
                      </a:lnTo>
                      <a:cubicBezTo>
                        <a:pt x="2291" y="1253"/>
                        <a:pt x="2319" y="1229"/>
                        <a:pt x="2327" y="1197"/>
                      </a:cubicBezTo>
                      <a:cubicBezTo>
                        <a:pt x="2331" y="1161"/>
                        <a:pt x="2307" y="1133"/>
                        <a:pt x="2271" y="1129"/>
                      </a:cubicBezTo>
                      <a:cubicBezTo>
                        <a:pt x="2190" y="1125"/>
                        <a:pt x="2110" y="1109"/>
                        <a:pt x="2030" y="1097"/>
                      </a:cubicBezTo>
                      <a:cubicBezTo>
                        <a:pt x="2026" y="1096"/>
                        <a:pt x="2023" y="1096"/>
                        <a:pt x="2020" y="1096"/>
                      </a:cubicBezTo>
                      <a:close/>
                      <a:moveTo>
                        <a:pt x="3637" y="1103"/>
                      </a:moveTo>
                      <a:cubicBezTo>
                        <a:pt x="3633" y="1103"/>
                        <a:pt x="3629" y="1104"/>
                        <a:pt x="3625" y="1105"/>
                      </a:cubicBezTo>
                      <a:lnTo>
                        <a:pt x="3384" y="1133"/>
                      </a:lnTo>
                      <a:cubicBezTo>
                        <a:pt x="3351" y="1137"/>
                        <a:pt x="3323" y="1169"/>
                        <a:pt x="3331" y="1205"/>
                      </a:cubicBezTo>
                      <a:cubicBezTo>
                        <a:pt x="3331" y="1233"/>
                        <a:pt x="3359" y="1257"/>
                        <a:pt x="3388" y="1257"/>
                      </a:cubicBezTo>
                      <a:cubicBezTo>
                        <a:pt x="3388" y="1257"/>
                        <a:pt x="3396" y="1257"/>
                        <a:pt x="3400" y="1253"/>
                      </a:cubicBezTo>
                      <a:cubicBezTo>
                        <a:pt x="3480" y="1249"/>
                        <a:pt x="3564" y="1237"/>
                        <a:pt x="3645" y="1225"/>
                      </a:cubicBezTo>
                      <a:cubicBezTo>
                        <a:pt x="3677" y="1217"/>
                        <a:pt x="3701" y="1189"/>
                        <a:pt x="3697" y="1153"/>
                      </a:cubicBezTo>
                      <a:cubicBezTo>
                        <a:pt x="3693" y="1128"/>
                        <a:pt x="3668" y="1103"/>
                        <a:pt x="3637" y="1103"/>
                      </a:cubicBezTo>
                      <a:close/>
                      <a:moveTo>
                        <a:pt x="2709" y="1157"/>
                      </a:moveTo>
                      <a:cubicBezTo>
                        <a:pt x="2672" y="1157"/>
                        <a:pt x="2640" y="1181"/>
                        <a:pt x="2640" y="1217"/>
                      </a:cubicBezTo>
                      <a:cubicBezTo>
                        <a:pt x="2640" y="1253"/>
                        <a:pt x="2668" y="1281"/>
                        <a:pt x="2701" y="1281"/>
                      </a:cubicBezTo>
                      <a:lnTo>
                        <a:pt x="2954" y="1281"/>
                      </a:lnTo>
                      <a:cubicBezTo>
                        <a:pt x="2990" y="1281"/>
                        <a:pt x="3014" y="1253"/>
                        <a:pt x="3014" y="1217"/>
                      </a:cubicBezTo>
                      <a:cubicBezTo>
                        <a:pt x="3014" y="1181"/>
                        <a:pt x="2982" y="1157"/>
                        <a:pt x="2950" y="1157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109" name="Google Shape;109;p3"/>
              <p:cNvGrpSpPr/>
              <p:nvPr/>
            </p:nvGrpSpPr>
            <p:grpSpPr>
              <a:xfrm rot="8478049">
                <a:off x="7456155" y="-397939"/>
                <a:ext cx="900955" cy="172869"/>
                <a:chOff x="3564648" y="628675"/>
                <a:chExt cx="901001" cy="172878"/>
              </a:xfrm>
            </p:grpSpPr>
            <p:sp>
              <p:nvSpPr>
                <p:cNvPr id="110" name="Google Shape;110;p3"/>
                <p:cNvSpPr/>
                <p:nvPr/>
              </p:nvSpPr>
              <p:spPr>
                <a:xfrm>
                  <a:off x="3564648" y="647688"/>
                  <a:ext cx="32631" cy="260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2" h="193" extrusionOk="0">
                      <a:moveTo>
                        <a:pt x="73" y="0"/>
                      </a:moveTo>
                      <a:cubicBezTo>
                        <a:pt x="53" y="0"/>
                        <a:pt x="33" y="10"/>
                        <a:pt x="21" y="28"/>
                      </a:cubicBezTo>
                      <a:cubicBezTo>
                        <a:pt x="0" y="52"/>
                        <a:pt x="4" y="92"/>
                        <a:pt x="33" y="112"/>
                      </a:cubicBezTo>
                      <a:cubicBezTo>
                        <a:pt x="33" y="112"/>
                        <a:pt x="69" y="140"/>
                        <a:pt x="141" y="184"/>
                      </a:cubicBezTo>
                      <a:cubicBezTo>
                        <a:pt x="149" y="188"/>
                        <a:pt x="165" y="192"/>
                        <a:pt x="173" y="192"/>
                      </a:cubicBezTo>
                      <a:cubicBezTo>
                        <a:pt x="193" y="192"/>
                        <a:pt x="213" y="184"/>
                        <a:pt x="225" y="168"/>
                      </a:cubicBezTo>
                      <a:cubicBezTo>
                        <a:pt x="241" y="144"/>
                        <a:pt x="233" y="104"/>
                        <a:pt x="205" y="84"/>
                      </a:cubicBezTo>
                      <a:cubicBezTo>
                        <a:pt x="141" y="40"/>
                        <a:pt x="105" y="11"/>
                        <a:pt x="105" y="11"/>
                      </a:cubicBezTo>
                      <a:cubicBezTo>
                        <a:pt x="96" y="4"/>
                        <a:pt x="84" y="0"/>
                        <a:pt x="73" y="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1" name="Google Shape;111;p3"/>
                <p:cNvSpPr/>
                <p:nvPr/>
              </p:nvSpPr>
              <p:spPr>
                <a:xfrm>
                  <a:off x="3630180" y="628675"/>
                  <a:ext cx="835469" cy="17287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196" h="1282" extrusionOk="0">
                      <a:moveTo>
                        <a:pt x="6121" y="0"/>
                      </a:moveTo>
                      <a:cubicBezTo>
                        <a:pt x="6109" y="0"/>
                        <a:pt x="6097" y="4"/>
                        <a:pt x="6087" y="12"/>
                      </a:cubicBezTo>
                      <a:cubicBezTo>
                        <a:pt x="6023" y="64"/>
                        <a:pt x="5955" y="112"/>
                        <a:pt x="5891" y="160"/>
                      </a:cubicBezTo>
                      <a:cubicBezTo>
                        <a:pt x="5858" y="177"/>
                        <a:pt x="5854" y="213"/>
                        <a:pt x="5875" y="245"/>
                      </a:cubicBezTo>
                      <a:cubicBezTo>
                        <a:pt x="5887" y="261"/>
                        <a:pt x="5907" y="269"/>
                        <a:pt x="5927" y="269"/>
                      </a:cubicBezTo>
                      <a:cubicBezTo>
                        <a:pt x="5943" y="269"/>
                        <a:pt x="5951" y="265"/>
                        <a:pt x="5967" y="261"/>
                      </a:cubicBezTo>
                      <a:cubicBezTo>
                        <a:pt x="6035" y="213"/>
                        <a:pt x="6104" y="165"/>
                        <a:pt x="6168" y="112"/>
                      </a:cubicBezTo>
                      <a:cubicBezTo>
                        <a:pt x="6192" y="88"/>
                        <a:pt x="6196" y="48"/>
                        <a:pt x="6176" y="24"/>
                      </a:cubicBezTo>
                      <a:cubicBezTo>
                        <a:pt x="6161" y="9"/>
                        <a:pt x="6140" y="0"/>
                        <a:pt x="6121" y="0"/>
                      </a:cubicBezTo>
                      <a:close/>
                      <a:moveTo>
                        <a:pt x="5557" y="384"/>
                      </a:moveTo>
                      <a:cubicBezTo>
                        <a:pt x="5546" y="384"/>
                        <a:pt x="5535" y="387"/>
                        <a:pt x="5525" y="394"/>
                      </a:cubicBezTo>
                      <a:lnTo>
                        <a:pt x="5312" y="514"/>
                      </a:lnTo>
                      <a:cubicBezTo>
                        <a:pt x="5284" y="530"/>
                        <a:pt x="5272" y="570"/>
                        <a:pt x="5288" y="602"/>
                      </a:cubicBezTo>
                      <a:cubicBezTo>
                        <a:pt x="5296" y="623"/>
                        <a:pt x="5324" y="631"/>
                        <a:pt x="5344" y="631"/>
                      </a:cubicBezTo>
                      <a:cubicBezTo>
                        <a:pt x="5352" y="631"/>
                        <a:pt x="5364" y="631"/>
                        <a:pt x="5372" y="627"/>
                      </a:cubicBezTo>
                      <a:cubicBezTo>
                        <a:pt x="5445" y="586"/>
                        <a:pt x="5517" y="546"/>
                        <a:pt x="5589" y="502"/>
                      </a:cubicBezTo>
                      <a:cubicBezTo>
                        <a:pt x="5617" y="486"/>
                        <a:pt x="5629" y="446"/>
                        <a:pt x="5609" y="414"/>
                      </a:cubicBezTo>
                      <a:cubicBezTo>
                        <a:pt x="5599" y="395"/>
                        <a:pt x="5578" y="384"/>
                        <a:pt x="5557" y="384"/>
                      </a:cubicBezTo>
                      <a:close/>
                      <a:moveTo>
                        <a:pt x="68" y="434"/>
                      </a:moveTo>
                      <a:cubicBezTo>
                        <a:pt x="45" y="434"/>
                        <a:pt x="25" y="444"/>
                        <a:pt x="17" y="466"/>
                      </a:cubicBezTo>
                      <a:cubicBezTo>
                        <a:pt x="1" y="494"/>
                        <a:pt x="9" y="534"/>
                        <a:pt x="41" y="550"/>
                      </a:cubicBezTo>
                      <a:cubicBezTo>
                        <a:pt x="109" y="590"/>
                        <a:pt x="185" y="631"/>
                        <a:pt x="262" y="667"/>
                      </a:cubicBezTo>
                      <a:cubicBezTo>
                        <a:pt x="266" y="671"/>
                        <a:pt x="278" y="671"/>
                        <a:pt x="286" y="671"/>
                      </a:cubicBezTo>
                      <a:cubicBezTo>
                        <a:pt x="310" y="671"/>
                        <a:pt x="330" y="663"/>
                        <a:pt x="346" y="635"/>
                      </a:cubicBezTo>
                      <a:cubicBezTo>
                        <a:pt x="362" y="602"/>
                        <a:pt x="346" y="566"/>
                        <a:pt x="318" y="550"/>
                      </a:cubicBezTo>
                      <a:cubicBezTo>
                        <a:pt x="246" y="514"/>
                        <a:pt x="169" y="482"/>
                        <a:pt x="101" y="442"/>
                      </a:cubicBezTo>
                      <a:cubicBezTo>
                        <a:pt x="90" y="436"/>
                        <a:pt x="79" y="434"/>
                        <a:pt x="68" y="434"/>
                      </a:cubicBezTo>
                      <a:close/>
                      <a:moveTo>
                        <a:pt x="4947" y="705"/>
                      </a:moveTo>
                      <a:cubicBezTo>
                        <a:pt x="4939" y="705"/>
                        <a:pt x="4930" y="707"/>
                        <a:pt x="4922" y="711"/>
                      </a:cubicBezTo>
                      <a:cubicBezTo>
                        <a:pt x="4846" y="747"/>
                        <a:pt x="4770" y="775"/>
                        <a:pt x="4693" y="807"/>
                      </a:cubicBezTo>
                      <a:cubicBezTo>
                        <a:pt x="4665" y="815"/>
                        <a:pt x="4645" y="856"/>
                        <a:pt x="4661" y="888"/>
                      </a:cubicBezTo>
                      <a:cubicBezTo>
                        <a:pt x="4669" y="912"/>
                        <a:pt x="4693" y="928"/>
                        <a:pt x="4721" y="928"/>
                      </a:cubicBezTo>
                      <a:cubicBezTo>
                        <a:pt x="4729" y="928"/>
                        <a:pt x="4738" y="928"/>
                        <a:pt x="4746" y="920"/>
                      </a:cubicBezTo>
                      <a:cubicBezTo>
                        <a:pt x="4826" y="892"/>
                        <a:pt x="4902" y="860"/>
                        <a:pt x="4975" y="827"/>
                      </a:cubicBezTo>
                      <a:cubicBezTo>
                        <a:pt x="5007" y="811"/>
                        <a:pt x="5023" y="771"/>
                        <a:pt x="5007" y="739"/>
                      </a:cubicBezTo>
                      <a:cubicBezTo>
                        <a:pt x="4995" y="719"/>
                        <a:pt x="4971" y="705"/>
                        <a:pt x="4947" y="705"/>
                      </a:cubicBezTo>
                      <a:close/>
                      <a:moveTo>
                        <a:pt x="694" y="729"/>
                      </a:moveTo>
                      <a:cubicBezTo>
                        <a:pt x="670" y="729"/>
                        <a:pt x="644" y="741"/>
                        <a:pt x="631" y="767"/>
                      </a:cubicBezTo>
                      <a:cubicBezTo>
                        <a:pt x="619" y="795"/>
                        <a:pt x="639" y="831"/>
                        <a:pt x="668" y="848"/>
                      </a:cubicBezTo>
                      <a:cubicBezTo>
                        <a:pt x="744" y="884"/>
                        <a:pt x="824" y="908"/>
                        <a:pt x="901" y="936"/>
                      </a:cubicBezTo>
                      <a:cubicBezTo>
                        <a:pt x="905" y="944"/>
                        <a:pt x="913" y="944"/>
                        <a:pt x="921" y="944"/>
                      </a:cubicBezTo>
                      <a:cubicBezTo>
                        <a:pt x="949" y="944"/>
                        <a:pt x="969" y="924"/>
                        <a:pt x="981" y="896"/>
                      </a:cubicBezTo>
                      <a:cubicBezTo>
                        <a:pt x="989" y="864"/>
                        <a:pt x="969" y="827"/>
                        <a:pt x="941" y="815"/>
                      </a:cubicBezTo>
                      <a:cubicBezTo>
                        <a:pt x="864" y="791"/>
                        <a:pt x="788" y="763"/>
                        <a:pt x="712" y="731"/>
                      </a:cubicBezTo>
                      <a:cubicBezTo>
                        <a:pt x="706" y="729"/>
                        <a:pt x="700" y="729"/>
                        <a:pt x="694" y="729"/>
                      </a:cubicBezTo>
                      <a:close/>
                      <a:moveTo>
                        <a:pt x="1342" y="954"/>
                      </a:moveTo>
                      <a:cubicBezTo>
                        <a:pt x="1316" y="954"/>
                        <a:pt x="1288" y="973"/>
                        <a:pt x="1278" y="1004"/>
                      </a:cubicBezTo>
                      <a:cubicBezTo>
                        <a:pt x="1270" y="1032"/>
                        <a:pt x="1290" y="1069"/>
                        <a:pt x="1326" y="1077"/>
                      </a:cubicBezTo>
                      <a:lnTo>
                        <a:pt x="1567" y="1137"/>
                      </a:lnTo>
                      <a:lnTo>
                        <a:pt x="1580" y="1137"/>
                      </a:lnTo>
                      <a:cubicBezTo>
                        <a:pt x="1612" y="1137"/>
                        <a:pt x="1636" y="1117"/>
                        <a:pt x="1636" y="1093"/>
                      </a:cubicBezTo>
                      <a:cubicBezTo>
                        <a:pt x="1648" y="1056"/>
                        <a:pt x="1628" y="1028"/>
                        <a:pt x="1592" y="1016"/>
                      </a:cubicBezTo>
                      <a:cubicBezTo>
                        <a:pt x="1511" y="996"/>
                        <a:pt x="1435" y="976"/>
                        <a:pt x="1355" y="956"/>
                      </a:cubicBezTo>
                      <a:cubicBezTo>
                        <a:pt x="1350" y="955"/>
                        <a:pt x="1346" y="954"/>
                        <a:pt x="1342" y="954"/>
                      </a:cubicBezTo>
                      <a:close/>
                      <a:moveTo>
                        <a:pt x="4306" y="950"/>
                      </a:moveTo>
                      <a:cubicBezTo>
                        <a:pt x="4300" y="950"/>
                        <a:pt x="4294" y="951"/>
                        <a:pt x="4288" y="952"/>
                      </a:cubicBezTo>
                      <a:cubicBezTo>
                        <a:pt x="4207" y="976"/>
                        <a:pt x="4135" y="996"/>
                        <a:pt x="4054" y="1016"/>
                      </a:cubicBezTo>
                      <a:cubicBezTo>
                        <a:pt x="4018" y="1028"/>
                        <a:pt x="3998" y="1056"/>
                        <a:pt x="4006" y="1093"/>
                      </a:cubicBezTo>
                      <a:cubicBezTo>
                        <a:pt x="4014" y="1117"/>
                        <a:pt x="4038" y="1137"/>
                        <a:pt x="4067" y="1137"/>
                      </a:cubicBezTo>
                      <a:lnTo>
                        <a:pt x="4087" y="1137"/>
                      </a:lnTo>
                      <a:cubicBezTo>
                        <a:pt x="4167" y="1117"/>
                        <a:pt x="4247" y="1097"/>
                        <a:pt x="4328" y="1073"/>
                      </a:cubicBezTo>
                      <a:cubicBezTo>
                        <a:pt x="4360" y="1064"/>
                        <a:pt x="4380" y="1028"/>
                        <a:pt x="4368" y="992"/>
                      </a:cubicBezTo>
                      <a:cubicBezTo>
                        <a:pt x="4361" y="966"/>
                        <a:pt x="4335" y="950"/>
                        <a:pt x="4306" y="950"/>
                      </a:cubicBezTo>
                      <a:close/>
                      <a:moveTo>
                        <a:pt x="2020" y="1096"/>
                      </a:moveTo>
                      <a:cubicBezTo>
                        <a:pt x="1988" y="1096"/>
                        <a:pt x="1961" y="1116"/>
                        <a:pt x="1957" y="1149"/>
                      </a:cubicBezTo>
                      <a:cubicBezTo>
                        <a:pt x="1953" y="1185"/>
                        <a:pt x="1973" y="1213"/>
                        <a:pt x="2009" y="1217"/>
                      </a:cubicBezTo>
                      <a:cubicBezTo>
                        <a:pt x="2090" y="1233"/>
                        <a:pt x="2174" y="1245"/>
                        <a:pt x="2255" y="1253"/>
                      </a:cubicBezTo>
                      <a:lnTo>
                        <a:pt x="2259" y="1253"/>
                      </a:lnTo>
                      <a:cubicBezTo>
                        <a:pt x="2291" y="1253"/>
                        <a:pt x="2319" y="1229"/>
                        <a:pt x="2327" y="1197"/>
                      </a:cubicBezTo>
                      <a:cubicBezTo>
                        <a:pt x="2331" y="1161"/>
                        <a:pt x="2307" y="1133"/>
                        <a:pt x="2271" y="1129"/>
                      </a:cubicBezTo>
                      <a:cubicBezTo>
                        <a:pt x="2190" y="1125"/>
                        <a:pt x="2110" y="1109"/>
                        <a:pt x="2030" y="1097"/>
                      </a:cubicBezTo>
                      <a:cubicBezTo>
                        <a:pt x="2026" y="1096"/>
                        <a:pt x="2023" y="1096"/>
                        <a:pt x="2020" y="1096"/>
                      </a:cubicBezTo>
                      <a:close/>
                      <a:moveTo>
                        <a:pt x="3637" y="1103"/>
                      </a:moveTo>
                      <a:cubicBezTo>
                        <a:pt x="3633" y="1103"/>
                        <a:pt x="3629" y="1104"/>
                        <a:pt x="3625" y="1105"/>
                      </a:cubicBezTo>
                      <a:lnTo>
                        <a:pt x="3384" y="1133"/>
                      </a:lnTo>
                      <a:cubicBezTo>
                        <a:pt x="3351" y="1137"/>
                        <a:pt x="3323" y="1169"/>
                        <a:pt x="3331" y="1205"/>
                      </a:cubicBezTo>
                      <a:cubicBezTo>
                        <a:pt x="3331" y="1233"/>
                        <a:pt x="3359" y="1257"/>
                        <a:pt x="3388" y="1257"/>
                      </a:cubicBezTo>
                      <a:cubicBezTo>
                        <a:pt x="3388" y="1257"/>
                        <a:pt x="3396" y="1257"/>
                        <a:pt x="3400" y="1253"/>
                      </a:cubicBezTo>
                      <a:cubicBezTo>
                        <a:pt x="3480" y="1249"/>
                        <a:pt x="3564" y="1237"/>
                        <a:pt x="3645" y="1225"/>
                      </a:cubicBezTo>
                      <a:cubicBezTo>
                        <a:pt x="3677" y="1217"/>
                        <a:pt x="3701" y="1189"/>
                        <a:pt x="3697" y="1153"/>
                      </a:cubicBezTo>
                      <a:cubicBezTo>
                        <a:pt x="3693" y="1128"/>
                        <a:pt x="3668" y="1103"/>
                        <a:pt x="3637" y="1103"/>
                      </a:cubicBezTo>
                      <a:close/>
                      <a:moveTo>
                        <a:pt x="2709" y="1157"/>
                      </a:moveTo>
                      <a:cubicBezTo>
                        <a:pt x="2672" y="1157"/>
                        <a:pt x="2640" y="1181"/>
                        <a:pt x="2640" y="1217"/>
                      </a:cubicBezTo>
                      <a:cubicBezTo>
                        <a:pt x="2640" y="1253"/>
                        <a:pt x="2668" y="1281"/>
                        <a:pt x="2701" y="1281"/>
                      </a:cubicBezTo>
                      <a:lnTo>
                        <a:pt x="2954" y="1281"/>
                      </a:lnTo>
                      <a:cubicBezTo>
                        <a:pt x="2990" y="1281"/>
                        <a:pt x="3014" y="1253"/>
                        <a:pt x="3014" y="1217"/>
                      </a:cubicBezTo>
                      <a:cubicBezTo>
                        <a:pt x="3014" y="1181"/>
                        <a:pt x="2982" y="1157"/>
                        <a:pt x="2950" y="1157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</p:grpSp>
      <p:grpSp>
        <p:nvGrpSpPr>
          <p:cNvPr id="112" name="Google Shape;112;p3"/>
          <p:cNvGrpSpPr/>
          <p:nvPr/>
        </p:nvGrpSpPr>
        <p:grpSpPr>
          <a:xfrm rot="-2995951">
            <a:off x="4429344" y="513243"/>
            <a:ext cx="4074052" cy="3919122"/>
            <a:chOff x="2032175" y="1682500"/>
            <a:chExt cx="557500" cy="536300"/>
          </a:xfrm>
        </p:grpSpPr>
        <p:sp>
          <p:nvSpPr>
            <p:cNvPr id="113" name="Google Shape;113;p3"/>
            <p:cNvSpPr/>
            <p:nvPr/>
          </p:nvSpPr>
          <p:spPr>
            <a:xfrm>
              <a:off x="2032175" y="1736150"/>
              <a:ext cx="557500" cy="482650"/>
            </a:xfrm>
            <a:custGeom>
              <a:avLst/>
              <a:gdLst/>
              <a:ahLst/>
              <a:cxnLst/>
              <a:rect l="l" t="t" r="r" b="b"/>
              <a:pathLst>
                <a:path w="22300" h="19306" extrusionOk="0">
                  <a:moveTo>
                    <a:pt x="17029" y="1"/>
                  </a:moveTo>
                  <a:cubicBezTo>
                    <a:pt x="15601" y="1"/>
                    <a:pt x="14082" y="330"/>
                    <a:pt x="12862" y="771"/>
                  </a:cubicBezTo>
                  <a:cubicBezTo>
                    <a:pt x="12037" y="1071"/>
                    <a:pt x="11278" y="1177"/>
                    <a:pt x="10540" y="1177"/>
                  </a:cubicBezTo>
                  <a:cubicBezTo>
                    <a:pt x="8763" y="1177"/>
                    <a:pt x="7104" y="563"/>
                    <a:pt x="4920" y="563"/>
                  </a:cubicBezTo>
                  <a:cubicBezTo>
                    <a:pt x="4705" y="563"/>
                    <a:pt x="4485" y="569"/>
                    <a:pt x="4260" y="582"/>
                  </a:cubicBezTo>
                  <a:cubicBezTo>
                    <a:pt x="788" y="783"/>
                    <a:pt x="202" y="4198"/>
                    <a:pt x="1708" y="7372"/>
                  </a:cubicBezTo>
                  <a:cubicBezTo>
                    <a:pt x="3215" y="10546"/>
                    <a:pt x="1" y="13439"/>
                    <a:pt x="1258" y="16798"/>
                  </a:cubicBezTo>
                  <a:cubicBezTo>
                    <a:pt x="1942" y="18629"/>
                    <a:pt x="3846" y="18953"/>
                    <a:pt x="5847" y="18953"/>
                  </a:cubicBezTo>
                  <a:cubicBezTo>
                    <a:pt x="6944" y="18953"/>
                    <a:pt x="8069" y="18856"/>
                    <a:pt x="9039" y="18856"/>
                  </a:cubicBezTo>
                  <a:cubicBezTo>
                    <a:pt x="9546" y="18856"/>
                    <a:pt x="10011" y="18883"/>
                    <a:pt x="10407" y="18964"/>
                  </a:cubicBezTo>
                  <a:cubicBezTo>
                    <a:pt x="11570" y="19200"/>
                    <a:pt x="12633" y="19305"/>
                    <a:pt x="13600" y="19305"/>
                  </a:cubicBezTo>
                  <a:cubicBezTo>
                    <a:pt x="20113" y="19305"/>
                    <a:pt x="22247" y="14514"/>
                    <a:pt x="21247" y="12632"/>
                  </a:cubicBezTo>
                  <a:cubicBezTo>
                    <a:pt x="20090" y="10462"/>
                    <a:pt x="22299" y="6312"/>
                    <a:pt x="21496" y="2796"/>
                  </a:cubicBezTo>
                  <a:cubicBezTo>
                    <a:pt x="21018" y="707"/>
                    <a:pt x="19121" y="1"/>
                    <a:pt x="17029" y="1"/>
                  </a:cubicBezTo>
                  <a:close/>
                </a:path>
              </a:pathLst>
            </a:custGeom>
            <a:solidFill>
              <a:srgbClr val="FF5A78">
                <a:alpha val="225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" name="Google Shape;114;p3"/>
            <p:cNvSpPr/>
            <p:nvPr/>
          </p:nvSpPr>
          <p:spPr>
            <a:xfrm>
              <a:off x="2196000" y="1682500"/>
              <a:ext cx="189675" cy="60225"/>
            </a:xfrm>
            <a:custGeom>
              <a:avLst/>
              <a:gdLst/>
              <a:ahLst/>
              <a:cxnLst/>
              <a:rect l="l" t="t" r="r" b="b"/>
              <a:pathLst>
                <a:path w="7587" h="2409" extrusionOk="0">
                  <a:moveTo>
                    <a:pt x="984" y="1"/>
                  </a:moveTo>
                  <a:cubicBezTo>
                    <a:pt x="635" y="1"/>
                    <a:pt x="382" y="108"/>
                    <a:pt x="294" y="422"/>
                  </a:cubicBezTo>
                  <a:cubicBezTo>
                    <a:pt x="0" y="1457"/>
                    <a:pt x="1858" y="2408"/>
                    <a:pt x="3684" y="2408"/>
                  </a:cubicBezTo>
                  <a:cubicBezTo>
                    <a:pt x="3806" y="2408"/>
                    <a:pt x="3929" y="2404"/>
                    <a:pt x="4051" y="2395"/>
                  </a:cubicBezTo>
                  <a:cubicBezTo>
                    <a:pt x="6642" y="2210"/>
                    <a:pt x="7586" y="981"/>
                    <a:pt x="7325" y="374"/>
                  </a:cubicBezTo>
                  <a:cubicBezTo>
                    <a:pt x="7218" y="124"/>
                    <a:pt x="6925" y="30"/>
                    <a:pt x="6519" y="30"/>
                  </a:cubicBezTo>
                  <a:cubicBezTo>
                    <a:pt x="5946" y="30"/>
                    <a:pt x="5149" y="218"/>
                    <a:pt x="4336" y="422"/>
                  </a:cubicBezTo>
                  <a:cubicBezTo>
                    <a:pt x="4179" y="462"/>
                    <a:pt x="4010" y="479"/>
                    <a:pt x="3833" y="479"/>
                  </a:cubicBezTo>
                  <a:cubicBezTo>
                    <a:pt x="2889" y="479"/>
                    <a:pt x="1721" y="1"/>
                    <a:pt x="984" y="1"/>
                  </a:cubicBezTo>
                  <a:close/>
                </a:path>
              </a:pathLst>
            </a:custGeom>
            <a:solidFill>
              <a:srgbClr val="FF5A78">
                <a:alpha val="225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5" name="Google Shape;115;p3"/>
          <p:cNvSpPr txBox="1">
            <a:spLocks noGrp="1"/>
          </p:cNvSpPr>
          <p:nvPr>
            <p:ph type="title" idx="2" hasCustomPrompt="1"/>
          </p:nvPr>
        </p:nvSpPr>
        <p:spPr>
          <a:xfrm>
            <a:off x="740125" y="831100"/>
            <a:ext cx="3831900" cy="1395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8000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116" name="Google Shape;116;p3"/>
          <p:cNvSpPr txBox="1">
            <a:spLocks noGrp="1"/>
          </p:cNvSpPr>
          <p:nvPr>
            <p:ph type="subTitle" idx="1"/>
          </p:nvPr>
        </p:nvSpPr>
        <p:spPr>
          <a:xfrm>
            <a:off x="1279975" y="3010100"/>
            <a:ext cx="2752200" cy="728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Font typeface="Bellota Text"/>
              <a:buNone/>
              <a:defRPr sz="1600">
                <a:solidFill>
                  <a:schemeClr val="dk1"/>
                </a:solidFill>
                <a:latin typeface="Bellota Text"/>
                <a:ea typeface="Bellota Text"/>
                <a:cs typeface="Bellota Text"/>
                <a:sym typeface="Bellota Text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grpSp>
        <p:nvGrpSpPr>
          <p:cNvPr id="117" name="Google Shape;117;p3"/>
          <p:cNvGrpSpPr/>
          <p:nvPr/>
        </p:nvGrpSpPr>
        <p:grpSpPr>
          <a:xfrm rot="7153394">
            <a:off x="7700648" y="3361727"/>
            <a:ext cx="2039530" cy="1399524"/>
            <a:chOff x="6272659" y="-660615"/>
            <a:chExt cx="2039586" cy="1399562"/>
          </a:xfrm>
        </p:grpSpPr>
        <p:grpSp>
          <p:nvGrpSpPr>
            <p:cNvPr id="118" name="Google Shape;118;p3"/>
            <p:cNvGrpSpPr/>
            <p:nvPr/>
          </p:nvGrpSpPr>
          <p:grpSpPr>
            <a:xfrm rot="8478049">
              <a:off x="7456155" y="-397939"/>
              <a:ext cx="900955" cy="172869"/>
              <a:chOff x="3564648" y="628675"/>
              <a:chExt cx="901001" cy="172878"/>
            </a:xfrm>
          </p:grpSpPr>
          <p:sp>
            <p:nvSpPr>
              <p:cNvPr id="119" name="Google Shape;119;p3"/>
              <p:cNvSpPr/>
              <p:nvPr/>
            </p:nvSpPr>
            <p:spPr>
              <a:xfrm>
                <a:off x="3564648" y="647688"/>
                <a:ext cx="32631" cy="26026"/>
              </a:xfrm>
              <a:custGeom>
                <a:avLst/>
                <a:gdLst/>
                <a:ahLst/>
                <a:cxnLst/>
                <a:rect l="l" t="t" r="r" b="b"/>
                <a:pathLst>
                  <a:path w="242" h="193" extrusionOk="0">
                    <a:moveTo>
                      <a:pt x="73" y="0"/>
                    </a:moveTo>
                    <a:cubicBezTo>
                      <a:pt x="53" y="0"/>
                      <a:pt x="33" y="10"/>
                      <a:pt x="21" y="28"/>
                    </a:cubicBezTo>
                    <a:cubicBezTo>
                      <a:pt x="0" y="52"/>
                      <a:pt x="4" y="92"/>
                      <a:pt x="33" y="112"/>
                    </a:cubicBezTo>
                    <a:cubicBezTo>
                      <a:pt x="33" y="112"/>
                      <a:pt x="69" y="140"/>
                      <a:pt x="141" y="184"/>
                    </a:cubicBezTo>
                    <a:cubicBezTo>
                      <a:pt x="149" y="188"/>
                      <a:pt x="165" y="192"/>
                      <a:pt x="173" y="192"/>
                    </a:cubicBezTo>
                    <a:cubicBezTo>
                      <a:pt x="193" y="192"/>
                      <a:pt x="213" y="184"/>
                      <a:pt x="225" y="168"/>
                    </a:cubicBezTo>
                    <a:cubicBezTo>
                      <a:pt x="241" y="144"/>
                      <a:pt x="233" y="104"/>
                      <a:pt x="205" y="84"/>
                    </a:cubicBezTo>
                    <a:cubicBezTo>
                      <a:pt x="141" y="40"/>
                      <a:pt x="105" y="11"/>
                      <a:pt x="105" y="11"/>
                    </a:cubicBezTo>
                    <a:cubicBezTo>
                      <a:pt x="96" y="4"/>
                      <a:pt x="84" y="0"/>
                      <a:pt x="73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0" name="Google Shape;120;p3"/>
              <p:cNvSpPr/>
              <p:nvPr/>
            </p:nvSpPr>
            <p:spPr>
              <a:xfrm>
                <a:off x="3630180" y="628675"/>
                <a:ext cx="835469" cy="172878"/>
              </a:xfrm>
              <a:custGeom>
                <a:avLst/>
                <a:gdLst/>
                <a:ahLst/>
                <a:cxnLst/>
                <a:rect l="l" t="t" r="r" b="b"/>
                <a:pathLst>
                  <a:path w="6196" h="1282" extrusionOk="0">
                    <a:moveTo>
                      <a:pt x="6121" y="0"/>
                    </a:moveTo>
                    <a:cubicBezTo>
                      <a:pt x="6109" y="0"/>
                      <a:pt x="6097" y="4"/>
                      <a:pt x="6087" y="12"/>
                    </a:cubicBezTo>
                    <a:cubicBezTo>
                      <a:pt x="6023" y="64"/>
                      <a:pt x="5955" y="112"/>
                      <a:pt x="5891" y="160"/>
                    </a:cubicBezTo>
                    <a:cubicBezTo>
                      <a:pt x="5858" y="177"/>
                      <a:pt x="5854" y="213"/>
                      <a:pt x="5875" y="245"/>
                    </a:cubicBezTo>
                    <a:cubicBezTo>
                      <a:pt x="5887" y="261"/>
                      <a:pt x="5907" y="269"/>
                      <a:pt x="5927" y="269"/>
                    </a:cubicBezTo>
                    <a:cubicBezTo>
                      <a:pt x="5943" y="269"/>
                      <a:pt x="5951" y="265"/>
                      <a:pt x="5967" y="261"/>
                    </a:cubicBezTo>
                    <a:cubicBezTo>
                      <a:pt x="6035" y="213"/>
                      <a:pt x="6104" y="165"/>
                      <a:pt x="6168" y="112"/>
                    </a:cubicBezTo>
                    <a:cubicBezTo>
                      <a:pt x="6192" y="88"/>
                      <a:pt x="6196" y="48"/>
                      <a:pt x="6176" y="24"/>
                    </a:cubicBezTo>
                    <a:cubicBezTo>
                      <a:pt x="6161" y="9"/>
                      <a:pt x="6140" y="0"/>
                      <a:pt x="6121" y="0"/>
                    </a:cubicBezTo>
                    <a:close/>
                    <a:moveTo>
                      <a:pt x="5557" y="384"/>
                    </a:moveTo>
                    <a:cubicBezTo>
                      <a:pt x="5546" y="384"/>
                      <a:pt x="5535" y="387"/>
                      <a:pt x="5525" y="394"/>
                    </a:cubicBezTo>
                    <a:lnTo>
                      <a:pt x="5312" y="514"/>
                    </a:lnTo>
                    <a:cubicBezTo>
                      <a:pt x="5284" y="530"/>
                      <a:pt x="5272" y="570"/>
                      <a:pt x="5288" y="602"/>
                    </a:cubicBezTo>
                    <a:cubicBezTo>
                      <a:pt x="5296" y="623"/>
                      <a:pt x="5324" y="631"/>
                      <a:pt x="5344" y="631"/>
                    </a:cubicBezTo>
                    <a:cubicBezTo>
                      <a:pt x="5352" y="631"/>
                      <a:pt x="5364" y="631"/>
                      <a:pt x="5372" y="627"/>
                    </a:cubicBezTo>
                    <a:cubicBezTo>
                      <a:pt x="5445" y="586"/>
                      <a:pt x="5517" y="546"/>
                      <a:pt x="5589" y="502"/>
                    </a:cubicBezTo>
                    <a:cubicBezTo>
                      <a:pt x="5617" y="486"/>
                      <a:pt x="5629" y="446"/>
                      <a:pt x="5609" y="414"/>
                    </a:cubicBezTo>
                    <a:cubicBezTo>
                      <a:pt x="5599" y="395"/>
                      <a:pt x="5578" y="384"/>
                      <a:pt x="5557" y="384"/>
                    </a:cubicBezTo>
                    <a:close/>
                    <a:moveTo>
                      <a:pt x="68" y="434"/>
                    </a:moveTo>
                    <a:cubicBezTo>
                      <a:pt x="45" y="434"/>
                      <a:pt x="25" y="444"/>
                      <a:pt x="17" y="466"/>
                    </a:cubicBezTo>
                    <a:cubicBezTo>
                      <a:pt x="1" y="494"/>
                      <a:pt x="9" y="534"/>
                      <a:pt x="41" y="550"/>
                    </a:cubicBezTo>
                    <a:cubicBezTo>
                      <a:pt x="109" y="590"/>
                      <a:pt x="185" y="631"/>
                      <a:pt x="262" y="667"/>
                    </a:cubicBezTo>
                    <a:cubicBezTo>
                      <a:pt x="266" y="671"/>
                      <a:pt x="278" y="671"/>
                      <a:pt x="286" y="671"/>
                    </a:cubicBezTo>
                    <a:cubicBezTo>
                      <a:pt x="310" y="671"/>
                      <a:pt x="330" y="663"/>
                      <a:pt x="346" y="635"/>
                    </a:cubicBezTo>
                    <a:cubicBezTo>
                      <a:pt x="362" y="602"/>
                      <a:pt x="346" y="566"/>
                      <a:pt x="318" y="550"/>
                    </a:cubicBezTo>
                    <a:cubicBezTo>
                      <a:pt x="246" y="514"/>
                      <a:pt x="169" y="482"/>
                      <a:pt x="101" y="442"/>
                    </a:cubicBezTo>
                    <a:cubicBezTo>
                      <a:pt x="90" y="436"/>
                      <a:pt x="79" y="434"/>
                      <a:pt x="68" y="434"/>
                    </a:cubicBezTo>
                    <a:close/>
                    <a:moveTo>
                      <a:pt x="4947" y="705"/>
                    </a:moveTo>
                    <a:cubicBezTo>
                      <a:pt x="4939" y="705"/>
                      <a:pt x="4930" y="707"/>
                      <a:pt x="4922" y="711"/>
                    </a:cubicBezTo>
                    <a:cubicBezTo>
                      <a:pt x="4846" y="747"/>
                      <a:pt x="4770" y="775"/>
                      <a:pt x="4693" y="807"/>
                    </a:cubicBezTo>
                    <a:cubicBezTo>
                      <a:pt x="4665" y="815"/>
                      <a:pt x="4645" y="856"/>
                      <a:pt x="4661" y="888"/>
                    </a:cubicBezTo>
                    <a:cubicBezTo>
                      <a:pt x="4669" y="912"/>
                      <a:pt x="4693" y="928"/>
                      <a:pt x="4721" y="928"/>
                    </a:cubicBezTo>
                    <a:cubicBezTo>
                      <a:pt x="4729" y="928"/>
                      <a:pt x="4738" y="928"/>
                      <a:pt x="4746" y="920"/>
                    </a:cubicBezTo>
                    <a:cubicBezTo>
                      <a:pt x="4826" y="892"/>
                      <a:pt x="4902" y="860"/>
                      <a:pt x="4975" y="827"/>
                    </a:cubicBezTo>
                    <a:cubicBezTo>
                      <a:pt x="5007" y="811"/>
                      <a:pt x="5023" y="771"/>
                      <a:pt x="5007" y="739"/>
                    </a:cubicBezTo>
                    <a:cubicBezTo>
                      <a:pt x="4995" y="719"/>
                      <a:pt x="4971" y="705"/>
                      <a:pt x="4947" y="705"/>
                    </a:cubicBezTo>
                    <a:close/>
                    <a:moveTo>
                      <a:pt x="694" y="729"/>
                    </a:moveTo>
                    <a:cubicBezTo>
                      <a:pt x="670" y="729"/>
                      <a:pt x="644" y="741"/>
                      <a:pt x="631" y="767"/>
                    </a:cubicBezTo>
                    <a:cubicBezTo>
                      <a:pt x="619" y="795"/>
                      <a:pt x="639" y="831"/>
                      <a:pt x="668" y="848"/>
                    </a:cubicBezTo>
                    <a:cubicBezTo>
                      <a:pt x="744" y="884"/>
                      <a:pt x="824" y="908"/>
                      <a:pt x="901" y="936"/>
                    </a:cubicBezTo>
                    <a:cubicBezTo>
                      <a:pt x="905" y="944"/>
                      <a:pt x="913" y="944"/>
                      <a:pt x="921" y="944"/>
                    </a:cubicBezTo>
                    <a:cubicBezTo>
                      <a:pt x="949" y="944"/>
                      <a:pt x="969" y="924"/>
                      <a:pt x="981" y="896"/>
                    </a:cubicBezTo>
                    <a:cubicBezTo>
                      <a:pt x="989" y="864"/>
                      <a:pt x="969" y="827"/>
                      <a:pt x="941" y="815"/>
                    </a:cubicBezTo>
                    <a:cubicBezTo>
                      <a:pt x="864" y="791"/>
                      <a:pt x="788" y="763"/>
                      <a:pt x="712" y="731"/>
                    </a:cubicBezTo>
                    <a:cubicBezTo>
                      <a:pt x="706" y="729"/>
                      <a:pt x="700" y="729"/>
                      <a:pt x="694" y="729"/>
                    </a:cubicBezTo>
                    <a:close/>
                    <a:moveTo>
                      <a:pt x="1342" y="954"/>
                    </a:moveTo>
                    <a:cubicBezTo>
                      <a:pt x="1316" y="954"/>
                      <a:pt x="1288" y="973"/>
                      <a:pt x="1278" y="1004"/>
                    </a:cubicBezTo>
                    <a:cubicBezTo>
                      <a:pt x="1270" y="1032"/>
                      <a:pt x="1290" y="1069"/>
                      <a:pt x="1326" y="1077"/>
                    </a:cubicBezTo>
                    <a:lnTo>
                      <a:pt x="1567" y="1137"/>
                    </a:lnTo>
                    <a:lnTo>
                      <a:pt x="1580" y="1137"/>
                    </a:lnTo>
                    <a:cubicBezTo>
                      <a:pt x="1612" y="1137"/>
                      <a:pt x="1636" y="1117"/>
                      <a:pt x="1636" y="1093"/>
                    </a:cubicBezTo>
                    <a:cubicBezTo>
                      <a:pt x="1648" y="1056"/>
                      <a:pt x="1628" y="1028"/>
                      <a:pt x="1592" y="1016"/>
                    </a:cubicBezTo>
                    <a:cubicBezTo>
                      <a:pt x="1511" y="996"/>
                      <a:pt x="1435" y="976"/>
                      <a:pt x="1355" y="956"/>
                    </a:cubicBezTo>
                    <a:cubicBezTo>
                      <a:pt x="1350" y="955"/>
                      <a:pt x="1346" y="954"/>
                      <a:pt x="1342" y="954"/>
                    </a:cubicBezTo>
                    <a:close/>
                    <a:moveTo>
                      <a:pt x="4306" y="950"/>
                    </a:moveTo>
                    <a:cubicBezTo>
                      <a:pt x="4300" y="950"/>
                      <a:pt x="4294" y="951"/>
                      <a:pt x="4288" y="952"/>
                    </a:cubicBezTo>
                    <a:cubicBezTo>
                      <a:pt x="4207" y="976"/>
                      <a:pt x="4135" y="996"/>
                      <a:pt x="4054" y="1016"/>
                    </a:cubicBezTo>
                    <a:cubicBezTo>
                      <a:pt x="4018" y="1028"/>
                      <a:pt x="3998" y="1056"/>
                      <a:pt x="4006" y="1093"/>
                    </a:cubicBezTo>
                    <a:cubicBezTo>
                      <a:pt x="4014" y="1117"/>
                      <a:pt x="4038" y="1137"/>
                      <a:pt x="4067" y="1137"/>
                    </a:cubicBezTo>
                    <a:lnTo>
                      <a:pt x="4087" y="1137"/>
                    </a:lnTo>
                    <a:cubicBezTo>
                      <a:pt x="4167" y="1117"/>
                      <a:pt x="4247" y="1097"/>
                      <a:pt x="4328" y="1073"/>
                    </a:cubicBezTo>
                    <a:cubicBezTo>
                      <a:pt x="4360" y="1064"/>
                      <a:pt x="4380" y="1028"/>
                      <a:pt x="4368" y="992"/>
                    </a:cubicBezTo>
                    <a:cubicBezTo>
                      <a:pt x="4361" y="966"/>
                      <a:pt x="4335" y="950"/>
                      <a:pt x="4306" y="950"/>
                    </a:cubicBezTo>
                    <a:close/>
                    <a:moveTo>
                      <a:pt x="2020" y="1096"/>
                    </a:moveTo>
                    <a:cubicBezTo>
                      <a:pt x="1988" y="1096"/>
                      <a:pt x="1961" y="1116"/>
                      <a:pt x="1957" y="1149"/>
                    </a:cubicBezTo>
                    <a:cubicBezTo>
                      <a:pt x="1953" y="1185"/>
                      <a:pt x="1973" y="1213"/>
                      <a:pt x="2009" y="1217"/>
                    </a:cubicBezTo>
                    <a:cubicBezTo>
                      <a:pt x="2090" y="1233"/>
                      <a:pt x="2174" y="1245"/>
                      <a:pt x="2255" y="1253"/>
                    </a:cubicBezTo>
                    <a:lnTo>
                      <a:pt x="2259" y="1253"/>
                    </a:lnTo>
                    <a:cubicBezTo>
                      <a:pt x="2291" y="1253"/>
                      <a:pt x="2319" y="1229"/>
                      <a:pt x="2327" y="1197"/>
                    </a:cubicBezTo>
                    <a:cubicBezTo>
                      <a:pt x="2331" y="1161"/>
                      <a:pt x="2307" y="1133"/>
                      <a:pt x="2271" y="1129"/>
                    </a:cubicBezTo>
                    <a:cubicBezTo>
                      <a:pt x="2190" y="1125"/>
                      <a:pt x="2110" y="1109"/>
                      <a:pt x="2030" y="1097"/>
                    </a:cubicBezTo>
                    <a:cubicBezTo>
                      <a:pt x="2026" y="1096"/>
                      <a:pt x="2023" y="1096"/>
                      <a:pt x="2020" y="1096"/>
                    </a:cubicBezTo>
                    <a:close/>
                    <a:moveTo>
                      <a:pt x="3637" y="1103"/>
                    </a:moveTo>
                    <a:cubicBezTo>
                      <a:pt x="3633" y="1103"/>
                      <a:pt x="3629" y="1104"/>
                      <a:pt x="3625" y="1105"/>
                    </a:cubicBezTo>
                    <a:lnTo>
                      <a:pt x="3384" y="1133"/>
                    </a:lnTo>
                    <a:cubicBezTo>
                      <a:pt x="3351" y="1137"/>
                      <a:pt x="3323" y="1169"/>
                      <a:pt x="3331" y="1205"/>
                    </a:cubicBezTo>
                    <a:cubicBezTo>
                      <a:pt x="3331" y="1233"/>
                      <a:pt x="3359" y="1257"/>
                      <a:pt x="3388" y="1257"/>
                    </a:cubicBezTo>
                    <a:cubicBezTo>
                      <a:pt x="3388" y="1257"/>
                      <a:pt x="3396" y="1257"/>
                      <a:pt x="3400" y="1253"/>
                    </a:cubicBezTo>
                    <a:cubicBezTo>
                      <a:pt x="3480" y="1249"/>
                      <a:pt x="3564" y="1237"/>
                      <a:pt x="3645" y="1225"/>
                    </a:cubicBezTo>
                    <a:cubicBezTo>
                      <a:pt x="3677" y="1217"/>
                      <a:pt x="3701" y="1189"/>
                      <a:pt x="3697" y="1153"/>
                    </a:cubicBezTo>
                    <a:cubicBezTo>
                      <a:pt x="3693" y="1128"/>
                      <a:pt x="3668" y="1103"/>
                      <a:pt x="3637" y="1103"/>
                    </a:cubicBezTo>
                    <a:close/>
                    <a:moveTo>
                      <a:pt x="2709" y="1157"/>
                    </a:moveTo>
                    <a:cubicBezTo>
                      <a:pt x="2672" y="1157"/>
                      <a:pt x="2640" y="1181"/>
                      <a:pt x="2640" y="1217"/>
                    </a:cubicBezTo>
                    <a:cubicBezTo>
                      <a:pt x="2640" y="1253"/>
                      <a:pt x="2668" y="1281"/>
                      <a:pt x="2701" y="1281"/>
                    </a:cubicBezTo>
                    <a:lnTo>
                      <a:pt x="2954" y="1281"/>
                    </a:lnTo>
                    <a:cubicBezTo>
                      <a:pt x="2990" y="1281"/>
                      <a:pt x="3014" y="1253"/>
                      <a:pt x="3014" y="1217"/>
                    </a:cubicBezTo>
                    <a:cubicBezTo>
                      <a:pt x="3014" y="1181"/>
                      <a:pt x="2982" y="1157"/>
                      <a:pt x="2950" y="1157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1" name="Google Shape;121;p3"/>
            <p:cNvGrpSpPr/>
            <p:nvPr/>
          </p:nvGrpSpPr>
          <p:grpSpPr>
            <a:xfrm rot="-1338283">
              <a:off x="6304777" y="70229"/>
              <a:ext cx="1332686" cy="431981"/>
              <a:chOff x="3132849" y="378861"/>
              <a:chExt cx="1332799" cy="432018"/>
            </a:xfrm>
          </p:grpSpPr>
          <p:sp>
            <p:nvSpPr>
              <p:cNvPr id="122" name="Google Shape;122;p3"/>
              <p:cNvSpPr/>
              <p:nvPr/>
            </p:nvSpPr>
            <p:spPr>
              <a:xfrm>
                <a:off x="3564648" y="647688"/>
                <a:ext cx="32631" cy="26026"/>
              </a:xfrm>
              <a:custGeom>
                <a:avLst/>
                <a:gdLst/>
                <a:ahLst/>
                <a:cxnLst/>
                <a:rect l="l" t="t" r="r" b="b"/>
                <a:pathLst>
                  <a:path w="242" h="193" extrusionOk="0">
                    <a:moveTo>
                      <a:pt x="73" y="0"/>
                    </a:moveTo>
                    <a:cubicBezTo>
                      <a:pt x="53" y="0"/>
                      <a:pt x="33" y="10"/>
                      <a:pt x="21" y="28"/>
                    </a:cubicBezTo>
                    <a:cubicBezTo>
                      <a:pt x="0" y="52"/>
                      <a:pt x="4" y="92"/>
                      <a:pt x="33" y="112"/>
                    </a:cubicBezTo>
                    <a:cubicBezTo>
                      <a:pt x="33" y="112"/>
                      <a:pt x="69" y="140"/>
                      <a:pt x="141" y="184"/>
                    </a:cubicBezTo>
                    <a:cubicBezTo>
                      <a:pt x="149" y="188"/>
                      <a:pt x="165" y="192"/>
                      <a:pt x="173" y="192"/>
                    </a:cubicBezTo>
                    <a:cubicBezTo>
                      <a:pt x="193" y="192"/>
                      <a:pt x="213" y="184"/>
                      <a:pt x="225" y="168"/>
                    </a:cubicBezTo>
                    <a:cubicBezTo>
                      <a:pt x="241" y="144"/>
                      <a:pt x="233" y="104"/>
                      <a:pt x="205" y="84"/>
                    </a:cubicBezTo>
                    <a:cubicBezTo>
                      <a:pt x="141" y="40"/>
                      <a:pt x="105" y="11"/>
                      <a:pt x="105" y="11"/>
                    </a:cubicBezTo>
                    <a:cubicBezTo>
                      <a:pt x="96" y="4"/>
                      <a:pt x="84" y="0"/>
                      <a:pt x="73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3" name="Google Shape;123;p3"/>
              <p:cNvSpPr/>
              <p:nvPr/>
            </p:nvSpPr>
            <p:spPr>
              <a:xfrm>
                <a:off x="3630180" y="628675"/>
                <a:ext cx="835469" cy="172878"/>
              </a:xfrm>
              <a:custGeom>
                <a:avLst/>
                <a:gdLst/>
                <a:ahLst/>
                <a:cxnLst/>
                <a:rect l="l" t="t" r="r" b="b"/>
                <a:pathLst>
                  <a:path w="6196" h="1282" extrusionOk="0">
                    <a:moveTo>
                      <a:pt x="6121" y="0"/>
                    </a:moveTo>
                    <a:cubicBezTo>
                      <a:pt x="6109" y="0"/>
                      <a:pt x="6097" y="4"/>
                      <a:pt x="6087" y="12"/>
                    </a:cubicBezTo>
                    <a:cubicBezTo>
                      <a:pt x="6023" y="64"/>
                      <a:pt x="5955" y="112"/>
                      <a:pt x="5891" y="160"/>
                    </a:cubicBezTo>
                    <a:cubicBezTo>
                      <a:pt x="5858" y="177"/>
                      <a:pt x="5854" y="213"/>
                      <a:pt x="5875" y="245"/>
                    </a:cubicBezTo>
                    <a:cubicBezTo>
                      <a:pt x="5887" y="261"/>
                      <a:pt x="5907" y="269"/>
                      <a:pt x="5927" y="269"/>
                    </a:cubicBezTo>
                    <a:cubicBezTo>
                      <a:pt x="5943" y="269"/>
                      <a:pt x="5951" y="265"/>
                      <a:pt x="5967" y="261"/>
                    </a:cubicBezTo>
                    <a:cubicBezTo>
                      <a:pt x="6035" y="213"/>
                      <a:pt x="6104" y="165"/>
                      <a:pt x="6168" y="112"/>
                    </a:cubicBezTo>
                    <a:cubicBezTo>
                      <a:pt x="6192" y="88"/>
                      <a:pt x="6196" y="48"/>
                      <a:pt x="6176" y="24"/>
                    </a:cubicBezTo>
                    <a:cubicBezTo>
                      <a:pt x="6161" y="9"/>
                      <a:pt x="6140" y="0"/>
                      <a:pt x="6121" y="0"/>
                    </a:cubicBezTo>
                    <a:close/>
                    <a:moveTo>
                      <a:pt x="5557" y="384"/>
                    </a:moveTo>
                    <a:cubicBezTo>
                      <a:pt x="5546" y="384"/>
                      <a:pt x="5535" y="387"/>
                      <a:pt x="5525" y="394"/>
                    </a:cubicBezTo>
                    <a:lnTo>
                      <a:pt x="5312" y="514"/>
                    </a:lnTo>
                    <a:cubicBezTo>
                      <a:pt x="5284" y="530"/>
                      <a:pt x="5272" y="570"/>
                      <a:pt x="5288" y="602"/>
                    </a:cubicBezTo>
                    <a:cubicBezTo>
                      <a:pt x="5296" y="623"/>
                      <a:pt x="5324" y="631"/>
                      <a:pt x="5344" y="631"/>
                    </a:cubicBezTo>
                    <a:cubicBezTo>
                      <a:pt x="5352" y="631"/>
                      <a:pt x="5364" y="631"/>
                      <a:pt x="5372" y="627"/>
                    </a:cubicBezTo>
                    <a:cubicBezTo>
                      <a:pt x="5445" y="586"/>
                      <a:pt x="5517" y="546"/>
                      <a:pt x="5589" y="502"/>
                    </a:cubicBezTo>
                    <a:cubicBezTo>
                      <a:pt x="5617" y="486"/>
                      <a:pt x="5629" y="446"/>
                      <a:pt x="5609" y="414"/>
                    </a:cubicBezTo>
                    <a:cubicBezTo>
                      <a:pt x="5599" y="395"/>
                      <a:pt x="5578" y="384"/>
                      <a:pt x="5557" y="384"/>
                    </a:cubicBezTo>
                    <a:close/>
                    <a:moveTo>
                      <a:pt x="68" y="434"/>
                    </a:moveTo>
                    <a:cubicBezTo>
                      <a:pt x="45" y="434"/>
                      <a:pt x="25" y="444"/>
                      <a:pt x="17" y="466"/>
                    </a:cubicBezTo>
                    <a:cubicBezTo>
                      <a:pt x="1" y="494"/>
                      <a:pt x="9" y="534"/>
                      <a:pt x="41" y="550"/>
                    </a:cubicBezTo>
                    <a:cubicBezTo>
                      <a:pt x="109" y="590"/>
                      <a:pt x="185" y="631"/>
                      <a:pt x="262" y="667"/>
                    </a:cubicBezTo>
                    <a:cubicBezTo>
                      <a:pt x="266" y="671"/>
                      <a:pt x="278" y="671"/>
                      <a:pt x="286" y="671"/>
                    </a:cubicBezTo>
                    <a:cubicBezTo>
                      <a:pt x="310" y="671"/>
                      <a:pt x="330" y="663"/>
                      <a:pt x="346" y="635"/>
                    </a:cubicBezTo>
                    <a:cubicBezTo>
                      <a:pt x="362" y="602"/>
                      <a:pt x="346" y="566"/>
                      <a:pt x="318" y="550"/>
                    </a:cubicBezTo>
                    <a:cubicBezTo>
                      <a:pt x="246" y="514"/>
                      <a:pt x="169" y="482"/>
                      <a:pt x="101" y="442"/>
                    </a:cubicBezTo>
                    <a:cubicBezTo>
                      <a:pt x="90" y="436"/>
                      <a:pt x="79" y="434"/>
                      <a:pt x="68" y="434"/>
                    </a:cubicBezTo>
                    <a:close/>
                    <a:moveTo>
                      <a:pt x="4947" y="705"/>
                    </a:moveTo>
                    <a:cubicBezTo>
                      <a:pt x="4939" y="705"/>
                      <a:pt x="4930" y="707"/>
                      <a:pt x="4922" y="711"/>
                    </a:cubicBezTo>
                    <a:cubicBezTo>
                      <a:pt x="4846" y="747"/>
                      <a:pt x="4770" y="775"/>
                      <a:pt x="4693" y="807"/>
                    </a:cubicBezTo>
                    <a:cubicBezTo>
                      <a:pt x="4665" y="815"/>
                      <a:pt x="4645" y="856"/>
                      <a:pt x="4661" y="888"/>
                    </a:cubicBezTo>
                    <a:cubicBezTo>
                      <a:pt x="4669" y="912"/>
                      <a:pt x="4693" y="928"/>
                      <a:pt x="4721" y="928"/>
                    </a:cubicBezTo>
                    <a:cubicBezTo>
                      <a:pt x="4729" y="928"/>
                      <a:pt x="4738" y="928"/>
                      <a:pt x="4746" y="920"/>
                    </a:cubicBezTo>
                    <a:cubicBezTo>
                      <a:pt x="4826" y="892"/>
                      <a:pt x="4902" y="860"/>
                      <a:pt x="4975" y="827"/>
                    </a:cubicBezTo>
                    <a:cubicBezTo>
                      <a:pt x="5007" y="811"/>
                      <a:pt x="5023" y="771"/>
                      <a:pt x="5007" y="739"/>
                    </a:cubicBezTo>
                    <a:cubicBezTo>
                      <a:pt x="4995" y="719"/>
                      <a:pt x="4971" y="705"/>
                      <a:pt x="4947" y="705"/>
                    </a:cubicBezTo>
                    <a:close/>
                    <a:moveTo>
                      <a:pt x="694" y="729"/>
                    </a:moveTo>
                    <a:cubicBezTo>
                      <a:pt x="670" y="729"/>
                      <a:pt x="644" y="741"/>
                      <a:pt x="631" y="767"/>
                    </a:cubicBezTo>
                    <a:cubicBezTo>
                      <a:pt x="619" y="795"/>
                      <a:pt x="639" y="831"/>
                      <a:pt x="668" y="848"/>
                    </a:cubicBezTo>
                    <a:cubicBezTo>
                      <a:pt x="744" y="884"/>
                      <a:pt x="824" y="908"/>
                      <a:pt x="901" y="936"/>
                    </a:cubicBezTo>
                    <a:cubicBezTo>
                      <a:pt x="905" y="944"/>
                      <a:pt x="913" y="944"/>
                      <a:pt x="921" y="944"/>
                    </a:cubicBezTo>
                    <a:cubicBezTo>
                      <a:pt x="949" y="944"/>
                      <a:pt x="969" y="924"/>
                      <a:pt x="981" y="896"/>
                    </a:cubicBezTo>
                    <a:cubicBezTo>
                      <a:pt x="989" y="864"/>
                      <a:pt x="969" y="827"/>
                      <a:pt x="941" y="815"/>
                    </a:cubicBezTo>
                    <a:cubicBezTo>
                      <a:pt x="864" y="791"/>
                      <a:pt x="788" y="763"/>
                      <a:pt x="712" y="731"/>
                    </a:cubicBezTo>
                    <a:cubicBezTo>
                      <a:pt x="706" y="729"/>
                      <a:pt x="700" y="729"/>
                      <a:pt x="694" y="729"/>
                    </a:cubicBezTo>
                    <a:close/>
                    <a:moveTo>
                      <a:pt x="1342" y="954"/>
                    </a:moveTo>
                    <a:cubicBezTo>
                      <a:pt x="1316" y="954"/>
                      <a:pt x="1288" y="973"/>
                      <a:pt x="1278" y="1004"/>
                    </a:cubicBezTo>
                    <a:cubicBezTo>
                      <a:pt x="1270" y="1032"/>
                      <a:pt x="1290" y="1069"/>
                      <a:pt x="1326" y="1077"/>
                    </a:cubicBezTo>
                    <a:lnTo>
                      <a:pt x="1567" y="1137"/>
                    </a:lnTo>
                    <a:lnTo>
                      <a:pt x="1580" y="1137"/>
                    </a:lnTo>
                    <a:cubicBezTo>
                      <a:pt x="1612" y="1137"/>
                      <a:pt x="1636" y="1117"/>
                      <a:pt x="1636" y="1093"/>
                    </a:cubicBezTo>
                    <a:cubicBezTo>
                      <a:pt x="1648" y="1056"/>
                      <a:pt x="1628" y="1028"/>
                      <a:pt x="1592" y="1016"/>
                    </a:cubicBezTo>
                    <a:cubicBezTo>
                      <a:pt x="1511" y="996"/>
                      <a:pt x="1435" y="976"/>
                      <a:pt x="1355" y="956"/>
                    </a:cubicBezTo>
                    <a:cubicBezTo>
                      <a:pt x="1350" y="955"/>
                      <a:pt x="1346" y="954"/>
                      <a:pt x="1342" y="954"/>
                    </a:cubicBezTo>
                    <a:close/>
                    <a:moveTo>
                      <a:pt x="4306" y="950"/>
                    </a:moveTo>
                    <a:cubicBezTo>
                      <a:pt x="4300" y="950"/>
                      <a:pt x="4294" y="951"/>
                      <a:pt x="4288" y="952"/>
                    </a:cubicBezTo>
                    <a:cubicBezTo>
                      <a:pt x="4207" y="976"/>
                      <a:pt x="4135" y="996"/>
                      <a:pt x="4054" y="1016"/>
                    </a:cubicBezTo>
                    <a:cubicBezTo>
                      <a:pt x="4018" y="1028"/>
                      <a:pt x="3998" y="1056"/>
                      <a:pt x="4006" y="1093"/>
                    </a:cubicBezTo>
                    <a:cubicBezTo>
                      <a:pt x="4014" y="1117"/>
                      <a:pt x="4038" y="1137"/>
                      <a:pt x="4067" y="1137"/>
                    </a:cubicBezTo>
                    <a:lnTo>
                      <a:pt x="4087" y="1137"/>
                    </a:lnTo>
                    <a:cubicBezTo>
                      <a:pt x="4167" y="1117"/>
                      <a:pt x="4247" y="1097"/>
                      <a:pt x="4328" y="1073"/>
                    </a:cubicBezTo>
                    <a:cubicBezTo>
                      <a:pt x="4360" y="1064"/>
                      <a:pt x="4380" y="1028"/>
                      <a:pt x="4368" y="992"/>
                    </a:cubicBezTo>
                    <a:cubicBezTo>
                      <a:pt x="4361" y="966"/>
                      <a:pt x="4335" y="950"/>
                      <a:pt x="4306" y="950"/>
                    </a:cubicBezTo>
                    <a:close/>
                    <a:moveTo>
                      <a:pt x="2020" y="1096"/>
                    </a:moveTo>
                    <a:cubicBezTo>
                      <a:pt x="1988" y="1096"/>
                      <a:pt x="1961" y="1116"/>
                      <a:pt x="1957" y="1149"/>
                    </a:cubicBezTo>
                    <a:cubicBezTo>
                      <a:pt x="1953" y="1185"/>
                      <a:pt x="1973" y="1213"/>
                      <a:pt x="2009" y="1217"/>
                    </a:cubicBezTo>
                    <a:cubicBezTo>
                      <a:pt x="2090" y="1233"/>
                      <a:pt x="2174" y="1245"/>
                      <a:pt x="2255" y="1253"/>
                    </a:cubicBezTo>
                    <a:lnTo>
                      <a:pt x="2259" y="1253"/>
                    </a:lnTo>
                    <a:cubicBezTo>
                      <a:pt x="2291" y="1253"/>
                      <a:pt x="2319" y="1229"/>
                      <a:pt x="2327" y="1197"/>
                    </a:cubicBezTo>
                    <a:cubicBezTo>
                      <a:pt x="2331" y="1161"/>
                      <a:pt x="2307" y="1133"/>
                      <a:pt x="2271" y="1129"/>
                    </a:cubicBezTo>
                    <a:cubicBezTo>
                      <a:pt x="2190" y="1125"/>
                      <a:pt x="2110" y="1109"/>
                      <a:pt x="2030" y="1097"/>
                    </a:cubicBezTo>
                    <a:cubicBezTo>
                      <a:pt x="2026" y="1096"/>
                      <a:pt x="2023" y="1096"/>
                      <a:pt x="2020" y="1096"/>
                    </a:cubicBezTo>
                    <a:close/>
                    <a:moveTo>
                      <a:pt x="3637" y="1103"/>
                    </a:moveTo>
                    <a:cubicBezTo>
                      <a:pt x="3633" y="1103"/>
                      <a:pt x="3629" y="1104"/>
                      <a:pt x="3625" y="1105"/>
                    </a:cubicBezTo>
                    <a:lnTo>
                      <a:pt x="3384" y="1133"/>
                    </a:lnTo>
                    <a:cubicBezTo>
                      <a:pt x="3351" y="1137"/>
                      <a:pt x="3323" y="1169"/>
                      <a:pt x="3331" y="1205"/>
                    </a:cubicBezTo>
                    <a:cubicBezTo>
                      <a:pt x="3331" y="1233"/>
                      <a:pt x="3359" y="1257"/>
                      <a:pt x="3388" y="1257"/>
                    </a:cubicBezTo>
                    <a:cubicBezTo>
                      <a:pt x="3388" y="1257"/>
                      <a:pt x="3396" y="1257"/>
                      <a:pt x="3400" y="1253"/>
                    </a:cubicBezTo>
                    <a:cubicBezTo>
                      <a:pt x="3480" y="1249"/>
                      <a:pt x="3564" y="1237"/>
                      <a:pt x="3645" y="1225"/>
                    </a:cubicBezTo>
                    <a:cubicBezTo>
                      <a:pt x="3677" y="1217"/>
                      <a:pt x="3701" y="1189"/>
                      <a:pt x="3697" y="1153"/>
                    </a:cubicBezTo>
                    <a:cubicBezTo>
                      <a:pt x="3693" y="1128"/>
                      <a:pt x="3668" y="1103"/>
                      <a:pt x="3637" y="1103"/>
                    </a:cubicBezTo>
                    <a:close/>
                    <a:moveTo>
                      <a:pt x="2709" y="1157"/>
                    </a:moveTo>
                    <a:cubicBezTo>
                      <a:pt x="2672" y="1157"/>
                      <a:pt x="2640" y="1181"/>
                      <a:pt x="2640" y="1217"/>
                    </a:cubicBezTo>
                    <a:cubicBezTo>
                      <a:pt x="2640" y="1253"/>
                      <a:pt x="2668" y="1281"/>
                      <a:pt x="2701" y="1281"/>
                    </a:cubicBezTo>
                    <a:lnTo>
                      <a:pt x="2954" y="1281"/>
                    </a:lnTo>
                    <a:cubicBezTo>
                      <a:pt x="2990" y="1281"/>
                      <a:pt x="3014" y="1253"/>
                      <a:pt x="3014" y="1217"/>
                    </a:cubicBezTo>
                    <a:cubicBezTo>
                      <a:pt x="3014" y="1181"/>
                      <a:pt x="2982" y="1157"/>
                      <a:pt x="2950" y="1157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4" name="Google Shape;124;p3"/>
              <p:cNvSpPr/>
              <p:nvPr/>
            </p:nvSpPr>
            <p:spPr>
              <a:xfrm>
                <a:off x="3314385" y="432198"/>
                <a:ext cx="22249" cy="64593"/>
              </a:xfrm>
              <a:custGeom>
                <a:avLst/>
                <a:gdLst/>
                <a:ahLst/>
                <a:cxnLst/>
                <a:rect l="l" t="t" r="r" b="b"/>
                <a:pathLst>
                  <a:path w="165" h="479" extrusionOk="0">
                    <a:moveTo>
                      <a:pt x="89" y="1"/>
                    </a:moveTo>
                    <a:cubicBezTo>
                      <a:pt x="65" y="1"/>
                      <a:pt x="35" y="20"/>
                      <a:pt x="28" y="51"/>
                    </a:cubicBezTo>
                    <a:cubicBezTo>
                      <a:pt x="0" y="175"/>
                      <a:pt x="4" y="304"/>
                      <a:pt x="32" y="428"/>
                    </a:cubicBezTo>
                    <a:cubicBezTo>
                      <a:pt x="36" y="459"/>
                      <a:pt x="65" y="478"/>
                      <a:pt x="97" y="478"/>
                    </a:cubicBezTo>
                    <a:cubicBezTo>
                      <a:pt x="102" y="478"/>
                      <a:pt x="107" y="478"/>
                      <a:pt x="113" y="476"/>
                    </a:cubicBezTo>
                    <a:cubicBezTo>
                      <a:pt x="145" y="464"/>
                      <a:pt x="165" y="428"/>
                      <a:pt x="157" y="396"/>
                    </a:cubicBezTo>
                    <a:cubicBezTo>
                      <a:pt x="153" y="380"/>
                      <a:pt x="153" y="364"/>
                      <a:pt x="145" y="356"/>
                    </a:cubicBezTo>
                    <a:cubicBezTo>
                      <a:pt x="145" y="344"/>
                      <a:pt x="141" y="340"/>
                      <a:pt x="141" y="328"/>
                    </a:cubicBezTo>
                    <a:lnTo>
                      <a:pt x="141" y="320"/>
                    </a:lnTo>
                    <a:cubicBezTo>
                      <a:pt x="137" y="296"/>
                      <a:pt x="137" y="264"/>
                      <a:pt x="137" y="239"/>
                    </a:cubicBezTo>
                    <a:cubicBezTo>
                      <a:pt x="137" y="179"/>
                      <a:pt x="141" y="131"/>
                      <a:pt x="149" y="83"/>
                    </a:cubicBezTo>
                    <a:cubicBezTo>
                      <a:pt x="153" y="51"/>
                      <a:pt x="137" y="14"/>
                      <a:pt x="101" y="2"/>
                    </a:cubicBezTo>
                    <a:cubicBezTo>
                      <a:pt x="97" y="1"/>
                      <a:pt x="93" y="1"/>
                      <a:pt x="89" y="1"/>
                    </a:cubicBezTo>
                    <a:close/>
                  </a:path>
                </a:pathLst>
              </a:custGeom>
              <a:solidFill>
                <a:srgbClr val="FFF1F6">
                  <a:alpha val="333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5" name="Google Shape;125;p3"/>
              <p:cNvSpPr/>
              <p:nvPr/>
            </p:nvSpPr>
            <p:spPr>
              <a:xfrm>
                <a:off x="3326790" y="513513"/>
                <a:ext cx="39104" cy="76055"/>
              </a:xfrm>
              <a:custGeom>
                <a:avLst/>
                <a:gdLst/>
                <a:ahLst/>
                <a:cxnLst/>
                <a:rect l="l" t="t" r="r" b="b"/>
                <a:pathLst>
                  <a:path w="290" h="564" extrusionOk="0">
                    <a:moveTo>
                      <a:pt x="70" y="0"/>
                    </a:moveTo>
                    <a:cubicBezTo>
                      <a:pt x="66" y="0"/>
                      <a:pt x="61" y="1"/>
                      <a:pt x="57" y="2"/>
                    </a:cubicBezTo>
                    <a:cubicBezTo>
                      <a:pt x="17" y="14"/>
                      <a:pt x="1" y="50"/>
                      <a:pt x="5" y="82"/>
                    </a:cubicBezTo>
                    <a:cubicBezTo>
                      <a:pt x="29" y="239"/>
                      <a:pt x="85" y="392"/>
                      <a:pt x="161" y="532"/>
                    </a:cubicBezTo>
                    <a:cubicBezTo>
                      <a:pt x="172" y="552"/>
                      <a:pt x="197" y="564"/>
                      <a:pt x="221" y="564"/>
                    </a:cubicBezTo>
                    <a:cubicBezTo>
                      <a:pt x="231" y="564"/>
                      <a:pt x="241" y="561"/>
                      <a:pt x="250" y="556"/>
                    </a:cubicBezTo>
                    <a:cubicBezTo>
                      <a:pt x="282" y="536"/>
                      <a:pt x="290" y="500"/>
                      <a:pt x="278" y="464"/>
                    </a:cubicBezTo>
                    <a:cubicBezTo>
                      <a:pt x="206" y="335"/>
                      <a:pt x="161" y="199"/>
                      <a:pt x="137" y="50"/>
                    </a:cubicBezTo>
                    <a:cubicBezTo>
                      <a:pt x="130" y="19"/>
                      <a:pt x="97" y="0"/>
                      <a:pt x="70" y="0"/>
                    </a:cubicBezTo>
                    <a:close/>
                  </a:path>
                </a:pathLst>
              </a:custGeom>
              <a:solidFill>
                <a:srgbClr val="FFF1F6">
                  <a:alpha val="333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6" name="Google Shape;126;p3"/>
              <p:cNvSpPr/>
              <p:nvPr/>
            </p:nvSpPr>
            <p:spPr>
              <a:xfrm rot="-5563485">
                <a:off x="3094862" y="433994"/>
                <a:ext cx="417195" cy="321752"/>
              </a:xfrm>
              <a:custGeom>
                <a:avLst/>
                <a:gdLst/>
                <a:ahLst/>
                <a:cxnLst/>
                <a:rect l="l" t="t" r="r" b="b"/>
                <a:pathLst>
                  <a:path w="3094" h="2386" extrusionOk="0">
                    <a:moveTo>
                      <a:pt x="761" y="1"/>
                    </a:moveTo>
                    <a:cubicBezTo>
                      <a:pt x="715" y="1"/>
                      <a:pt x="666" y="10"/>
                      <a:pt x="615" y="31"/>
                    </a:cubicBezTo>
                    <a:cubicBezTo>
                      <a:pt x="1" y="280"/>
                      <a:pt x="877" y="2349"/>
                      <a:pt x="1274" y="2385"/>
                    </a:cubicBezTo>
                    <a:cubicBezTo>
                      <a:pt x="1277" y="2386"/>
                      <a:pt x="1281" y="2386"/>
                      <a:pt x="1284" y="2386"/>
                    </a:cubicBezTo>
                    <a:cubicBezTo>
                      <a:pt x="1654" y="2386"/>
                      <a:pt x="3093" y="666"/>
                      <a:pt x="2524" y="216"/>
                    </a:cubicBezTo>
                    <a:cubicBezTo>
                      <a:pt x="2468" y="172"/>
                      <a:pt x="2409" y="153"/>
                      <a:pt x="2348" y="153"/>
                    </a:cubicBezTo>
                    <a:cubicBezTo>
                      <a:pt x="1937" y="153"/>
                      <a:pt x="1467" y="1036"/>
                      <a:pt x="1467" y="1036"/>
                    </a:cubicBezTo>
                    <a:cubicBezTo>
                      <a:pt x="1467" y="1036"/>
                      <a:pt x="1243" y="1"/>
                      <a:pt x="761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7" name="Google Shape;127;p3"/>
              <p:cNvSpPr/>
              <p:nvPr/>
            </p:nvSpPr>
            <p:spPr>
              <a:xfrm rot="-5563485">
                <a:off x="3166434" y="379837"/>
                <a:ext cx="288827" cy="300850"/>
              </a:xfrm>
              <a:custGeom>
                <a:avLst/>
                <a:gdLst/>
                <a:ahLst/>
                <a:cxnLst/>
                <a:rect l="l" t="t" r="r" b="b"/>
                <a:pathLst>
                  <a:path w="2142" h="2231" extrusionOk="0">
                    <a:moveTo>
                      <a:pt x="1403" y="0"/>
                    </a:moveTo>
                    <a:cubicBezTo>
                      <a:pt x="1398" y="0"/>
                      <a:pt x="1392" y="0"/>
                      <a:pt x="1387" y="1"/>
                    </a:cubicBezTo>
                    <a:cubicBezTo>
                      <a:pt x="1009" y="700"/>
                      <a:pt x="535" y="1351"/>
                      <a:pt x="1" y="1941"/>
                    </a:cubicBezTo>
                    <a:cubicBezTo>
                      <a:pt x="113" y="2110"/>
                      <a:pt x="230" y="2222"/>
                      <a:pt x="314" y="2230"/>
                    </a:cubicBezTo>
                    <a:cubicBezTo>
                      <a:pt x="318" y="2231"/>
                      <a:pt x="321" y="2231"/>
                      <a:pt x="324" y="2231"/>
                    </a:cubicBezTo>
                    <a:cubicBezTo>
                      <a:pt x="702" y="2231"/>
                      <a:pt x="2141" y="511"/>
                      <a:pt x="1572" y="61"/>
                    </a:cubicBezTo>
                    <a:cubicBezTo>
                      <a:pt x="1517" y="20"/>
                      <a:pt x="1461" y="0"/>
                      <a:pt x="1403" y="0"/>
                    </a:cubicBezTo>
                    <a:close/>
                  </a:path>
                </a:pathLst>
              </a:custGeom>
              <a:solidFill>
                <a:srgbClr val="FFF1F6">
                  <a:alpha val="333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128" name="Google Shape;128;p3"/>
          <p:cNvSpPr/>
          <p:nvPr/>
        </p:nvSpPr>
        <p:spPr>
          <a:xfrm>
            <a:off x="8082620" y="4542638"/>
            <a:ext cx="215929" cy="199812"/>
          </a:xfrm>
          <a:custGeom>
            <a:avLst/>
            <a:gdLst/>
            <a:ahLst/>
            <a:cxnLst/>
            <a:rect l="l" t="t" r="r" b="b"/>
            <a:pathLst>
              <a:path w="1447" h="1339" extrusionOk="0">
                <a:moveTo>
                  <a:pt x="729" y="0"/>
                </a:moveTo>
                <a:cubicBezTo>
                  <a:pt x="719" y="0"/>
                  <a:pt x="709" y="1"/>
                  <a:pt x="699" y="1"/>
                </a:cubicBezTo>
                <a:cubicBezTo>
                  <a:pt x="486" y="13"/>
                  <a:pt x="286" y="122"/>
                  <a:pt x="161" y="298"/>
                </a:cubicBezTo>
                <a:cubicBezTo>
                  <a:pt x="36" y="475"/>
                  <a:pt x="0" y="692"/>
                  <a:pt x="61" y="893"/>
                </a:cubicBezTo>
                <a:cubicBezTo>
                  <a:pt x="121" y="1082"/>
                  <a:pt x="261" y="1238"/>
                  <a:pt x="458" y="1307"/>
                </a:cubicBezTo>
                <a:cubicBezTo>
                  <a:pt x="511" y="1327"/>
                  <a:pt x="571" y="1339"/>
                  <a:pt x="627" y="1339"/>
                </a:cubicBezTo>
                <a:cubicBezTo>
                  <a:pt x="760" y="1339"/>
                  <a:pt x="872" y="1279"/>
                  <a:pt x="953" y="1166"/>
                </a:cubicBezTo>
                <a:cubicBezTo>
                  <a:pt x="1053" y="1026"/>
                  <a:pt x="1089" y="801"/>
                  <a:pt x="932" y="604"/>
                </a:cubicBezTo>
                <a:cubicBezTo>
                  <a:pt x="860" y="511"/>
                  <a:pt x="744" y="455"/>
                  <a:pt x="631" y="455"/>
                </a:cubicBezTo>
                <a:cubicBezTo>
                  <a:pt x="543" y="455"/>
                  <a:pt x="466" y="495"/>
                  <a:pt x="418" y="563"/>
                </a:cubicBezTo>
                <a:cubicBezTo>
                  <a:pt x="350" y="652"/>
                  <a:pt x="338" y="756"/>
                  <a:pt x="378" y="853"/>
                </a:cubicBezTo>
                <a:cubicBezTo>
                  <a:pt x="418" y="945"/>
                  <a:pt x="507" y="1013"/>
                  <a:pt x="611" y="1026"/>
                </a:cubicBezTo>
                <a:cubicBezTo>
                  <a:pt x="616" y="1026"/>
                  <a:pt x="621" y="1027"/>
                  <a:pt x="626" y="1027"/>
                </a:cubicBezTo>
                <a:cubicBezTo>
                  <a:pt x="667" y="1027"/>
                  <a:pt x="700" y="997"/>
                  <a:pt x="703" y="957"/>
                </a:cubicBezTo>
                <a:cubicBezTo>
                  <a:pt x="707" y="917"/>
                  <a:pt x="679" y="877"/>
                  <a:pt x="639" y="873"/>
                </a:cubicBezTo>
                <a:cubicBezTo>
                  <a:pt x="587" y="865"/>
                  <a:pt x="547" y="837"/>
                  <a:pt x="527" y="797"/>
                </a:cubicBezTo>
                <a:cubicBezTo>
                  <a:pt x="507" y="756"/>
                  <a:pt x="511" y="716"/>
                  <a:pt x="531" y="672"/>
                </a:cubicBezTo>
                <a:cubicBezTo>
                  <a:pt x="551" y="636"/>
                  <a:pt x="583" y="612"/>
                  <a:pt x="623" y="604"/>
                </a:cubicBezTo>
                <a:cubicBezTo>
                  <a:pt x="629" y="603"/>
                  <a:pt x="636" y="602"/>
                  <a:pt x="643" y="602"/>
                </a:cubicBezTo>
                <a:cubicBezTo>
                  <a:pt x="689" y="602"/>
                  <a:pt x="745" y="625"/>
                  <a:pt x="784" y="660"/>
                </a:cubicBezTo>
                <a:cubicBezTo>
                  <a:pt x="860" y="724"/>
                  <a:pt x="900" y="825"/>
                  <a:pt x="892" y="925"/>
                </a:cubicBezTo>
                <a:cubicBezTo>
                  <a:pt x="888" y="1013"/>
                  <a:pt x="848" y="1086"/>
                  <a:pt x="784" y="1138"/>
                </a:cubicBezTo>
                <a:cubicBezTo>
                  <a:pt x="741" y="1170"/>
                  <a:pt x="693" y="1183"/>
                  <a:pt x="644" y="1183"/>
                </a:cubicBezTo>
                <a:cubicBezTo>
                  <a:pt x="516" y="1183"/>
                  <a:pt x="382" y="1092"/>
                  <a:pt x="310" y="1013"/>
                </a:cubicBezTo>
                <a:cubicBezTo>
                  <a:pt x="189" y="881"/>
                  <a:pt x="161" y="696"/>
                  <a:pt x="221" y="519"/>
                </a:cubicBezTo>
                <a:cubicBezTo>
                  <a:pt x="282" y="347"/>
                  <a:pt x="426" y="214"/>
                  <a:pt x="603" y="162"/>
                </a:cubicBezTo>
                <a:cubicBezTo>
                  <a:pt x="644" y="150"/>
                  <a:pt x="686" y="145"/>
                  <a:pt x="727" y="145"/>
                </a:cubicBezTo>
                <a:cubicBezTo>
                  <a:pt x="828" y="145"/>
                  <a:pt x="926" y="179"/>
                  <a:pt x="1009" y="242"/>
                </a:cubicBezTo>
                <a:cubicBezTo>
                  <a:pt x="1133" y="342"/>
                  <a:pt x="1270" y="604"/>
                  <a:pt x="1266" y="829"/>
                </a:cubicBezTo>
                <a:cubicBezTo>
                  <a:pt x="1258" y="945"/>
                  <a:pt x="1226" y="1030"/>
                  <a:pt x="1149" y="1082"/>
                </a:cubicBezTo>
                <a:cubicBezTo>
                  <a:pt x="1125" y="1098"/>
                  <a:pt x="1113" y="1126"/>
                  <a:pt x="1121" y="1150"/>
                </a:cubicBezTo>
                <a:cubicBezTo>
                  <a:pt x="1125" y="1182"/>
                  <a:pt x="1141" y="1206"/>
                  <a:pt x="1165" y="1218"/>
                </a:cubicBezTo>
                <a:cubicBezTo>
                  <a:pt x="1175" y="1221"/>
                  <a:pt x="1184" y="1223"/>
                  <a:pt x="1194" y="1223"/>
                </a:cubicBezTo>
                <a:cubicBezTo>
                  <a:pt x="1209" y="1223"/>
                  <a:pt x="1225" y="1219"/>
                  <a:pt x="1242" y="1206"/>
                </a:cubicBezTo>
                <a:cubicBezTo>
                  <a:pt x="1342" y="1138"/>
                  <a:pt x="1402" y="1021"/>
                  <a:pt x="1415" y="885"/>
                </a:cubicBezTo>
                <a:cubicBezTo>
                  <a:pt x="1447" y="632"/>
                  <a:pt x="1314" y="338"/>
                  <a:pt x="1173" y="178"/>
                </a:cubicBezTo>
                <a:cubicBezTo>
                  <a:pt x="1059" y="67"/>
                  <a:pt x="902" y="0"/>
                  <a:pt x="729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29" name="Google Shape;129;p3"/>
          <p:cNvGrpSpPr/>
          <p:nvPr/>
        </p:nvGrpSpPr>
        <p:grpSpPr>
          <a:xfrm rot="2700000">
            <a:off x="8850543" y="3860238"/>
            <a:ext cx="296110" cy="307950"/>
            <a:chOff x="2402806" y="1534404"/>
            <a:chExt cx="197214" cy="205099"/>
          </a:xfrm>
        </p:grpSpPr>
        <p:sp>
          <p:nvSpPr>
            <p:cNvPr id="130" name="Google Shape;130;p3"/>
            <p:cNvSpPr/>
            <p:nvPr/>
          </p:nvSpPr>
          <p:spPr>
            <a:xfrm>
              <a:off x="2402806" y="1605082"/>
              <a:ext cx="85428" cy="127119"/>
            </a:xfrm>
            <a:custGeom>
              <a:avLst/>
              <a:gdLst/>
              <a:ahLst/>
              <a:cxnLst/>
              <a:rect l="l" t="t" r="r" b="b"/>
              <a:pathLst>
                <a:path w="1170" h="1741" extrusionOk="0">
                  <a:moveTo>
                    <a:pt x="273" y="0"/>
                  </a:moveTo>
                  <a:cubicBezTo>
                    <a:pt x="220" y="0"/>
                    <a:pt x="176" y="36"/>
                    <a:pt x="165" y="85"/>
                  </a:cubicBezTo>
                  <a:cubicBezTo>
                    <a:pt x="0" y="1226"/>
                    <a:pt x="1005" y="1724"/>
                    <a:pt x="1017" y="1728"/>
                  </a:cubicBezTo>
                  <a:cubicBezTo>
                    <a:pt x="1033" y="1732"/>
                    <a:pt x="1045" y="1740"/>
                    <a:pt x="1061" y="1740"/>
                  </a:cubicBezTo>
                  <a:cubicBezTo>
                    <a:pt x="1101" y="1740"/>
                    <a:pt x="1137" y="1720"/>
                    <a:pt x="1145" y="1684"/>
                  </a:cubicBezTo>
                  <a:cubicBezTo>
                    <a:pt x="1169" y="1632"/>
                    <a:pt x="1149" y="1572"/>
                    <a:pt x="1101" y="1548"/>
                  </a:cubicBezTo>
                  <a:cubicBezTo>
                    <a:pt x="1097" y="1544"/>
                    <a:pt x="221" y="1118"/>
                    <a:pt x="366" y="117"/>
                  </a:cubicBezTo>
                  <a:cubicBezTo>
                    <a:pt x="374" y="61"/>
                    <a:pt x="338" y="13"/>
                    <a:pt x="281" y="1"/>
                  </a:cubicBezTo>
                  <a:cubicBezTo>
                    <a:pt x="279" y="1"/>
                    <a:pt x="276" y="0"/>
                    <a:pt x="27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131;p3"/>
            <p:cNvSpPr/>
            <p:nvPr/>
          </p:nvSpPr>
          <p:spPr>
            <a:xfrm>
              <a:off x="2441796" y="1605886"/>
              <a:ext cx="64910" cy="98424"/>
            </a:xfrm>
            <a:custGeom>
              <a:avLst/>
              <a:gdLst/>
              <a:ahLst/>
              <a:cxnLst/>
              <a:rect l="l" t="t" r="r" b="b"/>
              <a:pathLst>
                <a:path w="889" h="1348" extrusionOk="0">
                  <a:moveTo>
                    <a:pt x="113" y="1"/>
                  </a:moveTo>
                  <a:cubicBezTo>
                    <a:pt x="109" y="1"/>
                    <a:pt x="105" y="1"/>
                    <a:pt x="101" y="2"/>
                  </a:cubicBezTo>
                  <a:cubicBezTo>
                    <a:pt x="45" y="6"/>
                    <a:pt x="1" y="50"/>
                    <a:pt x="5" y="106"/>
                  </a:cubicBezTo>
                  <a:cubicBezTo>
                    <a:pt x="5" y="130"/>
                    <a:pt x="57" y="837"/>
                    <a:pt x="712" y="1328"/>
                  </a:cubicBezTo>
                  <a:cubicBezTo>
                    <a:pt x="732" y="1340"/>
                    <a:pt x="752" y="1348"/>
                    <a:pt x="772" y="1348"/>
                  </a:cubicBezTo>
                  <a:cubicBezTo>
                    <a:pt x="804" y="1348"/>
                    <a:pt x="832" y="1332"/>
                    <a:pt x="852" y="1312"/>
                  </a:cubicBezTo>
                  <a:cubicBezTo>
                    <a:pt x="888" y="1267"/>
                    <a:pt x="880" y="1207"/>
                    <a:pt x="832" y="1171"/>
                  </a:cubicBezTo>
                  <a:cubicBezTo>
                    <a:pt x="250" y="737"/>
                    <a:pt x="205" y="106"/>
                    <a:pt x="205" y="94"/>
                  </a:cubicBezTo>
                  <a:cubicBezTo>
                    <a:pt x="202" y="46"/>
                    <a:pt x="164" y="1"/>
                    <a:pt x="11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132;p3"/>
            <p:cNvSpPr/>
            <p:nvPr/>
          </p:nvSpPr>
          <p:spPr>
            <a:xfrm>
              <a:off x="2470272" y="1604206"/>
              <a:ext cx="45561" cy="62866"/>
            </a:xfrm>
            <a:custGeom>
              <a:avLst/>
              <a:gdLst/>
              <a:ahLst/>
              <a:cxnLst/>
              <a:rect l="l" t="t" r="r" b="b"/>
              <a:pathLst>
                <a:path w="624" h="861" extrusionOk="0">
                  <a:moveTo>
                    <a:pt x="175" y="1"/>
                  </a:moveTo>
                  <a:cubicBezTo>
                    <a:pt x="132" y="1"/>
                    <a:pt x="91" y="33"/>
                    <a:pt x="81" y="77"/>
                  </a:cubicBezTo>
                  <a:cubicBezTo>
                    <a:pt x="77" y="97"/>
                    <a:pt x="0" y="479"/>
                    <a:pt x="450" y="840"/>
                  </a:cubicBezTo>
                  <a:cubicBezTo>
                    <a:pt x="466" y="856"/>
                    <a:pt x="494" y="860"/>
                    <a:pt x="515" y="860"/>
                  </a:cubicBezTo>
                  <a:cubicBezTo>
                    <a:pt x="543" y="860"/>
                    <a:pt x="571" y="848"/>
                    <a:pt x="591" y="828"/>
                  </a:cubicBezTo>
                  <a:cubicBezTo>
                    <a:pt x="623" y="788"/>
                    <a:pt x="619" y="720"/>
                    <a:pt x="575" y="688"/>
                  </a:cubicBezTo>
                  <a:cubicBezTo>
                    <a:pt x="229" y="410"/>
                    <a:pt x="273" y="137"/>
                    <a:pt x="277" y="125"/>
                  </a:cubicBezTo>
                  <a:cubicBezTo>
                    <a:pt x="294" y="69"/>
                    <a:pt x="257" y="13"/>
                    <a:pt x="201" y="5"/>
                  </a:cubicBezTo>
                  <a:cubicBezTo>
                    <a:pt x="193" y="2"/>
                    <a:pt x="184" y="1"/>
                    <a:pt x="17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133;p3"/>
            <p:cNvSpPr/>
            <p:nvPr/>
          </p:nvSpPr>
          <p:spPr>
            <a:xfrm>
              <a:off x="2504005" y="1627498"/>
              <a:ext cx="52571" cy="112005"/>
            </a:xfrm>
            <a:custGeom>
              <a:avLst/>
              <a:gdLst/>
              <a:ahLst/>
              <a:cxnLst/>
              <a:rect l="l" t="t" r="r" b="b"/>
              <a:pathLst>
                <a:path w="720" h="1534" extrusionOk="0">
                  <a:moveTo>
                    <a:pt x="409" y="0"/>
                  </a:moveTo>
                  <a:cubicBezTo>
                    <a:pt x="400" y="0"/>
                    <a:pt x="391" y="1"/>
                    <a:pt x="382" y="3"/>
                  </a:cubicBezTo>
                  <a:cubicBezTo>
                    <a:pt x="330" y="19"/>
                    <a:pt x="302" y="79"/>
                    <a:pt x="318" y="132"/>
                  </a:cubicBezTo>
                  <a:cubicBezTo>
                    <a:pt x="318" y="136"/>
                    <a:pt x="494" y="702"/>
                    <a:pt x="32" y="1377"/>
                  </a:cubicBezTo>
                  <a:cubicBezTo>
                    <a:pt x="0" y="1421"/>
                    <a:pt x="12" y="1486"/>
                    <a:pt x="57" y="1518"/>
                  </a:cubicBezTo>
                  <a:cubicBezTo>
                    <a:pt x="73" y="1526"/>
                    <a:pt x="93" y="1534"/>
                    <a:pt x="113" y="1534"/>
                  </a:cubicBezTo>
                  <a:cubicBezTo>
                    <a:pt x="141" y="1534"/>
                    <a:pt x="177" y="1518"/>
                    <a:pt x="197" y="1494"/>
                  </a:cubicBezTo>
                  <a:cubicBezTo>
                    <a:pt x="719" y="734"/>
                    <a:pt x="519" y="96"/>
                    <a:pt x="511" y="71"/>
                  </a:cubicBezTo>
                  <a:cubicBezTo>
                    <a:pt x="497" y="25"/>
                    <a:pt x="453" y="0"/>
                    <a:pt x="40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134;p3"/>
            <p:cNvSpPr/>
            <p:nvPr/>
          </p:nvSpPr>
          <p:spPr>
            <a:xfrm>
              <a:off x="2548909" y="1634508"/>
              <a:ext cx="26431" cy="80682"/>
            </a:xfrm>
            <a:custGeom>
              <a:avLst/>
              <a:gdLst/>
              <a:ahLst/>
              <a:cxnLst/>
              <a:rect l="l" t="t" r="r" b="b"/>
              <a:pathLst>
                <a:path w="362" h="1105" extrusionOk="0">
                  <a:moveTo>
                    <a:pt x="128" y="1"/>
                  </a:moveTo>
                  <a:cubicBezTo>
                    <a:pt x="120" y="1"/>
                    <a:pt x="112" y="2"/>
                    <a:pt x="104" y="4"/>
                  </a:cubicBezTo>
                  <a:cubicBezTo>
                    <a:pt x="56" y="16"/>
                    <a:pt x="20" y="72"/>
                    <a:pt x="36" y="124"/>
                  </a:cubicBezTo>
                  <a:cubicBezTo>
                    <a:pt x="157" y="586"/>
                    <a:pt x="16" y="964"/>
                    <a:pt x="16" y="968"/>
                  </a:cubicBezTo>
                  <a:cubicBezTo>
                    <a:pt x="0" y="1024"/>
                    <a:pt x="24" y="1080"/>
                    <a:pt x="76" y="1100"/>
                  </a:cubicBezTo>
                  <a:cubicBezTo>
                    <a:pt x="84" y="1104"/>
                    <a:pt x="100" y="1104"/>
                    <a:pt x="109" y="1104"/>
                  </a:cubicBezTo>
                  <a:cubicBezTo>
                    <a:pt x="149" y="1104"/>
                    <a:pt x="189" y="1080"/>
                    <a:pt x="197" y="1044"/>
                  </a:cubicBezTo>
                  <a:cubicBezTo>
                    <a:pt x="205" y="1024"/>
                    <a:pt x="362" y="602"/>
                    <a:pt x="225" y="76"/>
                  </a:cubicBezTo>
                  <a:cubicBezTo>
                    <a:pt x="218" y="31"/>
                    <a:pt x="176" y="1"/>
                    <a:pt x="12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135;p3"/>
            <p:cNvSpPr/>
            <p:nvPr/>
          </p:nvSpPr>
          <p:spPr>
            <a:xfrm>
              <a:off x="2577020" y="1637939"/>
              <a:ext cx="23000" cy="51695"/>
            </a:xfrm>
            <a:custGeom>
              <a:avLst/>
              <a:gdLst/>
              <a:ahLst/>
              <a:cxnLst/>
              <a:rect l="l" t="t" r="r" b="b"/>
              <a:pathLst>
                <a:path w="315" h="708" extrusionOk="0">
                  <a:moveTo>
                    <a:pt x="117" y="0"/>
                  </a:moveTo>
                  <a:cubicBezTo>
                    <a:pt x="106" y="0"/>
                    <a:pt x="96" y="2"/>
                    <a:pt x="85" y="5"/>
                  </a:cubicBezTo>
                  <a:cubicBezTo>
                    <a:pt x="33" y="17"/>
                    <a:pt x="1" y="73"/>
                    <a:pt x="17" y="129"/>
                  </a:cubicBezTo>
                  <a:cubicBezTo>
                    <a:pt x="97" y="411"/>
                    <a:pt x="45" y="567"/>
                    <a:pt x="45" y="571"/>
                  </a:cubicBezTo>
                  <a:cubicBezTo>
                    <a:pt x="33" y="627"/>
                    <a:pt x="57" y="680"/>
                    <a:pt x="105" y="700"/>
                  </a:cubicBezTo>
                  <a:cubicBezTo>
                    <a:pt x="117" y="708"/>
                    <a:pt x="133" y="708"/>
                    <a:pt x="141" y="708"/>
                  </a:cubicBezTo>
                  <a:cubicBezTo>
                    <a:pt x="182" y="708"/>
                    <a:pt x="218" y="680"/>
                    <a:pt x="238" y="648"/>
                  </a:cubicBezTo>
                  <a:cubicBezTo>
                    <a:pt x="242" y="619"/>
                    <a:pt x="314" y="427"/>
                    <a:pt x="214" y="73"/>
                  </a:cubicBezTo>
                  <a:cubicBezTo>
                    <a:pt x="201" y="27"/>
                    <a:pt x="161" y="0"/>
                    <a:pt x="11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136;p3"/>
            <p:cNvSpPr/>
            <p:nvPr/>
          </p:nvSpPr>
          <p:spPr>
            <a:xfrm>
              <a:off x="2493710" y="1595664"/>
              <a:ext cx="96307" cy="27089"/>
            </a:xfrm>
            <a:custGeom>
              <a:avLst/>
              <a:gdLst/>
              <a:ahLst/>
              <a:cxnLst/>
              <a:rect l="l" t="t" r="r" b="b"/>
              <a:pathLst>
                <a:path w="1319" h="371" extrusionOk="0">
                  <a:moveTo>
                    <a:pt x="485" y="0"/>
                  </a:moveTo>
                  <a:cubicBezTo>
                    <a:pt x="241" y="0"/>
                    <a:pt x="88" y="59"/>
                    <a:pt x="77" y="65"/>
                  </a:cubicBezTo>
                  <a:cubicBezTo>
                    <a:pt x="29" y="86"/>
                    <a:pt x="1" y="146"/>
                    <a:pt x="21" y="194"/>
                  </a:cubicBezTo>
                  <a:cubicBezTo>
                    <a:pt x="36" y="234"/>
                    <a:pt x="75" y="257"/>
                    <a:pt x="115" y="257"/>
                  </a:cubicBezTo>
                  <a:cubicBezTo>
                    <a:pt x="128" y="257"/>
                    <a:pt x="141" y="255"/>
                    <a:pt x="153" y="250"/>
                  </a:cubicBezTo>
                  <a:cubicBezTo>
                    <a:pt x="156" y="250"/>
                    <a:pt x="281" y="203"/>
                    <a:pt x="487" y="203"/>
                  </a:cubicBezTo>
                  <a:cubicBezTo>
                    <a:pt x="662" y="203"/>
                    <a:pt x="896" y="237"/>
                    <a:pt x="1162" y="363"/>
                  </a:cubicBezTo>
                  <a:cubicBezTo>
                    <a:pt x="1174" y="367"/>
                    <a:pt x="1186" y="371"/>
                    <a:pt x="1202" y="371"/>
                  </a:cubicBezTo>
                  <a:cubicBezTo>
                    <a:pt x="1242" y="371"/>
                    <a:pt x="1278" y="351"/>
                    <a:pt x="1298" y="315"/>
                  </a:cubicBezTo>
                  <a:cubicBezTo>
                    <a:pt x="1319" y="266"/>
                    <a:pt x="1298" y="206"/>
                    <a:pt x="1246" y="182"/>
                  </a:cubicBezTo>
                  <a:cubicBezTo>
                    <a:pt x="950" y="40"/>
                    <a:pt x="687" y="0"/>
                    <a:pt x="48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137;p3"/>
            <p:cNvSpPr/>
            <p:nvPr/>
          </p:nvSpPr>
          <p:spPr>
            <a:xfrm>
              <a:off x="2446469" y="1562077"/>
              <a:ext cx="145300" cy="33733"/>
            </a:xfrm>
            <a:custGeom>
              <a:avLst/>
              <a:gdLst/>
              <a:ahLst/>
              <a:cxnLst/>
              <a:rect l="l" t="t" r="r" b="b"/>
              <a:pathLst>
                <a:path w="1990" h="462" extrusionOk="0">
                  <a:moveTo>
                    <a:pt x="886" y="1"/>
                  </a:moveTo>
                  <a:cubicBezTo>
                    <a:pt x="424" y="1"/>
                    <a:pt x="92" y="145"/>
                    <a:pt x="73" y="152"/>
                  </a:cubicBezTo>
                  <a:cubicBezTo>
                    <a:pt x="21" y="172"/>
                    <a:pt x="1" y="232"/>
                    <a:pt x="21" y="284"/>
                  </a:cubicBezTo>
                  <a:cubicBezTo>
                    <a:pt x="36" y="320"/>
                    <a:pt x="73" y="340"/>
                    <a:pt x="112" y="340"/>
                  </a:cubicBezTo>
                  <a:cubicBezTo>
                    <a:pt x="126" y="340"/>
                    <a:pt x="140" y="338"/>
                    <a:pt x="153" y="333"/>
                  </a:cubicBezTo>
                  <a:cubicBezTo>
                    <a:pt x="158" y="330"/>
                    <a:pt x="460" y="200"/>
                    <a:pt x="883" y="200"/>
                  </a:cubicBezTo>
                  <a:cubicBezTo>
                    <a:pt x="1161" y="200"/>
                    <a:pt x="1492" y="257"/>
                    <a:pt x="1825" y="445"/>
                  </a:cubicBezTo>
                  <a:cubicBezTo>
                    <a:pt x="1841" y="453"/>
                    <a:pt x="1861" y="461"/>
                    <a:pt x="1873" y="461"/>
                  </a:cubicBezTo>
                  <a:cubicBezTo>
                    <a:pt x="1909" y="461"/>
                    <a:pt x="1945" y="445"/>
                    <a:pt x="1966" y="409"/>
                  </a:cubicBezTo>
                  <a:cubicBezTo>
                    <a:pt x="1990" y="365"/>
                    <a:pt x="1974" y="300"/>
                    <a:pt x="1925" y="272"/>
                  </a:cubicBezTo>
                  <a:cubicBezTo>
                    <a:pt x="1557" y="64"/>
                    <a:pt x="1193" y="1"/>
                    <a:pt x="88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138;p3"/>
            <p:cNvSpPr/>
            <p:nvPr/>
          </p:nvSpPr>
          <p:spPr>
            <a:xfrm>
              <a:off x="2495754" y="1534404"/>
              <a:ext cx="76374" cy="23803"/>
            </a:xfrm>
            <a:custGeom>
              <a:avLst/>
              <a:gdLst/>
              <a:ahLst/>
              <a:cxnLst/>
              <a:rect l="l" t="t" r="r" b="b"/>
              <a:pathLst>
                <a:path w="1046" h="326" extrusionOk="0">
                  <a:moveTo>
                    <a:pt x="384" y="1"/>
                  </a:moveTo>
                  <a:cubicBezTo>
                    <a:pt x="213" y="1"/>
                    <a:pt x="95" y="32"/>
                    <a:pt x="85" y="37"/>
                  </a:cubicBezTo>
                  <a:cubicBezTo>
                    <a:pt x="29" y="49"/>
                    <a:pt x="1" y="105"/>
                    <a:pt x="13" y="161"/>
                  </a:cubicBezTo>
                  <a:cubicBezTo>
                    <a:pt x="26" y="207"/>
                    <a:pt x="65" y="234"/>
                    <a:pt x="110" y="234"/>
                  </a:cubicBezTo>
                  <a:cubicBezTo>
                    <a:pt x="120" y="234"/>
                    <a:pt x="131" y="232"/>
                    <a:pt x="141" y="229"/>
                  </a:cubicBezTo>
                  <a:cubicBezTo>
                    <a:pt x="141" y="229"/>
                    <a:pt x="240" y="203"/>
                    <a:pt x="386" y="203"/>
                  </a:cubicBezTo>
                  <a:cubicBezTo>
                    <a:pt x="524" y="203"/>
                    <a:pt x="704" y="226"/>
                    <a:pt x="885" y="318"/>
                  </a:cubicBezTo>
                  <a:cubicBezTo>
                    <a:pt x="897" y="322"/>
                    <a:pt x="913" y="326"/>
                    <a:pt x="929" y="326"/>
                  </a:cubicBezTo>
                  <a:cubicBezTo>
                    <a:pt x="969" y="326"/>
                    <a:pt x="1005" y="302"/>
                    <a:pt x="1017" y="270"/>
                  </a:cubicBezTo>
                  <a:cubicBezTo>
                    <a:pt x="1045" y="221"/>
                    <a:pt x="1025" y="161"/>
                    <a:pt x="973" y="137"/>
                  </a:cubicBezTo>
                  <a:cubicBezTo>
                    <a:pt x="758" y="29"/>
                    <a:pt x="546" y="1"/>
                    <a:pt x="38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9" name="Google Shape;139;p3"/>
          <p:cNvSpPr/>
          <p:nvPr/>
        </p:nvSpPr>
        <p:spPr>
          <a:xfrm flipH="1">
            <a:off x="7326047" y="4041323"/>
            <a:ext cx="285802" cy="287674"/>
          </a:xfrm>
          <a:custGeom>
            <a:avLst/>
            <a:gdLst/>
            <a:ahLst/>
            <a:cxnLst/>
            <a:rect l="l" t="t" r="r" b="b"/>
            <a:pathLst>
              <a:path w="1403" h="1412" extrusionOk="0">
                <a:moveTo>
                  <a:pt x="538" y="1"/>
                </a:moveTo>
                <a:cubicBezTo>
                  <a:pt x="410" y="5"/>
                  <a:pt x="301" y="65"/>
                  <a:pt x="217" y="178"/>
                </a:cubicBezTo>
                <a:cubicBezTo>
                  <a:pt x="56" y="379"/>
                  <a:pt x="0" y="688"/>
                  <a:pt x="36" y="901"/>
                </a:cubicBezTo>
                <a:cubicBezTo>
                  <a:pt x="64" y="1082"/>
                  <a:pt x="165" y="1230"/>
                  <a:pt x="325" y="1323"/>
                </a:cubicBezTo>
                <a:cubicBezTo>
                  <a:pt x="430" y="1383"/>
                  <a:pt x="550" y="1411"/>
                  <a:pt x="671" y="1411"/>
                </a:cubicBezTo>
                <a:cubicBezTo>
                  <a:pt x="763" y="1411"/>
                  <a:pt x="852" y="1395"/>
                  <a:pt x="940" y="1363"/>
                </a:cubicBezTo>
                <a:cubicBezTo>
                  <a:pt x="1141" y="1283"/>
                  <a:pt x="1286" y="1122"/>
                  <a:pt x="1346" y="921"/>
                </a:cubicBezTo>
                <a:cubicBezTo>
                  <a:pt x="1402" y="724"/>
                  <a:pt x="1362" y="519"/>
                  <a:pt x="1242" y="351"/>
                </a:cubicBezTo>
                <a:cubicBezTo>
                  <a:pt x="1150" y="230"/>
                  <a:pt x="1027" y="167"/>
                  <a:pt x="899" y="167"/>
                </a:cubicBezTo>
                <a:cubicBezTo>
                  <a:pt x="848" y="167"/>
                  <a:pt x="795" y="177"/>
                  <a:pt x="743" y="198"/>
                </a:cubicBezTo>
                <a:cubicBezTo>
                  <a:pt x="583" y="258"/>
                  <a:pt x="430" y="435"/>
                  <a:pt x="458" y="684"/>
                </a:cubicBezTo>
                <a:cubicBezTo>
                  <a:pt x="470" y="805"/>
                  <a:pt x="534" y="913"/>
                  <a:pt x="627" y="977"/>
                </a:cubicBezTo>
                <a:cubicBezTo>
                  <a:pt x="673" y="1004"/>
                  <a:pt x="723" y="1018"/>
                  <a:pt x="774" y="1018"/>
                </a:cubicBezTo>
                <a:cubicBezTo>
                  <a:pt x="806" y="1018"/>
                  <a:pt x="839" y="1012"/>
                  <a:pt x="872" y="1001"/>
                </a:cubicBezTo>
                <a:cubicBezTo>
                  <a:pt x="972" y="965"/>
                  <a:pt x="1045" y="881"/>
                  <a:pt x="1061" y="780"/>
                </a:cubicBezTo>
                <a:cubicBezTo>
                  <a:pt x="1081" y="676"/>
                  <a:pt x="1041" y="576"/>
                  <a:pt x="960" y="503"/>
                </a:cubicBezTo>
                <a:cubicBezTo>
                  <a:pt x="944" y="491"/>
                  <a:pt x="924" y="484"/>
                  <a:pt x="905" y="484"/>
                </a:cubicBezTo>
                <a:cubicBezTo>
                  <a:pt x="882" y="484"/>
                  <a:pt x="859" y="494"/>
                  <a:pt x="844" y="511"/>
                </a:cubicBezTo>
                <a:cubicBezTo>
                  <a:pt x="820" y="547"/>
                  <a:pt x="820" y="592"/>
                  <a:pt x="852" y="620"/>
                </a:cubicBezTo>
                <a:cubicBezTo>
                  <a:pt x="892" y="648"/>
                  <a:pt x="912" y="700"/>
                  <a:pt x="908" y="744"/>
                </a:cubicBezTo>
                <a:cubicBezTo>
                  <a:pt x="904" y="788"/>
                  <a:pt x="880" y="825"/>
                  <a:pt x="840" y="845"/>
                </a:cubicBezTo>
                <a:cubicBezTo>
                  <a:pt x="821" y="855"/>
                  <a:pt x="800" y="860"/>
                  <a:pt x="780" y="860"/>
                </a:cubicBezTo>
                <a:cubicBezTo>
                  <a:pt x="762" y="860"/>
                  <a:pt x="744" y="856"/>
                  <a:pt x="727" y="849"/>
                </a:cubicBezTo>
                <a:cubicBezTo>
                  <a:pt x="683" y="829"/>
                  <a:pt x="639" y="772"/>
                  <a:pt x="623" y="712"/>
                </a:cubicBezTo>
                <a:cubicBezTo>
                  <a:pt x="599" y="620"/>
                  <a:pt x="619" y="511"/>
                  <a:pt x="671" y="435"/>
                </a:cubicBezTo>
                <a:cubicBezTo>
                  <a:pt x="723" y="363"/>
                  <a:pt x="792" y="322"/>
                  <a:pt x="880" y="318"/>
                </a:cubicBezTo>
                <a:cubicBezTo>
                  <a:pt x="886" y="318"/>
                  <a:pt x="893" y="318"/>
                  <a:pt x="899" y="318"/>
                </a:cubicBezTo>
                <a:cubicBezTo>
                  <a:pt x="1080" y="318"/>
                  <a:pt x="1186" y="540"/>
                  <a:pt x="1205" y="680"/>
                </a:cubicBezTo>
                <a:cubicBezTo>
                  <a:pt x="1233" y="853"/>
                  <a:pt x="1161" y="1026"/>
                  <a:pt x="1012" y="1142"/>
                </a:cubicBezTo>
                <a:cubicBezTo>
                  <a:pt x="913" y="1216"/>
                  <a:pt x="790" y="1257"/>
                  <a:pt x="668" y="1257"/>
                </a:cubicBezTo>
                <a:cubicBezTo>
                  <a:pt x="611" y="1257"/>
                  <a:pt x="555" y="1248"/>
                  <a:pt x="502" y="1230"/>
                </a:cubicBezTo>
                <a:cubicBezTo>
                  <a:pt x="358" y="1186"/>
                  <a:pt x="249" y="1086"/>
                  <a:pt x="201" y="941"/>
                </a:cubicBezTo>
                <a:cubicBezTo>
                  <a:pt x="149" y="784"/>
                  <a:pt x="181" y="491"/>
                  <a:pt x="305" y="306"/>
                </a:cubicBezTo>
                <a:cubicBezTo>
                  <a:pt x="370" y="210"/>
                  <a:pt x="450" y="162"/>
                  <a:pt x="542" y="158"/>
                </a:cubicBezTo>
                <a:cubicBezTo>
                  <a:pt x="571" y="158"/>
                  <a:pt x="599" y="142"/>
                  <a:pt x="607" y="117"/>
                </a:cubicBezTo>
                <a:cubicBezTo>
                  <a:pt x="623" y="89"/>
                  <a:pt x="619" y="61"/>
                  <a:pt x="603" y="37"/>
                </a:cubicBezTo>
                <a:cubicBezTo>
                  <a:pt x="587" y="17"/>
                  <a:pt x="563" y="1"/>
                  <a:pt x="538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0" name="Google Shape;140;p3"/>
          <p:cNvGrpSpPr/>
          <p:nvPr/>
        </p:nvGrpSpPr>
        <p:grpSpPr>
          <a:xfrm rot="10200497" flipH="1">
            <a:off x="5753905" y="4183465"/>
            <a:ext cx="2029153" cy="1375659"/>
            <a:chOff x="6283024" y="-660615"/>
            <a:chExt cx="2029221" cy="1375705"/>
          </a:xfrm>
        </p:grpSpPr>
        <p:grpSp>
          <p:nvGrpSpPr>
            <p:cNvPr id="141" name="Google Shape;141;p3"/>
            <p:cNvGrpSpPr/>
            <p:nvPr/>
          </p:nvGrpSpPr>
          <p:grpSpPr>
            <a:xfrm rot="8478049">
              <a:off x="7456155" y="-397939"/>
              <a:ext cx="900955" cy="172869"/>
              <a:chOff x="3564648" y="628675"/>
              <a:chExt cx="901001" cy="172878"/>
            </a:xfrm>
          </p:grpSpPr>
          <p:sp>
            <p:nvSpPr>
              <p:cNvPr id="142" name="Google Shape;142;p3"/>
              <p:cNvSpPr/>
              <p:nvPr/>
            </p:nvSpPr>
            <p:spPr>
              <a:xfrm>
                <a:off x="3564648" y="647688"/>
                <a:ext cx="32631" cy="26026"/>
              </a:xfrm>
              <a:custGeom>
                <a:avLst/>
                <a:gdLst/>
                <a:ahLst/>
                <a:cxnLst/>
                <a:rect l="l" t="t" r="r" b="b"/>
                <a:pathLst>
                  <a:path w="242" h="193" extrusionOk="0">
                    <a:moveTo>
                      <a:pt x="73" y="0"/>
                    </a:moveTo>
                    <a:cubicBezTo>
                      <a:pt x="53" y="0"/>
                      <a:pt x="33" y="10"/>
                      <a:pt x="21" y="28"/>
                    </a:cubicBezTo>
                    <a:cubicBezTo>
                      <a:pt x="0" y="52"/>
                      <a:pt x="4" y="92"/>
                      <a:pt x="33" y="112"/>
                    </a:cubicBezTo>
                    <a:cubicBezTo>
                      <a:pt x="33" y="112"/>
                      <a:pt x="69" y="140"/>
                      <a:pt x="141" y="184"/>
                    </a:cubicBezTo>
                    <a:cubicBezTo>
                      <a:pt x="149" y="188"/>
                      <a:pt x="165" y="192"/>
                      <a:pt x="173" y="192"/>
                    </a:cubicBezTo>
                    <a:cubicBezTo>
                      <a:pt x="193" y="192"/>
                      <a:pt x="213" y="184"/>
                      <a:pt x="225" y="168"/>
                    </a:cubicBezTo>
                    <a:cubicBezTo>
                      <a:pt x="241" y="144"/>
                      <a:pt x="233" y="104"/>
                      <a:pt x="205" y="84"/>
                    </a:cubicBezTo>
                    <a:cubicBezTo>
                      <a:pt x="141" y="40"/>
                      <a:pt x="105" y="11"/>
                      <a:pt x="105" y="11"/>
                    </a:cubicBezTo>
                    <a:cubicBezTo>
                      <a:pt x="96" y="4"/>
                      <a:pt x="84" y="0"/>
                      <a:pt x="73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3" name="Google Shape;143;p3"/>
              <p:cNvSpPr/>
              <p:nvPr/>
            </p:nvSpPr>
            <p:spPr>
              <a:xfrm>
                <a:off x="3630180" y="628675"/>
                <a:ext cx="835469" cy="172878"/>
              </a:xfrm>
              <a:custGeom>
                <a:avLst/>
                <a:gdLst/>
                <a:ahLst/>
                <a:cxnLst/>
                <a:rect l="l" t="t" r="r" b="b"/>
                <a:pathLst>
                  <a:path w="6196" h="1282" extrusionOk="0">
                    <a:moveTo>
                      <a:pt x="6121" y="0"/>
                    </a:moveTo>
                    <a:cubicBezTo>
                      <a:pt x="6109" y="0"/>
                      <a:pt x="6097" y="4"/>
                      <a:pt x="6087" y="12"/>
                    </a:cubicBezTo>
                    <a:cubicBezTo>
                      <a:pt x="6023" y="64"/>
                      <a:pt x="5955" y="112"/>
                      <a:pt x="5891" y="160"/>
                    </a:cubicBezTo>
                    <a:cubicBezTo>
                      <a:pt x="5858" y="177"/>
                      <a:pt x="5854" y="213"/>
                      <a:pt x="5875" y="245"/>
                    </a:cubicBezTo>
                    <a:cubicBezTo>
                      <a:pt x="5887" y="261"/>
                      <a:pt x="5907" y="269"/>
                      <a:pt x="5927" y="269"/>
                    </a:cubicBezTo>
                    <a:cubicBezTo>
                      <a:pt x="5943" y="269"/>
                      <a:pt x="5951" y="265"/>
                      <a:pt x="5967" y="261"/>
                    </a:cubicBezTo>
                    <a:cubicBezTo>
                      <a:pt x="6035" y="213"/>
                      <a:pt x="6104" y="165"/>
                      <a:pt x="6168" y="112"/>
                    </a:cubicBezTo>
                    <a:cubicBezTo>
                      <a:pt x="6192" y="88"/>
                      <a:pt x="6196" y="48"/>
                      <a:pt x="6176" y="24"/>
                    </a:cubicBezTo>
                    <a:cubicBezTo>
                      <a:pt x="6161" y="9"/>
                      <a:pt x="6140" y="0"/>
                      <a:pt x="6121" y="0"/>
                    </a:cubicBezTo>
                    <a:close/>
                    <a:moveTo>
                      <a:pt x="5557" y="384"/>
                    </a:moveTo>
                    <a:cubicBezTo>
                      <a:pt x="5546" y="384"/>
                      <a:pt x="5535" y="387"/>
                      <a:pt x="5525" y="394"/>
                    </a:cubicBezTo>
                    <a:lnTo>
                      <a:pt x="5312" y="514"/>
                    </a:lnTo>
                    <a:cubicBezTo>
                      <a:pt x="5284" y="530"/>
                      <a:pt x="5272" y="570"/>
                      <a:pt x="5288" y="602"/>
                    </a:cubicBezTo>
                    <a:cubicBezTo>
                      <a:pt x="5296" y="623"/>
                      <a:pt x="5324" y="631"/>
                      <a:pt x="5344" y="631"/>
                    </a:cubicBezTo>
                    <a:cubicBezTo>
                      <a:pt x="5352" y="631"/>
                      <a:pt x="5364" y="631"/>
                      <a:pt x="5372" y="627"/>
                    </a:cubicBezTo>
                    <a:cubicBezTo>
                      <a:pt x="5445" y="586"/>
                      <a:pt x="5517" y="546"/>
                      <a:pt x="5589" y="502"/>
                    </a:cubicBezTo>
                    <a:cubicBezTo>
                      <a:pt x="5617" y="486"/>
                      <a:pt x="5629" y="446"/>
                      <a:pt x="5609" y="414"/>
                    </a:cubicBezTo>
                    <a:cubicBezTo>
                      <a:pt x="5599" y="395"/>
                      <a:pt x="5578" y="384"/>
                      <a:pt x="5557" y="384"/>
                    </a:cubicBezTo>
                    <a:close/>
                    <a:moveTo>
                      <a:pt x="68" y="434"/>
                    </a:moveTo>
                    <a:cubicBezTo>
                      <a:pt x="45" y="434"/>
                      <a:pt x="25" y="444"/>
                      <a:pt x="17" y="466"/>
                    </a:cubicBezTo>
                    <a:cubicBezTo>
                      <a:pt x="1" y="494"/>
                      <a:pt x="9" y="534"/>
                      <a:pt x="41" y="550"/>
                    </a:cubicBezTo>
                    <a:cubicBezTo>
                      <a:pt x="109" y="590"/>
                      <a:pt x="185" y="631"/>
                      <a:pt x="262" y="667"/>
                    </a:cubicBezTo>
                    <a:cubicBezTo>
                      <a:pt x="266" y="671"/>
                      <a:pt x="278" y="671"/>
                      <a:pt x="286" y="671"/>
                    </a:cubicBezTo>
                    <a:cubicBezTo>
                      <a:pt x="310" y="671"/>
                      <a:pt x="330" y="663"/>
                      <a:pt x="346" y="635"/>
                    </a:cubicBezTo>
                    <a:cubicBezTo>
                      <a:pt x="362" y="602"/>
                      <a:pt x="346" y="566"/>
                      <a:pt x="318" y="550"/>
                    </a:cubicBezTo>
                    <a:cubicBezTo>
                      <a:pt x="246" y="514"/>
                      <a:pt x="169" y="482"/>
                      <a:pt x="101" y="442"/>
                    </a:cubicBezTo>
                    <a:cubicBezTo>
                      <a:pt x="90" y="436"/>
                      <a:pt x="79" y="434"/>
                      <a:pt x="68" y="434"/>
                    </a:cubicBezTo>
                    <a:close/>
                    <a:moveTo>
                      <a:pt x="4947" y="705"/>
                    </a:moveTo>
                    <a:cubicBezTo>
                      <a:pt x="4939" y="705"/>
                      <a:pt x="4930" y="707"/>
                      <a:pt x="4922" y="711"/>
                    </a:cubicBezTo>
                    <a:cubicBezTo>
                      <a:pt x="4846" y="747"/>
                      <a:pt x="4770" y="775"/>
                      <a:pt x="4693" y="807"/>
                    </a:cubicBezTo>
                    <a:cubicBezTo>
                      <a:pt x="4665" y="815"/>
                      <a:pt x="4645" y="856"/>
                      <a:pt x="4661" y="888"/>
                    </a:cubicBezTo>
                    <a:cubicBezTo>
                      <a:pt x="4669" y="912"/>
                      <a:pt x="4693" y="928"/>
                      <a:pt x="4721" y="928"/>
                    </a:cubicBezTo>
                    <a:cubicBezTo>
                      <a:pt x="4729" y="928"/>
                      <a:pt x="4738" y="928"/>
                      <a:pt x="4746" y="920"/>
                    </a:cubicBezTo>
                    <a:cubicBezTo>
                      <a:pt x="4826" y="892"/>
                      <a:pt x="4902" y="860"/>
                      <a:pt x="4975" y="827"/>
                    </a:cubicBezTo>
                    <a:cubicBezTo>
                      <a:pt x="5007" y="811"/>
                      <a:pt x="5023" y="771"/>
                      <a:pt x="5007" y="739"/>
                    </a:cubicBezTo>
                    <a:cubicBezTo>
                      <a:pt x="4995" y="719"/>
                      <a:pt x="4971" y="705"/>
                      <a:pt x="4947" y="705"/>
                    </a:cubicBezTo>
                    <a:close/>
                    <a:moveTo>
                      <a:pt x="694" y="729"/>
                    </a:moveTo>
                    <a:cubicBezTo>
                      <a:pt x="670" y="729"/>
                      <a:pt x="644" y="741"/>
                      <a:pt x="631" y="767"/>
                    </a:cubicBezTo>
                    <a:cubicBezTo>
                      <a:pt x="619" y="795"/>
                      <a:pt x="639" y="831"/>
                      <a:pt x="668" y="848"/>
                    </a:cubicBezTo>
                    <a:cubicBezTo>
                      <a:pt x="744" y="884"/>
                      <a:pt x="824" y="908"/>
                      <a:pt x="901" y="936"/>
                    </a:cubicBezTo>
                    <a:cubicBezTo>
                      <a:pt x="905" y="944"/>
                      <a:pt x="913" y="944"/>
                      <a:pt x="921" y="944"/>
                    </a:cubicBezTo>
                    <a:cubicBezTo>
                      <a:pt x="949" y="944"/>
                      <a:pt x="969" y="924"/>
                      <a:pt x="981" y="896"/>
                    </a:cubicBezTo>
                    <a:cubicBezTo>
                      <a:pt x="989" y="864"/>
                      <a:pt x="969" y="827"/>
                      <a:pt x="941" y="815"/>
                    </a:cubicBezTo>
                    <a:cubicBezTo>
                      <a:pt x="864" y="791"/>
                      <a:pt x="788" y="763"/>
                      <a:pt x="712" y="731"/>
                    </a:cubicBezTo>
                    <a:cubicBezTo>
                      <a:pt x="706" y="729"/>
                      <a:pt x="700" y="729"/>
                      <a:pt x="694" y="729"/>
                    </a:cubicBezTo>
                    <a:close/>
                    <a:moveTo>
                      <a:pt x="1342" y="954"/>
                    </a:moveTo>
                    <a:cubicBezTo>
                      <a:pt x="1316" y="954"/>
                      <a:pt x="1288" y="973"/>
                      <a:pt x="1278" y="1004"/>
                    </a:cubicBezTo>
                    <a:cubicBezTo>
                      <a:pt x="1270" y="1032"/>
                      <a:pt x="1290" y="1069"/>
                      <a:pt x="1326" y="1077"/>
                    </a:cubicBezTo>
                    <a:lnTo>
                      <a:pt x="1567" y="1137"/>
                    </a:lnTo>
                    <a:lnTo>
                      <a:pt x="1580" y="1137"/>
                    </a:lnTo>
                    <a:cubicBezTo>
                      <a:pt x="1612" y="1137"/>
                      <a:pt x="1636" y="1117"/>
                      <a:pt x="1636" y="1093"/>
                    </a:cubicBezTo>
                    <a:cubicBezTo>
                      <a:pt x="1648" y="1056"/>
                      <a:pt x="1628" y="1028"/>
                      <a:pt x="1592" y="1016"/>
                    </a:cubicBezTo>
                    <a:cubicBezTo>
                      <a:pt x="1511" y="996"/>
                      <a:pt x="1435" y="976"/>
                      <a:pt x="1355" y="956"/>
                    </a:cubicBezTo>
                    <a:cubicBezTo>
                      <a:pt x="1350" y="955"/>
                      <a:pt x="1346" y="954"/>
                      <a:pt x="1342" y="954"/>
                    </a:cubicBezTo>
                    <a:close/>
                    <a:moveTo>
                      <a:pt x="4306" y="950"/>
                    </a:moveTo>
                    <a:cubicBezTo>
                      <a:pt x="4300" y="950"/>
                      <a:pt x="4294" y="951"/>
                      <a:pt x="4288" y="952"/>
                    </a:cubicBezTo>
                    <a:cubicBezTo>
                      <a:pt x="4207" y="976"/>
                      <a:pt x="4135" y="996"/>
                      <a:pt x="4054" y="1016"/>
                    </a:cubicBezTo>
                    <a:cubicBezTo>
                      <a:pt x="4018" y="1028"/>
                      <a:pt x="3998" y="1056"/>
                      <a:pt x="4006" y="1093"/>
                    </a:cubicBezTo>
                    <a:cubicBezTo>
                      <a:pt x="4014" y="1117"/>
                      <a:pt x="4038" y="1137"/>
                      <a:pt x="4067" y="1137"/>
                    </a:cubicBezTo>
                    <a:lnTo>
                      <a:pt x="4087" y="1137"/>
                    </a:lnTo>
                    <a:cubicBezTo>
                      <a:pt x="4167" y="1117"/>
                      <a:pt x="4247" y="1097"/>
                      <a:pt x="4328" y="1073"/>
                    </a:cubicBezTo>
                    <a:cubicBezTo>
                      <a:pt x="4360" y="1064"/>
                      <a:pt x="4380" y="1028"/>
                      <a:pt x="4368" y="992"/>
                    </a:cubicBezTo>
                    <a:cubicBezTo>
                      <a:pt x="4361" y="966"/>
                      <a:pt x="4335" y="950"/>
                      <a:pt x="4306" y="950"/>
                    </a:cubicBezTo>
                    <a:close/>
                    <a:moveTo>
                      <a:pt x="2020" y="1096"/>
                    </a:moveTo>
                    <a:cubicBezTo>
                      <a:pt x="1988" y="1096"/>
                      <a:pt x="1961" y="1116"/>
                      <a:pt x="1957" y="1149"/>
                    </a:cubicBezTo>
                    <a:cubicBezTo>
                      <a:pt x="1953" y="1185"/>
                      <a:pt x="1973" y="1213"/>
                      <a:pt x="2009" y="1217"/>
                    </a:cubicBezTo>
                    <a:cubicBezTo>
                      <a:pt x="2090" y="1233"/>
                      <a:pt x="2174" y="1245"/>
                      <a:pt x="2255" y="1253"/>
                    </a:cubicBezTo>
                    <a:lnTo>
                      <a:pt x="2259" y="1253"/>
                    </a:lnTo>
                    <a:cubicBezTo>
                      <a:pt x="2291" y="1253"/>
                      <a:pt x="2319" y="1229"/>
                      <a:pt x="2327" y="1197"/>
                    </a:cubicBezTo>
                    <a:cubicBezTo>
                      <a:pt x="2331" y="1161"/>
                      <a:pt x="2307" y="1133"/>
                      <a:pt x="2271" y="1129"/>
                    </a:cubicBezTo>
                    <a:cubicBezTo>
                      <a:pt x="2190" y="1125"/>
                      <a:pt x="2110" y="1109"/>
                      <a:pt x="2030" y="1097"/>
                    </a:cubicBezTo>
                    <a:cubicBezTo>
                      <a:pt x="2026" y="1096"/>
                      <a:pt x="2023" y="1096"/>
                      <a:pt x="2020" y="1096"/>
                    </a:cubicBezTo>
                    <a:close/>
                    <a:moveTo>
                      <a:pt x="3637" y="1103"/>
                    </a:moveTo>
                    <a:cubicBezTo>
                      <a:pt x="3633" y="1103"/>
                      <a:pt x="3629" y="1104"/>
                      <a:pt x="3625" y="1105"/>
                    </a:cubicBezTo>
                    <a:lnTo>
                      <a:pt x="3384" y="1133"/>
                    </a:lnTo>
                    <a:cubicBezTo>
                      <a:pt x="3351" y="1137"/>
                      <a:pt x="3323" y="1169"/>
                      <a:pt x="3331" y="1205"/>
                    </a:cubicBezTo>
                    <a:cubicBezTo>
                      <a:pt x="3331" y="1233"/>
                      <a:pt x="3359" y="1257"/>
                      <a:pt x="3388" y="1257"/>
                    </a:cubicBezTo>
                    <a:cubicBezTo>
                      <a:pt x="3388" y="1257"/>
                      <a:pt x="3396" y="1257"/>
                      <a:pt x="3400" y="1253"/>
                    </a:cubicBezTo>
                    <a:cubicBezTo>
                      <a:pt x="3480" y="1249"/>
                      <a:pt x="3564" y="1237"/>
                      <a:pt x="3645" y="1225"/>
                    </a:cubicBezTo>
                    <a:cubicBezTo>
                      <a:pt x="3677" y="1217"/>
                      <a:pt x="3701" y="1189"/>
                      <a:pt x="3697" y="1153"/>
                    </a:cubicBezTo>
                    <a:cubicBezTo>
                      <a:pt x="3693" y="1128"/>
                      <a:pt x="3668" y="1103"/>
                      <a:pt x="3637" y="1103"/>
                    </a:cubicBezTo>
                    <a:close/>
                    <a:moveTo>
                      <a:pt x="2709" y="1157"/>
                    </a:moveTo>
                    <a:cubicBezTo>
                      <a:pt x="2672" y="1157"/>
                      <a:pt x="2640" y="1181"/>
                      <a:pt x="2640" y="1217"/>
                    </a:cubicBezTo>
                    <a:cubicBezTo>
                      <a:pt x="2640" y="1253"/>
                      <a:pt x="2668" y="1281"/>
                      <a:pt x="2701" y="1281"/>
                    </a:cubicBezTo>
                    <a:lnTo>
                      <a:pt x="2954" y="1281"/>
                    </a:lnTo>
                    <a:cubicBezTo>
                      <a:pt x="2990" y="1281"/>
                      <a:pt x="3014" y="1253"/>
                      <a:pt x="3014" y="1217"/>
                    </a:cubicBezTo>
                    <a:cubicBezTo>
                      <a:pt x="3014" y="1181"/>
                      <a:pt x="2982" y="1157"/>
                      <a:pt x="2950" y="1157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4" name="Google Shape;144;p3"/>
            <p:cNvGrpSpPr/>
            <p:nvPr/>
          </p:nvGrpSpPr>
          <p:grpSpPr>
            <a:xfrm rot="-1338283">
              <a:off x="6334133" y="-30863"/>
              <a:ext cx="1282386" cy="522134"/>
              <a:chOff x="3183154" y="283548"/>
              <a:chExt cx="1282495" cy="522178"/>
            </a:xfrm>
          </p:grpSpPr>
          <p:sp>
            <p:nvSpPr>
              <p:cNvPr id="145" name="Google Shape;145;p3"/>
              <p:cNvSpPr/>
              <p:nvPr/>
            </p:nvSpPr>
            <p:spPr>
              <a:xfrm>
                <a:off x="3564648" y="647688"/>
                <a:ext cx="32631" cy="26026"/>
              </a:xfrm>
              <a:custGeom>
                <a:avLst/>
                <a:gdLst/>
                <a:ahLst/>
                <a:cxnLst/>
                <a:rect l="l" t="t" r="r" b="b"/>
                <a:pathLst>
                  <a:path w="242" h="193" extrusionOk="0">
                    <a:moveTo>
                      <a:pt x="73" y="0"/>
                    </a:moveTo>
                    <a:cubicBezTo>
                      <a:pt x="53" y="0"/>
                      <a:pt x="33" y="10"/>
                      <a:pt x="21" y="28"/>
                    </a:cubicBezTo>
                    <a:cubicBezTo>
                      <a:pt x="0" y="52"/>
                      <a:pt x="4" y="92"/>
                      <a:pt x="33" y="112"/>
                    </a:cubicBezTo>
                    <a:cubicBezTo>
                      <a:pt x="33" y="112"/>
                      <a:pt x="69" y="140"/>
                      <a:pt x="141" y="184"/>
                    </a:cubicBezTo>
                    <a:cubicBezTo>
                      <a:pt x="149" y="188"/>
                      <a:pt x="165" y="192"/>
                      <a:pt x="173" y="192"/>
                    </a:cubicBezTo>
                    <a:cubicBezTo>
                      <a:pt x="193" y="192"/>
                      <a:pt x="213" y="184"/>
                      <a:pt x="225" y="168"/>
                    </a:cubicBezTo>
                    <a:cubicBezTo>
                      <a:pt x="241" y="144"/>
                      <a:pt x="233" y="104"/>
                      <a:pt x="205" y="84"/>
                    </a:cubicBezTo>
                    <a:cubicBezTo>
                      <a:pt x="141" y="40"/>
                      <a:pt x="105" y="11"/>
                      <a:pt x="105" y="11"/>
                    </a:cubicBezTo>
                    <a:cubicBezTo>
                      <a:pt x="96" y="4"/>
                      <a:pt x="84" y="0"/>
                      <a:pt x="73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6" name="Google Shape;146;p3"/>
              <p:cNvSpPr/>
              <p:nvPr/>
            </p:nvSpPr>
            <p:spPr>
              <a:xfrm>
                <a:off x="3630180" y="628675"/>
                <a:ext cx="835469" cy="172878"/>
              </a:xfrm>
              <a:custGeom>
                <a:avLst/>
                <a:gdLst/>
                <a:ahLst/>
                <a:cxnLst/>
                <a:rect l="l" t="t" r="r" b="b"/>
                <a:pathLst>
                  <a:path w="6196" h="1282" extrusionOk="0">
                    <a:moveTo>
                      <a:pt x="6121" y="0"/>
                    </a:moveTo>
                    <a:cubicBezTo>
                      <a:pt x="6109" y="0"/>
                      <a:pt x="6097" y="4"/>
                      <a:pt x="6087" y="12"/>
                    </a:cubicBezTo>
                    <a:cubicBezTo>
                      <a:pt x="6023" y="64"/>
                      <a:pt x="5955" y="112"/>
                      <a:pt x="5891" y="160"/>
                    </a:cubicBezTo>
                    <a:cubicBezTo>
                      <a:pt x="5858" y="177"/>
                      <a:pt x="5854" y="213"/>
                      <a:pt x="5875" y="245"/>
                    </a:cubicBezTo>
                    <a:cubicBezTo>
                      <a:pt x="5887" y="261"/>
                      <a:pt x="5907" y="269"/>
                      <a:pt x="5927" y="269"/>
                    </a:cubicBezTo>
                    <a:cubicBezTo>
                      <a:pt x="5943" y="269"/>
                      <a:pt x="5951" y="265"/>
                      <a:pt x="5967" y="261"/>
                    </a:cubicBezTo>
                    <a:cubicBezTo>
                      <a:pt x="6035" y="213"/>
                      <a:pt x="6104" y="165"/>
                      <a:pt x="6168" y="112"/>
                    </a:cubicBezTo>
                    <a:cubicBezTo>
                      <a:pt x="6192" y="88"/>
                      <a:pt x="6196" y="48"/>
                      <a:pt x="6176" y="24"/>
                    </a:cubicBezTo>
                    <a:cubicBezTo>
                      <a:pt x="6161" y="9"/>
                      <a:pt x="6140" y="0"/>
                      <a:pt x="6121" y="0"/>
                    </a:cubicBezTo>
                    <a:close/>
                    <a:moveTo>
                      <a:pt x="5557" y="384"/>
                    </a:moveTo>
                    <a:cubicBezTo>
                      <a:pt x="5546" y="384"/>
                      <a:pt x="5535" y="387"/>
                      <a:pt x="5525" y="394"/>
                    </a:cubicBezTo>
                    <a:lnTo>
                      <a:pt x="5312" y="514"/>
                    </a:lnTo>
                    <a:cubicBezTo>
                      <a:pt x="5284" y="530"/>
                      <a:pt x="5272" y="570"/>
                      <a:pt x="5288" y="602"/>
                    </a:cubicBezTo>
                    <a:cubicBezTo>
                      <a:pt x="5296" y="623"/>
                      <a:pt x="5324" y="631"/>
                      <a:pt x="5344" y="631"/>
                    </a:cubicBezTo>
                    <a:cubicBezTo>
                      <a:pt x="5352" y="631"/>
                      <a:pt x="5364" y="631"/>
                      <a:pt x="5372" y="627"/>
                    </a:cubicBezTo>
                    <a:cubicBezTo>
                      <a:pt x="5445" y="586"/>
                      <a:pt x="5517" y="546"/>
                      <a:pt x="5589" y="502"/>
                    </a:cubicBezTo>
                    <a:cubicBezTo>
                      <a:pt x="5617" y="486"/>
                      <a:pt x="5629" y="446"/>
                      <a:pt x="5609" y="414"/>
                    </a:cubicBezTo>
                    <a:cubicBezTo>
                      <a:pt x="5599" y="395"/>
                      <a:pt x="5578" y="384"/>
                      <a:pt x="5557" y="384"/>
                    </a:cubicBezTo>
                    <a:close/>
                    <a:moveTo>
                      <a:pt x="68" y="434"/>
                    </a:moveTo>
                    <a:cubicBezTo>
                      <a:pt x="45" y="434"/>
                      <a:pt x="25" y="444"/>
                      <a:pt x="17" y="466"/>
                    </a:cubicBezTo>
                    <a:cubicBezTo>
                      <a:pt x="1" y="494"/>
                      <a:pt x="9" y="534"/>
                      <a:pt x="41" y="550"/>
                    </a:cubicBezTo>
                    <a:cubicBezTo>
                      <a:pt x="109" y="590"/>
                      <a:pt x="185" y="631"/>
                      <a:pt x="262" y="667"/>
                    </a:cubicBezTo>
                    <a:cubicBezTo>
                      <a:pt x="266" y="671"/>
                      <a:pt x="278" y="671"/>
                      <a:pt x="286" y="671"/>
                    </a:cubicBezTo>
                    <a:cubicBezTo>
                      <a:pt x="310" y="671"/>
                      <a:pt x="330" y="663"/>
                      <a:pt x="346" y="635"/>
                    </a:cubicBezTo>
                    <a:cubicBezTo>
                      <a:pt x="362" y="602"/>
                      <a:pt x="346" y="566"/>
                      <a:pt x="318" y="550"/>
                    </a:cubicBezTo>
                    <a:cubicBezTo>
                      <a:pt x="246" y="514"/>
                      <a:pt x="169" y="482"/>
                      <a:pt x="101" y="442"/>
                    </a:cubicBezTo>
                    <a:cubicBezTo>
                      <a:pt x="90" y="436"/>
                      <a:pt x="79" y="434"/>
                      <a:pt x="68" y="434"/>
                    </a:cubicBezTo>
                    <a:close/>
                    <a:moveTo>
                      <a:pt x="4947" y="705"/>
                    </a:moveTo>
                    <a:cubicBezTo>
                      <a:pt x="4939" y="705"/>
                      <a:pt x="4930" y="707"/>
                      <a:pt x="4922" y="711"/>
                    </a:cubicBezTo>
                    <a:cubicBezTo>
                      <a:pt x="4846" y="747"/>
                      <a:pt x="4770" y="775"/>
                      <a:pt x="4693" y="807"/>
                    </a:cubicBezTo>
                    <a:cubicBezTo>
                      <a:pt x="4665" y="815"/>
                      <a:pt x="4645" y="856"/>
                      <a:pt x="4661" y="888"/>
                    </a:cubicBezTo>
                    <a:cubicBezTo>
                      <a:pt x="4669" y="912"/>
                      <a:pt x="4693" y="928"/>
                      <a:pt x="4721" y="928"/>
                    </a:cubicBezTo>
                    <a:cubicBezTo>
                      <a:pt x="4729" y="928"/>
                      <a:pt x="4738" y="928"/>
                      <a:pt x="4746" y="920"/>
                    </a:cubicBezTo>
                    <a:cubicBezTo>
                      <a:pt x="4826" y="892"/>
                      <a:pt x="4902" y="860"/>
                      <a:pt x="4975" y="827"/>
                    </a:cubicBezTo>
                    <a:cubicBezTo>
                      <a:pt x="5007" y="811"/>
                      <a:pt x="5023" y="771"/>
                      <a:pt x="5007" y="739"/>
                    </a:cubicBezTo>
                    <a:cubicBezTo>
                      <a:pt x="4995" y="719"/>
                      <a:pt x="4971" y="705"/>
                      <a:pt x="4947" y="705"/>
                    </a:cubicBezTo>
                    <a:close/>
                    <a:moveTo>
                      <a:pt x="694" y="729"/>
                    </a:moveTo>
                    <a:cubicBezTo>
                      <a:pt x="670" y="729"/>
                      <a:pt x="644" y="741"/>
                      <a:pt x="631" y="767"/>
                    </a:cubicBezTo>
                    <a:cubicBezTo>
                      <a:pt x="619" y="795"/>
                      <a:pt x="639" y="831"/>
                      <a:pt x="668" y="848"/>
                    </a:cubicBezTo>
                    <a:cubicBezTo>
                      <a:pt x="744" y="884"/>
                      <a:pt x="824" y="908"/>
                      <a:pt x="901" y="936"/>
                    </a:cubicBezTo>
                    <a:cubicBezTo>
                      <a:pt x="905" y="944"/>
                      <a:pt x="913" y="944"/>
                      <a:pt x="921" y="944"/>
                    </a:cubicBezTo>
                    <a:cubicBezTo>
                      <a:pt x="949" y="944"/>
                      <a:pt x="969" y="924"/>
                      <a:pt x="981" y="896"/>
                    </a:cubicBezTo>
                    <a:cubicBezTo>
                      <a:pt x="989" y="864"/>
                      <a:pt x="969" y="827"/>
                      <a:pt x="941" y="815"/>
                    </a:cubicBezTo>
                    <a:cubicBezTo>
                      <a:pt x="864" y="791"/>
                      <a:pt x="788" y="763"/>
                      <a:pt x="712" y="731"/>
                    </a:cubicBezTo>
                    <a:cubicBezTo>
                      <a:pt x="706" y="729"/>
                      <a:pt x="700" y="729"/>
                      <a:pt x="694" y="729"/>
                    </a:cubicBezTo>
                    <a:close/>
                    <a:moveTo>
                      <a:pt x="1342" y="954"/>
                    </a:moveTo>
                    <a:cubicBezTo>
                      <a:pt x="1316" y="954"/>
                      <a:pt x="1288" y="973"/>
                      <a:pt x="1278" y="1004"/>
                    </a:cubicBezTo>
                    <a:cubicBezTo>
                      <a:pt x="1270" y="1032"/>
                      <a:pt x="1290" y="1069"/>
                      <a:pt x="1326" y="1077"/>
                    </a:cubicBezTo>
                    <a:lnTo>
                      <a:pt x="1567" y="1137"/>
                    </a:lnTo>
                    <a:lnTo>
                      <a:pt x="1580" y="1137"/>
                    </a:lnTo>
                    <a:cubicBezTo>
                      <a:pt x="1612" y="1137"/>
                      <a:pt x="1636" y="1117"/>
                      <a:pt x="1636" y="1093"/>
                    </a:cubicBezTo>
                    <a:cubicBezTo>
                      <a:pt x="1648" y="1056"/>
                      <a:pt x="1628" y="1028"/>
                      <a:pt x="1592" y="1016"/>
                    </a:cubicBezTo>
                    <a:cubicBezTo>
                      <a:pt x="1511" y="996"/>
                      <a:pt x="1435" y="976"/>
                      <a:pt x="1355" y="956"/>
                    </a:cubicBezTo>
                    <a:cubicBezTo>
                      <a:pt x="1350" y="955"/>
                      <a:pt x="1346" y="954"/>
                      <a:pt x="1342" y="954"/>
                    </a:cubicBezTo>
                    <a:close/>
                    <a:moveTo>
                      <a:pt x="4306" y="950"/>
                    </a:moveTo>
                    <a:cubicBezTo>
                      <a:pt x="4300" y="950"/>
                      <a:pt x="4294" y="951"/>
                      <a:pt x="4288" y="952"/>
                    </a:cubicBezTo>
                    <a:cubicBezTo>
                      <a:pt x="4207" y="976"/>
                      <a:pt x="4135" y="996"/>
                      <a:pt x="4054" y="1016"/>
                    </a:cubicBezTo>
                    <a:cubicBezTo>
                      <a:pt x="4018" y="1028"/>
                      <a:pt x="3998" y="1056"/>
                      <a:pt x="4006" y="1093"/>
                    </a:cubicBezTo>
                    <a:cubicBezTo>
                      <a:pt x="4014" y="1117"/>
                      <a:pt x="4038" y="1137"/>
                      <a:pt x="4067" y="1137"/>
                    </a:cubicBezTo>
                    <a:lnTo>
                      <a:pt x="4087" y="1137"/>
                    </a:lnTo>
                    <a:cubicBezTo>
                      <a:pt x="4167" y="1117"/>
                      <a:pt x="4247" y="1097"/>
                      <a:pt x="4328" y="1073"/>
                    </a:cubicBezTo>
                    <a:cubicBezTo>
                      <a:pt x="4360" y="1064"/>
                      <a:pt x="4380" y="1028"/>
                      <a:pt x="4368" y="992"/>
                    </a:cubicBezTo>
                    <a:cubicBezTo>
                      <a:pt x="4361" y="966"/>
                      <a:pt x="4335" y="950"/>
                      <a:pt x="4306" y="950"/>
                    </a:cubicBezTo>
                    <a:close/>
                    <a:moveTo>
                      <a:pt x="2020" y="1096"/>
                    </a:moveTo>
                    <a:cubicBezTo>
                      <a:pt x="1988" y="1096"/>
                      <a:pt x="1961" y="1116"/>
                      <a:pt x="1957" y="1149"/>
                    </a:cubicBezTo>
                    <a:cubicBezTo>
                      <a:pt x="1953" y="1185"/>
                      <a:pt x="1973" y="1213"/>
                      <a:pt x="2009" y="1217"/>
                    </a:cubicBezTo>
                    <a:cubicBezTo>
                      <a:pt x="2090" y="1233"/>
                      <a:pt x="2174" y="1245"/>
                      <a:pt x="2255" y="1253"/>
                    </a:cubicBezTo>
                    <a:lnTo>
                      <a:pt x="2259" y="1253"/>
                    </a:lnTo>
                    <a:cubicBezTo>
                      <a:pt x="2291" y="1253"/>
                      <a:pt x="2319" y="1229"/>
                      <a:pt x="2327" y="1197"/>
                    </a:cubicBezTo>
                    <a:cubicBezTo>
                      <a:pt x="2331" y="1161"/>
                      <a:pt x="2307" y="1133"/>
                      <a:pt x="2271" y="1129"/>
                    </a:cubicBezTo>
                    <a:cubicBezTo>
                      <a:pt x="2190" y="1125"/>
                      <a:pt x="2110" y="1109"/>
                      <a:pt x="2030" y="1097"/>
                    </a:cubicBezTo>
                    <a:cubicBezTo>
                      <a:pt x="2026" y="1096"/>
                      <a:pt x="2023" y="1096"/>
                      <a:pt x="2020" y="1096"/>
                    </a:cubicBezTo>
                    <a:close/>
                    <a:moveTo>
                      <a:pt x="3637" y="1103"/>
                    </a:moveTo>
                    <a:cubicBezTo>
                      <a:pt x="3633" y="1103"/>
                      <a:pt x="3629" y="1104"/>
                      <a:pt x="3625" y="1105"/>
                    </a:cubicBezTo>
                    <a:lnTo>
                      <a:pt x="3384" y="1133"/>
                    </a:lnTo>
                    <a:cubicBezTo>
                      <a:pt x="3351" y="1137"/>
                      <a:pt x="3323" y="1169"/>
                      <a:pt x="3331" y="1205"/>
                    </a:cubicBezTo>
                    <a:cubicBezTo>
                      <a:pt x="3331" y="1233"/>
                      <a:pt x="3359" y="1257"/>
                      <a:pt x="3388" y="1257"/>
                    </a:cubicBezTo>
                    <a:cubicBezTo>
                      <a:pt x="3388" y="1257"/>
                      <a:pt x="3396" y="1257"/>
                      <a:pt x="3400" y="1253"/>
                    </a:cubicBezTo>
                    <a:cubicBezTo>
                      <a:pt x="3480" y="1249"/>
                      <a:pt x="3564" y="1237"/>
                      <a:pt x="3645" y="1225"/>
                    </a:cubicBezTo>
                    <a:cubicBezTo>
                      <a:pt x="3677" y="1217"/>
                      <a:pt x="3701" y="1189"/>
                      <a:pt x="3697" y="1153"/>
                    </a:cubicBezTo>
                    <a:cubicBezTo>
                      <a:pt x="3693" y="1128"/>
                      <a:pt x="3668" y="1103"/>
                      <a:pt x="3637" y="1103"/>
                    </a:cubicBezTo>
                    <a:close/>
                    <a:moveTo>
                      <a:pt x="2709" y="1157"/>
                    </a:moveTo>
                    <a:cubicBezTo>
                      <a:pt x="2672" y="1157"/>
                      <a:pt x="2640" y="1181"/>
                      <a:pt x="2640" y="1217"/>
                    </a:cubicBezTo>
                    <a:cubicBezTo>
                      <a:pt x="2640" y="1253"/>
                      <a:pt x="2668" y="1281"/>
                      <a:pt x="2701" y="1281"/>
                    </a:cubicBezTo>
                    <a:lnTo>
                      <a:pt x="2954" y="1281"/>
                    </a:lnTo>
                    <a:cubicBezTo>
                      <a:pt x="2990" y="1281"/>
                      <a:pt x="3014" y="1253"/>
                      <a:pt x="3014" y="1217"/>
                    </a:cubicBezTo>
                    <a:cubicBezTo>
                      <a:pt x="3014" y="1181"/>
                      <a:pt x="2982" y="1157"/>
                      <a:pt x="2950" y="1157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7" name="Google Shape;147;p3"/>
              <p:cNvSpPr/>
              <p:nvPr/>
            </p:nvSpPr>
            <p:spPr>
              <a:xfrm>
                <a:off x="3314385" y="432198"/>
                <a:ext cx="22249" cy="64593"/>
              </a:xfrm>
              <a:custGeom>
                <a:avLst/>
                <a:gdLst/>
                <a:ahLst/>
                <a:cxnLst/>
                <a:rect l="l" t="t" r="r" b="b"/>
                <a:pathLst>
                  <a:path w="165" h="479" extrusionOk="0">
                    <a:moveTo>
                      <a:pt x="89" y="1"/>
                    </a:moveTo>
                    <a:cubicBezTo>
                      <a:pt x="65" y="1"/>
                      <a:pt x="35" y="20"/>
                      <a:pt x="28" y="51"/>
                    </a:cubicBezTo>
                    <a:cubicBezTo>
                      <a:pt x="0" y="175"/>
                      <a:pt x="4" y="304"/>
                      <a:pt x="32" y="428"/>
                    </a:cubicBezTo>
                    <a:cubicBezTo>
                      <a:pt x="36" y="459"/>
                      <a:pt x="65" y="478"/>
                      <a:pt x="97" y="478"/>
                    </a:cubicBezTo>
                    <a:cubicBezTo>
                      <a:pt x="102" y="478"/>
                      <a:pt x="107" y="478"/>
                      <a:pt x="113" y="476"/>
                    </a:cubicBezTo>
                    <a:cubicBezTo>
                      <a:pt x="145" y="464"/>
                      <a:pt x="165" y="428"/>
                      <a:pt x="157" y="396"/>
                    </a:cubicBezTo>
                    <a:cubicBezTo>
                      <a:pt x="153" y="380"/>
                      <a:pt x="153" y="364"/>
                      <a:pt x="145" y="356"/>
                    </a:cubicBezTo>
                    <a:cubicBezTo>
                      <a:pt x="145" y="344"/>
                      <a:pt x="141" y="340"/>
                      <a:pt x="141" y="328"/>
                    </a:cubicBezTo>
                    <a:lnTo>
                      <a:pt x="141" y="320"/>
                    </a:lnTo>
                    <a:cubicBezTo>
                      <a:pt x="137" y="296"/>
                      <a:pt x="137" y="264"/>
                      <a:pt x="137" y="239"/>
                    </a:cubicBezTo>
                    <a:cubicBezTo>
                      <a:pt x="137" y="179"/>
                      <a:pt x="141" y="131"/>
                      <a:pt x="149" y="83"/>
                    </a:cubicBezTo>
                    <a:cubicBezTo>
                      <a:pt x="153" y="51"/>
                      <a:pt x="137" y="14"/>
                      <a:pt x="101" y="2"/>
                    </a:cubicBezTo>
                    <a:cubicBezTo>
                      <a:pt x="97" y="1"/>
                      <a:pt x="93" y="1"/>
                      <a:pt x="89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8" name="Google Shape;148;p3"/>
              <p:cNvSpPr/>
              <p:nvPr/>
            </p:nvSpPr>
            <p:spPr>
              <a:xfrm>
                <a:off x="3326790" y="513513"/>
                <a:ext cx="39104" cy="76055"/>
              </a:xfrm>
              <a:custGeom>
                <a:avLst/>
                <a:gdLst/>
                <a:ahLst/>
                <a:cxnLst/>
                <a:rect l="l" t="t" r="r" b="b"/>
                <a:pathLst>
                  <a:path w="290" h="564" extrusionOk="0">
                    <a:moveTo>
                      <a:pt x="70" y="0"/>
                    </a:moveTo>
                    <a:cubicBezTo>
                      <a:pt x="66" y="0"/>
                      <a:pt x="61" y="1"/>
                      <a:pt x="57" y="2"/>
                    </a:cubicBezTo>
                    <a:cubicBezTo>
                      <a:pt x="17" y="14"/>
                      <a:pt x="1" y="50"/>
                      <a:pt x="5" y="82"/>
                    </a:cubicBezTo>
                    <a:cubicBezTo>
                      <a:pt x="29" y="239"/>
                      <a:pt x="85" y="392"/>
                      <a:pt x="161" y="532"/>
                    </a:cubicBezTo>
                    <a:cubicBezTo>
                      <a:pt x="172" y="552"/>
                      <a:pt x="197" y="564"/>
                      <a:pt x="221" y="564"/>
                    </a:cubicBezTo>
                    <a:cubicBezTo>
                      <a:pt x="231" y="564"/>
                      <a:pt x="241" y="561"/>
                      <a:pt x="250" y="556"/>
                    </a:cubicBezTo>
                    <a:cubicBezTo>
                      <a:pt x="282" y="536"/>
                      <a:pt x="290" y="500"/>
                      <a:pt x="278" y="464"/>
                    </a:cubicBezTo>
                    <a:cubicBezTo>
                      <a:pt x="206" y="335"/>
                      <a:pt x="161" y="199"/>
                      <a:pt x="137" y="50"/>
                    </a:cubicBezTo>
                    <a:cubicBezTo>
                      <a:pt x="130" y="19"/>
                      <a:pt x="97" y="0"/>
                      <a:pt x="7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9" name="Google Shape;149;p3"/>
              <p:cNvSpPr/>
              <p:nvPr/>
            </p:nvSpPr>
            <p:spPr>
              <a:xfrm rot="7199998">
                <a:off x="3218177" y="383762"/>
                <a:ext cx="417195" cy="321750"/>
              </a:xfrm>
              <a:custGeom>
                <a:avLst/>
                <a:gdLst/>
                <a:ahLst/>
                <a:cxnLst/>
                <a:rect l="l" t="t" r="r" b="b"/>
                <a:pathLst>
                  <a:path w="3094" h="2386" extrusionOk="0">
                    <a:moveTo>
                      <a:pt x="761" y="1"/>
                    </a:moveTo>
                    <a:cubicBezTo>
                      <a:pt x="715" y="1"/>
                      <a:pt x="666" y="10"/>
                      <a:pt x="615" y="31"/>
                    </a:cubicBezTo>
                    <a:cubicBezTo>
                      <a:pt x="1" y="280"/>
                      <a:pt x="877" y="2349"/>
                      <a:pt x="1274" y="2385"/>
                    </a:cubicBezTo>
                    <a:cubicBezTo>
                      <a:pt x="1277" y="2386"/>
                      <a:pt x="1281" y="2386"/>
                      <a:pt x="1284" y="2386"/>
                    </a:cubicBezTo>
                    <a:cubicBezTo>
                      <a:pt x="1654" y="2386"/>
                      <a:pt x="3093" y="666"/>
                      <a:pt x="2524" y="216"/>
                    </a:cubicBezTo>
                    <a:cubicBezTo>
                      <a:pt x="2468" y="172"/>
                      <a:pt x="2409" y="153"/>
                      <a:pt x="2348" y="153"/>
                    </a:cubicBezTo>
                    <a:cubicBezTo>
                      <a:pt x="1937" y="153"/>
                      <a:pt x="1467" y="1036"/>
                      <a:pt x="1467" y="1036"/>
                    </a:cubicBezTo>
                    <a:cubicBezTo>
                      <a:pt x="1467" y="1036"/>
                      <a:pt x="1243" y="1"/>
                      <a:pt x="761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0" name="Google Shape;150;p3"/>
              <p:cNvSpPr/>
              <p:nvPr/>
            </p:nvSpPr>
            <p:spPr>
              <a:xfrm rot="7199998">
                <a:off x="3241218" y="444572"/>
                <a:ext cx="288828" cy="300848"/>
              </a:xfrm>
              <a:custGeom>
                <a:avLst/>
                <a:gdLst/>
                <a:ahLst/>
                <a:cxnLst/>
                <a:rect l="l" t="t" r="r" b="b"/>
                <a:pathLst>
                  <a:path w="2142" h="2231" extrusionOk="0">
                    <a:moveTo>
                      <a:pt x="1403" y="0"/>
                    </a:moveTo>
                    <a:cubicBezTo>
                      <a:pt x="1398" y="0"/>
                      <a:pt x="1392" y="0"/>
                      <a:pt x="1387" y="1"/>
                    </a:cubicBezTo>
                    <a:cubicBezTo>
                      <a:pt x="1009" y="700"/>
                      <a:pt x="535" y="1351"/>
                      <a:pt x="1" y="1941"/>
                    </a:cubicBezTo>
                    <a:cubicBezTo>
                      <a:pt x="113" y="2110"/>
                      <a:pt x="230" y="2222"/>
                      <a:pt x="314" y="2230"/>
                    </a:cubicBezTo>
                    <a:cubicBezTo>
                      <a:pt x="318" y="2231"/>
                      <a:pt x="321" y="2231"/>
                      <a:pt x="324" y="2231"/>
                    </a:cubicBezTo>
                    <a:cubicBezTo>
                      <a:pt x="702" y="2231"/>
                      <a:pt x="2141" y="511"/>
                      <a:pt x="1572" y="61"/>
                    </a:cubicBezTo>
                    <a:cubicBezTo>
                      <a:pt x="1517" y="20"/>
                      <a:pt x="1461" y="0"/>
                      <a:pt x="1403" y="0"/>
                    </a:cubicBezTo>
                    <a:close/>
                  </a:path>
                </a:pathLst>
              </a:custGeom>
              <a:solidFill>
                <a:srgbClr val="FFF1F6">
                  <a:alpha val="333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1" name="Google Shape;151;p3"/>
          <p:cNvGrpSpPr/>
          <p:nvPr/>
        </p:nvGrpSpPr>
        <p:grpSpPr>
          <a:xfrm rot="8887361">
            <a:off x="330669" y="108279"/>
            <a:ext cx="513893" cy="363699"/>
            <a:chOff x="3334703" y="-568655"/>
            <a:chExt cx="703624" cy="497978"/>
          </a:xfrm>
        </p:grpSpPr>
        <p:sp>
          <p:nvSpPr>
            <p:cNvPr id="152" name="Google Shape;152;p3"/>
            <p:cNvSpPr/>
            <p:nvPr/>
          </p:nvSpPr>
          <p:spPr>
            <a:xfrm>
              <a:off x="3439701" y="-356018"/>
              <a:ext cx="493979" cy="285342"/>
            </a:xfrm>
            <a:custGeom>
              <a:avLst/>
              <a:gdLst/>
              <a:ahLst/>
              <a:cxnLst/>
              <a:rect l="l" t="t" r="r" b="b"/>
              <a:pathLst>
                <a:path w="5796" h="3348" extrusionOk="0">
                  <a:moveTo>
                    <a:pt x="2897" y="1"/>
                  </a:moveTo>
                  <a:cubicBezTo>
                    <a:pt x="2551" y="1"/>
                    <a:pt x="2205" y="118"/>
                    <a:pt x="1920" y="352"/>
                  </a:cubicBezTo>
                  <a:cubicBezTo>
                    <a:pt x="1785" y="461"/>
                    <a:pt x="1661" y="585"/>
                    <a:pt x="1540" y="714"/>
                  </a:cubicBezTo>
                  <a:cubicBezTo>
                    <a:pt x="1287" y="981"/>
                    <a:pt x="936" y="1107"/>
                    <a:pt x="635" y="1307"/>
                  </a:cubicBezTo>
                  <a:cubicBezTo>
                    <a:pt x="74" y="1682"/>
                    <a:pt x="0" y="2447"/>
                    <a:pt x="471" y="2943"/>
                  </a:cubicBezTo>
                  <a:cubicBezTo>
                    <a:pt x="728" y="3212"/>
                    <a:pt x="1078" y="3347"/>
                    <a:pt x="1442" y="3347"/>
                  </a:cubicBezTo>
                  <a:cubicBezTo>
                    <a:pt x="1511" y="3347"/>
                    <a:pt x="1581" y="3343"/>
                    <a:pt x="1650" y="3333"/>
                  </a:cubicBezTo>
                  <a:cubicBezTo>
                    <a:pt x="1877" y="3302"/>
                    <a:pt x="2081" y="3208"/>
                    <a:pt x="2287" y="3119"/>
                  </a:cubicBezTo>
                  <a:cubicBezTo>
                    <a:pt x="2482" y="3036"/>
                    <a:pt x="2689" y="2995"/>
                    <a:pt x="2896" y="2995"/>
                  </a:cubicBezTo>
                  <a:cubicBezTo>
                    <a:pt x="3103" y="2995"/>
                    <a:pt x="3311" y="3036"/>
                    <a:pt x="3507" y="3119"/>
                  </a:cubicBezTo>
                  <a:cubicBezTo>
                    <a:pt x="3713" y="3204"/>
                    <a:pt x="3917" y="3300"/>
                    <a:pt x="4143" y="3333"/>
                  </a:cubicBezTo>
                  <a:cubicBezTo>
                    <a:pt x="4213" y="3343"/>
                    <a:pt x="4282" y="3347"/>
                    <a:pt x="4351" y="3347"/>
                  </a:cubicBezTo>
                  <a:cubicBezTo>
                    <a:pt x="4715" y="3347"/>
                    <a:pt x="5062" y="3212"/>
                    <a:pt x="5322" y="2943"/>
                  </a:cubicBezTo>
                  <a:cubicBezTo>
                    <a:pt x="5795" y="2447"/>
                    <a:pt x="5722" y="1685"/>
                    <a:pt x="5159" y="1307"/>
                  </a:cubicBezTo>
                  <a:cubicBezTo>
                    <a:pt x="4857" y="1107"/>
                    <a:pt x="4506" y="981"/>
                    <a:pt x="4253" y="714"/>
                  </a:cubicBezTo>
                  <a:cubicBezTo>
                    <a:pt x="4133" y="585"/>
                    <a:pt x="4006" y="461"/>
                    <a:pt x="3874" y="352"/>
                  </a:cubicBezTo>
                  <a:cubicBezTo>
                    <a:pt x="3589" y="118"/>
                    <a:pt x="3244" y="1"/>
                    <a:pt x="289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153;p3"/>
            <p:cNvSpPr/>
            <p:nvPr/>
          </p:nvSpPr>
          <p:spPr>
            <a:xfrm>
              <a:off x="3334703" y="-424284"/>
              <a:ext cx="126648" cy="125881"/>
            </a:xfrm>
            <a:custGeom>
              <a:avLst/>
              <a:gdLst/>
              <a:ahLst/>
              <a:cxnLst/>
              <a:rect l="l" t="t" r="r" b="b"/>
              <a:pathLst>
                <a:path w="1486" h="1477" extrusionOk="0">
                  <a:moveTo>
                    <a:pt x="677" y="0"/>
                  </a:moveTo>
                  <a:cubicBezTo>
                    <a:pt x="613" y="0"/>
                    <a:pt x="549" y="11"/>
                    <a:pt x="488" y="34"/>
                  </a:cubicBezTo>
                  <a:cubicBezTo>
                    <a:pt x="155" y="152"/>
                    <a:pt x="0" y="566"/>
                    <a:pt x="141" y="956"/>
                  </a:cubicBezTo>
                  <a:cubicBezTo>
                    <a:pt x="254" y="1273"/>
                    <a:pt x="529" y="1476"/>
                    <a:pt x="806" y="1476"/>
                  </a:cubicBezTo>
                  <a:cubicBezTo>
                    <a:pt x="870" y="1476"/>
                    <a:pt x="934" y="1466"/>
                    <a:pt x="995" y="1443"/>
                  </a:cubicBezTo>
                  <a:cubicBezTo>
                    <a:pt x="1328" y="1323"/>
                    <a:pt x="1485" y="911"/>
                    <a:pt x="1344" y="521"/>
                  </a:cubicBezTo>
                  <a:cubicBezTo>
                    <a:pt x="1230" y="204"/>
                    <a:pt x="954" y="0"/>
                    <a:pt x="67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154;p3"/>
            <p:cNvSpPr/>
            <p:nvPr/>
          </p:nvSpPr>
          <p:spPr>
            <a:xfrm>
              <a:off x="3505069" y="-568655"/>
              <a:ext cx="135853" cy="141989"/>
            </a:xfrm>
            <a:custGeom>
              <a:avLst/>
              <a:gdLst/>
              <a:ahLst/>
              <a:cxnLst/>
              <a:rect l="l" t="t" r="r" b="b"/>
              <a:pathLst>
                <a:path w="1594" h="1666" extrusionOk="0">
                  <a:moveTo>
                    <a:pt x="751" y="1"/>
                  </a:moveTo>
                  <a:cubicBezTo>
                    <a:pt x="708" y="1"/>
                    <a:pt x="665" y="5"/>
                    <a:pt x="622" y="14"/>
                  </a:cubicBezTo>
                  <a:cubicBezTo>
                    <a:pt x="237" y="98"/>
                    <a:pt x="0" y="530"/>
                    <a:pt x="96" y="981"/>
                  </a:cubicBezTo>
                  <a:cubicBezTo>
                    <a:pt x="181" y="1384"/>
                    <a:pt x="499" y="1665"/>
                    <a:pt x="841" y="1665"/>
                  </a:cubicBezTo>
                  <a:cubicBezTo>
                    <a:pt x="883" y="1665"/>
                    <a:pt x="926" y="1661"/>
                    <a:pt x="969" y="1652"/>
                  </a:cubicBezTo>
                  <a:cubicBezTo>
                    <a:pt x="1357" y="1571"/>
                    <a:pt x="1593" y="1136"/>
                    <a:pt x="1497" y="685"/>
                  </a:cubicBezTo>
                  <a:cubicBezTo>
                    <a:pt x="1412" y="282"/>
                    <a:pt x="1093" y="1"/>
                    <a:pt x="75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155;p3"/>
            <p:cNvSpPr/>
            <p:nvPr/>
          </p:nvSpPr>
          <p:spPr>
            <a:xfrm>
              <a:off x="3911679" y="-424965"/>
              <a:ext cx="126648" cy="125966"/>
            </a:xfrm>
            <a:custGeom>
              <a:avLst/>
              <a:gdLst/>
              <a:ahLst/>
              <a:cxnLst/>
              <a:rect l="l" t="t" r="r" b="b"/>
              <a:pathLst>
                <a:path w="1486" h="1478" extrusionOk="0">
                  <a:moveTo>
                    <a:pt x="810" y="1"/>
                  </a:moveTo>
                  <a:cubicBezTo>
                    <a:pt x="532" y="1"/>
                    <a:pt x="256" y="205"/>
                    <a:pt x="141" y="521"/>
                  </a:cubicBezTo>
                  <a:cubicBezTo>
                    <a:pt x="0" y="911"/>
                    <a:pt x="157" y="1325"/>
                    <a:pt x="490" y="1445"/>
                  </a:cubicBezTo>
                  <a:cubicBezTo>
                    <a:pt x="551" y="1467"/>
                    <a:pt x="614" y="1477"/>
                    <a:pt x="677" y="1477"/>
                  </a:cubicBezTo>
                  <a:cubicBezTo>
                    <a:pt x="955" y="1477"/>
                    <a:pt x="1232" y="1273"/>
                    <a:pt x="1347" y="955"/>
                  </a:cubicBezTo>
                  <a:cubicBezTo>
                    <a:pt x="1485" y="566"/>
                    <a:pt x="1330" y="154"/>
                    <a:pt x="998" y="33"/>
                  </a:cubicBezTo>
                  <a:cubicBezTo>
                    <a:pt x="936" y="11"/>
                    <a:pt x="873" y="1"/>
                    <a:pt x="81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156;p3"/>
            <p:cNvSpPr/>
            <p:nvPr/>
          </p:nvSpPr>
          <p:spPr>
            <a:xfrm>
              <a:off x="3732450" y="-567802"/>
              <a:ext cx="135853" cy="141819"/>
            </a:xfrm>
            <a:custGeom>
              <a:avLst/>
              <a:gdLst/>
              <a:ahLst/>
              <a:cxnLst/>
              <a:rect l="l" t="t" r="r" b="b"/>
              <a:pathLst>
                <a:path w="1594" h="1664" extrusionOk="0">
                  <a:moveTo>
                    <a:pt x="841" y="1"/>
                  </a:moveTo>
                  <a:cubicBezTo>
                    <a:pt x="499" y="1"/>
                    <a:pt x="181" y="282"/>
                    <a:pt x="96" y="683"/>
                  </a:cubicBezTo>
                  <a:cubicBezTo>
                    <a:pt x="0" y="1136"/>
                    <a:pt x="237" y="1569"/>
                    <a:pt x="622" y="1650"/>
                  </a:cubicBezTo>
                  <a:cubicBezTo>
                    <a:pt x="665" y="1659"/>
                    <a:pt x="708" y="1664"/>
                    <a:pt x="751" y="1664"/>
                  </a:cubicBezTo>
                  <a:cubicBezTo>
                    <a:pt x="1093" y="1664"/>
                    <a:pt x="1412" y="1382"/>
                    <a:pt x="1498" y="981"/>
                  </a:cubicBezTo>
                  <a:cubicBezTo>
                    <a:pt x="1593" y="528"/>
                    <a:pt x="1357" y="96"/>
                    <a:pt x="969" y="14"/>
                  </a:cubicBezTo>
                  <a:cubicBezTo>
                    <a:pt x="926" y="5"/>
                    <a:pt x="883" y="1"/>
                    <a:pt x="84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7" name="Google Shape;157;p3"/>
          <p:cNvGrpSpPr/>
          <p:nvPr/>
        </p:nvGrpSpPr>
        <p:grpSpPr>
          <a:xfrm rot="10412789">
            <a:off x="132756" y="630259"/>
            <a:ext cx="428195" cy="303047"/>
            <a:chOff x="3334703" y="-568655"/>
            <a:chExt cx="703624" cy="497978"/>
          </a:xfrm>
        </p:grpSpPr>
        <p:sp>
          <p:nvSpPr>
            <p:cNvPr id="158" name="Google Shape;158;p3"/>
            <p:cNvSpPr/>
            <p:nvPr/>
          </p:nvSpPr>
          <p:spPr>
            <a:xfrm>
              <a:off x="3439701" y="-356018"/>
              <a:ext cx="493979" cy="285342"/>
            </a:xfrm>
            <a:custGeom>
              <a:avLst/>
              <a:gdLst/>
              <a:ahLst/>
              <a:cxnLst/>
              <a:rect l="l" t="t" r="r" b="b"/>
              <a:pathLst>
                <a:path w="5796" h="3348" extrusionOk="0">
                  <a:moveTo>
                    <a:pt x="2897" y="1"/>
                  </a:moveTo>
                  <a:cubicBezTo>
                    <a:pt x="2551" y="1"/>
                    <a:pt x="2205" y="118"/>
                    <a:pt x="1920" y="352"/>
                  </a:cubicBezTo>
                  <a:cubicBezTo>
                    <a:pt x="1785" y="461"/>
                    <a:pt x="1661" y="585"/>
                    <a:pt x="1540" y="714"/>
                  </a:cubicBezTo>
                  <a:cubicBezTo>
                    <a:pt x="1287" y="981"/>
                    <a:pt x="936" y="1107"/>
                    <a:pt x="635" y="1307"/>
                  </a:cubicBezTo>
                  <a:cubicBezTo>
                    <a:pt x="74" y="1682"/>
                    <a:pt x="0" y="2447"/>
                    <a:pt x="471" y="2943"/>
                  </a:cubicBezTo>
                  <a:cubicBezTo>
                    <a:pt x="728" y="3212"/>
                    <a:pt x="1078" y="3347"/>
                    <a:pt x="1442" y="3347"/>
                  </a:cubicBezTo>
                  <a:cubicBezTo>
                    <a:pt x="1511" y="3347"/>
                    <a:pt x="1581" y="3343"/>
                    <a:pt x="1650" y="3333"/>
                  </a:cubicBezTo>
                  <a:cubicBezTo>
                    <a:pt x="1877" y="3302"/>
                    <a:pt x="2081" y="3208"/>
                    <a:pt x="2287" y="3119"/>
                  </a:cubicBezTo>
                  <a:cubicBezTo>
                    <a:pt x="2482" y="3036"/>
                    <a:pt x="2689" y="2995"/>
                    <a:pt x="2896" y="2995"/>
                  </a:cubicBezTo>
                  <a:cubicBezTo>
                    <a:pt x="3103" y="2995"/>
                    <a:pt x="3311" y="3036"/>
                    <a:pt x="3507" y="3119"/>
                  </a:cubicBezTo>
                  <a:cubicBezTo>
                    <a:pt x="3713" y="3204"/>
                    <a:pt x="3917" y="3300"/>
                    <a:pt x="4143" y="3333"/>
                  </a:cubicBezTo>
                  <a:cubicBezTo>
                    <a:pt x="4213" y="3343"/>
                    <a:pt x="4282" y="3347"/>
                    <a:pt x="4351" y="3347"/>
                  </a:cubicBezTo>
                  <a:cubicBezTo>
                    <a:pt x="4715" y="3347"/>
                    <a:pt x="5062" y="3212"/>
                    <a:pt x="5322" y="2943"/>
                  </a:cubicBezTo>
                  <a:cubicBezTo>
                    <a:pt x="5795" y="2447"/>
                    <a:pt x="5722" y="1685"/>
                    <a:pt x="5159" y="1307"/>
                  </a:cubicBezTo>
                  <a:cubicBezTo>
                    <a:pt x="4857" y="1107"/>
                    <a:pt x="4506" y="981"/>
                    <a:pt x="4253" y="714"/>
                  </a:cubicBezTo>
                  <a:cubicBezTo>
                    <a:pt x="4133" y="585"/>
                    <a:pt x="4006" y="461"/>
                    <a:pt x="3874" y="352"/>
                  </a:cubicBezTo>
                  <a:cubicBezTo>
                    <a:pt x="3589" y="118"/>
                    <a:pt x="3244" y="1"/>
                    <a:pt x="289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159;p3"/>
            <p:cNvSpPr/>
            <p:nvPr/>
          </p:nvSpPr>
          <p:spPr>
            <a:xfrm>
              <a:off x="3334703" y="-424284"/>
              <a:ext cx="126648" cy="125881"/>
            </a:xfrm>
            <a:custGeom>
              <a:avLst/>
              <a:gdLst/>
              <a:ahLst/>
              <a:cxnLst/>
              <a:rect l="l" t="t" r="r" b="b"/>
              <a:pathLst>
                <a:path w="1486" h="1477" extrusionOk="0">
                  <a:moveTo>
                    <a:pt x="677" y="0"/>
                  </a:moveTo>
                  <a:cubicBezTo>
                    <a:pt x="613" y="0"/>
                    <a:pt x="549" y="11"/>
                    <a:pt x="488" y="34"/>
                  </a:cubicBezTo>
                  <a:cubicBezTo>
                    <a:pt x="155" y="152"/>
                    <a:pt x="0" y="566"/>
                    <a:pt x="141" y="956"/>
                  </a:cubicBezTo>
                  <a:cubicBezTo>
                    <a:pt x="254" y="1273"/>
                    <a:pt x="529" y="1476"/>
                    <a:pt x="806" y="1476"/>
                  </a:cubicBezTo>
                  <a:cubicBezTo>
                    <a:pt x="870" y="1476"/>
                    <a:pt x="934" y="1466"/>
                    <a:pt x="995" y="1443"/>
                  </a:cubicBezTo>
                  <a:cubicBezTo>
                    <a:pt x="1328" y="1323"/>
                    <a:pt x="1485" y="911"/>
                    <a:pt x="1344" y="521"/>
                  </a:cubicBezTo>
                  <a:cubicBezTo>
                    <a:pt x="1230" y="204"/>
                    <a:pt x="954" y="0"/>
                    <a:pt x="67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160;p3"/>
            <p:cNvSpPr/>
            <p:nvPr/>
          </p:nvSpPr>
          <p:spPr>
            <a:xfrm>
              <a:off x="3505069" y="-568655"/>
              <a:ext cx="135853" cy="141989"/>
            </a:xfrm>
            <a:custGeom>
              <a:avLst/>
              <a:gdLst/>
              <a:ahLst/>
              <a:cxnLst/>
              <a:rect l="l" t="t" r="r" b="b"/>
              <a:pathLst>
                <a:path w="1594" h="1666" extrusionOk="0">
                  <a:moveTo>
                    <a:pt x="751" y="1"/>
                  </a:moveTo>
                  <a:cubicBezTo>
                    <a:pt x="708" y="1"/>
                    <a:pt x="665" y="5"/>
                    <a:pt x="622" y="14"/>
                  </a:cubicBezTo>
                  <a:cubicBezTo>
                    <a:pt x="237" y="98"/>
                    <a:pt x="0" y="530"/>
                    <a:pt x="96" y="981"/>
                  </a:cubicBezTo>
                  <a:cubicBezTo>
                    <a:pt x="181" y="1384"/>
                    <a:pt x="499" y="1665"/>
                    <a:pt x="841" y="1665"/>
                  </a:cubicBezTo>
                  <a:cubicBezTo>
                    <a:pt x="883" y="1665"/>
                    <a:pt x="926" y="1661"/>
                    <a:pt x="969" y="1652"/>
                  </a:cubicBezTo>
                  <a:cubicBezTo>
                    <a:pt x="1357" y="1571"/>
                    <a:pt x="1593" y="1136"/>
                    <a:pt x="1497" y="685"/>
                  </a:cubicBezTo>
                  <a:cubicBezTo>
                    <a:pt x="1412" y="282"/>
                    <a:pt x="1093" y="1"/>
                    <a:pt x="75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161;p3"/>
            <p:cNvSpPr/>
            <p:nvPr/>
          </p:nvSpPr>
          <p:spPr>
            <a:xfrm>
              <a:off x="3911679" y="-424965"/>
              <a:ext cx="126648" cy="125966"/>
            </a:xfrm>
            <a:custGeom>
              <a:avLst/>
              <a:gdLst/>
              <a:ahLst/>
              <a:cxnLst/>
              <a:rect l="l" t="t" r="r" b="b"/>
              <a:pathLst>
                <a:path w="1486" h="1478" extrusionOk="0">
                  <a:moveTo>
                    <a:pt x="810" y="1"/>
                  </a:moveTo>
                  <a:cubicBezTo>
                    <a:pt x="532" y="1"/>
                    <a:pt x="256" y="205"/>
                    <a:pt x="141" y="521"/>
                  </a:cubicBezTo>
                  <a:cubicBezTo>
                    <a:pt x="0" y="911"/>
                    <a:pt x="157" y="1325"/>
                    <a:pt x="490" y="1445"/>
                  </a:cubicBezTo>
                  <a:cubicBezTo>
                    <a:pt x="551" y="1467"/>
                    <a:pt x="614" y="1477"/>
                    <a:pt x="677" y="1477"/>
                  </a:cubicBezTo>
                  <a:cubicBezTo>
                    <a:pt x="955" y="1477"/>
                    <a:pt x="1232" y="1273"/>
                    <a:pt x="1347" y="955"/>
                  </a:cubicBezTo>
                  <a:cubicBezTo>
                    <a:pt x="1485" y="566"/>
                    <a:pt x="1330" y="154"/>
                    <a:pt x="998" y="33"/>
                  </a:cubicBezTo>
                  <a:cubicBezTo>
                    <a:pt x="936" y="11"/>
                    <a:pt x="873" y="1"/>
                    <a:pt x="81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162;p3"/>
            <p:cNvSpPr/>
            <p:nvPr/>
          </p:nvSpPr>
          <p:spPr>
            <a:xfrm>
              <a:off x="3732450" y="-567802"/>
              <a:ext cx="135853" cy="141819"/>
            </a:xfrm>
            <a:custGeom>
              <a:avLst/>
              <a:gdLst/>
              <a:ahLst/>
              <a:cxnLst/>
              <a:rect l="l" t="t" r="r" b="b"/>
              <a:pathLst>
                <a:path w="1594" h="1664" extrusionOk="0">
                  <a:moveTo>
                    <a:pt x="841" y="1"/>
                  </a:moveTo>
                  <a:cubicBezTo>
                    <a:pt x="499" y="1"/>
                    <a:pt x="181" y="282"/>
                    <a:pt x="96" y="683"/>
                  </a:cubicBezTo>
                  <a:cubicBezTo>
                    <a:pt x="0" y="1136"/>
                    <a:pt x="237" y="1569"/>
                    <a:pt x="622" y="1650"/>
                  </a:cubicBezTo>
                  <a:cubicBezTo>
                    <a:pt x="665" y="1659"/>
                    <a:pt x="708" y="1664"/>
                    <a:pt x="751" y="1664"/>
                  </a:cubicBezTo>
                  <a:cubicBezTo>
                    <a:pt x="1093" y="1664"/>
                    <a:pt x="1412" y="1382"/>
                    <a:pt x="1498" y="981"/>
                  </a:cubicBezTo>
                  <a:cubicBezTo>
                    <a:pt x="1593" y="528"/>
                    <a:pt x="1357" y="96"/>
                    <a:pt x="969" y="14"/>
                  </a:cubicBezTo>
                  <a:cubicBezTo>
                    <a:pt x="926" y="5"/>
                    <a:pt x="883" y="1"/>
                    <a:pt x="84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7076379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1_Section header"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3"/>
          <p:cNvSpPr txBox="1">
            <a:spLocks noGrp="1"/>
          </p:cNvSpPr>
          <p:nvPr>
            <p:ph type="title"/>
          </p:nvPr>
        </p:nvSpPr>
        <p:spPr>
          <a:xfrm>
            <a:off x="740125" y="2150850"/>
            <a:ext cx="38319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0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grpSp>
        <p:nvGrpSpPr>
          <p:cNvPr id="96" name="Google Shape;96;p3"/>
          <p:cNvGrpSpPr/>
          <p:nvPr/>
        </p:nvGrpSpPr>
        <p:grpSpPr>
          <a:xfrm rot="6435516" flipH="1">
            <a:off x="-745474" y="-911974"/>
            <a:ext cx="2184639" cy="2096635"/>
            <a:chOff x="2054181" y="1682500"/>
            <a:chExt cx="557500" cy="535042"/>
          </a:xfrm>
        </p:grpSpPr>
        <p:sp>
          <p:nvSpPr>
            <p:cNvPr id="97" name="Google Shape;97;p3"/>
            <p:cNvSpPr/>
            <p:nvPr/>
          </p:nvSpPr>
          <p:spPr>
            <a:xfrm>
              <a:off x="2054181" y="1734892"/>
              <a:ext cx="557500" cy="482650"/>
            </a:xfrm>
            <a:custGeom>
              <a:avLst/>
              <a:gdLst/>
              <a:ahLst/>
              <a:cxnLst/>
              <a:rect l="l" t="t" r="r" b="b"/>
              <a:pathLst>
                <a:path w="22300" h="19306" extrusionOk="0">
                  <a:moveTo>
                    <a:pt x="17029" y="1"/>
                  </a:moveTo>
                  <a:cubicBezTo>
                    <a:pt x="15601" y="1"/>
                    <a:pt x="14082" y="330"/>
                    <a:pt x="12862" y="771"/>
                  </a:cubicBezTo>
                  <a:cubicBezTo>
                    <a:pt x="12037" y="1071"/>
                    <a:pt x="11278" y="1177"/>
                    <a:pt x="10540" y="1177"/>
                  </a:cubicBezTo>
                  <a:cubicBezTo>
                    <a:pt x="8763" y="1177"/>
                    <a:pt x="7104" y="563"/>
                    <a:pt x="4920" y="563"/>
                  </a:cubicBezTo>
                  <a:cubicBezTo>
                    <a:pt x="4705" y="563"/>
                    <a:pt x="4485" y="569"/>
                    <a:pt x="4260" y="582"/>
                  </a:cubicBezTo>
                  <a:cubicBezTo>
                    <a:pt x="788" y="783"/>
                    <a:pt x="202" y="4198"/>
                    <a:pt x="1708" y="7372"/>
                  </a:cubicBezTo>
                  <a:cubicBezTo>
                    <a:pt x="3215" y="10546"/>
                    <a:pt x="1" y="13439"/>
                    <a:pt x="1258" y="16798"/>
                  </a:cubicBezTo>
                  <a:cubicBezTo>
                    <a:pt x="1942" y="18629"/>
                    <a:pt x="3846" y="18953"/>
                    <a:pt x="5847" y="18953"/>
                  </a:cubicBezTo>
                  <a:cubicBezTo>
                    <a:pt x="6944" y="18953"/>
                    <a:pt x="8069" y="18856"/>
                    <a:pt x="9039" y="18856"/>
                  </a:cubicBezTo>
                  <a:cubicBezTo>
                    <a:pt x="9546" y="18856"/>
                    <a:pt x="10011" y="18883"/>
                    <a:pt x="10407" y="18964"/>
                  </a:cubicBezTo>
                  <a:cubicBezTo>
                    <a:pt x="11570" y="19200"/>
                    <a:pt x="12633" y="19305"/>
                    <a:pt x="13600" y="19305"/>
                  </a:cubicBezTo>
                  <a:cubicBezTo>
                    <a:pt x="20113" y="19305"/>
                    <a:pt x="22247" y="14514"/>
                    <a:pt x="21247" y="12632"/>
                  </a:cubicBezTo>
                  <a:cubicBezTo>
                    <a:pt x="20090" y="10462"/>
                    <a:pt x="22299" y="6312"/>
                    <a:pt x="21496" y="2796"/>
                  </a:cubicBezTo>
                  <a:cubicBezTo>
                    <a:pt x="21018" y="707"/>
                    <a:pt x="19121" y="1"/>
                    <a:pt x="17029" y="1"/>
                  </a:cubicBezTo>
                  <a:close/>
                </a:path>
              </a:pathLst>
            </a:custGeom>
            <a:solidFill>
              <a:srgbClr val="B87CCF">
                <a:alpha val="529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" name="Google Shape;98;p3"/>
            <p:cNvSpPr/>
            <p:nvPr/>
          </p:nvSpPr>
          <p:spPr>
            <a:xfrm>
              <a:off x="2196000" y="1682500"/>
              <a:ext cx="189675" cy="60225"/>
            </a:xfrm>
            <a:custGeom>
              <a:avLst/>
              <a:gdLst/>
              <a:ahLst/>
              <a:cxnLst/>
              <a:rect l="l" t="t" r="r" b="b"/>
              <a:pathLst>
                <a:path w="7587" h="2409" extrusionOk="0">
                  <a:moveTo>
                    <a:pt x="984" y="1"/>
                  </a:moveTo>
                  <a:cubicBezTo>
                    <a:pt x="635" y="1"/>
                    <a:pt x="382" y="108"/>
                    <a:pt x="294" y="422"/>
                  </a:cubicBezTo>
                  <a:cubicBezTo>
                    <a:pt x="0" y="1457"/>
                    <a:pt x="1858" y="2408"/>
                    <a:pt x="3684" y="2408"/>
                  </a:cubicBezTo>
                  <a:cubicBezTo>
                    <a:pt x="3806" y="2408"/>
                    <a:pt x="3929" y="2404"/>
                    <a:pt x="4051" y="2395"/>
                  </a:cubicBezTo>
                  <a:cubicBezTo>
                    <a:pt x="6642" y="2210"/>
                    <a:pt x="7586" y="981"/>
                    <a:pt x="7325" y="374"/>
                  </a:cubicBezTo>
                  <a:cubicBezTo>
                    <a:pt x="7218" y="124"/>
                    <a:pt x="6925" y="30"/>
                    <a:pt x="6519" y="30"/>
                  </a:cubicBezTo>
                  <a:cubicBezTo>
                    <a:pt x="5946" y="30"/>
                    <a:pt x="5149" y="218"/>
                    <a:pt x="4336" y="422"/>
                  </a:cubicBezTo>
                  <a:cubicBezTo>
                    <a:pt x="4179" y="462"/>
                    <a:pt x="4010" y="479"/>
                    <a:pt x="3833" y="479"/>
                  </a:cubicBezTo>
                  <a:cubicBezTo>
                    <a:pt x="2889" y="479"/>
                    <a:pt x="1721" y="1"/>
                    <a:pt x="984" y="1"/>
                  </a:cubicBezTo>
                  <a:close/>
                </a:path>
              </a:pathLst>
            </a:custGeom>
            <a:solidFill>
              <a:srgbClr val="B87CCF">
                <a:alpha val="529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9" name="Google Shape;99;p3"/>
          <p:cNvSpPr/>
          <p:nvPr/>
        </p:nvSpPr>
        <p:spPr>
          <a:xfrm flipH="1">
            <a:off x="579829" y="1476575"/>
            <a:ext cx="215929" cy="199812"/>
          </a:xfrm>
          <a:custGeom>
            <a:avLst/>
            <a:gdLst/>
            <a:ahLst/>
            <a:cxnLst/>
            <a:rect l="l" t="t" r="r" b="b"/>
            <a:pathLst>
              <a:path w="1447" h="1339" extrusionOk="0">
                <a:moveTo>
                  <a:pt x="729" y="0"/>
                </a:moveTo>
                <a:cubicBezTo>
                  <a:pt x="719" y="0"/>
                  <a:pt x="709" y="1"/>
                  <a:pt x="699" y="1"/>
                </a:cubicBezTo>
                <a:cubicBezTo>
                  <a:pt x="486" y="13"/>
                  <a:pt x="286" y="122"/>
                  <a:pt x="161" y="298"/>
                </a:cubicBezTo>
                <a:cubicBezTo>
                  <a:pt x="36" y="475"/>
                  <a:pt x="0" y="692"/>
                  <a:pt x="61" y="893"/>
                </a:cubicBezTo>
                <a:cubicBezTo>
                  <a:pt x="121" y="1082"/>
                  <a:pt x="261" y="1238"/>
                  <a:pt x="458" y="1307"/>
                </a:cubicBezTo>
                <a:cubicBezTo>
                  <a:pt x="511" y="1327"/>
                  <a:pt x="571" y="1339"/>
                  <a:pt x="627" y="1339"/>
                </a:cubicBezTo>
                <a:cubicBezTo>
                  <a:pt x="760" y="1339"/>
                  <a:pt x="872" y="1279"/>
                  <a:pt x="953" y="1166"/>
                </a:cubicBezTo>
                <a:cubicBezTo>
                  <a:pt x="1053" y="1026"/>
                  <a:pt x="1089" y="801"/>
                  <a:pt x="932" y="604"/>
                </a:cubicBezTo>
                <a:cubicBezTo>
                  <a:pt x="860" y="511"/>
                  <a:pt x="744" y="455"/>
                  <a:pt x="631" y="455"/>
                </a:cubicBezTo>
                <a:cubicBezTo>
                  <a:pt x="543" y="455"/>
                  <a:pt x="466" y="495"/>
                  <a:pt x="418" y="563"/>
                </a:cubicBezTo>
                <a:cubicBezTo>
                  <a:pt x="350" y="652"/>
                  <a:pt x="338" y="756"/>
                  <a:pt x="378" y="853"/>
                </a:cubicBezTo>
                <a:cubicBezTo>
                  <a:pt x="418" y="945"/>
                  <a:pt x="507" y="1013"/>
                  <a:pt x="611" y="1026"/>
                </a:cubicBezTo>
                <a:cubicBezTo>
                  <a:pt x="616" y="1026"/>
                  <a:pt x="621" y="1027"/>
                  <a:pt x="626" y="1027"/>
                </a:cubicBezTo>
                <a:cubicBezTo>
                  <a:pt x="667" y="1027"/>
                  <a:pt x="700" y="997"/>
                  <a:pt x="703" y="957"/>
                </a:cubicBezTo>
                <a:cubicBezTo>
                  <a:pt x="707" y="917"/>
                  <a:pt x="679" y="877"/>
                  <a:pt x="639" y="873"/>
                </a:cubicBezTo>
                <a:cubicBezTo>
                  <a:pt x="587" y="865"/>
                  <a:pt x="547" y="837"/>
                  <a:pt x="527" y="797"/>
                </a:cubicBezTo>
                <a:cubicBezTo>
                  <a:pt x="507" y="756"/>
                  <a:pt x="511" y="716"/>
                  <a:pt x="531" y="672"/>
                </a:cubicBezTo>
                <a:cubicBezTo>
                  <a:pt x="551" y="636"/>
                  <a:pt x="583" y="612"/>
                  <a:pt x="623" y="604"/>
                </a:cubicBezTo>
                <a:cubicBezTo>
                  <a:pt x="629" y="603"/>
                  <a:pt x="636" y="602"/>
                  <a:pt x="643" y="602"/>
                </a:cubicBezTo>
                <a:cubicBezTo>
                  <a:pt x="689" y="602"/>
                  <a:pt x="745" y="625"/>
                  <a:pt x="784" y="660"/>
                </a:cubicBezTo>
                <a:cubicBezTo>
                  <a:pt x="860" y="724"/>
                  <a:pt x="900" y="825"/>
                  <a:pt x="892" y="925"/>
                </a:cubicBezTo>
                <a:cubicBezTo>
                  <a:pt x="888" y="1013"/>
                  <a:pt x="848" y="1086"/>
                  <a:pt x="784" y="1138"/>
                </a:cubicBezTo>
                <a:cubicBezTo>
                  <a:pt x="741" y="1170"/>
                  <a:pt x="693" y="1183"/>
                  <a:pt x="644" y="1183"/>
                </a:cubicBezTo>
                <a:cubicBezTo>
                  <a:pt x="516" y="1183"/>
                  <a:pt x="382" y="1092"/>
                  <a:pt x="310" y="1013"/>
                </a:cubicBezTo>
                <a:cubicBezTo>
                  <a:pt x="189" y="881"/>
                  <a:pt x="161" y="696"/>
                  <a:pt x="221" y="519"/>
                </a:cubicBezTo>
                <a:cubicBezTo>
                  <a:pt x="282" y="347"/>
                  <a:pt x="426" y="214"/>
                  <a:pt x="603" y="162"/>
                </a:cubicBezTo>
                <a:cubicBezTo>
                  <a:pt x="644" y="150"/>
                  <a:pt x="686" y="145"/>
                  <a:pt x="727" y="145"/>
                </a:cubicBezTo>
                <a:cubicBezTo>
                  <a:pt x="828" y="145"/>
                  <a:pt x="926" y="179"/>
                  <a:pt x="1009" y="242"/>
                </a:cubicBezTo>
                <a:cubicBezTo>
                  <a:pt x="1133" y="342"/>
                  <a:pt x="1270" y="604"/>
                  <a:pt x="1266" y="829"/>
                </a:cubicBezTo>
                <a:cubicBezTo>
                  <a:pt x="1258" y="945"/>
                  <a:pt x="1226" y="1030"/>
                  <a:pt x="1149" y="1082"/>
                </a:cubicBezTo>
                <a:cubicBezTo>
                  <a:pt x="1125" y="1098"/>
                  <a:pt x="1113" y="1126"/>
                  <a:pt x="1121" y="1150"/>
                </a:cubicBezTo>
                <a:cubicBezTo>
                  <a:pt x="1125" y="1182"/>
                  <a:pt x="1141" y="1206"/>
                  <a:pt x="1165" y="1218"/>
                </a:cubicBezTo>
                <a:cubicBezTo>
                  <a:pt x="1175" y="1221"/>
                  <a:pt x="1184" y="1223"/>
                  <a:pt x="1194" y="1223"/>
                </a:cubicBezTo>
                <a:cubicBezTo>
                  <a:pt x="1209" y="1223"/>
                  <a:pt x="1225" y="1219"/>
                  <a:pt x="1242" y="1206"/>
                </a:cubicBezTo>
                <a:cubicBezTo>
                  <a:pt x="1342" y="1138"/>
                  <a:pt x="1402" y="1021"/>
                  <a:pt x="1415" y="885"/>
                </a:cubicBezTo>
                <a:cubicBezTo>
                  <a:pt x="1447" y="632"/>
                  <a:pt x="1314" y="338"/>
                  <a:pt x="1173" y="178"/>
                </a:cubicBezTo>
                <a:cubicBezTo>
                  <a:pt x="1059" y="67"/>
                  <a:pt x="902" y="0"/>
                  <a:pt x="729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0;p3"/>
          <p:cNvSpPr/>
          <p:nvPr/>
        </p:nvSpPr>
        <p:spPr>
          <a:xfrm flipH="1">
            <a:off x="1766005" y="18188"/>
            <a:ext cx="232399" cy="236323"/>
          </a:xfrm>
          <a:custGeom>
            <a:avLst/>
            <a:gdLst/>
            <a:ahLst/>
            <a:cxnLst/>
            <a:rect l="l" t="t" r="r" b="b"/>
            <a:pathLst>
              <a:path w="1411" h="1435" extrusionOk="0">
                <a:moveTo>
                  <a:pt x="698" y="0"/>
                </a:moveTo>
                <a:cubicBezTo>
                  <a:pt x="487" y="0"/>
                  <a:pt x="299" y="92"/>
                  <a:pt x="169" y="254"/>
                </a:cubicBezTo>
                <a:cubicBezTo>
                  <a:pt x="45" y="410"/>
                  <a:pt x="1" y="615"/>
                  <a:pt x="49" y="816"/>
                </a:cubicBezTo>
                <a:cubicBezTo>
                  <a:pt x="101" y="1017"/>
                  <a:pt x="250" y="1146"/>
                  <a:pt x="447" y="1150"/>
                </a:cubicBezTo>
                <a:cubicBezTo>
                  <a:pt x="450" y="1150"/>
                  <a:pt x="453" y="1150"/>
                  <a:pt x="456" y="1150"/>
                </a:cubicBezTo>
                <a:cubicBezTo>
                  <a:pt x="623" y="1150"/>
                  <a:pt x="829" y="1045"/>
                  <a:pt x="897" y="812"/>
                </a:cubicBezTo>
                <a:cubicBezTo>
                  <a:pt x="933" y="696"/>
                  <a:pt x="913" y="567"/>
                  <a:pt x="852" y="475"/>
                </a:cubicBezTo>
                <a:cubicBezTo>
                  <a:pt x="804" y="406"/>
                  <a:pt x="728" y="366"/>
                  <a:pt x="635" y="362"/>
                </a:cubicBezTo>
                <a:cubicBezTo>
                  <a:pt x="628" y="362"/>
                  <a:pt x="621" y="361"/>
                  <a:pt x="614" y="361"/>
                </a:cubicBezTo>
                <a:cubicBezTo>
                  <a:pt x="518" y="361"/>
                  <a:pt x="430" y="412"/>
                  <a:pt x="374" y="491"/>
                </a:cubicBezTo>
                <a:cubicBezTo>
                  <a:pt x="322" y="583"/>
                  <a:pt x="314" y="692"/>
                  <a:pt x="366" y="784"/>
                </a:cubicBezTo>
                <a:cubicBezTo>
                  <a:pt x="380" y="811"/>
                  <a:pt x="407" y="826"/>
                  <a:pt x="435" y="826"/>
                </a:cubicBezTo>
                <a:cubicBezTo>
                  <a:pt x="448" y="826"/>
                  <a:pt x="462" y="823"/>
                  <a:pt x="475" y="816"/>
                </a:cubicBezTo>
                <a:cubicBezTo>
                  <a:pt x="515" y="796"/>
                  <a:pt x="527" y="752"/>
                  <a:pt x="507" y="716"/>
                </a:cubicBezTo>
                <a:cubicBezTo>
                  <a:pt x="483" y="672"/>
                  <a:pt x="483" y="623"/>
                  <a:pt x="507" y="583"/>
                </a:cubicBezTo>
                <a:cubicBezTo>
                  <a:pt x="527" y="543"/>
                  <a:pt x="567" y="523"/>
                  <a:pt x="611" y="515"/>
                </a:cubicBezTo>
                <a:cubicBezTo>
                  <a:pt x="615" y="514"/>
                  <a:pt x="620" y="514"/>
                  <a:pt x="624" y="514"/>
                </a:cubicBezTo>
                <a:cubicBezTo>
                  <a:pt x="659" y="514"/>
                  <a:pt x="690" y="529"/>
                  <a:pt x="712" y="551"/>
                </a:cubicBezTo>
                <a:cubicBezTo>
                  <a:pt x="748" y="587"/>
                  <a:pt x="768" y="651"/>
                  <a:pt x="756" y="716"/>
                </a:cubicBezTo>
                <a:cubicBezTo>
                  <a:pt x="744" y="816"/>
                  <a:pt x="688" y="909"/>
                  <a:pt x="603" y="957"/>
                </a:cubicBezTo>
                <a:cubicBezTo>
                  <a:pt x="557" y="988"/>
                  <a:pt x="506" y="1002"/>
                  <a:pt x="453" y="1002"/>
                </a:cubicBezTo>
                <a:cubicBezTo>
                  <a:pt x="424" y="1002"/>
                  <a:pt x="395" y="998"/>
                  <a:pt x="366" y="989"/>
                </a:cubicBezTo>
                <a:cubicBezTo>
                  <a:pt x="181" y="925"/>
                  <a:pt x="165" y="672"/>
                  <a:pt x="201" y="531"/>
                </a:cubicBezTo>
                <a:cubicBezTo>
                  <a:pt x="242" y="354"/>
                  <a:pt x="374" y="226"/>
                  <a:pt x="551" y="181"/>
                </a:cubicBezTo>
                <a:cubicBezTo>
                  <a:pt x="600" y="168"/>
                  <a:pt x="651" y="161"/>
                  <a:pt x="701" y="161"/>
                </a:cubicBezTo>
                <a:cubicBezTo>
                  <a:pt x="832" y="161"/>
                  <a:pt x="961" y="206"/>
                  <a:pt x="1057" y="290"/>
                </a:cubicBezTo>
                <a:cubicBezTo>
                  <a:pt x="1174" y="386"/>
                  <a:pt x="1234" y="527"/>
                  <a:pt x="1222" y="672"/>
                </a:cubicBezTo>
                <a:cubicBezTo>
                  <a:pt x="1214" y="836"/>
                  <a:pt x="1073" y="1093"/>
                  <a:pt x="884" y="1214"/>
                </a:cubicBezTo>
                <a:cubicBezTo>
                  <a:pt x="818" y="1258"/>
                  <a:pt x="752" y="1279"/>
                  <a:pt x="690" y="1279"/>
                </a:cubicBezTo>
                <a:cubicBezTo>
                  <a:pt x="661" y="1279"/>
                  <a:pt x="634" y="1275"/>
                  <a:pt x="607" y="1266"/>
                </a:cubicBezTo>
                <a:cubicBezTo>
                  <a:pt x="598" y="1262"/>
                  <a:pt x="588" y="1259"/>
                  <a:pt x="578" y="1259"/>
                </a:cubicBezTo>
                <a:cubicBezTo>
                  <a:pt x="561" y="1259"/>
                  <a:pt x="543" y="1266"/>
                  <a:pt x="531" y="1278"/>
                </a:cubicBezTo>
                <a:cubicBezTo>
                  <a:pt x="511" y="1302"/>
                  <a:pt x="495" y="1330"/>
                  <a:pt x="507" y="1355"/>
                </a:cubicBezTo>
                <a:cubicBezTo>
                  <a:pt x="511" y="1379"/>
                  <a:pt x="531" y="1403"/>
                  <a:pt x="555" y="1411"/>
                </a:cubicBezTo>
                <a:cubicBezTo>
                  <a:pt x="603" y="1427"/>
                  <a:pt x="647" y="1435"/>
                  <a:pt x="692" y="1435"/>
                </a:cubicBezTo>
                <a:cubicBezTo>
                  <a:pt x="768" y="1435"/>
                  <a:pt x="844" y="1415"/>
                  <a:pt x="917" y="1375"/>
                </a:cubicBezTo>
                <a:cubicBezTo>
                  <a:pt x="1146" y="1254"/>
                  <a:pt x="1314" y="985"/>
                  <a:pt x="1367" y="776"/>
                </a:cubicBezTo>
                <a:cubicBezTo>
                  <a:pt x="1411" y="603"/>
                  <a:pt x="1371" y="422"/>
                  <a:pt x="1258" y="274"/>
                </a:cubicBezTo>
                <a:cubicBezTo>
                  <a:pt x="1134" y="105"/>
                  <a:pt x="929" y="5"/>
                  <a:pt x="712" y="1"/>
                </a:cubicBezTo>
                <a:cubicBezTo>
                  <a:pt x="707" y="0"/>
                  <a:pt x="703" y="0"/>
                  <a:pt x="698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01" name="Google Shape;101;p3"/>
          <p:cNvGrpSpPr/>
          <p:nvPr/>
        </p:nvGrpSpPr>
        <p:grpSpPr>
          <a:xfrm flipH="1">
            <a:off x="-799476" y="306354"/>
            <a:ext cx="1459675" cy="2094679"/>
            <a:chOff x="8328491" y="505017"/>
            <a:chExt cx="1459675" cy="2094679"/>
          </a:xfrm>
        </p:grpSpPr>
        <p:grpSp>
          <p:nvGrpSpPr>
            <p:cNvPr id="102" name="Google Shape;102;p3"/>
            <p:cNvGrpSpPr/>
            <p:nvPr/>
          </p:nvGrpSpPr>
          <p:grpSpPr>
            <a:xfrm>
              <a:off x="8328491" y="2037929"/>
              <a:ext cx="580943" cy="561766"/>
              <a:chOff x="8328491" y="2037929"/>
              <a:chExt cx="580943" cy="561766"/>
            </a:xfrm>
          </p:grpSpPr>
          <p:sp>
            <p:nvSpPr>
              <p:cNvPr id="103" name="Google Shape;103;p3"/>
              <p:cNvSpPr/>
              <p:nvPr/>
            </p:nvSpPr>
            <p:spPr>
              <a:xfrm rot="1978064">
                <a:off x="8396332" y="2128457"/>
                <a:ext cx="445374" cy="380712"/>
              </a:xfrm>
              <a:custGeom>
                <a:avLst/>
                <a:gdLst/>
                <a:ahLst/>
                <a:cxnLst/>
                <a:rect l="l" t="t" r="r" b="b"/>
                <a:pathLst>
                  <a:path w="4601" h="3933" extrusionOk="0">
                    <a:moveTo>
                      <a:pt x="3465" y="0"/>
                    </a:moveTo>
                    <a:cubicBezTo>
                      <a:pt x="2561" y="0"/>
                      <a:pt x="2644" y="1918"/>
                      <a:pt x="2644" y="1918"/>
                    </a:cubicBezTo>
                    <a:cubicBezTo>
                      <a:pt x="2644" y="1918"/>
                      <a:pt x="1691" y="910"/>
                      <a:pt x="1051" y="910"/>
                    </a:cubicBezTo>
                    <a:cubicBezTo>
                      <a:pt x="902" y="910"/>
                      <a:pt x="770" y="964"/>
                      <a:pt x="671" y="1098"/>
                    </a:cubicBezTo>
                    <a:cubicBezTo>
                      <a:pt x="0" y="1996"/>
                      <a:pt x="2711" y="3932"/>
                      <a:pt x="3431" y="3932"/>
                    </a:cubicBezTo>
                    <a:cubicBezTo>
                      <a:pt x="3465" y="3932"/>
                      <a:pt x="3495" y="3928"/>
                      <a:pt x="3520" y="3919"/>
                    </a:cubicBezTo>
                    <a:cubicBezTo>
                      <a:pt x="4110" y="3698"/>
                      <a:pt x="4601" y="138"/>
                      <a:pt x="3548" y="6"/>
                    </a:cubicBezTo>
                    <a:cubicBezTo>
                      <a:pt x="3519" y="2"/>
                      <a:pt x="3492" y="0"/>
                      <a:pt x="3465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4" name="Google Shape;104;p3"/>
              <p:cNvSpPr/>
              <p:nvPr/>
            </p:nvSpPr>
            <p:spPr>
              <a:xfrm rot="1978064">
                <a:off x="8377767" y="2190279"/>
                <a:ext cx="376550" cy="292528"/>
              </a:xfrm>
              <a:custGeom>
                <a:avLst/>
                <a:gdLst/>
                <a:ahLst/>
                <a:cxnLst/>
                <a:rect l="l" t="t" r="r" b="b"/>
                <a:pathLst>
                  <a:path w="3890" h="3022" extrusionOk="0">
                    <a:moveTo>
                      <a:pt x="1050" y="1"/>
                    </a:moveTo>
                    <a:cubicBezTo>
                      <a:pt x="902" y="1"/>
                      <a:pt x="770" y="56"/>
                      <a:pt x="671" y="187"/>
                    </a:cubicBezTo>
                    <a:cubicBezTo>
                      <a:pt x="0" y="1088"/>
                      <a:pt x="2707" y="3021"/>
                      <a:pt x="3427" y="3021"/>
                    </a:cubicBezTo>
                    <a:cubicBezTo>
                      <a:pt x="3461" y="3021"/>
                      <a:pt x="3491" y="3017"/>
                      <a:pt x="3516" y="3008"/>
                    </a:cubicBezTo>
                    <a:cubicBezTo>
                      <a:pt x="3652" y="2956"/>
                      <a:pt x="3777" y="2735"/>
                      <a:pt x="3889" y="2425"/>
                    </a:cubicBezTo>
                    <a:cubicBezTo>
                      <a:pt x="3733" y="2345"/>
                      <a:pt x="3576" y="2248"/>
                      <a:pt x="3427" y="2152"/>
                    </a:cubicBezTo>
                    <a:cubicBezTo>
                      <a:pt x="2564" y="1594"/>
                      <a:pt x="1840" y="870"/>
                      <a:pt x="1266" y="35"/>
                    </a:cubicBezTo>
                    <a:cubicBezTo>
                      <a:pt x="1192" y="13"/>
                      <a:pt x="1119" y="1"/>
                      <a:pt x="1050" y="1"/>
                    </a:cubicBezTo>
                    <a:close/>
                  </a:path>
                </a:pathLst>
              </a:custGeom>
              <a:solidFill>
                <a:srgbClr val="FFF1F6">
                  <a:alpha val="333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05" name="Google Shape;105;p3"/>
            <p:cNvGrpSpPr/>
            <p:nvPr/>
          </p:nvGrpSpPr>
          <p:grpSpPr>
            <a:xfrm rot="-5889459" flipH="1">
              <a:off x="8298512" y="743391"/>
              <a:ext cx="1545354" cy="1227090"/>
              <a:chOff x="6766920" y="-660615"/>
              <a:chExt cx="1545325" cy="1227067"/>
            </a:xfrm>
          </p:grpSpPr>
          <p:grpSp>
            <p:nvGrpSpPr>
              <p:cNvPr id="106" name="Google Shape;106;p3"/>
              <p:cNvGrpSpPr/>
              <p:nvPr/>
            </p:nvGrpSpPr>
            <p:grpSpPr>
              <a:xfrm rot="-1338283">
                <a:off x="6766019" y="229092"/>
                <a:ext cx="900924" cy="172863"/>
                <a:chOff x="3564648" y="628675"/>
                <a:chExt cx="901001" cy="172878"/>
              </a:xfrm>
            </p:grpSpPr>
            <p:sp>
              <p:nvSpPr>
                <p:cNvPr id="107" name="Google Shape;107;p3"/>
                <p:cNvSpPr/>
                <p:nvPr/>
              </p:nvSpPr>
              <p:spPr>
                <a:xfrm>
                  <a:off x="3564648" y="647688"/>
                  <a:ext cx="32631" cy="260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2" h="193" extrusionOk="0">
                      <a:moveTo>
                        <a:pt x="73" y="0"/>
                      </a:moveTo>
                      <a:cubicBezTo>
                        <a:pt x="53" y="0"/>
                        <a:pt x="33" y="10"/>
                        <a:pt x="21" y="28"/>
                      </a:cubicBezTo>
                      <a:cubicBezTo>
                        <a:pt x="0" y="52"/>
                        <a:pt x="4" y="92"/>
                        <a:pt x="33" y="112"/>
                      </a:cubicBezTo>
                      <a:cubicBezTo>
                        <a:pt x="33" y="112"/>
                        <a:pt x="69" y="140"/>
                        <a:pt x="141" y="184"/>
                      </a:cubicBezTo>
                      <a:cubicBezTo>
                        <a:pt x="149" y="188"/>
                        <a:pt x="165" y="192"/>
                        <a:pt x="173" y="192"/>
                      </a:cubicBezTo>
                      <a:cubicBezTo>
                        <a:pt x="193" y="192"/>
                        <a:pt x="213" y="184"/>
                        <a:pt x="225" y="168"/>
                      </a:cubicBezTo>
                      <a:cubicBezTo>
                        <a:pt x="241" y="144"/>
                        <a:pt x="233" y="104"/>
                        <a:pt x="205" y="84"/>
                      </a:cubicBezTo>
                      <a:cubicBezTo>
                        <a:pt x="141" y="40"/>
                        <a:pt x="105" y="11"/>
                        <a:pt x="105" y="11"/>
                      </a:cubicBezTo>
                      <a:cubicBezTo>
                        <a:pt x="96" y="4"/>
                        <a:pt x="84" y="0"/>
                        <a:pt x="73" y="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8" name="Google Shape;108;p3"/>
                <p:cNvSpPr/>
                <p:nvPr/>
              </p:nvSpPr>
              <p:spPr>
                <a:xfrm>
                  <a:off x="3630180" y="628675"/>
                  <a:ext cx="835469" cy="17287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196" h="1282" extrusionOk="0">
                      <a:moveTo>
                        <a:pt x="6121" y="0"/>
                      </a:moveTo>
                      <a:cubicBezTo>
                        <a:pt x="6109" y="0"/>
                        <a:pt x="6097" y="4"/>
                        <a:pt x="6087" y="12"/>
                      </a:cubicBezTo>
                      <a:cubicBezTo>
                        <a:pt x="6023" y="64"/>
                        <a:pt x="5955" y="112"/>
                        <a:pt x="5891" y="160"/>
                      </a:cubicBezTo>
                      <a:cubicBezTo>
                        <a:pt x="5858" y="177"/>
                        <a:pt x="5854" y="213"/>
                        <a:pt x="5875" y="245"/>
                      </a:cubicBezTo>
                      <a:cubicBezTo>
                        <a:pt x="5887" y="261"/>
                        <a:pt x="5907" y="269"/>
                        <a:pt x="5927" y="269"/>
                      </a:cubicBezTo>
                      <a:cubicBezTo>
                        <a:pt x="5943" y="269"/>
                        <a:pt x="5951" y="265"/>
                        <a:pt x="5967" y="261"/>
                      </a:cubicBezTo>
                      <a:cubicBezTo>
                        <a:pt x="6035" y="213"/>
                        <a:pt x="6104" y="165"/>
                        <a:pt x="6168" y="112"/>
                      </a:cubicBezTo>
                      <a:cubicBezTo>
                        <a:pt x="6192" y="88"/>
                        <a:pt x="6196" y="48"/>
                        <a:pt x="6176" y="24"/>
                      </a:cubicBezTo>
                      <a:cubicBezTo>
                        <a:pt x="6161" y="9"/>
                        <a:pt x="6140" y="0"/>
                        <a:pt x="6121" y="0"/>
                      </a:cubicBezTo>
                      <a:close/>
                      <a:moveTo>
                        <a:pt x="5557" y="384"/>
                      </a:moveTo>
                      <a:cubicBezTo>
                        <a:pt x="5546" y="384"/>
                        <a:pt x="5535" y="387"/>
                        <a:pt x="5525" y="394"/>
                      </a:cubicBezTo>
                      <a:lnTo>
                        <a:pt x="5312" y="514"/>
                      </a:lnTo>
                      <a:cubicBezTo>
                        <a:pt x="5284" y="530"/>
                        <a:pt x="5272" y="570"/>
                        <a:pt x="5288" y="602"/>
                      </a:cubicBezTo>
                      <a:cubicBezTo>
                        <a:pt x="5296" y="623"/>
                        <a:pt x="5324" y="631"/>
                        <a:pt x="5344" y="631"/>
                      </a:cubicBezTo>
                      <a:cubicBezTo>
                        <a:pt x="5352" y="631"/>
                        <a:pt x="5364" y="631"/>
                        <a:pt x="5372" y="627"/>
                      </a:cubicBezTo>
                      <a:cubicBezTo>
                        <a:pt x="5445" y="586"/>
                        <a:pt x="5517" y="546"/>
                        <a:pt x="5589" y="502"/>
                      </a:cubicBezTo>
                      <a:cubicBezTo>
                        <a:pt x="5617" y="486"/>
                        <a:pt x="5629" y="446"/>
                        <a:pt x="5609" y="414"/>
                      </a:cubicBezTo>
                      <a:cubicBezTo>
                        <a:pt x="5599" y="395"/>
                        <a:pt x="5578" y="384"/>
                        <a:pt x="5557" y="384"/>
                      </a:cubicBezTo>
                      <a:close/>
                      <a:moveTo>
                        <a:pt x="68" y="434"/>
                      </a:moveTo>
                      <a:cubicBezTo>
                        <a:pt x="45" y="434"/>
                        <a:pt x="25" y="444"/>
                        <a:pt x="17" y="466"/>
                      </a:cubicBezTo>
                      <a:cubicBezTo>
                        <a:pt x="1" y="494"/>
                        <a:pt x="9" y="534"/>
                        <a:pt x="41" y="550"/>
                      </a:cubicBezTo>
                      <a:cubicBezTo>
                        <a:pt x="109" y="590"/>
                        <a:pt x="185" y="631"/>
                        <a:pt x="262" y="667"/>
                      </a:cubicBezTo>
                      <a:cubicBezTo>
                        <a:pt x="266" y="671"/>
                        <a:pt x="278" y="671"/>
                        <a:pt x="286" y="671"/>
                      </a:cubicBezTo>
                      <a:cubicBezTo>
                        <a:pt x="310" y="671"/>
                        <a:pt x="330" y="663"/>
                        <a:pt x="346" y="635"/>
                      </a:cubicBezTo>
                      <a:cubicBezTo>
                        <a:pt x="362" y="602"/>
                        <a:pt x="346" y="566"/>
                        <a:pt x="318" y="550"/>
                      </a:cubicBezTo>
                      <a:cubicBezTo>
                        <a:pt x="246" y="514"/>
                        <a:pt x="169" y="482"/>
                        <a:pt x="101" y="442"/>
                      </a:cubicBezTo>
                      <a:cubicBezTo>
                        <a:pt x="90" y="436"/>
                        <a:pt x="79" y="434"/>
                        <a:pt x="68" y="434"/>
                      </a:cubicBezTo>
                      <a:close/>
                      <a:moveTo>
                        <a:pt x="4947" y="705"/>
                      </a:moveTo>
                      <a:cubicBezTo>
                        <a:pt x="4939" y="705"/>
                        <a:pt x="4930" y="707"/>
                        <a:pt x="4922" y="711"/>
                      </a:cubicBezTo>
                      <a:cubicBezTo>
                        <a:pt x="4846" y="747"/>
                        <a:pt x="4770" y="775"/>
                        <a:pt x="4693" y="807"/>
                      </a:cubicBezTo>
                      <a:cubicBezTo>
                        <a:pt x="4665" y="815"/>
                        <a:pt x="4645" y="856"/>
                        <a:pt x="4661" y="888"/>
                      </a:cubicBezTo>
                      <a:cubicBezTo>
                        <a:pt x="4669" y="912"/>
                        <a:pt x="4693" y="928"/>
                        <a:pt x="4721" y="928"/>
                      </a:cubicBezTo>
                      <a:cubicBezTo>
                        <a:pt x="4729" y="928"/>
                        <a:pt x="4738" y="928"/>
                        <a:pt x="4746" y="920"/>
                      </a:cubicBezTo>
                      <a:cubicBezTo>
                        <a:pt x="4826" y="892"/>
                        <a:pt x="4902" y="860"/>
                        <a:pt x="4975" y="827"/>
                      </a:cubicBezTo>
                      <a:cubicBezTo>
                        <a:pt x="5007" y="811"/>
                        <a:pt x="5023" y="771"/>
                        <a:pt x="5007" y="739"/>
                      </a:cubicBezTo>
                      <a:cubicBezTo>
                        <a:pt x="4995" y="719"/>
                        <a:pt x="4971" y="705"/>
                        <a:pt x="4947" y="705"/>
                      </a:cubicBezTo>
                      <a:close/>
                      <a:moveTo>
                        <a:pt x="694" y="729"/>
                      </a:moveTo>
                      <a:cubicBezTo>
                        <a:pt x="670" y="729"/>
                        <a:pt x="644" y="741"/>
                        <a:pt x="631" y="767"/>
                      </a:cubicBezTo>
                      <a:cubicBezTo>
                        <a:pt x="619" y="795"/>
                        <a:pt x="639" y="831"/>
                        <a:pt x="668" y="848"/>
                      </a:cubicBezTo>
                      <a:cubicBezTo>
                        <a:pt x="744" y="884"/>
                        <a:pt x="824" y="908"/>
                        <a:pt x="901" y="936"/>
                      </a:cubicBezTo>
                      <a:cubicBezTo>
                        <a:pt x="905" y="944"/>
                        <a:pt x="913" y="944"/>
                        <a:pt x="921" y="944"/>
                      </a:cubicBezTo>
                      <a:cubicBezTo>
                        <a:pt x="949" y="944"/>
                        <a:pt x="969" y="924"/>
                        <a:pt x="981" y="896"/>
                      </a:cubicBezTo>
                      <a:cubicBezTo>
                        <a:pt x="989" y="864"/>
                        <a:pt x="969" y="827"/>
                        <a:pt x="941" y="815"/>
                      </a:cubicBezTo>
                      <a:cubicBezTo>
                        <a:pt x="864" y="791"/>
                        <a:pt x="788" y="763"/>
                        <a:pt x="712" y="731"/>
                      </a:cubicBezTo>
                      <a:cubicBezTo>
                        <a:pt x="706" y="729"/>
                        <a:pt x="700" y="729"/>
                        <a:pt x="694" y="729"/>
                      </a:cubicBezTo>
                      <a:close/>
                      <a:moveTo>
                        <a:pt x="1342" y="954"/>
                      </a:moveTo>
                      <a:cubicBezTo>
                        <a:pt x="1316" y="954"/>
                        <a:pt x="1288" y="973"/>
                        <a:pt x="1278" y="1004"/>
                      </a:cubicBezTo>
                      <a:cubicBezTo>
                        <a:pt x="1270" y="1032"/>
                        <a:pt x="1290" y="1069"/>
                        <a:pt x="1326" y="1077"/>
                      </a:cubicBezTo>
                      <a:lnTo>
                        <a:pt x="1567" y="1137"/>
                      </a:lnTo>
                      <a:lnTo>
                        <a:pt x="1580" y="1137"/>
                      </a:lnTo>
                      <a:cubicBezTo>
                        <a:pt x="1612" y="1137"/>
                        <a:pt x="1636" y="1117"/>
                        <a:pt x="1636" y="1093"/>
                      </a:cubicBezTo>
                      <a:cubicBezTo>
                        <a:pt x="1648" y="1056"/>
                        <a:pt x="1628" y="1028"/>
                        <a:pt x="1592" y="1016"/>
                      </a:cubicBezTo>
                      <a:cubicBezTo>
                        <a:pt x="1511" y="996"/>
                        <a:pt x="1435" y="976"/>
                        <a:pt x="1355" y="956"/>
                      </a:cubicBezTo>
                      <a:cubicBezTo>
                        <a:pt x="1350" y="955"/>
                        <a:pt x="1346" y="954"/>
                        <a:pt x="1342" y="954"/>
                      </a:cubicBezTo>
                      <a:close/>
                      <a:moveTo>
                        <a:pt x="4306" y="950"/>
                      </a:moveTo>
                      <a:cubicBezTo>
                        <a:pt x="4300" y="950"/>
                        <a:pt x="4294" y="951"/>
                        <a:pt x="4288" y="952"/>
                      </a:cubicBezTo>
                      <a:cubicBezTo>
                        <a:pt x="4207" y="976"/>
                        <a:pt x="4135" y="996"/>
                        <a:pt x="4054" y="1016"/>
                      </a:cubicBezTo>
                      <a:cubicBezTo>
                        <a:pt x="4018" y="1028"/>
                        <a:pt x="3998" y="1056"/>
                        <a:pt x="4006" y="1093"/>
                      </a:cubicBezTo>
                      <a:cubicBezTo>
                        <a:pt x="4014" y="1117"/>
                        <a:pt x="4038" y="1137"/>
                        <a:pt x="4067" y="1137"/>
                      </a:cubicBezTo>
                      <a:lnTo>
                        <a:pt x="4087" y="1137"/>
                      </a:lnTo>
                      <a:cubicBezTo>
                        <a:pt x="4167" y="1117"/>
                        <a:pt x="4247" y="1097"/>
                        <a:pt x="4328" y="1073"/>
                      </a:cubicBezTo>
                      <a:cubicBezTo>
                        <a:pt x="4360" y="1064"/>
                        <a:pt x="4380" y="1028"/>
                        <a:pt x="4368" y="992"/>
                      </a:cubicBezTo>
                      <a:cubicBezTo>
                        <a:pt x="4361" y="966"/>
                        <a:pt x="4335" y="950"/>
                        <a:pt x="4306" y="950"/>
                      </a:cubicBezTo>
                      <a:close/>
                      <a:moveTo>
                        <a:pt x="2020" y="1096"/>
                      </a:moveTo>
                      <a:cubicBezTo>
                        <a:pt x="1988" y="1096"/>
                        <a:pt x="1961" y="1116"/>
                        <a:pt x="1957" y="1149"/>
                      </a:cubicBezTo>
                      <a:cubicBezTo>
                        <a:pt x="1953" y="1185"/>
                        <a:pt x="1973" y="1213"/>
                        <a:pt x="2009" y="1217"/>
                      </a:cubicBezTo>
                      <a:cubicBezTo>
                        <a:pt x="2090" y="1233"/>
                        <a:pt x="2174" y="1245"/>
                        <a:pt x="2255" y="1253"/>
                      </a:cubicBezTo>
                      <a:lnTo>
                        <a:pt x="2259" y="1253"/>
                      </a:lnTo>
                      <a:cubicBezTo>
                        <a:pt x="2291" y="1253"/>
                        <a:pt x="2319" y="1229"/>
                        <a:pt x="2327" y="1197"/>
                      </a:cubicBezTo>
                      <a:cubicBezTo>
                        <a:pt x="2331" y="1161"/>
                        <a:pt x="2307" y="1133"/>
                        <a:pt x="2271" y="1129"/>
                      </a:cubicBezTo>
                      <a:cubicBezTo>
                        <a:pt x="2190" y="1125"/>
                        <a:pt x="2110" y="1109"/>
                        <a:pt x="2030" y="1097"/>
                      </a:cubicBezTo>
                      <a:cubicBezTo>
                        <a:pt x="2026" y="1096"/>
                        <a:pt x="2023" y="1096"/>
                        <a:pt x="2020" y="1096"/>
                      </a:cubicBezTo>
                      <a:close/>
                      <a:moveTo>
                        <a:pt x="3637" y="1103"/>
                      </a:moveTo>
                      <a:cubicBezTo>
                        <a:pt x="3633" y="1103"/>
                        <a:pt x="3629" y="1104"/>
                        <a:pt x="3625" y="1105"/>
                      </a:cubicBezTo>
                      <a:lnTo>
                        <a:pt x="3384" y="1133"/>
                      </a:lnTo>
                      <a:cubicBezTo>
                        <a:pt x="3351" y="1137"/>
                        <a:pt x="3323" y="1169"/>
                        <a:pt x="3331" y="1205"/>
                      </a:cubicBezTo>
                      <a:cubicBezTo>
                        <a:pt x="3331" y="1233"/>
                        <a:pt x="3359" y="1257"/>
                        <a:pt x="3388" y="1257"/>
                      </a:cubicBezTo>
                      <a:cubicBezTo>
                        <a:pt x="3388" y="1257"/>
                        <a:pt x="3396" y="1257"/>
                        <a:pt x="3400" y="1253"/>
                      </a:cubicBezTo>
                      <a:cubicBezTo>
                        <a:pt x="3480" y="1249"/>
                        <a:pt x="3564" y="1237"/>
                        <a:pt x="3645" y="1225"/>
                      </a:cubicBezTo>
                      <a:cubicBezTo>
                        <a:pt x="3677" y="1217"/>
                        <a:pt x="3701" y="1189"/>
                        <a:pt x="3697" y="1153"/>
                      </a:cubicBezTo>
                      <a:cubicBezTo>
                        <a:pt x="3693" y="1128"/>
                        <a:pt x="3668" y="1103"/>
                        <a:pt x="3637" y="1103"/>
                      </a:cubicBezTo>
                      <a:close/>
                      <a:moveTo>
                        <a:pt x="2709" y="1157"/>
                      </a:moveTo>
                      <a:cubicBezTo>
                        <a:pt x="2672" y="1157"/>
                        <a:pt x="2640" y="1181"/>
                        <a:pt x="2640" y="1217"/>
                      </a:cubicBezTo>
                      <a:cubicBezTo>
                        <a:pt x="2640" y="1253"/>
                        <a:pt x="2668" y="1281"/>
                        <a:pt x="2701" y="1281"/>
                      </a:cubicBezTo>
                      <a:lnTo>
                        <a:pt x="2954" y="1281"/>
                      </a:lnTo>
                      <a:cubicBezTo>
                        <a:pt x="2990" y="1281"/>
                        <a:pt x="3014" y="1253"/>
                        <a:pt x="3014" y="1217"/>
                      </a:cubicBezTo>
                      <a:cubicBezTo>
                        <a:pt x="3014" y="1181"/>
                        <a:pt x="2982" y="1157"/>
                        <a:pt x="2950" y="1157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109" name="Google Shape;109;p3"/>
              <p:cNvGrpSpPr/>
              <p:nvPr/>
            </p:nvGrpSpPr>
            <p:grpSpPr>
              <a:xfrm rot="8478049">
                <a:off x="7456155" y="-397939"/>
                <a:ext cx="900955" cy="172869"/>
                <a:chOff x="3564648" y="628675"/>
                <a:chExt cx="901001" cy="172878"/>
              </a:xfrm>
            </p:grpSpPr>
            <p:sp>
              <p:nvSpPr>
                <p:cNvPr id="110" name="Google Shape;110;p3"/>
                <p:cNvSpPr/>
                <p:nvPr/>
              </p:nvSpPr>
              <p:spPr>
                <a:xfrm>
                  <a:off x="3564648" y="647688"/>
                  <a:ext cx="32631" cy="260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2" h="193" extrusionOk="0">
                      <a:moveTo>
                        <a:pt x="73" y="0"/>
                      </a:moveTo>
                      <a:cubicBezTo>
                        <a:pt x="53" y="0"/>
                        <a:pt x="33" y="10"/>
                        <a:pt x="21" y="28"/>
                      </a:cubicBezTo>
                      <a:cubicBezTo>
                        <a:pt x="0" y="52"/>
                        <a:pt x="4" y="92"/>
                        <a:pt x="33" y="112"/>
                      </a:cubicBezTo>
                      <a:cubicBezTo>
                        <a:pt x="33" y="112"/>
                        <a:pt x="69" y="140"/>
                        <a:pt x="141" y="184"/>
                      </a:cubicBezTo>
                      <a:cubicBezTo>
                        <a:pt x="149" y="188"/>
                        <a:pt x="165" y="192"/>
                        <a:pt x="173" y="192"/>
                      </a:cubicBezTo>
                      <a:cubicBezTo>
                        <a:pt x="193" y="192"/>
                        <a:pt x="213" y="184"/>
                        <a:pt x="225" y="168"/>
                      </a:cubicBezTo>
                      <a:cubicBezTo>
                        <a:pt x="241" y="144"/>
                        <a:pt x="233" y="104"/>
                        <a:pt x="205" y="84"/>
                      </a:cubicBezTo>
                      <a:cubicBezTo>
                        <a:pt x="141" y="40"/>
                        <a:pt x="105" y="11"/>
                        <a:pt x="105" y="11"/>
                      </a:cubicBezTo>
                      <a:cubicBezTo>
                        <a:pt x="96" y="4"/>
                        <a:pt x="84" y="0"/>
                        <a:pt x="73" y="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1" name="Google Shape;111;p3"/>
                <p:cNvSpPr/>
                <p:nvPr/>
              </p:nvSpPr>
              <p:spPr>
                <a:xfrm>
                  <a:off x="3630180" y="628675"/>
                  <a:ext cx="835469" cy="17287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196" h="1282" extrusionOk="0">
                      <a:moveTo>
                        <a:pt x="6121" y="0"/>
                      </a:moveTo>
                      <a:cubicBezTo>
                        <a:pt x="6109" y="0"/>
                        <a:pt x="6097" y="4"/>
                        <a:pt x="6087" y="12"/>
                      </a:cubicBezTo>
                      <a:cubicBezTo>
                        <a:pt x="6023" y="64"/>
                        <a:pt x="5955" y="112"/>
                        <a:pt x="5891" y="160"/>
                      </a:cubicBezTo>
                      <a:cubicBezTo>
                        <a:pt x="5858" y="177"/>
                        <a:pt x="5854" y="213"/>
                        <a:pt x="5875" y="245"/>
                      </a:cubicBezTo>
                      <a:cubicBezTo>
                        <a:pt x="5887" y="261"/>
                        <a:pt x="5907" y="269"/>
                        <a:pt x="5927" y="269"/>
                      </a:cubicBezTo>
                      <a:cubicBezTo>
                        <a:pt x="5943" y="269"/>
                        <a:pt x="5951" y="265"/>
                        <a:pt x="5967" y="261"/>
                      </a:cubicBezTo>
                      <a:cubicBezTo>
                        <a:pt x="6035" y="213"/>
                        <a:pt x="6104" y="165"/>
                        <a:pt x="6168" y="112"/>
                      </a:cubicBezTo>
                      <a:cubicBezTo>
                        <a:pt x="6192" y="88"/>
                        <a:pt x="6196" y="48"/>
                        <a:pt x="6176" y="24"/>
                      </a:cubicBezTo>
                      <a:cubicBezTo>
                        <a:pt x="6161" y="9"/>
                        <a:pt x="6140" y="0"/>
                        <a:pt x="6121" y="0"/>
                      </a:cubicBezTo>
                      <a:close/>
                      <a:moveTo>
                        <a:pt x="5557" y="384"/>
                      </a:moveTo>
                      <a:cubicBezTo>
                        <a:pt x="5546" y="384"/>
                        <a:pt x="5535" y="387"/>
                        <a:pt x="5525" y="394"/>
                      </a:cubicBezTo>
                      <a:lnTo>
                        <a:pt x="5312" y="514"/>
                      </a:lnTo>
                      <a:cubicBezTo>
                        <a:pt x="5284" y="530"/>
                        <a:pt x="5272" y="570"/>
                        <a:pt x="5288" y="602"/>
                      </a:cubicBezTo>
                      <a:cubicBezTo>
                        <a:pt x="5296" y="623"/>
                        <a:pt x="5324" y="631"/>
                        <a:pt x="5344" y="631"/>
                      </a:cubicBezTo>
                      <a:cubicBezTo>
                        <a:pt x="5352" y="631"/>
                        <a:pt x="5364" y="631"/>
                        <a:pt x="5372" y="627"/>
                      </a:cubicBezTo>
                      <a:cubicBezTo>
                        <a:pt x="5445" y="586"/>
                        <a:pt x="5517" y="546"/>
                        <a:pt x="5589" y="502"/>
                      </a:cubicBezTo>
                      <a:cubicBezTo>
                        <a:pt x="5617" y="486"/>
                        <a:pt x="5629" y="446"/>
                        <a:pt x="5609" y="414"/>
                      </a:cubicBezTo>
                      <a:cubicBezTo>
                        <a:pt x="5599" y="395"/>
                        <a:pt x="5578" y="384"/>
                        <a:pt x="5557" y="384"/>
                      </a:cubicBezTo>
                      <a:close/>
                      <a:moveTo>
                        <a:pt x="68" y="434"/>
                      </a:moveTo>
                      <a:cubicBezTo>
                        <a:pt x="45" y="434"/>
                        <a:pt x="25" y="444"/>
                        <a:pt x="17" y="466"/>
                      </a:cubicBezTo>
                      <a:cubicBezTo>
                        <a:pt x="1" y="494"/>
                        <a:pt x="9" y="534"/>
                        <a:pt x="41" y="550"/>
                      </a:cubicBezTo>
                      <a:cubicBezTo>
                        <a:pt x="109" y="590"/>
                        <a:pt x="185" y="631"/>
                        <a:pt x="262" y="667"/>
                      </a:cubicBezTo>
                      <a:cubicBezTo>
                        <a:pt x="266" y="671"/>
                        <a:pt x="278" y="671"/>
                        <a:pt x="286" y="671"/>
                      </a:cubicBezTo>
                      <a:cubicBezTo>
                        <a:pt x="310" y="671"/>
                        <a:pt x="330" y="663"/>
                        <a:pt x="346" y="635"/>
                      </a:cubicBezTo>
                      <a:cubicBezTo>
                        <a:pt x="362" y="602"/>
                        <a:pt x="346" y="566"/>
                        <a:pt x="318" y="550"/>
                      </a:cubicBezTo>
                      <a:cubicBezTo>
                        <a:pt x="246" y="514"/>
                        <a:pt x="169" y="482"/>
                        <a:pt x="101" y="442"/>
                      </a:cubicBezTo>
                      <a:cubicBezTo>
                        <a:pt x="90" y="436"/>
                        <a:pt x="79" y="434"/>
                        <a:pt x="68" y="434"/>
                      </a:cubicBezTo>
                      <a:close/>
                      <a:moveTo>
                        <a:pt x="4947" y="705"/>
                      </a:moveTo>
                      <a:cubicBezTo>
                        <a:pt x="4939" y="705"/>
                        <a:pt x="4930" y="707"/>
                        <a:pt x="4922" y="711"/>
                      </a:cubicBezTo>
                      <a:cubicBezTo>
                        <a:pt x="4846" y="747"/>
                        <a:pt x="4770" y="775"/>
                        <a:pt x="4693" y="807"/>
                      </a:cubicBezTo>
                      <a:cubicBezTo>
                        <a:pt x="4665" y="815"/>
                        <a:pt x="4645" y="856"/>
                        <a:pt x="4661" y="888"/>
                      </a:cubicBezTo>
                      <a:cubicBezTo>
                        <a:pt x="4669" y="912"/>
                        <a:pt x="4693" y="928"/>
                        <a:pt x="4721" y="928"/>
                      </a:cubicBezTo>
                      <a:cubicBezTo>
                        <a:pt x="4729" y="928"/>
                        <a:pt x="4738" y="928"/>
                        <a:pt x="4746" y="920"/>
                      </a:cubicBezTo>
                      <a:cubicBezTo>
                        <a:pt x="4826" y="892"/>
                        <a:pt x="4902" y="860"/>
                        <a:pt x="4975" y="827"/>
                      </a:cubicBezTo>
                      <a:cubicBezTo>
                        <a:pt x="5007" y="811"/>
                        <a:pt x="5023" y="771"/>
                        <a:pt x="5007" y="739"/>
                      </a:cubicBezTo>
                      <a:cubicBezTo>
                        <a:pt x="4995" y="719"/>
                        <a:pt x="4971" y="705"/>
                        <a:pt x="4947" y="705"/>
                      </a:cubicBezTo>
                      <a:close/>
                      <a:moveTo>
                        <a:pt x="694" y="729"/>
                      </a:moveTo>
                      <a:cubicBezTo>
                        <a:pt x="670" y="729"/>
                        <a:pt x="644" y="741"/>
                        <a:pt x="631" y="767"/>
                      </a:cubicBezTo>
                      <a:cubicBezTo>
                        <a:pt x="619" y="795"/>
                        <a:pt x="639" y="831"/>
                        <a:pt x="668" y="848"/>
                      </a:cubicBezTo>
                      <a:cubicBezTo>
                        <a:pt x="744" y="884"/>
                        <a:pt x="824" y="908"/>
                        <a:pt x="901" y="936"/>
                      </a:cubicBezTo>
                      <a:cubicBezTo>
                        <a:pt x="905" y="944"/>
                        <a:pt x="913" y="944"/>
                        <a:pt x="921" y="944"/>
                      </a:cubicBezTo>
                      <a:cubicBezTo>
                        <a:pt x="949" y="944"/>
                        <a:pt x="969" y="924"/>
                        <a:pt x="981" y="896"/>
                      </a:cubicBezTo>
                      <a:cubicBezTo>
                        <a:pt x="989" y="864"/>
                        <a:pt x="969" y="827"/>
                        <a:pt x="941" y="815"/>
                      </a:cubicBezTo>
                      <a:cubicBezTo>
                        <a:pt x="864" y="791"/>
                        <a:pt x="788" y="763"/>
                        <a:pt x="712" y="731"/>
                      </a:cubicBezTo>
                      <a:cubicBezTo>
                        <a:pt x="706" y="729"/>
                        <a:pt x="700" y="729"/>
                        <a:pt x="694" y="729"/>
                      </a:cubicBezTo>
                      <a:close/>
                      <a:moveTo>
                        <a:pt x="1342" y="954"/>
                      </a:moveTo>
                      <a:cubicBezTo>
                        <a:pt x="1316" y="954"/>
                        <a:pt x="1288" y="973"/>
                        <a:pt x="1278" y="1004"/>
                      </a:cubicBezTo>
                      <a:cubicBezTo>
                        <a:pt x="1270" y="1032"/>
                        <a:pt x="1290" y="1069"/>
                        <a:pt x="1326" y="1077"/>
                      </a:cubicBezTo>
                      <a:lnTo>
                        <a:pt x="1567" y="1137"/>
                      </a:lnTo>
                      <a:lnTo>
                        <a:pt x="1580" y="1137"/>
                      </a:lnTo>
                      <a:cubicBezTo>
                        <a:pt x="1612" y="1137"/>
                        <a:pt x="1636" y="1117"/>
                        <a:pt x="1636" y="1093"/>
                      </a:cubicBezTo>
                      <a:cubicBezTo>
                        <a:pt x="1648" y="1056"/>
                        <a:pt x="1628" y="1028"/>
                        <a:pt x="1592" y="1016"/>
                      </a:cubicBezTo>
                      <a:cubicBezTo>
                        <a:pt x="1511" y="996"/>
                        <a:pt x="1435" y="976"/>
                        <a:pt x="1355" y="956"/>
                      </a:cubicBezTo>
                      <a:cubicBezTo>
                        <a:pt x="1350" y="955"/>
                        <a:pt x="1346" y="954"/>
                        <a:pt x="1342" y="954"/>
                      </a:cubicBezTo>
                      <a:close/>
                      <a:moveTo>
                        <a:pt x="4306" y="950"/>
                      </a:moveTo>
                      <a:cubicBezTo>
                        <a:pt x="4300" y="950"/>
                        <a:pt x="4294" y="951"/>
                        <a:pt x="4288" y="952"/>
                      </a:cubicBezTo>
                      <a:cubicBezTo>
                        <a:pt x="4207" y="976"/>
                        <a:pt x="4135" y="996"/>
                        <a:pt x="4054" y="1016"/>
                      </a:cubicBezTo>
                      <a:cubicBezTo>
                        <a:pt x="4018" y="1028"/>
                        <a:pt x="3998" y="1056"/>
                        <a:pt x="4006" y="1093"/>
                      </a:cubicBezTo>
                      <a:cubicBezTo>
                        <a:pt x="4014" y="1117"/>
                        <a:pt x="4038" y="1137"/>
                        <a:pt x="4067" y="1137"/>
                      </a:cubicBezTo>
                      <a:lnTo>
                        <a:pt x="4087" y="1137"/>
                      </a:lnTo>
                      <a:cubicBezTo>
                        <a:pt x="4167" y="1117"/>
                        <a:pt x="4247" y="1097"/>
                        <a:pt x="4328" y="1073"/>
                      </a:cubicBezTo>
                      <a:cubicBezTo>
                        <a:pt x="4360" y="1064"/>
                        <a:pt x="4380" y="1028"/>
                        <a:pt x="4368" y="992"/>
                      </a:cubicBezTo>
                      <a:cubicBezTo>
                        <a:pt x="4361" y="966"/>
                        <a:pt x="4335" y="950"/>
                        <a:pt x="4306" y="950"/>
                      </a:cubicBezTo>
                      <a:close/>
                      <a:moveTo>
                        <a:pt x="2020" y="1096"/>
                      </a:moveTo>
                      <a:cubicBezTo>
                        <a:pt x="1988" y="1096"/>
                        <a:pt x="1961" y="1116"/>
                        <a:pt x="1957" y="1149"/>
                      </a:cubicBezTo>
                      <a:cubicBezTo>
                        <a:pt x="1953" y="1185"/>
                        <a:pt x="1973" y="1213"/>
                        <a:pt x="2009" y="1217"/>
                      </a:cubicBezTo>
                      <a:cubicBezTo>
                        <a:pt x="2090" y="1233"/>
                        <a:pt x="2174" y="1245"/>
                        <a:pt x="2255" y="1253"/>
                      </a:cubicBezTo>
                      <a:lnTo>
                        <a:pt x="2259" y="1253"/>
                      </a:lnTo>
                      <a:cubicBezTo>
                        <a:pt x="2291" y="1253"/>
                        <a:pt x="2319" y="1229"/>
                        <a:pt x="2327" y="1197"/>
                      </a:cubicBezTo>
                      <a:cubicBezTo>
                        <a:pt x="2331" y="1161"/>
                        <a:pt x="2307" y="1133"/>
                        <a:pt x="2271" y="1129"/>
                      </a:cubicBezTo>
                      <a:cubicBezTo>
                        <a:pt x="2190" y="1125"/>
                        <a:pt x="2110" y="1109"/>
                        <a:pt x="2030" y="1097"/>
                      </a:cubicBezTo>
                      <a:cubicBezTo>
                        <a:pt x="2026" y="1096"/>
                        <a:pt x="2023" y="1096"/>
                        <a:pt x="2020" y="1096"/>
                      </a:cubicBezTo>
                      <a:close/>
                      <a:moveTo>
                        <a:pt x="3637" y="1103"/>
                      </a:moveTo>
                      <a:cubicBezTo>
                        <a:pt x="3633" y="1103"/>
                        <a:pt x="3629" y="1104"/>
                        <a:pt x="3625" y="1105"/>
                      </a:cubicBezTo>
                      <a:lnTo>
                        <a:pt x="3384" y="1133"/>
                      </a:lnTo>
                      <a:cubicBezTo>
                        <a:pt x="3351" y="1137"/>
                        <a:pt x="3323" y="1169"/>
                        <a:pt x="3331" y="1205"/>
                      </a:cubicBezTo>
                      <a:cubicBezTo>
                        <a:pt x="3331" y="1233"/>
                        <a:pt x="3359" y="1257"/>
                        <a:pt x="3388" y="1257"/>
                      </a:cubicBezTo>
                      <a:cubicBezTo>
                        <a:pt x="3388" y="1257"/>
                        <a:pt x="3396" y="1257"/>
                        <a:pt x="3400" y="1253"/>
                      </a:cubicBezTo>
                      <a:cubicBezTo>
                        <a:pt x="3480" y="1249"/>
                        <a:pt x="3564" y="1237"/>
                        <a:pt x="3645" y="1225"/>
                      </a:cubicBezTo>
                      <a:cubicBezTo>
                        <a:pt x="3677" y="1217"/>
                        <a:pt x="3701" y="1189"/>
                        <a:pt x="3697" y="1153"/>
                      </a:cubicBezTo>
                      <a:cubicBezTo>
                        <a:pt x="3693" y="1128"/>
                        <a:pt x="3668" y="1103"/>
                        <a:pt x="3637" y="1103"/>
                      </a:cubicBezTo>
                      <a:close/>
                      <a:moveTo>
                        <a:pt x="2709" y="1157"/>
                      </a:moveTo>
                      <a:cubicBezTo>
                        <a:pt x="2672" y="1157"/>
                        <a:pt x="2640" y="1181"/>
                        <a:pt x="2640" y="1217"/>
                      </a:cubicBezTo>
                      <a:cubicBezTo>
                        <a:pt x="2640" y="1253"/>
                        <a:pt x="2668" y="1281"/>
                        <a:pt x="2701" y="1281"/>
                      </a:cubicBezTo>
                      <a:lnTo>
                        <a:pt x="2954" y="1281"/>
                      </a:lnTo>
                      <a:cubicBezTo>
                        <a:pt x="2990" y="1281"/>
                        <a:pt x="3014" y="1253"/>
                        <a:pt x="3014" y="1217"/>
                      </a:cubicBezTo>
                      <a:cubicBezTo>
                        <a:pt x="3014" y="1181"/>
                        <a:pt x="2982" y="1157"/>
                        <a:pt x="2950" y="1157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</p:grpSp>
      <p:grpSp>
        <p:nvGrpSpPr>
          <p:cNvPr id="112" name="Google Shape;112;p3"/>
          <p:cNvGrpSpPr/>
          <p:nvPr/>
        </p:nvGrpSpPr>
        <p:grpSpPr>
          <a:xfrm rot="-2995951">
            <a:off x="4429344" y="513243"/>
            <a:ext cx="4074052" cy="3919122"/>
            <a:chOff x="2032175" y="1682500"/>
            <a:chExt cx="557500" cy="536300"/>
          </a:xfrm>
        </p:grpSpPr>
        <p:sp>
          <p:nvSpPr>
            <p:cNvPr id="113" name="Google Shape;113;p3"/>
            <p:cNvSpPr/>
            <p:nvPr/>
          </p:nvSpPr>
          <p:spPr>
            <a:xfrm>
              <a:off x="2032175" y="1736150"/>
              <a:ext cx="557500" cy="482650"/>
            </a:xfrm>
            <a:custGeom>
              <a:avLst/>
              <a:gdLst/>
              <a:ahLst/>
              <a:cxnLst/>
              <a:rect l="l" t="t" r="r" b="b"/>
              <a:pathLst>
                <a:path w="22300" h="19306" extrusionOk="0">
                  <a:moveTo>
                    <a:pt x="17029" y="1"/>
                  </a:moveTo>
                  <a:cubicBezTo>
                    <a:pt x="15601" y="1"/>
                    <a:pt x="14082" y="330"/>
                    <a:pt x="12862" y="771"/>
                  </a:cubicBezTo>
                  <a:cubicBezTo>
                    <a:pt x="12037" y="1071"/>
                    <a:pt x="11278" y="1177"/>
                    <a:pt x="10540" y="1177"/>
                  </a:cubicBezTo>
                  <a:cubicBezTo>
                    <a:pt x="8763" y="1177"/>
                    <a:pt x="7104" y="563"/>
                    <a:pt x="4920" y="563"/>
                  </a:cubicBezTo>
                  <a:cubicBezTo>
                    <a:pt x="4705" y="563"/>
                    <a:pt x="4485" y="569"/>
                    <a:pt x="4260" y="582"/>
                  </a:cubicBezTo>
                  <a:cubicBezTo>
                    <a:pt x="788" y="783"/>
                    <a:pt x="202" y="4198"/>
                    <a:pt x="1708" y="7372"/>
                  </a:cubicBezTo>
                  <a:cubicBezTo>
                    <a:pt x="3215" y="10546"/>
                    <a:pt x="1" y="13439"/>
                    <a:pt x="1258" y="16798"/>
                  </a:cubicBezTo>
                  <a:cubicBezTo>
                    <a:pt x="1942" y="18629"/>
                    <a:pt x="3846" y="18953"/>
                    <a:pt x="5847" y="18953"/>
                  </a:cubicBezTo>
                  <a:cubicBezTo>
                    <a:pt x="6944" y="18953"/>
                    <a:pt x="8069" y="18856"/>
                    <a:pt x="9039" y="18856"/>
                  </a:cubicBezTo>
                  <a:cubicBezTo>
                    <a:pt x="9546" y="18856"/>
                    <a:pt x="10011" y="18883"/>
                    <a:pt x="10407" y="18964"/>
                  </a:cubicBezTo>
                  <a:cubicBezTo>
                    <a:pt x="11570" y="19200"/>
                    <a:pt x="12633" y="19305"/>
                    <a:pt x="13600" y="19305"/>
                  </a:cubicBezTo>
                  <a:cubicBezTo>
                    <a:pt x="20113" y="19305"/>
                    <a:pt x="22247" y="14514"/>
                    <a:pt x="21247" y="12632"/>
                  </a:cubicBezTo>
                  <a:cubicBezTo>
                    <a:pt x="20090" y="10462"/>
                    <a:pt x="22299" y="6312"/>
                    <a:pt x="21496" y="2796"/>
                  </a:cubicBezTo>
                  <a:cubicBezTo>
                    <a:pt x="21018" y="707"/>
                    <a:pt x="19121" y="1"/>
                    <a:pt x="17029" y="1"/>
                  </a:cubicBezTo>
                  <a:close/>
                </a:path>
              </a:pathLst>
            </a:custGeom>
            <a:solidFill>
              <a:srgbClr val="FF5A78">
                <a:alpha val="225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" name="Google Shape;114;p3"/>
            <p:cNvSpPr/>
            <p:nvPr/>
          </p:nvSpPr>
          <p:spPr>
            <a:xfrm>
              <a:off x="2196000" y="1682500"/>
              <a:ext cx="189675" cy="60225"/>
            </a:xfrm>
            <a:custGeom>
              <a:avLst/>
              <a:gdLst/>
              <a:ahLst/>
              <a:cxnLst/>
              <a:rect l="l" t="t" r="r" b="b"/>
              <a:pathLst>
                <a:path w="7587" h="2409" extrusionOk="0">
                  <a:moveTo>
                    <a:pt x="984" y="1"/>
                  </a:moveTo>
                  <a:cubicBezTo>
                    <a:pt x="635" y="1"/>
                    <a:pt x="382" y="108"/>
                    <a:pt x="294" y="422"/>
                  </a:cubicBezTo>
                  <a:cubicBezTo>
                    <a:pt x="0" y="1457"/>
                    <a:pt x="1858" y="2408"/>
                    <a:pt x="3684" y="2408"/>
                  </a:cubicBezTo>
                  <a:cubicBezTo>
                    <a:pt x="3806" y="2408"/>
                    <a:pt x="3929" y="2404"/>
                    <a:pt x="4051" y="2395"/>
                  </a:cubicBezTo>
                  <a:cubicBezTo>
                    <a:pt x="6642" y="2210"/>
                    <a:pt x="7586" y="981"/>
                    <a:pt x="7325" y="374"/>
                  </a:cubicBezTo>
                  <a:cubicBezTo>
                    <a:pt x="7218" y="124"/>
                    <a:pt x="6925" y="30"/>
                    <a:pt x="6519" y="30"/>
                  </a:cubicBezTo>
                  <a:cubicBezTo>
                    <a:pt x="5946" y="30"/>
                    <a:pt x="5149" y="218"/>
                    <a:pt x="4336" y="422"/>
                  </a:cubicBezTo>
                  <a:cubicBezTo>
                    <a:pt x="4179" y="462"/>
                    <a:pt x="4010" y="479"/>
                    <a:pt x="3833" y="479"/>
                  </a:cubicBezTo>
                  <a:cubicBezTo>
                    <a:pt x="2889" y="479"/>
                    <a:pt x="1721" y="1"/>
                    <a:pt x="984" y="1"/>
                  </a:cubicBezTo>
                  <a:close/>
                </a:path>
              </a:pathLst>
            </a:custGeom>
            <a:solidFill>
              <a:srgbClr val="FF5A78">
                <a:alpha val="225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5" name="Google Shape;115;p3"/>
          <p:cNvSpPr txBox="1">
            <a:spLocks noGrp="1"/>
          </p:cNvSpPr>
          <p:nvPr>
            <p:ph type="title" idx="2" hasCustomPrompt="1"/>
          </p:nvPr>
        </p:nvSpPr>
        <p:spPr>
          <a:xfrm>
            <a:off x="740125" y="831100"/>
            <a:ext cx="3831900" cy="1395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8000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116" name="Google Shape;116;p3"/>
          <p:cNvSpPr txBox="1">
            <a:spLocks noGrp="1"/>
          </p:cNvSpPr>
          <p:nvPr>
            <p:ph type="subTitle" idx="1"/>
          </p:nvPr>
        </p:nvSpPr>
        <p:spPr>
          <a:xfrm>
            <a:off x="1279975" y="3010100"/>
            <a:ext cx="2752200" cy="728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Font typeface="Bellota Text"/>
              <a:buNone/>
              <a:defRPr sz="1600">
                <a:solidFill>
                  <a:schemeClr val="dk1"/>
                </a:solidFill>
                <a:latin typeface="Bellota Text"/>
                <a:ea typeface="Bellota Text"/>
                <a:cs typeface="Bellota Text"/>
                <a:sym typeface="Bellota Text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grpSp>
        <p:nvGrpSpPr>
          <p:cNvPr id="117" name="Google Shape;117;p3"/>
          <p:cNvGrpSpPr/>
          <p:nvPr/>
        </p:nvGrpSpPr>
        <p:grpSpPr>
          <a:xfrm rot="7153394">
            <a:off x="7700648" y="3361727"/>
            <a:ext cx="2039530" cy="1399524"/>
            <a:chOff x="6272659" y="-660615"/>
            <a:chExt cx="2039586" cy="1399562"/>
          </a:xfrm>
        </p:grpSpPr>
        <p:grpSp>
          <p:nvGrpSpPr>
            <p:cNvPr id="118" name="Google Shape;118;p3"/>
            <p:cNvGrpSpPr/>
            <p:nvPr/>
          </p:nvGrpSpPr>
          <p:grpSpPr>
            <a:xfrm rot="8478049">
              <a:off x="7456155" y="-397939"/>
              <a:ext cx="900955" cy="172869"/>
              <a:chOff x="3564648" y="628675"/>
              <a:chExt cx="901001" cy="172878"/>
            </a:xfrm>
          </p:grpSpPr>
          <p:sp>
            <p:nvSpPr>
              <p:cNvPr id="119" name="Google Shape;119;p3"/>
              <p:cNvSpPr/>
              <p:nvPr/>
            </p:nvSpPr>
            <p:spPr>
              <a:xfrm>
                <a:off x="3564648" y="647688"/>
                <a:ext cx="32631" cy="26026"/>
              </a:xfrm>
              <a:custGeom>
                <a:avLst/>
                <a:gdLst/>
                <a:ahLst/>
                <a:cxnLst/>
                <a:rect l="l" t="t" r="r" b="b"/>
                <a:pathLst>
                  <a:path w="242" h="193" extrusionOk="0">
                    <a:moveTo>
                      <a:pt x="73" y="0"/>
                    </a:moveTo>
                    <a:cubicBezTo>
                      <a:pt x="53" y="0"/>
                      <a:pt x="33" y="10"/>
                      <a:pt x="21" y="28"/>
                    </a:cubicBezTo>
                    <a:cubicBezTo>
                      <a:pt x="0" y="52"/>
                      <a:pt x="4" y="92"/>
                      <a:pt x="33" y="112"/>
                    </a:cubicBezTo>
                    <a:cubicBezTo>
                      <a:pt x="33" y="112"/>
                      <a:pt x="69" y="140"/>
                      <a:pt x="141" y="184"/>
                    </a:cubicBezTo>
                    <a:cubicBezTo>
                      <a:pt x="149" y="188"/>
                      <a:pt x="165" y="192"/>
                      <a:pt x="173" y="192"/>
                    </a:cubicBezTo>
                    <a:cubicBezTo>
                      <a:pt x="193" y="192"/>
                      <a:pt x="213" y="184"/>
                      <a:pt x="225" y="168"/>
                    </a:cubicBezTo>
                    <a:cubicBezTo>
                      <a:pt x="241" y="144"/>
                      <a:pt x="233" y="104"/>
                      <a:pt x="205" y="84"/>
                    </a:cubicBezTo>
                    <a:cubicBezTo>
                      <a:pt x="141" y="40"/>
                      <a:pt x="105" y="11"/>
                      <a:pt x="105" y="11"/>
                    </a:cubicBezTo>
                    <a:cubicBezTo>
                      <a:pt x="96" y="4"/>
                      <a:pt x="84" y="0"/>
                      <a:pt x="73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0" name="Google Shape;120;p3"/>
              <p:cNvSpPr/>
              <p:nvPr/>
            </p:nvSpPr>
            <p:spPr>
              <a:xfrm>
                <a:off x="3630180" y="628675"/>
                <a:ext cx="835469" cy="172878"/>
              </a:xfrm>
              <a:custGeom>
                <a:avLst/>
                <a:gdLst/>
                <a:ahLst/>
                <a:cxnLst/>
                <a:rect l="l" t="t" r="r" b="b"/>
                <a:pathLst>
                  <a:path w="6196" h="1282" extrusionOk="0">
                    <a:moveTo>
                      <a:pt x="6121" y="0"/>
                    </a:moveTo>
                    <a:cubicBezTo>
                      <a:pt x="6109" y="0"/>
                      <a:pt x="6097" y="4"/>
                      <a:pt x="6087" y="12"/>
                    </a:cubicBezTo>
                    <a:cubicBezTo>
                      <a:pt x="6023" y="64"/>
                      <a:pt x="5955" y="112"/>
                      <a:pt x="5891" y="160"/>
                    </a:cubicBezTo>
                    <a:cubicBezTo>
                      <a:pt x="5858" y="177"/>
                      <a:pt x="5854" y="213"/>
                      <a:pt x="5875" y="245"/>
                    </a:cubicBezTo>
                    <a:cubicBezTo>
                      <a:pt x="5887" y="261"/>
                      <a:pt x="5907" y="269"/>
                      <a:pt x="5927" y="269"/>
                    </a:cubicBezTo>
                    <a:cubicBezTo>
                      <a:pt x="5943" y="269"/>
                      <a:pt x="5951" y="265"/>
                      <a:pt x="5967" y="261"/>
                    </a:cubicBezTo>
                    <a:cubicBezTo>
                      <a:pt x="6035" y="213"/>
                      <a:pt x="6104" y="165"/>
                      <a:pt x="6168" y="112"/>
                    </a:cubicBezTo>
                    <a:cubicBezTo>
                      <a:pt x="6192" y="88"/>
                      <a:pt x="6196" y="48"/>
                      <a:pt x="6176" y="24"/>
                    </a:cubicBezTo>
                    <a:cubicBezTo>
                      <a:pt x="6161" y="9"/>
                      <a:pt x="6140" y="0"/>
                      <a:pt x="6121" y="0"/>
                    </a:cubicBezTo>
                    <a:close/>
                    <a:moveTo>
                      <a:pt x="5557" y="384"/>
                    </a:moveTo>
                    <a:cubicBezTo>
                      <a:pt x="5546" y="384"/>
                      <a:pt x="5535" y="387"/>
                      <a:pt x="5525" y="394"/>
                    </a:cubicBezTo>
                    <a:lnTo>
                      <a:pt x="5312" y="514"/>
                    </a:lnTo>
                    <a:cubicBezTo>
                      <a:pt x="5284" y="530"/>
                      <a:pt x="5272" y="570"/>
                      <a:pt x="5288" y="602"/>
                    </a:cubicBezTo>
                    <a:cubicBezTo>
                      <a:pt x="5296" y="623"/>
                      <a:pt x="5324" y="631"/>
                      <a:pt x="5344" y="631"/>
                    </a:cubicBezTo>
                    <a:cubicBezTo>
                      <a:pt x="5352" y="631"/>
                      <a:pt x="5364" y="631"/>
                      <a:pt x="5372" y="627"/>
                    </a:cubicBezTo>
                    <a:cubicBezTo>
                      <a:pt x="5445" y="586"/>
                      <a:pt x="5517" y="546"/>
                      <a:pt x="5589" y="502"/>
                    </a:cubicBezTo>
                    <a:cubicBezTo>
                      <a:pt x="5617" y="486"/>
                      <a:pt x="5629" y="446"/>
                      <a:pt x="5609" y="414"/>
                    </a:cubicBezTo>
                    <a:cubicBezTo>
                      <a:pt x="5599" y="395"/>
                      <a:pt x="5578" y="384"/>
                      <a:pt x="5557" y="384"/>
                    </a:cubicBezTo>
                    <a:close/>
                    <a:moveTo>
                      <a:pt x="68" y="434"/>
                    </a:moveTo>
                    <a:cubicBezTo>
                      <a:pt x="45" y="434"/>
                      <a:pt x="25" y="444"/>
                      <a:pt x="17" y="466"/>
                    </a:cubicBezTo>
                    <a:cubicBezTo>
                      <a:pt x="1" y="494"/>
                      <a:pt x="9" y="534"/>
                      <a:pt x="41" y="550"/>
                    </a:cubicBezTo>
                    <a:cubicBezTo>
                      <a:pt x="109" y="590"/>
                      <a:pt x="185" y="631"/>
                      <a:pt x="262" y="667"/>
                    </a:cubicBezTo>
                    <a:cubicBezTo>
                      <a:pt x="266" y="671"/>
                      <a:pt x="278" y="671"/>
                      <a:pt x="286" y="671"/>
                    </a:cubicBezTo>
                    <a:cubicBezTo>
                      <a:pt x="310" y="671"/>
                      <a:pt x="330" y="663"/>
                      <a:pt x="346" y="635"/>
                    </a:cubicBezTo>
                    <a:cubicBezTo>
                      <a:pt x="362" y="602"/>
                      <a:pt x="346" y="566"/>
                      <a:pt x="318" y="550"/>
                    </a:cubicBezTo>
                    <a:cubicBezTo>
                      <a:pt x="246" y="514"/>
                      <a:pt x="169" y="482"/>
                      <a:pt x="101" y="442"/>
                    </a:cubicBezTo>
                    <a:cubicBezTo>
                      <a:pt x="90" y="436"/>
                      <a:pt x="79" y="434"/>
                      <a:pt x="68" y="434"/>
                    </a:cubicBezTo>
                    <a:close/>
                    <a:moveTo>
                      <a:pt x="4947" y="705"/>
                    </a:moveTo>
                    <a:cubicBezTo>
                      <a:pt x="4939" y="705"/>
                      <a:pt x="4930" y="707"/>
                      <a:pt x="4922" y="711"/>
                    </a:cubicBezTo>
                    <a:cubicBezTo>
                      <a:pt x="4846" y="747"/>
                      <a:pt x="4770" y="775"/>
                      <a:pt x="4693" y="807"/>
                    </a:cubicBezTo>
                    <a:cubicBezTo>
                      <a:pt x="4665" y="815"/>
                      <a:pt x="4645" y="856"/>
                      <a:pt x="4661" y="888"/>
                    </a:cubicBezTo>
                    <a:cubicBezTo>
                      <a:pt x="4669" y="912"/>
                      <a:pt x="4693" y="928"/>
                      <a:pt x="4721" y="928"/>
                    </a:cubicBezTo>
                    <a:cubicBezTo>
                      <a:pt x="4729" y="928"/>
                      <a:pt x="4738" y="928"/>
                      <a:pt x="4746" y="920"/>
                    </a:cubicBezTo>
                    <a:cubicBezTo>
                      <a:pt x="4826" y="892"/>
                      <a:pt x="4902" y="860"/>
                      <a:pt x="4975" y="827"/>
                    </a:cubicBezTo>
                    <a:cubicBezTo>
                      <a:pt x="5007" y="811"/>
                      <a:pt x="5023" y="771"/>
                      <a:pt x="5007" y="739"/>
                    </a:cubicBezTo>
                    <a:cubicBezTo>
                      <a:pt x="4995" y="719"/>
                      <a:pt x="4971" y="705"/>
                      <a:pt x="4947" y="705"/>
                    </a:cubicBezTo>
                    <a:close/>
                    <a:moveTo>
                      <a:pt x="694" y="729"/>
                    </a:moveTo>
                    <a:cubicBezTo>
                      <a:pt x="670" y="729"/>
                      <a:pt x="644" y="741"/>
                      <a:pt x="631" y="767"/>
                    </a:cubicBezTo>
                    <a:cubicBezTo>
                      <a:pt x="619" y="795"/>
                      <a:pt x="639" y="831"/>
                      <a:pt x="668" y="848"/>
                    </a:cubicBezTo>
                    <a:cubicBezTo>
                      <a:pt x="744" y="884"/>
                      <a:pt x="824" y="908"/>
                      <a:pt x="901" y="936"/>
                    </a:cubicBezTo>
                    <a:cubicBezTo>
                      <a:pt x="905" y="944"/>
                      <a:pt x="913" y="944"/>
                      <a:pt x="921" y="944"/>
                    </a:cubicBezTo>
                    <a:cubicBezTo>
                      <a:pt x="949" y="944"/>
                      <a:pt x="969" y="924"/>
                      <a:pt x="981" y="896"/>
                    </a:cubicBezTo>
                    <a:cubicBezTo>
                      <a:pt x="989" y="864"/>
                      <a:pt x="969" y="827"/>
                      <a:pt x="941" y="815"/>
                    </a:cubicBezTo>
                    <a:cubicBezTo>
                      <a:pt x="864" y="791"/>
                      <a:pt x="788" y="763"/>
                      <a:pt x="712" y="731"/>
                    </a:cubicBezTo>
                    <a:cubicBezTo>
                      <a:pt x="706" y="729"/>
                      <a:pt x="700" y="729"/>
                      <a:pt x="694" y="729"/>
                    </a:cubicBezTo>
                    <a:close/>
                    <a:moveTo>
                      <a:pt x="1342" y="954"/>
                    </a:moveTo>
                    <a:cubicBezTo>
                      <a:pt x="1316" y="954"/>
                      <a:pt x="1288" y="973"/>
                      <a:pt x="1278" y="1004"/>
                    </a:cubicBezTo>
                    <a:cubicBezTo>
                      <a:pt x="1270" y="1032"/>
                      <a:pt x="1290" y="1069"/>
                      <a:pt x="1326" y="1077"/>
                    </a:cubicBezTo>
                    <a:lnTo>
                      <a:pt x="1567" y="1137"/>
                    </a:lnTo>
                    <a:lnTo>
                      <a:pt x="1580" y="1137"/>
                    </a:lnTo>
                    <a:cubicBezTo>
                      <a:pt x="1612" y="1137"/>
                      <a:pt x="1636" y="1117"/>
                      <a:pt x="1636" y="1093"/>
                    </a:cubicBezTo>
                    <a:cubicBezTo>
                      <a:pt x="1648" y="1056"/>
                      <a:pt x="1628" y="1028"/>
                      <a:pt x="1592" y="1016"/>
                    </a:cubicBezTo>
                    <a:cubicBezTo>
                      <a:pt x="1511" y="996"/>
                      <a:pt x="1435" y="976"/>
                      <a:pt x="1355" y="956"/>
                    </a:cubicBezTo>
                    <a:cubicBezTo>
                      <a:pt x="1350" y="955"/>
                      <a:pt x="1346" y="954"/>
                      <a:pt x="1342" y="954"/>
                    </a:cubicBezTo>
                    <a:close/>
                    <a:moveTo>
                      <a:pt x="4306" y="950"/>
                    </a:moveTo>
                    <a:cubicBezTo>
                      <a:pt x="4300" y="950"/>
                      <a:pt x="4294" y="951"/>
                      <a:pt x="4288" y="952"/>
                    </a:cubicBezTo>
                    <a:cubicBezTo>
                      <a:pt x="4207" y="976"/>
                      <a:pt x="4135" y="996"/>
                      <a:pt x="4054" y="1016"/>
                    </a:cubicBezTo>
                    <a:cubicBezTo>
                      <a:pt x="4018" y="1028"/>
                      <a:pt x="3998" y="1056"/>
                      <a:pt x="4006" y="1093"/>
                    </a:cubicBezTo>
                    <a:cubicBezTo>
                      <a:pt x="4014" y="1117"/>
                      <a:pt x="4038" y="1137"/>
                      <a:pt x="4067" y="1137"/>
                    </a:cubicBezTo>
                    <a:lnTo>
                      <a:pt x="4087" y="1137"/>
                    </a:lnTo>
                    <a:cubicBezTo>
                      <a:pt x="4167" y="1117"/>
                      <a:pt x="4247" y="1097"/>
                      <a:pt x="4328" y="1073"/>
                    </a:cubicBezTo>
                    <a:cubicBezTo>
                      <a:pt x="4360" y="1064"/>
                      <a:pt x="4380" y="1028"/>
                      <a:pt x="4368" y="992"/>
                    </a:cubicBezTo>
                    <a:cubicBezTo>
                      <a:pt x="4361" y="966"/>
                      <a:pt x="4335" y="950"/>
                      <a:pt x="4306" y="950"/>
                    </a:cubicBezTo>
                    <a:close/>
                    <a:moveTo>
                      <a:pt x="2020" y="1096"/>
                    </a:moveTo>
                    <a:cubicBezTo>
                      <a:pt x="1988" y="1096"/>
                      <a:pt x="1961" y="1116"/>
                      <a:pt x="1957" y="1149"/>
                    </a:cubicBezTo>
                    <a:cubicBezTo>
                      <a:pt x="1953" y="1185"/>
                      <a:pt x="1973" y="1213"/>
                      <a:pt x="2009" y="1217"/>
                    </a:cubicBezTo>
                    <a:cubicBezTo>
                      <a:pt x="2090" y="1233"/>
                      <a:pt x="2174" y="1245"/>
                      <a:pt x="2255" y="1253"/>
                    </a:cubicBezTo>
                    <a:lnTo>
                      <a:pt x="2259" y="1253"/>
                    </a:lnTo>
                    <a:cubicBezTo>
                      <a:pt x="2291" y="1253"/>
                      <a:pt x="2319" y="1229"/>
                      <a:pt x="2327" y="1197"/>
                    </a:cubicBezTo>
                    <a:cubicBezTo>
                      <a:pt x="2331" y="1161"/>
                      <a:pt x="2307" y="1133"/>
                      <a:pt x="2271" y="1129"/>
                    </a:cubicBezTo>
                    <a:cubicBezTo>
                      <a:pt x="2190" y="1125"/>
                      <a:pt x="2110" y="1109"/>
                      <a:pt x="2030" y="1097"/>
                    </a:cubicBezTo>
                    <a:cubicBezTo>
                      <a:pt x="2026" y="1096"/>
                      <a:pt x="2023" y="1096"/>
                      <a:pt x="2020" y="1096"/>
                    </a:cubicBezTo>
                    <a:close/>
                    <a:moveTo>
                      <a:pt x="3637" y="1103"/>
                    </a:moveTo>
                    <a:cubicBezTo>
                      <a:pt x="3633" y="1103"/>
                      <a:pt x="3629" y="1104"/>
                      <a:pt x="3625" y="1105"/>
                    </a:cubicBezTo>
                    <a:lnTo>
                      <a:pt x="3384" y="1133"/>
                    </a:lnTo>
                    <a:cubicBezTo>
                      <a:pt x="3351" y="1137"/>
                      <a:pt x="3323" y="1169"/>
                      <a:pt x="3331" y="1205"/>
                    </a:cubicBezTo>
                    <a:cubicBezTo>
                      <a:pt x="3331" y="1233"/>
                      <a:pt x="3359" y="1257"/>
                      <a:pt x="3388" y="1257"/>
                    </a:cubicBezTo>
                    <a:cubicBezTo>
                      <a:pt x="3388" y="1257"/>
                      <a:pt x="3396" y="1257"/>
                      <a:pt x="3400" y="1253"/>
                    </a:cubicBezTo>
                    <a:cubicBezTo>
                      <a:pt x="3480" y="1249"/>
                      <a:pt x="3564" y="1237"/>
                      <a:pt x="3645" y="1225"/>
                    </a:cubicBezTo>
                    <a:cubicBezTo>
                      <a:pt x="3677" y="1217"/>
                      <a:pt x="3701" y="1189"/>
                      <a:pt x="3697" y="1153"/>
                    </a:cubicBezTo>
                    <a:cubicBezTo>
                      <a:pt x="3693" y="1128"/>
                      <a:pt x="3668" y="1103"/>
                      <a:pt x="3637" y="1103"/>
                    </a:cubicBezTo>
                    <a:close/>
                    <a:moveTo>
                      <a:pt x="2709" y="1157"/>
                    </a:moveTo>
                    <a:cubicBezTo>
                      <a:pt x="2672" y="1157"/>
                      <a:pt x="2640" y="1181"/>
                      <a:pt x="2640" y="1217"/>
                    </a:cubicBezTo>
                    <a:cubicBezTo>
                      <a:pt x="2640" y="1253"/>
                      <a:pt x="2668" y="1281"/>
                      <a:pt x="2701" y="1281"/>
                    </a:cubicBezTo>
                    <a:lnTo>
                      <a:pt x="2954" y="1281"/>
                    </a:lnTo>
                    <a:cubicBezTo>
                      <a:pt x="2990" y="1281"/>
                      <a:pt x="3014" y="1253"/>
                      <a:pt x="3014" y="1217"/>
                    </a:cubicBezTo>
                    <a:cubicBezTo>
                      <a:pt x="3014" y="1181"/>
                      <a:pt x="2982" y="1157"/>
                      <a:pt x="2950" y="1157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1" name="Google Shape;121;p3"/>
            <p:cNvGrpSpPr/>
            <p:nvPr/>
          </p:nvGrpSpPr>
          <p:grpSpPr>
            <a:xfrm rot="-1338283">
              <a:off x="6304777" y="70229"/>
              <a:ext cx="1332686" cy="431981"/>
              <a:chOff x="3132849" y="378861"/>
              <a:chExt cx="1332799" cy="432018"/>
            </a:xfrm>
          </p:grpSpPr>
          <p:sp>
            <p:nvSpPr>
              <p:cNvPr id="122" name="Google Shape;122;p3"/>
              <p:cNvSpPr/>
              <p:nvPr/>
            </p:nvSpPr>
            <p:spPr>
              <a:xfrm>
                <a:off x="3564648" y="647688"/>
                <a:ext cx="32631" cy="26026"/>
              </a:xfrm>
              <a:custGeom>
                <a:avLst/>
                <a:gdLst/>
                <a:ahLst/>
                <a:cxnLst/>
                <a:rect l="l" t="t" r="r" b="b"/>
                <a:pathLst>
                  <a:path w="242" h="193" extrusionOk="0">
                    <a:moveTo>
                      <a:pt x="73" y="0"/>
                    </a:moveTo>
                    <a:cubicBezTo>
                      <a:pt x="53" y="0"/>
                      <a:pt x="33" y="10"/>
                      <a:pt x="21" y="28"/>
                    </a:cubicBezTo>
                    <a:cubicBezTo>
                      <a:pt x="0" y="52"/>
                      <a:pt x="4" y="92"/>
                      <a:pt x="33" y="112"/>
                    </a:cubicBezTo>
                    <a:cubicBezTo>
                      <a:pt x="33" y="112"/>
                      <a:pt x="69" y="140"/>
                      <a:pt x="141" y="184"/>
                    </a:cubicBezTo>
                    <a:cubicBezTo>
                      <a:pt x="149" y="188"/>
                      <a:pt x="165" y="192"/>
                      <a:pt x="173" y="192"/>
                    </a:cubicBezTo>
                    <a:cubicBezTo>
                      <a:pt x="193" y="192"/>
                      <a:pt x="213" y="184"/>
                      <a:pt x="225" y="168"/>
                    </a:cubicBezTo>
                    <a:cubicBezTo>
                      <a:pt x="241" y="144"/>
                      <a:pt x="233" y="104"/>
                      <a:pt x="205" y="84"/>
                    </a:cubicBezTo>
                    <a:cubicBezTo>
                      <a:pt x="141" y="40"/>
                      <a:pt x="105" y="11"/>
                      <a:pt x="105" y="11"/>
                    </a:cubicBezTo>
                    <a:cubicBezTo>
                      <a:pt x="96" y="4"/>
                      <a:pt x="84" y="0"/>
                      <a:pt x="73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3" name="Google Shape;123;p3"/>
              <p:cNvSpPr/>
              <p:nvPr/>
            </p:nvSpPr>
            <p:spPr>
              <a:xfrm>
                <a:off x="3630180" y="628675"/>
                <a:ext cx="835469" cy="172878"/>
              </a:xfrm>
              <a:custGeom>
                <a:avLst/>
                <a:gdLst/>
                <a:ahLst/>
                <a:cxnLst/>
                <a:rect l="l" t="t" r="r" b="b"/>
                <a:pathLst>
                  <a:path w="6196" h="1282" extrusionOk="0">
                    <a:moveTo>
                      <a:pt x="6121" y="0"/>
                    </a:moveTo>
                    <a:cubicBezTo>
                      <a:pt x="6109" y="0"/>
                      <a:pt x="6097" y="4"/>
                      <a:pt x="6087" y="12"/>
                    </a:cubicBezTo>
                    <a:cubicBezTo>
                      <a:pt x="6023" y="64"/>
                      <a:pt x="5955" y="112"/>
                      <a:pt x="5891" y="160"/>
                    </a:cubicBezTo>
                    <a:cubicBezTo>
                      <a:pt x="5858" y="177"/>
                      <a:pt x="5854" y="213"/>
                      <a:pt x="5875" y="245"/>
                    </a:cubicBezTo>
                    <a:cubicBezTo>
                      <a:pt x="5887" y="261"/>
                      <a:pt x="5907" y="269"/>
                      <a:pt x="5927" y="269"/>
                    </a:cubicBezTo>
                    <a:cubicBezTo>
                      <a:pt x="5943" y="269"/>
                      <a:pt x="5951" y="265"/>
                      <a:pt x="5967" y="261"/>
                    </a:cubicBezTo>
                    <a:cubicBezTo>
                      <a:pt x="6035" y="213"/>
                      <a:pt x="6104" y="165"/>
                      <a:pt x="6168" y="112"/>
                    </a:cubicBezTo>
                    <a:cubicBezTo>
                      <a:pt x="6192" y="88"/>
                      <a:pt x="6196" y="48"/>
                      <a:pt x="6176" y="24"/>
                    </a:cubicBezTo>
                    <a:cubicBezTo>
                      <a:pt x="6161" y="9"/>
                      <a:pt x="6140" y="0"/>
                      <a:pt x="6121" y="0"/>
                    </a:cubicBezTo>
                    <a:close/>
                    <a:moveTo>
                      <a:pt x="5557" y="384"/>
                    </a:moveTo>
                    <a:cubicBezTo>
                      <a:pt x="5546" y="384"/>
                      <a:pt x="5535" y="387"/>
                      <a:pt x="5525" y="394"/>
                    </a:cubicBezTo>
                    <a:lnTo>
                      <a:pt x="5312" y="514"/>
                    </a:lnTo>
                    <a:cubicBezTo>
                      <a:pt x="5284" y="530"/>
                      <a:pt x="5272" y="570"/>
                      <a:pt x="5288" y="602"/>
                    </a:cubicBezTo>
                    <a:cubicBezTo>
                      <a:pt x="5296" y="623"/>
                      <a:pt x="5324" y="631"/>
                      <a:pt x="5344" y="631"/>
                    </a:cubicBezTo>
                    <a:cubicBezTo>
                      <a:pt x="5352" y="631"/>
                      <a:pt x="5364" y="631"/>
                      <a:pt x="5372" y="627"/>
                    </a:cubicBezTo>
                    <a:cubicBezTo>
                      <a:pt x="5445" y="586"/>
                      <a:pt x="5517" y="546"/>
                      <a:pt x="5589" y="502"/>
                    </a:cubicBezTo>
                    <a:cubicBezTo>
                      <a:pt x="5617" y="486"/>
                      <a:pt x="5629" y="446"/>
                      <a:pt x="5609" y="414"/>
                    </a:cubicBezTo>
                    <a:cubicBezTo>
                      <a:pt x="5599" y="395"/>
                      <a:pt x="5578" y="384"/>
                      <a:pt x="5557" y="384"/>
                    </a:cubicBezTo>
                    <a:close/>
                    <a:moveTo>
                      <a:pt x="68" y="434"/>
                    </a:moveTo>
                    <a:cubicBezTo>
                      <a:pt x="45" y="434"/>
                      <a:pt x="25" y="444"/>
                      <a:pt x="17" y="466"/>
                    </a:cubicBezTo>
                    <a:cubicBezTo>
                      <a:pt x="1" y="494"/>
                      <a:pt x="9" y="534"/>
                      <a:pt x="41" y="550"/>
                    </a:cubicBezTo>
                    <a:cubicBezTo>
                      <a:pt x="109" y="590"/>
                      <a:pt x="185" y="631"/>
                      <a:pt x="262" y="667"/>
                    </a:cubicBezTo>
                    <a:cubicBezTo>
                      <a:pt x="266" y="671"/>
                      <a:pt x="278" y="671"/>
                      <a:pt x="286" y="671"/>
                    </a:cubicBezTo>
                    <a:cubicBezTo>
                      <a:pt x="310" y="671"/>
                      <a:pt x="330" y="663"/>
                      <a:pt x="346" y="635"/>
                    </a:cubicBezTo>
                    <a:cubicBezTo>
                      <a:pt x="362" y="602"/>
                      <a:pt x="346" y="566"/>
                      <a:pt x="318" y="550"/>
                    </a:cubicBezTo>
                    <a:cubicBezTo>
                      <a:pt x="246" y="514"/>
                      <a:pt x="169" y="482"/>
                      <a:pt x="101" y="442"/>
                    </a:cubicBezTo>
                    <a:cubicBezTo>
                      <a:pt x="90" y="436"/>
                      <a:pt x="79" y="434"/>
                      <a:pt x="68" y="434"/>
                    </a:cubicBezTo>
                    <a:close/>
                    <a:moveTo>
                      <a:pt x="4947" y="705"/>
                    </a:moveTo>
                    <a:cubicBezTo>
                      <a:pt x="4939" y="705"/>
                      <a:pt x="4930" y="707"/>
                      <a:pt x="4922" y="711"/>
                    </a:cubicBezTo>
                    <a:cubicBezTo>
                      <a:pt x="4846" y="747"/>
                      <a:pt x="4770" y="775"/>
                      <a:pt x="4693" y="807"/>
                    </a:cubicBezTo>
                    <a:cubicBezTo>
                      <a:pt x="4665" y="815"/>
                      <a:pt x="4645" y="856"/>
                      <a:pt x="4661" y="888"/>
                    </a:cubicBezTo>
                    <a:cubicBezTo>
                      <a:pt x="4669" y="912"/>
                      <a:pt x="4693" y="928"/>
                      <a:pt x="4721" y="928"/>
                    </a:cubicBezTo>
                    <a:cubicBezTo>
                      <a:pt x="4729" y="928"/>
                      <a:pt x="4738" y="928"/>
                      <a:pt x="4746" y="920"/>
                    </a:cubicBezTo>
                    <a:cubicBezTo>
                      <a:pt x="4826" y="892"/>
                      <a:pt x="4902" y="860"/>
                      <a:pt x="4975" y="827"/>
                    </a:cubicBezTo>
                    <a:cubicBezTo>
                      <a:pt x="5007" y="811"/>
                      <a:pt x="5023" y="771"/>
                      <a:pt x="5007" y="739"/>
                    </a:cubicBezTo>
                    <a:cubicBezTo>
                      <a:pt x="4995" y="719"/>
                      <a:pt x="4971" y="705"/>
                      <a:pt x="4947" y="705"/>
                    </a:cubicBezTo>
                    <a:close/>
                    <a:moveTo>
                      <a:pt x="694" y="729"/>
                    </a:moveTo>
                    <a:cubicBezTo>
                      <a:pt x="670" y="729"/>
                      <a:pt x="644" y="741"/>
                      <a:pt x="631" y="767"/>
                    </a:cubicBezTo>
                    <a:cubicBezTo>
                      <a:pt x="619" y="795"/>
                      <a:pt x="639" y="831"/>
                      <a:pt x="668" y="848"/>
                    </a:cubicBezTo>
                    <a:cubicBezTo>
                      <a:pt x="744" y="884"/>
                      <a:pt x="824" y="908"/>
                      <a:pt x="901" y="936"/>
                    </a:cubicBezTo>
                    <a:cubicBezTo>
                      <a:pt x="905" y="944"/>
                      <a:pt x="913" y="944"/>
                      <a:pt x="921" y="944"/>
                    </a:cubicBezTo>
                    <a:cubicBezTo>
                      <a:pt x="949" y="944"/>
                      <a:pt x="969" y="924"/>
                      <a:pt x="981" y="896"/>
                    </a:cubicBezTo>
                    <a:cubicBezTo>
                      <a:pt x="989" y="864"/>
                      <a:pt x="969" y="827"/>
                      <a:pt x="941" y="815"/>
                    </a:cubicBezTo>
                    <a:cubicBezTo>
                      <a:pt x="864" y="791"/>
                      <a:pt x="788" y="763"/>
                      <a:pt x="712" y="731"/>
                    </a:cubicBezTo>
                    <a:cubicBezTo>
                      <a:pt x="706" y="729"/>
                      <a:pt x="700" y="729"/>
                      <a:pt x="694" y="729"/>
                    </a:cubicBezTo>
                    <a:close/>
                    <a:moveTo>
                      <a:pt x="1342" y="954"/>
                    </a:moveTo>
                    <a:cubicBezTo>
                      <a:pt x="1316" y="954"/>
                      <a:pt x="1288" y="973"/>
                      <a:pt x="1278" y="1004"/>
                    </a:cubicBezTo>
                    <a:cubicBezTo>
                      <a:pt x="1270" y="1032"/>
                      <a:pt x="1290" y="1069"/>
                      <a:pt x="1326" y="1077"/>
                    </a:cubicBezTo>
                    <a:lnTo>
                      <a:pt x="1567" y="1137"/>
                    </a:lnTo>
                    <a:lnTo>
                      <a:pt x="1580" y="1137"/>
                    </a:lnTo>
                    <a:cubicBezTo>
                      <a:pt x="1612" y="1137"/>
                      <a:pt x="1636" y="1117"/>
                      <a:pt x="1636" y="1093"/>
                    </a:cubicBezTo>
                    <a:cubicBezTo>
                      <a:pt x="1648" y="1056"/>
                      <a:pt x="1628" y="1028"/>
                      <a:pt x="1592" y="1016"/>
                    </a:cubicBezTo>
                    <a:cubicBezTo>
                      <a:pt x="1511" y="996"/>
                      <a:pt x="1435" y="976"/>
                      <a:pt x="1355" y="956"/>
                    </a:cubicBezTo>
                    <a:cubicBezTo>
                      <a:pt x="1350" y="955"/>
                      <a:pt x="1346" y="954"/>
                      <a:pt x="1342" y="954"/>
                    </a:cubicBezTo>
                    <a:close/>
                    <a:moveTo>
                      <a:pt x="4306" y="950"/>
                    </a:moveTo>
                    <a:cubicBezTo>
                      <a:pt x="4300" y="950"/>
                      <a:pt x="4294" y="951"/>
                      <a:pt x="4288" y="952"/>
                    </a:cubicBezTo>
                    <a:cubicBezTo>
                      <a:pt x="4207" y="976"/>
                      <a:pt x="4135" y="996"/>
                      <a:pt x="4054" y="1016"/>
                    </a:cubicBezTo>
                    <a:cubicBezTo>
                      <a:pt x="4018" y="1028"/>
                      <a:pt x="3998" y="1056"/>
                      <a:pt x="4006" y="1093"/>
                    </a:cubicBezTo>
                    <a:cubicBezTo>
                      <a:pt x="4014" y="1117"/>
                      <a:pt x="4038" y="1137"/>
                      <a:pt x="4067" y="1137"/>
                    </a:cubicBezTo>
                    <a:lnTo>
                      <a:pt x="4087" y="1137"/>
                    </a:lnTo>
                    <a:cubicBezTo>
                      <a:pt x="4167" y="1117"/>
                      <a:pt x="4247" y="1097"/>
                      <a:pt x="4328" y="1073"/>
                    </a:cubicBezTo>
                    <a:cubicBezTo>
                      <a:pt x="4360" y="1064"/>
                      <a:pt x="4380" y="1028"/>
                      <a:pt x="4368" y="992"/>
                    </a:cubicBezTo>
                    <a:cubicBezTo>
                      <a:pt x="4361" y="966"/>
                      <a:pt x="4335" y="950"/>
                      <a:pt x="4306" y="950"/>
                    </a:cubicBezTo>
                    <a:close/>
                    <a:moveTo>
                      <a:pt x="2020" y="1096"/>
                    </a:moveTo>
                    <a:cubicBezTo>
                      <a:pt x="1988" y="1096"/>
                      <a:pt x="1961" y="1116"/>
                      <a:pt x="1957" y="1149"/>
                    </a:cubicBezTo>
                    <a:cubicBezTo>
                      <a:pt x="1953" y="1185"/>
                      <a:pt x="1973" y="1213"/>
                      <a:pt x="2009" y="1217"/>
                    </a:cubicBezTo>
                    <a:cubicBezTo>
                      <a:pt x="2090" y="1233"/>
                      <a:pt x="2174" y="1245"/>
                      <a:pt x="2255" y="1253"/>
                    </a:cubicBezTo>
                    <a:lnTo>
                      <a:pt x="2259" y="1253"/>
                    </a:lnTo>
                    <a:cubicBezTo>
                      <a:pt x="2291" y="1253"/>
                      <a:pt x="2319" y="1229"/>
                      <a:pt x="2327" y="1197"/>
                    </a:cubicBezTo>
                    <a:cubicBezTo>
                      <a:pt x="2331" y="1161"/>
                      <a:pt x="2307" y="1133"/>
                      <a:pt x="2271" y="1129"/>
                    </a:cubicBezTo>
                    <a:cubicBezTo>
                      <a:pt x="2190" y="1125"/>
                      <a:pt x="2110" y="1109"/>
                      <a:pt x="2030" y="1097"/>
                    </a:cubicBezTo>
                    <a:cubicBezTo>
                      <a:pt x="2026" y="1096"/>
                      <a:pt x="2023" y="1096"/>
                      <a:pt x="2020" y="1096"/>
                    </a:cubicBezTo>
                    <a:close/>
                    <a:moveTo>
                      <a:pt x="3637" y="1103"/>
                    </a:moveTo>
                    <a:cubicBezTo>
                      <a:pt x="3633" y="1103"/>
                      <a:pt x="3629" y="1104"/>
                      <a:pt x="3625" y="1105"/>
                    </a:cubicBezTo>
                    <a:lnTo>
                      <a:pt x="3384" y="1133"/>
                    </a:lnTo>
                    <a:cubicBezTo>
                      <a:pt x="3351" y="1137"/>
                      <a:pt x="3323" y="1169"/>
                      <a:pt x="3331" y="1205"/>
                    </a:cubicBezTo>
                    <a:cubicBezTo>
                      <a:pt x="3331" y="1233"/>
                      <a:pt x="3359" y="1257"/>
                      <a:pt x="3388" y="1257"/>
                    </a:cubicBezTo>
                    <a:cubicBezTo>
                      <a:pt x="3388" y="1257"/>
                      <a:pt x="3396" y="1257"/>
                      <a:pt x="3400" y="1253"/>
                    </a:cubicBezTo>
                    <a:cubicBezTo>
                      <a:pt x="3480" y="1249"/>
                      <a:pt x="3564" y="1237"/>
                      <a:pt x="3645" y="1225"/>
                    </a:cubicBezTo>
                    <a:cubicBezTo>
                      <a:pt x="3677" y="1217"/>
                      <a:pt x="3701" y="1189"/>
                      <a:pt x="3697" y="1153"/>
                    </a:cubicBezTo>
                    <a:cubicBezTo>
                      <a:pt x="3693" y="1128"/>
                      <a:pt x="3668" y="1103"/>
                      <a:pt x="3637" y="1103"/>
                    </a:cubicBezTo>
                    <a:close/>
                    <a:moveTo>
                      <a:pt x="2709" y="1157"/>
                    </a:moveTo>
                    <a:cubicBezTo>
                      <a:pt x="2672" y="1157"/>
                      <a:pt x="2640" y="1181"/>
                      <a:pt x="2640" y="1217"/>
                    </a:cubicBezTo>
                    <a:cubicBezTo>
                      <a:pt x="2640" y="1253"/>
                      <a:pt x="2668" y="1281"/>
                      <a:pt x="2701" y="1281"/>
                    </a:cubicBezTo>
                    <a:lnTo>
                      <a:pt x="2954" y="1281"/>
                    </a:lnTo>
                    <a:cubicBezTo>
                      <a:pt x="2990" y="1281"/>
                      <a:pt x="3014" y="1253"/>
                      <a:pt x="3014" y="1217"/>
                    </a:cubicBezTo>
                    <a:cubicBezTo>
                      <a:pt x="3014" y="1181"/>
                      <a:pt x="2982" y="1157"/>
                      <a:pt x="2950" y="1157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4" name="Google Shape;124;p3"/>
              <p:cNvSpPr/>
              <p:nvPr/>
            </p:nvSpPr>
            <p:spPr>
              <a:xfrm>
                <a:off x="3314385" y="432198"/>
                <a:ext cx="22249" cy="64593"/>
              </a:xfrm>
              <a:custGeom>
                <a:avLst/>
                <a:gdLst/>
                <a:ahLst/>
                <a:cxnLst/>
                <a:rect l="l" t="t" r="r" b="b"/>
                <a:pathLst>
                  <a:path w="165" h="479" extrusionOk="0">
                    <a:moveTo>
                      <a:pt x="89" y="1"/>
                    </a:moveTo>
                    <a:cubicBezTo>
                      <a:pt x="65" y="1"/>
                      <a:pt x="35" y="20"/>
                      <a:pt x="28" y="51"/>
                    </a:cubicBezTo>
                    <a:cubicBezTo>
                      <a:pt x="0" y="175"/>
                      <a:pt x="4" y="304"/>
                      <a:pt x="32" y="428"/>
                    </a:cubicBezTo>
                    <a:cubicBezTo>
                      <a:pt x="36" y="459"/>
                      <a:pt x="65" y="478"/>
                      <a:pt x="97" y="478"/>
                    </a:cubicBezTo>
                    <a:cubicBezTo>
                      <a:pt x="102" y="478"/>
                      <a:pt x="107" y="478"/>
                      <a:pt x="113" y="476"/>
                    </a:cubicBezTo>
                    <a:cubicBezTo>
                      <a:pt x="145" y="464"/>
                      <a:pt x="165" y="428"/>
                      <a:pt x="157" y="396"/>
                    </a:cubicBezTo>
                    <a:cubicBezTo>
                      <a:pt x="153" y="380"/>
                      <a:pt x="153" y="364"/>
                      <a:pt x="145" y="356"/>
                    </a:cubicBezTo>
                    <a:cubicBezTo>
                      <a:pt x="145" y="344"/>
                      <a:pt x="141" y="340"/>
                      <a:pt x="141" y="328"/>
                    </a:cubicBezTo>
                    <a:lnTo>
                      <a:pt x="141" y="320"/>
                    </a:lnTo>
                    <a:cubicBezTo>
                      <a:pt x="137" y="296"/>
                      <a:pt x="137" y="264"/>
                      <a:pt x="137" y="239"/>
                    </a:cubicBezTo>
                    <a:cubicBezTo>
                      <a:pt x="137" y="179"/>
                      <a:pt x="141" y="131"/>
                      <a:pt x="149" y="83"/>
                    </a:cubicBezTo>
                    <a:cubicBezTo>
                      <a:pt x="153" y="51"/>
                      <a:pt x="137" y="14"/>
                      <a:pt x="101" y="2"/>
                    </a:cubicBezTo>
                    <a:cubicBezTo>
                      <a:pt x="97" y="1"/>
                      <a:pt x="93" y="1"/>
                      <a:pt x="89" y="1"/>
                    </a:cubicBezTo>
                    <a:close/>
                  </a:path>
                </a:pathLst>
              </a:custGeom>
              <a:solidFill>
                <a:srgbClr val="FFF1F6">
                  <a:alpha val="333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5" name="Google Shape;125;p3"/>
              <p:cNvSpPr/>
              <p:nvPr/>
            </p:nvSpPr>
            <p:spPr>
              <a:xfrm>
                <a:off x="3326790" y="513513"/>
                <a:ext cx="39104" cy="76055"/>
              </a:xfrm>
              <a:custGeom>
                <a:avLst/>
                <a:gdLst/>
                <a:ahLst/>
                <a:cxnLst/>
                <a:rect l="l" t="t" r="r" b="b"/>
                <a:pathLst>
                  <a:path w="290" h="564" extrusionOk="0">
                    <a:moveTo>
                      <a:pt x="70" y="0"/>
                    </a:moveTo>
                    <a:cubicBezTo>
                      <a:pt x="66" y="0"/>
                      <a:pt x="61" y="1"/>
                      <a:pt x="57" y="2"/>
                    </a:cubicBezTo>
                    <a:cubicBezTo>
                      <a:pt x="17" y="14"/>
                      <a:pt x="1" y="50"/>
                      <a:pt x="5" y="82"/>
                    </a:cubicBezTo>
                    <a:cubicBezTo>
                      <a:pt x="29" y="239"/>
                      <a:pt x="85" y="392"/>
                      <a:pt x="161" y="532"/>
                    </a:cubicBezTo>
                    <a:cubicBezTo>
                      <a:pt x="172" y="552"/>
                      <a:pt x="197" y="564"/>
                      <a:pt x="221" y="564"/>
                    </a:cubicBezTo>
                    <a:cubicBezTo>
                      <a:pt x="231" y="564"/>
                      <a:pt x="241" y="561"/>
                      <a:pt x="250" y="556"/>
                    </a:cubicBezTo>
                    <a:cubicBezTo>
                      <a:pt x="282" y="536"/>
                      <a:pt x="290" y="500"/>
                      <a:pt x="278" y="464"/>
                    </a:cubicBezTo>
                    <a:cubicBezTo>
                      <a:pt x="206" y="335"/>
                      <a:pt x="161" y="199"/>
                      <a:pt x="137" y="50"/>
                    </a:cubicBezTo>
                    <a:cubicBezTo>
                      <a:pt x="130" y="19"/>
                      <a:pt x="97" y="0"/>
                      <a:pt x="70" y="0"/>
                    </a:cubicBezTo>
                    <a:close/>
                  </a:path>
                </a:pathLst>
              </a:custGeom>
              <a:solidFill>
                <a:srgbClr val="FFF1F6">
                  <a:alpha val="333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6" name="Google Shape;126;p3"/>
              <p:cNvSpPr/>
              <p:nvPr/>
            </p:nvSpPr>
            <p:spPr>
              <a:xfrm rot="-5563485">
                <a:off x="3094862" y="433994"/>
                <a:ext cx="417195" cy="321752"/>
              </a:xfrm>
              <a:custGeom>
                <a:avLst/>
                <a:gdLst/>
                <a:ahLst/>
                <a:cxnLst/>
                <a:rect l="l" t="t" r="r" b="b"/>
                <a:pathLst>
                  <a:path w="3094" h="2386" extrusionOk="0">
                    <a:moveTo>
                      <a:pt x="761" y="1"/>
                    </a:moveTo>
                    <a:cubicBezTo>
                      <a:pt x="715" y="1"/>
                      <a:pt x="666" y="10"/>
                      <a:pt x="615" y="31"/>
                    </a:cubicBezTo>
                    <a:cubicBezTo>
                      <a:pt x="1" y="280"/>
                      <a:pt x="877" y="2349"/>
                      <a:pt x="1274" y="2385"/>
                    </a:cubicBezTo>
                    <a:cubicBezTo>
                      <a:pt x="1277" y="2386"/>
                      <a:pt x="1281" y="2386"/>
                      <a:pt x="1284" y="2386"/>
                    </a:cubicBezTo>
                    <a:cubicBezTo>
                      <a:pt x="1654" y="2386"/>
                      <a:pt x="3093" y="666"/>
                      <a:pt x="2524" y="216"/>
                    </a:cubicBezTo>
                    <a:cubicBezTo>
                      <a:pt x="2468" y="172"/>
                      <a:pt x="2409" y="153"/>
                      <a:pt x="2348" y="153"/>
                    </a:cubicBezTo>
                    <a:cubicBezTo>
                      <a:pt x="1937" y="153"/>
                      <a:pt x="1467" y="1036"/>
                      <a:pt x="1467" y="1036"/>
                    </a:cubicBezTo>
                    <a:cubicBezTo>
                      <a:pt x="1467" y="1036"/>
                      <a:pt x="1243" y="1"/>
                      <a:pt x="761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7" name="Google Shape;127;p3"/>
              <p:cNvSpPr/>
              <p:nvPr/>
            </p:nvSpPr>
            <p:spPr>
              <a:xfrm rot="-5563485">
                <a:off x="3166434" y="379837"/>
                <a:ext cx="288827" cy="300850"/>
              </a:xfrm>
              <a:custGeom>
                <a:avLst/>
                <a:gdLst/>
                <a:ahLst/>
                <a:cxnLst/>
                <a:rect l="l" t="t" r="r" b="b"/>
                <a:pathLst>
                  <a:path w="2142" h="2231" extrusionOk="0">
                    <a:moveTo>
                      <a:pt x="1403" y="0"/>
                    </a:moveTo>
                    <a:cubicBezTo>
                      <a:pt x="1398" y="0"/>
                      <a:pt x="1392" y="0"/>
                      <a:pt x="1387" y="1"/>
                    </a:cubicBezTo>
                    <a:cubicBezTo>
                      <a:pt x="1009" y="700"/>
                      <a:pt x="535" y="1351"/>
                      <a:pt x="1" y="1941"/>
                    </a:cubicBezTo>
                    <a:cubicBezTo>
                      <a:pt x="113" y="2110"/>
                      <a:pt x="230" y="2222"/>
                      <a:pt x="314" y="2230"/>
                    </a:cubicBezTo>
                    <a:cubicBezTo>
                      <a:pt x="318" y="2231"/>
                      <a:pt x="321" y="2231"/>
                      <a:pt x="324" y="2231"/>
                    </a:cubicBezTo>
                    <a:cubicBezTo>
                      <a:pt x="702" y="2231"/>
                      <a:pt x="2141" y="511"/>
                      <a:pt x="1572" y="61"/>
                    </a:cubicBezTo>
                    <a:cubicBezTo>
                      <a:pt x="1517" y="20"/>
                      <a:pt x="1461" y="0"/>
                      <a:pt x="1403" y="0"/>
                    </a:cubicBezTo>
                    <a:close/>
                  </a:path>
                </a:pathLst>
              </a:custGeom>
              <a:solidFill>
                <a:srgbClr val="FFF1F6">
                  <a:alpha val="333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128" name="Google Shape;128;p3"/>
          <p:cNvSpPr/>
          <p:nvPr/>
        </p:nvSpPr>
        <p:spPr>
          <a:xfrm>
            <a:off x="8082620" y="4542638"/>
            <a:ext cx="215929" cy="199812"/>
          </a:xfrm>
          <a:custGeom>
            <a:avLst/>
            <a:gdLst/>
            <a:ahLst/>
            <a:cxnLst/>
            <a:rect l="l" t="t" r="r" b="b"/>
            <a:pathLst>
              <a:path w="1447" h="1339" extrusionOk="0">
                <a:moveTo>
                  <a:pt x="729" y="0"/>
                </a:moveTo>
                <a:cubicBezTo>
                  <a:pt x="719" y="0"/>
                  <a:pt x="709" y="1"/>
                  <a:pt x="699" y="1"/>
                </a:cubicBezTo>
                <a:cubicBezTo>
                  <a:pt x="486" y="13"/>
                  <a:pt x="286" y="122"/>
                  <a:pt x="161" y="298"/>
                </a:cubicBezTo>
                <a:cubicBezTo>
                  <a:pt x="36" y="475"/>
                  <a:pt x="0" y="692"/>
                  <a:pt x="61" y="893"/>
                </a:cubicBezTo>
                <a:cubicBezTo>
                  <a:pt x="121" y="1082"/>
                  <a:pt x="261" y="1238"/>
                  <a:pt x="458" y="1307"/>
                </a:cubicBezTo>
                <a:cubicBezTo>
                  <a:pt x="511" y="1327"/>
                  <a:pt x="571" y="1339"/>
                  <a:pt x="627" y="1339"/>
                </a:cubicBezTo>
                <a:cubicBezTo>
                  <a:pt x="760" y="1339"/>
                  <a:pt x="872" y="1279"/>
                  <a:pt x="953" y="1166"/>
                </a:cubicBezTo>
                <a:cubicBezTo>
                  <a:pt x="1053" y="1026"/>
                  <a:pt x="1089" y="801"/>
                  <a:pt x="932" y="604"/>
                </a:cubicBezTo>
                <a:cubicBezTo>
                  <a:pt x="860" y="511"/>
                  <a:pt x="744" y="455"/>
                  <a:pt x="631" y="455"/>
                </a:cubicBezTo>
                <a:cubicBezTo>
                  <a:pt x="543" y="455"/>
                  <a:pt x="466" y="495"/>
                  <a:pt x="418" y="563"/>
                </a:cubicBezTo>
                <a:cubicBezTo>
                  <a:pt x="350" y="652"/>
                  <a:pt x="338" y="756"/>
                  <a:pt x="378" y="853"/>
                </a:cubicBezTo>
                <a:cubicBezTo>
                  <a:pt x="418" y="945"/>
                  <a:pt x="507" y="1013"/>
                  <a:pt x="611" y="1026"/>
                </a:cubicBezTo>
                <a:cubicBezTo>
                  <a:pt x="616" y="1026"/>
                  <a:pt x="621" y="1027"/>
                  <a:pt x="626" y="1027"/>
                </a:cubicBezTo>
                <a:cubicBezTo>
                  <a:pt x="667" y="1027"/>
                  <a:pt x="700" y="997"/>
                  <a:pt x="703" y="957"/>
                </a:cubicBezTo>
                <a:cubicBezTo>
                  <a:pt x="707" y="917"/>
                  <a:pt x="679" y="877"/>
                  <a:pt x="639" y="873"/>
                </a:cubicBezTo>
                <a:cubicBezTo>
                  <a:pt x="587" y="865"/>
                  <a:pt x="547" y="837"/>
                  <a:pt x="527" y="797"/>
                </a:cubicBezTo>
                <a:cubicBezTo>
                  <a:pt x="507" y="756"/>
                  <a:pt x="511" y="716"/>
                  <a:pt x="531" y="672"/>
                </a:cubicBezTo>
                <a:cubicBezTo>
                  <a:pt x="551" y="636"/>
                  <a:pt x="583" y="612"/>
                  <a:pt x="623" y="604"/>
                </a:cubicBezTo>
                <a:cubicBezTo>
                  <a:pt x="629" y="603"/>
                  <a:pt x="636" y="602"/>
                  <a:pt x="643" y="602"/>
                </a:cubicBezTo>
                <a:cubicBezTo>
                  <a:pt x="689" y="602"/>
                  <a:pt x="745" y="625"/>
                  <a:pt x="784" y="660"/>
                </a:cubicBezTo>
                <a:cubicBezTo>
                  <a:pt x="860" y="724"/>
                  <a:pt x="900" y="825"/>
                  <a:pt x="892" y="925"/>
                </a:cubicBezTo>
                <a:cubicBezTo>
                  <a:pt x="888" y="1013"/>
                  <a:pt x="848" y="1086"/>
                  <a:pt x="784" y="1138"/>
                </a:cubicBezTo>
                <a:cubicBezTo>
                  <a:pt x="741" y="1170"/>
                  <a:pt x="693" y="1183"/>
                  <a:pt x="644" y="1183"/>
                </a:cubicBezTo>
                <a:cubicBezTo>
                  <a:pt x="516" y="1183"/>
                  <a:pt x="382" y="1092"/>
                  <a:pt x="310" y="1013"/>
                </a:cubicBezTo>
                <a:cubicBezTo>
                  <a:pt x="189" y="881"/>
                  <a:pt x="161" y="696"/>
                  <a:pt x="221" y="519"/>
                </a:cubicBezTo>
                <a:cubicBezTo>
                  <a:pt x="282" y="347"/>
                  <a:pt x="426" y="214"/>
                  <a:pt x="603" y="162"/>
                </a:cubicBezTo>
                <a:cubicBezTo>
                  <a:pt x="644" y="150"/>
                  <a:pt x="686" y="145"/>
                  <a:pt x="727" y="145"/>
                </a:cubicBezTo>
                <a:cubicBezTo>
                  <a:pt x="828" y="145"/>
                  <a:pt x="926" y="179"/>
                  <a:pt x="1009" y="242"/>
                </a:cubicBezTo>
                <a:cubicBezTo>
                  <a:pt x="1133" y="342"/>
                  <a:pt x="1270" y="604"/>
                  <a:pt x="1266" y="829"/>
                </a:cubicBezTo>
                <a:cubicBezTo>
                  <a:pt x="1258" y="945"/>
                  <a:pt x="1226" y="1030"/>
                  <a:pt x="1149" y="1082"/>
                </a:cubicBezTo>
                <a:cubicBezTo>
                  <a:pt x="1125" y="1098"/>
                  <a:pt x="1113" y="1126"/>
                  <a:pt x="1121" y="1150"/>
                </a:cubicBezTo>
                <a:cubicBezTo>
                  <a:pt x="1125" y="1182"/>
                  <a:pt x="1141" y="1206"/>
                  <a:pt x="1165" y="1218"/>
                </a:cubicBezTo>
                <a:cubicBezTo>
                  <a:pt x="1175" y="1221"/>
                  <a:pt x="1184" y="1223"/>
                  <a:pt x="1194" y="1223"/>
                </a:cubicBezTo>
                <a:cubicBezTo>
                  <a:pt x="1209" y="1223"/>
                  <a:pt x="1225" y="1219"/>
                  <a:pt x="1242" y="1206"/>
                </a:cubicBezTo>
                <a:cubicBezTo>
                  <a:pt x="1342" y="1138"/>
                  <a:pt x="1402" y="1021"/>
                  <a:pt x="1415" y="885"/>
                </a:cubicBezTo>
                <a:cubicBezTo>
                  <a:pt x="1447" y="632"/>
                  <a:pt x="1314" y="338"/>
                  <a:pt x="1173" y="178"/>
                </a:cubicBezTo>
                <a:cubicBezTo>
                  <a:pt x="1059" y="67"/>
                  <a:pt x="902" y="0"/>
                  <a:pt x="729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29" name="Google Shape;129;p3"/>
          <p:cNvGrpSpPr/>
          <p:nvPr/>
        </p:nvGrpSpPr>
        <p:grpSpPr>
          <a:xfrm rot="2700000">
            <a:off x="8850543" y="3860238"/>
            <a:ext cx="296110" cy="307950"/>
            <a:chOff x="2402806" y="1534404"/>
            <a:chExt cx="197214" cy="205099"/>
          </a:xfrm>
        </p:grpSpPr>
        <p:sp>
          <p:nvSpPr>
            <p:cNvPr id="130" name="Google Shape;130;p3"/>
            <p:cNvSpPr/>
            <p:nvPr/>
          </p:nvSpPr>
          <p:spPr>
            <a:xfrm>
              <a:off x="2402806" y="1605082"/>
              <a:ext cx="85428" cy="127119"/>
            </a:xfrm>
            <a:custGeom>
              <a:avLst/>
              <a:gdLst/>
              <a:ahLst/>
              <a:cxnLst/>
              <a:rect l="l" t="t" r="r" b="b"/>
              <a:pathLst>
                <a:path w="1170" h="1741" extrusionOk="0">
                  <a:moveTo>
                    <a:pt x="273" y="0"/>
                  </a:moveTo>
                  <a:cubicBezTo>
                    <a:pt x="220" y="0"/>
                    <a:pt x="176" y="36"/>
                    <a:pt x="165" y="85"/>
                  </a:cubicBezTo>
                  <a:cubicBezTo>
                    <a:pt x="0" y="1226"/>
                    <a:pt x="1005" y="1724"/>
                    <a:pt x="1017" y="1728"/>
                  </a:cubicBezTo>
                  <a:cubicBezTo>
                    <a:pt x="1033" y="1732"/>
                    <a:pt x="1045" y="1740"/>
                    <a:pt x="1061" y="1740"/>
                  </a:cubicBezTo>
                  <a:cubicBezTo>
                    <a:pt x="1101" y="1740"/>
                    <a:pt x="1137" y="1720"/>
                    <a:pt x="1145" y="1684"/>
                  </a:cubicBezTo>
                  <a:cubicBezTo>
                    <a:pt x="1169" y="1632"/>
                    <a:pt x="1149" y="1572"/>
                    <a:pt x="1101" y="1548"/>
                  </a:cubicBezTo>
                  <a:cubicBezTo>
                    <a:pt x="1097" y="1544"/>
                    <a:pt x="221" y="1118"/>
                    <a:pt x="366" y="117"/>
                  </a:cubicBezTo>
                  <a:cubicBezTo>
                    <a:pt x="374" y="61"/>
                    <a:pt x="338" y="13"/>
                    <a:pt x="281" y="1"/>
                  </a:cubicBezTo>
                  <a:cubicBezTo>
                    <a:pt x="279" y="1"/>
                    <a:pt x="276" y="0"/>
                    <a:pt x="27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131;p3"/>
            <p:cNvSpPr/>
            <p:nvPr/>
          </p:nvSpPr>
          <p:spPr>
            <a:xfrm>
              <a:off x="2441796" y="1605886"/>
              <a:ext cx="64910" cy="98424"/>
            </a:xfrm>
            <a:custGeom>
              <a:avLst/>
              <a:gdLst/>
              <a:ahLst/>
              <a:cxnLst/>
              <a:rect l="l" t="t" r="r" b="b"/>
              <a:pathLst>
                <a:path w="889" h="1348" extrusionOk="0">
                  <a:moveTo>
                    <a:pt x="113" y="1"/>
                  </a:moveTo>
                  <a:cubicBezTo>
                    <a:pt x="109" y="1"/>
                    <a:pt x="105" y="1"/>
                    <a:pt x="101" y="2"/>
                  </a:cubicBezTo>
                  <a:cubicBezTo>
                    <a:pt x="45" y="6"/>
                    <a:pt x="1" y="50"/>
                    <a:pt x="5" y="106"/>
                  </a:cubicBezTo>
                  <a:cubicBezTo>
                    <a:pt x="5" y="130"/>
                    <a:pt x="57" y="837"/>
                    <a:pt x="712" y="1328"/>
                  </a:cubicBezTo>
                  <a:cubicBezTo>
                    <a:pt x="732" y="1340"/>
                    <a:pt x="752" y="1348"/>
                    <a:pt x="772" y="1348"/>
                  </a:cubicBezTo>
                  <a:cubicBezTo>
                    <a:pt x="804" y="1348"/>
                    <a:pt x="832" y="1332"/>
                    <a:pt x="852" y="1312"/>
                  </a:cubicBezTo>
                  <a:cubicBezTo>
                    <a:pt x="888" y="1267"/>
                    <a:pt x="880" y="1207"/>
                    <a:pt x="832" y="1171"/>
                  </a:cubicBezTo>
                  <a:cubicBezTo>
                    <a:pt x="250" y="737"/>
                    <a:pt x="205" y="106"/>
                    <a:pt x="205" y="94"/>
                  </a:cubicBezTo>
                  <a:cubicBezTo>
                    <a:pt x="202" y="46"/>
                    <a:pt x="164" y="1"/>
                    <a:pt x="11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132;p3"/>
            <p:cNvSpPr/>
            <p:nvPr/>
          </p:nvSpPr>
          <p:spPr>
            <a:xfrm>
              <a:off x="2470272" y="1604206"/>
              <a:ext cx="45561" cy="62866"/>
            </a:xfrm>
            <a:custGeom>
              <a:avLst/>
              <a:gdLst/>
              <a:ahLst/>
              <a:cxnLst/>
              <a:rect l="l" t="t" r="r" b="b"/>
              <a:pathLst>
                <a:path w="624" h="861" extrusionOk="0">
                  <a:moveTo>
                    <a:pt x="175" y="1"/>
                  </a:moveTo>
                  <a:cubicBezTo>
                    <a:pt x="132" y="1"/>
                    <a:pt x="91" y="33"/>
                    <a:pt x="81" y="77"/>
                  </a:cubicBezTo>
                  <a:cubicBezTo>
                    <a:pt x="77" y="97"/>
                    <a:pt x="0" y="479"/>
                    <a:pt x="450" y="840"/>
                  </a:cubicBezTo>
                  <a:cubicBezTo>
                    <a:pt x="466" y="856"/>
                    <a:pt x="494" y="860"/>
                    <a:pt x="515" y="860"/>
                  </a:cubicBezTo>
                  <a:cubicBezTo>
                    <a:pt x="543" y="860"/>
                    <a:pt x="571" y="848"/>
                    <a:pt x="591" y="828"/>
                  </a:cubicBezTo>
                  <a:cubicBezTo>
                    <a:pt x="623" y="788"/>
                    <a:pt x="619" y="720"/>
                    <a:pt x="575" y="688"/>
                  </a:cubicBezTo>
                  <a:cubicBezTo>
                    <a:pt x="229" y="410"/>
                    <a:pt x="273" y="137"/>
                    <a:pt x="277" y="125"/>
                  </a:cubicBezTo>
                  <a:cubicBezTo>
                    <a:pt x="294" y="69"/>
                    <a:pt x="257" y="13"/>
                    <a:pt x="201" y="5"/>
                  </a:cubicBezTo>
                  <a:cubicBezTo>
                    <a:pt x="193" y="2"/>
                    <a:pt x="184" y="1"/>
                    <a:pt x="17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133;p3"/>
            <p:cNvSpPr/>
            <p:nvPr/>
          </p:nvSpPr>
          <p:spPr>
            <a:xfrm>
              <a:off x="2504005" y="1627498"/>
              <a:ext cx="52571" cy="112005"/>
            </a:xfrm>
            <a:custGeom>
              <a:avLst/>
              <a:gdLst/>
              <a:ahLst/>
              <a:cxnLst/>
              <a:rect l="l" t="t" r="r" b="b"/>
              <a:pathLst>
                <a:path w="720" h="1534" extrusionOk="0">
                  <a:moveTo>
                    <a:pt x="409" y="0"/>
                  </a:moveTo>
                  <a:cubicBezTo>
                    <a:pt x="400" y="0"/>
                    <a:pt x="391" y="1"/>
                    <a:pt x="382" y="3"/>
                  </a:cubicBezTo>
                  <a:cubicBezTo>
                    <a:pt x="330" y="19"/>
                    <a:pt x="302" y="79"/>
                    <a:pt x="318" y="132"/>
                  </a:cubicBezTo>
                  <a:cubicBezTo>
                    <a:pt x="318" y="136"/>
                    <a:pt x="494" y="702"/>
                    <a:pt x="32" y="1377"/>
                  </a:cubicBezTo>
                  <a:cubicBezTo>
                    <a:pt x="0" y="1421"/>
                    <a:pt x="12" y="1486"/>
                    <a:pt x="57" y="1518"/>
                  </a:cubicBezTo>
                  <a:cubicBezTo>
                    <a:pt x="73" y="1526"/>
                    <a:pt x="93" y="1534"/>
                    <a:pt x="113" y="1534"/>
                  </a:cubicBezTo>
                  <a:cubicBezTo>
                    <a:pt x="141" y="1534"/>
                    <a:pt x="177" y="1518"/>
                    <a:pt x="197" y="1494"/>
                  </a:cubicBezTo>
                  <a:cubicBezTo>
                    <a:pt x="719" y="734"/>
                    <a:pt x="519" y="96"/>
                    <a:pt x="511" y="71"/>
                  </a:cubicBezTo>
                  <a:cubicBezTo>
                    <a:pt x="497" y="25"/>
                    <a:pt x="453" y="0"/>
                    <a:pt x="40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134;p3"/>
            <p:cNvSpPr/>
            <p:nvPr/>
          </p:nvSpPr>
          <p:spPr>
            <a:xfrm>
              <a:off x="2548909" y="1634508"/>
              <a:ext cx="26431" cy="80682"/>
            </a:xfrm>
            <a:custGeom>
              <a:avLst/>
              <a:gdLst/>
              <a:ahLst/>
              <a:cxnLst/>
              <a:rect l="l" t="t" r="r" b="b"/>
              <a:pathLst>
                <a:path w="362" h="1105" extrusionOk="0">
                  <a:moveTo>
                    <a:pt x="128" y="1"/>
                  </a:moveTo>
                  <a:cubicBezTo>
                    <a:pt x="120" y="1"/>
                    <a:pt x="112" y="2"/>
                    <a:pt x="104" y="4"/>
                  </a:cubicBezTo>
                  <a:cubicBezTo>
                    <a:pt x="56" y="16"/>
                    <a:pt x="20" y="72"/>
                    <a:pt x="36" y="124"/>
                  </a:cubicBezTo>
                  <a:cubicBezTo>
                    <a:pt x="157" y="586"/>
                    <a:pt x="16" y="964"/>
                    <a:pt x="16" y="968"/>
                  </a:cubicBezTo>
                  <a:cubicBezTo>
                    <a:pt x="0" y="1024"/>
                    <a:pt x="24" y="1080"/>
                    <a:pt x="76" y="1100"/>
                  </a:cubicBezTo>
                  <a:cubicBezTo>
                    <a:pt x="84" y="1104"/>
                    <a:pt x="100" y="1104"/>
                    <a:pt x="109" y="1104"/>
                  </a:cubicBezTo>
                  <a:cubicBezTo>
                    <a:pt x="149" y="1104"/>
                    <a:pt x="189" y="1080"/>
                    <a:pt x="197" y="1044"/>
                  </a:cubicBezTo>
                  <a:cubicBezTo>
                    <a:pt x="205" y="1024"/>
                    <a:pt x="362" y="602"/>
                    <a:pt x="225" y="76"/>
                  </a:cubicBezTo>
                  <a:cubicBezTo>
                    <a:pt x="218" y="31"/>
                    <a:pt x="176" y="1"/>
                    <a:pt x="12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135;p3"/>
            <p:cNvSpPr/>
            <p:nvPr/>
          </p:nvSpPr>
          <p:spPr>
            <a:xfrm>
              <a:off x="2577020" y="1637939"/>
              <a:ext cx="23000" cy="51695"/>
            </a:xfrm>
            <a:custGeom>
              <a:avLst/>
              <a:gdLst/>
              <a:ahLst/>
              <a:cxnLst/>
              <a:rect l="l" t="t" r="r" b="b"/>
              <a:pathLst>
                <a:path w="315" h="708" extrusionOk="0">
                  <a:moveTo>
                    <a:pt x="117" y="0"/>
                  </a:moveTo>
                  <a:cubicBezTo>
                    <a:pt x="106" y="0"/>
                    <a:pt x="96" y="2"/>
                    <a:pt x="85" y="5"/>
                  </a:cubicBezTo>
                  <a:cubicBezTo>
                    <a:pt x="33" y="17"/>
                    <a:pt x="1" y="73"/>
                    <a:pt x="17" y="129"/>
                  </a:cubicBezTo>
                  <a:cubicBezTo>
                    <a:pt x="97" y="411"/>
                    <a:pt x="45" y="567"/>
                    <a:pt x="45" y="571"/>
                  </a:cubicBezTo>
                  <a:cubicBezTo>
                    <a:pt x="33" y="627"/>
                    <a:pt x="57" y="680"/>
                    <a:pt x="105" y="700"/>
                  </a:cubicBezTo>
                  <a:cubicBezTo>
                    <a:pt x="117" y="708"/>
                    <a:pt x="133" y="708"/>
                    <a:pt x="141" y="708"/>
                  </a:cubicBezTo>
                  <a:cubicBezTo>
                    <a:pt x="182" y="708"/>
                    <a:pt x="218" y="680"/>
                    <a:pt x="238" y="648"/>
                  </a:cubicBezTo>
                  <a:cubicBezTo>
                    <a:pt x="242" y="619"/>
                    <a:pt x="314" y="427"/>
                    <a:pt x="214" y="73"/>
                  </a:cubicBezTo>
                  <a:cubicBezTo>
                    <a:pt x="201" y="27"/>
                    <a:pt x="161" y="0"/>
                    <a:pt x="11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136;p3"/>
            <p:cNvSpPr/>
            <p:nvPr/>
          </p:nvSpPr>
          <p:spPr>
            <a:xfrm>
              <a:off x="2493710" y="1595664"/>
              <a:ext cx="96307" cy="27089"/>
            </a:xfrm>
            <a:custGeom>
              <a:avLst/>
              <a:gdLst/>
              <a:ahLst/>
              <a:cxnLst/>
              <a:rect l="l" t="t" r="r" b="b"/>
              <a:pathLst>
                <a:path w="1319" h="371" extrusionOk="0">
                  <a:moveTo>
                    <a:pt x="485" y="0"/>
                  </a:moveTo>
                  <a:cubicBezTo>
                    <a:pt x="241" y="0"/>
                    <a:pt x="88" y="59"/>
                    <a:pt x="77" y="65"/>
                  </a:cubicBezTo>
                  <a:cubicBezTo>
                    <a:pt x="29" y="86"/>
                    <a:pt x="1" y="146"/>
                    <a:pt x="21" y="194"/>
                  </a:cubicBezTo>
                  <a:cubicBezTo>
                    <a:pt x="36" y="234"/>
                    <a:pt x="75" y="257"/>
                    <a:pt x="115" y="257"/>
                  </a:cubicBezTo>
                  <a:cubicBezTo>
                    <a:pt x="128" y="257"/>
                    <a:pt x="141" y="255"/>
                    <a:pt x="153" y="250"/>
                  </a:cubicBezTo>
                  <a:cubicBezTo>
                    <a:pt x="156" y="250"/>
                    <a:pt x="281" y="203"/>
                    <a:pt x="487" y="203"/>
                  </a:cubicBezTo>
                  <a:cubicBezTo>
                    <a:pt x="662" y="203"/>
                    <a:pt x="896" y="237"/>
                    <a:pt x="1162" y="363"/>
                  </a:cubicBezTo>
                  <a:cubicBezTo>
                    <a:pt x="1174" y="367"/>
                    <a:pt x="1186" y="371"/>
                    <a:pt x="1202" y="371"/>
                  </a:cubicBezTo>
                  <a:cubicBezTo>
                    <a:pt x="1242" y="371"/>
                    <a:pt x="1278" y="351"/>
                    <a:pt x="1298" y="315"/>
                  </a:cubicBezTo>
                  <a:cubicBezTo>
                    <a:pt x="1319" y="266"/>
                    <a:pt x="1298" y="206"/>
                    <a:pt x="1246" y="182"/>
                  </a:cubicBezTo>
                  <a:cubicBezTo>
                    <a:pt x="950" y="40"/>
                    <a:pt x="687" y="0"/>
                    <a:pt x="48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137;p3"/>
            <p:cNvSpPr/>
            <p:nvPr/>
          </p:nvSpPr>
          <p:spPr>
            <a:xfrm>
              <a:off x="2446469" y="1562077"/>
              <a:ext cx="145300" cy="33733"/>
            </a:xfrm>
            <a:custGeom>
              <a:avLst/>
              <a:gdLst/>
              <a:ahLst/>
              <a:cxnLst/>
              <a:rect l="l" t="t" r="r" b="b"/>
              <a:pathLst>
                <a:path w="1990" h="462" extrusionOk="0">
                  <a:moveTo>
                    <a:pt x="886" y="1"/>
                  </a:moveTo>
                  <a:cubicBezTo>
                    <a:pt x="424" y="1"/>
                    <a:pt x="92" y="145"/>
                    <a:pt x="73" y="152"/>
                  </a:cubicBezTo>
                  <a:cubicBezTo>
                    <a:pt x="21" y="172"/>
                    <a:pt x="1" y="232"/>
                    <a:pt x="21" y="284"/>
                  </a:cubicBezTo>
                  <a:cubicBezTo>
                    <a:pt x="36" y="320"/>
                    <a:pt x="73" y="340"/>
                    <a:pt x="112" y="340"/>
                  </a:cubicBezTo>
                  <a:cubicBezTo>
                    <a:pt x="126" y="340"/>
                    <a:pt x="140" y="338"/>
                    <a:pt x="153" y="333"/>
                  </a:cubicBezTo>
                  <a:cubicBezTo>
                    <a:pt x="158" y="330"/>
                    <a:pt x="460" y="200"/>
                    <a:pt x="883" y="200"/>
                  </a:cubicBezTo>
                  <a:cubicBezTo>
                    <a:pt x="1161" y="200"/>
                    <a:pt x="1492" y="257"/>
                    <a:pt x="1825" y="445"/>
                  </a:cubicBezTo>
                  <a:cubicBezTo>
                    <a:pt x="1841" y="453"/>
                    <a:pt x="1861" y="461"/>
                    <a:pt x="1873" y="461"/>
                  </a:cubicBezTo>
                  <a:cubicBezTo>
                    <a:pt x="1909" y="461"/>
                    <a:pt x="1945" y="445"/>
                    <a:pt x="1966" y="409"/>
                  </a:cubicBezTo>
                  <a:cubicBezTo>
                    <a:pt x="1990" y="365"/>
                    <a:pt x="1974" y="300"/>
                    <a:pt x="1925" y="272"/>
                  </a:cubicBezTo>
                  <a:cubicBezTo>
                    <a:pt x="1557" y="64"/>
                    <a:pt x="1193" y="1"/>
                    <a:pt x="88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138;p3"/>
            <p:cNvSpPr/>
            <p:nvPr/>
          </p:nvSpPr>
          <p:spPr>
            <a:xfrm>
              <a:off x="2495754" y="1534404"/>
              <a:ext cx="76374" cy="23803"/>
            </a:xfrm>
            <a:custGeom>
              <a:avLst/>
              <a:gdLst/>
              <a:ahLst/>
              <a:cxnLst/>
              <a:rect l="l" t="t" r="r" b="b"/>
              <a:pathLst>
                <a:path w="1046" h="326" extrusionOk="0">
                  <a:moveTo>
                    <a:pt x="384" y="1"/>
                  </a:moveTo>
                  <a:cubicBezTo>
                    <a:pt x="213" y="1"/>
                    <a:pt x="95" y="32"/>
                    <a:pt x="85" y="37"/>
                  </a:cubicBezTo>
                  <a:cubicBezTo>
                    <a:pt x="29" y="49"/>
                    <a:pt x="1" y="105"/>
                    <a:pt x="13" y="161"/>
                  </a:cubicBezTo>
                  <a:cubicBezTo>
                    <a:pt x="26" y="207"/>
                    <a:pt x="65" y="234"/>
                    <a:pt x="110" y="234"/>
                  </a:cubicBezTo>
                  <a:cubicBezTo>
                    <a:pt x="120" y="234"/>
                    <a:pt x="131" y="232"/>
                    <a:pt x="141" y="229"/>
                  </a:cubicBezTo>
                  <a:cubicBezTo>
                    <a:pt x="141" y="229"/>
                    <a:pt x="240" y="203"/>
                    <a:pt x="386" y="203"/>
                  </a:cubicBezTo>
                  <a:cubicBezTo>
                    <a:pt x="524" y="203"/>
                    <a:pt x="704" y="226"/>
                    <a:pt x="885" y="318"/>
                  </a:cubicBezTo>
                  <a:cubicBezTo>
                    <a:pt x="897" y="322"/>
                    <a:pt x="913" y="326"/>
                    <a:pt x="929" y="326"/>
                  </a:cubicBezTo>
                  <a:cubicBezTo>
                    <a:pt x="969" y="326"/>
                    <a:pt x="1005" y="302"/>
                    <a:pt x="1017" y="270"/>
                  </a:cubicBezTo>
                  <a:cubicBezTo>
                    <a:pt x="1045" y="221"/>
                    <a:pt x="1025" y="161"/>
                    <a:pt x="973" y="137"/>
                  </a:cubicBezTo>
                  <a:cubicBezTo>
                    <a:pt x="758" y="29"/>
                    <a:pt x="546" y="1"/>
                    <a:pt x="38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9" name="Google Shape;139;p3"/>
          <p:cNvSpPr/>
          <p:nvPr/>
        </p:nvSpPr>
        <p:spPr>
          <a:xfrm flipH="1">
            <a:off x="7326047" y="4041323"/>
            <a:ext cx="285802" cy="287674"/>
          </a:xfrm>
          <a:custGeom>
            <a:avLst/>
            <a:gdLst/>
            <a:ahLst/>
            <a:cxnLst/>
            <a:rect l="l" t="t" r="r" b="b"/>
            <a:pathLst>
              <a:path w="1403" h="1412" extrusionOk="0">
                <a:moveTo>
                  <a:pt x="538" y="1"/>
                </a:moveTo>
                <a:cubicBezTo>
                  <a:pt x="410" y="5"/>
                  <a:pt x="301" y="65"/>
                  <a:pt x="217" y="178"/>
                </a:cubicBezTo>
                <a:cubicBezTo>
                  <a:pt x="56" y="379"/>
                  <a:pt x="0" y="688"/>
                  <a:pt x="36" y="901"/>
                </a:cubicBezTo>
                <a:cubicBezTo>
                  <a:pt x="64" y="1082"/>
                  <a:pt x="165" y="1230"/>
                  <a:pt x="325" y="1323"/>
                </a:cubicBezTo>
                <a:cubicBezTo>
                  <a:pt x="430" y="1383"/>
                  <a:pt x="550" y="1411"/>
                  <a:pt x="671" y="1411"/>
                </a:cubicBezTo>
                <a:cubicBezTo>
                  <a:pt x="763" y="1411"/>
                  <a:pt x="852" y="1395"/>
                  <a:pt x="940" y="1363"/>
                </a:cubicBezTo>
                <a:cubicBezTo>
                  <a:pt x="1141" y="1283"/>
                  <a:pt x="1286" y="1122"/>
                  <a:pt x="1346" y="921"/>
                </a:cubicBezTo>
                <a:cubicBezTo>
                  <a:pt x="1402" y="724"/>
                  <a:pt x="1362" y="519"/>
                  <a:pt x="1242" y="351"/>
                </a:cubicBezTo>
                <a:cubicBezTo>
                  <a:pt x="1150" y="230"/>
                  <a:pt x="1027" y="167"/>
                  <a:pt x="899" y="167"/>
                </a:cubicBezTo>
                <a:cubicBezTo>
                  <a:pt x="848" y="167"/>
                  <a:pt x="795" y="177"/>
                  <a:pt x="743" y="198"/>
                </a:cubicBezTo>
                <a:cubicBezTo>
                  <a:pt x="583" y="258"/>
                  <a:pt x="430" y="435"/>
                  <a:pt x="458" y="684"/>
                </a:cubicBezTo>
                <a:cubicBezTo>
                  <a:pt x="470" y="805"/>
                  <a:pt x="534" y="913"/>
                  <a:pt x="627" y="977"/>
                </a:cubicBezTo>
                <a:cubicBezTo>
                  <a:pt x="673" y="1004"/>
                  <a:pt x="723" y="1018"/>
                  <a:pt x="774" y="1018"/>
                </a:cubicBezTo>
                <a:cubicBezTo>
                  <a:pt x="806" y="1018"/>
                  <a:pt x="839" y="1012"/>
                  <a:pt x="872" y="1001"/>
                </a:cubicBezTo>
                <a:cubicBezTo>
                  <a:pt x="972" y="965"/>
                  <a:pt x="1045" y="881"/>
                  <a:pt x="1061" y="780"/>
                </a:cubicBezTo>
                <a:cubicBezTo>
                  <a:pt x="1081" y="676"/>
                  <a:pt x="1041" y="576"/>
                  <a:pt x="960" y="503"/>
                </a:cubicBezTo>
                <a:cubicBezTo>
                  <a:pt x="944" y="491"/>
                  <a:pt x="924" y="484"/>
                  <a:pt x="905" y="484"/>
                </a:cubicBezTo>
                <a:cubicBezTo>
                  <a:pt x="882" y="484"/>
                  <a:pt x="859" y="494"/>
                  <a:pt x="844" y="511"/>
                </a:cubicBezTo>
                <a:cubicBezTo>
                  <a:pt x="820" y="547"/>
                  <a:pt x="820" y="592"/>
                  <a:pt x="852" y="620"/>
                </a:cubicBezTo>
                <a:cubicBezTo>
                  <a:pt x="892" y="648"/>
                  <a:pt x="912" y="700"/>
                  <a:pt x="908" y="744"/>
                </a:cubicBezTo>
                <a:cubicBezTo>
                  <a:pt x="904" y="788"/>
                  <a:pt x="880" y="825"/>
                  <a:pt x="840" y="845"/>
                </a:cubicBezTo>
                <a:cubicBezTo>
                  <a:pt x="821" y="855"/>
                  <a:pt x="800" y="860"/>
                  <a:pt x="780" y="860"/>
                </a:cubicBezTo>
                <a:cubicBezTo>
                  <a:pt x="762" y="860"/>
                  <a:pt x="744" y="856"/>
                  <a:pt x="727" y="849"/>
                </a:cubicBezTo>
                <a:cubicBezTo>
                  <a:pt x="683" y="829"/>
                  <a:pt x="639" y="772"/>
                  <a:pt x="623" y="712"/>
                </a:cubicBezTo>
                <a:cubicBezTo>
                  <a:pt x="599" y="620"/>
                  <a:pt x="619" y="511"/>
                  <a:pt x="671" y="435"/>
                </a:cubicBezTo>
                <a:cubicBezTo>
                  <a:pt x="723" y="363"/>
                  <a:pt x="792" y="322"/>
                  <a:pt x="880" y="318"/>
                </a:cubicBezTo>
                <a:cubicBezTo>
                  <a:pt x="886" y="318"/>
                  <a:pt x="893" y="318"/>
                  <a:pt x="899" y="318"/>
                </a:cubicBezTo>
                <a:cubicBezTo>
                  <a:pt x="1080" y="318"/>
                  <a:pt x="1186" y="540"/>
                  <a:pt x="1205" y="680"/>
                </a:cubicBezTo>
                <a:cubicBezTo>
                  <a:pt x="1233" y="853"/>
                  <a:pt x="1161" y="1026"/>
                  <a:pt x="1012" y="1142"/>
                </a:cubicBezTo>
                <a:cubicBezTo>
                  <a:pt x="913" y="1216"/>
                  <a:pt x="790" y="1257"/>
                  <a:pt x="668" y="1257"/>
                </a:cubicBezTo>
                <a:cubicBezTo>
                  <a:pt x="611" y="1257"/>
                  <a:pt x="555" y="1248"/>
                  <a:pt x="502" y="1230"/>
                </a:cubicBezTo>
                <a:cubicBezTo>
                  <a:pt x="358" y="1186"/>
                  <a:pt x="249" y="1086"/>
                  <a:pt x="201" y="941"/>
                </a:cubicBezTo>
                <a:cubicBezTo>
                  <a:pt x="149" y="784"/>
                  <a:pt x="181" y="491"/>
                  <a:pt x="305" y="306"/>
                </a:cubicBezTo>
                <a:cubicBezTo>
                  <a:pt x="370" y="210"/>
                  <a:pt x="450" y="162"/>
                  <a:pt x="542" y="158"/>
                </a:cubicBezTo>
                <a:cubicBezTo>
                  <a:pt x="571" y="158"/>
                  <a:pt x="599" y="142"/>
                  <a:pt x="607" y="117"/>
                </a:cubicBezTo>
                <a:cubicBezTo>
                  <a:pt x="623" y="89"/>
                  <a:pt x="619" y="61"/>
                  <a:pt x="603" y="37"/>
                </a:cubicBezTo>
                <a:cubicBezTo>
                  <a:pt x="587" y="17"/>
                  <a:pt x="563" y="1"/>
                  <a:pt x="538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0" name="Google Shape;140;p3"/>
          <p:cNvGrpSpPr/>
          <p:nvPr/>
        </p:nvGrpSpPr>
        <p:grpSpPr>
          <a:xfrm rot="10200497" flipH="1">
            <a:off x="5753905" y="4183465"/>
            <a:ext cx="2029153" cy="1375659"/>
            <a:chOff x="6283024" y="-660615"/>
            <a:chExt cx="2029221" cy="1375705"/>
          </a:xfrm>
        </p:grpSpPr>
        <p:grpSp>
          <p:nvGrpSpPr>
            <p:cNvPr id="141" name="Google Shape;141;p3"/>
            <p:cNvGrpSpPr/>
            <p:nvPr/>
          </p:nvGrpSpPr>
          <p:grpSpPr>
            <a:xfrm rot="8478049">
              <a:off x="7456155" y="-397939"/>
              <a:ext cx="900955" cy="172869"/>
              <a:chOff x="3564648" y="628675"/>
              <a:chExt cx="901001" cy="172878"/>
            </a:xfrm>
          </p:grpSpPr>
          <p:sp>
            <p:nvSpPr>
              <p:cNvPr id="142" name="Google Shape;142;p3"/>
              <p:cNvSpPr/>
              <p:nvPr/>
            </p:nvSpPr>
            <p:spPr>
              <a:xfrm>
                <a:off x="3564648" y="647688"/>
                <a:ext cx="32631" cy="26026"/>
              </a:xfrm>
              <a:custGeom>
                <a:avLst/>
                <a:gdLst/>
                <a:ahLst/>
                <a:cxnLst/>
                <a:rect l="l" t="t" r="r" b="b"/>
                <a:pathLst>
                  <a:path w="242" h="193" extrusionOk="0">
                    <a:moveTo>
                      <a:pt x="73" y="0"/>
                    </a:moveTo>
                    <a:cubicBezTo>
                      <a:pt x="53" y="0"/>
                      <a:pt x="33" y="10"/>
                      <a:pt x="21" y="28"/>
                    </a:cubicBezTo>
                    <a:cubicBezTo>
                      <a:pt x="0" y="52"/>
                      <a:pt x="4" y="92"/>
                      <a:pt x="33" y="112"/>
                    </a:cubicBezTo>
                    <a:cubicBezTo>
                      <a:pt x="33" y="112"/>
                      <a:pt x="69" y="140"/>
                      <a:pt x="141" y="184"/>
                    </a:cubicBezTo>
                    <a:cubicBezTo>
                      <a:pt x="149" y="188"/>
                      <a:pt x="165" y="192"/>
                      <a:pt x="173" y="192"/>
                    </a:cubicBezTo>
                    <a:cubicBezTo>
                      <a:pt x="193" y="192"/>
                      <a:pt x="213" y="184"/>
                      <a:pt x="225" y="168"/>
                    </a:cubicBezTo>
                    <a:cubicBezTo>
                      <a:pt x="241" y="144"/>
                      <a:pt x="233" y="104"/>
                      <a:pt x="205" y="84"/>
                    </a:cubicBezTo>
                    <a:cubicBezTo>
                      <a:pt x="141" y="40"/>
                      <a:pt x="105" y="11"/>
                      <a:pt x="105" y="11"/>
                    </a:cubicBezTo>
                    <a:cubicBezTo>
                      <a:pt x="96" y="4"/>
                      <a:pt x="84" y="0"/>
                      <a:pt x="73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3" name="Google Shape;143;p3"/>
              <p:cNvSpPr/>
              <p:nvPr/>
            </p:nvSpPr>
            <p:spPr>
              <a:xfrm>
                <a:off x="3630180" y="628675"/>
                <a:ext cx="835469" cy="172878"/>
              </a:xfrm>
              <a:custGeom>
                <a:avLst/>
                <a:gdLst/>
                <a:ahLst/>
                <a:cxnLst/>
                <a:rect l="l" t="t" r="r" b="b"/>
                <a:pathLst>
                  <a:path w="6196" h="1282" extrusionOk="0">
                    <a:moveTo>
                      <a:pt x="6121" y="0"/>
                    </a:moveTo>
                    <a:cubicBezTo>
                      <a:pt x="6109" y="0"/>
                      <a:pt x="6097" y="4"/>
                      <a:pt x="6087" y="12"/>
                    </a:cubicBezTo>
                    <a:cubicBezTo>
                      <a:pt x="6023" y="64"/>
                      <a:pt x="5955" y="112"/>
                      <a:pt x="5891" y="160"/>
                    </a:cubicBezTo>
                    <a:cubicBezTo>
                      <a:pt x="5858" y="177"/>
                      <a:pt x="5854" y="213"/>
                      <a:pt x="5875" y="245"/>
                    </a:cubicBezTo>
                    <a:cubicBezTo>
                      <a:pt x="5887" y="261"/>
                      <a:pt x="5907" y="269"/>
                      <a:pt x="5927" y="269"/>
                    </a:cubicBezTo>
                    <a:cubicBezTo>
                      <a:pt x="5943" y="269"/>
                      <a:pt x="5951" y="265"/>
                      <a:pt x="5967" y="261"/>
                    </a:cubicBezTo>
                    <a:cubicBezTo>
                      <a:pt x="6035" y="213"/>
                      <a:pt x="6104" y="165"/>
                      <a:pt x="6168" y="112"/>
                    </a:cubicBezTo>
                    <a:cubicBezTo>
                      <a:pt x="6192" y="88"/>
                      <a:pt x="6196" y="48"/>
                      <a:pt x="6176" y="24"/>
                    </a:cubicBezTo>
                    <a:cubicBezTo>
                      <a:pt x="6161" y="9"/>
                      <a:pt x="6140" y="0"/>
                      <a:pt x="6121" y="0"/>
                    </a:cubicBezTo>
                    <a:close/>
                    <a:moveTo>
                      <a:pt x="5557" y="384"/>
                    </a:moveTo>
                    <a:cubicBezTo>
                      <a:pt x="5546" y="384"/>
                      <a:pt x="5535" y="387"/>
                      <a:pt x="5525" y="394"/>
                    </a:cubicBezTo>
                    <a:lnTo>
                      <a:pt x="5312" y="514"/>
                    </a:lnTo>
                    <a:cubicBezTo>
                      <a:pt x="5284" y="530"/>
                      <a:pt x="5272" y="570"/>
                      <a:pt x="5288" y="602"/>
                    </a:cubicBezTo>
                    <a:cubicBezTo>
                      <a:pt x="5296" y="623"/>
                      <a:pt x="5324" y="631"/>
                      <a:pt x="5344" y="631"/>
                    </a:cubicBezTo>
                    <a:cubicBezTo>
                      <a:pt x="5352" y="631"/>
                      <a:pt x="5364" y="631"/>
                      <a:pt x="5372" y="627"/>
                    </a:cubicBezTo>
                    <a:cubicBezTo>
                      <a:pt x="5445" y="586"/>
                      <a:pt x="5517" y="546"/>
                      <a:pt x="5589" y="502"/>
                    </a:cubicBezTo>
                    <a:cubicBezTo>
                      <a:pt x="5617" y="486"/>
                      <a:pt x="5629" y="446"/>
                      <a:pt x="5609" y="414"/>
                    </a:cubicBezTo>
                    <a:cubicBezTo>
                      <a:pt x="5599" y="395"/>
                      <a:pt x="5578" y="384"/>
                      <a:pt x="5557" y="384"/>
                    </a:cubicBezTo>
                    <a:close/>
                    <a:moveTo>
                      <a:pt x="68" y="434"/>
                    </a:moveTo>
                    <a:cubicBezTo>
                      <a:pt x="45" y="434"/>
                      <a:pt x="25" y="444"/>
                      <a:pt x="17" y="466"/>
                    </a:cubicBezTo>
                    <a:cubicBezTo>
                      <a:pt x="1" y="494"/>
                      <a:pt x="9" y="534"/>
                      <a:pt x="41" y="550"/>
                    </a:cubicBezTo>
                    <a:cubicBezTo>
                      <a:pt x="109" y="590"/>
                      <a:pt x="185" y="631"/>
                      <a:pt x="262" y="667"/>
                    </a:cubicBezTo>
                    <a:cubicBezTo>
                      <a:pt x="266" y="671"/>
                      <a:pt x="278" y="671"/>
                      <a:pt x="286" y="671"/>
                    </a:cubicBezTo>
                    <a:cubicBezTo>
                      <a:pt x="310" y="671"/>
                      <a:pt x="330" y="663"/>
                      <a:pt x="346" y="635"/>
                    </a:cubicBezTo>
                    <a:cubicBezTo>
                      <a:pt x="362" y="602"/>
                      <a:pt x="346" y="566"/>
                      <a:pt x="318" y="550"/>
                    </a:cubicBezTo>
                    <a:cubicBezTo>
                      <a:pt x="246" y="514"/>
                      <a:pt x="169" y="482"/>
                      <a:pt x="101" y="442"/>
                    </a:cubicBezTo>
                    <a:cubicBezTo>
                      <a:pt x="90" y="436"/>
                      <a:pt x="79" y="434"/>
                      <a:pt x="68" y="434"/>
                    </a:cubicBezTo>
                    <a:close/>
                    <a:moveTo>
                      <a:pt x="4947" y="705"/>
                    </a:moveTo>
                    <a:cubicBezTo>
                      <a:pt x="4939" y="705"/>
                      <a:pt x="4930" y="707"/>
                      <a:pt x="4922" y="711"/>
                    </a:cubicBezTo>
                    <a:cubicBezTo>
                      <a:pt x="4846" y="747"/>
                      <a:pt x="4770" y="775"/>
                      <a:pt x="4693" y="807"/>
                    </a:cubicBezTo>
                    <a:cubicBezTo>
                      <a:pt x="4665" y="815"/>
                      <a:pt x="4645" y="856"/>
                      <a:pt x="4661" y="888"/>
                    </a:cubicBezTo>
                    <a:cubicBezTo>
                      <a:pt x="4669" y="912"/>
                      <a:pt x="4693" y="928"/>
                      <a:pt x="4721" y="928"/>
                    </a:cubicBezTo>
                    <a:cubicBezTo>
                      <a:pt x="4729" y="928"/>
                      <a:pt x="4738" y="928"/>
                      <a:pt x="4746" y="920"/>
                    </a:cubicBezTo>
                    <a:cubicBezTo>
                      <a:pt x="4826" y="892"/>
                      <a:pt x="4902" y="860"/>
                      <a:pt x="4975" y="827"/>
                    </a:cubicBezTo>
                    <a:cubicBezTo>
                      <a:pt x="5007" y="811"/>
                      <a:pt x="5023" y="771"/>
                      <a:pt x="5007" y="739"/>
                    </a:cubicBezTo>
                    <a:cubicBezTo>
                      <a:pt x="4995" y="719"/>
                      <a:pt x="4971" y="705"/>
                      <a:pt x="4947" y="705"/>
                    </a:cubicBezTo>
                    <a:close/>
                    <a:moveTo>
                      <a:pt x="694" y="729"/>
                    </a:moveTo>
                    <a:cubicBezTo>
                      <a:pt x="670" y="729"/>
                      <a:pt x="644" y="741"/>
                      <a:pt x="631" y="767"/>
                    </a:cubicBezTo>
                    <a:cubicBezTo>
                      <a:pt x="619" y="795"/>
                      <a:pt x="639" y="831"/>
                      <a:pt x="668" y="848"/>
                    </a:cubicBezTo>
                    <a:cubicBezTo>
                      <a:pt x="744" y="884"/>
                      <a:pt x="824" y="908"/>
                      <a:pt x="901" y="936"/>
                    </a:cubicBezTo>
                    <a:cubicBezTo>
                      <a:pt x="905" y="944"/>
                      <a:pt x="913" y="944"/>
                      <a:pt x="921" y="944"/>
                    </a:cubicBezTo>
                    <a:cubicBezTo>
                      <a:pt x="949" y="944"/>
                      <a:pt x="969" y="924"/>
                      <a:pt x="981" y="896"/>
                    </a:cubicBezTo>
                    <a:cubicBezTo>
                      <a:pt x="989" y="864"/>
                      <a:pt x="969" y="827"/>
                      <a:pt x="941" y="815"/>
                    </a:cubicBezTo>
                    <a:cubicBezTo>
                      <a:pt x="864" y="791"/>
                      <a:pt x="788" y="763"/>
                      <a:pt x="712" y="731"/>
                    </a:cubicBezTo>
                    <a:cubicBezTo>
                      <a:pt x="706" y="729"/>
                      <a:pt x="700" y="729"/>
                      <a:pt x="694" y="729"/>
                    </a:cubicBezTo>
                    <a:close/>
                    <a:moveTo>
                      <a:pt x="1342" y="954"/>
                    </a:moveTo>
                    <a:cubicBezTo>
                      <a:pt x="1316" y="954"/>
                      <a:pt x="1288" y="973"/>
                      <a:pt x="1278" y="1004"/>
                    </a:cubicBezTo>
                    <a:cubicBezTo>
                      <a:pt x="1270" y="1032"/>
                      <a:pt x="1290" y="1069"/>
                      <a:pt x="1326" y="1077"/>
                    </a:cubicBezTo>
                    <a:lnTo>
                      <a:pt x="1567" y="1137"/>
                    </a:lnTo>
                    <a:lnTo>
                      <a:pt x="1580" y="1137"/>
                    </a:lnTo>
                    <a:cubicBezTo>
                      <a:pt x="1612" y="1137"/>
                      <a:pt x="1636" y="1117"/>
                      <a:pt x="1636" y="1093"/>
                    </a:cubicBezTo>
                    <a:cubicBezTo>
                      <a:pt x="1648" y="1056"/>
                      <a:pt x="1628" y="1028"/>
                      <a:pt x="1592" y="1016"/>
                    </a:cubicBezTo>
                    <a:cubicBezTo>
                      <a:pt x="1511" y="996"/>
                      <a:pt x="1435" y="976"/>
                      <a:pt x="1355" y="956"/>
                    </a:cubicBezTo>
                    <a:cubicBezTo>
                      <a:pt x="1350" y="955"/>
                      <a:pt x="1346" y="954"/>
                      <a:pt x="1342" y="954"/>
                    </a:cubicBezTo>
                    <a:close/>
                    <a:moveTo>
                      <a:pt x="4306" y="950"/>
                    </a:moveTo>
                    <a:cubicBezTo>
                      <a:pt x="4300" y="950"/>
                      <a:pt x="4294" y="951"/>
                      <a:pt x="4288" y="952"/>
                    </a:cubicBezTo>
                    <a:cubicBezTo>
                      <a:pt x="4207" y="976"/>
                      <a:pt x="4135" y="996"/>
                      <a:pt x="4054" y="1016"/>
                    </a:cubicBezTo>
                    <a:cubicBezTo>
                      <a:pt x="4018" y="1028"/>
                      <a:pt x="3998" y="1056"/>
                      <a:pt x="4006" y="1093"/>
                    </a:cubicBezTo>
                    <a:cubicBezTo>
                      <a:pt x="4014" y="1117"/>
                      <a:pt x="4038" y="1137"/>
                      <a:pt x="4067" y="1137"/>
                    </a:cubicBezTo>
                    <a:lnTo>
                      <a:pt x="4087" y="1137"/>
                    </a:lnTo>
                    <a:cubicBezTo>
                      <a:pt x="4167" y="1117"/>
                      <a:pt x="4247" y="1097"/>
                      <a:pt x="4328" y="1073"/>
                    </a:cubicBezTo>
                    <a:cubicBezTo>
                      <a:pt x="4360" y="1064"/>
                      <a:pt x="4380" y="1028"/>
                      <a:pt x="4368" y="992"/>
                    </a:cubicBezTo>
                    <a:cubicBezTo>
                      <a:pt x="4361" y="966"/>
                      <a:pt x="4335" y="950"/>
                      <a:pt x="4306" y="950"/>
                    </a:cubicBezTo>
                    <a:close/>
                    <a:moveTo>
                      <a:pt x="2020" y="1096"/>
                    </a:moveTo>
                    <a:cubicBezTo>
                      <a:pt x="1988" y="1096"/>
                      <a:pt x="1961" y="1116"/>
                      <a:pt x="1957" y="1149"/>
                    </a:cubicBezTo>
                    <a:cubicBezTo>
                      <a:pt x="1953" y="1185"/>
                      <a:pt x="1973" y="1213"/>
                      <a:pt x="2009" y="1217"/>
                    </a:cubicBezTo>
                    <a:cubicBezTo>
                      <a:pt x="2090" y="1233"/>
                      <a:pt x="2174" y="1245"/>
                      <a:pt x="2255" y="1253"/>
                    </a:cubicBezTo>
                    <a:lnTo>
                      <a:pt x="2259" y="1253"/>
                    </a:lnTo>
                    <a:cubicBezTo>
                      <a:pt x="2291" y="1253"/>
                      <a:pt x="2319" y="1229"/>
                      <a:pt x="2327" y="1197"/>
                    </a:cubicBezTo>
                    <a:cubicBezTo>
                      <a:pt x="2331" y="1161"/>
                      <a:pt x="2307" y="1133"/>
                      <a:pt x="2271" y="1129"/>
                    </a:cubicBezTo>
                    <a:cubicBezTo>
                      <a:pt x="2190" y="1125"/>
                      <a:pt x="2110" y="1109"/>
                      <a:pt x="2030" y="1097"/>
                    </a:cubicBezTo>
                    <a:cubicBezTo>
                      <a:pt x="2026" y="1096"/>
                      <a:pt x="2023" y="1096"/>
                      <a:pt x="2020" y="1096"/>
                    </a:cubicBezTo>
                    <a:close/>
                    <a:moveTo>
                      <a:pt x="3637" y="1103"/>
                    </a:moveTo>
                    <a:cubicBezTo>
                      <a:pt x="3633" y="1103"/>
                      <a:pt x="3629" y="1104"/>
                      <a:pt x="3625" y="1105"/>
                    </a:cubicBezTo>
                    <a:lnTo>
                      <a:pt x="3384" y="1133"/>
                    </a:lnTo>
                    <a:cubicBezTo>
                      <a:pt x="3351" y="1137"/>
                      <a:pt x="3323" y="1169"/>
                      <a:pt x="3331" y="1205"/>
                    </a:cubicBezTo>
                    <a:cubicBezTo>
                      <a:pt x="3331" y="1233"/>
                      <a:pt x="3359" y="1257"/>
                      <a:pt x="3388" y="1257"/>
                    </a:cubicBezTo>
                    <a:cubicBezTo>
                      <a:pt x="3388" y="1257"/>
                      <a:pt x="3396" y="1257"/>
                      <a:pt x="3400" y="1253"/>
                    </a:cubicBezTo>
                    <a:cubicBezTo>
                      <a:pt x="3480" y="1249"/>
                      <a:pt x="3564" y="1237"/>
                      <a:pt x="3645" y="1225"/>
                    </a:cubicBezTo>
                    <a:cubicBezTo>
                      <a:pt x="3677" y="1217"/>
                      <a:pt x="3701" y="1189"/>
                      <a:pt x="3697" y="1153"/>
                    </a:cubicBezTo>
                    <a:cubicBezTo>
                      <a:pt x="3693" y="1128"/>
                      <a:pt x="3668" y="1103"/>
                      <a:pt x="3637" y="1103"/>
                    </a:cubicBezTo>
                    <a:close/>
                    <a:moveTo>
                      <a:pt x="2709" y="1157"/>
                    </a:moveTo>
                    <a:cubicBezTo>
                      <a:pt x="2672" y="1157"/>
                      <a:pt x="2640" y="1181"/>
                      <a:pt x="2640" y="1217"/>
                    </a:cubicBezTo>
                    <a:cubicBezTo>
                      <a:pt x="2640" y="1253"/>
                      <a:pt x="2668" y="1281"/>
                      <a:pt x="2701" y="1281"/>
                    </a:cubicBezTo>
                    <a:lnTo>
                      <a:pt x="2954" y="1281"/>
                    </a:lnTo>
                    <a:cubicBezTo>
                      <a:pt x="2990" y="1281"/>
                      <a:pt x="3014" y="1253"/>
                      <a:pt x="3014" y="1217"/>
                    </a:cubicBezTo>
                    <a:cubicBezTo>
                      <a:pt x="3014" y="1181"/>
                      <a:pt x="2982" y="1157"/>
                      <a:pt x="2950" y="1157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4" name="Google Shape;144;p3"/>
            <p:cNvGrpSpPr/>
            <p:nvPr/>
          </p:nvGrpSpPr>
          <p:grpSpPr>
            <a:xfrm rot="-1338283">
              <a:off x="6334133" y="-30863"/>
              <a:ext cx="1282386" cy="522134"/>
              <a:chOff x="3183154" y="283548"/>
              <a:chExt cx="1282495" cy="522178"/>
            </a:xfrm>
          </p:grpSpPr>
          <p:sp>
            <p:nvSpPr>
              <p:cNvPr id="145" name="Google Shape;145;p3"/>
              <p:cNvSpPr/>
              <p:nvPr/>
            </p:nvSpPr>
            <p:spPr>
              <a:xfrm>
                <a:off x="3564648" y="647688"/>
                <a:ext cx="32631" cy="26026"/>
              </a:xfrm>
              <a:custGeom>
                <a:avLst/>
                <a:gdLst/>
                <a:ahLst/>
                <a:cxnLst/>
                <a:rect l="l" t="t" r="r" b="b"/>
                <a:pathLst>
                  <a:path w="242" h="193" extrusionOk="0">
                    <a:moveTo>
                      <a:pt x="73" y="0"/>
                    </a:moveTo>
                    <a:cubicBezTo>
                      <a:pt x="53" y="0"/>
                      <a:pt x="33" y="10"/>
                      <a:pt x="21" y="28"/>
                    </a:cubicBezTo>
                    <a:cubicBezTo>
                      <a:pt x="0" y="52"/>
                      <a:pt x="4" y="92"/>
                      <a:pt x="33" y="112"/>
                    </a:cubicBezTo>
                    <a:cubicBezTo>
                      <a:pt x="33" y="112"/>
                      <a:pt x="69" y="140"/>
                      <a:pt x="141" y="184"/>
                    </a:cubicBezTo>
                    <a:cubicBezTo>
                      <a:pt x="149" y="188"/>
                      <a:pt x="165" y="192"/>
                      <a:pt x="173" y="192"/>
                    </a:cubicBezTo>
                    <a:cubicBezTo>
                      <a:pt x="193" y="192"/>
                      <a:pt x="213" y="184"/>
                      <a:pt x="225" y="168"/>
                    </a:cubicBezTo>
                    <a:cubicBezTo>
                      <a:pt x="241" y="144"/>
                      <a:pt x="233" y="104"/>
                      <a:pt x="205" y="84"/>
                    </a:cubicBezTo>
                    <a:cubicBezTo>
                      <a:pt x="141" y="40"/>
                      <a:pt x="105" y="11"/>
                      <a:pt x="105" y="11"/>
                    </a:cubicBezTo>
                    <a:cubicBezTo>
                      <a:pt x="96" y="4"/>
                      <a:pt x="84" y="0"/>
                      <a:pt x="73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6" name="Google Shape;146;p3"/>
              <p:cNvSpPr/>
              <p:nvPr/>
            </p:nvSpPr>
            <p:spPr>
              <a:xfrm>
                <a:off x="3630180" y="628675"/>
                <a:ext cx="835469" cy="172878"/>
              </a:xfrm>
              <a:custGeom>
                <a:avLst/>
                <a:gdLst/>
                <a:ahLst/>
                <a:cxnLst/>
                <a:rect l="l" t="t" r="r" b="b"/>
                <a:pathLst>
                  <a:path w="6196" h="1282" extrusionOk="0">
                    <a:moveTo>
                      <a:pt x="6121" y="0"/>
                    </a:moveTo>
                    <a:cubicBezTo>
                      <a:pt x="6109" y="0"/>
                      <a:pt x="6097" y="4"/>
                      <a:pt x="6087" y="12"/>
                    </a:cubicBezTo>
                    <a:cubicBezTo>
                      <a:pt x="6023" y="64"/>
                      <a:pt x="5955" y="112"/>
                      <a:pt x="5891" y="160"/>
                    </a:cubicBezTo>
                    <a:cubicBezTo>
                      <a:pt x="5858" y="177"/>
                      <a:pt x="5854" y="213"/>
                      <a:pt x="5875" y="245"/>
                    </a:cubicBezTo>
                    <a:cubicBezTo>
                      <a:pt x="5887" y="261"/>
                      <a:pt x="5907" y="269"/>
                      <a:pt x="5927" y="269"/>
                    </a:cubicBezTo>
                    <a:cubicBezTo>
                      <a:pt x="5943" y="269"/>
                      <a:pt x="5951" y="265"/>
                      <a:pt x="5967" y="261"/>
                    </a:cubicBezTo>
                    <a:cubicBezTo>
                      <a:pt x="6035" y="213"/>
                      <a:pt x="6104" y="165"/>
                      <a:pt x="6168" y="112"/>
                    </a:cubicBezTo>
                    <a:cubicBezTo>
                      <a:pt x="6192" y="88"/>
                      <a:pt x="6196" y="48"/>
                      <a:pt x="6176" y="24"/>
                    </a:cubicBezTo>
                    <a:cubicBezTo>
                      <a:pt x="6161" y="9"/>
                      <a:pt x="6140" y="0"/>
                      <a:pt x="6121" y="0"/>
                    </a:cubicBezTo>
                    <a:close/>
                    <a:moveTo>
                      <a:pt x="5557" y="384"/>
                    </a:moveTo>
                    <a:cubicBezTo>
                      <a:pt x="5546" y="384"/>
                      <a:pt x="5535" y="387"/>
                      <a:pt x="5525" y="394"/>
                    </a:cubicBezTo>
                    <a:lnTo>
                      <a:pt x="5312" y="514"/>
                    </a:lnTo>
                    <a:cubicBezTo>
                      <a:pt x="5284" y="530"/>
                      <a:pt x="5272" y="570"/>
                      <a:pt x="5288" y="602"/>
                    </a:cubicBezTo>
                    <a:cubicBezTo>
                      <a:pt x="5296" y="623"/>
                      <a:pt x="5324" y="631"/>
                      <a:pt x="5344" y="631"/>
                    </a:cubicBezTo>
                    <a:cubicBezTo>
                      <a:pt x="5352" y="631"/>
                      <a:pt x="5364" y="631"/>
                      <a:pt x="5372" y="627"/>
                    </a:cubicBezTo>
                    <a:cubicBezTo>
                      <a:pt x="5445" y="586"/>
                      <a:pt x="5517" y="546"/>
                      <a:pt x="5589" y="502"/>
                    </a:cubicBezTo>
                    <a:cubicBezTo>
                      <a:pt x="5617" y="486"/>
                      <a:pt x="5629" y="446"/>
                      <a:pt x="5609" y="414"/>
                    </a:cubicBezTo>
                    <a:cubicBezTo>
                      <a:pt x="5599" y="395"/>
                      <a:pt x="5578" y="384"/>
                      <a:pt x="5557" y="384"/>
                    </a:cubicBezTo>
                    <a:close/>
                    <a:moveTo>
                      <a:pt x="68" y="434"/>
                    </a:moveTo>
                    <a:cubicBezTo>
                      <a:pt x="45" y="434"/>
                      <a:pt x="25" y="444"/>
                      <a:pt x="17" y="466"/>
                    </a:cubicBezTo>
                    <a:cubicBezTo>
                      <a:pt x="1" y="494"/>
                      <a:pt x="9" y="534"/>
                      <a:pt x="41" y="550"/>
                    </a:cubicBezTo>
                    <a:cubicBezTo>
                      <a:pt x="109" y="590"/>
                      <a:pt x="185" y="631"/>
                      <a:pt x="262" y="667"/>
                    </a:cubicBezTo>
                    <a:cubicBezTo>
                      <a:pt x="266" y="671"/>
                      <a:pt x="278" y="671"/>
                      <a:pt x="286" y="671"/>
                    </a:cubicBezTo>
                    <a:cubicBezTo>
                      <a:pt x="310" y="671"/>
                      <a:pt x="330" y="663"/>
                      <a:pt x="346" y="635"/>
                    </a:cubicBezTo>
                    <a:cubicBezTo>
                      <a:pt x="362" y="602"/>
                      <a:pt x="346" y="566"/>
                      <a:pt x="318" y="550"/>
                    </a:cubicBezTo>
                    <a:cubicBezTo>
                      <a:pt x="246" y="514"/>
                      <a:pt x="169" y="482"/>
                      <a:pt x="101" y="442"/>
                    </a:cubicBezTo>
                    <a:cubicBezTo>
                      <a:pt x="90" y="436"/>
                      <a:pt x="79" y="434"/>
                      <a:pt x="68" y="434"/>
                    </a:cubicBezTo>
                    <a:close/>
                    <a:moveTo>
                      <a:pt x="4947" y="705"/>
                    </a:moveTo>
                    <a:cubicBezTo>
                      <a:pt x="4939" y="705"/>
                      <a:pt x="4930" y="707"/>
                      <a:pt x="4922" y="711"/>
                    </a:cubicBezTo>
                    <a:cubicBezTo>
                      <a:pt x="4846" y="747"/>
                      <a:pt x="4770" y="775"/>
                      <a:pt x="4693" y="807"/>
                    </a:cubicBezTo>
                    <a:cubicBezTo>
                      <a:pt x="4665" y="815"/>
                      <a:pt x="4645" y="856"/>
                      <a:pt x="4661" y="888"/>
                    </a:cubicBezTo>
                    <a:cubicBezTo>
                      <a:pt x="4669" y="912"/>
                      <a:pt x="4693" y="928"/>
                      <a:pt x="4721" y="928"/>
                    </a:cubicBezTo>
                    <a:cubicBezTo>
                      <a:pt x="4729" y="928"/>
                      <a:pt x="4738" y="928"/>
                      <a:pt x="4746" y="920"/>
                    </a:cubicBezTo>
                    <a:cubicBezTo>
                      <a:pt x="4826" y="892"/>
                      <a:pt x="4902" y="860"/>
                      <a:pt x="4975" y="827"/>
                    </a:cubicBezTo>
                    <a:cubicBezTo>
                      <a:pt x="5007" y="811"/>
                      <a:pt x="5023" y="771"/>
                      <a:pt x="5007" y="739"/>
                    </a:cubicBezTo>
                    <a:cubicBezTo>
                      <a:pt x="4995" y="719"/>
                      <a:pt x="4971" y="705"/>
                      <a:pt x="4947" y="705"/>
                    </a:cubicBezTo>
                    <a:close/>
                    <a:moveTo>
                      <a:pt x="694" y="729"/>
                    </a:moveTo>
                    <a:cubicBezTo>
                      <a:pt x="670" y="729"/>
                      <a:pt x="644" y="741"/>
                      <a:pt x="631" y="767"/>
                    </a:cubicBezTo>
                    <a:cubicBezTo>
                      <a:pt x="619" y="795"/>
                      <a:pt x="639" y="831"/>
                      <a:pt x="668" y="848"/>
                    </a:cubicBezTo>
                    <a:cubicBezTo>
                      <a:pt x="744" y="884"/>
                      <a:pt x="824" y="908"/>
                      <a:pt x="901" y="936"/>
                    </a:cubicBezTo>
                    <a:cubicBezTo>
                      <a:pt x="905" y="944"/>
                      <a:pt x="913" y="944"/>
                      <a:pt x="921" y="944"/>
                    </a:cubicBezTo>
                    <a:cubicBezTo>
                      <a:pt x="949" y="944"/>
                      <a:pt x="969" y="924"/>
                      <a:pt x="981" y="896"/>
                    </a:cubicBezTo>
                    <a:cubicBezTo>
                      <a:pt x="989" y="864"/>
                      <a:pt x="969" y="827"/>
                      <a:pt x="941" y="815"/>
                    </a:cubicBezTo>
                    <a:cubicBezTo>
                      <a:pt x="864" y="791"/>
                      <a:pt x="788" y="763"/>
                      <a:pt x="712" y="731"/>
                    </a:cubicBezTo>
                    <a:cubicBezTo>
                      <a:pt x="706" y="729"/>
                      <a:pt x="700" y="729"/>
                      <a:pt x="694" y="729"/>
                    </a:cubicBezTo>
                    <a:close/>
                    <a:moveTo>
                      <a:pt x="1342" y="954"/>
                    </a:moveTo>
                    <a:cubicBezTo>
                      <a:pt x="1316" y="954"/>
                      <a:pt x="1288" y="973"/>
                      <a:pt x="1278" y="1004"/>
                    </a:cubicBezTo>
                    <a:cubicBezTo>
                      <a:pt x="1270" y="1032"/>
                      <a:pt x="1290" y="1069"/>
                      <a:pt x="1326" y="1077"/>
                    </a:cubicBezTo>
                    <a:lnTo>
                      <a:pt x="1567" y="1137"/>
                    </a:lnTo>
                    <a:lnTo>
                      <a:pt x="1580" y="1137"/>
                    </a:lnTo>
                    <a:cubicBezTo>
                      <a:pt x="1612" y="1137"/>
                      <a:pt x="1636" y="1117"/>
                      <a:pt x="1636" y="1093"/>
                    </a:cubicBezTo>
                    <a:cubicBezTo>
                      <a:pt x="1648" y="1056"/>
                      <a:pt x="1628" y="1028"/>
                      <a:pt x="1592" y="1016"/>
                    </a:cubicBezTo>
                    <a:cubicBezTo>
                      <a:pt x="1511" y="996"/>
                      <a:pt x="1435" y="976"/>
                      <a:pt x="1355" y="956"/>
                    </a:cubicBezTo>
                    <a:cubicBezTo>
                      <a:pt x="1350" y="955"/>
                      <a:pt x="1346" y="954"/>
                      <a:pt x="1342" y="954"/>
                    </a:cubicBezTo>
                    <a:close/>
                    <a:moveTo>
                      <a:pt x="4306" y="950"/>
                    </a:moveTo>
                    <a:cubicBezTo>
                      <a:pt x="4300" y="950"/>
                      <a:pt x="4294" y="951"/>
                      <a:pt x="4288" y="952"/>
                    </a:cubicBezTo>
                    <a:cubicBezTo>
                      <a:pt x="4207" y="976"/>
                      <a:pt x="4135" y="996"/>
                      <a:pt x="4054" y="1016"/>
                    </a:cubicBezTo>
                    <a:cubicBezTo>
                      <a:pt x="4018" y="1028"/>
                      <a:pt x="3998" y="1056"/>
                      <a:pt x="4006" y="1093"/>
                    </a:cubicBezTo>
                    <a:cubicBezTo>
                      <a:pt x="4014" y="1117"/>
                      <a:pt x="4038" y="1137"/>
                      <a:pt x="4067" y="1137"/>
                    </a:cubicBezTo>
                    <a:lnTo>
                      <a:pt x="4087" y="1137"/>
                    </a:lnTo>
                    <a:cubicBezTo>
                      <a:pt x="4167" y="1117"/>
                      <a:pt x="4247" y="1097"/>
                      <a:pt x="4328" y="1073"/>
                    </a:cubicBezTo>
                    <a:cubicBezTo>
                      <a:pt x="4360" y="1064"/>
                      <a:pt x="4380" y="1028"/>
                      <a:pt x="4368" y="992"/>
                    </a:cubicBezTo>
                    <a:cubicBezTo>
                      <a:pt x="4361" y="966"/>
                      <a:pt x="4335" y="950"/>
                      <a:pt x="4306" y="950"/>
                    </a:cubicBezTo>
                    <a:close/>
                    <a:moveTo>
                      <a:pt x="2020" y="1096"/>
                    </a:moveTo>
                    <a:cubicBezTo>
                      <a:pt x="1988" y="1096"/>
                      <a:pt x="1961" y="1116"/>
                      <a:pt x="1957" y="1149"/>
                    </a:cubicBezTo>
                    <a:cubicBezTo>
                      <a:pt x="1953" y="1185"/>
                      <a:pt x="1973" y="1213"/>
                      <a:pt x="2009" y="1217"/>
                    </a:cubicBezTo>
                    <a:cubicBezTo>
                      <a:pt x="2090" y="1233"/>
                      <a:pt x="2174" y="1245"/>
                      <a:pt x="2255" y="1253"/>
                    </a:cubicBezTo>
                    <a:lnTo>
                      <a:pt x="2259" y="1253"/>
                    </a:lnTo>
                    <a:cubicBezTo>
                      <a:pt x="2291" y="1253"/>
                      <a:pt x="2319" y="1229"/>
                      <a:pt x="2327" y="1197"/>
                    </a:cubicBezTo>
                    <a:cubicBezTo>
                      <a:pt x="2331" y="1161"/>
                      <a:pt x="2307" y="1133"/>
                      <a:pt x="2271" y="1129"/>
                    </a:cubicBezTo>
                    <a:cubicBezTo>
                      <a:pt x="2190" y="1125"/>
                      <a:pt x="2110" y="1109"/>
                      <a:pt x="2030" y="1097"/>
                    </a:cubicBezTo>
                    <a:cubicBezTo>
                      <a:pt x="2026" y="1096"/>
                      <a:pt x="2023" y="1096"/>
                      <a:pt x="2020" y="1096"/>
                    </a:cubicBezTo>
                    <a:close/>
                    <a:moveTo>
                      <a:pt x="3637" y="1103"/>
                    </a:moveTo>
                    <a:cubicBezTo>
                      <a:pt x="3633" y="1103"/>
                      <a:pt x="3629" y="1104"/>
                      <a:pt x="3625" y="1105"/>
                    </a:cubicBezTo>
                    <a:lnTo>
                      <a:pt x="3384" y="1133"/>
                    </a:lnTo>
                    <a:cubicBezTo>
                      <a:pt x="3351" y="1137"/>
                      <a:pt x="3323" y="1169"/>
                      <a:pt x="3331" y="1205"/>
                    </a:cubicBezTo>
                    <a:cubicBezTo>
                      <a:pt x="3331" y="1233"/>
                      <a:pt x="3359" y="1257"/>
                      <a:pt x="3388" y="1257"/>
                    </a:cubicBezTo>
                    <a:cubicBezTo>
                      <a:pt x="3388" y="1257"/>
                      <a:pt x="3396" y="1257"/>
                      <a:pt x="3400" y="1253"/>
                    </a:cubicBezTo>
                    <a:cubicBezTo>
                      <a:pt x="3480" y="1249"/>
                      <a:pt x="3564" y="1237"/>
                      <a:pt x="3645" y="1225"/>
                    </a:cubicBezTo>
                    <a:cubicBezTo>
                      <a:pt x="3677" y="1217"/>
                      <a:pt x="3701" y="1189"/>
                      <a:pt x="3697" y="1153"/>
                    </a:cubicBezTo>
                    <a:cubicBezTo>
                      <a:pt x="3693" y="1128"/>
                      <a:pt x="3668" y="1103"/>
                      <a:pt x="3637" y="1103"/>
                    </a:cubicBezTo>
                    <a:close/>
                    <a:moveTo>
                      <a:pt x="2709" y="1157"/>
                    </a:moveTo>
                    <a:cubicBezTo>
                      <a:pt x="2672" y="1157"/>
                      <a:pt x="2640" y="1181"/>
                      <a:pt x="2640" y="1217"/>
                    </a:cubicBezTo>
                    <a:cubicBezTo>
                      <a:pt x="2640" y="1253"/>
                      <a:pt x="2668" y="1281"/>
                      <a:pt x="2701" y="1281"/>
                    </a:cubicBezTo>
                    <a:lnTo>
                      <a:pt x="2954" y="1281"/>
                    </a:lnTo>
                    <a:cubicBezTo>
                      <a:pt x="2990" y="1281"/>
                      <a:pt x="3014" y="1253"/>
                      <a:pt x="3014" y="1217"/>
                    </a:cubicBezTo>
                    <a:cubicBezTo>
                      <a:pt x="3014" y="1181"/>
                      <a:pt x="2982" y="1157"/>
                      <a:pt x="2950" y="1157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7" name="Google Shape;147;p3"/>
              <p:cNvSpPr/>
              <p:nvPr/>
            </p:nvSpPr>
            <p:spPr>
              <a:xfrm>
                <a:off x="3314385" y="432198"/>
                <a:ext cx="22249" cy="64593"/>
              </a:xfrm>
              <a:custGeom>
                <a:avLst/>
                <a:gdLst/>
                <a:ahLst/>
                <a:cxnLst/>
                <a:rect l="l" t="t" r="r" b="b"/>
                <a:pathLst>
                  <a:path w="165" h="479" extrusionOk="0">
                    <a:moveTo>
                      <a:pt x="89" y="1"/>
                    </a:moveTo>
                    <a:cubicBezTo>
                      <a:pt x="65" y="1"/>
                      <a:pt x="35" y="20"/>
                      <a:pt x="28" y="51"/>
                    </a:cubicBezTo>
                    <a:cubicBezTo>
                      <a:pt x="0" y="175"/>
                      <a:pt x="4" y="304"/>
                      <a:pt x="32" y="428"/>
                    </a:cubicBezTo>
                    <a:cubicBezTo>
                      <a:pt x="36" y="459"/>
                      <a:pt x="65" y="478"/>
                      <a:pt x="97" y="478"/>
                    </a:cubicBezTo>
                    <a:cubicBezTo>
                      <a:pt x="102" y="478"/>
                      <a:pt x="107" y="478"/>
                      <a:pt x="113" y="476"/>
                    </a:cubicBezTo>
                    <a:cubicBezTo>
                      <a:pt x="145" y="464"/>
                      <a:pt x="165" y="428"/>
                      <a:pt x="157" y="396"/>
                    </a:cubicBezTo>
                    <a:cubicBezTo>
                      <a:pt x="153" y="380"/>
                      <a:pt x="153" y="364"/>
                      <a:pt x="145" y="356"/>
                    </a:cubicBezTo>
                    <a:cubicBezTo>
                      <a:pt x="145" y="344"/>
                      <a:pt x="141" y="340"/>
                      <a:pt x="141" y="328"/>
                    </a:cubicBezTo>
                    <a:lnTo>
                      <a:pt x="141" y="320"/>
                    </a:lnTo>
                    <a:cubicBezTo>
                      <a:pt x="137" y="296"/>
                      <a:pt x="137" y="264"/>
                      <a:pt x="137" y="239"/>
                    </a:cubicBezTo>
                    <a:cubicBezTo>
                      <a:pt x="137" y="179"/>
                      <a:pt x="141" y="131"/>
                      <a:pt x="149" y="83"/>
                    </a:cubicBezTo>
                    <a:cubicBezTo>
                      <a:pt x="153" y="51"/>
                      <a:pt x="137" y="14"/>
                      <a:pt x="101" y="2"/>
                    </a:cubicBezTo>
                    <a:cubicBezTo>
                      <a:pt x="97" y="1"/>
                      <a:pt x="93" y="1"/>
                      <a:pt x="89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8" name="Google Shape;148;p3"/>
              <p:cNvSpPr/>
              <p:nvPr/>
            </p:nvSpPr>
            <p:spPr>
              <a:xfrm>
                <a:off x="3326790" y="513513"/>
                <a:ext cx="39104" cy="76055"/>
              </a:xfrm>
              <a:custGeom>
                <a:avLst/>
                <a:gdLst/>
                <a:ahLst/>
                <a:cxnLst/>
                <a:rect l="l" t="t" r="r" b="b"/>
                <a:pathLst>
                  <a:path w="290" h="564" extrusionOk="0">
                    <a:moveTo>
                      <a:pt x="70" y="0"/>
                    </a:moveTo>
                    <a:cubicBezTo>
                      <a:pt x="66" y="0"/>
                      <a:pt x="61" y="1"/>
                      <a:pt x="57" y="2"/>
                    </a:cubicBezTo>
                    <a:cubicBezTo>
                      <a:pt x="17" y="14"/>
                      <a:pt x="1" y="50"/>
                      <a:pt x="5" y="82"/>
                    </a:cubicBezTo>
                    <a:cubicBezTo>
                      <a:pt x="29" y="239"/>
                      <a:pt x="85" y="392"/>
                      <a:pt x="161" y="532"/>
                    </a:cubicBezTo>
                    <a:cubicBezTo>
                      <a:pt x="172" y="552"/>
                      <a:pt x="197" y="564"/>
                      <a:pt x="221" y="564"/>
                    </a:cubicBezTo>
                    <a:cubicBezTo>
                      <a:pt x="231" y="564"/>
                      <a:pt x="241" y="561"/>
                      <a:pt x="250" y="556"/>
                    </a:cubicBezTo>
                    <a:cubicBezTo>
                      <a:pt x="282" y="536"/>
                      <a:pt x="290" y="500"/>
                      <a:pt x="278" y="464"/>
                    </a:cubicBezTo>
                    <a:cubicBezTo>
                      <a:pt x="206" y="335"/>
                      <a:pt x="161" y="199"/>
                      <a:pt x="137" y="50"/>
                    </a:cubicBezTo>
                    <a:cubicBezTo>
                      <a:pt x="130" y="19"/>
                      <a:pt x="97" y="0"/>
                      <a:pt x="7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9" name="Google Shape;149;p3"/>
              <p:cNvSpPr/>
              <p:nvPr/>
            </p:nvSpPr>
            <p:spPr>
              <a:xfrm rot="7199998">
                <a:off x="3218177" y="383762"/>
                <a:ext cx="417195" cy="321750"/>
              </a:xfrm>
              <a:custGeom>
                <a:avLst/>
                <a:gdLst/>
                <a:ahLst/>
                <a:cxnLst/>
                <a:rect l="l" t="t" r="r" b="b"/>
                <a:pathLst>
                  <a:path w="3094" h="2386" extrusionOk="0">
                    <a:moveTo>
                      <a:pt x="761" y="1"/>
                    </a:moveTo>
                    <a:cubicBezTo>
                      <a:pt x="715" y="1"/>
                      <a:pt x="666" y="10"/>
                      <a:pt x="615" y="31"/>
                    </a:cubicBezTo>
                    <a:cubicBezTo>
                      <a:pt x="1" y="280"/>
                      <a:pt x="877" y="2349"/>
                      <a:pt x="1274" y="2385"/>
                    </a:cubicBezTo>
                    <a:cubicBezTo>
                      <a:pt x="1277" y="2386"/>
                      <a:pt x="1281" y="2386"/>
                      <a:pt x="1284" y="2386"/>
                    </a:cubicBezTo>
                    <a:cubicBezTo>
                      <a:pt x="1654" y="2386"/>
                      <a:pt x="3093" y="666"/>
                      <a:pt x="2524" y="216"/>
                    </a:cubicBezTo>
                    <a:cubicBezTo>
                      <a:pt x="2468" y="172"/>
                      <a:pt x="2409" y="153"/>
                      <a:pt x="2348" y="153"/>
                    </a:cubicBezTo>
                    <a:cubicBezTo>
                      <a:pt x="1937" y="153"/>
                      <a:pt x="1467" y="1036"/>
                      <a:pt x="1467" y="1036"/>
                    </a:cubicBezTo>
                    <a:cubicBezTo>
                      <a:pt x="1467" y="1036"/>
                      <a:pt x="1243" y="1"/>
                      <a:pt x="761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0" name="Google Shape;150;p3"/>
              <p:cNvSpPr/>
              <p:nvPr/>
            </p:nvSpPr>
            <p:spPr>
              <a:xfrm rot="7199998">
                <a:off x="3241218" y="444572"/>
                <a:ext cx="288828" cy="300848"/>
              </a:xfrm>
              <a:custGeom>
                <a:avLst/>
                <a:gdLst/>
                <a:ahLst/>
                <a:cxnLst/>
                <a:rect l="l" t="t" r="r" b="b"/>
                <a:pathLst>
                  <a:path w="2142" h="2231" extrusionOk="0">
                    <a:moveTo>
                      <a:pt x="1403" y="0"/>
                    </a:moveTo>
                    <a:cubicBezTo>
                      <a:pt x="1398" y="0"/>
                      <a:pt x="1392" y="0"/>
                      <a:pt x="1387" y="1"/>
                    </a:cubicBezTo>
                    <a:cubicBezTo>
                      <a:pt x="1009" y="700"/>
                      <a:pt x="535" y="1351"/>
                      <a:pt x="1" y="1941"/>
                    </a:cubicBezTo>
                    <a:cubicBezTo>
                      <a:pt x="113" y="2110"/>
                      <a:pt x="230" y="2222"/>
                      <a:pt x="314" y="2230"/>
                    </a:cubicBezTo>
                    <a:cubicBezTo>
                      <a:pt x="318" y="2231"/>
                      <a:pt x="321" y="2231"/>
                      <a:pt x="324" y="2231"/>
                    </a:cubicBezTo>
                    <a:cubicBezTo>
                      <a:pt x="702" y="2231"/>
                      <a:pt x="2141" y="511"/>
                      <a:pt x="1572" y="61"/>
                    </a:cubicBezTo>
                    <a:cubicBezTo>
                      <a:pt x="1517" y="20"/>
                      <a:pt x="1461" y="0"/>
                      <a:pt x="1403" y="0"/>
                    </a:cubicBezTo>
                    <a:close/>
                  </a:path>
                </a:pathLst>
              </a:custGeom>
              <a:solidFill>
                <a:srgbClr val="FFF1F6">
                  <a:alpha val="333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1" name="Google Shape;151;p3"/>
          <p:cNvGrpSpPr/>
          <p:nvPr/>
        </p:nvGrpSpPr>
        <p:grpSpPr>
          <a:xfrm rot="8887361">
            <a:off x="330669" y="108279"/>
            <a:ext cx="513893" cy="363699"/>
            <a:chOff x="3334703" y="-568655"/>
            <a:chExt cx="703624" cy="497978"/>
          </a:xfrm>
        </p:grpSpPr>
        <p:sp>
          <p:nvSpPr>
            <p:cNvPr id="152" name="Google Shape;152;p3"/>
            <p:cNvSpPr/>
            <p:nvPr/>
          </p:nvSpPr>
          <p:spPr>
            <a:xfrm>
              <a:off x="3439701" y="-356018"/>
              <a:ext cx="493979" cy="285342"/>
            </a:xfrm>
            <a:custGeom>
              <a:avLst/>
              <a:gdLst/>
              <a:ahLst/>
              <a:cxnLst/>
              <a:rect l="l" t="t" r="r" b="b"/>
              <a:pathLst>
                <a:path w="5796" h="3348" extrusionOk="0">
                  <a:moveTo>
                    <a:pt x="2897" y="1"/>
                  </a:moveTo>
                  <a:cubicBezTo>
                    <a:pt x="2551" y="1"/>
                    <a:pt x="2205" y="118"/>
                    <a:pt x="1920" y="352"/>
                  </a:cubicBezTo>
                  <a:cubicBezTo>
                    <a:pt x="1785" y="461"/>
                    <a:pt x="1661" y="585"/>
                    <a:pt x="1540" y="714"/>
                  </a:cubicBezTo>
                  <a:cubicBezTo>
                    <a:pt x="1287" y="981"/>
                    <a:pt x="936" y="1107"/>
                    <a:pt x="635" y="1307"/>
                  </a:cubicBezTo>
                  <a:cubicBezTo>
                    <a:pt x="74" y="1682"/>
                    <a:pt x="0" y="2447"/>
                    <a:pt x="471" y="2943"/>
                  </a:cubicBezTo>
                  <a:cubicBezTo>
                    <a:pt x="728" y="3212"/>
                    <a:pt x="1078" y="3347"/>
                    <a:pt x="1442" y="3347"/>
                  </a:cubicBezTo>
                  <a:cubicBezTo>
                    <a:pt x="1511" y="3347"/>
                    <a:pt x="1581" y="3343"/>
                    <a:pt x="1650" y="3333"/>
                  </a:cubicBezTo>
                  <a:cubicBezTo>
                    <a:pt x="1877" y="3302"/>
                    <a:pt x="2081" y="3208"/>
                    <a:pt x="2287" y="3119"/>
                  </a:cubicBezTo>
                  <a:cubicBezTo>
                    <a:pt x="2482" y="3036"/>
                    <a:pt x="2689" y="2995"/>
                    <a:pt x="2896" y="2995"/>
                  </a:cubicBezTo>
                  <a:cubicBezTo>
                    <a:pt x="3103" y="2995"/>
                    <a:pt x="3311" y="3036"/>
                    <a:pt x="3507" y="3119"/>
                  </a:cubicBezTo>
                  <a:cubicBezTo>
                    <a:pt x="3713" y="3204"/>
                    <a:pt x="3917" y="3300"/>
                    <a:pt x="4143" y="3333"/>
                  </a:cubicBezTo>
                  <a:cubicBezTo>
                    <a:pt x="4213" y="3343"/>
                    <a:pt x="4282" y="3347"/>
                    <a:pt x="4351" y="3347"/>
                  </a:cubicBezTo>
                  <a:cubicBezTo>
                    <a:pt x="4715" y="3347"/>
                    <a:pt x="5062" y="3212"/>
                    <a:pt x="5322" y="2943"/>
                  </a:cubicBezTo>
                  <a:cubicBezTo>
                    <a:pt x="5795" y="2447"/>
                    <a:pt x="5722" y="1685"/>
                    <a:pt x="5159" y="1307"/>
                  </a:cubicBezTo>
                  <a:cubicBezTo>
                    <a:pt x="4857" y="1107"/>
                    <a:pt x="4506" y="981"/>
                    <a:pt x="4253" y="714"/>
                  </a:cubicBezTo>
                  <a:cubicBezTo>
                    <a:pt x="4133" y="585"/>
                    <a:pt x="4006" y="461"/>
                    <a:pt x="3874" y="352"/>
                  </a:cubicBezTo>
                  <a:cubicBezTo>
                    <a:pt x="3589" y="118"/>
                    <a:pt x="3244" y="1"/>
                    <a:pt x="289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153;p3"/>
            <p:cNvSpPr/>
            <p:nvPr/>
          </p:nvSpPr>
          <p:spPr>
            <a:xfrm>
              <a:off x="3334703" y="-424284"/>
              <a:ext cx="126648" cy="125881"/>
            </a:xfrm>
            <a:custGeom>
              <a:avLst/>
              <a:gdLst/>
              <a:ahLst/>
              <a:cxnLst/>
              <a:rect l="l" t="t" r="r" b="b"/>
              <a:pathLst>
                <a:path w="1486" h="1477" extrusionOk="0">
                  <a:moveTo>
                    <a:pt x="677" y="0"/>
                  </a:moveTo>
                  <a:cubicBezTo>
                    <a:pt x="613" y="0"/>
                    <a:pt x="549" y="11"/>
                    <a:pt x="488" y="34"/>
                  </a:cubicBezTo>
                  <a:cubicBezTo>
                    <a:pt x="155" y="152"/>
                    <a:pt x="0" y="566"/>
                    <a:pt x="141" y="956"/>
                  </a:cubicBezTo>
                  <a:cubicBezTo>
                    <a:pt x="254" y="1273"/>
                    <a:pt x="529" y="1476"/>
                    <a:pt x="806" y="1476"/>
                  </a:cubicBezTo>
                  <a:cubicBezTo>
                    <a:pt x="870" y="1476"/>
                    <a:pt x="934" y="1466"/>
                    <a:pt x="995" y="1443"/>
                  </a:cubicBezTo>
                  <a:cubicBezTo>
                    <a:pt x="1328" y="1323"/>
                    <a:pt x="1485" y="911"/>
                    <a:pt x="1344" y="521"/>
                  </a:cubicBezTo>
                  <a:cubicBezTo>
                    <a:pt x="1230" y="204"/>
                    <a:pt x="954" y="0"/>
                    <a:pt x="67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154;p3"/>
            <p:cNvSpPr/>
            <p:nvPr/>
          </p:nvSpPr>
          <p:spPr>
            <a:xfrm>
              <a:off x="3505069" y="-568655"/>
              <a:ext cx="135853" cy="141989"/>
            </a:xfrm>
            <a:custGeom>
              <a:avLst/>
              <a:gdLst/>
              <a:ahLst/>
              <a:cxnLst/>
              <a:rect l="l" t="t" r="r" b="b"/>
              <a:pathLst>
                <a:path w="1594" h="1666" extrusionOk="0">
                  <a:moveTo>
                    <a:pt x="751" y="1"/>
                  </a:moveTo>
                  <a:cubicBezTo>
                    <a:pt x="708" y="1"/>
                    <a:pt x="665" y="5"/>
                    <a:pt x="622" y="14"/>
                  </a:cubicBezTo>
                  <a:cubicBezTo>
                    <a:pt x="237" y="98"/>
                    <a:pt x="0" y="530"/>
                    <a:pt x="96" y="981"/>
                  </a:cubicBezTo>
                  <a:cubicBezTo>
                    <a:pt x="181" y="1384"/>
                    <a:pt x="499" y="1665"/>
                    <a:pt x="841" y="1665"/>
                  </a:cubicBezTo>
                  <a:cubicBezTo>
                    <a:pt x="883" y="1665"/>
                    <a:pt x="926" y="1661"/>
                    <a:pt x="969" y="1652"/>
                  </a:cubicBezTo>
                  <a:cubicBezTo>
                    <a:pt x="1357" y="1571"/>
                    <a:pt x="1593" y="1136"/>
                    <a:pt x="1497" y="685"/>
                  </a:cubicBezTo>
                  <a:cubicBezTo>
                    <a:pt x="1412" y="282"/>
                    <a:pt x="1093" y="1"/>
                    <a:pt x="75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155;p3"/>
            <p:cNvSpPr/>
            <p:nvPr/>
          </p:nvSpPr>
          <p:spPr>
            <a:xfrm>
              <a:off x="3911679" y="-424965"/>
              <a:ext cx="126648" cy="125966"/>
            </a:xfrm>
            <a:custGeom>
              <a:avLst/>
              <a:gdLst/>
              <a:ahLst/>
              <a:cxnLst/>
              <a:rect l="l" t="t" r="r" b="b"/>
              <a:pathLst>
                <a:path w="1486" h="1478" extrusionOk="0">
                  <a:moveTo>
                    <a:pt x="810" y="1"/>
                  </a:moveTo>
                  <a:cubicBezTo>
                    <a:pt x="532" y="1"/>
                    <a:pt x="256" y="205"/>
                    <a:pt x="141" y="521"/>
                  </a:cubicBezTo>
                  <a:cubicBezTo>
                    <a:pt x="0" y="911"/>
                    <a:pt x="157" y="1325"/>
                    <a:pt x="490" y="1445"/>
                  </a:cubicBezTo>
                  <a:cubicBezTo>
                    <a:pt x="551" y="1467"/>
                    <a:pt x="614" y="1477"/>
                    <a:pt x="677" y="1477"/>
                  </a:cubicBezTo>
                  <a:cubicBezTo>
                    <a:pt x="955" y="1477"/>
                    <a:pt x="1232" y="1273"/>
                    <a:pt x="1347" y="955"/>
                  </a:cubicBezTo>
                  <a:cubicBezTo>
                    <a:pt x="1485" y="566"/>
                    <a:pt x="1330" y="154"/>
                    <a:pt x="998" y="33"/>
                  </a:cubicBezTo>
                  <a:cubicBezTo>
                    <a:pt x="936" y="11"/>
                    <a:pt x="873" y="1"/>
                    <a:pt x="81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156;p3"/>
            <p:cNvSpPr/>
            <p:nvPr/>
          </p:nvSpPr>
          <p:spPr>
            <a:xfrm>
              <a:off x="3732450" y="-567802"/>
              <a:ext cx="135853" cy="141819"/>
            </a:xfrm>
            <a:custGeom>
              <a:avLst/>
              <a:gdLst/>
              <a:ahLst/>
              <a:cxnLst/>
              <a:rect l="l" t="t" r="r" b="b"/>
              <a:pathLst>
                <a:path w="1594" h="1664" extrusionOk="0">
                  <a:moveTo>
                    <a:pt x="841" y="1"/>
                  </a:moveTo>
                  <a:cubicBezTo>
                    <a:pt x="499" y="1"/>
                    <a:pt x="181" y="282"/>
                    <a:pt x="96" y="683"/>
                  </a:cubicBezTo>
                  <a:cubicBezTo>
                    <a:pt x="0" y="1136"/>
                    <a:pt x="237" y="1569"/>
                    <a:pt x="622" y="1650"/>
                  </a:cubicBezTo>
                  <a:cubicBezTo>
                    <a:pt x="665" y="1659"/>
                    <a:pt x="708" y="1664"/>
                    <a:pt x="751" y="1664"/>
                  </a:cubicBezTo>
                  <a:cubicBezTo>
                    <a:pt x="1093" y="1664"/>
                    <a:pt x="1412" y="1382"/>
                    <a:pt x="1498" y="981"/>
                  </a:cubicBezTo>
                  <a:cubicBezTo>
                    <a:pt x="1593" y="528"/>
                    <a:pt x="1357" y="96"/>
                    <a:pt x="969" y="14"/>
                  </a:cubicBezTo>
                  <a:cubicBezTo>
                    <a:pt x="926" y="5"/>
                    <a:pt x="883" y="1"/>
                    <a:pt x="84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7" name="Google Shape;157;p3"/>
          <p:cNvGrpSpPr/>
          <p:nvPr/>
        </p:nvGrpSpPr>
        <p:grpSpPr>
          <a:xfrm rot="10412789">
            <a:off x="132756" y="630259"/>
            <a:ext cx="428195" cy="303047"/>
            <a:chOff x="3334703" y="-568655"/>
            <a:chExt cx="703624" cy="497978"/>
          </a:xfrm>
        </p:grpSpPr>
        <p:sp>
          <p:nvSpPr>
            <p:cNvPr id="158" name="Google Shape;158;p3"/>
            <p:cNvSpPr/>
            <p:nvPr/>
          </p:nvSpPr>
          <p:spPr>
            <a:xfrm>
              <a:off x="3439701" y="-356018"/>
              <a:ext cx="493979" cy="285342"/>
            </a:xfrm>
            <a:custGeom>
              <a:avLst/>
              <a:gdLst/>
              <a:ahLst/>
              <a:cxnLst/>
              <a:rect l="l" t="t" r="r" b="b"/>
              <a:pathLst>
                <a:path w="5796" h="3348" extrusionOk="0">
                  <a:moveTo>
                    <a:pt x="2897" y="1"/>
                  </a:moveTo>
                  <a:cubicBezTo>
                    <a:pt x="2551" y="1"/>
                    <a:pt x="2205" y="118"/>
                    <a:pt x="1920" y="352"/>
                  </a:cubicBezTo>
                  <a:cubicBezTo>
                    <a:pt x="1785" y="461"/>
                    <a:pt x="1661" y="585"/>
                    <a:pt x="1540" y="714"/>
                  </a:cubicBezTo>
                  <a:cubicBezTo>
                    <a:pt x="1287" y="981"/>
                    <a:pt x="936" y="1107"/>
                    <a:pt x="635" y="1307"/>
                  </a:cubicBezTo>
                  <a:cubicBezTo>
                    <a:pt x="74" y="1682"/>
                    <a:pt x="0" y="2447"/>
                    <a:pt x="471" y="2943"/>
                  </a:cubicBezTo>
                  <a:cubicBezTo>
                    <a:pt x="728" y="3212"/>
                    <a:pt x="1078" y="3347"/>
                    <a:pt x="1442" y="3347"/>
                  </a:cubicBezTo>
                  <a:cubicBezTo>
                    <a:pt x="1511" y="3347"/>
                    <a:pt x="1581" y="3343"/>
                    <a:pt x="1650" y="3333"/>
                  </a:cubicBezTo>
                  <a:cubicBezTo>
                    <a:pt x="1877" y="3302"/>
                    <a:pt x="2081" y="3208"/>
                    <a:pt x="2287" y="3119"/>
                  </a:cubicBezTo>
                  <a:cubicBezTo>
                    <a:pt x="2482" y="3036"/>
                    <a:pt x="2689" y="2995"/>
                    <a:pt x="2896" y="2995"/>
                  </a:cubicBezTo>
                  <a:cubicBezTo>
                    <a:pt x="3103" y="2995"/>
                    <a:pt x="3311" y="3036"/>
                    <a:pt x="3507" y="3119"/>
                  </a:cubicBezTo>
                  <a:cubicBezTo>
                    <a:pt x="3713" y="3204"/>
                    <a:pt x="3917" y="3300"/>
                    <a:pt x="4143" y="3333"/>
                  </a:cubicBezTo>
                  <a:cubicBezTo>
                    <a:pt x="4213" y="3343"/>
                    <a:pt x="4282" y="3347"/>
                    <a:pt x="4351" y="3347"/>
                  </a:cubicBezTo>
                  <a:cubicBezTo>
                    <a:pt x="4715" y="3347"/>
                    <a:pt x="5062" y="3212"/>
                    <a:pt x="5322" y="2943"/>
                  </a:cubicBezTo>
                  <a:cubicBezTo>
                    <a:pt x="5795" y="2447"/>
                    <a:pt x="5722" y="1685"/>
                    <a:pt x="5159" y="1307"/>
                  </a:cubicBezTo>
                  <a:cubicBezTo>
                    <a:pt x="4857" y="1107"/>
                    <a:pt x="4506" y="981"/>
                    <a:pt x="4253" y="714"/>
                  </a:cubicBezTo>
                  <a:cubicBezTo>
                    <a:pt x="4133" y="585"/>
                    <a:pt x="4006" y="461"/>
                    <a:pt x="3874" y="352"/>
                  </a:cubicBezTo>
                  <a:cubicBezTo>
                    <a:pt x="3589" y="118"/>
                    <a:pt x="3244" y="1"/>
                    <a:pt x="289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159;p3"/>
            <p:cNvSpPr/>
            <p:nvPr/>
          </p:nvSpPr>
          <p:spPr>
            <a:xfrm>
              <a:off x="3334703" y="-424284"/>
              <a:ext cx="126648" cy="125881"/>
            </a:xfrm>
            <a:custGeom>
              <a:avLst/>
              <a:gdLst/>
              <a:ahLst/>
              <a:cxnLst/>
              <a:rect l="l" t="t" r="r" b="b"/>
              <a:pathLst>
                <a:path w="1486" h="1477" extrusionOk="0">
                  <a:moveTo>
                    <a:pt x="677" y="0"/>
                  </a:moveTo>
                  <a:cubicBezTo>
                    <a:pt x="613" y="0"/>
                    <a:pt x="549" y="11"/>
                    <a:pt x="488" y="34"/>
                  </a:cubicBezTo>
                  <a:cubicBezTo>
                    <a:pt x="155" y="152"/>
                    <a:pt x="0" y="566"/>
                    <a:pt x="141" y="956"/>
                  </a:cubicBezTo>
                  <a:cubicBezTo>
                    <a:pt x="254" y="1273"/>
                    <a:pt x="529" y="1476"/>
                    <a:pt x="806" y="1476"/>
                  </a:cubicBezTo>
                  <a:cubicBezTo>
                    <a:pt x="870" y="1476"/>
                    <a:pt x="934" y="1466"/>
                    <a:pt x="995" y="1443"/>
                  </a:cubicBezTo>
                  <a:cubicBezTo>
                    <a:pt x="1328" y="1323"/>
                    <a:pt x="1485" y="911"/>
                    <a:pt x="1344" y="521"/>
                  </a:cubicBezTo>
                  <a:cubicBezTo>
                    <a:pt x="1230" y="204"/>
                    <a:pt x="954" y="0"/>
                    <a:pt x="67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160;p3"/>
            <p:cNvSpPr/>
            <p:nvPr/>
          </p:nvSpPr>
          <p:spPr>
            <a:xfrm>
              <a:off x="3505069" y="-568655"/>
              <a:ext cx="135853" cy="141989"/>
            </a:xfrm>
            <a:custGeom>
              <a:avLst/>
              <a:gdLst/>
              <a:ahLst/>
              <a:cxnLst/>
              <a:rect l="l" t="t" r="r" b="b"/>
              <a:pathLst>
                <a:path w="1594" h="1666" extrusionOk="0">
                  <a:moveTo>
                    <a:pt x="751" y="1"/>
                  </a:moveTo>
                  <a:cubicBezTo>
                    <a:pt x="708" y="1"/>
                    <a:pt x="665" y="5"/>
                    <a:pt x="622" y="14"/>
                  </a:cubicBezTo>
                  <a:cubicBezTo>
                    <a:pt x="237" y="98"/>
                    <a:pt x="0" y="530"/>
                    <a:pt x="96" y="981"/>
                  </a:cubicBezTo>
                  <a:cubicBezTo>
                    <a:pt x="181" y="1384"/>
                    <a:pt x="499" y="1665"/>
                    <a:pt x="841" y="1665"/>
                  </a:cubicBezTo>
                  <a:cubicBezTo>
                    <a:pt x="883" y="1665"/>
                    <a:pt x="926" y="1661"/>
                    <a:pt x="969" y="1652"/>
                  </a:cubicBezTo>
                  <a:cubicBezTo>
                    <a:pt x="1357" y="1571"/>
                    <a:pt x="1593" y="1136"/>
                    <a:pt x="1497" y="685"/>
                  </a:cubicBezTo>
                  <a:cubicBezTo>
                    <a:pt x="1412" y="282"/>
                    <a:pt x="1093" y="1"/>
                    <a:pt x="75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161;p3"/>
            <p:cNvSpPr/>
            <p:nvPr/>
          </p:nvSpPr>
          <p:spPr>
            <a:xfrm>
              <a:off x="3911679" y="-424965"/>
              <a:ext cx="126648" cy="125966"/>
            </a:xfrm>
            <a:custGeom>
              <a:avLst/>
              <a:gdLst/>
              <a:ahLst/>
              <a:cxnLst/>
              <a:rect l="l" t="t" r="r" b="b"/>
              <a:pathLst>
                <a:path w="1486" h="1478" extrusionOk="0">
                  <a:moveTo>
                    <a:pt x="810" y="1"/>
                  </a:moveTo>
                  <a:cubicBezTo>
                    <a:pt x="532" y="1"/>
                    <a:pt x="256" y="205"/>
                    <a:pt x="141" y="521"/>
                  </a:cubicBezTo>
                  <a:cubicBezTo>
                    <a:pt x="0" y="911"/>
                    <a:pt x="157" y="1325"/>
                    <a:pt x="490" y="1445"/>
                  </a:cubicBezTo>
                  <a:cubicBezTo>
                    <a:pt x="551" y="1467"/>
                    <a:pt x="614" y="1477"/>
                    <a:pt x="677" y="1477"/>
                  </a:cubicBezTo>
                  <a:cubicBezTo>
                    <a:pt x="955" y="1477"/>
                    <a:pt x="1232" y="1273"/>
                    <a:pt x="1347" y="955"/>
                  </a:cubicBezTo>
                  <a:cubicBezTo>
                    <a:pt x="1485" y="566"/>
                    <a:pt x="1330" y="154"/>
                    <a:pt x="998" y="33"/>
                  </a:cubicBezTo>
                  <a:cubicBezTo>
                    <a:pt x="936" y="11"/>
                    <a:pt x="873" y="1"/>
                    <a:pt x="81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162;p3"/>
            <p:cNvSpPr/>
            <p:nvPr/>
          </p:nvSpPr>
          <p:spPr>
            <a:xfrm>
              <a:off x="3732450" y="-567802"/>
              <a:ext cx="135853" cy="141819"/>
            </a:xfrm>
            <a:custGeom>
              <a:avLst/>
              <a:gdLst/>
              <a:ahLst/>
              <a:cxnLst/>
              <a:rect l="l" t="t" r="r" b="b"/>
              <a:pathLst>
                <a:path w="1594" h="1664" extrusionOk="0">
                  <a:moveTo>
                    <a:pt x="841" y="1"/>
                  </a:moveTo>
                  <a:cubicBezTo>
                    <a:pt x="499" y="1"/>
                    <a:pt x="181" y="282"/>
                    <a:pt x="96" y="683"/>
                  </a:cubicBezTo>
                  <a:cubicBezTo>
                    <a:pt x="0" y="1136"/>
                    <a:pt x="237" y="1569"/>
                    <a:pt x="622" y="1650"/>
                  </a:cubicBezTo>
                  <a:cubicBezTo>
                    <a:pt x="665" y="1659"/>
                    <a:pt x="708" y="1664"/>
                    <a:pt x="751" y="1664"/>
                  </a:cubicBezTo>
                  <a:cubicBezTo>
                    <a:pt x="1093" y="1664"/>
                    <a:pt x="1412" y="1382"/>
                    <a:pt x="1498" y="981"/>
                  </a:cubicBezTo>
                  <a:cubicBezTo>
                    <a:pt x="1593" y="528"/>
                    <a:pt x="1357" y="96"/>
                    <a:pt x="969" y="14"/>
                  </a:cubicBezTo>
                  <a:cubicBezTo>
                    <a:pt x="926" y="5"/>
                    <a:pt x="883" y="1"/>
                    <a:pt x="84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36183212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1_Section header"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3"/>
          <p:cNvSpPr txBox="1">
            <a:spLocks noGrp="1"/>
          </p:cNvSpPr>
          <p:nvPr>
            <p:ph type="title"/>
          </p:nvPr>
        </p:nvSpPr>
        <p:spPr>
          <a:xfrm>
            <a:off x="740125" y="2150850"/>
            <a:ext cx="38319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0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grpSp>
        <p:nvGrpSpPr>
          <p:cNvPr id="96" name="Google Shape;96;p3"/>
          <p:cNvGrpSpPr/>
          <p:nvPr/>
        </p:nvGrpSpPr>
        <p:grpSpPr>
          <a:xfrm rot="6435516" flipH="1">
            <a:off x="-745474" y="-911974"/>
            <a:ext cx="2184639" cy="2096635"/>
            <a:chOff x="2054181" y="1682500"/>
            <a:chExt cx="557500" cy="535042"/>
          </a:xfrm>
        </p:grpSpPr>
        <p:sp>
          <p:nvSpPr>
            <p:cNvPr id="97" name="Google Shape;97;p3"/>
            <p:cNvSpPr/>
            <p:nvPr/>
          </p:nvSpPr>
          <p:spPr>
            <a:xfrm>
              <a:off x="2054181" y="1734892"/>
              <a:ext cx="557500" cy="482650"/>
            </a:xfrm>
            <a:custGeom>
              <a:avLst/>
              <a:gdLst/>
              <a:ahLst/>
              <a:cxnLst/>
              <a:rect l="l" t="t" r="r" b="b"/>
              <a:pathLst>
                <a:path w="22300" h="19306" extrusionOk="0">
                  <a:moveTo>
                    <a:pt x="17029" y="1"/>
                  </a:moveTo>
                  <a:cubicBezTo>
                    <a:pt x="15601" y="1"/>
                    <a:pt x="14082" y="330"/>
                    <a:pt x="12862" y="771"/>
                  </a:cubicBezTo>
                  <a:cubicBezTo>
                    <a:pt x="12037" y="1071"/>
                    <a:pt x="11278" y="1177"/>
                    <a:pt x="10540" y="1177"/>
                  </a:cubicBezTo>
                  <a:cubicBezTo>
                    <a:pt x="8763" y="1177"/>
                    <a:pt x="7104" y="563"/>
                    <a:pt x="4920" y="563"/>
                  </a:cubicBezTo>
                  <a:cubicBezTo>
                    <a:pt x="4705" y="563"/>
                    <a:pt x="4485" y="569"/>
                    <a:pt x="4260" y="582"/>
                  </a:cubicBezTo>
                  <a:cubicBezTo>
                    <a:pt x="788" y="783"/>
                    <a:pt x="202" y="4198"/>
                    <a:pt x="1708" y="7372"/>
                  </a:cubicBezTo>
                  <a:cubicBezTo>
                    <a:pt x="3215" y="10546"/>
                    <a:pt x="1" y="13439"/>
                    <a:pt x="1258" y="16798"/>
                  </a:cubicBezTo>
                  <a:cubicBezTo>
                    <a:pt x="1942" y="18629"/>
                    <a:pt x="3846" y="18953"/>
                    <a:pt x="5847" y="18953"/>
                  </a:cubicBezTo>
                  <a:cubicBezTo>
                    <a:pt x="6944" y="18953"/>
                    <a:pt x="8069" y="18856"/>
                    <a:pt x="9039" y="18856"/>
                  </a:cubicBezTo>
                  <a:cubicBezTo>
                    <a:pt x="9546" y="18856"/>
                    <a:pt x="10011" y="18883"/>
                    <a:pt x="10407" y="18964"/>
                  </a:cubicBezTo>
                  <a:cubicBezTo>
                    <a:pt x="11570" y="19200"/>
                    <a:pt x="12633" y="19305"/>
                    <a:pt x="13600" y="19305"/>
                  </a:cubicBezTo>
                  <a:cubicBezTo>
                    <a:pt x="20113" y="19305"/>
                    <a:pt x="22247" y="14514"/>
                    <a:pt x="21247" y="12632"/>
                  </a:cubicBezTo>
                  <a:cubicBezTo>
                    <a:pt x="20090" y="10462"/>
                    <a:pt x="22299" y="6312"/>
                    <a:pt x="21496" y="2796"/>
                  </a:cubicBezTo>
                  <a:cubicBezTo>
                    <a:pt x="21018" y="707"/>
                    <a:pt x="19121" y="1"/>
                    <a:pt x="17029" y="1"/>
                  </a:cubicBezTo>
                  <a:close/>
                </a:path>
              </a:pathLst>
            </a:custGeom>
            <a:solidFill>
              <a:srgbClr val="B87CCF">
                <a:alpha val="529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" name="Google Shape;98;p3"/>
            <p:cNvSpPr/>
            <p:nvPr/>
          </p:nvSpPr>
          <p:spPr>
            <a:xfrm>
              <a:off x="2196000" y="1682500"/>
              <a:ext cx="189675" cy="60225"/>
            </a:xfrm>
            <a:custGeom>
              <a:avLst/>
              <a:gdLst/>
              <a:ahLst/>
              <a:cxnLst/>
              <a:rect l="l" t="t" r="r" b="b"/>
              <a:pathLst>
                <a:path w="7587" h="2409" extrusionOk="0">
                  <a:moveTo>
                    <a:pt x="984" y="1"/>
                  </a:moveTo>
                  <a:cubicBezTo>
                    <a:pt x="635" y="1"/>
                    <a:pt x="382" y="108"/>
                    <a:pt x="294" y="422"/>
                  </a:cubicBezTo>
                  <a:cubicBezTo>
                    <a:pt x="0" y="1457"/>
                    <a:pt x="1858" y="2408"/>
                    <a:pt x="3684" y="2408"/>
                  </a:cubicBezTo>
                  <a:cubicBezTo>
                    <a:pt x="3806" y="2408"/>
                    <a:pt x="3929" y="2404"/>
                    <a:pt x="4051" y="2395"/>
                  </a:cubicBezTo>
                  <a:cubicBezTo>
                    <a:pt x="6642" y="2210"/>
                    <a:pt x="7586" y="981"/>
                    <a:pt x="7325" y="374"/>
                  </a:cubicBezTo>
                  <a:cubicBezTo>
                    <a:pt x="7218" y="124"/>
                    <a:pt x="6925" y="30"/>
                    <a:pt x="6519" y="30"/>
                  </a:cubicBezTo>
                  <a:cubicBezTo>
                    <a:pt x="5946" y="30"/>
                    <a:pt x="5149" y="218"/>
                    <a:pt x="4336" y="422"/>
                  </a:cubicBezTo>
                  <a:cubicBezTo>
                    <a:pt x="4179" y="462"/>
                    <a:pt x="4010" y="479"/>
                    <a:pt x="3833" y="479"/>
                  </a:cubicBezTo>
                  <a:cubicBezTo>
                    <a:pt x="2889" y="479"/>
                    <a:pt x="1721" y="1"/>
                    <a:pt x="984" y="1"/>
                  </a:cubicBezTo>
                  <a:close/>
                </a:path>
              </a:pathLst>
            </a:custGeom>
            <a:solidFill>
              <a:srgbClr val="B87CCF">
                <a:alpha val="529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9" name="Google Shape;99;p3"/>
          <p:cNvSpPr/>
          <p:nvPr/>
        </p:nvSpPr>
        <p:spPr>
          <a:xfrm flipH="1">
            <a:off x="579829" y="1476575"/>
            <a:ext cx="215929" cy="199812"/>
          </a:xfrm>
          <a:custGeom>
            <a:avLst/>
            <a:gdLst/>
            <a:ahLst/>
            <a:cxnLst/>
            <a:rect l="l" t="t" r="r" b="b"/>
            <a:pathLst>
              <a:path w="1447" h="1339" extrusionOk="0">
                <a:moveTo>
                  <a:pt x="729" y="0"/>
                </a:moveTo>
                <a:cubicBezTo>
                  <a:pt x="719" y="0"/>
                  <a:pt x="709" y="1"/>
                  <a:pt x="699" y="1"/>
                </a:cubicBezTo>
                <a:cubicBezTo>
                  <a:pt x="486" y="13"/>
                  <a:pt x="286" y="122"/>
                  <a:pt x="161" y="298"/>
                </a:cubicBezTo>
                <a:cubicBezTo>
                  <a:pt x="36" y="475"/>
                  <a:pt x="0" y="692"/>
                  <a:pt x="61" y="893"/>
                </a:cubicBezTo>
                <a:cubicBezTo>
                  <a:pt x="121" y="1082"/>
                  <a:pt x="261" y="1238"/>
                  <a:pt x="458" y="1307"/>
                </a:cubicBezTo>
                <a:cubicBezTo>
                  <a:pt x="511" y="1327"/>
                  <a:pt x="571" y="1339"/>
                  <a:pt x="627" y="1339"/>
                </a:cubicBezTo>
                <a:cubicBezTo>
                  <a:pt x="760" y="1339"/>
                  <a:pt x="872" y="1279"/>
                  <a:pt x="953" y="1166"/>
                </a:cubicBezTo>
                <a:cubicBezTo>
                  <a:pt x="1053" y="1026"/>
                  <a:pt x="1089" y="801"/>
                  <a:pt x="932" y="604"/>
                </a:cubicBezTo>
                <a:cubicBezTo>
                  <a:pt x="860" y="511"/>
                  <a:pt x="744" y="455"/>
                  <a:pt x="631" y="455"/>
                </a:cubicBezTo>
                <a:cubicBezTo>
                  <a:pt x="543" y="455"/>
                  <a:pt x="466" y="495"/>
                  <a:pt x="418" y="563"/>
                </a:cubicBezTo>
                <a:cubicBezTo>
                  <a:pt x="350" y="652"/>
                  <a:pt x="338" y="756"/>
                  <a:pt x="378" y="853"/>
                </a:cubicBezTo>
                <a:cubicBezTo>
                  <a:pt x="418" y="945"/>
                  <a:pt x="507" y="1013"/>
                  <a:pt x="611" y="1026"/>
                </a:cubicBezTo>
                <a:cubicBezTo>
                  <a:pt x="616" y="1026"/>
                  <a:pt x="621" y="1027"/>
                  <a:pt x="626" y="1027"/>
                </a:cubicBezTo>
                <a:cubicBezTo>
                  <a:pt x="667" y="1027"/>
                  <a:pt x="700" y="997"/>
                  <a:pt x="703" y="957"/>
                </a:cubicBezTo>
                <a:cubicBezTo>
                  <a:pt x="707" y="917"/>
                  <a:pt x="679" y="877"/>
                  <a:pt x="639" y="873"/>
                </a:cubicBezTo>
                <a:cubicBezTo>
                  <a:pt x="587" y="865"/>
                  <a:pt x="547" y="837"/>
                  <a:pt x="527" y="797"/>
                </a:cubicBezTo>
                <a:cubicBezTo>
                  <a:pt x="507" y="756"/>
                  <a:pt x="511" y="716"/>
                  <a:pt x="531" y="672"/>
                </a:cubicBezTo>
                <a:cubicBezTo>
                  <a:pt x="551" y="636"/>
                  <a:pt x="583" y="612"/>
                  <a:pt x="623" y="604"/>
                </a:cubicBezTo>
                <a:cubicBezTo>
                  <a:pt x="629" y="603"/>
                  <a:pt x="636" y="602"/>
                  <a:pt x="643" y="602"/>
                </a:cubicBezTo>
                <a:cubicBezTo>
                  <a:pt x="689" y="602"/>
                  <a:pt x="745" y="625"/>
                  <a:pt x="784" y="660"/>
                </a:cubicBezTo>
                <a:cubicBezTo>
                  <a:pt x="860" y="724"/>
                  <a:pt x="900" y="825"/>
                  <a:pt x="892" y="925"/>
                </a:cubicBezTo>
                <a:cubicBezTo>
                  <a:pt x="888" y="1013"/>
                  <a:pt x="848" y="1086"/>
                  <a:pt x="784" y="1138"/>
                </a:cubicBezTo>
                <a:cubicBezTo>
                  <a:pt x="741" y="1170"/>
                  <a:pt x="693" y="1183"/>
                  <a:pt x="644" y="1183"/>
                </a:cubicBezTo>
                <a:cubicBezTo>
                  <a:pt x="516" y="1183"/>
                  <a:pt x="382" y="1092"/>
                  <a:pt x="310" y="1013"/>
                </a:cubicBezTo>
                <a:cubicBezTo>
                  <a:pt x="189" y="881"/>
                  <a:pt x="161" y="696"/>
                  <a:pt x="221" y="519"/>
                </a:cubicBezTo>
                <a:cubicBezTo>
                  <a:pt x="282" y="347"/>
                  <a:pt x="426" y="214"/>
                  <a:pt x="603" y="162"/>
                </a:cubicBezTo>
                <a:cubicBezTo>
                  <a:pt x="644" y="150"/>
                  <a:pt x="686" y="145"/>
                  <a:pt x="727" y="145"/>
                </a:cubicBezTo>
                <a:cubicBezTo>
                  <a:pt x="828" y="145"/>
                  <a:pt x="926" y="179"/>
                  <a:pt x="1009" y="242"/>
                </a:cubicBezTo>
                <a:cubicBezTo>
                  <a:pt x="1133" y="342"/>
                  <a:pt x="1270" y="604"/>
                  <a:pt x="1266" y="829"/>
                </a:cubicBezTo>
                <a:cubicBezTo>
                  <a:pt x="1258" y="945"/>
                  <a:pt x="1226" y="1030"/>
                  <a:pt x="1149" y="1082"/>
                </a:cubicBezTo>
                <a:cubicBezTo>
                  <a:pt x="1125" y="1098"/>
                  <a:pt x="1113" y="1126"/>
                  <a:pt x="1121" y="1150"/>
                </a:cubicBezTo>
                <a:cubicBezTo>
                  <a:pt x="1125" y="1182"/>
                  <a:pt x="1141" y="1206"/>
                  <a:pt x="1165" y="1218"/>
                </a:cubicBezTo>
                <a:cubicBezTo>
                  <a:pt x="1175" y="1221"/>
                  <a:pt x="1184" y="1223"/>
                  <a:pt x="1194" y="1223"/>
                </a:cubicBezTo>
                <a:cubicBezTo>
                  <a:pt x="1209" y="1223"/>
                  <a:pt x="1225" y="1219"/>
                  <a:pt x="1242" y="1206"/>
                </a:cubicBezTo>
                <a:cubicBezTo>
                  <a:pt x="1342" y="1138"/>
                  <a:pt x="1402" y="1021"/>
                  <a:pt x="1415" y="885"/>
                </a:cubicBezTo>
                <a:cubicBezTo>
                  <a:pt x="1447" y="632"/>
                  <a:pt x="1314" y="338"/>
                  <a:pt x="1173" y="178"/>
                </a:cubicBezTo>
                <a:cubicBezTo>
                  <a:pt x="1059" y="67"/>
                  <a:pt x="902" y="0"/>
                  <a:pt x="729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0;p3"/>
          <p:cNvSpPr/>
          <p:nvPr/>
        </p:nvSpPr>
        <p:spPr>
          <a:xfrm flipH="1">
            <a:off x="1766005" y="18188"/>
            <a:ext cx="232399" cy="236323"/>
          </a:xfrm>
          <a:custGeom>
            <a:avLst/>
            <a:gdLst/>
            <a:ahLst/>
            <a:cxnLst/>
            <a:rect l="l" t="t" r="r" b="b"/>
            <a:pathLst>
              <a:path w="1411" h="1435" extrusionOk="0">
                <a:moveTo>
                  <a:pt x="698" y="0"/>
                </a:moveTo>
                <a:cubicBezTo>
                  <a:pt x="487" y="0"/>
                  <a:pt x="299" y="92"/>
                  <a:pt x="169" y="254"/>
                </a:cubicBezTo>
                <a:cubicBezTo>
                  <a:pt x="45" y="410"/>
                  <a:pt x="1" y="615"/>
                  <a:pt x="49" y="816"/>
                </a:cubicBezTo>
                <a:cubicBezTo>
                  <a:pt x="101" y="1017"/>
                  <a:pt x="250" y="1146"/>
                  <a:pt x="447" y="1150"/>
                </a:cubicBezTo>
                <a:cubicBezTo>
                  <a:pt x="450" y="1150"/>
                  <a:pt x="453" y="1150"/>
                  <a:pt x="456" y="1150"/>
                </a:cubicBezTo>
                <a:cubicBezTo>
                  <a:pt x="623" y="1150"/>
                  <a:pt x="829" y="1045"/>
                  <a:pt x="897" y="812"/>
                </a:cubicBezTo>
                <a:cubicBezTo>
                  <a:pt x="933" y="696"/>
                  <a:pt x="913" y="567"/>
                  <a:pt x="852" y="475"/>
                </a:cubicBezTo>
                <a:cubicBezTo>
                  <a:pt x="804" y="406"/>
                  <a:pt x="728" y="366"/>
                  <a:pt x="635" y="362"/>
                </a:cubicBezTo>
                <a:cubicBezTo>
                  <a:pt x="628" y="362"/>
                  <a:pt x="621" y="361"/>
                  <a:pt x="614" y="361"/>
                </a:cubicBezTo>
                <a:cubicBezTo>
                  <a:pt x="518" y="361"/>
                  <a:pt x="430" y="412"/>
                  <a:pt x="374" y="491"/>
                </a:cubicBezTo>
                <a:cubicBezTo>
                  <a:pt x="322" y="583"/>
                  <a:pt x="314" y="692"/>
                  <a:pt x="366" y="784"/>
                </a:cubicBezTo>
                <a:cubicBezTo>
                  <a:pt x="380" y="811"/>
                  <a:pt x="407" y="826"/>
                  <a:pt x="435" y="826"/>
                </a:cubicBezTo>
                <a:cubicBezTo>
                  <a:pt x="448" y="826"/>
                  <a:pt x="462" y="823"/>
                  <a:pt x="475" y="816"/>
                </a:cubicBezTo>
                <a:cubicBezTo>
                  <a:pt x="515" y="796"/>
                  <a:pt x="527" y="752"/>
                  <a:pt x="507" y="716"/>
                </a:cubicBezTo>
                <a:cubicBezTo>
                  <a:pt x="483" y="672"/>
                  <a:pt x="483" y="623"/>
                  <a:pt x="507" y="583"/>
                </a:cubicBezTo>
                <a:cubicBezTo>
                  <a:pt x="527" y="543"/>
                  <a:pt x="567" y="523"/>
                  <a:pt x="611" y="515"/>
                </a:cubicBezTo>
                <a:cubicBezTo>
                  <a:pt x="615" y="514"/>
                  <a:pt x="620" y="514"/>
                  <a:pt x="624" y="514"/>
                </a:cubicBezTo>
                <a:cubicBezTo>
                  <a:pt x="659" y="514"/>
                  <a:pt x="690" y="529"/>
                  <a:pt x="712" y="551"/>
                </a:cubicBezTo>
                <a:cubicBezTo>
                  <a:pt x="748" y="587"/>
                  <a:pt x="768" y="651"/>
                  <a:pt x="756" y="716"/>
                </a:cubicBezTo>
                <a:cubicBezTo>
                  <a:pt x="744" y="816"/>
                  <a:pt x="688" y="909"/>
                  <a:pt x="603" y="957"/>
                </a:cubicBezTo>
                <a:cubicBezTo>
                  <a:pt x="557" y="988"/>
                  <a:pt x="506" y="1002"/>
                  <a:pt x="453" y="1002"/>
                </a:cubicBezTo>
                <a:cubicBezTo>
                  <a:pt x="424" y="1002"/>
                  <a:pt x="395" y="998"/>
                  <a:pt x="366" y="989"/>
                </a:cubicBezTo>
                <a:cubicBezTo>
                  <a:pt x="181" y="925"/>
                  <a:pt x="165" y="672"/>
                  <a:pt x="201" y="531"/>
                </a:cubicBezTo>
                <a:cubicBezTo>
                  <a:pt x="242" y="354"/>
                  <a:pt x="374" y="226"/>
                  <a:pt x="551" y="181"/>
                </a:cubicBezTo>
                <a:cubicBezTo>
                  <a:pt x="600" y="168"/>
                  <a:pt x="651" y="161"/>
                  <a:pt x="701" y="161"/>
                </a:cubicBezTo>
                <a:cubicBezTo>
                  <a:pt x="832" y="161"/>
                  <a:pt x="961" y="206"/>
                  <a:pt x="1057" y="290"/>
                </a:cubicBezTo>
                <a:cubicBezTo>
                  <a:pt x="1174" y="386"/>
                  <a:pt x="1234" y="527"/>
                  <a:pt x="1222" y="672"/>
                </a:cubicBezTo>
                <a:cubicBezTo>
                  <a:pt x="1214" y="836"/>
                  <a:pt x="1073" y="1093"/>
                  <a:pt x="884" y="1214"/>
                </a:cubicBezTo>
                <a:cubicBezTo>
                  <a:pt x="818" y="1258"/>
                  <a:pt x="752" y="1279"/>
                  <a:pt x="690" y="1279"/>
                </a:cubicBezTo>
                <a:cubicBezTo>
                  <a:pt x="661" y="1279"/>
                  <a:pt x="634" y="1275"/>
                  <a:pt x="607" y="1266"/>
                </a:cubicBezTo>
                <a:cubicBezTo>
                  <a:pt x="598" y="1262"/>
                  <a:pt x="588" y="1259"/>
                  <a:pt x="578" y="1259"/>
                </a:cubicBezTo>
                <a:cubicBezTo>
                  <a:pt x="561" y="1259"/>
                  <a:pt x="543" y="1266"/>
                  <a:pt x="531" y="1278"/>
                </a:cubicBezTo>
                <a:cubicBezTo>
                  <a:pt x="511" y="1302"/>
                  <a:pt x="495" y="1330"/>
                  <a:pt x="507" y="1355"/>
                </a:cubicBezTo>
                <a:cubicBezTo>
                  <a:pt x="511" y="1379"/>
                  <a:pt x="531" y="1403"/>
                  <a:pt x="555" y="1411"/>
                </a:cubicBezTo>
                <a:cubicBezTo>
                  <a:pt x="603" y="1427"/>
                  <a:pt x="647" y="1435"/>
                  <a:pt x="692" y="1435"/>
                </a:cubicBezTo>
                <a:cubicBezTo>
                  <a:pt x="768" y="1435"/>
                  <a:pt x="844" y="1415"/>
                  <a:pt x="917" y="1375"/>
                </a:cubicBezTo>
                <a:cubicBezTo>
                  <a:pt x="1146" y="1254"/>
                  <a:pt x="1314" y="985"/>
                  <a:pt x="1367" y="776"/>
                </a:cubicBezTo>
                <a:cubicBezTo>
                  <a:pt x="1411" y="603"/>
                  <a:pt x="1371" y="422"/>
                  <a:pt x="1258" y="274"/>
                </a:cubicBezTo>
                <a:cubicBezTo>
                  <a:pt x="1134" y="105"/>
                  <a:pt x="929" y="5"/>
                  <a:pt x="712" y="1"/>
                </a:cubicBezTo>
                <a:cubicBezTo>
                  <a:pt x="707" y="0"/>
                  <a:pt x="703" y="0"/>
                  <a:pt x="698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01" name="Google Shape;101;p3"/>
          <p:cNvGrpSpPr/>
          <p:nvPr/>
        </p:nvGrpSpPr>
        <p:grpSpPr>
          <a:xfrm flipH="1">
            <a:off x="-799476" y="306354"/>
            <a:ext cx="1459675" cy="2094679"/>
            <a:chOff x="8328491" y="505017"/>
            <a:chExt cx="1459675" cy="2094679"/>
          </a:xfrm>
        </p:grpSpPr>
        <p:grpSp>
          <p:nvGrpSpPr>
            <p:cNvPr id="102" name="Google Shape;102;p3"/>
            <p:cNvGrpSpPr/>
            <p:nvPr/>
          </p:nvGrpSpPr>
          <p:grpSpPr>
            <a:xfrm>
              <a:off x="8328491" y="2037929"/>
              <a:ext cx="580943" cy="561766"/>
              <a:chOff x="8328491" y="2037929"/>
              <a:chExt cx="580943" cy="561766"/>
            </a:xfrm>
          </p:grpSpPr>
          <p:sp>
            <p:nvSpPr>
              <p:cNvPr id="103" name="Google Shape;103;p3"/>
              <p:cNvSpPr/>
              <p:nvPr/>
            </p:nvSpPr>
            <p:spPr>
              <a:xfrm rot="1978064">
                <a:off x="8396332" y="2128457"/>
                <a:ext cx="445374" cy="380712"/>
              </a:xfrm>
              <a:custGeom>
                <a:avLst/>
                <a:gdLst/>
                <a:ahLst/>
                <a:cxnLst/>
                <a:rect l="l" t="t" r="r" b="b"/>
                <a:pathLst>
                  <a:path w="4601" h="3933" extrusionOk="0">
                    <a:moveTo>
                      <a:pt x="3465" y="0"/>
                    </a:moveTo>
                    <a:cubicBezTo>
                      <a:pt x="2561" y="0"/>
                      <a:pt x="2644" y="1918"/>
                      <a:pt x="2644" y="1918"/>
                    </a:cubicBezTo>
                    <a:cubicBezTo>
                      <a:pt x="2644" y="1918"/>
                      <a:pt x="1691" y="910"/>
                      <a:pt x="1051" y="910"/>
                    </a:cubicBezTo>
                    <a:cubicBezTo>
                      <a:pt x="902" y="910"/>
                      <a:pt x="770" y="964"/>
                      <a:pt x="671" y="1098"/>
                    </a:cubicBezTo>
                    <a:cubicBezTo>
                      <a:pt x="0" y="1996"/>
                      <a:pt x="2711" y="3932"/>
                      <a:pt x="3431" y="3932"/>
                    </a:cubicBezTo>
                    <a:cubicBezTo>
                      <a:pt x="3465" y="3932"/>
                      <a:pt x="3495" y="3928"/>
                      <a:pt x="3520" y="3919"/>
                    </a:cubicBezTo>
                    <a:cubicBezTo>
                      <a:pt x="4110" y="3698"/>
                      <a:pt x="4601" y="138"/>
                      <a:pt x="3548" y="6"/>
                    </a:cubicBezTo>
                    <a:cubicBezTo>
                      <a:pt x="3519" y="2"/>
                      <a:pt x="3492" y="0"/>
                      <a:pt x="3465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4" name="Google Shape;104;p3"/>
              <p:cNvSpPr/>
              <p:nvPr/>
            </p:nvSpPr>
            <p:spPr>
              <a:xfrm rot="1978064">
                <a:off x="8377767" y="2190279"/>
                <a:ext cx="376550" cy="292528"/>
              </a:xfrm>
              <a:custGeom>
                <a:avLst/>
                <a:gdLst/>
                <a:ahLst/>
                <a:cxnLst/>
                <a:rect l="l" t="t" r="r" b="b"/>
                <a:pathLst>
                  <a:path w="3890" h="3022" extrusionOk="0">
                    <a:moveTo>
                      <a:pt x="1050" y="1"/>
                    </a:moveTo>
                    <a:cubicBezTo>
                      <a:pt x="902" y="1"/>
                      <a:pt x="770" y="56"/>
                      <a:pt x="671" y="187"/>
                    </a:cubicBezTo>
                    <a:cubicBezTo>
                      <a:pt x="0" y="1088"/>
                      <a:pt x="2707" y="3021"/>
                      <a:pt x="3427" y="3021"/>
                    </a:cubicBezTo>
                    <a:cubicBezTo>
                      <a:pt x="3461" y="3021"/>
                      <a:pt x="3491" y="3017"/>
                      <a:pt x="3516" y="3008"/>
                    </a:cubicBezTo>
                    <a:cubicBezTo>
                      <a:pt x="3652" y="2956"/>
                      <a:pt x="3777" y="2735"/>
                      <a:pt x="3889" y="2425"/>
                    </a:cubicBezTo>
                    <a:cubicBezTo>
                      <a:pt x="3733" y="2345"/>
                      <a:pt x="3576" y="2248"/>
                      <a:pt x="3427" y="2152"/>
                    </a:cubicBezTo>
                    <a:cubicBezTo>
                      <a:pt x="2564" y="1594"/>
                      <a:pt x="1840" y="870"/>
                      <a:pt x="1266" y="35"/>
                    </a:cubicBezTo>
                    <a:cubicBezTo>
                      <a:pt x="1192" y="13"/>
                      <a:pt x="1119" y="1"/>
                      <a:pt x="1050" y="1"/>
                    </a:cubicBezTo>
                    <a:close/>
                  </a:path>
                </a:pathLst>
              </a:custGeom>
              <a:solidFill>
                <a:srgbClr val="FFF1F6">
                  <a:alpha val="333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05" name="Google Shape;105;p3"/>
            <p:cNvGrpSpPr/>
            <p:nvPr/>
          </p:nvGrpSpPr>
          <p:grpSpPr>
            <a:xfrm rot="-5889459" flipH="1">
              <a:off x="8298512" y="743391"/>
              <a:ext cx="1545354" cy="1227090"/>
              <a:chOff x="6766920" y="-660615"/>
              <a:chExt cx="1545325" cy="1227067"/>
            </a:xfrm>
          </p:grpSpPr>
          <p:grpSp>
            <p:nvGrpSpPr>
              <p:cNvPr id="106" name="Google Shape;106;p3"/>
              <p:cNvGrpSpPr/>
              <p:nvPr/>
            </p:nvGrpSpPr>
            <p:grpSpPr>
              <a:xfrm rot="-1338283">
                <a:off x="6766019" y="229092"/>
                <a:ext cx="900924" cy="172863"/>
                <a:chOff x="3564648" y="628675"/>
                <a:chExt cx="901001" cy="172878"/>
              </a:xfrm>
            </p:grpSpPr>
            <p:sp>
              <p:nvSpPr>
                <p:cNvPr id="107" name="Google Shape;107;p3"/>
                <p:cNvSpPr/>
                <p:nvPr/>
              </p:nvSpPr>
              <p:spPr>
                <a:xfrm>
                  <a:off x="3564648" y="647688"/>
                  <a:ext cx="32631" cy="260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2" h="193" extrusionOk="0">
                      <a:moveTo>
                        <a:pt x="73" y="0"/>
                      </a:moveTo>
                      <a:cubicBezTo>
                        <a:pt x="53" y="0"/>
                        <a:pt x="33" y="10"/>
                        <a:pt x="21" y="28"/>
                      </a:cubicBezTo>
                      <a:cubicBezTo>
                        <a:pt x="0" y="52"/>
                        <a:pt x="4" y="92"/>
                        <a:pt x="33" y="112"/>
                      </a:cubicBezTo>
                      <a:cubicBezTo>
                        <a:pt x="33" y="112"/>
                        <a:pt x="69" y="140"/>
                        <a:pt x="141" y="184"/>
                      </a:cubicBezTo>
                      <a:cubicBezTo>
                        <a:pt x="149" y="188"/>
                        <a:pt x="165" y="192"/>
                        <a:pt x="173" y="192"/>
                      </a:cubicBezTo>
                      <a:cubicBezTo>
                        <a:pt x="193" y="192"/>
                        <a:pt x="213" y="184"/>
                        <a:pt x="225" y="168"/>
                      </a:cubicBezTo>
                      <a:cubicBezTo>
                        <a:pt x="241" y="144"/>
                        <a:pt x="233" y="104"/>
                        <a:pt x="205" y="84"/>
                      </a:cubicBezTo>
                      <a:cubicBezTo>
                        <a:pt x="141" y="40"/>
                        <a:pt x="105" y="11"/>
                        <a:pt x="105" y="11"/>
                      </a:cubicBezTo>
                      <a:cubicBezTo>
                        <a:pt x="96" y="4"/>
                        <a:pt x="84" y="0"/>
                        <a:pt x="73" y="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8" name="Google Shape;108;p3"/>
                <p:cNvSpPr/>
                <p:nvPr/>
              </p:nvSpPr>
              <p:spPr>
                <a:xfrm>
                  <a:off x="3630180" y="628675"/>
                  <a:ext cx="835469" cy="17287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196" h="1282" extrusionOk="0">
                      <a:moveTo>
                        <a:pt x="6121" y="0"/>
                      </a:moveTo>
                      <a:cubicBezTo>
                        <a:pt x="6109" y="0"/>
                        <a:pt x="6097" y="4"/>
                        <a:pt x="6087" y="12"/>
                      </a:cubicBezTo>
                      <a:cubicBezTo>
                        <a:pt x="6023" y="64"/>
                        <a:pt x="5955" y="112"/>
                        <a:pt x="5891" y="160"/>
                      </a:cubicBezTo>
                      <a:cubicBezTo>
                        <a:pt x="5858" y="177"/>
                        <a:pt x="5854" y="213"/>
                        <a:pt x="5875" y="245"/>
                      </a:cubicBezTo>
                      <a:cubicBezTo>
                        <a:pt x="5887" y="261"/>
                        <a:pt x="5907" y="269"/>
                        <a:pt x="5927" y="269"/>
                      </a:cubicBezTo>
                      <a:cubicBezTo>
                        <a:pt x="5943" y="269"/>
                        <a:pt x="5951" y="265"/>
                        <a:pt x="5967" y="261"/>
                      </a:cubicBezTo>
                      <a:cubicBezTo>
                        <a:pt x="6035" y="213"/>
                        <a:pt x="6104" y="165"/>
                        <a:pt x="6168" y="112"/>
                      </a:cubicBezTo>
                      <a:cubicBezTo>
                        <a:pt x="6192" y="88"/>
                        <a:pt x="6196" y="48"/>
                        <a:pt x="6176" y="24"/>
                      </a:cubicBezTo>
                      <a:cubicBezTo>
                        <a:pt x="6161" y="9"/>
                        <a:pt x="6140" y="0"/>
                        <a:pt x="6121" y="0"/>
                      </a:cubicBezTo>
                      <a:close/>
                      <a:moveTo>
                        <a:pt x="5557" y="384"/>
                      </a:moveTo>
                      <a:cubicBezTo>
                        <a:pt x="5546" y="384"/>
                        <a:pt x="5535" y="387"/>
                        <a:pt x="5525" y="394"/>
                      </a:cubicBezTo>
                      <a:lnTo>
                        <a:pt x="5312" y="514"/>
                      </a:lnTo>
                      <a:cubicBezTo>
                        <a:pt x="5284" y="530"/>
                        <a:pt x="5272" y="570"/>
                        <a:pt x="5288" y="602"/>
                      </a:cubicBezTo>
                      <a:cubicBezTo>
                        <a:pt x="5296" y="623"/>
                        <a:pt x="5324" y="631"/>
                        <a:pt x="5344" y="631"/>
                      </a:cubicBezTo>
                      <a:cubicBezTo>
                        <a:pt x="5352" y="631"/>
                        <a:pt x="5364" y="631"/>
                        <a:pt x="5372" y="627"/>
                      </a:cubicBezTo>
                      <a:cubicBezTo>
                        <a:pt x="5445" y="586"/>
                        <a:pt x="5517" y="546"/>
                        <a:pt x="5589" y="502"/>
                      </a:cubicBezTo>
                      <a:cubicBezTo>
                        <a:pt x="5617" y="486"/>
                        <a:pt x="5629" y="446"/>
                        <a:pt x="5609" y="414"/>
                      </a:cubicBezTo>
                      <a:cubicBezTo>
                        <a:pt x="5599" y="395"/>
                        <a:pt x="5578" y="384"/>
                        <a:pt x="5557" y="384"/>
                      </a:cubicBezTo>
                      <a:close/>
                      <a:moveTo>
                        <a:pt x="68" y="434"/>
                      </a:moveTo>
                      <a:cubicBezTo>
                        <a:pt x="45" y="434"/>
                        <a:pt x="25" y="444"/>
                        <a:pt x="17" y="466"/>
                      </a:cubicBezTo>
                      <a:cubicBezTo>
                        <a:pt x="1" y="494"/>
                        <a:pt x="9" y="534"/>
                        <a:pt x="41" y="550"/>
                      </a:cubicBezTo>
                      <a:cubicBezTo>
                        <a:pt x="109" y="590"/>
                        <a:pt x="185" y="631"/>
                        <a:pt x="262" y="667"/>
                      </a:cubicBezTo>
                      <a:cubicBezTo>
                        <a:pt x="266" y="671"/>
                        <a:pt x="278" y="671"/>
                        <a:pt x="286" y="671"/>
                      </a:cubicBezTo>
                      <a:cubicBezTo>
                        <a:pt x="310" y="671"/>
                        <a:pt x="330" y="663"/>
                        <a:pt x="346" y="635"/>
                      </a:cubicBezTo>
                      <a:cubicBezTo>
                        <a:pt x="362" y="602"/>
                        <a:pt x="346" y="566"/>
                        <a:pt x="318" y="550"/>
                      </a:cubicBezTo>
                      <a:cubicBezTo>
                        <a:pt x="246" y="514"/>
                        <a:pt x="169" y="482"/>
                        <a:pt x="101" y="442"/>
                      </a:cubicBezTo>
                      <a:cubicBezTo>
                        <a:pt x="90" y="436"/>
                        <a:pt x="79" y="434"/>
                        <a:pt x="68" y="434"/>
                      </a:cubicBezTo>
                      <a:close/>
                      <a:moveTo>
                        <a:pt x="4947" y="705"/>
                      </a:moveTo>
                      <a:cubicBezTo>
                        <a:pt x="4939" y="705"/>
                        <a:pt x="4930" y="707"/>
                        <a:pt x="4922" y="711"/>
                      </a:cubicBezTo>
                      <a:cubicBezTo>
                        <a:pt x="4846" y="747"/>
                        <a:pt x="4770" y="775"/>
                        <a:pt x="4693" y="807"/>
                      </a:cubicBezTo>
                      <a:cubicBezTo>
                        <a:pt x="4665" y="815"/>
                        <a:pt x="4645" y="856"/>
                        <a:pt x="4661" y="888"/>
                      </a:cubicBezTo>
                      <a:cubicBezTo>
                        <a:pt x="4669" y="912"/>
                        <a:pt x="4693" y="928"/>
                        <a:pt x="4721" y="928"/>
                      </a:cubicBezTo>
                      <a:cubicBezTo>
                        <a:pt x="4729" y="928"/>
                        <a:pt x="4738" y="928"/>
                        <a:pt x="4746" y="920"/>
                      </a:cubicBezTo>
                      <a:cubicBezTo>
                        <a:pt x="4826" y="892"/>
                        <a:pt x="4902" y="860"/>
                        <a:pt x="4975" y="827"/>
                      </a:cubicBezTo>
                      <a:cubicBezTo>
                        <a:pt x="5007" y="811"/>
                        <a:pt x="5023" y="771"/>
                        <a:pt x="5007" y="739"/>
                      </a:cubicBezTo>
                      <a:cubicBezTo>
                        <a:pt x="4995" y="719"/>
                        <a:pt x="4971" y="705"/>
                        <a:pt x="4947" y="705"/>
                      </a:cubicBezTo>
                      <a:close/>
                      <a:moveTo>
                        <a:pt x="694" y="729"/>
                      </a:moveTo>
                      <a:cubicBezTo>
                        <a:pt x="670" y="729"/>
                        <a:pt x="644" y="741"/>
                        <a:pt x="631" y="767"/>
                      </a:cubicBezTo>
                      <a:cubicBezTo>
                        <a:pt x="619" y="795"/>
                        <a:pt x="639" y="831"/>
                        <a:pt x="668" y="848"/>
                      </a:cubicBezTo>
                      <a:cubicBezTo>
                        <a:pt x="744" y="884"/>
                        <a:pt x="824" y="908"/>
                        <a:pt x="901" y="936"/>
                      </a:cubicBezTo>
                      <a:cubicBezTo>
                        <a:pt x="905" y="944"/>
                        <a:pt x="913" y="944"/>
                        <a:pt x="921" y="944"/>
                      </a:cubicBezTo>
                      <a:cubicBezTo>
                        <a:pt x="949" y="944"/>
                        <a:pt x="969" y="924"/>
                        <a:pt x="981" y="896"/>
                      </a:cubicBezTo>
                      <a:cubicBezTo>
                        <a:pt x="989" y="864"/>
                        <a:pt x="969" y="827"/>
                        <a:pt x="941" y="815"/>
                      </a:cubicBezTo>
                      <a:cubicBezTo>
                        <a:pt x="864" y="791"/>
                        <a:pt x="788" y="763"/>
                        <a:pt x="712" y="731"/>
                      </a:cubicBezTo>
                      <a:cubicBezTo>
                        <a:pt x="706" y="729"/>
                        <a:pt x="700" y="729"/>
                        <a:pt x="694" y="729"/>
                      </a:cubicBezTo>
                      <a:close/>
                      <a:moveTo>
                        <a:pt x="1342" y="954"/>
                      </a:moveTo>
                      <a:cubicBezTo>
                        <a:pt x="1316" y="954"/>
                        <a:pt x="1288" y="973"/>
                        <a:pt x="1278" y="1004"/>
                      </a:cubicBezTo>
                      <a:cubicBezTo>
                        <a:pt x="1270" y="1032"/>
                        <a:pt x="1290" y="1069"/>
                        <a:pt x="1326" y="1077"/>
                      </a:cubicBezTo>
                      <a:lnTo>
                        <a:pt x="1567" y="1137"/>
                      </a:lnTo>
                      <a:lnTo>
                        <a:pt x="1580" y="1137"/>
                      </a:lnTo>
                      <a:cubicBezTo>
                        <a:pt x="1612" y="1137"/>
                        <a:pt x="1636" y="1117"/>
                        <a:pt x="1636" y="1093"/>
                      </a:cubicBezTo>
                      <a:cubicBezTo>
                        <a:pt x="1648" y="1056"/>
                        <a:pt x="1628" y="1028"/>
                        <a:pt x="1592" y="1016"/>
                      </a:cubicBezTo>
                      <a:cubicBezTo>
                        <a:pt x="1511" y="996"/>
                        <a:pt x="1435" y="976"/>
                        <a:pt x="1355" y="956"/>
                      </a:cubicBezTo>
                      <a:cubicBezTo>
                        <a:pt x="1350" y="955"/>
                        <a:pt x="1346" y="954"/>
                        <a:pt x="1342" y="954"/>
                      </a:cubicBezTo>
                      <a:close/>
                      <a:moveTo>
                        <a:pt x="4306" y="950"/>
                      </a:moveTo>
                      <a:cubicBezTo>
                        <a:pt x="4300" y="950"/>
                        <a:pt x="4294" y="951"/>
                        <a:pt x="4288" y="952"/>
                      </a:cubicBezTo>
                      <a:cubicBezTo>
                        <a:pt x="4207" y="976"/>
                        <a:pt x="4135" y="996"/>
                        <a:pt x="4054" y="1016"/>
                      </a:cubicBezTo>
                      <a:cubicBezTo>
                        <a:pt x="4018" y="1028"/>
                        <a:pt x="3998" y="1056"/>
                        <a:pt x="4006" y="1093"/>
                      </a:cubicBezTo>
                      <a:cubicBezTo>
                        <a:pt x="4014" y="1117"/>
                        <a:pt x="4038" y="1137"/>
                        <a:pt x="4067" y="1137"/>
                      </a:cubicBezTo>
                      <a:lnTo>
                        <a:pt x="4087" y="1137"/>
                      </a:lnTo>
                      <a:cubicBezTo>
                        <a:pt x="4167" y="1117"/>
                        <a:pt x="4247" y="1097"/>
                        <a:pt x="4328" y="1073"/>
                      </a:cubicBezTo>
                      <a:cubicBezTo>
                        <a:pt x="4360" y="1064"/>
                        <a:pt x="4380" y="1028"/>
                        <a:pt x="4368" y="992"/>
                      </a:cubicBezTo>
                      <a:cubicBezTo>
                        <a:pt x="4361" y="966"/>
                        <a:pt x="4335" y="950"/>
                        <a:pt x="4306" y="950"/>
                      </a:cubicBezTo>
                      <a:close/>
                      <a:moveTo>
                        <a:pt x="2020" y="1096"/>
                      </a:moveTo>
                      <a:cubicBezTo>
                        <a:pt x="1988" y="1096"/>
                        <a:pt x="1961" y="1116"/>
                        <a:pt x="1957" y="1149"/>
                      </a:cubicBezTo>
                      <a:cubicBezTo>
                        <a:pt x="1953" y="1185"/>
                        <a:pt x="1973" y="1213"/>
                        <a:pt x="2009" y="1217"/>
                      </a:cubicBezTo>
                      <a:cubicBezTo>
                        <a:pt x="2090" y="1233"/>
                        <a:pt x="2174" y="1245"/>
                        <a:pt x="2255" y="1253"/>
                      </a:cubicBezTo>
                      <a:lnTo>
                        <a:pt x="2259" y="1253"/>
                      </a:lnTo>
                      <a:cubicBezTo>
                        <a:pt x="2291" y="1253"/>
                        <a:pt x="2319" y="1229"/>
                        <a:pt x="2327" y="1197"/>
                      </a:cubicBezTo>
                      <a:cubicBezTo>
                        <a:pt x="2331" y="1161"/>
                        <a:pt x="2307" y="1133"/>
                        <a:pt x="2271" y="1129"/>
                      </a:cubicBezTo>
                      <a:cubicBezTo>
                        <a:pt x="2190" y="1125"/>
                        <a:pt x="2110" y="1109"/>
                        <a:pt x="2030" y="1097"/>
                      </a:cubicBezTo>
                      <a:cubicBezTo>
                        <a:pt x="2026" y="1096"/>
                        <a:pt x="2023" y="1096"/>
                        <a:pt x="2020" y="1096"/>
                      </a:cubicBezTo>
                      <a:close/>
                      <a:moveTo>
                        <a:pt x="3637" y="1103"/>
                      </a:moveTo>
                      <a:cubicBezTo>
                        <a:pt x="3633" y="1103"/>
                        <a:pt x="3629" y="1104"/>
                        <a:pt x="3625" y="1105"/>
                      </a:cubicBezTo>
                      <a:lnTo>
                        <a:pt x="3384" y="1133"/>
                      </a:lnTo>
                      <a:cubicBezTo>
                        <a:pt x="3351" y="1137"/>
                        <a:pt x="3323" y="1169"/>
                        <a:pt x="3331" y="1205"/>
                      </a:cubicBezTo>
                      <a:cubicBezTo>
                        <a:pt x="3331" y="1233"/>
                        <a:pt x="3359" y="1257"/>
                        <a:pt x="3388" y="1257"/>
                      </a:cubicBezTo>
                      <a:cubicBezTo>
                        <a:pt x="3388" y="1257"/>
                        <a:pt x="3396" y="1257"/>
                        <a:pt x="3400" y="1253"/>
                      </a:cubicBezTo>
                      <a:cubicBezTo>
                        <a:pt x="3480" y="1249"/>
                        <a:pt x="3564" y="1237"/>
                        <a:pt x="3645" y="1225"/>
                      </a:cubicBezTo>
                      <a:cubicBezTo>
                        <a:pt x="3677" y="1217"/>
                        <a:pt x="3701" y="1189"/>
                        <a:pt x="3697" y="1153"/>
                      </a:cubicBezTo>
                      <a:cubicBezTo>
                        <a:pt x="3693" y="1128"/>
                        <a:pt x="3668" y="1103"/>
                        <a:pt x="3637" y="1103"/>
                      </a:cubicBezTo>
                      <a:close/>
                      <a:moveTo>
                        <a:pt x="2709" y="1157"/>
                      </a:moveTo>
                      <a:cubicBezTo>
                        <a:pt x="2672" y="1157"/>
                        <a:pt x="2640" y="1181"/>
                        <a:pt x="2640" y="1217"/>
                      </a:cubicBezTo>
                      <a:cubicBezTo>
                        <a:pt x="2640" y="1253"/>
                        <a:pt x="2668" y="1281"/>
                        <a:pt x="2701" y="1281"/>
                      </a:cubicBezTo>
                      <a:lnTo>
                        <a:pt x="2954" y="1281"/>
                      </a:lnTo>
                      <a:cubicBezTo>
                        <a:pt x="2990" y="1281"/>
                        <a:pt x="3014" y="1253"/>
                        <a:pt x="3014" y="1217"/>
                      </a:cubicBezTo>
                      <a:cubicBezTo>
                        <a:pt x="3014" y="1181"/>
                        <a:pt x="2982" y="1157"/>
                        <a:pt x="2950" y="1157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109" name="Google Shape;109;p3"/>
              <p:cNvGrpSpPr/>
              <p:nvPr/>
            </p:nvGrpSpPr>
            <p:grpSpPr>
              <a:xfrm rot="8478049">
                <a:off x="7456155" y="-397939"/>
                <a:ext cx="900955" cy="172869"/>
                <a:chOff x="3564648" y="628675"/>
                <a:chExt cx="901001" cy="172878"/>
              </a:xfrm>
            </p:grpSpPr>
            <p:sp>
              <p:nvSpPr>
                <p:cNvPr id="110" name="Google Shape;110;p3"/>
                <p:cNvSpPr/>
                <p:nvPr/>
              </p:nvSpPr>
              <p:spPr>
                <a:xfrm>
                  <a:off x="3564648" y="647688"/>
                  <a:ext cx="32631" cy="260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2" h="193" extrusionOk="0">
                      <a:moveTo>
                        <a:pt x="73" y="0"/>
                      </a:moveTo>
                      <a:cubicBezTo>
                        <a:pt x="53" y="0"/>
                        <a:pt x="33" y="10"/>
                        <a:pt x="21" y="28"/>
                      </a:cubicBezTo>
                      <a:cubicBezTo>
                        <a:pt x="0" y="52"/>
                        <a:pt x="4" y="92"/>
                        <a:pt x="33" y="112"/>
                      </a:cubicBezTo>
                      <a:cubicBezTo>
                        <a:pt x="33" y="112"/>
                        <a:pt x="69" y="140"/>
                        <a:pt x="141" y="184"/>
                      </a:cubicBezTo>
                      <a:cubicBezTo>
                        <a:pt x="149" y="188"/>
                        <a:pt x="165" y="192"/>
                        <a:pt x="173" y="192"/>
                      </a:cubicBezTo>
                      <a:cubicBezTo>
                        <a:pt x="193" y="192"/>
                        <a:pt x="213" y="184"/>
                        <a:pt x="225" y="168"/>
                      </a:cubicBezTo>
                      <a:cubicBezTo>
                        <a:pt x="241" y="144"/>
                        <a:pt x="233" y="104"/>
                        <a:pt x="205" y="84"/>
                      </a:cubicBezTo>
                      <a:cubicBezTo>
                        <a:pt x="141" y="40"/>
                        <a:pt x="105" y="11"/>
                        <a:pt x="105" y="11"/>
                      </a:cubicBezTo>
                      <a:cubicBezTo>
                        <a:pt x="96" y="4"/>
                        <a:pt x="84" y="0"/>
                        <a:pt x="73" y="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1" name="Google Shape;111;p3"/>
                <p:cNvSpPr/>
                <p:nvPr/>
              </p:nvSpPr>
              <p:spPr>
                <a:xfrm>
                  <a:off x="3630180" y="628675"/>
                  <a:ext cx="835469" cy="17287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196" h="1282" extrusionOk="0">
                      <a:moveTo>
                        <a:pt x="6121" y="0"/>
                      </a:moveTo>
                      <a:cubicBezTo>
                        <a:pt x="6109" y="0"/>
                        <a:pt x="6097" y="4"/>
                        <a:pt x="6087" y="12"/>
                      </a:cubicBezTo>
                      <a:cubicBezTo>
                        <a:pt x="6023" y="64"/>
                        <a:pt x="5955" y="112"/>
                        <a:pt x="5891" y="160"/>
                      </a:cubicBezTo>
                      <a:cubicBezTo>
                        <a:pt x="5858" y="177"/>
                        <a:pt x="5854" y="213"/>
                        <a:pt x="5875" y="245"/>
                      </a:cubicBezTo>
                      <a:cubicBezTo>
                        <a:pt x="5887" y="261"/>
                        <a:pt x="5907" y="269"/>
                        <a:pt x="5927" y="269"/>
                      </a:cubicBezTo>
                      <a:cubicBezTo>
                        <a:pt x="5943" y="269"/>
                        <a:pt x="5951" y="265"/>
                        <a:pt x="5967" y="261"/>
                      </a:cubicBezTo>
                      <a:cubicBezTo>
                        <a:pt x="6035" y="213"/>
                        <a:pt x="6104" y="165"/>
                        <a:pt x="6168" y="112"/>
                      </a:cubicBezTo>
                      <a:cubicBezTo>
                        <a:pt x="6192" y="88"/>
                        <a:pt x="6196" y="48"/>
                        <a:pt x="6176" y="24"/>
                      </a:cubicBezTo>
                      <a:cubicBezTo>
                        <a:pt x="6161" y="9"/>
                        <a:pt x="6140" y="0"/>
                        <a:pt x="6121" y="0"/>
                      </a:cubicBezTo>
                      <a:close/>
                      <a:moveTo>
                        <a:pt x="5557" y="384"/>
                      </a:moveTo>
                      <a:cubicBezTo>
                        <a:pt x="5546" y="384"/>
                        <a:pt x="5535" y="387"/>
                        <a:pt x="5525" y="394"/>
                      </a:cubicBezTo>
                      <a:lnTo>
                        <a:pt x="5312" y="514"/>
                      </a:lnTo>
                      <a:cubicBezTo>
                        <a:pt x="5284" y="530"/>
                        <a:pt x="5272" y="570"/>
                        <a:pt x="5288" y="602"/>
                      </a:cubicBezTo>
                      <a:cubicBezTo>
                        <a:pt x="5296" y="623"/>
                        <a:pt x="5324" y="631"/>
                        <a:pt x="5344" y="631"/>
                      </a:cubicBezTo>
                      <a:cubicBezTo>
                        <a:pt x="5352" y="631"/>
                        <a:pt x="5364" y="631"/>
                        <a:pt x="5372" y="627"/>
                      </a:cubicBezTo>
                      <a:cubicBezTo>
                        <a:pt x="5445" y="586"/>
                        <a:pt x="5517" y="546"/>
                        <a:pt x="5589" y="502"/>
                      </a:cubicBezTo>
                      <a:cubicBezTo>
                        <a:pt x="5617" y="486"/>
                        <a:pt x="5629" y="446"/>
                        <a:pt x="5609" y="414"/>
                      </a:cubicBezTo>
                      <a:cubicBezTo>
                        <a:pt x="5599" y="395"/>
                        <a:pt x="5578" y="384"/>
                        <a:pt x="5557" y="384"/>
                      </a:cubicBezTo>
                      <a:close/>
                      <a:moveTo>
                        <a:pt x="68" y="434"/>
                      </a:moveTo>
                      <a:cubicBezTo>
                        <a:pt x="45" y="434"/>
                        <a:pt x="25" y="444"/>
                        <a:pt x="17" y="466"/>
                      </a:cubicBezTo>
                      <a:cubicBezTo>
                        <a:pt x="1" y="494"/>
                        <a:pt x="9" y="534"/>
                        <a:pt x="41" y="550"/>
                      </a:cubicBezTo>
                      <a:cubicBezTo>
                        <a:pt x="109" y="590"/>
                        <a:pt x="185" y="631"/>
                        <a:pt x="262" y="667"/>
                      </a:cubicBezTo>
                      <a:cubicBezTo>
                        <a:pt x="266" y="671"/>
                        <a:pt x="278" y="671"/>
                        <a:pt x="286" y="671"/>
                      </a:cubicBezTo>
                      <a:cubicBezTo>
                        <a:pt x="310" y="671"/>
                        <a:pt x="330" y="663"/>
                        <a:pt x="346" y="635"/>
                      </a:cubicBezTo>
                      <a:cubicBezTo>
                        <a:pt x="362" y="602"/>
                        <a:pt x="346" y="566"/>
                        <a:pt x="318" y="550"/>
                      </a:cubicBezTo>
                      <a:cubicBezTo>
                        <a:pt x="246" y="514"/>
                        <a:pt x="169" y="482"/>
                        <a:pt x="101" y="442"/>
                      </a:cubicBezTo>
                      <a:cubicBezTo>
                        <a:pt x="90" y="436"/>
                        <a:pt x="79" y="434"/>
                        <a:pt x="68" y="434"/>
                      </a:cubicBezTo>
                      <a:close/>
                      <a:moveTo>
                        <a:pt x="4947" y="705"/>
                      </a:moveTo>
                      <a:cubicBezTo>
                        <a:pt x="4939" y="705"/>
                        <a:pt x="4930" y="707"/>
                        <a:pt x="4922" y="711"/>
                      </a:cubicBezTo>
                      <a:cubicBezTo>
                        <a:pt x="4846" y="747"/>
                        <a:pt x="4770" y="775"/>
                        <a:pt x="4693" y="807"/>
                      </a:cubicBezTo>
                      <a:cubicBezTo>
                        <a:pt x="4665" y="815"/>
                        <a:pt x="4645" y="856"/>
                        <a:pt x="4661" y="888"/>
                      </a:cubicBezTo>
                      <a:cubicBezTo>
                        <a:pt x="4669" y="912"/>
                        <a:pt x="4693" y="928"/>
                        <a:pt x="4721" y="928"/>
                      </a:cubicBezTo>
                      <a:cubicBezTo>
                        <a:pt x="4729" y="928"/>
                        <a:pt x="4738" y="928"/>
                        <a:pt x="4746" y="920"/>
                      </a:cubicBezTo>
                      <a:cubicBezTo>
                        <a:pt x="4826" y="892"/>
                        <a:pt x="4902" y="860"/>
                        <a:pt x="4975" y="827"/>
                      </a:cubicBezTo>
                      <a:cubicBezTo>
                        <a:pt x="5007" y="811"/>
                        <a:pt x="5023" y="771"/>
                        <a:pt x="5007" y="739"/>
                      </a:cubicBezTo>
                      <a:cubicBezTo>
                        <a:pt x="4995" y="719"/>
                        <a:pt x="4971" y="705"/>
                        <a:pt x="4947" y="705"/>
                      </a:cubicBezTo>
                      <a:close/>
                      <a:moveTo>
                        <a:pt x="694" y="729"/>
                      </a:moveTo>
                      <a:cubicBezTo>
                        <a:pt x="670" y="729"/>
                        <a:pt x="644" y="741"/>
                        <a:pt x="631" y="767"/>
                      </a:cubicBezTo>
                      <a:cubicBezTo>
                        <a:pt x="619" y="795"/>
                        <a:pt x="639" y="831"/>
                        <a:pt x="668" y="848"/>
                      </a:cubicBezTo>
                      <a:cubicBezTo>
                        <a:pt x="744" y="884"/>
                        <a:pt x="824" y="908"/>
                        <a:pt x="901" y="936"/>
                      </a:cubicBezTo>
                      <a:cubicBezTo>
                        <a:pt x="905" y="944"/>
                        <a:pt x="913" y="944"/>
                        <a:pt x="921" y="944"/>
                      </a:cubicBezTo>
                      <a:cubicBezTo>
                        <a:pt x="949" y="944"/>
                        <a:pt x="969" y="924"/>
                        <a:pt x="981" y="896"/>
                      </a:cubicBezTo>
                      <a:cubicBezTo>
                        <a:pt x="989" y="864"/>
                        <a:pt x="969" y="827"/>
                        <a:pt x="941" y="815"/>
                      </a:cubicBezTo>
                      <a:cubicBezTo>
                        <a:pt x="864" y="791"/>
                        <a:pt x="788" y="763"/>
                        <a:pt x="712" y="731"/>
                      </a:cubicBezTo>
                      <a:cubicBezTo>
                        <a:pt x="706" y="729"/>
                        <a:pt x="700" y="729"/>
                        <a:pt x="694" y="729"/>
                      </a:cubicBezTo>
                      <a:close/>
                      <a:moveTo>
                        <a:pt x="1342" y="954"/>
                      </a:moveTo>
                      <a:cubicBezTo>
                        <a:pt x="1316" y="954"/>
                        <a:pt x="1288" y="973"/>
                        <a:pt x="1278" y="1004"/>
                      </a:cubicBezTo>
                      <a:cubicBezTo>
                        <a:pt x="1270" y="1032"/>
                        <a:pt x="1290" y="1069"/>
                        <a:pt x="1326" y="1077"/>
                      </a:cubicBezTo>
                      <a:lnTo>
                        <a:pt x="1567" y="1137"/>
                      </a:lnTo>
                      <a:lnTo>
                        <a:pt x="1580" y="1137"/>
                      </a:lnTo>
                      <a:cubicBezTo>
                        <a:pt x="1612" y="1137"/>
                        <a:pt x="1636" y="1117"/>
                        <a:pt x="1636" y="1093"/>
                      </a:cubicBezTo>
                      <a:cubicBezTo>
                        <a:pt x="1648" y="1056"/>
                        <a:pt x="1628" y="1028"/>
                        <a:pt x="1592" y="1016"/>
                      </a:cubicBezTo>
                      <a:cubicBezTo>
                        <a:pt x="1511" y="996"/>
                        <a:pt x="1435" y="976"/>
                        <a:pt x="1355" y="956"/>
                      </a:cubicBezTo>
                      <a:cubicBezTo>
                        <a:pt x="1350" y="955"/>
                        <a:pt x="1346" y="954"/>
                        <a:pt x="1342" y="954"/>
                      </a:cubicBezTo>
                      <a:close/>
                      <a:moveTo>
                        <a:pt x="4306" y="950"/>
                      </a:moveTo>
                      <a:cubicBezTo>
                        <a:pt x="4300" y="950"/>
                        <a:pt x="4294" y="951"/>
                        <a:pt x="4288" y="952"/>
                      </a:cubicBezTo>
                      <a:cubicBezTo>
                        <a:pt x="4207" y="976"/>
                        <a:pt x="4135" y="996"/>
                        <a:pt x="4054" y="1016"/>
                      </a:cubicBezTo>
                      <a:cubicBezTo>
                        <a:pt x="4018" y="1028"/>
                        <a:pt x="3998" y="1056"/>
                        <a:pt x="4006" y="1093"/>
                      </a:cubicBezTo>
                      <a:cubicBezTo>
                        <a:pt x="4014" y="1117"/>
                        <a:pt x="4038" y="1137"/>
                        <a:pt x="4067" y="1137"/>
                      </a:cubicBezTo>
                      <a:lnTo>
                        <a:pt x="4087" y="1137"/>
                      </a:lnTo>
                      <a:cubicBezTo>
                        <a:pt x="4167" y="1117"/>
                        <a:pt x="4247" y="1097"/>
                        <a:pt x="4328" y="1073"/>
                      </a:cubicBezTo>
                      <a:cubicBezTo>
                        <a:pt x="4360" y="1064"/>
                        <a:pt x="4380" y="1028"/>
                        <a:pt x="4368" y="992"/>
                      </a:cubicBezTo>
                      <a:cubicBezTo>
                        <a:pt x="4361" y="966"/>
                        <a:pt x="4335" y="950"/>
                        <a:pt x="4306" y="950"/>
                      </a:cubicBezTo>
                      <a:close/>
                      <a:moveTo>
                        <a:pt x="2020" y="1096"/>
                      </a:moveTo>
                      <a:cubicBezTo>
                        <a:pt x="1988" y="1096"/>
                        <a:pt x="1961" y="1116"/>
                        <a:pt x="1957" y="1149"/>
                      </a:cubicBezTo>
                      <a:cubicBezTo>
                        <a:pt x="1953" y="1185"/>
                        <a:pt x="1973" y="1213"/>
                        <a:pt x="2009" y="1217"/>
                      </a:cubicBezTo>
                      <a:cubicBezTo>
                        <a:pt x="2090" y="1233"/>
                        <a:pt x="2174" y="1245"/>
                        <a:pt x="2255" y="1253"/>
                      </a:cubicBezTo>
                      <a:lnTo>
                        <a:pt x="2259" y="1253"/>
                      </a:lnTo>
                      <a:cubicBezTo>
                        <a:pt x="2291" y="1253"/>
                        <a:pt x="2319" y="1229"/>
                        <a:pt x="2327" y="1197"/>
                      </a:cubicBezTo>
                      <a:cubicBezTo>
                        <a:pt x="2331" y="1161"/>
                        <a:pt x="2307" y="1133"/>
                        <a:pt x="2271" y="1129"/>
                      </a:cubicBezTo>
                      <a:cubicBezTo>
                        <a:pt x="2190" y="1125"/>
                        <a:pt x="2110" y="1109"/>
                        <a:pt x="2030" y="1097"/>
                      </a:cubicBezTo>
                      <a:cubicBezTo>
                        <a:pt x="2026" y="1096"/>
                        <a:pt x="2023" y="1096"/>
                        <a:pt x="2020" y="1096"/>
                      </a:cubicBezTo>
                      <a:close/>
                      <a:moveTo>
                        <a:pt x="3637" y="1103"/>
                      </a:moveTo>
                      <a:cubicBezTo>
                        <a:pt x="3633" y="1103"/>
                        <a:pt x="3629" y="1104"/>
                        <a:pt x="3625" y="1105"/>
                      </a:cubicBezTo>
                      <a:lnTo>
                        <a:pt x="3384" y="1133"/>
                      </a:lnTo>
                      <a:cubicBezTo>
                        <a:pt x="3351" y="1137"/>
                        <a:pt x="3323" y="1169"/>
                        <a:pt x="3331" y="1205"/>
                      </a:cubicBezTo>
                      <a:cubicBezTo>
                        <a:pt x="3331" y="1233"/>
                        <a:pt x="3359" y="1257"/>
                        <a:pt x="3388" y="1257"/>
                      </a:cubicBezTo>
                      <a:cubicBezTo>
                        <a:pt x="3388" y="1257"/>
                        <a:pt x="3396" y="1257"/>
                        <a:pt x="3400" y="1253"/>
                      </a:cubicBezTo>
                      <a:cubicBezTo>
                        <a:pt x="3480" y="1249"/>
                        <a:pt x="3564" y="1237"/>
                        <a:pt x="3645" y="1225"/>
                      </a:cubicBezTo>
                      <a:cubicBezTo>
                        <a:pt x="3677" y="1217"/>
                        <a:pt x="3701" y="1189"/>
                        <a:pt x="3697" y="1153"/>
                      </a:cubicBezTo>
                      <a:cubicBezTo>
                        <a:pt x="3693" y="1128"/>
                        <a:pt x="3668" y="1103"/>
                        <a:pt x="3637" y="1103"/>
                      </a:cubicBezTo>
                      <a:close/>
                      <a:moveTo>
                        <a:pt x="2709" y="1157"/>
                      </a:moveTo>
                      <a:cubicBezTo>
                        <a:pt x="2672" y="1157"/>
                        <a:pt x="2640" y="1181"/>
                        <a:pt x="2640" y="1217"/>
                      </a:cubicBezTo>
                      <a:cubicBezTo>
                        <a:pt x="2640" y="1253"/>
                        <a:pt x="2668" y="1281"/>
                        <a:pt x="2701" y="1281"/>
                      </a:cubicBezTo>
                      <a:lnTo>
                        <a:pt x="2954" y="1281"/>
                      </a:lnTo>
                      <a:cubicBezTo>
                        <a:pt x="2990" y="1281"/>
                        <a:pt x="3014" y="1253"/>
                        <a:pt x="3014" y="1217"/>
                      </a:cubicBezTo>
                      <a:cubicBezTo>
                        <a:pt x="3014" y="1181"/>
                        <a:pt x="2982" y="1157"/>
                        <a:pt x="2950" y="1157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</p:grpSp>
      <p:grpSp>
        <p:nvGrpSpPr>
          <p:cNvPr id="112" name="Google Shape;112;p3"/>
          <p:cNvGrpSpPr/>
          <p:nvPr/>
        </p:nvGrpSpPr>
        <p:grpSpPr>
          <a:xfrm rot="-2995951">
            <a:off x="4429344" y="513243"/>
            <a:ext cx="4074052" cy="3919122"/>
            <a:chOff x="2032175" y="1682500"/>
            <a:chExt cx="557500" cy="536300"/>
          </a:xfrm>
        </p:grpSpPr>
        <p:sp>
          <p:nvSpPr>
            <p:cNvPr id="113" name="Google Shape;113;p3"/>
            <p:cNvSpPr/>
            <p:nvPr/>
          </p:nvSpPr>
          <p:spPr>
            <a:xfrm>
              <a:off x="2032175" y="1736150"/>
              <a:ext cx="557500" cy="482650"/>
            </a:xfrm>
            <a:custGeom>
              <a:avLst/>
              <a:gdLst/>
              <a:ahLst/>
              <a:cxnLst/>
              <a:rect l="l" t="t" r="r" b="b"/>
              <a:pathLst>
                <a:path w="22300" h="19306" extrusionOk="0">
                  <a:moveTo>
                    <a:pt x="17029" y="1"/>
                  </a:moveTo>
                  <a:cubicBezTo>
                    <a:pt x="15601" y="1"/>
                    <a:pt x="14082" y="330"/>
                    <a:pt x="12862" y="771"/>
                  </a:cubicBezTo>
                  <a:cubicBezTo>
                    <a:pt x="12037" y="1071"/>
                    <a:pt x="11278" y="1177"/>
                    <a:pt x="10540" y="1177"/>
                  </a:cubicBezTo>
                  <a:cubicBezTo>
                    <a:pt x="8763" y="1177"/>
                    <a:pt x="7104" y="563"/>
                    <a:pt x="4920" y="563"/>
                  </a:cubicBezTo>
                  <a:cubicBezTo>
                    <a:pt x="4705" y="563"/>
                    <a:pt x="4485" y="569"/>
                    <a:pt x="4260" y="582"/>
                  </a:cubicBezTo>
                  <a:cubicBezTo>
                    <a:pt x="788" y="783"/>
                    <a:pt x="202" y="4198"/>
                    <a:pt x="1708" y="7372"/>
                  </a:cubicBezTo>
                  <a:cubicBezTo>
                    <a:pt x="3215" y="10546"/>
                    <a:pt x="1" y="13439"/>
                    <a:pt x="1258" y="16798"/>
                  </a:cubicBezTo>
                  <a:cubicBezTo>
                    <a:pt x="1942" y="18629"/>
                    <a:pt x="3846" y="18953"/>
                    <a:pt x="5847" y="18953"/>
                  </a:cubicBezTo>
                  <a:cubicBezTo>
                    <a:pt x="6944" y="18953"/>
                    <a:pt x="8069" y="18856"/>
                    <a:pt x="9039" y="18856"/>
                  </a:cubicBezTo>
                  <a:cubicBezTo>
                    <a:pt x="9546" y="18856"/>
                    <a:pt x="10011" y="18883"/>
                    <a:pt x="10407" y="18964"/>
                  </a:cubicBezTo>
                  <a:cubicBezTo>
                    <a:pt x="11570" y="19200"/>
                    <a:pt x="12633" y="19305"/>
                    <a:pt x="13600" y="19305"/>
                  </a:cubicBezTo>
                  <a:cubicBezTo>
                    <a:pt x="20113" y="19305"/>
                    <a:pt x="22247" y="14514"/>
                    <a:pt x="21247" y="12632"/>
                  </a:cubicBezTo>
                  <a:cubicBezTo>
                    <a:pt x="20090" y="10462"/>
                    <a:pt x="22299" y="6312"/>
                    <a:pt x="21496" y="2796"/>
                  </a:cubicBezTo>
                  <a:cubicBezTo>
                    <a:pt x="21018" y="707"/>
                    <a:pt x="19121" y="1"/>
                    <a:pt x="17029" y="1"/>
                  </a:cubicBezTo>
                  <a:close/>
                </a:path>
              </a:pathLst>
            </a:custGeom>
            <a:solidFill>
              <a:srgbClr val="FF5A78">
                <a:alpha val="225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" name="Google Shape;114;p3"/>
            <p:cNvSpPr/>
            <p:nvPr/>
          </p:nvSpPr>
          <p:spPr>
            <a:xfrm>
              <a:off x="2196000" y="1682500"/>
              <a:ext cx="189675" cy="60225"/>
            </a:xfrm>
            <a:custGeom>
              <a:avLst/>
              <a:gdLst/>
              <a:ahLst/>
              <a:cxnLst/>
              <a:rect l="l" t="t" r="r" b="b"/>
              <a:pathLst>
                <a:path w="7587" h="2409" extrusionOk="0">
                  <a:moveTo>
                    <a:pt x="984" y="1"/>
                  </a:moveTo>
                  <a:cubicBezTo>
                    <a:pt x="635" y="1"/>
                    <a:pt x="382" y="108"/>
                    <a:pt x="294" y="422"/>
                  </a:cubicBezTo>
                  <a:cubicBezTo>
                    <a:pt x="0" y="1457"/>
                    <a:pt x="1858" y="2408"/>
                    <a:pt x="3684" y="2408"/>
                  </a:cubicBezTo>
                  <a:cubicBezTo>
                    <a:pt x="3806" y="2408"/>
                    <a:pt x="3929" y="2404"/>
                    <a:pt x="4051" y="2395"/>
                  </a:cubicBezTo>
                  <a:cubicBezTo>
                    <a:pt x="6642" y="2210"/>
                    <a:pt x="7586" y="981"/>
                    <a:pt x="7325" y="374"/>
                  </a:cubicBezTo>
                  <a:cubicBezTo>
                    <a:pt x="7218" y="124"/>
                    <a:pt x="6925" y="30"/>
                    <a:pt x="6519" y="30"/>
                  </a:cubicBezTo>
                  <a:cubicBezTo>
                    <a:pt x="5946" y="30"/>
                    <a:pt x="5149" y="218"/>
                    <a:pt x="4336" y="422"/>
                  </a:cubicBezTo>
                  <a:cubicBezTo>
                    <a:pt x="4179" y="462"/>
                    <a:pt x="4010" y="479"/>
                    <a:pt x="3833" y="479"/>
                  </a:cubicBezTo>
                  <a:cubicBezTo>
                    <a:pt x="2889" y="479"/>
                    <a:pt x="1721" y="1"/>
                    <a:pt x="984" y="1"/>
                  </a:cubicBezTo>
                  <a:close/>
                </a:path>
              </a:pathLst>
            </a:custGeom>
            <a:solidFill>
              <a:srgbClr val="FF5A78">
                <a:alpha val="225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5" name="Google Shape;115;p3"/>
          <p:cNvSpPr txBox="1">
            <a:spLocks noGrp="1"/>
          </p:cNvSpPr>
          <p:nvPr>
            <p:ph type="title" idx="2" hasCustomPrompt="1"/>
          </p:nvPr>
        </p:nvSpPr>
        <p:spPr>
          <a:xfrm>
            <a:off x="740125" y="831100"/>
            <a:ext cx="3831900" cy="1395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8000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116" name="Google Shape;116;p3"/>
          <p:cNvSpPr txBox="1">
            <a:spLocks noGrp="1"/>
          </p:cNvSpPr>
          <p:nvPr>
            <p:ph type="subTitle" idx="1"/>
          </p:nvPr>
        </p:nvSpPr>
        <p:spPr>
          <a:xfrm>
            <a:off x="1279975" y="3010100"/>
            <a:ext cx="2752200" cy="728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Font typeface="Bellota Text"/>
              <a:buNone/>
              <a:defRPr sz="1600">
                <a:solidFill>
                  <a:schemeClr val="dk1"/>
                </a:solidFill>
                <a:latin typeface="Bellota Text"/>
                <a:ea typeface="Bellota Text"/>
                <a:cs typeface="Bellota Text"/>
                <a:sym typeface="Bellota Text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grpSp>
        <p:nvGrpSpPr>
          <p:cNvPr id="117" name="Google Shape;117;p3"/>
          <p:cNvGrpSpPr/>
          <p:nvPr/>
        </p:nvGrpSpPr>
        <p:grpSpPr>
          <a:xfrm rot="7153394">
            <a:off x="7700648" y="3361727"/>
            <a:ext cx="2039530" cy="1399524"/>
            <a:chOff x="6272659" y="-660615"/>
            <a:chExt cx="2039586" cy="1399562"/>
          </a:xfrm>
        </p:grpSpPr>
        <p:grpSp>
          <p:nvGrpSpPr>
            <p:cNvPr id="118" name="Google Shape;118;p3"/>
            <p:cNvGrpSpPr/>
            <p:nvPr/>
          </p:nvGrpSpPr>
          <p:grpSpPr>
            <a:xfrm rot="8478049">
              <a:off x="7456155" y="-397939"/>
              <a:ext cx="900955" cy="172869"/>
              <a:chOff x="3564648" y="628675"/>
              <a:chExt cx="901001" cy="172878"/>
            </a:xfrm>
          </p:grpSpPr>
          <p:sp>
            <p:nvSpPr>
              <p:cNvPr id="119" name="Google Shape;119;p3"/>
              <p:cNvSpPr/>
              <p:nvPr/>
            </p:nvSpPr>
            <p:spPr>
              <a:xfrm>
                <a:off x="3564648" y="647688"/>
                <a:ext cx="32631" cy="26026"/>
              </a:xfrm>
              <a:custGeom>
                <a:avLst/>
                <a:gdLst/>
                <a:ahLst/>
                <a:cxnLst/>
                <a:rect l="l" t="t" r="r" b="b"/>
                <a:pathLst>
                  <a:path w="242" h="193" extrusionOk="0">
                    <a:moveTo>
                      <a:pt x="73" y="0"/>
                    </a:moveTo>
                    <a:cubicBezTo>
                      <a:pt x="53" y="0"/>
                      <a:pt x="33" y="10"/>
                      <a:pt x="21" y="28"/>
                    </a:cubicBezTo>
                    <a:cubicBezTo>
                      <a:pt x="0" y="52"/>
                      <a:pt x="4" y="92"/>
                      <a:pt x="33" y="112"/>
                    </a:cubicBezTo>
                    <a:cubicBezTo>
                      <a:pt x="33" y="112"/>
                      <a:pt x="69" y="140"/>
                      <a:pt x="141" y="184"/>
                    </a:cubicBezTo>
                    <a:cubicBezTo>
                      <a:pt x="149" y="188"/>
                      <a:pt x="165" y="192"/>
                      <a:pt x="173" y="192"/>
                    </a:cubicBezTo>
                    <a:cubicBezTo>
                      <a:pt x="193" y="192"/>
                      <a:pt x="213" y="184"/>
                      <a:pt x="225" y="168"/>
                    </a:cubicBezTo>
                    <a:cubicBezTo>
                      <a:pt x="241" y="144"/>
                      <a:pt x="233" y="104"/>
                      <a:pt x="205" y="84"/>
                    </a:cubicBezTo>
                    <a:cubicBezTo>
                      <a:pt x="141" y="40"/>
                      <a:pt x="105" y="11"/>
                      <a:pt x="105" y="11"/>
                    </a:cubicBezTo>
                    <a:cubicBezTo>
                      <a:pt x="96" y="4"/>
                      <a:pt x="84" y="0"/>
                      <a:pt x="73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0" name="Google Shape;120;p3"/>
              <p:cNvSpPr/>
              <p:nvPr/>
            </p:nvSpPr>
            <p:spPr>
              <a:xfrm>
                <a:off x="3630180" y="628675"/>
                <a:ext cx="835469" cy="172878"/>
              </a:xfrm>
              <a:custGeom>
                <a:avLst/>
                <a:gdLst/>
                <a:ahLst/>
                <a:cxnLst/>
                <a:rect l="l" t="t" r="r" b="b"/>
                <a:pathLst>
                  <a:path w="6196" h="1282" extrusionOk="0">
                    <a:moveTo>
                      <a:pt x="6121" y="0"/>
                    </a:moveTo>
                    <a:cubicBezTo>
                      <a:pt x="6109" y="0"/>
                      <a:pt x="6097" y="4"/>
                      <a:pt x="6087" y="12"/>
                    </a:cubicBezTo>
                    <a:cubicBezTo>
                      <a:pt x="6023" y="64"/>
                      <a:pt x="5955" y="112"/>
                      <a:pt x="5891" y="160"/>
                    </a:cubicBezTo>
                    <a:cubicBezTo>
                      <a:pt x="5858" y="177"/>
                      <a:pt x="5854" y="213"/>
                      <a:pt x="5875" y="245"/>
                    </a:cubicBezTo>
                    <a:cubicBezTo>
                      <a:pt x="5887" y="261"/>
                      <a:pt x="5907" y="269"/>
                      <a:pt x="5927" y="269"/>
                    </a:cubicBezTo>
                    <a:cubicBezTo>
                      <a:pt x="5943" y="269"/>
                      <a:pt x="5951" y="265"/>
                      <a:pt x="5967" y="261"/>
                    </a:cubicBezTo>
                    <a:cubicBezTo>
                      <a:pt x="6035" y="213"/>
                      <a:pt x="6104" y="165"/>
                      <a:pt x="6168" y="112"/>
                    </a:cubicBezTo>
                    <a:cubicBezTo>
                      <a:pt x="6192" y="88"/>
                      <a:pt x="6196" y="48"/>
                      <a:pt x="6176" y="24"/>
                    </a:cubicBezTo>
                    <a:cubicBezTo>
                      <a:pt x="6161" y="9"/>
                      <a:pt x="6140" y="0"/>
                      <a:pt x="6121" y="0"/>
                    </a:cubicBezTo>
                    <a:close/>
                    <a:moveTo>
                      <a:pt x="5557" y="384"/>
                    </a:moveTo>
                    <a:cubicBezTo>
                      <a:pt x="5546" y="384"/>
                      <a:pt x="5535" y="387"/>
                      <a:pt x="5525" y="394"/>
                    </a:cubicBezTo>
                    <a:lnTo>
                      <a:pt x="5312" y="514"/>
                    </a:lnTo>
                    <a:cubicBezTo>
                      <a:pt x="5284" y="530"/>
                      <a:pt x="5272" y="570"/>
                      <a:pt x="5288" y="602"/>
                    </a:cubicBezTo>
                    <a:cubicBezTo>
                      <a:pt x="5296" y="623"/>
                      <a:pt x="5324" y="631"/>
                      <a:pt x="5344" y="631"/>
                    </a:cubicBezTo>
                    <a:cubicBezTo>
                      <a:pt x="5352" y="631"/>
                      <a:pt x="5364" y="631"/>
                      <a:pt x="5372" y="627"/>
                    </a:cubicBezTo>
                    <a:cubicBezTo>
                      <a:pt x="5445" y="586"/>
                      <a:pt x="5517" y="546"/>
                      <a:pt x="5589" y="502"/>
                    </a:cubicBezTo>
                    <a:cubicBezTo>
                      <a:pt x="5617" y="486"/>
                      <a:pt x="5629" y="446"/>
                      <a:pt x="5609" y="414"/>
                    </a:cubicBezTo>
                    <a:cubicBezTo>
                      <a:pt x="5599" y="395"/>
                      <a:pt x="5578" y="384"/>
                      <a:pt x="5557" y="384"/>
                    </a:cubicBezTo>
                    <a:close/>
                    <a:moveTo>
                      <a:pt x="68" y="434"/>
                    </a:moveTo>
                    <a:cubicBezTo>
                      <a:pt x="45" y="434"/>
                      <a:pt x="25" y="444"/>
                      <a:pt x="17" y="466"/>
                    </a:cubicBezTo>
                    <a:cubicBezTo>
                      <a:pt x="1" y="494"/>
                      <a:pt x="9" y="534"/>
                      <a:pt x="41" y="550"/>
                    </a:cubicBezTo>
                    <a:cubicBezTo>
                      <a:pt x="109" y="590"/>
                      <a:pt x="185" y="631"/>
                      <a:pt x="262" y="667"/>
                    </a:cubicBezTo>
                    <a:cubicBezTo>
                      <a:pt x="266" y="671"/>
                      <a:pt x="278" y="671"/>
                      <a:pt x="286" y="671"/>
                    </a:cubicBezTo>
                    <a:cubicBezTo>
                      <a:pt x="310" y="671"/>
                      <a:pt x="330" y="663"/>
                      <a:pt x="346" y="635"/>
                    </a:cubicBezTo>
                    <a:cubicBezTo>
                      <a:pt x="362" y="602"/>
                      <a:pt x="346" y="566"/>
                      <a:pt x="318" y="550"/>
                    </a:cubicBezTo>
                    <a:cubicBezTo>
                      <a:pt x="246" y="514"/>
                      <a:pt x="169" y="482"/>
                      <a:pt x="101" y="442"/>
                    </a:cubicBezTo>
                    <a:cubicBezTo>
                      <a:pt x="90" y="436"/>
                      <a:pt x="79" y="434"/>
                      <a:pt x="68" y="434"/>
                    </a:cubicBezTo>
                    <a:close/>
                    <a:moveTo>
                      <a:pt x="4947" y="705"/>
                    </a:moveTo>
                    <a:cubicBezTo>
                      <a:pt x="4939" y="705"/>
                      <a:pt x="4930" y="707"/>
                      <a:pt x="4922" y="711"/>
                    </a:cubicBezTo>
                    <a:cubicBezTo>
                      <a:pt x="4846" y="747"/>
                      <a:pt x="4770" y="775"/>
                      <a:pt x="4693" y="807"/>
                    </a:cubicBezTo>
                    <a:cubicBezTo>
                      <a:pt x="4665" y="815"/>
                      <a:pt x="4645" y="856"/>
                      <a:pt x="4661" y="888"/>
                    </a:cubicBezTo>
                    <a:cubicBezTo>
                      <a:pt x="4669" y="912"/>
                      <a:pt x="4693" y="928"/>
                      <a:pt x="4721" y="928"/>
                    </a:cubicBezTo>
                    <a:cubicBezTo>
                      <a:pt x="4729" y="928"/>
                      <a:pt x="4738" y="928"/>
                      <a:pt x="4746" y="920"/>
                    </a:cubicBezTo>
                    <a:cubicBezTo>
                      <a:pt x="4826" y="892"/>
                      <a:pt x="4902" y="860"/>
                      <a:pt x="4975" y="827"/>
                    </a:cubicBezTo>
                    <a:cubicBezTo>
                      <a:pt x="5007" y="811"/>
                      <a:pt x="5023" y="771"/>
                      <a:pt x="5007" y="739"/>
                    </a:cubicBezTo>
                    <a:cubicBezTo>
                      <a:pt x="4995" y="719"/>
                      <a:pt x="4971" y="705"/>
                      <a:pt x="4947" y="705"/>
                    </a:cubicBezTo>
                    <a:close/>
                    <a:moveTo>
                      <a:pt x="694" y="729"/>
                    </a:moveTo>
                    <a:cubicBezTo>
                      <a:pt x="670" y="729"/>
                      <a:pt x="644" y="741"/>
                      <a:pt x="631" y="767"/>
                    </a:cubicBezTo>
                    <a:cubicBezTo>
                      <a:pt x="619" y="795"/>
                      <a:pt x="639" y="831"/>
                      <a:pt x="668" y="848"/>
                    </a:cubicBezTo>
                    <a:cubicBezTo>
                      <a:pt x="744" y="884"/>
                      <a:pt x="824" y="908"/>
                      <a:pt x="901" y="936"/>
                    </a:cubicBezTo>
                    <a:cubicBezTo>
                      <a:pt x="905" y="944"/>
                      <a:pt x="913" y="944"/>
                      <a:pt x="921" y="944"/>
                    </a:cubicBezTo>
                    <a:cubicBezTo>
                      <a:pt x="949" y="944"/>
                      <a:pt x="969" y="924"/>
                      <a:pt x="981" y="896"/>
                    </a:cubicBezTo>
                    <a:cubicBezTo>
                      <a:pt x="989" y="864"/>
                      <a:pt x="969" y="827"/>
                      <a:pt x="941" y="815"/>
                    </a:cubicBezTo>
                    <a:cubicBezTo>
                      <a:pt x="864" y="791"/>
                      <a:pt x="788" y="763"/>
                      <a:pt x="712" y="731"/>
                    </a:cubicBezTo>
                    <a:cubicBezTo>
                      <a:pt x="706" y="729"/>
                      <a:pt x="700" y="729"/>
                      <a:pt x="694" y="729"/>
                    </a:cubicBezTo>
                    <a:close/>
                    <a:moveTo>
                      <a:pt x="1342" y="954"/>
                    </a:moveTo>
                    <a:cubicBezTo>
                      <a:pt x="1316" y="954"/>
                      <a:pt x="1288" y="973"/>
                      <a:pt x="1278" y="1004"/>
                    </a:cubicBezTo>
                    <a:cubicBezTo>
                      <a:pt x="1270" y="1032"/>
                      <a:pt x="1290" y="1069"/>
                      <a:pt x="1326" y="1077"/>
                    </a:cubicBezTo>
                    <a:lnTo>
                      <a:pt x="1567" y="1137"/>
                    </a:lnTo>
                    <a:lnTo>
                      <a:pt x="1580" y="1137"/>
                    </a:lnTo>
                    <a:cubicBezTo>
                      <a:pt x="1612" y="1137"/>
                      <a:pt x="1636" y="1117"/>
                      <a:pt x="1636" y="1093"/>
                    </a:cubicBezTo>
                    <a:cubicBezTo>
                      <a:pt x="1648" y="1056"/>
                      <a:pt x="1628" y="1028"/>
                      <a:pt x="1592" y="1016"/>
                    </a:cubicBezTo>
                    <a:cubicBezTo>
                      <a:pt x="1511" y="996"/>
                      <a:pt x="1435" y="976"/>
                      <a:pt x="1355" y="956"/>
                    </a:cubicBezTo>
                    <a:cubicBezTo>
                      <a:pt x="1350" y="955"/>
                      <a:pt x="1346" y="954"/>
                      <a:pt x="1342" y="954"/>
                    </a:cubicBezTo>
                    <a:close/>
                    <a:moveTo>
                      <a:pt x="4306" y="950"/>
                    </a:moveTo>
                    <a:cubicBezTo>
                      <a:pt x="4300" y="950"/>
                      <a:pt x="4294" y="951"/>
                      <a:pt x="4288" y="952"/>
                    </a:cubicBezTo>
                    <a:cubicBezTo>
                      <a:pt x="4207" y="976"/>
                      <a:pt x="4135" y="996"/>
                      <a:pt x="4054" y="1016"/>
                    </a:cubicBezTo>
                    <a:cubicBezTo>
                      <a:pt x="4018" y="1028"/>
                      <a:pt x="3998" y="1056"/>
                      <a:pt x="4006" y="1093"/>
                    </a:cubicBezTo>
                    <a:cubicBezTo>
                      <a:pt x="4014" y="1117"/>
                      <a:pt x="4038" y="1137"/>
                      <a:pt x="4067" y="1137"/>
                    </a:cubicBezTo>
                    <a:lnTo>
                      <a:pt x="4087" y="1137"/>
                    </a:lnTo>
                    <a:cubicBezTo>
                      <a:pt x="4167" y="1117"/>
                      <a:pt x="4247" y="1097"/>
                      <a:pt x="4328" y="1073"/>
                    </a:cubicBezTo>
                    <a:cubicBezTo>
                      <a:pt x="4360" y="1064"/>
                      <a:pt x="4380" y="1028"/>
                      <a:pt x="4368" y="992"/>
                    </a:cubicBezTo>
                    <a:cubicBezTo>
                      <a:pt x="4361" y="966"/>
                      <a:pt x="4335" y="950"/>
                      <a:pt x="4306" y="950"/>
                    </a:cubicBezTo>
                    <a:close/>
                    <a:moveTo>
                      <a:pt x="2020" y="1096"/>
                    </a:moveTo>
                    <a:cubicBezTo>
                      <a:pt x="1988" y="1096"/>
                      <a:pt x="1961" y="1116"/>
                      <a:pt x="1957" y="1149"/>
                    </a:cubicBezTo>
                    <a:cubicBezTo>
                      <a:pt x="1953" y="1185"/>
                      <a:pt x="1973" y="1213"/>
                      <a:pt x="2009" y="1217"/>
                    </a:cubicBezTo>
                    <a:cubicBezTo>
                      <a:pt x="2090" y="1233"/>
                      <a:pt x="2174" y="1245"/>
                      <a:pt x="2255" y="1253"/>
                    </a:cubicBezTo>
                    <a:lnTo>
                      <a:pt x="2259" y="1253"/>
                    </a:lnTo>
                    <a:cubicBezTo>
                      <a:pt x="2291" y="1253"/>
                      <a:pt x="2319" y="1229"/>
                      <a:pt x="2327" y="1197"/>
                    </a:cubicBezTo>
                    <a:cubicBezTo>
                      <a:pt x="2331" y="1161"/>
                      <a:pt x="2307" y="1133"/>
                      <a:pt x="2271" y="1129"/>
                    </a:cubicBezTo>
                    <a:cubicBezTo>
                      <a:pt x="2190" y="1125"/>
                      <a:pt x="2110" y="1109"/>
                      <a:pt x="2030" y="1097"/>
                    </a:cubicBezTo>
                    <a:cubicBezTo>
                      <a:pt x="2026" y="1096"/>
                      <a:pt x="2023" y="1096"/>
                      <a:pt x="2020" y="1096"/>
                    </a:cubicBezTo>
                    <a:close/>
                    <a:moveTo>
                      <a:pt x="3637" y="1103"/>
                    </a:moveTo>
                    <a:cubicBezTo>
                      <a:pt x="3633" y="1103"/>
                      <a:pt x="3629" y="1104"/>
                      <a:pt x="3625" y="1105"/>
                    </a:cubicBezTo>
                    <a:lnTo>
                      <a:pt x="3384" y="1133"/>
                    </a:lnTo>
                    <a:cubicBezTo>
                      <a:pt x="3351" y="1137"/>
                      <a:pt x="3323" y="1169"/>
                      <a:pt x="3331" y="1205"/>
                    </a:cubicBezTo>
                    <a:cubicBezTo>
                      <a:pt x="3331" y="1233"/>
                      <a:pt x="3359" y="1257"/>
                      <a:pt x="3388" y="1257"/>
                    </a:cubicBezTo>
                    <a:cubicBezTo>
                      <a:pt x="3388" y="1257"/>
                      <a:pt x="3396" y="1257"/>
                      <a:pt x="3400" y="1253"/>
                    </a:cubicBezTo>
                    <a:cubicBezTo>
                      <a:pt x="3480" y="1249"/>
                      <a:pt x="3564" y="1237"/>
                      <a:pt x="3645" y="1225"/>
                    </a:cubicBezTo>
                    <a:cubicBezTo>
                      <a:pt x="3677" y="1217"/>
                      <a:pt x="3701" y="1189"/>
                      <a:pt x="3697" y="1153"/>
                    </a:cubicBezTo>
                    <a:cubicBezTo>
                      <a:pt x="3693" y="1128"/>
                      <a:pt x="3668" y="1103"/>
                      <a:pt x="3637" y="1103"/>
                    </a:cubicBezTo>
                    <a:close/>
                    <a:moveTo>
                      <a:pt x="2709" y="1157"/>
                    </a:moveTo>
                    <a:cubicBezTo>
                      <a:pt x="2672" y="1157"/>
                      <a:pt x="2640" y="1181"/>
                      <a:pt x="2640" y="1217"/>
                    </a:cubicBezTo>
                    <a:cubicBezTo>
                      <a:pt x="2640" y="1253"/>
                      <a:pt x="2668" y="1281"/>
                      <a:pt x="2701" y="1281"/>
                    </a:cubicBezTo>
                    <a:lnTo>
                      <a:pt x="2954" y="1281"/>
                    </a:lnTo>
                    <a:cubicBezTo>
                      <a:pt x="2990" y="1281"/>
                      <a:pt x="3014" y="1253"/>
                      <a:pt x="3014" y="1217"/>
                    </a:cubicBezTo>
                    <a:cubicBezTo>
                      <a:pt x="3014" y="1181"/>
                      <a:pt x="2982" y="1157"/>
                      <a:pt x="2950" y="1157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1" name="Google Shape;121;p3"/>
            <p:cNvGrpSpPr/>
            <p:nvPr/>
          </p:nvGrpSpPr>
          <p:grpSpPr>
            <a:xfrm rot="-1338283">
              <a:off x="6304777" y="70229"/>
              <a:ext cx="1332686" cy="431981"/>
              <a:chOff x="3132849" y="378861"/>
              <a:chExt cx="1332799" cy="432018"/>
            </a:xfrm>
          </p:grpSpPr>
          <p:sp>
            <p:nvSpPr>
              <p:cNvPr id="122" name="Google Shape;122;p3"/>
              <p:cNvSpPr/>
              <p:nvPr/>
            </p:nvSpPr>
            <p:spPr>
              <a:xfrm>
                <a:off x="3564648" y="647688"/>
                <a:ext cx="32631" cy="26026"/>
              </a:xfrm>
              <a:custGeom>
                <a:avLst/>
                <a:gdLst/>
                <a:ahLst/>
                <a:cxnLst/>
                <a:rect l="l" t="t" r="r" b="b"/>
                <a:pathLst>
                  <a:path w="242" h="193" extrusionOk="0">
                    <a:moveTo>
                      <a:pt x="73" y="0"/>
                    </a:moveTo>
                    <a:cubicBezTo>
                      <a:pt x="53" y="0"/>
                      <a:pt x="33" y="10"/>
                      <a:pt x="21" y="28"/>
                    </a:cubicBezTo>
                    <a:cubicBezTo>
                      <a:pt x="0" y="52"/>
                      <a:pt x="4" y="92"/>
                      <a:pt x="33" y="112"/>
                    </a:cubicBezTo>
                    <a:cubicBezTo>
                      <a:pt x="33" y="112"/>
                      <a:pt x="69" y="140"/>
                      <a:pt x="141" y="184"/>
                    </a:cubicBezTo>
                    <a:cubicBezTo>
                      <a:pt x="149" y="188"/>
                      <a:pt x="165" y="192"/>
                      <a:pt x="173" y="192"/>
                    </a:cubicBezTo>
                    <a:cubicBezTo>
                      <a:pt x="193" y="192"/>
                      <a:pt x="213" y="184"/>
                      <a:pt x="225" y="168"/>
                    </a:cubicBezTo>
                    <a:cubicBezTo>
                      <a:pt x="241" y="144"/>
                      <a:pt x="233" y="104"/>
                      <a:pt x="205" y="84"/>
                    </a:cubicBezTo>
                    <a:cubicBezTo>
                      <a:pt x="141" y="40"/>
                      <a:pt x="105" y="11"/>
                      <a:pt x="105" y="11"/>
                    </a:cubicBezTo>
                    <a:cubicBezTo>
                      <a:pt x="96" y="4"/>
                      <a:pt x="84" y="0"/>
                      <a:pt x="73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3" name="Google Shape;123;p3"/>
              <p:cNvSpPr/>
              <p:nvPr/>
            </p:nvSpPr>
            <p:spPr>
              <a:xfrm>
                <a:off x="3630180" y="628675"/>
                <a:ext cx="835469" cy="172878"/>
              </a:xfrm>
              <a:custGeom>
                <a:avLst/>
                <a:gdLst/>
                <a:ahLst/>
                <a:cxnLst/>
                <a:rect l="l" t="t" r="r" b="b"/>
                <a:pathLst>
                  <a:path w="6196" h="1282" extrusionOk="0">
                    <a:moveTo>
                      <a:pt x="6121" y="0"/>
                    </a:moveTo>
                    <a:cubicBezTo>
                      <a:pt x="6109" y="0"/>
                      <a:pt x="6097" y="4"/>
                      <a:pt x="6087" y="12"/>
                    </a:cubicBezTo>
                    <a:cubicBezTo>
                      <a:pt x="6023" y="64"/>
                      <a:pt x="5955" y="112"/>
                      <a:pt x="5891" y="160"/>
                    </a:cubicBezTo>
                    <a:cubicBezTo>
                      <a:pt x="5858" y="177"/>
                      <a:pt x="5854" y="213"/>
                      <a:pt x="5875" y="245"/>
                    </a:cubicBezTo>
                    <a:cubicBezTo>
                      <a:pt x="5887" y="261"/>
                      <a:pt x="5907" y="269"/>
                      <a:pt x="5927" y="269"/>
                    </a:cubicBezTo>
                    <a:cubicBezTo>
                      <a:pt x="5943" y="269"/>
                      <a:pt x="5951" y="265"/>
                      <a:pt x="5967" y="261"/>
                    </a:cubicBezTo>
                    <a:cubicBezTo>
                      <a:pt x="6035" y="213"/>
                      <a:pt x="6104" y="165"/>
                      <a:pt x="6168" y="112"/>
                    </a:cubicBezTo>
                    <a:cubicBezTo>
                      <a:pt x="6192" y="88"/>
                      <a:pt x="6196" y="48"/>
                      <a:pt x="6176" y="24"/>
                    </a:cubicBezTo>
                    <a:cubicBezTo>
                      <a:pt x="6161" y="9"/>
                      <a:pt x="6140" y="0"/>
                      <a:pt x="6121" y="0"/>
                    </a:cubicBezTo>
                    <a:close/>
                    <a:moveTo>
                      <a:pt x="5557" y="384"/>
                    </a:moveTo>
                    <a:cubicBezTo>
                      <a:pt x="5546" y="384"/>
                      <a:pt x="5535" y="387"/>
                      <a:pt x="5525" y="394"/>
                    </a:cubicBezTo>
                    <a:lnTo>
                      <a:pt x="5312" y="514"/>
                    </a:lnTo>
                    <a:cubicBezTo>
                      <a:pt x="5284" y="530"/>
                      <a:pt x="5272" y="570"/>
                      <a:pt x="5288" y="602"/>
                    </a:cubicBezTo>
                    <a:cubicBezTo>
                      <a:pt x="5296" y="623"/>
                      <a:pt x="5324" y="631"/>
                      <a:pt x="5344" y="631"/>
                    </a:cubicBezTo>
                    <a:cubicBezTo>
                      <a:pt x="5352" y="631"/>
                      <a:pt x="5364" y="631"/>
                      <a:pt x="5372" y="627"/>
                    </a:cubicBezTo>
                    <a:cubicBezTo>
                      <a:pt x="5445" y="586"/>
                      <a:pt x="5517" y="546"/>
                      <a:pt x="5589" y="502"/>
                    </a:cubicBezTo>
                    <a:cubicBezTo>
                      <a:pt x="5617" y="486"/>
                      <a:pt x="5629" y="446"/>
                      <a:pt x="5609" y="414"/>
                    </a:cubicBezTo>
                    <a:cubicBezTo>
                      <a:pt x="5599" y="395"/>
                      <a:pt x="5578" y="384"/>
                      <a:pt x="5557" y="384"/>
                    </a:cubicBezTo>
                    <a:close/>
                    <a:moveTo>
                      <a:pt x="68" y="434"/>
                    </a:moveTo>
                    <a:cubicBezTo>
                      <a:pt x="45" y="434"/>
                      <a:pt x="25" y="444"/>
                      <a:pt x="17" y="466"/>
                    </a:cubicBezTo>
                    <a:cubicBezTo>
                      <a:pt x="1" y="494"/>
                      <a:pt x="9" y="534"/>
                      <a:pt x="41" y="550"/>
                    </a:cubicBezTo>
                    <a:cubicBezTo>
                      <a:pt x="109" y="590"/>
                      <a:pt x="185" y="631"/>
                      <a:pt x="262" y="667"/>
                    </a:cubicBezTo>
                    <a:cubicBezTo>
                      <a:pt x="266" y="671"/>
                      <a:pt x="278" y="671"/>
                      <a:pt x="286" y="671"/>
                    </a:cubicBezTo>
                    <a:cubicBezTo>
                      <a:pt x="310" y="671"/>
                      <a:pt x="330" y="663"/>
                      <a:pt x="346" y="635"/>
                    </a:cubicBezTo>
                    <a:cubicBezTo>
                      <a:pt x="362" y="602"/>
                      <a:pt x="346" y="566"/>
                      <a:pt x="318" y="550"/>
                    </a:cubicBezTo>
                    <a:cubicBezTo>
                      <a:pt x="246" y="514"/>
                      <a:pt x="169" y="482"/>
                      <a:pt x="101" y="442"/>
                    </a:cubicBezTo>
                    <a:cubicBezTo>
                      <a:pt x="90" y="436"/>
                      <a:pt x="79" y="434"/>
                      <a:pt x="68" y="434"/>
                    </a:cubicBezTo>
                    <a:close/>
                    <a:moveTo>
                      <a:pt x="4947" y="705"/>
                    </a:moveTo>
                    <a:cubicBezTo>
                      <a:pt x="4939" y="705"/>
                      <a:pt x="4930" y="707"/>
                      <a:pt x="4922" y="711"/>
                    </a:cubicBezTo>
                    <a:cubicBezTo>
                      <a:pt x="4846" y="747"/>
                      <a:pt x="4770" y="775"/>
                      <a:pt x="4693" y="807"/>
                    </a:cubicBezTo>
                    <a:cubicBezTo>
                      <a:pt x="4665" y="815"/>
                      <a:pt x="4645" y="856"/>
                      <a:pt x="4661" y="888"/>
                    </a:cubicBezTo>
                    <a:cubicBezTo>
                      <a:pt x="4669" y="912"/>
                      <a:pt x="4693" y="928"/>
                      <a:pt x="4721" y="928"/>
                    </a:cubicBezTo>
                    <a:cubicBezTo>
                      <a:pt x="4729" y="928"/>
                      <a:pt x="4738" y="928"/>
                      <a:pt x="4746" y="920"/>
                    </a:cubicBezTo>
                    <a:cubicBezTo>
                      <a:pt x="4826" y="892"/>
                      <a:pt x="4902" y="860"/>
                      <a:pt x="4975" y="827"/>
                    </a:cubicBezTo>
                    <a:cubicBezTo>
                      <a:pt x="5007" y="811"/>
                      <a:pt x="5023" y="771"/>
                      <a:pt x="5007" y="739"/>
                    </a:cubicBezTo>
                    <a:cubicBezTo>
                      <a:pt x="4995" y="719"/>
                      <a:pt x="4971" y="705"/>
                      <a:pt x="4947" y="705"/>
                    </a:cubicBezTo>
                    <a:close/>
                    <a:moveTo>
                      <a:pt x="694" y="729"/>
                    </a:moveTo>
                    <a:cubicBezTo>
                      <a:pt x="670" y="729"/>
                      <a:pt x="644" y="741"/>
                      <a:pt x="631" y="767"/>
                    </a:cubicBezTo>
                    <a:cubicBezTo>
                      <a:pt x="619" y="795"/>
                      <a:pt x="639" y="831"/>
                      <a:pt x="668" y="848"/>
                    </a:cubicBezTo>
                    <a:cubicBezTo>
                      <a:pt x="744" y="884"/>
                      <a:pt x="824" y="908"/>
                      <a:pt x="901" y="936"/>
                    </a:cubicBezTo>
                    <a:cubicBezTo>
                      <a:pt x="905" y="944"/>
                      <a:pt x="913" y="944"/>
                      <a:pt x="921" y="944"/>
                    </a:cubicBezTo>
                    <a:cubicBezTo>
                      <a:pt x="949" y="944"/>
                      <a:pt x="969" y="924"/>
                      <a:pt x="981" y="896"/>
                    </a:cubicBezTo>
                    <a:cubicBezTo>
                      <a:pt x="989" y="864"/>
                      <a:pt x="969" y="827"/>
                      <a:pt x="941" y="815"/>
                    </a:cubicBezTo>
                    <a:cubicBezTo>
                      <a:pt x="864" y="791"/>
                      <a:pt x="788" y="763"/>
                      <a:pt x="712" y="731"/>
                    </a:cubicBezTo>
                    <a:cubicBezTo>
                      <a:pt x="706" y="729"/>
                      <a:pt x="700" y="729"/>
                      <a:pt x="694" y="729"/>
                    </a:cubicBezTo>
                    <a:close/>
                    <a:moveTo>
                      <a:pt x="1342" y="954"/>
                    </a:moveTo>
                    <a:cubicBezTo>
                      <a:pt x="1316" y="954"/>
                      <a:pt x="1288" y="973"/>
                      <a:pt x="1278" y="1004"/>
                    </a:cubicBezTo>
                    <a:cubicBezTo>
                      <a:pt x="1270" y="1032"/>
                      <a:pt x="1290" y="1069"/>
                      <a:pt x="1326" y="1077"/>
                    </a:cubicBezTo>
                    <a:lnTo>
                      <a:pt x="1567" y="1137"/>
                    </a:lnTo>
                    <a:lnTo>
                      <a:pt x="1580" y="1137"/>
                    </a:lnTo>
                    <a:cubicBezTo>
                      <a:pt x="1612" y="1137"/>
                      <a:pt x="1636" y="1117"/>
                      <a:pt x="1636" y="1093"/>
                    </a:cubicBezTo>
                    <a:cubicBezTo>
                      <a:pt x="1648" y="1056"/>
                      <a:pt x="1628" y="1028"/>
                      <a:pt x="1592" y="1016"/>
                    </a:cubicBezTo>
                    <a:cubicBezTo>
                      <a:pt x="1511" y="996"/>
                      <a:pt x="1435" y="976"/>
                      <a:pt x="1355" y="956"/>
                    </a:cubicBezTo>
                    <a:cubicBezTo>
                      <a:pt x="1350" y="955"/>
                      <a:pt x="1346" y="954"/>
                      <a:pt x="1342" y="954"/>
                    </a:cubicBezTo>
                    <a:close/>
                    <a:moveTo>
                      <a:pt x="4306" y="950"/>
                    </a:moveTo>
                    <a:cubicBezTo>
                      <a:pt x="4300" y="950"/>
                      <a:pt x="4294" y="951"/>
                      <a:pt x="4288" y="952"/>
                    </a:cubicBezTo>
                    <a:cubicBezTo>
                      <a:pt x="4207" y="976"/>
                      <a:pt x="4135" y="996"/>
                      <a:pt x="4054" y="1016"/>
                    </a:cubicBezTo>
                    <a:cubicBezTo>
                      <a:pt x="4018" y="1028"/>
                      <a:pt x="3998" y="1056"/>
                      <a:pt x="4006" y="1093"/>
                    </a:cubicBezTo>
                    <a:cubicBezTo>
                      <a:pt x="4014" y="1117"/>
                      <a:pt x="4038" y="1137"/>
                      <a:pt x="4067" y="1137"/>
                    </a:cubicBezTo>
                    <a:lnTo>
                      <a:pt x="4087" y="1137"/>
                    </a:lnTo>
                    <a:cubicBezTo>
                      <a:pt x="4167" y="1117"/>
                      <a:pt x="4247" y="1097"/>
                      <a:pt x="4328" y="1073"/>
                    </a:cubicBezTo>
                    <a:cubicBezTo>
                      <a:pt x="4360" y="1064"/>
                      <a:pt x="4380" y="1028"/>
                      <a:pt x="4368" y="992"/>
                    </a:cubicBezTo>
                    <a:cubicBezTo>
                      <a:pt x="4361" y="966"/>
                      <a:pt x="4335" y="950"/>
                      <a:pt x="4306" y="950"/>
                    </a:cubicBezTo>
                    <a:close/>
                    <a:moveTo>
                      <a:pt x="2020" y="1096"/>
                    </a:moveTo>
                    <a:cubicBezTo>
                      <a:pt x="1988" y="1096"/>
                      <a:pt x="1961" y="1116"/>
                      <a:pt x="1957" y="1149"/>
                    </a:cubicBezTo>
                    <a:cubicBezTo>
                      <a:pt x="1953" y="1185"/>
                      <a:pt x="1973" y="1213"/>
                      <a:pt x="2009" y="1217"/>
                    </a:cubicBezTo>
                    <a:cubicBezTo>
                      <a:pt x="2090" y="1233"/>
                      <a:pt x="2174" y="1245"/>
                      <a:pt x="2255" y="1253"/>
                    </a:cubicBezTo>
                    <a:lnTo>
                      <a:pt x="2259" y="1253"/>
                    </a:lnTo>
                    <a:cubicBezTo>
                      <a:pt x="2291" y="1253"/>
                      <a:pt x="2319" y="1229"/>
                      <a:pt x="2327" y="1197"/>
                    </a:cubicBezTo>
                    <a:cubicBezTo>
                      <a:pt x="2331" y="1161"/>
                      <a:pt x="2307" y="1133"/>
                      <a:pt x="2271" y="1129"/>
                    </a:cubicBezTo>
                    <a:cubicBezTo>
                      <a:pt x="2190" y="1125"/>
                      <a:pt x="2110" y="1109"/>
                      <a:pt x="2030" y="1097"/>
                    </a:cubicBezTo>
                    <a:cubicBezTo>
                      <a:pt x="2026" y="1096"/>
                      <a:pt x="2023" y="1096"/>
                      <a:pt x="2020" y="1096"/>
                    </a:cubicBezTo>
                    <a:close/>
                    <a:moveTo>
                      <a:pt x="3637" y="1103"/>
                    </a:moveTo>
                    <a:cubicBezTo>
                      <a:pt x="3633" y="1103"/>
                      <a:pt x="3629" y="1104"/>
                      <a:pt x="3625" y="1105"/>
                    </a:cubicBezTo>
                    <a:lnTo>
                      <a:pt x="3384" y="1133"/>
                    </a:lnTo>
                    <a:cubicBezTo>
                      <a:pt x="3351" y="1137"/>
                      <a:pt x="3323" y="1169"/>
                      <a:pt x="3331" y="1205"/>
                    </a:cubicBezTo>
                    <a:cubicBezTo>
                      <a:pt x="3331" y="1233"/>
                      <a:pt x="3359" y="1257"/>
                      <a:pt x="3388" y="1257"/>
                    </a:cubicBezTo>
                    <a:cubicBezTo>
                      <a:pt x="3388" y="1257"/>
                      <a:pt x="3396" y="1257"/>
                      <a:pt x="3400" y="1253"/>
                    </a:cubicBezTo>
                    <a:cubicBezTo>
                      <a:pt x="3480" y="1249"/>
                      <a:pt x="3564" y="1237"/>
                      <a:pt x="3645" y="1225"/>
                    </a:cubicBezTo>
                    <a:cubicBezTo>
                      <a:pt x="3677" y="1217"/>
                      <a:pt x="3701" y="1189"/>
                      <a:pt x="3697" y="1153"/>
                    </a:cubicBezTo>
                    <a:cubicBezTo>
                      <a:pt x="3693" y="1128"/>
                      <a:pt x="3668" y="1103"/>
                      <a:pt x="3637" y="1103"/>
                    </a:cubicBezTo>
                    <a:close/>
                    <a:moveTo>
                      <a:pt x="2709" y="1157"/>
                    </a:moveTo>
                    <a:cubicBezTo>
                      <a:pt x="2672" y="1157"/>
                      <a:pt x="2640" y="1181"/>
                      <a:pt x="2640" y="1217"/>
                    </a:cubicBezTo>
                    <a:cubicBezTo>
                      <a:pt x="2640" y="1253"/>
                      <a:pt x="2668" y="1281"/>
                      <a:pt x="2701" y="1281"/>
                    </a:cubicBezTo>
                    <a:lnTo>
                      <a:pt x="2954" y="1281"/>
                    </a:lnTo>
                    <a:cubicBezTo>
                      <a:pt x="2990" y="1281"/>
                      <a:pt x="3014" y="1253"/>
                      <a:pt x="3014" y="1217"/>
                    </a:cubicBezTo>
                    <a:cubicBezTo>
                      <a:pt x="3014" y="1181"/>
                      <a:pt x="2982" y="1157"/>
                      <a:pt x="2950" y="1157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4" name="Google Shape;124;p3"/>
              <p:cNvSpPr/>
              <p:nvPr/>
            </p:nvSpPr>
            <p:spPr>
              <a:xfrm>
                <a:off x="3314385" y="432198"/>
                <a:ext cx="22249" cy="64593"/>
              </a:xfrm>
              <a:custGeom>
                <a:avLst/>
                <a:gdLst/>
                <a:ahLst/>
                <a:cxnLst/>
                <a:rect l="l" t="t" r="r" b="b"/>
                <a:pathLst>
                  <a:path w="165" h="479" extrusionOk="0">
                    <a:moveTo>
                      <a:pt x="89" y="1"/>
                    </a:moveTo>
                    <a:cubicBezTo>
                      <a:pt x="65" y="1"/>
                      <a:pt x="35" y="20"/>
                      <a:pt x="28" y="51"/>
                    </a:cubicBezTo>
                    <a:cubicBezTo>
                      <a:pt x="0" y="175"/>
                      <a:pt x="4" y="304"/>
                      <a:pt x="32" y="428"/>
                    </a:cubicBezTo>
                    <a:cubicBezTo>
                      <a:pt x="36" y="459"/>
                      <a:pt x="65" y="478"/>
                      <a:pt x="97" y="478"/>
                    </a:cubicBezTo>
                    <a:cubicBezTo>
                      <a:pt x="102" y="478"/>
                      <a:pt x="107" y="478"/>
                      <a:pt x="113" y="476"/>
                    </a:cubicBezTo>
                    <a:cubicBezTo>
                      <a:pt x="145" y="464"/>
                      <a:pt x="165" y="428"/>
                      <a:pt x="157" y="396"/>
                    </a:cubicBezTo>
                    <a:cubicBezTo>
                      <a:pt x="153" y="380"/>
                      <a:pt x="153" y="364"/>
                      <a:pt x="145" y="356"/>
                    </a:cubicBezTo>
                    <a:cubicBezTo>
                      <a:pt x="145" y="344"/>
                      <a:pt x="141" y="340"/>
                      <a:pt x="141" y="328"/>
                    </a:cubicBezTo>
                    <a:lnTo>
                      <a:pt x="141" y="320"/>
                    </a:lnTo>
                    <a:cubicBezTo>
                      <a:pt x="137" y="296"/>
                      <a:pt x="137" y="264"/>
                      <a:pt x="137" y="239"/>
                    </a:cubicBezTo>
                    <a:cubicBezTo>
                      <a:pt x="137" y="179"/>
                      <a:pt x="141" y="131"/>
                      <a:pt x="149" y="83"/>
                    </a:cubicBezTo>
                    <a:cubicBezTo>
                      <a:pt x="153" y="51"/>
                      <a:pt x="137" y="14"/>
                      <a:pt x="101" y="2"/>
                    </a:cubicBezTo>
                    <a:cubicBezTo>
                      <a:pt x="97" y="1"/>
                      <a:pt x="93" y="1"/>
                      <a:pt x="89" y="1"/>
                    </a:cubicBezTo>
                    <a:close/>
                  </a:path>
                </a:pathLst>
              </a:custGeom>
              <a:solidFill>
                <a:srgbClr val="FFF1F6">
                  <a:alpha val="333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5" name="Google Shape;125;p3"/>
              <p:cNvSpPr/>
              <p:nvPr/>
            </p:nvSpPr>
            <p:spPr>
              <a:xfrm>
                <a:off x="3326790" y="513513"/>
                <a:ext cx="39104" cy="76055"/>
              </a:xfrm>
              <a:custGeom>
                <a:avLst/>
                <a:gdLst/>
                <a:ahLst/>
                <a:cxnLst/>
                <a:rect l="l" t="t" r="r" b="b"/>
                <a:pathLst>
                  <a:path w="290" h="564" extrusionOk="0">
                    <a:moveTo>
                      <a:pt x="70" y="0"/>
                    </a:moveTo>
                    <a:cubicBezTo>
                      <a:pt x="66" y="0"/>
                      <a:pt x="61" y="1"/>
                      <a:pt x="57" y="2"/>
                    </a:cubicBezTo>
                    <a:cubicBezTo>
                      <a:pt x="17" y="14"/>
                      <a:pt x="1" y="50"/>
                      <a:pt x="5" y="82"/>
                    </a:cubicBezTo>
                    <a:cubicBezTo>
                      <a:pt x="29" y="239"/>
                      <a:pt x="85" y="392"/>
                      <a:pt x="161" y="532"/>
                    </a:cubicBezTo>
                    <a:cubicBezTo>
                      <a:pt x="172" y="552"/>
                      <a:pt x="197" y="564"/>
                      <a:pt x="221" y="564"/>
                    </a:cubicBezTo>
                    <a:cubicBezTo>
                      <a:pt x="231" y="564"/>
                      <a:pt x="241" y="561"/>
                      <a:pt x="250" y="556"/>
                    </a:cubicBezTo>
                    <a:cubicBezTo>
                      <a:pt x="282" y="536"/>
                      <a:pt x="290" y="500"/>
                      <a:pt x="278" y="464"/>
                    </a:cubicBezTo>
                    <a:cubicBezTo>
                      <a:pt x="206" y="335"/>
                      <a:pt x="161" y="199"/>
                      <a:pt x="137" y="50"/>
                    </a:cubicBezTo>
                    <a:cubicBezTo>
                      <a:pt x="130" y="19"/>
                      <a:pt x="97" y="0"/>
                      <a:pt x="70" y="0"/>
                    </a:cubicBezTo>
                    <a:close/>
                  </a:path>
                </a:pathLst>
              </a:custGeom>
              <a:solidFill>
                <a:srgbClr val="FFF1F6">
                  <a:alpha val="333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6" name="Google Shape;126;p3"/>
              <p:cNvSpPr/>
              <p:nvPr/>
            </p:nvSpPr>
            <p:spPr>
              <a:xfrm rot="-5563485">
                <a:off x="3094862" y="433994"/>
                <a:ext cx="417195" cy="321752"/>
              </a:xfrm>
              <a:custGeom>
                <a:avLst/>
                <a:gdLst/>
                <a:ahLst/>
                <a:cxnLst/>
                <a:rect l="l" t="t" r="r" b="b"/>
                <a:pathLst>
                  <a:path w="3094" h="2386" extrusionOk="0">
                    <a:moveTo>
                      <a:pt x="761" y="1"/>
                    </a:moveTo>
                    <a:cubicBezTo>
                      <a:pt x="715" y="1"/>
                      <a:pt x="666" y="10"/>
                      <a:pt x="615" y="31"/>
                    </a:cubicBezTo>
                    <a:cubicBezTo>
                      <a:pt x="1" y="280"/>
                      <a:pt x="877" y="2349"/>
                      <a:pt x="1274" y="2385"/>
                    </a:cubicBezTo>
                    <a:cubicBezTo>
                      <a:pt x="1277" y="2386"/>
                      <a:pt x="1281" y="2386"/>
                      <a:pt x="1284" y="2386"/>
                    </a:cubicBezTo>
                    <a:cubicBezTo>
                      <a:pt x="1654" y="2386"/>
                      <a:pt x="3093" y="666"/>
                      <a:pt x="2524" y="216"/>
                    </a:cubicBezTo>
                    <a:cubicBezTo>
                      <a:pt x="2468" y="172"/>
                      <a:pt x="2409" y="153"/>
                      <a:pt x="2348" y="153"/>
                    </a:cubicBezTo>
                    <a:cubicBezTo>
                      <a:pt x="1937" y="153"/>
                      <a:pt x="1467" y="1036"/>
                      <a:pt x="1467" y="1036"/>
                    </a:cubicBezTo>
                    <a:cubicBezTo>
                      <a:pt x="1467" y="1036"/>
                      <a:pt x="1243" y="1"/>
                      <a:pt x="761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7" name="Google Shape;127;p3"/>
              <p:cNvSpPr/>
              <p:nvPr/>
            </p:nvSpPr>
            <p:spPr>
              <a:xfrm rot="-5563485">
                <a:off x="3166434" y="379837"/>
                <a:ext cx="288827" cy="300850"/>
              </a:xfrm>
              <a:custGeom>
                <a:avLst/>
                <a:gdLst/>
                <a:ahLst/>
                <a:cxnLst/>
                <a:rect l="l" t="t" r="r" b="b"/>
                <a:pathLst>
                  <a:path w="2142" h="2231" extrusionOk="0">
                    <a:moveTo>
                      <a:pt x="1403" y="0"/>
                    </a:moveTo>
                    <a:cubicBezTo>
                      <a:pt x="1398" y="0"/>
                      <a:pt x="1392" y="0"/>
                      <a:pt x="1387" y="1"/>
                    </a:cubicBezTo>
                    <a:cubicBezTo>
                      <a:pt x="1009" y="700"/>
                      <a:pt x="535" y="1351"/>
                      <a:pt x="1" y="1941"/>
                    </a:cubicBezTo>
                    <a:cubicBezTo>
                      <a:pt x="113" y="2110"/>
                      <a:pt x="230" y="2222"/>
                      <a:pt x="314" y="2230"/>
                    </a:cubicBezTo>
                    <a:cubicBezTo>
                      <a:pt x="318" y="2231"/>
                      <a:pt x="321" y="2231"/>
                      <a:pt x="324" y="2231"/>
                    </a:cubicBezTo>
                    <a:cubicBezTo>
                      <a:pt x="702" y="2231"/>
                      <a:pt x="2141" y="511"/>
                      <a:pt x="1572" y="61"/>
                    </a:cubicBezTo>
                    <a:cubicBezTo>
                      <a:pt x="1517" y="20"/>
                      <a:pt x="1461" y="0"/>
                      <a:pt x="1403" y="0"/>
                    </a:cubicBezTo>
                    <a:close/>
                  </a:path>
                </a:pathLst>
              </a:custGeom>
              <a:solidFill>
                <a:srgbClr val="FFF1F6">
                  <a:alpha val="333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128" name="Google Shape;128;p3"/>
          <p:cNvSpPr/>
          <p:nvPr/>
        </p:nvSpPr>
        <p:spPr>
          <a:xfrm>
            <a:off x="8082620" y="4542638"/>
            <a:ext cx="215929" cy="199812"/>
          </a:xfrm>
          <a:custGeom>
            <a:avLst/>
            <a:gdLst/>
            <a:ahLst/>
            <a:cxnLst/>
            <a:rect l="l" t="t" r="r" b="b"/>
            <a:pathLst>
              <a:path w="1447" h="1339" extrusionOk="0">
                <a:moveTo>
                  <a:pt x="729" y="0"/>
                </a:moveTo>
                <a:cubicBezTo>
                  <a:pt x="719" y="0"/>
                  <a:pt x="709" y="1"/>
                  <a:pt x="699" y="1"/>
                </a:cubicBezTo>
                <a:cubicBezTo>
                  <a:pt x="486" y="13"/>
                  <a:pt x="286" y="122"/>
                  <a:pt x="161" y="298"/>
                </a:cubicBezTo>
                <a:cubicBezTo>
                  <a:pt x="36" y="475"/>
                  <a:pt x="0" y="692"/>
                  <a:pt x="61" y="893"/>
                </a:cubicBezTo>
                <a:cubicBezTo>
                  <a:pt x="121" y="1082"/>
                  <a:pt x="261" y="1238"/>
                  <a:pt x="458" y="1307"/>
                </a:cubicBezTo>
                <a:cubicBezTo>
                  <a:pt x="511" y="1327"/>
                  <a:pt x="571" y="1339"/>
                  <a:pt x="627" y="1339"/>
                </a:cubicBezTo>
                <a:cubicBezTo>
                  <a:pt x="760" y="1339"/>
                  <a:pt x="872" y="1279"/>
                  <a:pt x="953" y="1166"/>
                </a:cubicBezTo>
                <a:cubicBezTo>
                  <a:pt x="1053" y="1026"/>
                  <a:pt x="1089" y="801"/>
                  <a:pt x="932" y="604"/>
                </a:cubicBezTo>
                <a:cubicBezTo>
                  <a:pt x="860" y="511"/>
                  <a:pt x="744" y="455"/>
                  <a:pt x="631" y="455"/>
                </a:cubicBezTo>
                <a:cubicBezTo>
                  <a:pt x="543" y="455"/>
                  <a:pt x="466" y="495"/>
                  <a:pt x="418" y="563"/>
                </a:cubicBezTo>
                <a:cubicBezTo>
                  <a:pt x="350" y="652"/>
                  <a:pt x="338" y="756"/>
                  <a:pt x="378" y="853"/>
                </a:cubicBezTo>
                <a:cubicBezTo>
                  <a:pt x="418" y="945"/>
                  <a:pt x="507" y="1013"/>
                  <a:pt x="611" y="1026"/>
                </a:cubicBezTo>
                <a:cubicBezTo>
                  <a:pt x="616" y="1026"/>
                  <a:pt x="621" y="1027"/>
                  <a:pt x="626" y="1027"/>
                </a:cubicBezTo>
                <a:cubicBezTo>
                  <a:pt x="667" y="1027"/>
                  <a:pt x="700" y="997"/>
                  <a:pt x="703" y="957"/>
                </a:cubicBezTo>
                <a:cubicBezTo>
                  <a:pt x="707" y="917"/>
                  <a:pt x="679" y="877"/>
                  <a:pt x="639" y="873"/>
                </a:cubicBezTo>
                <a:cubicBezTo>
                  <a:pt x="587" y="865"/>
                  <a:pt x="547" y="837"/>
                  <a:pt x="527" y="797"/>
                </a:cubicBezTo>
                <a:cubicBezTo>
                  <a:pt x="507" y="756"/>
                  <a:pt x="511" y="716"/>
                  <a:pt x="531" y="672"/>
                </a:cubicBezTo>
                <a:cubicBezTo>
                  <a:pt x="551" y="636"/>
                  <a:pt x="583" y="612"/>
                  <a:pt x="623" y="604"/>
                </a:cubicBezTo>
                <a:cubicBezTo>
                  <a:pt x="629" y="603"/>
                  <a:pt x="636" y="602"/>
                  <a:pt x="643" y="602"/>
                </a:cubicBezTo>
                <a:cubicBezTo>
                  <a:pt x="689" y="602"/>
                  <a:pt x="745" y="625"/>
                  <a:pt x="784" y="660"/>
                </a:cubicBezTo>
                <a:cubicBezTo>
                  <a:pt x="860" y="724"/>
                  <a:pt x="900" y="825"/>
                  <a:pt x="892" y="925"/>
                </a:cubicBezTo>
                <a:cubicBezTo>
                  <a:pt x="888" y="1013"/>
                  <a:pt x="848" y="1086"/>
                  <a:pt x="784" y="1138"/>
                </a:cubicBezTo>
                <a:cubicBezTo>
                  <a:pt x="741" y="1170"/>
                  <a:pt x="693" y="1183"/>
                  <a:pt x="644" y="1183"/>
                </a:cubicBezTo>
                <a:cubicBezTo>
                  <a:pt x="516" y="1183"/>
                  <a:pt x="382" y="1092"/>
                  <a:pt x="310" y="1013"/>
                </a:cubicBezTo>
                <a:cubicBezTo>
                  <a:pt x="189" y="881"/>
                  <a:pt x="161" y="696"/>
                  <a:pt x="221" y="519"/>
                </a:cubicBezTo>
                <a:cubicBezTo>
                  <a:pt x="282" y="347"/>
                  <a:pt x="426" y="214"/>
                  <a:pt x="603" y="162"/>
                </a:cubicBezTo>
                <a:cubicBezTo>
                  <a:pt x="644" y="150"/>
                  <a:pt x="686" y="145"/>
                  <a:pt x="727" y="145"/>
                </a:cubicBezTo>
                <a:cubicBezTo>
                  <a:pt x="828" y="145"/>
                  <a:pt x="926" y="179"/>
                  <a:pt x="1009" y="242"/>
                </a:cubicBezTo>
                <a:cubicBezTo>
                  <a:pt x="1133" y="342"/>
                  <a:pt x="1270" y="604"/>
                  <a:pt x="1266" y="829"/>
                </a:cubicBezTo>
                <a:cubicBezTo>
                  <a:pt x="1258" y="945"/>
                  <a:pt x="1226" y="1030"/>
                  <a:pt x="1149" y="1082"/>
                </a:cubicBezTo>
                <a:cubicBezTo>
                  <a:pt x="1125" y="1098"/>
                  <a:pt x="1113" y="1126"/>
                  <a:pt x="1121" y="1150"/>
                </a:cubicBezTo>
                <a:cubicBezTo>
                  <a:pt x="1125" y="1182"/>
                  <a:pt x="1141" y="1206"/>
                  <a:pt x="1165" y="1218"/>
                </a:cubicBezTo>
                <a:cubicBezTo>
                  <a:pt x="1175" y="1221"/>
                  <a:pt x="1184" y="1223"/>
                  <a:pt x="1194" y="1223"/>
                </a:cubicBezTo>
                <a:cubicBezTo>
                  <a:pt x="1209" y="1223"/>
                  <a:pt x="1225" y="1219"/>
                  <a:pt x="1242" y="1206"/>
                </a:cubicBezTo>
                <a:cubicBezTo>
                  <a:pt x="1342" y="1138"/>
                  <a:pt x="1402" y="1021"/>
                  <a:pt x="1415" y="885"/>
                </a:cubicBezTo>
                <a:cubicBezTo>
                  <a:pt x="1447" y="632"/>
                  <a:pt x="1314" y="338"/>
                  <a:pt x="1173" y="178"/>
                </a:cubicBezTo>
                <a:cubicBezTo>
                  <a:pt x="1059" y="67"/>
                  <a:pt x="902" y="0"/>
                  <a:pt x="729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29" name="Google Shape;129;p3"/>
          <p:cNvGrpSpPr/>
          <p:nvPr/>
        </p:nvGrpSpPr>
        <p:grpSpPr>
          <a:xfrm rot="2700000">
            <a:off x="8850543" y="3860238"/>
            <a:ext cx="296110" cy="307950"/>
            <a:chOff x="2402806" y="1534404"/>
            <a:chExt cx="197214" cy="205099"/>
          </a:xfrm>
        </p:grpSpPr>
        <p:sp>
          <p:nvSpPr>
            <p:cNvPr id="130" name="Google Shape;130;p3"/>
            <p:cNvSpPr/>
            <p:nvPr/>
          </p:nvSpPr>
          <p:spPr>
            <a:xfrm>
              <a:off x="2402806" y="1605082"/>
              <a:ext cx="85428" cy="127119"/>
            </a:xfrm>
            <a:custGeom>
              <a:avLst/>
              <a:gdLst/>
              <a:ahLst/>
              <a:cxnLst/>
              <a:rect l="l" t="t" r="r" b="b"/>
              <a:pathLst>
                <a:path w="1170" h="1741" extrusionOk="0">
                  <a:moveTo>
                    <a:pt x="273" y="0"/>
                  </a:moveTo>
                  <a:cubicBezTo>
                    <a:pt x="220" y="0"/>
                    <a:pt x="176" y="36"/>
                    <a:pt x="165" y="85"/>
                  </a:cubicBezTo>
                  <a:cubicBezTo>
                    <a:pt x="0" y="1226"/>
                    <a:pt x="1005" y="1724"/>
                    <a:pt x="1017" y="1728"/>
                  </a:cubicBezTo>
                  <a:cubicBezTo>
                    <a:pt x="1033" y="1732"/>
                    <a:pt x="1045" y="1740"/>
                    <a:pt x="1061" y="1740"/>
                  </a:cubicBezTo>
                  <a:cubicBezTo>
                    <a:pt x="1101" y="1740"/>
                    <a:pt x="1137" y="1720"/>
                    <a:pt x="1145" y="1684"/>
                  </a:cubicBezTo>
                  <a:cubicBezTo>
                    <a:pt x="1169" y="1632"/>
                    <a:pt x="1149" y="1572"/>
                    <a:pt x="1101" y="1548"/>
                  </a:cubicBezTo>
                  <a:cubicBezTo>
                    <a:pt x="1097" y="1544"/>
                    <a:pt x="221" y="1118"/>
                    <a:pt x="366" y="117"/>
                  </a:cubicBezTo>
                  <a:cubicBezTo>
                    <a:pt x="374" y="61"/>
                    <a:pt x="338" y="13"/>
                    <a:pt x="281" y="1"/>
                  </a:cubicBezTo>
                  <a:cubicBezTo>
                    <a:pt x="279" y="1"/>
                    <a:pt x="276" y="0"/>
                    <a:pt x="27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131;p3"/>
            <p:cNvSpPr/>
            <p:nvPr/>
          </p:nvSpPr>
          <p:spPr>
            <a:xfrm>
              <a:off x="2441796" y="1605886"/>
              <a:ext cx="64910" cy="98424"/>
            </a:xfrm>
            <a:custGeom>
              <a:avLst/>
              <a:gdLst/>
              <a:ahLst/>
              <a:cxnLst/>
              <a:rect l="l" t="t" r="r" b="b"/>
              <a:pathLst>
                <a:path w="889" h="1348" extrusionOk="0">
                  <a:moveTo>
                    <a:pt x="113" y="1"/>
                  </a:moveTo>
                  <a:cubicBezTo>
                    <a:pt x="109" y="1"/>
                    <a:pt x="105" y="1"/>
                    <a:pt x="101" y="2"/>
                  </a:cubicBezTo>
                  <a:cubicBezTo>
                    <a:pt x="45" y="6"/>
                    <a:pt x="1" y="50"/>
                    <a:pt x="5" y="106"/>
                  </a:cubicBezTo>
                  <a:cubicBezTo>
                    <a:pt x="5" y="130"/>
                    <a:pt x="57" y="837"/>
                    <a:pt x="712" y="1328"/>
                  </a:cubicBezTo>
                  <a:cubicBezTo>
                    <a:pt x="732" y="1340"/>
                    <a:pt x="752" y="1348"/>
                    <a:pt x="772" y="1348"/>
                  </a:cubicBezTo>
                  <a:cubicBezTo>
                    <a:pt x="804" y="1348"/>
                    <a:pt x="832" y="1332"/>
                    <a:pt x="852" y="1312"/>
                  </a:cubicBezTo>
                  <a:cubicBezTo>
                    <a:pt x="888" y="1267"/>
                    <a:pt x="880" y="1207"/>
                    <a:pt x="832" y="1171"/>
                  </a:cubicBezTo>
                  <a:cubicBezTo>
                    <a:pt x="250" y="737"/>
                    <a:pt x="205" y="106"/>
                    <a:pt x="205" y="94"/>
                  </a:cubicBezTo>
                  <a:cubicBezTo>
                    <a:pt x="202" y="46"/>
                    <a:pt x="164" y="1"/>
                    <a:pt x="11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132;p3"/>
            <p:cNvSpPr/>
            <p:nvPr/>
          </p:nvSpPr>
          <p:spPr>
            <a:xfrm>
              <a:off x="2470272" y="1604206"/>
              <a:ext cx="45561" cy="62866"/>
            </a:xfrm>
            <a:custGeom>
              <a:avLst/>
              <a:gdLst/>
              <a:ahLst/>
              <a:cxnLst/>
              <a:rect l="l" t="t" r="r" b="b"/>
              <a:pathLst>
                <a:path w="624" h="861" extrusionOk="0">
                  <a:moveTo>
                    <a:pt x="175" y="1"/>
                  </a:moveTo>
                  <a:cubicBezTo>
                    <a:pt x="132" y="1"/>
                    <a:pt x="91" y="33"/>
                    <a:pt x="81" y="77"/>
                  </a:cubicBezTo>
                  <a:cubicBezTo>
                    <a:pt x="77" y="97"/>
                    <a:pt x="0" y="479"/>
                    <a:pt x="450" y="840"/>
                  </a:cubicBezTo>
                  <a:cubicBezTo>
                    <a:pt x="466" y="856"/>
                    <a:pt x="494" y="860"/>
                    <a:pt x="515" y="860"/>
                  </a:cubicBezTo>
                  <a:cubicBezTo>
                    <a:pt x="543" y="860"/>
                    <a:pt x="571" y="848"/>
                    <a:pt x="591" y="828"/>
                  </a:cubicBezTo>
                  <a:cubicBezTo>
                    <a:pt x="623" y="788"/>
                    <a:pt x="619" y="720"/>
                    <a:pt x="575" y="688"/>
                  </a:cubicBezTo>
                  <a:cubicBezTo>
                    <a:pt x="229" y="410"/>
                    <a:pt x="273" y="137"/>
                    <a:pt x="277" y="125"/>
                  </a:cubicBezTo>
                  <a:cubicBezTo>
                    <a:pt x="294" y="69"/>
                    <a:pt x="257" y="13"/>
                    <a:pt x="201" y="5"/>
                  </a:cubicBezTo>
                  <a:cubicBezTo>
                    <a:pt x="193" y="2"/>
                    <a:pt x="184" y="1"/>
                    <a:pt x="17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133;p3"/>
            <p:cNvSpPr/>
            <p:nvPr/>
          </p:nvSpPr>
          <p:spPr>
            <a:xfrm>
              <a:off x="2504005" y="1627498"/>
              <a:ext cx="52571" cy="112005"/>
            </a:xfrm>
            <a:custGeom>
              <a:avLst/>
              <a:gdLst/>
              <a:ahLst/>
              <a:cxnLst/>
              <a:rect l="l" t="t" r="r" b="b"/>
              <a:pathLst>
                <a:path w="720" h="1534" extrusionOk="0">
                  <a:moveTo>
                    <a:pt x="409" y="0"/>
                  </a:moveTo>
                  <a:cubicBezTo>
                    <a:pt x="400" y="0"/>
                    <a:pt x="391" y="1"/>
                    <a:pt x="382" y="3"/>
                  </a:cubicBezTo>
                  <a:cubicBezTo>
                    <a:pt x="330" y="19"/>
                    <a:pt x="302" y="79"/>
                    <a:pt x="318" y="132"/>
                  </a:cubicBezTo>
                  <a:cubicBezTo>
                    <a:pt x="318" y="136"/>
                    <a:pt x="494" y="702"/>
                    <a:pt x="32" y="1377"/>
                  </a:cubicBezTo>
                  <a:cubicBezTo>
                    <a:pt x="0" y="1421"/>
                    <a:pt x="12" y="1486"/>
                    <a:pt x="57" y="1518"/>
                  </a:cubicBezTo>
                  <a:cubicBezTo>
                    <a:pt x="73" y="1526"/>
                    <a:pt x="93" y="1534"/>
                    <a:pt x="113" y="1534"/>
                  </a:cubicBezTo>
                  <a:cubicBezTo>
                    <a:pt x="141" y="1534"/>
                    <a:pt x="177" y="1518"/>
                    <a:pt x="197" y="1494"/>
                  </a:cubicBezTo>
                  <a:cubicBezTo>
                    <a:pt x="719" y="734"/>
                    <a:pt x="519" y="96"/>
                    <a:pt x="511" y="71"/>
                  </a:cubicBezTo>
                  <a:cubicBezTo>
                    <a:pt x="497" y="25"/>
                    <a:pt x="453" y="0"/>
                    <a:pt x="40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134;p3"/>
            <p:cNvSpPr/>
            <p:nvPr/>
          </p:nvSpPr>
          <p:spPr>
            <a:xfrm>
              <a:off x="2548909" y="1634508"/>
              <a:ext cx="26431" cy="80682"/>
            </a:xfrm>
            <a:custGeom>
              <a:avLst/>
              <a:gdLst/>
              <a:ahLst/>
              <a:cxnLst/>
              <a:rect l="l" t="t" r="r" b="b"/>
              <a:pathLst>
                <a:path w="362" h="1105" extrusionOk="0">
                  <a:moveTo>
                    <a:pt x="128" y="1"/>
                  </a:moveTo>
                  <a:cubicBezTo>
                    <a:pt x="120" y="1"/>
                    <a:pt x="112" y="2"/>
                    <a:pt x="104" y="4"/>
                  </a:cubicBezTo>
                  <a:cubicBezTo>
                    <a:pt x="56" y="16"/>
                    <a:pt x="20" y="72"/>
                    <a:pt x="36" y="124"/>
                  </a:cubicBezTo>
                  <a:cubicBezTo>
                    <a:pt x="157" y="586"/>
                    <a:pt x="16" y="964"/>
                    <a:pt x="16" y="968"/>
                  </a:cubicBezTo>
                  <a:cubicBezTo>
                    <a:pt x="0" y="1024"/>
                    <a:pt x="24" y="1080"/>
                    <a:pt x="76" y="1100"/>
                  </a:cubicBezTo>
                  <a:cubicBezTo>
                    <a:pt x="84" y="1104"/>
                    <a:pt x="100" y="1104"/>
                    <a:pt x="109" y="1104"/>
                  </a:cubicBezTo>
                  <a:cubicBezTo>
                    <a:pt x="149" y="1104"/>
                    <a:pt x="189" y="1080"/>
                    <a:pt x="197" y="1044"/>
                  </a:cubicBezTo>
                  <a:cubicBezTo>
                    <a:pt x="205" y="1024"/>
                    <a:pt x="362" y="602"/>
                    <a:pt x="225" y="76"/>
                  </a:cubicBezTo>
                  <a:cubicBezTo>
                    <a:pt x="218" y="31"/>
                    <a:pt x="176" y="1"/>
                    <a:pt x="12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135;p3"/>
            <p:cNvSpPr/>
            <p:nvPr/>
          </p:nvSpPr>
          <p:spPr>
            <a:xfrm>
              <a:off x="2577020" y="1637939"/>
              <a:ext cx="23000" cy="51695"/>
            </a:xfrm>
            <a:custGeom>
              <a:avLst/>
              <a:gdLst/>
              <a:ahLst/>
              <a:cxnLst/>
              <a:rect l="l" t="t" r="r" b="b"/>
              <a:pathLst>
                <a:path w="315" h="708" extrusionOk="0">
                  <a:moveTo>
                    <a:pt x="117" y="0"/>
                  </a:moveTo>
                  <a:cubicBezTo>
                    <a:pt x="106" y="0"/>
                    <a:pt x="96" y="2"/>
                    <a:pt x="85" y="5"/>
                  </a:cubicBezTo>
                  <a:cubicBezTo>
                    <a:pt x="33" y="17"/>
                    <a:pt x="1" y="73"/>
                    <a:pt x="17" y="129"/>
                  </a:cubicBezTo>
                  <a:cubicBezTo>
                    <a:pt x="97" y="411"/>
                    <a:pt x="45" y="567"/>
                    <a:pt x="45" y="571"/>
                  </a:cubicBezTo>
                  <a:cubicBezTo>
                    <a:pt x="33" y="627"/>
                    <a:pt x="57" y="680"/>
                    <a:pt x="105" y="700"/>
                  </a:cubicBezTo>
                  <a:cubicBezTo>
                    <a:pt x="117" y="708"/>
                    <a:pt x="133" y="708"/>
                    <a:pt x="141" y="708"/>
                  </a:cubicBezTo>
                  <a:cubicBezTo>
                    <a:pt x="182" y="708"/>
                    <a:pt x="218" y="680"/>
                    <a:pt x="238" y="648"/>
                  </a:cubicBezTo>
                  <a:cubicBezTo>
                    <a:pt x="242" y="619"/>
                    <a:pt x="314" y="427"/>
                    <a:pt x="214" y="73"/>
                  </a:cubicBezTo>
                  <a:cubicBezTo>
                    <a:pt x="201" y="27"/>
                    <a:pt x="161" y="0"/>
                    <a:pt x="11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136;p3"/>
            <p:cNvSpPr/>
            <p:nvPr/>
          </p:nvSpPr>
          <p:spPr>
            <a:xfrm>
              <a:off x="2493710" y="1595664"/>
              <a:ext cx="96307" cy="27089"/>
            </a:xfrm>
            <a:custGeom>
              <a:avLst/>
              <a:gdLst/>
              <a:ahLst/>
              <a:cxnLst/>
              <a:rect l="l" t="t" r="r" b="b"/>
              <a:pathLst>
                <a:path w="1319" h="371" extrusionOk="0">
                  <a:moveTo>
                    <a:pt x="485" y="0"/>
                  </a:moveTo>
                  <a:cubicBezTo>
                    <a:pt x="241" y="0"/>
                    <a:pt x="88" y="59"/>
                    <a:pt x="77" y="65"/>
                  </a:cubicBezTo>
                  <a:cubicBezTo>
                    <a:pt x="29" y="86"/>
                    <a:pt x="1" y="146"/>
                    <a:pt x="21" y="194"/>
                  </a:cubicBezTo>
                  <a:cubicBezTo>
                    <a:pt x="36" y="234"/>
                    <a:pt x="75" y="257"/>
                    <a:pt x="115" y="257"/>
                  </a:cubicBezTo>
                  <a:cubicBezTo>
                    <a:pt x="128" y="257"/>
                    <a:pt x="141" y="255"/>
                    <a:pt x="153" y="250"/>
                  </a:cubicBezTo>
                  <a:cubicBezTo>
                    <a:pt x="156" y="250"/>
                    <a:pt x="281" y="203"/>
                    <a:pt x="487" y="203"/>
                  </a:cubicBezTo>
                  <a:cubicBezTo>
                    <a:pt x="662" y="203"/>
                    <a:pt x="896" y="237"/>
                    <a:pt x="1162" y="363"/>
                  </a:cubicBezTo>
                  <a:cubicBezTo>
                    <a:pt x="1174" y="367"/>
                    <a:pt x="1186" y="371"/>
                    <a:pt x="1202" y="371"/>
                  </a:cubicBezTo>
                  <a:cubicBezTo>
                    <a:pt x="1242" y="371"/>
                    <a:pt x="1278" y="351"/>
                    <a:pt x="1298" y="315"/>
                  </a:cubicBezTo>
                  <a:cubicBezTo>
                    <a:pt x="1319" y="266"/>
                    <a:pt x="1298" y="206"/>
                    <a:pt x="1246" y="182"/>
                  </a:cubicBezTo>
                  <a:cubicBezTo>
                    <a:pt x="950" y="40"/>
                    <a:pt x="687" y="0"/>
                    <a:pt x="48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137;p3"/>
            <p:cNvSpPr/>
            <p:nvPr/>
          </p:nvSpPr>
          <p:spPr>
            <a:xfrm>
              <a:off x="2446469" y="1562077"/>
              <a:ext cx="145300" cy="33733"/>
            </a:xfrm>
            <a:custGeom>
              <a:avLst/>
              <a:gdLst/>
              <a:ahLst/>
              <a:cxnLst/>
              <a:rect l="l" t="t" r="r" b="b"/>
              <a:pathLst>
                <a:path w="1990" h="462" extrusionOk="0">
                  <a:moveTo>
                    <a:pt x="886" y="1"/>
                  </a:moveTo>
                  <a:cubicBezTo>
                    <a:pt x="424" y="1"/>
                    <a:pt x="92" y="145"/>
                    <a:pt x="73" y="152"/>
                  </a:cubicBezTo>
                  <a:cubicBezTo>
                    <a:pt x="21" y="172"/>
                    <a:pt x="1" y="232"/>
                    <a:pt x="21" y="284"/>
                  </a:cubicBezTo>
                  <a:cubicBezTo>
                    <a:pt x="36" y="320"/>
                    <a:pt x="73" y="340"/>
                    <a:pt x="112" y="340"/>
                  </a:cubicBezTo>
                  <a:cubicBezTo>
                    <a:pt x="126" y="340"/>
                    <a:pt x="140" y="338"/>
                    <a:pt x="153" y="333"/>
                  </a:cubicBezTo>
                  <a:cubicBezTo>
                    <a:pt x="158" y="330"/>
                    <a:pt x="460" y="200"/>
                    <a:pt x="883" y="200"/>
                  </a:cubicBezTo>
                  <a:cubicBezTo>
                    <a:pt x="1161" y="200"/>
                    <a:pt x="1492" y="257"/>
                    <a:pt x="1825" y="445"/>
                  </a:cubicBezTo>
                  <a:cubicBezTo>
                    <a:pt x="1841" y="453"/>
                    <a:pt x="1861" y="461"/>
                    <a:pt x="1873" y="461"/>
                  </a:cubicBezTo>
                  <a:cubicBezTo>
                    <a:pt x="1909" y="461"/>
                    <a:pt x="1945" y="445"/>
                    <a:pt x="1966" y="409"/>
                  </a:cubicBezTo>
                  <a:cubicBezTo>
                    <a:pt x="1990" y="365"/>
                    <a:pt x="1974" y="300"/>
                    <a:pt x="1925" y="272"/>
                  </a:cubicBezTo>
                  <a:cubicBezTo>
                    <a:pt x="1557" y="64"/>
                    <a:pt x="1193" y="1"/>
                    <a:pt x="88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138;p3"/>
            <p:cNvSpPr/>
            <p:nvPr/>
          </p:nvSpPr>
          <p:spPr>
            <a:xfrm>
              <a:off x="2495754" y="1534404"/>
              <a:ext cx="76374" cy="23803"/>
            </a:xfrm>
            <a:custGeom>
              <a:avLst/>
              <a:gdLst/>
              <a:ahLst/>
              <a:cxnLst/>
              <a:rect l="l" t="t" r="r" b="b"/>
              <a:pathLst>
                <a:path w="1046" h="326" extrusionOk="0">
                  <a:moveTo>
                    <a:pt x="384" y="1"/>
                  </a:moveTo>
                  <a:cubicBezTo>
                    <a:pt x="213" y="1"/>
                    <a:pt x="95" y="32"/>
                    <a:pt x="85" y="37"/>
                  </a:cubicBezTo>
                  <a:cubicBezTo>
                    <a:pt x="29" y="49"/>
                    <a:pt x="1" y="105"/>
                    <a:pt x="13" y="161"/>
                  </a:cubicBezTo>
                  <a:cubicBezTo>
                    <a:pt x="26" y="207"/>
                    <a:pt x="65" y="234"/>
                    <a:pt x="110" y="234"/>
                  </a:cubicBezTo>
                  <a:cubicBezTo>
                    <a:pt x="120" y="234"/>
                    <a:pt x="131" y="232"/>
                    <a:pt x="141" y="229"/>
                  </a:cubicBezTo>
                  <a:cubicBezTo>
                    <a:pt x="141" y="229"/>
                    <a:pt x="240" y="203"/>
                    <a:pt x="386" y="203"/>
                  </a:cubicBezTo>
                  <a:cubicBezTo>
                    <a:pt x="524" y="203"/>
                    <a:pt x="704" y="226"/>
                    <a:pt x="885" y="318"/>
                  </a:cubicBezTo>
                  <a:cubicBezTo>
                    <a:pt x="897" y="322"/>
                    <a:pt x="913" y="326"/>
                    <a:pt x="929" y="326"/>
                  </a:cubicBezTo>
                  <a:cubicBezTo>
                    <a:pt x="969" y="326"/>
                    <a:pt x="1005" y="302"/>
                    <a:pt x="1017" y="270"/>
                  </a:cubicBezTo>
                  <a:cubicBezTo>
                    <a:pt x="1045" y="221"/>
                    <a:pt x="1025" y="161"/>
                    <a:pt x="973" y="137"/>
                  </a:cubicBezTo>
                  <a:cubicBezTo>
                    <a:pt x="758" y="29"/>
                    <a:pt x="546" y="1"/>
                    <a:pt x="38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9" name="Google Shape;139;p3"/>
          <p:cNvSpPr/>
          <p:nvPr/>
        </p:nvSpPr>
        <p:spPr>
          <a:xfrm flipH="1">
            <a:off x="7326047" y="4041323"/>
            <a:ext cx="285802" cy="287674"/>
          </a:xfrm>
          <a:custGeom>
            <a:avLst/>
            <a:gdLst/>
            <a:ahLst/>
            <a:cxnLst/>
            <a:rect l="l" t="t" r="r" b="b"/>
            <a:pathLst>
              <a:path w="1403" h="1412" extrusionOk="0">
                <a:moveTo>
                  <a:pt x="538" y="1"/>
                </a:moveTo>
                <a:cubicBezTo>
                  <a:pt x="410" y="5"/>
                  <a:pt x="301" y="65"/>
                  <a:pt x="217" y="178"/>
                </a:cubicBezTo>
                <a:cubicBezTo>
                  <a:pt x="56" y="379"/>
                  <a:pt x="0" y="688"/>
                  <a:pt x="36" y="901"/>
                </a:cubicBezTo>
                <a:cubicBezTo>
                  <a:pt x="64" y="1082"/>
                  <a:pt x="165" y="1230"/>
                  <a:pt x="325" y="1323"/>
                </a:cubicBezTo>
                <a:cubicBezTo>
                  <a:pt x="430" y="1383"/>
                  <a:pt x="550" y="1411"/>
                  <a:pt x="671" y="1411"/>
                </a:cubicBezTo>
                <a:cubicBezTo>
                  <a:pt x="763" y="1411"/>
                  <a:pt x="852" y="1395"/>
                  <a:pt x="940" y="1363"/>
                </a:cubicBezTo>
                <a:cubicBezTo>
                  <a:pt x="1141" y="1283"/>
                  <a:pt x="1286" y="1122"/>
                  <a:pt x="1346" y="921"/>
                </a:cubicBezTo>
                <a:cubicBezTo>
                  <a:pt x="1402" y="724"/>
                  <a:pt x="1362" y="519"/>
                  <a:pt x="1242" y="351"/>
                </a:cubicBezTo>
                <a:cubicBezTo>
                  <a:pt x="1150" y="230"/>
                  <a:pt x="1027" y="167"/>
                  <a:pt x="899" y="167"/>
                </a:cubicBezTo>
                <a:cubicBezTo>
                  <a:pt x="848" y="167"/>
                  <a:pt x="795" y="177"/>
                  <a:pt x="743" y="198"/>
                </a:cubicBezTo>
                <a:cubicBezTo>
                  <a:pt x="583" y="258"/>
                  <a:pt x="430" y="435"/>
                  <a:pt x="458" y="684"/>
                </a:cubicBezTo>
                <a:cubicBezTo>
                  <a:pt x="470" y="805"/>
                  <a:pt x="534" y="913"/>
                  <a:pt x="627" y="977"/>
                </a:cubicBezTo>
                <a:cubicBezTo>
                  <a:pt x="673" y="1004"/>
                  <a:pt x="723" y="1018"/>
                  <a:pt x="774" y="1018"/>
                </a:cubicBezTo>
                <a:cubicBezTo>
                  <a:pt x="806" y="1018"/>
                  <a:pt x="839" y="1012"/>
                  <a:pt x="872" y="1001"/>
                </a:cubicBezTo>
                <a:cubicBezTo>
                  <a:pt x="972" y="965"/>
                  <a:pt x="1045" y="881"/>
                  <a:pt x="1061" y="780"/>
                </a:cubicBezTo>
                <a:cubicBezTo>
                  <a:pt x="1081" y="676"/>
                  <a:pt x="1041" y="576"/>
                  <a:pt x="960" y="503"/>
                </a:cubicBezTo>
                <a:cubicBezTo>
                  <a:pt x="944" y="491"/>
                  <a:pt x="924" y="484"/>
                  <a:pt x="905" y="484"/>
                </a:cubicBezTo>
                <a:cubicBezTo>
                  <a:pt x="882" y="484"/>
                  <a:pt x="859" y="494"/>
                  <a:pt x="844" y="511"/>
                </a:cubicBezTo>
                <a:cubicBezTo>
                  <a:pt x="820" y="547"/>
                  <a:pt x="820" y="592"/>
                  <a:pt x="852" y="620"/>
                </a:cubicBezTo>
                <a:cubicBezTo>
                  <a:pt x="892" y="648"/>
                  <a:pt x="912" y="700"/>
                  <a:pt x="908" y="744"/>
                </a:cubicBezTo>
                <a:cubicBezTo>
                  <a:pt x="904" y="788"/>
                  <a:pt x="880" y="825"/>
                  <a:pt x="840" y="845"/>
                </a:cubicBezTo>
                <a:cubicBezTo>
                  <a:pt x="821" y="855"/>
                  <a:pt x="800" y="860"/>
                  <a:pt x="780" y="860"/>
                </a:cubicBezTo>
                <a:cubicBezTo>
                  <a:pt x="762" y="860"/>
                  <a:pt x="744" y="856"/>
                  <a:pt x="727" y="849"/>
                </a:cubicBezTo>
                <a:cubicBezTo>
                  <a:pt x="683" y="829"/>
                  <a:pt x="639" y="772"/>
                  <a:pt x="623" y="712"/>
                </a:cubicBezTo>
                <a:cubicBezTo>
                  <a:pt x="599" y="620"/>
                  <a:pt x="619" y="511"/>
                  <a:pt x="671" y="435"/>
                </a:cubicBezTo>
                <a:cubicBezTo>
                  <a:pt x="723" y="363"/>
                  <a:pt x="792" y="322"/>
                  <a:pt x="880" y="318"/>
                </a:cubicBezTo>
                <a:cubicBezTo>
                  <a:pt x="886" y="318"/>
                  <a:pt x="893" y="318"/>
                  <a:pt x="899" y="318"/>
                </a:cubicBezTo>
                <a:cubicBezTo>
                  <a:pt x="1080" y="318"/>
                  <a:pt x="1186" y="540"/>
                  <a:pt x="1205" y="680"/>
                </a:cubicBezTo>
                <a:cubicBezTo>
                  <a:pt x="1233" y="853"/>
                  <a:pt x="1161" y="1026"/>
                  <a:pt x="1012" y="1142"/>
                </a:cubicBezTo>
                <a:cubicBezTo>
                  <a:pt x="913" y="1216"/>
                  <a:pt x="790" y="1257"/>
                  <a:pt x="668" y="1257"/>
                </a:cubicBezTo>
                <a:cubicBezTo>
                  <a:pt x="611" y="1257"/>
                  <a:pt x="555" y="1248"/>
                  <a:pt x="502" y="1230"/>
                </a:cubicBezTo>
                <a:cubicBezTo>
                  <a:pt x="358" y="1186"/>
                  <a:pt x="249" y="1086"/>
                  <a:pt x="201" y="941"/>
                </a:cubicBezTo>
                <a:cubicBezTo>
                  <a:pt x="149" y="784"/>
                  <a:pt x="181" y="491"/>
                  <a:pt x="305" y="306"/>
                </a:cubicBezTo>
                <a:cubicBezTo>
                  <a:pt x="370" y="210"/>
                  <a:pt x="450" y="162"/>
                  <a:pt x="542" y="158"/>
                </a:cubicBezTo>
                <a:cubicBezTo>
                  <a:pt x="571" y="158"/>
                  <a:pt x="599" y="142"/>
                  <a:pt x="607" y="117"/>
                </a:cubicBezTo>
                <a:cubicBezTo>
                  <a:pt x="623" y="89"/>
                  <a:pt x="619" y="61"/>
                  <a:pt x="603" y="37"/>
                </a:cubicBezTo>
                <a:cubicBezTo>
                  <a:pt x="587" y="17"/>
                  <a:pt x="563" y="1"/>
                  <a:pt x="538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0" name="Google Shape;140;p3"/>
          <p:cNvGrpSpPr/>
          <p:nvPr/>
        </p:nvGrpSpPr>
        <p:grpSpPr>
          <a:xfrm rot="10200497" flipH="1">
            <a:off x="5753905" y="4183465"/>
            <a:ext cx="2029153" cy="1375659"/>
            <a:chOff x="6283024" y="-660615"/>
            <a:chExt cx="2029221" cy="1375705"/>
          </a:xfrm>
        </p:grpSpPr>
        <p:grpSp>
          <p:nvGrpSpPr>
            <p:cNvPr id="141" name="Google Shape;141;p3"/>
            <p:cNvGrpSpPr/>
            <p:nvPr/>
          </p:nvGrpSpPr>
          <p:grpSpPr>
            <a:xfrm rot="8478049">
              <a:off x="7456155" y="-397939"/>
              <a:ext cx="900955" cy="172869"/>
              <a:chOff x="3564648" y="628675"/>
              <a:chExt cx="901001" cy="172878"/>
            </a:xfrm>
          </p:grpSpPr>
          <p:sp>
            <p:nvSpPr>
              <p:cNvPr id="142" name="Google Shape;142;p3"/>
              <p:cNvSpPr/>
              <p:nvPr/>
            </p:nvSpPr>
            <p:spPr>
              <a:xfrm>
                <a:off x="3564648" y="647688"/>
                <a:ext cx="32631" cy="26026"/>
              </a:xfrm>
              <a:custGeom>
                <a:avLst/>
                <a:gdLst/>
                <a:ahLst/>
                <a:cxnLst/>
                <a:rect l="l" t="t" r="r" b="b"/>
                <a:pathLst>
                  <a:path w="242" h="193" extrusionOk="0">
                    <a:moveTo>
                      <a:pt x="73" y="0"/>
                    </a:moveTo>
                    <a:cubicBezTo>
                      <a:pt x="53" y="0"/>
                      <a:pt x="33" y="10"/>
                      <a:pt x="21" y="28"/>
                    </a:cubicBezTo>
                    <a:cubicBezTo>
                      <a:pt x="0" y="52"/>
                      <a:pt x="4" y="92"/>
                      <a:pt x="33" y="112"/>
                    </a:cubicBezTo>
                    <a:cubicBezTo>
                      <a:pt x="33" y="112"/>
                      <a:pt x="69" y="140"/>
                      <a:pt x="141" y="184"/>
                    </a:cubicBezTo>
                    <a:cubicBezTo>
                      <a:pt x="149" y="188"/>
                      <a:pt x="165" y="192"/>
                      <a:pt x="173" y="192"/>
                    </a:cubicBezTo>
                    <a:cubicBezTo>
                      <a:pt x="193" y="192"/>
                      <a:pt x="213" y="184"/>
                      <a:pt x="225" y="168"/>
                    </a:cubicBezTo>
                    <a:cubicBezTo>
                      <a:pt x="241" y="144"/>
                      <a:pt x="233" y="104"/>
                      <a:pt x="205" y="84"/>
                    </a:cubicBezTo>
                    <a:cubicBezTo>
                      <a:pt x="141" y="40"/>
                      <a:pt x="105" y="11"/>
                      <a:pt x="105" y="11"/>
                    </a:cubicBezTo>
                    <a:cubicBezTo>
                      <a:pt x="96" y="4"/>
                      <a:pt x="84" y="0"/>
                      <a:pt x="73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3" name="Google Shape;143;p3"/>
              <p:cNvSpPr/>
              <p:nvPr/>
            </p:nvSpPr>
            <p:spPr>
              <a:xfrm>
                <a:off x="3630180" y="628675"/>
                <a:ext cx="835469" cy="172878"/>
              </a:xfrm>
              <a:custGeom>
                <a:avLst/>
                <a:gdLst/>
                <a:ahLst/>
                <a:cxnLst/>
                <a:rect l="l" t="t" r="r" b="b"/>
                <a:pathLst>
                  <a:path w="6196" h="1282" extrusionOk="0">
                    <a:moveTo>
                      <a:pt x="6121" y="0"/>
                    </a:moveTo>
                    <a:cubicBezTo>
                      <a:pt x="6109" y="0"/>
                      <a:pt x="6097" y="4"/>
                      <a:pt x="6087" y="12"/>
                    </a:cubicBezTo>
                    <a:cubicBezTo>
                      <a:pt x="6023" y="64"/>
                      <a:pt x="5955" y="112"/>
                      <a:pt x="5891" y="160"/>
                    </a:cubicBezTo>
                    <a:cubicBezTo>
                      <a:pt x="5858" y="177"/>
                      <a:pt x="5854" y="213"/>
                      <a:pt x="5875" y="245"/>
                    </a:cubicBezTo>
                    <a:cubicBezTo>
                      <a:pt x="5887" y="261"/>
                      <a:pt x="5907" y="269"/>
                      <a:pt x="5927" y="269"/>
                    </a:cubicBezTo>
                    <a:cubicBezTo>
                      <a:pt x="5943" y="269"/>
                      <a:pt x="5951" y="265"/>
                      <a:pt x="5967" y="261"/>
                    </a:cubicBezTo>
                    <a:cubicBezTo>
                      <a:pt x="6035" y="213"/>
                      <a:pt x="6104" y="165"/>
                      <a:pt x="6168" y="112"/>
                    </a:cubicBezTo>
                    <a:cubicBezTo>
                      <a:pt x="6192" y="88"/>
                      <a:pt x="6196" y="48"/>
                      <a:pt x="6176" y="24"/>
                    </a:cubicBezTo>
                    <a:cubicBezTo>
                      <a:pt x="6161" y="9"/>
                      <a:pt x="6140" y="0"/>
                      <a:pt x="6121" y="0"/>
                    </a:cubicBezTo>
                    <a:close/>
                    <a:moveTo>
                      <a:pt x="5557" y="384"/>
                    </a:moveTo>
                    <a:cubicBezTo>
                      <a:pt x="5546" y="384"/>
                      <a:pt x="5535" y="387"/>
                      <a:pt x="5525" y="394"/>
                    </a:cubicBezTo>
                    <a:lnTo>
                      <a:pt x="5312" y="514"/>
                    </a:lnTo>
                    <a:cubicBezTo>
                      <a:pt x="5284" y="530"/>
                      <a:pt x="5272" y="570"/>
                      <a:pt x="5288" y="602"/>
                    </a:cubicBezTo>
                    <a:cubicBezTo>
                      <a:pt x="5296" y="623"/>
                      <a:pt x="5324" y="631"/>
                      <a:pt x="5344" y="631"/>
                    </a:cubicBezTo>
                    <a:cubicBezTo>
                      <a:pt x="5352" y="631"/>
                      <a:pt x="5364" y="631"/>
                      <a:pt x="5372" y="627"/>
                    </a:cubicBezTo>
                    <a:cubicBezTo>
                      <a:pt x="5445" y="586"/>
                      <a:pt x="5517" y="546"/>
                      <a:pt x="5589" y="502"/>
                    </a:cubicBezTo>
                    <a:cubicBezTo>
                      <a:pt x="5617" y="486"/>
                      <a:pt x="5629" y="446"/>
                      <a:pt x="5609" y="414"/>
                    </a:cubicBezTo>
                    <a:cubicBezTo>
                      <a:pt x="5599" y="395"/>
                      <a:pt x="5578" y="384"/>
                      <a:pt x="5557" y="384"/>
                    </a:cubicBezTo>
                    <a:close/>
                    <a:moveTo>
                      <a:pt x="68" y="434"/>
                    </a:moveTo>
                    <a:cubicBezTo>
                      <a:pt x="45" y="434"/>
                      <a:pt x="25" y="444"/>
                      <a:pt x="17" y="466"/>
                    </a:cubicBezTo>
                    <a:cubicBezTo>
                      <a:pt x="1" y="494"/>
                      <a:pt x="9" y="534"/>
                      <a:pt x="41" y="550"/>
                    </a:cubicBezTo>
                    <a:cubicBezTo>
                      <a:pt x="109" y="590"/>
                      <a:pt x="185" y="631"/>
                      <a:pt x="262" y="667"/>
                    </a:cubicBezTo>
                    <a:cubicBezTo>
                      <a:pt x="266" y="671"/>
                      <a:pt x="278" y="671"/>
                      <a:pt x="286" y="671"/>
                    </a:cubicBezTo>
                    <a:cubicBezTo>
                      <a:pt x="310" y="671"/>
                      <a:pt x="330" y="663"/>
                      <a:pt x="346" y="635"/>
                    </a:cubicBezTo>
                    <a:cubicBezTo>
                      <a:pt x="362" y="602"/>
                      <a:pt x="346" y="566"/>
                      <a:pt x="318" y="550"/>
                    </a:cubicBezTo>
                    <a:cubicBezTo>
                      <a:pt x="246" y="514"/>
                      <a:pt x="169" y="482"/>
                      <a:pt x="101" y="442"/>
                    </a:cubicBezTo>
                    <a:cubicBezTo>
                      <a:pt x="90" y="436"/>
                      <a:pt x="79" y="434"/>
                      <a:pt x="68" y="434"/>
                    </a:cubicBezTo>
                    <a:close/>
                    <a:moveTo>
                      <a:pt x="4947" y="705"/>
                    </a:moveTo>
                    <a:cubicBezTo>
                      <a:pt x="4939" y="705"/>
                      <a:pt x="4930" y="707"/>
                      <a:pt x="4922" y="711"/>
                    </a:cubicBezTo>
                    <a:cubicBezTo>
                      <a:pt x="4846" y="747"/>
                      <a:pt x="4770" y="775"/>
                      <a:pt x="4693" y="807"/>
                    </a:cubicBezTo>
                    <a:cubicBezTo>
                      <a:pt x="4665" y="815"/>
                      <a:pt x="4645" y="856"/>
                      <a:pt x="4661" y="888"/>
                    </a:cubicBezTo>
                    <a:cubicBezTo>
                      <a:pt x="4669" y="912"/>
                      <a:pt x="4693" y="928"/>
                      <a:pt x="4721" y="928"/>
                    </a:cubicBezTo>
                    <a:cubicBezTo>
                      <a:pt x="4729" y="928"/>
                      <a:pt x="4738" y="928"/>
                      <a:pt x="4746" y="920"/>
                    </a:cubicBezTo>
                    <a:cubicBezTo>
                      <a:pt x="4826" y="892"/>
                      <a:pt x="4902" y="860"/>
                      <a:pt x="4975" y="827"/>
                    </a:cubicBezTo>
                    <a:cubicBezTo>
                      <a:pt x="5007" y="811"/>
                      <a:pt x="5023" y="771"/>
                      <a:pt x="5007" y="739"/>
                    </a:cubicBezTo>
                    <a:cubicBezTo>
                      <a:pt x="4995" y="719"/>
                      <a:pt x="4971" y="705"/>
                      <a:pt x="4947" y="705"/>
                    </a:cubicBezTo>
                    <a:close/>
                    <a:moveTo>
                      <a:pt x="694" y="729"/>
                    </a:moveTo>
                    <a:cubicBezTo>
                      <a:pt x="670" y="729"/>
                      <a:pt x="644" y="741"/>
                      <a:pt x="631" y="767"/>
                    </a:cubicBezTo>
                    <a:cubicBezTo>
                      <a:pt x="619" y="795"/>
                      <a:pt x="639" y="831"/>
                      <a:pt x="668" y="848"/>
                    </a:cubicBezTo>
                    <a:cubicBezTo>
                      <a:pt x="744" y="884"/>
                      <a:pt x="824" y="908"/>
                      <a:pt x="901" y="936"/>
                    </a:cubicBezTo>
                    <a:cubicBezTo>
                      <a:pt x="905" y="944"/>
                      <a:pt x="913" y="944"/>
                      <a:pt x="921" y="944"/>
                    </a:cubicBezTo>
                    <a:cubicBezTo>
                      <a:pt x="949" y="944"/>
                      <a:pt x="969" y="924"/>
                      <a:pt x="981" y="896"/>
                    </a:cubicBezTo>
                    <a:cubicBezTo>
                      <a:pt x="989" y="864"/>
                      <a:pt x="969" y="827"/>
                      <a:pt x="941" y="815"/>
                    </a:cubicBezTo>
                    <a:cubicBezTo>
                      <a:pt x="864" y="791"/>
                      <a:pt x="788" y="763"/>
                      <a:pt x="712" y="731"/>
                    </a:cubicBezTo>
                    <a:cubicBezTo>
                      <a:pt x="706" y="729"/>
                      <a:pt x="700" y="729"/>
                      <a:pt x="694" y="729"/>
                    </a:cubicBezTo>
                    <a:close/>
                    <a:moveTo>
                      <a:pt x="1342" y="954"/>
                    </a:moveTo>
                    <a:cubicBezTo>
                      <a:pt x="1316" y="954"/>
                      <a:pt x="1288" y="973"/>
                      <a:pt x="1278" y="1004"/>
                    </a:cubicBezTo>
                    <a:cubicBezTo>
                      <a:pt x="1270" y="1032"/>
                      <a:pt x="1290" y="1069"/>
                      <a:pt x="1326" y="1077"/>
                    </a:cubicBezTo>
                    <a:lnTo>
                      <a:pt x="1567" y="1137"/>
                    </a:lnTo>
                    <a:lnTo>
                      <a:pt x="1580" y="1137"/>
                    </a:lnTo>
                    <a:cubicBezTo>
                      <a:pt x="1612" y="1137"/>
                      <a:pt x="1636" y="1117"/>
                      <a:pt x="1636" y="1093"/>
                    </a:cubicBezTo>
                    <a:cubicBezTo>
                      <a:pt x="1648" y="1056"/>
                      <a:pt x="1628" y="1028"/>
                      <a:pt x="1592" y="1016"/>
                    </a:cubicBezTo>
                    <a:cubicBezTo>
                      <a:pt x="1511" y="996"/>
                      <a:pt x="1435" y="976"/>
                      <a:pt x="1355" y="956"/>
                    </a:cubicBezTo>
                    <a:cubicBezTo>
                      <a:pt x="1350" y="955"/>
                      <a:pt x="1346" y="954"/>
                      <a:pt x="1342" y="954"/>
                    </a:cubicBezTo>
                    <a:close/>
                    <a:moveTo>
                      <a:pt x="4306" y="950"/>
                    </a:moveTo>
                    <a:cubicBezTo>
                      <a:pt x="4300" y="950"/>
                      <a:pt x="4294" y="951"/>
                      <a:pt x="4288" y="952"/>
                    </a:cubicBezTo>
                    <a:cubicBezTo>
                      <a:pt x="4207" y="976"/>
                      <a:pt x="4135" y="996"/>
                      <a:pt x="4054" y="1016"/>
                    </a:cubicBezTo>
                    <a:cubicBezTo>
                      <a:pt x="4018" y="1028"/>
                      <a:pt x="3998" y="1056"/>
                      <a:pt x="4006" y="1093"/>
                    </a:cubicBezTo>
                    <a:cubicBezTo>
                      <a:pt x="4014" y="1117"/>
                      <a:pt x="4038" y="1137"/>
                      <a:pt x="4067" y="1137"/>
                    </a:cubicBezTo>
                    <a:lnTo>
                      <a:pt x="4087" y="1137"/>
                    </a:lnTo>
                    <a:cubicBezTo>
                      <a:pt x="4167" y="1117"/>
                      <a:pt x="4247" y="1097"/>
                      <a:pt x="4328" y="1073"/>
                    </a:cubicBezTo>
                    <a:cubicBezTo>
                      <a:pt x="4360" y="1064"/>
                      <a:pt x="4380" y="1028"/>
                      <a:pt x="4368" y="992"/>
                    </a:cubicBezTo>
                    <a:cubicBezTo>
                      <a:pt x="4361" y="966"/>
                      <a:pt x="4335" y="950"/>
                      <a:pt x="4306" y="950"/>
                    </a:cubicBezTo>
                    <a:close/>
                    <a:moveTo>
                      <a:pt x="2020" y="1096"/>
                    </a:moveTo>
                    <a:cubicBezTo>
                      <a:pt x="1988" y="1096"/>
                      <a:pt x="1961" y="1116"/>
                      <a:pt x="1957" y="1149"/>
                    </a:cubicBezTo>
                    <a:cubicBezTo>
                      <a:pt x="1953" y="1185"/>
                      <a:pt x="1973" y="1213"/>
                      <a:pt x="2009" y="1217"/>
                    </a:cubicBezTo>
                    <a:cubicBezTo>
                      <a:pt x="2090" y="1233"/>
                      <a:pt x="2174" y="1245"/>
                      <a:pt x="2255" y="1253"/>
                    </a:cubicBezTo>
                    <a:lnTo>
                      <a:pt x="2259" y="1253"/>
                    </a:lnTo>
                    <a:cubicBezTo>
                      <a:pt x="2291" y="1253"/>
                      <a:pt x="2319" y="1229"/>
                      <a:pt x="2327" y="1197"/>
                    </a:cubicBezTo>
                    <a:cubicBezTo>
                      <a:pt x="2331" y="1161"/>
                      <a:pt x="2307" y="1133"/>
                      <a:pt x="2271" y="1129"/>
                    </a:cubicBezTo>
                    <a:cubicBezTo>
                      <a:pt x="2190" y="1125"/>
                      <a:pt x="2110" y="1109"/>
                      <a:pt x="2030" y="1097"/>
                    </a:cubicBezTo>
                    <a:cubicBezTo>
                      <a:pt x="2026" y="1096"/>
                      <a:pt x="2023" y="1096"/>
                      <a:pt x="2020" y="1096"/>
                    </a:cubicBezTo>
                    <a:close/>
                    <a:moveTo>
                      <a:pt x="3637" y="1103"/>
                    </a:moveTo>
                    <a:cubicBezTo>
                      <a:pt x="3633" y="1103"/>
                      <a:pt x="3629" y="1104"/>
                      <a:pt x="3625" y="1105"/>
                    </a:cubicBezTo>
                    <a:lnTo>
                      <a:pt x="3384" y="1133"/>
                    </a:lnTo>
                    <a:cubicBezTo>
                      <a:pt x="3351" y="1137"/>
                      <a:pt x="3323" y="1169"/>
                      <a:pt x="3331" y="1205"/>
                    </a:cubicBezTo>
                    <a:cubicBezTo>
                      <a:pt x="3331" y="1233"/>
                      <a:pt x="3359" y="1257"/>
                      <a:pt x="3388" y="1257"/>
                    </a:cubicBezTo>
                    <a:cubicBezTo>
                      <a:pt x="3388" y="1257"/>
                      <a:pt x="3396" y="1257"/>
                      <a:pt x="3400" y="1253"/>
                    </a:cubicBezTo>
                    <a:cubicBezTo>
                      <a:pt x="3480" y="1249"/>
                      <a:pt x="3564" y="1237"/>
                      <a:pt x="3645" y="1225"/>
                    </a:cubicBezTo>
                    <a:cubicBezTo>
                      <a:pt x="3677" y="1217"/>
                      <a:pt x="3701" y="1189"/>
                      <a:pt x="3697" y="1153"/>
                    </a:cubicBezTo>
                    <a:cubicBezTo>
                      <a:pt x="3693" y="1128"/>
                      <a:pt x="3668" y="1103"/>
                      <a:pt x="3637" y="1103"/>
                    </a:cubicBezTo>
                    <a:close/>
                    <a:moveTo>
                      <a:pt x="2709" y="1157"/>
                    </a:moveTo>
                    <a:cubicBezTo>
                      <a:pt x="2672" y="1157"/>
                      <a:pt x="2640" y="1181"/>
                      <a:pt x="2640" y="1217"/>
                    </a:cubicBezTo>
                    <a:cubicBezTo>
                      <a:pt x="2640" y="1253"/>
                      <a:pt x="2668" y="1281"/>
                      <a:pt x="2701" y="1281"/>
                    </a:cubicBezTo>
                    <a:lnTo>
                      <a:pt x="2954" y="1281"/>
                    </a:lnTo>
                    <a:cubicBezTo>
                      <a:pt x="2990" y="1281"/>
                      <a:pt x="3014" y="1253"/>
                      <a:pt x="3014" y="1217"/>
                    </a:cubicBezTo>
                    <a:cubicBezTo>
                      <a:pt x="3014" y="1181"/>
                      <a:pt x="2982" y="1157"/>
                      <a:pt x="2950" y="1157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4" name="Google Shape;144;p3"/>
            <p:cNvGrpSpPr/>
            <p:nvPr/>
          </p:nvGrpSpPr>
          <p:grpSpPr>
            <a:xfrm rot="-1338283">
              <a:off x="6334133" y="-30863"/>
              <a:ext cx="1282386" cy="522134"/>
              <a:chOff x="3183154" y="283548"/>
              <a:chExt cx="1282495" cy="522178"/>
            </a:xfrm>
          </p:grpSpPr>
          <p:sp>
            <p:nvSpPr>
              <p:cNvPr id="145" name="Google Shape;145;p3"/>
              <p:cNvSpPr/>
              <p:nvPr/>
            </p:nvSpPr>
            <p:spPr>
              <a:xfrm>
                <a:off x="3564648" y="647688"/>
                <a:ext cx="32631" cy="26026"/>
              </a:xfrm>
              <a:custGeom>
                <a:avLst/>
                <a:gdLst/>
                <a:ahLst/>
                <a:cxnLst/>
                <a:rect l="l" t="t" r="r" b="b"/>
                <a:pathLst>
                  <a:path w="242" h="193" extrusionOk="0">
                    <a:moveTo>
                      <a:pt x="73" y="0"/>
                    </a:moveTo>
                    <a:cubicBezTo>
                      <a:pt x="53" y="0"/>
                      <a:pt x="33" y="10"/>
                      <a:pt x="21" y="28"/>
                    </a:cubicBezTo>
                    <a:cubicBezTo>
                      <a:pt x="0" y="52"/>
                      <a:pt x="4" y="92"/>
                      <a:pt x="33" y="112"/>
                    </a:cubicBezTo>
                    <a:cubicBezTo>
                      <a:pt x="33" y="112"/>
                      <a:pt x="69" y="140"/>
                      <a:pt x="141" y="184"/>
                    </a:cubicBezTo>
                    <a:cubicBezTo>
                      <a:pt x="149" y="188"/>
                      <a:pt x="165" y="192"/>
                      <a:pt x="173" y="192"/>
                    </a:cubicBezTo>
                    <a:cubicBezTo>
                      <a:pt x="193" y="192"/>
                      <a:pt x="213" y="184"/>
                      <a:pt x="225" y="168"/>
                    </a:cubicBezTo>
                    <a:cubicBezTo>
                      <a:pt x="241" y="144"/>
                      <a:pt x="233" y="104"/>
                      <a:pt x="205" y="84"/>
                    </a:cubicBezTo>
                    <a:cubicBezTo>
                      <a:pt x="141" y="40"/>
                      <a:pt x="105" y="11"/>
                      <a:pt x="105" y="11"/>
                    </a:cubicBezTo>
                    <a:cubicBezTo>
                      <a:pt x="96" y="4"/>
                      <a:pt x="84" y="0"/>
                      <a:pt x="73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6" name="Google Shape;146;p3"/>
              <p:cNvSpPr/>
              <p:nvPr/>
            </p:nvSpPr>
            <p:spPr>
              <a:xfrm>
                <a:off x="3630180" y="628675"/>
                <a:ext cx="835469" cy="172878"/>
              </a:xfrm>
              <a:custGeom>
                <a:avLst/>
                <a:gdLst/>
                <a:ahLst/>
                <a:cxnLst/>
                <a:rect l="l" t="t" r="r" b="b"/>
                <a:pathLst>
                  <a:path w="6196" h="1282" extrusionOk="0">
                    <a:moveTo>
                      <a:pt x="6121" y="0"/>
                    </a:moveTo>
                    <a:cubicBezTo>
                      <a:pt x="6109" y="0"/>
                      <a:pt x="6097" y="4"/>
                      <a:pt x="6087" y="12"/>
                    </a:cubicBezTo>
                    <a:cubicBezTo>
                      <a:pt x="6023" y="64"/>
                      <a:pt x="5955" y="112"/>
                      <a:pt x="5891" y="160"/>
                    </a:cubicBezTo>
                    <a:cubicBezTo>
                      <a:pt x="5858" y="177"/>
                      <a:pt x="5854" y="213"/>
                      <a:pt x="5875" y="245"/>
                    </a:cubicBezTo>
                    <a:cubicBezTo>
                      <a:pt x="5887" y="261"/>
                      <a:pt x="5907" y="269"/>
                      <a:pt x="5927" y="269"/>
                    </a:cubicBezTo>
                    <a:cubicBezTo>
                      <a:pt x="5943" y="269"/>
                      <a:pt x="5951" y="265"/>
                      <a:pt x="5967" y="261"/>
                    </a:cubicBezTo>
                    <a:cubicBezTo>
                      <a:pt x="6035" y="213"/>
                      <a:pt x="6104" y="165"/>
                      <a:pt x="6168" y="112"/>
                    </a:cubicBezTo>
                    <a:cubicBezTo>
                      <a:pt x="6192" y="88"/>
                      <a:pt x="6196" y="48"/>
                      <a:pt x="6176" y="24"/>
                    </a:cubicBezTo>
                    <a:cubicBezTo>
                      <a:pt x="6161" y="9"/>
                      <a:pt x="6140" y="0"/>
                      <a:pt x="6121" y="0"/>
                    </a:cubicBezTo>
                    <a:close/>
                    <a:moveTo>
                      <a:pt x="5557" y="384"/>
                    </a:moveTo>
                    <a:cubicBezTo>
                      <a:pt x="5546" y="384"/>
                      <a:pt x="5535" y="387"/>
                      <a:pt x="5525" y="394"/>
                    </a:cubicBezTo>
                    <a:lnTo>
                      <a:pt x="5312" y="514"/>
                    </a:lnTo>
                    <a:cubicBezTo>
                      <a:pt x="5284" y="530"/>
                      <a:pt x="5272" y="570"/>
                      <a:pt x="5288" y="602"/>
                    </a:cubicBezTo>
                    <a:cubicBezTo>
                      <a:pt x="5296" y="623"/>
                      <a:pt x="5324" y="631"/>
                      <a:pt x="5344" y="631"/>
                    </a:cubicBezTo>
                    <a:cubicBezTo>
                      <a:pt x="5352" y="631"/>
                      <a:pt x="5364" y="631"/>
                      <a:pt x="5372" y="627"/>
                    </a:cubicBezTo>
                    <a:cubicBezTo>
                      <a:pt x="5445" y="586"/>
                      <a:pt x="5517" y="546"/>
                      <a:pt x="5589" y="502"/>
                    </a:cubicBezTo>
                    <a:cubicBezTo>
                      <a:pt x="5617" y="486"/>
                      <a:pt x="5629" y="446"/>
                      <a:pt x="5609" y="414"/>
                    </a:cubicBezTo>
                    <a:cubicBezTo>
                      <a:pt x="5599" y="395"/>
                      <a:pt x="5578" y="384"/>
                      <a:pt x="5557" y="384"/>
                    </a:cubicBezTo>
                    <a:close/>
                    <a:moveTo>
                      <a:pt x="68" y="434"/>
                    </a:moveTo>
                    <a:cubicBezTo>
                      <a:pt x="45" y="434"/>
                      <a:pt x="25" y="444"/>
                      <a:pt x="17" y="466"/>
                    </a:cubicBezTo>
                    <a:cubicBezTo>
                      <a:pt x="1" y="494"/>
                      <a:pt x="9" y="534"/>
                      <a:pt x="41" y="550"/>
                    </a:cubicBezTo>
                    <a:cubicBezTo>
                      <a:pt x="109" y="590"/>
                      <a:pt x="185" y="631"/>
                      <a:pt x="262" y="667"/>
                    </a:cubicBezTo>
                    <a:cubicBezTo>
                      <a:pt x="266" y="671"/>
                      <a:pt x="278" y="671"/>
                      <a:pt x="286" y="671"/>
                    </a:cubicBezTo>
                    <a:cubicBezTo>
                      <a:pt x="310" y="671"/>
                      <a:pt x="330" y="663"/>
                      <a:pt x="346" y="635"/>
                    </a:cubicBezTo>
                    <a:cubicBezTo>
                      <a:pt x="362" y="602"/>
                      <a:pt x="346" y="566"/>
                      <a:pt x="318" y="550"/>
                    </a:cubicBezTo>
                    <a:cubicBezTo>
                      <a:pt x="246" y="514"/>
                      <a:pt x="169" y="482"/>
                      <a:pt x="101" y="442"/>
                    </a:cubicBezTo>
                    <a:cubicBezTo>
                      <a:pt x="90" y="436"/>
                      <a:pt x="79" y="434"/>
                      <a:pt x="68" y="434"/>
                    </a:cubicBezTo>
                    <a:close/>
                    <a:moveTo>
                      <a:pt x="4947" y="705"/>
                    </a:moveTo>
                    <a:cubicBezTo>
                      <a:pt x="4939" y="705"/>
                      <a:pt x="4930" y="707"/>
                      <a:pt x="4922" y="711"/>
                    </a:cubicBezTo>
                    <a:cubicBezTo>
                      <a:pt x="4846" y="747"/>
                      <a:pt x="4770" y="775"/>
                      <a:pt x="4693" y="807"/>
                    </a:cubicBezTo>
                    <a:cubicBezTo>
                      <a:pt x="4665" y="815"/>
                      <a:pt x="4645" y="856"/>
                      <a:pt x="4661" y="888"/>
                    </a:cubicBezTo>
                    <a:cubicBezTo>
                      <a:pt x="4669" y="912"/>
                      <a:pt x="4693" y="928"/>
                      <a:pt x="4721" y="928"/>
                    </a:cubicBezTo>
                    <a:cubicBezTo>
                      <a:pt x="4729" y="928"/>
                      <a:pt x="4738" y="928"/>
                      <a:pt x="4746" y="920"/>
                    </a:cubicBezTo>
                    <a:cubicBezTo>
                      <a:pt x="4826" y="892"/>
                      <a:pt x="4902" y="860"/>
                      <a:pt x="4975" y="827"/>
                    </a:cubicBezTo>
                    <a:cubicBezTo>
                      <a:pt x="5007" y="811"/>
                      <a:pt x="5023" y="771"/>
                      <a:pt x="5007" y="739"/>
                    </a:cubicBezTo>
                    <a:cubicBezTo>
                      <a:pt x="4995" y="719"/>
                      <a:pt x="4971" y="705"/>
                      <a:pt x="4947" y="705"/>
                    </a:cubicBezTo>
                    <a:close/>
                    <a:moveTo>
                      <a:pt x="694" y="729"/>
                    </a:moveTo>
                    <a:cubicBezTo>
                      <a:pt x="670" y="729"/>
                      <a:pt x="644" y="741"/>
                      <a:pt x="631" y="767"/>
                    </a:cubicBezTo>
                    <a:cubicBezTo>
                      <a:pt x="619" y="795"/>
                      <a:pt x="639" y="831"/>
                      <a:pt x="668" y="848"/>
                    </a:cubicBezTo>
                    <a:cubicBezTo>
                      <a:pt x="744" y="884"/>
                      <a:pt x="824" y="908"/>
                      <a:pt x="901" y="936"/>
                    </a:cubicBezTo>
                    <a:cubicBezTo>
                      <a:pt x="905" y="944"/>
                      <a:pt x="913" y="944"/>
                      <a:pt x="921" y="944"/>
                    </a:cubicBezTo>
                    <a:cubicBezTo>
                      <a:pt x="949" y="944"/>
                      <a:pt x="969" y="924"/>
                      <a:pt x="981" y="896"/>
                    </a:cubicBezTo>
                    <a:cubicBezTo>
                      <a:pt x="989" y="864"/>
                      <a:pt x="969" y="827"/>
                      <a:pt x="941" y="815"/>
                    </a:cubicBezTo>
                    <a:cubicBezTo>
                      <a:pt x="864" y="791"/>
                      <a:pt x="788" y="763"/>
                      <a:pt x="712" y="731"/>
                    </a:cubicBezTo>
                    <a:cubicBezTo>
                      <a:pt x="706" y="729"/>
                      <a:pt x="700" y="729"/>
                      <a:pt x="694" y="729"/>
                    </a:cubicBezTo>
                    <a:close/>
                    <a:moveTo>
                      <a:pt x="1342" y="954"/>
                    </a:moveTo>
                    <a:cubicBezTo>
                      <a:pt x="1316" y="954"/>
                      <a:pt x="1288" y="973"/>
                      <a:pt x="1278" y="1004"/>
                    </a:cubicBezTo>
                    <a:cubicBezTo>
                      <a:pt x="1270" y="1032"/>
                      <a:pt x="1290" y="1069"/>
                      <a:pt x="1326" y="1077"/>
                    </a:cubicBezTo>
                    <a:lnTo>
                      <a:pt x="1567" y="1137"/>
                    </a:lnTo>
                    <a:lnTo>
                      <a:pt x="1580" y="1137"/>
                    </a:lnTo>
                    <a:cubicBezTo>
                      <a:pt x="1612" y="1137"/>
                      <a:pt x="1636" y="1117"/>
                      <a:pt x="1636" y="1093"/>
                    </a:cubicBezTo>
                    <a:cubicBezTo>
                      <a:pt x="1648" y="1056"/>
                      <a:pt x="1628" y="1028"/>
                      <a:pt x="1592" y="1016"/>
                    </a:cubicBezTo>
                    <a:cubicBezTo>
                      <a:pt x="1511" y="996"/>
                      <a:pt x="1435" y="976"/>
                      <a:pt x="1355" y="956"/>
                    </a:cubicBezTo>
                    <a:cubicBezTo>
                      <a:pt x="1350" y="955"/>
                      <a:pt x="1346" y="954"/>
                      <a:pt x="1342" y="954"/>
                    </a:cubicBezTo>
                    <a:close/>
                    <a:moveTo>
                      <a:pt x="4306" y="950"/>
                    </a:moveTo>
                    <a:cubicBezTo>
                      <a:pt x="4300" y="950"/>
                      <a:pt x="4294" y="951"/>
                      <a:pt x="4288" y="952"/>
                    </a:cubicBezTo>
                    <a:cubicBezTo>
                      <a:pt x="4207" y="976"/>
                      <a:pt x="4135" y="996"/>
                      <a:pt x="4054" y="1016"/>
                    </a:cubicBezTo>
                    <a:cubicBezTo>
                      <a:pt x="4018" y="1028"/>
                      <a:pt x="3998" y="1056"/>
                      <a:pt x="4006" y="1093"/>
                    </a:cubicBezTo>
                    <a:cubicBezTo>
                      <a:pt x="4014" y="1117"/>
                      <a:pt x="4038" y="1137"/>
                      <a:pt x="4067" y="1137"/>
                    </a:cubicBezTo>
                    <a:lnTo>
                      <a:pt x="4087" y="1137"/>
                    </a:lnTo>
                    <a:cubicBezTo>
                      <a:pt x="4167" y="1117"/>
                      <a:pt x="4247" y="1097"/>
                      <a:pt x="4328" y="1073"/>
                    </a:cubicBezTo>
                    <a:cubicBezTo>
                      <a:pt x="4360" y="1064"/>
                      <a:pt x="4380" y="1028"/>
                      <a:pt x="4368" y="992"/>
                    </a:cubicBezTo>
                    <a:cubicBezTo>
                      <a:pt x="4361" y="966"/>
                      <a:pt x="4335" y="950"/>
                      <a:pt x="4306" y="950"/>
                    </a:cubicBezTo>
                    <a:close/>
                    <a:moveTo>
                      <a:pt x="2020" y="1096"/>
                    </a:moveTo>
                    <a:cubicBezTo>
                      <a:pt x="1988" y="1096"/>
                      <a:pt x="1961" y="1116"/>
                      <a:pt x="1957" y="1149"/>
                    </a:cubicBezTo>
                    <a:cubicBezTo>
                      <a:pt x="1953" y="1185"/>
                      <a:pt x="1973" y="1213"/>
                      <a:pt x="2009" y="1217"/>
                    </a:cubicBezTo>
                    <a:cubicBezTo>
                      <a:pt x="2090" y="1233"/>
                      <a:pt x="2174" y="1245"/>
                      <a:pt x="2255" y="1253"/>
                    </a:cubicBezTo>
                    <a:lnTo>
                      <a:pt x="2259" y="1253"/>
                    </a:lnTo>
                    <a:cubicBezTo>
                      <a:pt x="2291" y="1253"/>
                      <a:pt x="2319" y="1229"/>
                      <a:pt x="2327" y="1197"/>
                    </a:cubicBezTo>
                    <a:cubicBezTo>
                      <a:pt x="2331" y="1161"/>
                      <a:pt x="2307" y="1133"/>
                      <a:pt x="2271" y="1129"/>
                    </a:cubicBezTo>
                    <a:cubicBezTo>
                      <a:pt x="2190" y="1125"/>
                      <a:pt x="2110" y="1109"/>
                      <a:pt x="2030" y="1097"/>
                    </a:cubicBezTo>
                    <a:cubicBezTo>
                      <a:pt x="2026" y="1096"/>
                      <a:pt x="2023" y="1096"/>
                      <a:pt x="2020" y="1096"/>
                    </a:cubicBezTo>
                    <a:close/>
                    <a:moveTo>
                      <a:pt x="3637" y="1103"/>
                    </a:moveTo>
                    <a:cubicBezTo>
                      <a:pt x="3633" y="1103"/>
                      <a:pt x="3629" y="1104"/>
                      <a:pt x="3625" y="1105"/>
                    </a:cubicBezTo>
                    <a:lnTo>
                      <a:pt x="3384" y="1133"/>
                    </a:lnTo>
                    <a:cubicBezTo>
                      <a:pt x="3351" y="1137"/>
                      <a:pt x="3323" y="1169"/>
                      <a:pt x="3331" y="1205"/>
                    </a:cubicBezTo>
                    <a:cubicBezTo>
                      <a:pt x="3331" y="1233"/>
                      <a:pt x="3359" y="1257"/>
                      <a:pt x="3388" y="1257"/>
                    </a:cubicBezTo>
                    <a:cubicBezTo>
                      <a:pt x="3388" y="1257"/>
                      <a:pt x="3396" y="1257"/>
                      <a:pt x="3400" y="1253"/>
                    </a:cubicBezTo>
                    <a:cubicBezTo>
                      <a:pt x="3480" y="1249"/>
                      <a:pt x="3564" y="1237"/>
                      <a:pt x="3645" y="1225"/>
                    </a:cubicBezTo>
                    <a:cubicBezTo>
                      <a:pt x="3677" y="1217"/>
                      <a:pt x="3701" y="1189"/>
                      <a:pt x="3697" y="1153"/>
                    </a:cubicBezTo>
                    <a:cubicBezTo>
                      <a:pt x="3693" y="1128"/>
                      <a:pt x="3668" y="1103"/>
                      <a:pt x="3637" y="1103"/>
                    </a:cubicBezTo>
                    <a:close/>
                    <a:moveTo>
                      <a:pt x="2709" y="1157"/>
                    </a:moveTo>
                    <a:cubicBezTo>
                      <a:pt x="2672" y="1157"/>
                      <a:pt x="2640" y="1181"/>
                      <a:pt x="2640" y="1217"/>
                    </a:cubicBezTo>
                    <a:cubicBezTo>
                      <a:pt x="2640" y="1253"/>
                      <a:pt x="2668" y="1281"/>
                      <a:pt x="2701" y="1281"/>
                    </a:cubicBezTo>
                    <a:lnTo>
                      <a:pt x="2954" y="1281"/>
                    </a:lnTo>
                    <a:cubicBezTo>
                      <a:pt x="2990" y="1281"/>
                      <a:pt x="3014" y="1253"/>
                      <a:pt x="3014" y="1217"/>
                    </a:cubicBezTo>
                    <a:cubicBezTo>
                      <a:pt x="3014" y="1181"/>
                      <a:pt x="2982" y="1157"/>
                      <a:pt x="2950" y="1157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7" name="Google Shape;147;p3"/>
              <p:cNvSpPr/>
              <p:nvPr/>
            </p:nvSpPr>
            <p:spPr>
              <a:xfrm>
                <a:off x="3314385" y="432198"/>
                <a:ext cx="22249" cy="64593"/>
              </a:xfrm>
              <a:custGeom>
                <a:avLst/>
                <a:gdLst/>
                <a:ahLst/>
                <a:cxnLst/>
                <a:rect l="l" t="t" r="r" b="b"/>
                <a:pathLst>
                  <a:path w="165" h="479" extrusionOk="0">
                    <a:moveTo>
                      <a:pt x="89" y="1"/>
                    </a:moveTo>
                    <a:cubicBezTo>
                      <a:pt x="65" y="1"/>
                      <a:pt x="35" y="20"/>
                      <a:pt x="28" y="51"/>
                    </a:cubicBezTo>
                    <a:cubicBezTo>
                      <a:pt x="0" y="175"/>
                      <a:pt x="4" y="304"/>
                      <a:pt x="32" y="428"/>
                    </a:cubicBezTo>
                    <a:cubicBezTo>
                      <a:pt x="36" y="459"/>
                      <a:pt x="65" y="478"/>
                      <a:pt x="97" y="478"/>
                    </a:cubicBezTo>
                    <a:cubicBezTo>
                      <a:pt x="102" y="478"/>
                      <a:pt x="107" y="478"/>
                      <a:pt x="113" y="476"/>
                    </a:cubicBezTo>
                    <a:cubicBezTo>
                      <a:pt x="145" y="464"/>
                      <a:pt x="165" y="428"/>
                      <a:pt x="157" y="396"/>
                    </a:cubicBezTo>
                    <a:cubicBezTo>
                      <a:pt x="153" y="380"/>
                      <a:pt x="153" y="364"/>
                      <a:pt x="145" y="356"/>
                    </a:cubicBezTo>
                    <a:cubicBezTo>
                      <a:pt x="145" y="344"/>
                      <a:pt x="141" y="340"/>
                      <a:pt x="141" y="328"/>
                    </a:cubicBezTo>
                    <a:lnTo>
                      <a:pt x="141" y="320"/>
                    </a:lnTo>
                    <a:cubicBezTo>
                      <a:pt x="137" y="296"/>
                      <a:pt x="137" y="264"/>
                      <a:pt x="137" y="239"/>
                    </a:cubicBezTo>
                    <a:cubicBezTo>
                      <a:pt x="137" y="179"/>
                      <a:pt x="141" y="131"/>
                      <a:pt x="149" y="83"/>
                    </a:cubicBezTo>
                    <a:cubicBezTo>
                      <a:pt x="153" y="51"/>
                      <a:pt x="137" y="14"/>
                      <a:pt x="101" y="2"/>
                    </a:cubicBezTo>
                    <a:cubicBezTo>
                      <a:pt x="97" y="1"/>
                      <a:pt x="93" y="1"/>
                      <a:pt x="89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8" name="Google Shape;148;p3"/>
              <p:cNvSpPr/>
              <p:nvPr/>
            </p:nvSpPr>
            <p:spPr>
              <a:xfrm>
                <a:off x="3326790" y="513513"/>
                <a:ext cx="39104" cy="76055"/>
              </a:xfrm>
              <a:custGeom>
                <a:avLst/>
                <a:gdLst/>
                <a:ahLst/>
                <a:cxnLst/>
                <a:rect l="l" t="t" r="r" b="b"/>
                <a:pathLst>
                  <a:path w="290" h="564" extrusionOk="0">
                    <a:moveTo>
                      <a:pt x="70" y="0"/>
                    </a:moveTo>
                    <a:cubicBezTo>
                      <a:pt x="66" y="0"/>
                      <a:pt x="61" y="1"/>
                      <a:pt x="57" y="2"/>
                    </a:cubicBezTo>
                    <a:cubicBezTo>
                      <a:pt x="17" y="14"/>
                      <a:pt x="1" y="50"/>
                      <a:pt x="5" y="82"/>
                    </a:cubicBezTo>
                    <a:cubicBezTo>
                      <a:pt x="29" y="239"/>
                      <a:pt x="85" y="392"/>
                      <a:pt x="161" y="532"/>
                    </a:cubicBezTo>
                    <a:cubicBezTo>
                      <a:pt x="172" y="552"/>
                      <a:pt x="197" y="564"/>
                      <a:pt x="221" y="564"/>
                    </a:cubicBezTo>
                    <a:cubicBezTo>
                      <a:pt x="231" y="564"/>
                      <a:pt x="241" y="561"/>
                      <a:pt x="250" y="556"/>
                    </a:cubicBezTo>
                    <a:cubicBezTo>
                      <a:pt x="282" y="536"/>
                      <a:pt x="290" y="500"/>
                      <a:pt x="278" y="464"/>
                    </a:cubicBezTo>
                    <a:cubicBezTo>
                      <a:pt x="206" y="335"/>
                      <a:pt x="161" y="199"/>
                      <a:pt x="137" y="50"/>
                    </a:cubicBezTo>
                    <a:cubicBezTo>
                      <a:pt x="130" y="19"/>
                      <a:pt x="97" y="0"/>
                      <a:pt x="7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9" name="Google Shape;149;p3"/>
              <p:cNvSpPr/>
              <p:nvPr/>
            </p:nvSpPr>
            <p:spPr>
              <a:xfrm rot="7199998">
                <a:off x="3218177" y="383762"/>
                <a:ext cx="417195" cy="321750"/>
              </a:xfrm>
              <a:custGeom>
                <a:avLst/>
                <a:gdLst/>
                <a:ahLst/>
                <a:cxnLst/>
                <a:rect l="l" t="t" r="r" b="b"/>
                <a:pathLst>
                  <a:path w="3094" h="2386" extrusionOk="0">
                    <a:moveTo>
                      <a:pt x="761" y="1"/>
                    </a:moveTo>
                    <a:cubicBezTo>
                      <a:pt x="715" y="1"/>
                      <a:pt x="666" y="10"/>
                      <a:pt x="615" y="31"/>
                    </a:cubicBezTo>
                    <a:cubicBezTo>
                      <a:pt x="1" y="280"/>
                      <a:pt x="877" y="2349"/>
                      <a:pt x="1274" y="2385"/>
                    </a:cubicBezTo>
                    <a:cubicBezTo>
                      <a:pt x="1277" y="2386"/>
                      <a:pt x="1281" y="2386"/>
                      <a:pt x="1284" y="2386"/>
                    </a:cubicBezTo>
                    <a:cubicBezTo>
                      <a:pt x="1654" y="2386"/>
                      <a:pt x="3093" y="666"/>
                      <a:pt x="2524" y="216"/>
                    </a:cubicBezTo>
                    <a:cubicBezTo>
                      <a:pt x="2468" y="172"/>
                      <a:pt x="2409" y="153"/>
                      <a:pt x="2348" y="153"/>
                    </a:cubicBezTo>
                    <a:cubicBezTo>
                      <a:pt x="1937" y="153"/>
                      <a:pt x="1467" y="1036"/>
                      <a:pt x="1467" y="1036"/>
                    </a:cubicBezTo>
                    <a:cubicBezTo>
                      <a:pt x="1467" y="1036"/>
                      <a:pt x="1243" y="1"/>
                      <a:pt x="761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0" name="Google Shape;150;p3"/>
              <p:cNvSpPr/>
              <p:nvPr/>
            </p:nvSpPr>
            <p:spPr>
              <a:xfrm rot="7199998">
                <a:off x="3241218" y="444572"/>
                <a:ext cx="288828" cy="300848"/>
              </a:xfrm>
              <a:custGeom>
                <a:avLst/>
                <a:gdLst/>
                <a:ahLst/>
                <a:cxnLst/>
                <a:rect l="l" t="t" r="r" b="b"/>
                <a:pathLst>
                  <a:path w="2142" h="2231" extrusionOk="0">
                    <a:moveTo>
                      <a:pt x="1403" y="0"/>
                    </a:moveTo>
                    <a:cubicBezTo>
                      <a:pt x="1398" y="0"/>
                      <a:pt x="1392" y="0"/>
                      <a:pt x="1387" y="1"/>
                    </a:cubicBezTo>
                    <a:cubicBezTo>
                      <a:pt x="1009" y="700"/>
                      <a:pt x="535" y="1351"/>
                      <a:pt x="1" y="1941"/>
                    </a:cubicBezTo>
                    <a:cubicBezTo>
                      <a:pt x="113" y="2110"/>
                      <a:pt x="230" y="2222"/>
                      <a:pt x="314" y="2230"/>
                    </a:cubicBezTo>
                    <a:cubicBezTo>
                      <a:pt x="318" y="2231"/>
                      <a:pt x="321" y="2231"/>
                      <a:pt x="324" y="2231"/>
                    </a:cubicBezTo>
                    <a:cubicBezTo>
                      <a:pt x="702" y="2231"/>
                      <a:pt x="2141" y="511"/>
                      <a:pt x="1572" y="61"/>
                    </a:cubicBezTo>
                    <a:cubicBezTo>
                      <a:pt x="1517" y="20"/>
                      <a:pt x="1461" y="0"/>
                      <a:pt x="1403" y="0"/>
                    </a:cubicBezTo>
                    <a:close/>
                  </a:path>
                </a:pathLst>
              </a:custGeom>
              <a:solidFill>
                <a:srgbClr val="FFF1F6">
                  <a:alpha val="333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1" name="Google Shape;151;p3"/>
          <p:cNvGrpSpPr/>
          <p:nvPr/>
        </p:nvGrpSpPr>
        <p:grpSpPr>
          <a:xfrm rot="8887361">
            <a:off x="330669" y="108279"/>
            <a:ext cx="513893" cy="363699"/>
            <a:chOff x="3334703" y="-568655"/>
            <a:chExt cx="703624" cy="497978"/>
          </a:xfrm>
        </p:grpSpPr>
        <p:sp>
          <p:nvSpPr>
            <p:cNvPr id="152" name="Google Shape;152;p3"/>
            <p:cNvSpPr/>
            <p:nvPr/>
          </p:nvSpPr>
          <p:spPr>
            <a:xfrm>
              <a:off x="3439701" y="-356018"/>
              <a:ext cx="493979" cy="285342"/>
            </a:xfrm>
            <a:custGeom>
              <a:avLst/>
              <a:gdLst/>
              <a:ahLst/>
              <a:cxnLst/>
              <a:rect l="l" t="t" r="r" b="b"/>
              <a:pathLst>
                <a:path w="5796" h="3348" extrusionOk="0">
                  <a:moveTo>
                    <a:pt x="2897" y="1"/>
                  </a:moveTo>
                  <a:cubicBezTo>
                    <a:pt x="2551" y="1"/>
                    <a:pt x="2205" y="118"/>
                    <a:pt x="1920" y="352"/>
                  </a:cubicBezTo>
                  <a:cubicBezTo>
                    <a:pt x="1785" y="461"/>
                    <a:pt x="1661" y="585"/>
                    <a:pt x="1540" y="714"/>
                  </a:cubicBezTo>
                  <a:cubicBezTo>
                    <a:pt x="1287" y="981"/>
                    <a:pt x="936" y="1107"/>
                    <a:pt x="635" y="1307"/>
                  </a:cubicBezTo>
                  <a:cubicBezTo>
                    <a:pt x="74" y="1682"/>
                    <a:pt x="0" y="2447"/>
                    <a:pt x="471" y="2943"/>
                  </a:cubicBezTo>
                  <a:cubicBezTo>
                    <a:pt x="728" y="3212"/>
                    <a:pt x="1078" y="3347"/>
                    <a:pt x="1442" y="3347"/>
                  </a:cubicBezTo>
                  <a:cubicBezTo>
                    <a:pt x="1511" y="3347"/>
                    <a:pt x="1581" y="3343"/>
                    <a:pt x="1650" y="3333"/>
                  </a:cubicBezTo>
                  <a:cubicBezTo>
                    <a:pt x="1877" y="3302"/>
                    <a:pt x="2081" y="3208"/>
                    <a:pt x="2287" y="3119"/>
                  </a:cubicBezTo>
                  <a:cubicBezTo>
                    <a:pt x="2482" y="3036"/>
                    <a:pt x="2689" y="2995"/>
                    <a:pt x="2896" y="2995"/>
                  </a:cubicBezTo>
                  <a:cubicBezTo>
                    <a:pt x="3103" y="2995"/>
                    <a:pt x="3311" y="3036"/>
                    <a:pt x="3507" y="3119"/>
                  </a:cubicBezTo>
                  <a:cubicBezTo>
                    <a:pt x="3713" y="3204"/>
                    <a:pt x="3917" y="3300"/>
                    <a:pt x="4143" y="3333"/>
                  </a:cubicBezTo>
                  <a:cubicBezTo>
                    <a:pt x="4213" y="3343"/>
                    <a:pt x="4282" y="3347"/>
                    <a:pt x="4351" y="3347"/>
                  </a:cubicBezTo>
                  <a:cubicBezTo>
                    <a:pt x="4715" y="3347"/>
                    <a:pt x="5062" y="3212"/>
                    <a:pt x="5322" y="2943"/>
                  </a:cubicBezTo>
                  <a:cubicBezTo>
                    <a:pt x="5795" y="2447"/>
                    <a:pt x="5722" y="1685"/>
                    <a:pt x="5159" y="1307"/>
                  </a:cubicBezTo>
                  <a:cubicBezTo>
                    <a:pt x="4857" y="1107"/>
                    <a:pt x="4506" y="981"/>
                    <a:pt x="4253" y="714"/>
                  </a:cubicBezTo>
                  <a:cubicBezTo>
                    <a:pt x="4133" y="585"/>
                    <a:pt x="4006" y="461"/>
                    <a:pt x="3874" y="352"/>
                  </a:cubicBezTo>
                  <a:cubicBezTo>
                    <a:pt x="3589" y="118"/>
                    <a:pt x="3244" y="1"/>
                    <a:pt x="289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153;p3"/>
            <p:cNvSpPr/>
            <p:nvPr/>
          </p:nvSpPr>
          <p:spPr>
            <a:xfrm>
              <a:off x="3334703" y="-424284"/>
              <a:ext cx="126648" cy="125881"/>
            </a:xfrm>
            <a:custGeom>
              <a:avLst/>
              <a:gdLst/>
              <a:ahLst/>
              <a:cxnLst/>
              <a:rect l="l" t="t" r="r" b="b"/>
              <a:pathLst>
                <a:path w="1486" h="1477" extrusionOk="0">
                  <a:moveTo>
                    <a:pt x="677" y="0"/>
                  </a:moveTo>
                  <a:cubicBezTo>
                    <a:pt x="613" y="0"/>
                    <a:pt x="549" y="11"/>
                    <a:pt x="488" y="34"/>
                  </a:cubicBezTo>
                  <a:cubicBezTo>
                    <a:pt x="155" y="152"/>
                    <a:pt x="0" y="566"/>
                    <a:pt x="141" y="956"/>
                  </a:cubicBezTo>
                  <a:cubicBezTo>
                    <a:pt x="254" y="1273"/>
                    <a:pt x="529" y="1476"/>
                    <a:pt x="806" y="1476"/>
                  </a:cubicBezTo>
                  <a:cubicBezTo>
                    <a:pt x="870" y="1476"/>
                    <a:pt x="934" y="1466"/>
                    <a:pt x="995" y="1443"/>
                  </a:cubicBezTo>
                  <a:cubicBezTo>
                    <a:pt x="1328" y="1323"/>
                    <a:pt x="1485" y="911"/>
                    <a:pt x="1344" y="521"/>
                  </a:cubicBezTo>
                  <a:cubicBezTo>
                    <a:pt x="1230" y="204"/>
                    <a:pt x="954" y="0"/>
                    <a:pt x="67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154;p3"/>
            <p:cNvSpPr/>
            <p:nvPr/>
          </p:nvSpPr>
          <p:spPr>
            <a:xfrm>
              <a:off x="3505069" y="-568655"/>
              <a:ext cx="135853" cy="141989"/>
            </a:xfrm>
            <a:custGeom>
              <a:avLst/>
              <a:gdLst/>
              <a:ahLst/>
              <a:cxnLst/>
              <a:rect l="l" t="t" r="r" b="b"/>
              <a:pathLst>
                <a:path w="1594" h="1666" extrusionOk="0">
                  <a:moveTo>
                    <a:pt x="751" y="1"/>
                  </a:moveTo>
                  <a:cubicBezTo>
                    <a:pt x="708" y="1"/>
                    <a:pt x="665" y="5"/>
                    <a:pt x="622" y="14"/>
                  </a:cubicBezTo>
                  <a:cubicBezTo>
                    <a:pt x="237" y="98"/>
                    <a:pt x="0" y="530"/>
                    <a:pt x="96" y="981"/>
                  </a:cubicBezTo>
                  <a:cubicBezTo>
                    <a:pt x="181" y="1384"/>
                    <a:pt x="499" y="1665"/>
                    <a:pt x="841" y="1665"/>
                  </a:cubicBezTo>
                  <a:cubicBezTo>
                    <a:pt x="883" y="1665"/>
                    <a:pt x="926" y="1661"/>
                    <a:pt x="969" y="1652"/>
                  </a:cubicBezTo>
                  <a:cubicBezTo>
                    <a:pt x="1357" y="1571"/>
                    <a:pt x="1593" y="1136"/>
                    <a:pt x="1497" y="685"/>
                  </a:cubicBezTo>
                  <a:cubicBezTo>
                    <a:pt x="1412" y="282"/>
                    <a:pt x="1093" y="1"/>
                    <a:pt x="75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155;p3"/>
            <p:cNvSpPr/>
            <p:nvPr/>
          </p:nvSpPr>
          <p:spPr>
            <a:xfrm>
              <a:off x="3911679" y="-424965"/>
              <a:ext cx="126648" cy="125966"/>
            </a:xfrm>
            <a:custGeom>
              <a:avLst/>
              <a:gdLst/>
              <a:ahLst/>
              <a:cxnLst/>
              <a:rect l="l" t="t" r="r" b="b"/>
              <a:pathLst>
                <a:path w="1486" h="1478" extrusionOk="0">
                  <a:moveTo>
                    <a:pt x="810" y="1"/>
                  </a:moveTo>
                  <a:cubicBezTo>
                    <a:pt x="532" y="1"/>
                    <a:pt x="256" y="205"/>
                    <a:pt x="141" y="521"/>
                  </a:cubicBezTo>
                  <a:cubicBezTo>
                    <a:pt x="0" y="911"/>
                    <a:pt x="157" y="1325"/>
                    <a:pt x="490" y="1445"/>
                  </a:cubicBezTo>
                  <a:cubicBezTo>
                    <a:pt x="551" y="1467"/>
                    <a:pt x="614" y="1477"/>
                    <a:pt x="677" y="1477"/>
                  </a:cubicBezTo>
                  <a:cubicBezTo>
                    <a:pt x="955" y="1477"/>
                    <a:pt x="1232" y="1273"/>
                    <a:pt x="1347" y="955"/>
                  </a:cubicBezTo>
                  <a:cubicBezTo>
                    <a:pt x="1485" y="566"/>
                    <a:pt x="1330" y="154"/>
                    <a:pt x="998" y="33"/>
                  </a:cubicBezTo>
                  <a:cubicBezTo>
                    <a:pt x="936" y="11"/>
                    <a:pt x="873" y="1"/>
                    <a:pt x="81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156;p3"/>
            <p:cNvSpPr/>
            <p:nvPr/>
          </p:nvSpPr>
          <p:spPr>
            <a:xfrm>
              <a:off x="3732450" y="-567802"/>
              <a:ext cx="135853" cy="141819"/>
            </a:xfrm>
            <a:custGeom>
              <a:avLst/>
              <a:gdLst/>
              <a:ahLst/>
              <a:cxnLst/>
              <a:rect l="l" t="t" r="r" b="b"/>
              <a:pathLst>
                <a:path w="1594" h="1664" extrusionOk="0">
                  <a:moveTo>
                    <a:pt x="841" y="1"/>
                  </a:moveTo>
                  <a:cubicBezTo>
                    <a:pt x="499" y="1"/>
                    <a:pt x="181" y="282"/>
                    <a:pt x="96" y="683"/>
                  </a:cubicBezTo>
                  <a:cubicBezTo>
                    <a:pt x="0" y="1136"/>
                    <a:pt x="237" y="1569"/>
                    <a:pt x="622" y="1650"/>
                  </a:cubicBezTo>
                  <a:cubicBezTo>
                    <a:pt x="665" y="1659"/>
                    <a:pt x="708" y="1664"/>
                    <a:pt x="751" y="1664"/>
                  </a:cubicBezTo>
                  <a:cubicBezTo>
                    <a:pt x="1093" y="1664"/>
                    <a:pt x="1412" y="1382"/>
                    <a:pt x="1498" y="981"/>
                  </a:cubicBezTo>
                  <a:cubicBezTo>
                    <a:pt x="1593" y="528"/>
                    <a:pt x="1357" y="96"/>
                    <a:pt x="969" y="14"/>
                  </a:cubicBezTo>
                  <a:cubicBezTo>
                    <a:pt x="926" y="5"/>
                    <a:pt x="883" y="1"/>
                    <a:pt x="84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7" name="Google Shape;157;p3"/>
          <p:cNvGrpSpPr/>
          <p:nvPr/>
        </p:nvGrpSpPr>
        <p:grpSpPr>
          <a:xfrm rot="10412789">
            <a:off x="132756" y="630259"/>
            <a:ext cx="428195" cy="303047"/>
            <a:chOff x="3334703" y="-568655"/>
            <a:chExt cx="703624" cy="497978"/>
          </a:xfrm>
        </p:grpSpPr>
        <p:sp>
          <p:nvSpPr>
            <p:cNvPr id="158" name="Google Shape;158;p3"/>
            <p:cNvSpPr/>
            <p:nvPr/>
          </p:nvSpPr>
          <p:spPr>
            <a:xfrm>
              <a:off x="3439701" y="-356018"/>
              <a:ext cx="493979" cy="285342"/>
            </a:xfrm>
            <a:custGeom>
              <a:avLst/>
              <a:gdLst/>
              <a:ahLst/>
              <a:cxnLst/>
              <a:rect l="l" t="t" r="r" b="b"/>
              <a:pathLst>
                <a:path w="5796" h="3348" extrusionOk="0">
                  <a:moveTo>
                    <a:pt x="2897" y="1"/>
                  </a:moveTo>
                  <a:cubicBezTo>
                    <a:pt x="2551" y="1"/>
                    <a:pt x="2205" y="118"/>
                    <a:pt x="1920" y="352"/>
                  </a:cubicBezTo>
                  <a:cubicBezTo>
                    <a:pt x="1785" y="461"/>
                    <a:pt x="1661" y="585"/>
                    <a:pt x="1540" y="714"/>
                  </a:cubicBezTo>
                  <a:cubicBezTo>
                    <a:pt x="1287" y="981"/>
                    <a:pt x="936" y="1107"/>
                    <a:pt x="635" y="1307"/>
                  </a:cubicBezTo>
                  <a:cubicBezTo>
                    <a:pt x="74" y="1682"/>
                    <a:pt x="0" y="2447"/>
                    <a:pt x="471" y="2943"/>
                  </a:cubicBezTo>
                  <a:cubicBezTo>
                    <a:pt x="728" y="3212"/>
                    <a:pt x="1078" y="3347"/>
                    <a:pt x="1442" y="3347"/>
                  </a:cubicBezTo>
                  <a:cubicBezTo>
                    <a:pt x="1511" y="3347"/>
                    <a:pt x="1581" y="3343"/>
                    <a:pt x="1650" y="3333"/>
                  </a:cubicBezTo>
                  <a:cubicBezTo>
                    <a:pt x="1877" y="3302"/>
                    <a:pt x="2081" y="3208"/>
                    <a:pt x="2287" y="3119"/>
                  </a:cubicBezTo>
                  <a:cubicBezTo>
                    <a:pt x="2482" y="3036"/>
                    <a:pt x="2689" y="2995"/>
                    <a:pt x="2896" y="2995"/>
                  </a:cubicBezTo>
                  <a:cubicBezTo>
                    <a:pt x="3103" y="2995"/>
                    <a:pt x="3311" y="3036"/>
                    <a:pt x="3507" y="3119"/>
                  </a:cubicBezTo>
                  <a:cubicBezTo>
                    <a:pt x="3713" y="3204"/>
                    <a:pt x="3917" y="3300"/>
                    <a:pt x="4143" y="3333"/>
                  </a:cubicBezTo>
                  <a:cubicBezTo>
                    <a:pt x="4213" y="3343"/>
                    <a:pt x="4282" y="3347"/>
                    <a:pt x="4351" y="3347"/>
                  </a:cubicBezTo>
                  <a:cubicBezTo>
                    <a:pt x="4715" y="3347"/>
                    <a:pt x="5062" y="3212"/>
                    <a:pt x="5322" y="2943"/>
                  </a:cubicBezTo>
                  <a:cubicBezTo>
                    <a:pt x="5795" y="2447"/>
                    <a:pt x="5722" y="1685"/>
                    <a:pt x="5159" y="1307"/>
                  </a:cubicBezTo>
                  <a:cubicBezTo>
                    <a:pt x="4857" y="1107"/>
                    <a:pt x="4506" y="981"/>
                    <a:pt x="4253" y="714"/>
                  </a:cubicBezTo>
                  <a:cubicBezTo>
                    <a:pt x="4133" y="585"/>
                    <a:pt x="4006" y="461"/>
                    <a:pt x="3874" y="352"/>
                  </a:cubicBezTo>
                  <a:cubicBezTo>
                    <a:pt x="3589" y="118"/>
                    <a:pt x="3244" y="1"/>
                    <a:pt x="289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159;p3"/>
            <p:cNvSpPr/>
            <p:nvPr/>
          </p:nvSpPr>
          <p:spPr>
            <a:xfrm>
              <a:off x="3334703" y="-424284"/>
              <a:ext cx="126648" cy="125881"/>
            </a:xfrm>
            <a:custGeom>
              <a:avLst/>
              <a:gdLst/>
              <a:ahLst/>
              <a:cxnLst/>
              <a:rect l="l" t="t" r="r" b="b"/>
              <a:pathLst>
                <a:path w="1486" h="1477" extrusionOk="0">
                  <a:moveTo>
                    <a:pt x="677" y="0"/>
                  </a:moveTo>
                  <a:cubicBezTo>
                    <a:pt x="613" y="0"/>
                    <a:pt x="549" y="11"/>
                    <a:pt x="488" y="34"/>
                  </a:cubicBezTo>
                  <a:cubicBezTo>
                    <a:pt x="155" y="152"/>
                    <a:pt x="0" y="566"/>
                    <a:pt x="141" y="956"/>
                  </a:cubicBezTo>
                  <a:cubicBezTo>
                    <a:pt x="254" y="1273"/>
                    <a:pt x="529" y="1476"/>
                    <a:pt x="806" y="1476"/>
                  </a:cubicBezTo>
                  <a:cubicBezTo>
                    <a:pt x="870" y="1476"/>
                    <a:pt x="934" y="1466"/>
                    <a:pt x="995" y="1443"/>
                  </a:cubicBezTo>
                  <a:cubicBezTo>
                    <a:pt x="1328" y="1323"/>
                    <a:pt x="1485" y="911"/>
                    <a:pt x="1344" y="521"/>
                  </a:cubicBezTo>
                  <a:cubicBezTo>
                    <a:pt x="1230" y="204"/>
                    <a:pt x="954" y="0"/>
                    <a:pt x="67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160;p3"/>
            <p:cNvSpPr/>
            <p:nvPr/>
          </p:nvSpPr>
          <p:spPr>
            <a:xfrm>
              <a:off x="3505069" y="-568655"/>
              <a:ext cx="135853" cy="141989"/>
            </a:xfrm>
            <a:custGeom>
              <a:avLst/>
              <a:gdLst/>
              <a:ahLst/>
              <a:cxnLst/>
              <a:rect l="l" t="t" r="r" b="b"/>
              <a:pathLst>
                <a:path w="1594" h="1666" extrusionOk="0">
                  <a:moveTo>
                    <a:pt x="751" y="1"/>
                  </a:moveTo>
                  <a:cubicBezTo>
                    <a:pt x="708" y="1"/>
                    <a:pt x="665" y="5"/>
                    <a:pt x="622" y="14"/>
                  </a:cubicBezTo>
                  <a:cubicBezTo>
                    <a:pt x="237" y="98"/>
                    <a:pt x="0" y="530"/>
                    <a:pt x="96" y="981"/>
                  </a:cubicBezTo>
                  <a:cubicBezTo>
                    <a:pt x="181" y="1384"/>
                    <a:pt x="499" y="1665"/>
                    <a:pt x="841" y="1665"/>
                  </a:cubicBezTo>
                  <a:cubicBezTo>
                    <a:pt x="883" y="1665"/>
                    <a:pt x="926" y="1661"/>
                    <a:pt x="969" y="1652"/>
                  </a:cubicBezTo>
                  <a:cubicBezTo>
                    <a:pt x="1357" y="1571"/>
                    <a:pt x="1593" y="1136"/>
                    <a:pt x="1497" y="685"/>
                  </a:cubicBezTo>
                  <a:cubicBezTo>
                    <a:pt x="1412" y="282"/>
                    <a:pt x="1093" y="1"/>
                    <a:pt x="75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161;p3"/>
            <p:cNvSpPr/>
            <p:nvPr/>
          </p:nvSpPr>
          <p:spPr>
            <a:xfrm>
              <a:off x="3911679" y="-424965"/>
              <a:ext cx="126648" cy="125966"/>
            </a:xfrm>
            <a:custGeom>
              <a:avLst/>
              <a:gdLst/>
              <a:ahLst/>
              <a:cxnLst/>
              <a:rect l="l" t="t" r="r" b="b"/>
              <a:pathLst>
                <a:path w="1486" h="1478" extrusionOk="0">
                  <a:moveTo>
                    <a:pt x="810" y="1"/>
                  </a:moveTo>
                  <a:cubicBezTo>
                    <a:pt x="532" y="1"/>
                    <a:pt x="256" y="205"/>
                    <a:pt x="141" y="521"/>
                  </a:cubicBezTo>
                  <a:cubicBezTo>
                    <a:pt x="0" y="911"/>
                    <a:pt x="157" y="1325"/>
                    <a:pt x="490" y="1445"/>
                  </a:cubicBezTo>
                  <a:cubicBezTo>
                    <a:pt x="551" y="1467"/>
                    <a:pt x="614" y="1477"/>
                    <a:pt x="677" y="1477"/>
                  </a:cubicBezTo>
                  <a:cubicBezTo>
                    <a:pt x="955" y="1477"/>
                    <a:pt x="1232" y="1273"/>
                    <a:pt x="1347" y="955"/>
                  </a:cubicBezTo>
                  <a:cubicBezTo>
                    <a:pt x="1485" y="566"/>
                    <a:pt x="1330" y="154"/>
                    <a:pt x="998" y="33"/>
                  </a:cubicBezTo>
                  <a:cubicBezTo>
                    <a:pt x="936" y="11"/>
                    <a:pt x="873" y="1"/>
                    <a:pt x="81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162;p3"/>
            <p:cNvSpPr/>
            <p:nvPr/>
          </p:nvSpPr>
          <p:spPr>
            <a:xfrm>
              <a:off x="3732450" y="-567802"/>
              <a:ext cx="135853" cy="141819"/>
            </a:xfrm>
            <a:custGeom>
              <a:avLst/>
              <a:gdLst/>
              <a:ahLst/>
              <a:cxnLst/>
              <a:rect l="l" t="t" r="r" b="b"/>
              <a:pathLst>
                <a:path w="1594" h="1664" extrusionOk="0">
                  <a:moveTo>
                    <a:pt x="841" y="1"/>
                  </a:moveTo>
                  <a:cubicBezTo>
                    <a:pt x="499" y="1"/>
                    <a:pt x="181" y="282"/>
                    <a:pt x="96" y="683"/>
                  </a:cubicBezTo>
                  <a:cubicBezTo>
                    <a:pt x="0" y="1136"/>
                    <a:pt x="237" y="1569"/>
                    <a:pt x="622" y="1650"/>
                  </a:cubicBezTo>
                  <a:cubicBezTo>
                    <a:pt x="665" y="1659"/>
                    <a:pt x="708" y="1664"/>
                    <a:pt x="751" y="1664"/>
                  </a:cubicBezTo>
                  <a:cubicBezTo>
                    <a:pt x="1093" y="1664"/>
                    <a:pt x="1412" y="1382"/>
                    <a:pt x="1498" y="981"/>
                  </a:cubicBezTo>
                  <a:cubicBezTo>
                    <a:pt x="1593" y="528"/>
                    <a:pt x="1357" y="96"/>
                    <a:pt x="969" y="14"/>
                  </a:cubicBezTo>
                  <a:cubicBezTo>
                    <a:pt x="926" y="5"/>
                    <a:pt x="883" y="1"/>
                    <a:pt x="84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26487222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50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41" Type="http://schemas.openxmlformats.org/officeDocument/2006/relationships/slideLayout" Target="../slideLayouts/slideLayout4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49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slideLayout" Target="../slideLayouts/slideLayout48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401750" y="318250"/>
            <a:ext cx="8380800" cy="50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800"/>
              <a:buFont typeface="Chewy"/>
              <a:buNone/>
              <a:defRPr sz="3800">
                <a:solidFill>
                  <a:schemeClr val="lt2"/>
                </a:solidFill>
                <a:latin typeface="Chewy"/>
                <a:ea typeface="Chewy"/>
                <a:cs typeface="Chewy"/>
                <a:sym typeface="Chewy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1087025" y="2019625"/>
            <a:ext cx="7120500" cy="170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ellota Text"/>
              <a:buChar char="●"/>
              <a:defRPr>
                <a:solidFill>
                  <a:schemeClr val="dk1"/>
                </a:solidFill>
                <a:latin typeface="Bellota Text"/>
                <a:ea typeface="Bellota Text"/>
                <a:cs typeface="Bellota Text"/>
                <a:sym typeface="Bellota Text"/>
              </a:defRPr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ellota Text"/>
              <a:buChar char="○"/>
              <a:defRPr>
                <a:solidFill>
                  <a:schemeClr val="dk1"/>
                </a:solidFill>
                <a:latin typeface="Bellota Text"/>
                <a:ea typeface="Bellota Text"/>
                <a:cs typeface="Bellota Text"/>
                <a:sym typeface="Bellota Text"/>
              </a:defRPr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ellota Text"/>
              <a:buChar char="■"/>
              <a:defRPr>
                <a:solidFill>
                  <a:schemeClr val="dk1"/>
                </a:solidFill>
                <a:latin typeface="Bellota Text"/>
                <a:ea typeface="Bellota Text"/>
                <a:cs typeface="Bellota Text"/>
                <a:sym typeface="Bellota Text"/>
              </a:defRPr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ellota Text"/>
              <a:buChar char="●"/>
              <a:defRPr>
                <a:solidFill>
                  <a:schemeClr val="dk1"/>
                </a:solidFill>
                <a:latin typeface="Bellota Text"/>
                <a:ea typeface="Bellota Text"/>
                <a:cs typeface="Bellota Text"/>
                <a:sym typeface="Bellota Text"/>
              </a:defRPr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ellota Text"/>
              <a:buChar char="○"/>
              <a:defRPr>
                <a:solidFill>
                  <a:schemeClr val="dk1"/>
                </a:solidFill>
                <a:latin typeface="Bellota Text"/>
                <a:ea typeface="Bellota Text"/>
                <a:cs typeface="Bellota Text"/>
                <a:sym typeface="Bellota Text"/>
              </a:defRPr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ellota Text"/>
              <a:buChar char="■"/>
              <a:defRPr>
                <a:solidFill>
                  <a:schemeClr val="dk1"/>
                </a:solidFill>
                <a:latin typeface="Bellota Text"/>
                <a:ea typeface="Bellota Text"/>
                <a:cs typeface="Bellota Text"/>
                <a:sym typeface="Bellota Text"/>
              </a:defRPr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ellota Text"/>
              <a:buChar char="●"/>
              <a:defRPr>
                <a:solidFill>
                  <a:schemeClr val="dk1"/>
                </a:solidFill>
                <a:latin typeface="Bellota Text"/>
                <a:ea typeface="Bellota Text"/>
                <a:cs typeface="Bellota Text"/>
                <a:sym typeface="Bellota Text"/>
              </a:defRPr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ellota Text"/>
              <a:buChar char="○"/>
              <a:defRPr>
                <a:solidFill>
                  <a:schemeClr val="dk1"/>
                </a:solidFill>
                <a:latin typeface="Bellota Text"/>
                <a:ea typeface="Bellota Text"/>
                <a:cs typeface="Bellota Text"/>
                <a:sym typeface="Bellota Text"/>
              </a:defRPr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ellota Text"/>
              <a:buChar char="■"/>
              <a:defRPr>
                <a:solidFill>
                  <a:schemeClr val="dk1"/>
                </a:solidFill>
                <a:latin typeface="Bellota Text"/>
                <a:ea typeface="Bellota Text"/>
                <a:cs typeface="Bellota Text"/>
                <a:sym typeface="Bellota Text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729" r:id="rId3"/>
    <p:sldLayoutId id="2147483728" r:id="rId4"/>
    <p:sldLayoutId id="2147483727" r:id="rId5"/>
    <p:sldLayoutId id="2147483726" r:id="rId6"/>
    <p:sldLayoutId id="2147483725" r:id="rId7"/>
    <p:sldLayoutId id="2147483724" r:id="rId8"/>
    <p:sldLayoutId id="2147483723" r:id="rId9"/>
    <p:sldLayoutId id="2147483722" r:id="rId10"/>
    <p:sldLayoutId id="2147483721" r:id="rId11"/>
    <p:sldLayoutId id="2147483720" r:id="rId12"/>
    <p:sldLayoutId id="2147483719" r:id="rId13"/>
    <p:sldLayoutId id="2147483718" r:id="rId14"/>
    <p:sldLayoutId id="2147483717" r:id="rId15"/>
    <p:sldLayoutId id="2147483716" r:id="rId16"/>
    <p:sldLayoutId id="2147483715" r:id="rId17"/>
    <p:sldLayoutId id="2147483714" r:id="rId18"/>
    <p:sldLayoutId id="2147483713" r:id="rId19"/>
    <p:sldLayoutId id="2147483712" r:id="rId20"/>
    <p:sldLayoutId id="2147483711" r:id="rId21"/>
    <p:sldLayoutId id="2147483710" r:id="rId22"/>
    <p:sldLayoutId id="2147483709" r:id="rId23"/>
    <p:sldLayoutId id="2147483708" r:id="rId24"/>
    <p:sldLayoutId id="2147483707" r:id="rId25"/>
    <p:sldLayoutId id="2147483706" r:id="rId26"/>
    <p:sldLayoutId id="2147483702" r:id="rId27"/>
    <p:sldLayoutId id="2147483701" r:id="rId28"/>
    <p:sldLayoutId id="2147483700" r:id="rId29"/>
    <p:sldLayoutId id="2147483699" r:id="rId30"/>
    <p:sldLayoutId id="2147483698" r:id="rId31"/>
    <p:sldLayoutId id="2147483697" r:id="rId32"/>
    <p:sldLayoutId id="2147483696" r:id="rId33"/>
    <p:sldLayoutId id="2147483695" r:id="rId34"/>
    <p:sldLayoutId id="2147483694" r:id="rId35"/>
    <p:sldLayoutId id="2147483693" r:id="rId36"/>
    <p:sldLayoutId id="2147483692" r:id="rId37"/>
    <p:sldLayoutId id="2147483691" r:id="rId38"/>
    <p:sldLayoutId id="2147483690" r:id="rId39"/>
    <p:sldLayoutId id="2147483689" r:id="rId40"/>
    <p:sldLayoutId id="2147483688" r:id="rId41"/>
    <p:sldLayoutId id="2147483703" r:id="rId42"/>
    <p:sldLayoutId id="2147483658" r:id="rId43"/>
    <p:sldLayoutId id="2147483659" r:id="rId44"/>
    <p:sldLayoutId id="2147483705" r:id="rId45"/>
    <p:sldLayoutId id="2147483704" r:id="rId46"/>
    <p:sldLayoutId id="2147483664" r:id="rId47"/>
    <p:sldLayoutId id="2147483680" r:id="rId48"/>
    <p:sldLayoutId id="2147483681" r:id="rId49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4.xml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7.png"/><Relationship Id="rId7" Type="http://schemas.openxmlformats.org/officeDocument/2006/relationships/image" Target="../media/image34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4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3" name="Google Shape;2373;p41"/>
          <p:cNvSpPr txBox="1">
            <a:spLocks noGrp="1"/>
          </p:cNvSpPr>
          <p:nvPr>
            <p:ph type="ctrTitle"/>
          </p:nvPr>
        </p:nvSpPr>
        <p:spPr>
          <a:xfrm>
            <a:off x="2424848" y="282745"/>
            <a:ext cx="4108500" cy="998009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800" dirty="0" err="1"/>
              <a:t>Toán</a:t>
            </a:r>
            <a:endParaRPr sz="12100" dirty="0">
              <a:solidFill>
                <a:schemeClr val="lt2"/>
              </a:solidFill>
            </a:endParaRPr>
          </a:p>
        </p:txBody>
      </p:sp>
      <p:sp>
        <p:nvSpPr>
          <p:cNvPr id="2374" name="Google Shape;2374;p41"/>
          <p:cNvSpPr txBox="1">
            <a:spLocks noGrp="1"/>
          </p:cNvSpPr>
          <p:nvPr>
            <p:ph type="subTitle" idx="1"/>
          </p:nvPr>
        </p:nvSpPr>
        <p:spPr>
          <a:xfrm>
            <a:off x="4365667" y="2995215"/>
            <a:ext cx="3027600" cy="79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latin typeface="#9Slide05 SantElia Script Light" panose="03010300040707000504" pitchFamily="66" charset="0"/>
              </a:rPr>
              <a:t>Trang 162</a:t>
            </a:r>
            <a:endParaRPr dirty="0">
              <a:latin typeface="#9Slide05 SantElia Script Light" panose="03010300040707000504" pitchFamily="66" charset="0"/>
            </a:endParaRPr>
          </a:p>
        </p:txBody>
      </p:sp>
      <p:grpSp>
        <p:nvGrpSpPr>
          <p:cNvPr id="2375" name="Google Shape;2375;p41"/>
          <p:cNvGrpSpPr/>
          <p:nvPr/>
        </p:nvGrpSpPr>
        <p:grpSpPr>
          <a:xfrm>
            <a:off x="-1331219" y="2292678"/>
            <a:ext cx="3530380" cy="2850822"/>
            <a:chOff x="-1448903" y="1667281"/>
            <a:chExt cx="3829461" cy="3092333"/>
          </a:xfrm>
        </p:grpSpPr>
        <p:sp>
          <p:nvSpPr>
            <p:cNvPr id="2376" name="Google Shape;2376;p41"/>
            <p:cNvSpPr/>
            <p:nvPr/>
          </p:nvSpPr>
          <p:spPr>
            <a:xfrm>
              <a:off x="1949275" y="3445938"/>
              <a:ext cx="38700" cy="51225"/>
            </a:xfrm>
            <a:custGeom>
              <a:avLst/>
              <a:gdLst/>
              <a:ahLst/>
              <a:cxnLst/>
              <a:rect l="l" t="t" r="r" b="b"/>
              <a:pathLst>
                <a:path w="1548" h="2049" extrusionOk="0">
                  <a:moveTo>
                    <a:pt x="847" y="1"/>
                  </a:moveTo>
                  <a:cubicBezTo>
                    <a:pt x="846" y="1"/>
                    <a:pt x="845" y="1"/>
                    <a:pt x="845" y="1"/>
                  </a:cubicBezTo>
                  <a:cubicBezTo>
                    <a:pt x="712" y="25"/>
                    <a:pt x="1" y="1198"/>
                    <a:pt x="41" y="1303"/>
                  </a:cubicBezTo>
                  <a:cubicBezTo>
                    <a:pt x="105" y="1467"/>
                    <a:pt x="479" y="1387"/>
                    <a:pt x="744" y="1544"/>
                  </a:cubicBezTo>
                  <a:cubicBezTo>
                    <a:pt x="993" y="1685"/>
                    <a:pt x="1296" y="2049"/>
                    <a:pt x="1418" y="2049"/>
                  </a:cubicBezTo>
                  <a:cubicBezTo>
                    <a:pt x="1424" y="2049"/>
                    <a:pt x="1430" y="2048"/>
                    <a:pt x="1435" y="2046"/>
                  </a:cubicBezTo>
                  <a:cubicBezTo>
                    <a:pt x="1547" y="2006"/>
                    <a:pt x="980" y="1"/>
                    <a:pt x="847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7" name="Google Shape;2377;p41"/>
            <p:cNvSpPr/>
            <p:nvPr/>
          </p:nvSpPr>
          <p:spPr>
            <a:xfrm>
              <a:off x="1725208" y="3154026"/>
              <a:ext cx="466374" cy="1513168"/>
            </a:xfrm>
            <a:custGeom>
              <a:avLst/>
              <a:gdLst/>
              <a:ahLst/>
              <a:cxnLst/>
              <a:rect l="l" t="t" r="r" b="b"/>
              <a:pathLst>
                <a:path w="4212" h="13666" extrusionOk="0">
                  <a:moveTo>
                    <a:pt x="3557" y="1"/>
                  </a:moveTo>
                  <a:lnTo>
                    <a:pt x="1" y="3946"/>
                  </a:lnTo>
                  <a:cubicBezTo>
                    <a:pt x="1" y="3946"/>
                    <a:pt x="314" y="6276"/>
                    <a:pt x="431" y="7952"/>
                  </a:cubicBezTo>
                  <a:cubicBezTo>
                    <a:pt x="543" y="9631"/>
                    <a:pt x="182" y="12528"/>
                    <a:pt x="174" y="12612"/>
                  </a:cubicBezTo>
                  <a:cubicBezTo>
                    <a:pt x="133" y="12990"/>
                    <a:pt x="1" y="13665"/>
                    <a:pt x="1" y="13665"/>
                  </a:cubicBezTo>
                  <a:lnTo>
                    <a:pt x="3697" y="13665"/>
                  </a:lnTo>
                  <a:cubicBezTo>
                    <a:pt x="3922" y="13665"/>
                    <a:pt x="4211" y="12753"/>
                    <a:pt x="3838" y="12014"/>
                  </a:cubicBezTo>
                  <a:cubicBezTo>
                    <a:pt x="3691" y="11723"/>
                    <a:pt x="3398" y="11641"/>
                    <a:pt x="3073" y="11641"/>
                  </a:cubicBezTo>
                  <a:cubicBezTo>
                    <a:pt x="2656" y="11641"/>
                    <a:pt x="2186" y="11776"/>
                    <a:pt x="1912" y="11776"/>
                  </a:cubicBezTo>
                  <a:cubicBezTo>
                    <a:pt x="1861" y="11776"/>
                    <a:pt x="1817" y="11772"/>
                    <a:pt x="1781" y="11761"/>
                  </a:cubicBezTo>
                  <a:cubicBezTo>
                    <a:pt x="1399" y="11644"/>
                    <a:pt x="2415" y="7466"/>
                    <a:pt x="2813" y="4995"/>
                  </a:cubicBezTo>
                  <a:cubicBezTo>
                    <a:pt x="3211" y="2524"/>
                    <a:pt x="3556" y="1"/>
                    <a:pt x="355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8" name="Google Shape;2378;p41"/>
            <p:cNvSpPr/>
            <p:nvPr/>
          </p:nvSpPr>
          <p:spPr>
            <a:xfrm>
              <a:off x="2011771" y="4467371"/>
              <a:ext cx="100206" cy="174060"/>
            </a:xfrm>
            <a:custGeom>
              <a:avLst/>
              <a:gdLst/>
              <a:ahLst/>
              <a:cxnLst/>
              <a:rect l="l" t="t" r="r" b="b"/>
              <a:pathLst>
                <a:path w="905" h="1572" extrusionOk="0">
                  <a:moveTo>
                    <a:pt x="346" y="0"/>
                  </a:moveTo>
                  <a:cubicBezTo>
                    <a:pt x="290" y="0"/>
                    <a:pt x="245" y="8"/>
                    <a:pt x="205" y="20"/>
                  </a:cubicBezTo>
                  <a:cubicBezTo>
                    <a:pt x="161" y="28"/>
                    <a:pt x="129" y="40"/>
                    <a:pt x="101" y="48"/>
                  </a:cubicBezTo>
                  <a:cubicBezTo>
                    <a:pt x="44" y="68"/>
                    <a:pt x="16" y="84"/>
                    <a:pt x="16" y="84"/>
                  </a:cubicBezTo>
                  <a:cubicBezTo>
                    <a:pt x="4" y="84"/>
                    <a:pt x="0" y="97"/>
                    <a:pt x="24" y="101"/>
                  </a:cubicBezTo>
                  <a:cubicBezTo>
                    <a:pt x="28" y="107"/>
                    <a:pt x="37" y="117"/>
                    <a:pt x="48" y="117"/>
                  </a:cubicBezTo>
                  <a:cubicBezTo>
                    <a:pt x="49" y="117"/>
                    <a:pt x="51" y="117"/>
                    <a:pt x="52" y="117"/>
                  </a:cubicBezTo>
                  <a:cubicBezTo>
                    <a:pt x="52" y="117"/>
                    <a:pt x="81" y="105"/>
                    <a:pt x="137" y="88"/>
                  </a:cubicBezTo>
                  <a:cubicBezTo>
                    <a:pt x="161" y="84"/>
                    <a:pt x="189" y="76"/>
                    <a:pt x="229" y="68"/>
                  </a:cubicBezTo>
                  <a:cubicBezTo>
                    <a:pt x="265" y="64"/>
                    <a:pt x="310" y="60"/>
                    <a:pt x="358" y="60"/>
                  </a:cubicBezTo>
                  <a:cubicBezTo>
                    <a:pt x="402" y="64"/>
                    <a:pt x="454" y="68"/>
                    <a:pt x="498" y="88"/>
                  </a:cubicBezTo>
                  <a:cubicBezTo>
                    <a:pt x="547" y="117"/>
                    <a:pt x="587" y="145"/>
                    <a:pt x="627" y="185"/>
                  </a:cubicBezTo>
                  <a:cubicBezTo>
                    <a:pt x="663" y="225"/>
                    <a:pt x="695" y="281"/>
                    <a:pt x="719" y="338"/>
                  </a:cubicBezTo>
                  <a:cubicBezTo>
                    <a:pt x="744" y="390"/>
                    <a:pt x="760" y="458"/>
                    <a:pt x="776" y="518"/>
                  </a:cubicBezTo>
                  <a:cubicBezTo>
                    <a:pt x="804" y="643"/>
                    <a:pt x="820" y="771"/>
                    <a:pt x="824" y="892"/>
                  </a:cubicBezTo>
                  <a:cubicBezTo>
                    <a:pt x="828" y="1013"/>
                    <a:pt x="828" y="1125"/>
                    <a:pt x="828" y="1225"/>
                  </a:cubicBezTo>
                  <a:cubicBezTo>
                    <a:pt x="824" y="1422"/>
                    <a:pt x="824" y="1551"/>
                    <a:pt x="824" y="1551"/>
                  </a:cubicBezTo>
                  <a:cubicBezTo>
                    <a:pt x="824" y="1563"/>
                    <a:pt x="836" y="1571"/>
                    <a:pt x="844" y="1571"/>
                  </a:cubicBezTo>
                  <a:cubicBezTo>
                    <a:pt x="856" y="1571"/>
                    <a:pt x="864" y="1563"/>
                    <a:pt x="864" y="1551"/>
                  </a:cubicBezTo>
                  <a:cubicBezTo>
                    <a:pt x="864" y="1551"/>
                    <a:pt x="868" y="1515"/>
                    <a:pt x="876" y="1463"/>
                  </a:cubicBezTo>
                  <a:cubicBezTo>
                    <a:pt x="880" y="1406"/>
                    <a:pt x="888" y="1326"/>
                    <a:pt x="896" y="1225"/>
                  </a:cubicBezTo>
                  <a:cubicBezTo>
                    <a:pt x="900" y="1125"/>
                    <a:pt x="904" y="1009"/>
                    <a:pt x="900" y="884"/>
                  </a:cubicBezTo>
                  <a:cubicBezTo>
                    <a:pt x="896" y="759"/>
                    <a:pt x="884" y="623"/>
                    <a:pt x="856" y="490"/>
                  </a:cubicBezTo>
                  <a:cubicBezTo>
                    <a:pt x="840" y="426"/>
                    <a:pt x="820" y="362"/>
                    <a:pt x="788" y="301"/>
                  </a:cubicBezTo>
                  <a:cubicBezTo>
                    <a:pt x="760" y="241"/>
                    <a:pt x="723" y="181"/>
                    <a:pt x="679" y="129"/>
                  </a:cubicBezTo>
                  <a:cubicBezTo>
                    <a:pt x="635" y="84"/>
                    <a:pt x="579" y="44"/>
                    <a:pt x="519" y="24"/>
                  </a:cubicBezTo>
                  <a:cubicBezTo>
                    <a:pt x="458" y="4"/>
                    <a:pt x="398" y="0"/>
                    <a:pt x="34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9" name="Google Shape;2379;p41"/>
            <p:cNvSpPr/>
            <p:nvPr/>
          </p:nvSpPr>
          <p:spPr>
            <a:xfrm>
              <a:off x="-1448903" y="2568718"/>
              <a:ext cx="973716" cy="1139692"/>
            </a:xfrm>
            <a:custGeom>
              <a:avLst/>
              <a:gdLst/>
              <a:ahLst/>
              <a:cxnLst/>
              <a:rect l="l" t="t" r="r" b="b"/>
              <a:pathLst>
                <a:path w="8794" h="10293" extrusionOk="0">
                  <a:moveTo>
                    <a:pt x="5607" y="0"/>
                  </a:moveTo>
                  <a:cubicBezTo>
                    <a:pt x="4887" y="0"/>
                    <a:pt x="4088" y="252"/>
                    <a:pt x="3267" y="903"/>
                  </a:cubicBezTo>
                  <a:cubicBezTo>
                    <a:pt x="543" y="3053"/>
                    <a:pt x="0" y="6496"/>
                    <a:pt x="924" y="9694"/>
                  </a:cubicBezTo>
                  <a:cubicBezTo>
                    <a:pt x="1627" y="9999"/>
                    <a:pt x="1864" y="10192"/>
                    <a:pt x="2644" y="10293"/>
                  </a:cubicBezTo>
                  <a:cubicBezTo>
                    <a:pt x="2367" y="9658"/>
                    <a:pt x="2242" y="8525"/>
                    <a:pt x="2262" y="7834"/>
                  </a:cubicBezTo>
                  <a:cubicBezTo>
                    <a:pt x="2383" y="3973"/>
                    <a:pt x="3737" y="2659"/>
                    <a:pt x="5275" y="2438"/>
                  </a:cubicBezTo>
                  <a:cubicBezTo>
                    <a:pt x="5355" y="2427"/>
                    <a:pt x="5435" y="2422"/>
                    <a:pt x="5515" y="2422"/>
                  </a:cubicBezTo>
                  <a:cubicBezTo>
                    <a:pt x="6499" y="2422"/>
                    <a:pt x="7454" y="3219"/>
                    <a:pt x="8058" y="3219"/>
                  </a:cubicBezTo>
                  <a:cubicBezTo>
                    <a:pt x="8344" y="3219"/>
                    <a:pt x="8552" y="3040"/>
                    <a:pt x="8646" y="2510"/>
                  </a:cubicBezTo>
                  <a:cubicBezTo>
                    <a:pt x="8794" y="1677"/>
                    <a:pt x="7463" y="0"/>
                    <a:pt x="560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0" name="Google Shape;2380;p41"/>
            <p:cNvSpPr/>
            <p:nvPr/>
          </p:nvSpPr>
          <p:spPr>
            <a:xfrm>
              <a:off x="-1346591" y="3642115"/>
              <a:ext cx="2072661" cy="978698"/>
            </a:xfrm>
            <a:custGeom>
              <a:avLst/>
              <a:gdLst/>
              <a:ahLst/>
              <a:cxnLst/>
              <a:rect l="l" t="t" r="r" b="b"/>
              <a:pathLst>
                <a:path w="18719" h="8839" extrusionOk="0">
                  <a:moveTo>
                    <a:pt x="0" y="0"/>
                  </a:moveTo>
                  <a:lnTo>
                    <a:pt x="0" y="0"/>
                  </a:lnTo>
                  <a:cubicBezTo>
                    <a:pt x="77" y="261"/>
                    <a:pt x="197" y="522"/>
                    <a:pt x="302" y="772"/>
                  </a:cubicBezTo>
                  <a:cubicBezTo>
                    <a:pt x="1804" y="4408"/>
                    <a:pt x="6806" y="7248"/>
                    <a:pt x="11266" y="8305"/>
                  </a:cubicBezTo>
                  <a:cubicBezTo>
                    <a:pt x="12982" y="8713"/>
                    <a:pt x="14481" y="8839"/>
                    <a:pt x="15676" y="8839"/>
                  </a:cubicBezTo>
                  <a:cubicBezTo>
                    <a:pt x="17586" y="8839"/>
                    <a:pt x="18719" y="8518"/>
                    <a:pt x="18719" y="8518"/>
                  </a:cubicBezTo>
                  <a:lnTo>
                    <a:pt x="18570" y="6971"/>
                  </a:lnTo>
                  <a:cubicBezTo>
                    <a:pt x="18570" y="6971"/>
                    <a:pt x="17419" y="7637"/>
                    <a:pt x="15186" y="7637"/>
                  </a:cubicBezTo>
                  <a:cubicBezTo>
                    <a:pt x="14116" y="7637"/>
                    <a:pt x="12797" y="7484"/>
                    <a:pt x="11238" y="7031"/>
                  </a:cubicBezTo>
                  <a:cubicBezTo>
                    <a:pt x="7148" y="5842"/>
                    <a:pt x="3005" y="3532"/>
                    <a:pt x="1720" y="595"/>
                  </a:cubicBezTo>
                  <a:cubicBezTo>
                    <a:pt x="936" y="494"/>
                    <a:pt x="703" y="305"/>
                    <a:pt x="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1" name="Google Shape;2381;p41"/>
            <p:cNvSpPr/>
            <p:nvPr/>
          </p:nvSpPr>
          <p:spPr>
            <a:xfrm>
              <a:off x="-197462" y="4513876"/>
              <a:ext cx="444450" cy="85258"/>
            </a:xfrm>
            <a:custGeom>
              <a:avLst/>
              <a:gdLst/>
              <a:ahLst/>
              <a:cxnLst/>
              <a:rect l="l" t="t" r="r" b="b"/>
              <a:pathLst>
                <a:path w="4014" h="770" extrusionOk="0">
                  <a:moveTo>
                    <a:pt x="18" y="1"/>
                  </a:moveTo>
                  <a:cubicBezTo>
                    <a:pt x="12" y="1"/>
                    <a:pt x="5" y="3"/>
                    <a:pt x="2" y="3"/>
                  </a:cubicBezTo>
                  <a:cubicBezTo>
                    <a:pt x="1" y="3"/>
                    <a:pt x="0" y="3"/>
                    <a:pt x="0" y="2"/>
                  </a:cubicBezTo>
                  <a:lnTo>
                    <a:pt x="0" y="2"/>
                  </a:lnTo>
                  <a:cubicBezTo>
                    <a:pt x="0" y="10"/>
                    <a:pt x="4" y="22"/>
                    <a:pt x="16" y="26"/>
                  </a:cubicBezTo>
                  <a:cubicBezTo>
                    <a:pt x="16" y="26"/>
                    <a:pt x="76" y="42"/>
                    <a:pt x="181" y="70"/>
                  </a:cubicBezTo>
                  <a:cubicBezTo>
                    <a:pt x="285" y="98"/>
                    <a:pt x="438" y="143"/>
                    <a:pt x="623" y="187"/>
                  </a:cubicBezTo>
                  <a:cubicBezTo>
                    <a:pt x="804" y="231"/>
                    <a:pt x="1021" y="291"/>
                    <a:pt x="1250" y="343"/>
                  </a:cubicBezTo>
                  <a:cubicBezTo>
                    <a:pt x="1483" y="400"/>
                    <a:pt x="1732" y="448"/>
                    <a:pt x="1977" y="504"/>
                  </a:cubicBezTo>
                  <a:cubicBezTo>
                    <a:pt x="2105" y="528"/>
                    <a:pt x="2230" y="552"/>
                    <a:pt x="2350" y="572"/>
                  </a:cubicBezTo>
                  <a:cubicBezTo>
                    <a:pt x="2471" y="601"/>
                    <a:pt x="2596" y="613"/>
                    <a:pt x="2712" y="633"/>
                  </a:cubicBezTo>
                  <a:cubicBezTo>
                    <a:pt x="2833" y="653"/>
                    <a:pt x="2941" y="673"/>
                    <a:pt x="3054" y="685"/>
                  </a:cubicBezTo>
                  <a:cubicBezTo>
                    <a:pt x="3162" y="701"/>
                    <a:pt x="3262" y="709"/>
                    <a:pt x="3359" y="721"/>
                  </a:cubicBezTo>
                  <a:cubicBezTo>
                    <a:pt x="3451" y="733"/>
                    <a:pt x="3540" y="741"/>
                    <a:pt x="3616" y="745"/>
                  </a:cubicBezTo>
                  <a:cubicBezTo>
                    <a:pt x="3696" y="749"/>
                    <a:pt x="3761" y="753"/>
                    <a:pt x="3817" y="761"/>
                  </a:cubicBezTo>
                  <a:cubicBezTo>
                    <a:pt x="3925" y="765"/>
                    <a:pt x="3994" y="769"/>
                    <a:pt x="3994" y="769"/>
                  </a:cubicBezTo>
                  <a:cubicBezTo>
                    <a:pt x="4002" y="769"/>
                    <a:pt x="4014" y="757"/>
                    <a:pt x="4014" y="749"/>
                  </a:cubicBezTo>
                  <a:cubicBezTo>
                    <a:pt x="4014" y="737"/>
                    <a:pt x="4002" y="729"/>
                    <a:pt x="3994" y="729"/>
                  </a:cubicBezTo>
                  <a:cubicBezTo>
                    <a:pt x="3994" y="729"/>
                    <a:pt x="3933" y="717"/>
                    <a:pt x="3821" y="709"/>
                  </a:cubicBezTo>
                  <a:cubicBezTo>
                    <a:pt x="3716" y="693"/>
                    <a:pt x="3556" y="685"/>
                    <a:pt x="3371" y="653"/>
                  </a:cubicBezTo>
                  <a:cubicBezTo>
                    <a:pt x="3279" y="645"/>
                    <a:pt x="3174" y="629"/>
                    <a:pt x="3070" y="613"/>
                  </a:cubicBezTo>
                  <a:cubicBezTo>
                    <a:pt x="2961" y="601"/>
                    <a:pt x="2849" y="581"/>
                    <a:pt x="2732" y="556"/>
                  </a:cubicBezTo>
                  <a:cubicBezTo>
                    <a:pt x="2612" y="544"/>
                    <a:pt x="2491" y="524"/>
                    <a:pt x="2371" y="500"/>
                  </a:cubicBezTo>
                  <a:cubicBezTo>
                    <a:pt x="2246" y="472"/>
                    <a:pt x="2125" y="452"/>
                    <a:pt x="1997" y="428"/>
                  </a:cubicBezTo>
                  <a:cubicBezTo>
                    <a:pt x="1748" y="380"/>
                    <a:pt x="1503" y="331"/>
                    <a:pt x="1270" y="279"/>
                  </a:cubicBezTo>
                  <a:cubicBezTo>
                    <a:pt x="1153" y="251"/>
                    <a:pt x="1045" y="227"/>
                    <a:pt x="940" y="203"/>
                  </a:cubicBezTo>
                  <a:cubicBezTo>
                    <a:pt x="832" y="183"/>
                    <a:pt x="731" y="155"/>
                    <a:pt x="643" y="135"/>
                  </a:cubicBezTo>
                  <a:cubicBezTo>
                    <a:pt x="269" y="54"/>
                    <a:pt x="24" y="2"/>
                    <a:pt x="24" y="2"/>
                  </a:cubicBezTo>
                  <a:cubicBezTo>
                    <a:pt x="22" y="1"/>
                    <a:pt x="20" y="1"/>
                    <a:pt x="18" y="1"/>
                  </a:cubicBezTo>
                  <a:close/>
                </a:path>
              </a:pathLst>
            </a:custGeom>
            <a:solidFill>
              <a:srgbClr val="FFF1F6">
                <a:alpha val="333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2" name="Google Shape;2382;p41"/>
            <p:cNvSpPr/>
            <p:nvPr/>
          </p:nvSpPr>
          <p:spPr>
            <a:xfrm>
              <a:off x="-1342162" y="3304395"/>
              <a:ext cx="101535" cy="35321"/>
            </a:xfrm>
            <a:custGeom>
              <a:avLst/>
              <a:gdLst/>
              <a:ahLst/>
              <a:cxnLst/>
              <a:rect l="l" t="t" r="r" b="b"/>
              <a:pathLst>
                <a:path w="917" h="319" extrusionOk="0">
                  <a:moveTo>
                    <a:pt x="45" y="1"/>
                  </a:moveTo>
                  <a:cubicBezTo>
                    <a:pt x="33" y="1"/>
                    <a:pt x="20" y="5"/>
                    <a:pt x="12" y="17"/>
                  </a:cubicBezTo>
                  <a:cubicBezTo>
                    <a:pt x="0" y="33"/>
                    <a:pt x="4" y="57"/>
                    <a:pt x="20" y="65"/>
                  </a:cubicBezTo>
                  <a:cubicBezTo>
                    <a:pt x="20" y="65"/>
                    <a:pt x="73" y="97"/>
                    <a:pt x="145" y="137"/>
                  </a:cubicBezTo>
                  <a:cubicBezTo>
                    <a:pt x="181" y="157"/>
                    <a:pt x="225" y="177"/>
                    <a:pt x="278" y="198"/>
                  </a:cubicBezTo>
                  <a:cubicBezTo>
                    <a:pt x="326" y="218"/>
                    <a:pt x="378" y="234"/>
                    <a:pt x="434" y="254"/>
                  </a:cubicBezTo>
                  <a:cubicBezTo>
                    <a:pt x="487" y="266"/>
                    <a:pt x="547" y="282"/>
                    <a:pt x="599" y="294"/>
                  </a:cubicBezTo>
                  <a:cubicBezTo>
                    <a:pt x="647" y="302"/>
                    <a:pt x="699" y="306"/>
                    <a:pt x="740" y="314"/>
                  </a:cubicBezTo>
                  <a:cubicBezTo>
                    <a:pt x="824" y="318"/>
                    <a:pt x="880" y="318"/>
                    <a:pt x="880" y="318"/>
                  </a:cubicBezTo>
                  <a:cubicBezTo>
                    <a:pt x="892" y="318"/>
                    <a:pt x="904" y="306"/>
                    <a:pt x="904" y="302"/>
                  </a:cubicBezTo>
                  <a:cubicBezTo>
                    <a:pt x="916" y="282"/>
                    <a:pt x="912" y="262"/>
                    <a:pt x="888" y="254"/>
                  </a:cubicBezTo>
                  <a:cubicBezTo>
                    <a:pt x="888" y="254"/>
                    <a:pt x="840" y="226"/>
                    <a:pt x="760" y="202"/>
                  </a:cubicBezTo>
                  <a:cubicBezTo>
                    <a:pt x="740" y="198"/>
                    <a:pt x="720" y="185"/>
                    <a:pt x="695" y="181"/>
                  </a:cubicBezTo>
                  <a:cubicBezTo>
                    <a:pt x="667" y="173"/>
                    <a:pt x="647" y="161"/>
                    <a:pt x="623" y="157"/>
                  </a:cubicBezTo>
                  <a:cubicBezTo>
                    <a:pt x="579" y="141"/>
                    <a:pt x="523" y="125"/>
                    <a:pt x="474" y="113"/>
                  </a:cubicBezTo>
                  <a:cubicBezTo>
                    <a:pt x="418" y="97"/>
                    <a:pt x="366" y="81"/>
                    <a:pt x="318" y="65"/>
                  </a:cubicBezTo>
                  <a:cubicBezTo>
                    <a:pt x="294" y="57"/>
                    <a:pt x="266" y="53"/>
                    <a:pt x="245" y="45"/>
                  </a:cubicBezTo>
                  <a:cubicBezTo>
                    <a:pt x="221" y="41"/>
                    <a:pt x="201" y="37"/>
                    <a:pt x="181" y="33"/>
                  </a:cubicBezTo>
                  <a:cubicBezTo>
                    <a:pt x="101" y="5"/>
                    <a:pt x="45" y="1"/>
                    <a:pt x="45" y="1"/>
                  </a:cubicBezTo>
                  <a:close/>
                </a:path>
              </a:pathLst>
            </a:custGeom>
            <a:solidFill>
              <a:srgbClr val="FFF1F6">
                <a:alpha val="333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3" name="Google Shape;2383;p41"/>
            <p:cNvSpPr/>
            <p:nvPr/>
          </p:nvSpPr>
          <p:spPr>
            <a:xfrm>
              <a:off x="-1331089" y="3203854"/>
              <a:ext cx="113161" cy="41079"/>
            </a:xfrm>
            <a:custGeom>
              <a:avLst/>
              <a:gdLst/>
              <a:ahLst/>
              <a:cxnLst/>
              <a:rect l="l" t="t" r="r" b="b"/>
              <a:pathLst>
                <a:path w="1022" h="371" extrusionOk="0">
                  <a:moveTo>
                    <a:pt x="49" y="1"/>
                  </a:moveTo>
                  <a:cubicBezTo>
                    <a:pt x="33" y="1"/>
                    <a:pt x="17" y="5"/>
                    <a:pt x="13" y="17"/>
                  </a:cubicBezTo>
                  <a:cubicBezTo>
                    <a:pt x="1" y="29"/>
                    <a:pt x="9" y="57"/>
                    <a:pt x="21" y="65"/>
                  </a:cubicBezTo>
                  <a:cubicBezTo>
                    <a:pt x="21" y="65"/>
                    <a:pt x="73" y="101"/>
                    <a:pt x="158" y="145"/>
                  </a:cubicBezTo>
                  <a:cubicBezTo>
                    <a:pt x="198" y="169"/>
                    <a:pt x="250" y="198"/>
                    <a:pt x="302" y="218"/>
                  </a:cubicBezTo>
                  <a:cubicBezTo>
                    <a:pt x="358" y="234"/>
                    <a:pt x="419" y="262"/>
                    <a:pt x="479" y="282"/>
                  </a:cubicBezTo>
                  <a:lnTo>
                    <a:pt x="660" y="326"/>
                  </a:lnTo>
                  <a:cubicBezTo>
                    <a:pt x="716" y="342"/>
                    <a:pt x="772" y="350"/>
                    <a:pt x="820" y="358"/>
                  </a:cubicBezTo>
                  <a:cubicBezTo>
                    <a:pt x="917" y="370"/>
                    <a:pt x="981" y="370"/>
                    <a:pt x="981" y="370"/>
                  </a:cubicBezTo>
                  <a:cubicBezTo>
                    <a:pt x="997" y="370"/>
                    <a:pt x="1013" y="366"/>
                    <a:pt x="1017" y="350"/>
                  </a:cubicBezTo>
                  <a:cubicBezTo>
                    <a:pt x="1021" y="330"/>
                    <a:pt x="1017" y="310"/>
                    <a:pt x="997" y="302"/>
                  </a:cubicBezTo>
                  <a:cubicBezTo>
                    <a:pt x="997" y="302"/>
                    <a:pt x="941" y="274"/>
                    <a:pt x="853" y="246"/>
                  </a:cubicBezTo>
                  <a:cubicBezTo>
                    <a:pt x="832" y="234"/>
                    <a:pt x="804" y="226"/>
                    <a:pt x="780" y="222"/>
                  </a:cubicBezTo>
                  <a:cubicBezTo>
                    <a:pt x="756" y="218"/>
                    <a:pt x="732" y="206"/>
                    <a:pt x="700" y="198"/>
                  </a:cubicBezTo>
                  <a:cubicBezTo>
                    <a:pt x="652" y="177"/>
                    <a:pt x="587" y="161"/>
                    <a:pt x="531" y="141"/>
                  </a:cubicBezTo>
                  <a:cubicBezTo>
                    <a:pt x="475" y="121"/>
                    <a:pt x="415" y="101"/>
                    <a:pt x="358" y="85"/>
                  </a:cubicBezTo>
                  <a:cubicBezTo>
                    <a:pt x="334" y="77"/>
                    <a:pt x="302" y="69"/>
                    <a:pt x="278" y="61"/>
                  </a:cubicBezTo>
                  <a:cubicBezTo>
                    <a:pt x="250" y="57"/>
                    <a:pt x="230" y="45"/>
                    <a:pt x="202" y="41"/>
                  </a:cubicBezTo>
                  <a:cubicBezTo>
                    <a:pt x="113" y="9"/>
                    <a:pt x="49" y="1"/>
                    <a:pt x="49" y="1"/>
                  </a:cubicBezTo>
                  <a:close/>
                </a:path>
              </a:pathLst>
            </a:custGeom>
            <a:solidFill>
              <a:srgbClr val="FFF1F6">
                <a:alpha val="333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4" name="Google Shape;2384;p41"/>
            <p:cNvSpPr/>
            <p:nvPr/>
          </p:nvSpPr>
          <p:spPr>
            <a:xfrm>
              <a:off x="-1188251" y="2814755"/>
              <a:ext cx="125562" cy="96109"/>
            </a:xfrm>
            <a:custGeom>
              <a:avLst/>
              <a:gdLst/>
              <a:ahLst/>
              <a:cxnLst/>
              <a:rect l="l" t="t" r="r" b="b"/>
              <a:pathLst>
                <a:path w="1134" h="868" extrusionOk="0">
                  <a:moveTo>
                    <a:pt x="53" y="1"/>
                  </a:moveTo>
                  <a:cubicBezTo>
                    <a:pt x="42" y="1"/>
                    <a:pt x="29" y="4"/>
                    <a:pt x="17" y="11"/>
                  </a:cubicBezTo>
                  <a:cubicBezTo>
                    <a:pt x="9" y="27"/>
                    <a:pt x="1" y="47"/>
                    <a:pt x="17" y="63"/>
                  </a:cubicBezTo>
                  <a:cubicBezTo>
                    <a:pt x="17" y="63"/>
                    <a:pt x="77" y="124"/>
                    <a:pt x="169" y="208"/>
                  </a:cubicBezTo>
                  <a:cubicBezTo>
                    <a:pt x="258" y="296"/>
                    <a:pt x="386" y="405"/>
                    <a:pt x="515" y="505"/>
                  </a:cubicBezTo>
                  <a:cubicBezTo>
                    <a:pt x="651" y="602"/>
                    <a:pt x="792" y="698"/>
                    <a:pt x="896" y="762"/>
                  </a:cubicBezTo>
                  <a:cubicBezTo>
                    <a:pt x="953" y="791"/>
                    <a:pt x="997" y="815"/>
                    <a:pt x="1029" y="835"/>
                  </a:cubicBezTo>
                  <a:lnTo>
                    <a:pt x="1077" y="863"/>
                  </a:lnTo>
                  <a:cubicBezTo>
                    <a:pt x="1082" y="866"/>
                    <a:pt x="1088" y="867"/>
                    <a:pt x="1093" y="867"/>
                  </a:cubicBezTo>
                  <a:cubicBezTo>
                    <a:pt x="1103" y="867"/>
                    <a:pt x="1112" y="864"/>
                    <a:pt x="1117" y="859"/>
                  </a:cubicBezTo>
                  <a:cubicBezTo>
                    <a:pt x="1134" y="843"/>
                    <a:pt x="1134" y="823"/>
                    <a:pt x="1117" y="807"/>
                  </a:cubicBezTo>
                  <a:lnTo>
                    <a:pt x="1077" y="767"/>
                  </a:lnTo>
                  <a:cubicBezTo>
                    <a:pt x="1053" y="742"/>
                    <a:pt x="1013" y="706"/>
                    <a:pt x="969" y="666"/>
                  </a:cubicBezTo>
                  <a:cubicBezTo>
                    <a:pt x="872" y="586"/>
                    <a:pt x="740" y="481"/>
                    <a:pt x="611" y="385"/>
                  </a:cubicBezTo>
                  <a:cubicBezTo>
                    <a:pt x="479" y="280"/>
                    <a:pt x="350" y="184"/>
                    <a:pt x="246" y="116"/>
                  </a:cubicBezTo>
                  <a:cubicBezTo>
                    <a:pt x="145" y="43"/>
                    <a:pt x="69" y="3"/>
                    <a:pt x="69" y="3"/>
                  </a:cubicBezTo>
                  <a:cubicBezTo>
                    <a:pt x="64" y="2"/>
                    <a:pt x="59" y="1"/>
                    <a:pt x="53" y="1"/>
                  </a:cubicBezTo>
                  <a:close/>
                </a:path>
              </a:pathLst>
            </a:custGeom>
            <a:solidFill>
              <a:srgbClr val="FFF1F6">
                <a:alpha val="333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5" name="Google Shape;2385;p41"/>
            <p:cNvSpPr/>
            <p:nvPr/>
          </p:nvSpPr>
          <p:spPr>
            <a:xfrm>
              <a:off x="-1296321" y="3153583"/>
              <a:ext cx="78393" cy="29896"/>
            </a:xfrm>
            <a:custGeom>
              <a:avLst/>
              <a:gdLst/>
              <a:ahLst/>
              <a:cxnLst/>
              <a:rect l="l" t="t" r="r" b="b"/>
              <a:pathLst>
                <a:path w="708" h="270" extrusionOk="0">
                  <a:moveTo>
                    <a:pt x="28" y="1"/>
                  </a:moveTo>
                  <a:cubicBezTo>
                    <a:pt x="20" y="1"/>
                    <a:pt x="4" y="9"/>
                    <a:pt x="8" y="13"/>
                  </a:cubicBezTo>
                  <a:cubicBezTo>
                    <a:pt x="0" y="29"/>
                    <a:pt x="4" y="53"/>
                    <a:pt x="20" y="61"/>
                  </a:cubicBezTo>
                  <a:cubicBezTo>
                    <a:pt x="20" y="61"/>
                    <a:pt x="56" y="89"/>
                    <a:pt x="117" y="113"/>
                  </a:cubicBezTo>
                  <a:cubicBezTo>
                    <a:pt x="177" y="141"/>
                    <a:pt x="257" y="169"/>
                    <a:pt x="338" y="194"/>
                  </a:cubicBezTo>
                  <a:cubicBezTo>
                    <a:pt x="370" y="210"/>
                    <a:pt x="410" y="218"/>
                    <a:pt x="450" y="230"/>
                  </a:cubicBezTo>
                  <a:cubicBezTo>
                    <a:pt x="490" y="238"/>
                    <a:pt x="527" y="250"/>
                    <a:pt x="559" y="254"/>
                  </a:cubicBezTo>
                  <a:cubicBezTo>
                    <a:pt x="619" y="270"/>
                    <a:pt x="663" y="270"/>
                    <a:pt x="663" y="270"/>
                  </a:cubicBezTo>
                  <a:lnTo>
                    <a:pt x="667" y="270"/>
                  </a:lnTo>
                  <a:cubicBezTo>
                    <a:pt x="675" y="270"/>
                    <a:pt x="691" y="262"/>
                    <a:pt x="699" y="254"/>
                  </a:cubicBezTo>
                  <a:cubicBezTo>
                    <a:pt x="707" y="238"/>
                    <a:pt x="703" y="214"/>
                    <a:pt x="687" y="202"/>
                  </a:cubicBezTo>
                  <a:cubicBezTo>
                    <a:pt x="687" y="202"/>
                    <a:pt x="651" y="177"/>
                    <a:pt x="591" y="149"/>
                  </a:cubicBezTo>
                  <a:cubicBezTo>
                    <a:pt x="531" y="113"/>
                    <a:pt x="450" y="81"/>
                    <a:pt x="370" y="53"/>
                  </a:cubicBezTo>
                  <a:cubicBezTo>
                    <a:pt x="289" y="33"/>
                    <a:pt x="205" y="13"/>
                    <a:pt x="141" y="9"/>
                  </a:cubicBezTo>
                  <a:cubicBezTo>
                    <a:pt x="77" y="1"/>
                    <a:pt x="28" y="1"/>
                    <a:pt x="28" y="1"/>
                  </a:cubicBezTo>
                  <a:close/>
                </a:path>
              </a:pathLst>
            </a:custGeom>
            <a:solidFill>
              <a:srgbClr val="FFF1F6">
                <a:alpha val="333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6" name="Google Shape;2386;p41"/>
            <p:cNvSpPr/>
            <p:nvPr/>
          </p:nvSpPr>
          <p:spPr>
            <a:xfrm>
              <a:off x="-1097897" y="2772014"/>
              <a:ext cx="63667" cy="56470"/>
            </a:xfrm>
            <a:custGeom>
              <a:avLst/>
              <a:gdLst/>
              <a:ahLst/>
              <a:cxnLst/>
              <a:rect l="l" t="t" r="r" b="b"/>
              <a:pathLst>
                <a:path w="575" h="510" extrusionOk="0">
                  <a:moveTo>
                    <a:pt x="44" y="0"/>
                  </a:moveTo>
                  <a:cubicBezTo>
                    <a:pt x="37" y="0"/>
                    <a:pt x="30" y="1"/>
                    <a:pt x="24" y="3"/>
                  </a:cubicBezTo>
                  <a:cubicBezTo>
                    <a:pt x="4" y="11"/>
                    <a:pt x="0" y="32"/>
                    <a:pt x="12" y="52"/>
                  </a:cubicBezTo>
                  <a:cubicBezTo>
                    <a:pt x="12" y="52"/>
                    <a:pt x="32" y="92"/>
                    <a:pt x="72" y="144"/>
                  </a:cubicBezTo>
                  <a:cubicBezTo>
                    <a:pt x="113" y="196"/>
                    <a:pt x="165" y="257"/>
                    <a:pt x="225" y="317"/>
                  </a:cubicBezTo>
                  <a:cubicBezTo>
                    <a:pt x="297" y="373"/>
                    <a:pt x="366" y="425"/>
                    <a:pt x="422" y="457"/>
                  </a:cubicBezTo>
                  <a:cubicBezTo>
                    <a:pt x="478" y="494"/>
                    <a:pt x="518" y="510"/>
                    <a:pt x="518" y="510"/>
                  </a:cubicBezTo>
                  <a:cubicBezTo>
                    <a:pt x="526" y="510"/>
                    <a:pt x="543" y="510"/>
                    <a:pt x="555" y="506"/>
                  </a:cubicBezTo>
                  <a:cubicBezTo>
                    <a:pt x="567" y="494"/>
                    <a:pt x="575" y="469"/>
                    <a:pt x="563" y="453"/>
                  </a:cubicBezTo>
                  <a:lnTo>
                    <a:pt x="563" y="449"/>
                  </a:lnTo>
                  <a:cubicBezTo>
                    <a:pt x="563" y="449"/>
                    <a:pt x="538" y="409"/>
                    <a:pt x="498" y="365"/>
                  </a:cubicBezTo>
                  <a:cubicBezTo>
                    <a:pt x="478" y="345"/>
                    <a:pt x="454" y="313"/>
                    <a:pt x="422" y="289"/>
                  </a:cubicBezTo>
                  <a:cubicBezTo>
                    <a:pt x="394" y="265"/>
                    <a:pt x="362" y="232"/>
                    <a:pt x="334" y="208"/>
                  </a:cubicBezTo>
                  <a:cubicBezTo>
                    <a:pt x="265" y="148"/>
                    <a:pt x="201" y="92"/>
                    <a:pt x="153" y="60"/>
                  </a:cubicBezTo>
                  <a:cubicBezTo>
                    <a:pt x="101" y="24"/>
                    <a:pt x="60" y="3"/>
                    <a:pt x="60" y="3"/>
                  </a:cubicBezTo>
                  <a:cubicBezTo>
                    <a:pt x="56" y="1"/>
                    <a:pt x="50" y="0"/>
                    <a:pt x="44" y="0"/>
                  </a:cubicBezTo>
                  <a:close/>
                </a:path>
              </a:pathLst>
            </a:custGeom>
            <a:solidFill>
              <a:srgbClr val="FFF1F6">
                <a:alpha val="333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7" name="Google Shape;2387;p41"/>
            <p:cNvSpPr/>
            <p:nvPr/>
          </p:nvSpPr>
          <p:spPr>
            <a:xfrm>
              <a:off x="-1209178" y="2981733"/>
              <a:ext cx="52151" cy="40304"/>
            </a:xfrm>
            <a:custGeom>
              <a:avLst/>
              <a:gdLst/>
              <a:ahLst/>
              <a:cxnLst/>
              <a:rect l="l" t="t" r="r" b="b"/>
              <a:pathLst>
                <a:path w="471" h="364" extrusionOk="0">
                  <a:moveTo>
                    <a:pt x="48" y="0"/>
                  </a:moveTo>
                  <a:cubicBezTo>
                    <a:pt x="40" y="0"/>
                    <a:pt x="33" y="5"/>
                    <a:pt x="21" y="14"/>
                  </a:cubicBezTo>
                  <a:cubicBezTo>
                    <a:pt x="5" y="26"/>
                    <a:pt x="1" y="46"/>
                    <a:pt x="13" y="66"/>
                  </a:cubicBezTo>
                  <a:cubicBezTo>
                    <a:pt x="13" y="66"/>
                    <a:pt x="25" y="98"/>
                    <a:pt x="61" y="134"/>
                  </a:cubicBezTo>
                  <a:cubicBezTo>
                    <a:pt x="97" y="167"/>
                    <a:pt x="145" y="207"/>
                    <a:pt x="198" y="243"/>
                  </a:cubicBezTo>
                  <a:cubicBezTo>
                    <a:pt x="246" y="279"/>
                    <a:pt x="298" y="315"/>
                    <a:pt x="338" y="335"/>
                  </a:cubicBezTo>
                  <a:cubicBezTo>
                    <a:pt x="378" y="355"/>
                    <a:pt x="415" y="363"/>
                    <a:pt x="415" y="363"/>
                  </a:cubicBezTo>
                  <a:lnTo>
                    <a:pt x="419" y="363"/>
                  </a:lnTo>
                  <a:cubicBezTo>
                    <a:pt x="427" y="363"/>
                    <a:pt x="439" y="363"/>
                    <a:pt x="447" y="359"/>
                  </a:cubicBezTo>
                  <a:cubicBezTo>
                    <a:pt x="463" y="347"/>
                    <a:pt x="471" y="327"/>
                    <a:pt x="463" y="307"/>
                  </a:cubicBezTo>
                  <a:cubicBezTo>
                    <a:pt x="463" y="307"/>
                    <a:pt x="447" y="279"/>
                    <a:pt x="419" y="239"/>
                  </a:cubicBezTo>
                  <a:cubicBezTo>
                    <a:pt x="382" y="203"/>
                    <a:pt x="338" y="154"/>
                    <a:pt x="286" y="114"/>
                  </a:cubicBezTo>
                  <a:cubicBezTo>
                    <a:pt x="238" y="78"/>
                    <a:pt x="181" y="46"/>
                    <a:pt x="137" y="26"/>
                  </a:cubicBezTo>
                  <a:cubicBezTo>
                    <a:pt x="89" y="6"/>
                    <a:pt x="57" y="2"/>
                    <a:pt x="57" y="2"/>
                  </a:cubicBezTo>
                  <a:cubicBezTo>
                    <a:pt x="54" y="1"/>
                    <a:pt x="51" y="0"/>
                    <a:pt x="48" y="0"/>
                  </a:cubicBezTo>
                  <a:close/>
                </a:path>
              </a:pathLst>
            </a:custGeom>
            <a:solidFill>
              <a:srgbClr val="FFF1F6">
                <a:alpha val="333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8" name="Google Shape;2388;p41"/>
            <p:cNvSpPr/>
            <p:nvPr/>
          </p:nvSpPr>
          <p:spPr>
            <a:xfrm>
              <a:off x="-787418" y="2710893"/>
              <a:ext cx="21038" cy="107182"/>
            </a:xfrm>
            <a:custGeom>
              <a:avLst/>
              <a:gdLst/>
              <a:ahLst/>
              <a:cxnLst/>
              <a:rect l="l" t="t" r="r" b="b"/>
              <a:pathLst>
                <a:path w="190" h="968" extrusionOk="0">
                  <a:moveTo>
                    <a:pt x="38" y="0"/>
                  </a:moveTo>
                  <a:cubicBezTo>
                    <a:pt x="21" y="0"/>
                    <a:pt x="5" y="15"/>
                    <a:pt x="5" y="33"/>
                  </a:cubicBezTo>
                  <a:cubicBezTo>
                    <a:pt x="5" y="33"/>
                    <a:pt x="1" y="93"/>
                    <a:pt x="1" y="178"/>
                  </a:cubicBezTo>
                  <a:cubicBezTo>
                    <a:pt x="1" y="262"/>
                    <a:pt x="9" y="375"/>
                    <a:pt x="21" y="491"/>
                  </a:cubicBezTo>
                  <a:cubicBezTo>
                    <a:pt x="29" y="604"/>
                    <a:pt x="49" y="716"/>
                    <a:pt x="69" y="801"/>
                  </a:cubicBezTo>
                  <a:cubicBezTo>
                    <a:pt x="89" y="885"/>
                    <a:pt x="109" y="941"/>
                    <a:pt x="109" y="941"/>
                  </a:cubicBezTo>
                  <a:cubicBezTo>
                    <a:pt x="113" y="957"/>
                    <a:pt x="125" y="965"/>
                    <a:pt x="141" y="965"/>
                  </a:cubicBezTo>
                  <a:cubicBezTo>
                    <a:pt x="145" y="967"/>
                    <a:pt x="148" y="967"/>
                    <a:pt x="152" y="967"/>
                  </a:cubicBezTo>
                  <a:cubicBezTo>
                    <a:pt x="168" y="967"/>
                    <a:pt x="181" y="954"/>
                    <a:pt x="181" y="937"/>
                  </a:cubicBezTo>
                  <a:cubicBezTo>
                    <a:pt x="181" y="937"/>
                    <a:pt x="185" y="877"/>
                    <a:pt x="185" y="792"/>
                  </a:cubicBezTo>
                  <a:cubicBezTo>
                    <a:pt x="189" y="704"/>
                    <a:pt x="181" y="596"/>
                    <a:pt x="169" y="479"/>
                  </a:cubicBezTo>
                  <a:cubicBezTo>
                    <a:pt x="161" y="363"/>
                    <a:pt x="141" y="254"/>
                    <a:pt x="121" y="170"/>
                  </a:cubicBezTo>
                  <a:cubicBezTo>
                    <a:pt x="101" y="81"/>
                    <a:pt x="81" y="29"/>
                    <a:pt x="81" y="29"/>
                  </a:cubicBezTo>
                  <a:cubicBezTo>
                    <a:pt x="73" y="13"/>
                    <a:pt x="65" y="1"/>
                    <a:pt x="45" y="1"/>
                  </a:cubicBezTo>
                  <a:cubicBezTo>
                    <a:pt x="43" y="1"/>
                    <a:pt x="41" y="0"/>
                    <a:pt x="38" y="0"/>
                  </a:cubicBezTo>
                  <a:close/>
                </a:path>
              </a:pathLst>
            </a:custGeom>
            <a:solidFill>
              <a:srgbClr val="FFF1F6">
                <a:alpha val="333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9" name="Google Shape;2389;p41"/>
            <p:cNvSpPr/>
            <p:nvPr/>
          </p:nvSpPr>
          <p:spPr>
            <a:xfrm>
              <a:off x="-1319906" y="3495733"/>
              <a:ext cx="68096" cy="21481"/>
            </a:xfrm>
            <a:custGeom>
              <a:avLst/>
              <a:gdLst/>
              <a:ahLst/>
              <a:cxnLst/>
              <a:rect l="l" t="t" r="r" b="b"/>
              <a:pathLst>
                <a:path w="615" h="194" extrusionOk="0">
                  <a:moveTo>
                    <a:pt x="213" y="0"/>
                  </a:moveTo>
                  <a:cubicBezTo>
                    <a:pt x="177" y="0"/>
                    <a:pt x="149" y="0"/>
                    <a:pt x="121" y="4"/>
                  </a:cubicBezTo>
                  <a:cubicBezTo>
                    <a:pt x="69" y="16"/>
                    <a:pt x="32" y="24"/>
                    <a:pt x="32" y="24"/>
                  </a:cubicBezTo>
                  <a:cubicBezTo>
                    <a:pt x="28" y="24"/>
                    <a:pt x="16" y="36"/>
                    <a:pt x="12" y="40"/>
                  </a:cubicBezTo>
                  <a:cubicBezTo>
                    <a:pt x="0" y="61"/>
                    <a:pt x="12" y="81"/>
                    <a:pt x="32" y="93"/>
                  </a:cubicBezTo>
                  <a:cubicBezTo>
                    <a:pt x="32" y="93"/>
                    <a:pt x="65" y="105"/>
                    <a:pt x="117" y="121"/>
                  </a:cubicBezTo>
                  <a:cubicBezTo>
                    <a:pt x="125" y="125"/>
                    <a:pt x="141" y="125"/>
                    <a:pt x="157" y="133"/>
                  </a:cubicBezTo>
                  <a:cubicBezTo>
                    <a:pt x="173" y="133"/>
                    <a:pt x="185" y="137"/>
                    <a:pt x="201" y="141"/>
                  </a:cubicBezTo>
                  <a:cubicBezTo>
                    <a:pt x="233" y="153"/>
                    <a:pt x="265" y="157"/>
                    <a:pt x="298" y="161"/>
                  </a:cubicBezTo>
                  <a:cubicBezTo>
                    <a:pt x="326" y="165"/>
                    <a:pt x="362" y="173"/>
                    <a:pt x="394" y="177"/>
                  </a:cubicBezTo>
                  <a:cubicBezTo>
                    <a:pt x="410" y="177"/>
                    <a:pt x="422" y="177"/>
                    <a:pt x="438" y="181"/>
                  </a:cubicBezTo>
                  <a:cubicBezTo>
                    <a:pt x="454" y="181"/>
                    <a:pt x="462" y="185"/>
                    <a:pt x="478" y="185"/>
                  </a:cubicBezTo>
                  <a:cubicBezTo>
                    <a:pt x="535" y="193"/>
                    <a:pt x="571" y="193"/>
                    <a:pt x="571" y="193"/>
                  </a:cubicBezTo>
                  <a:lnTo>
                    <a:pt x="575" y="193"/>
                  </a:lnTo>
                  <a:cubicBezTo>
                    <a:pt x="583" y="193"/>
                    <a:pt x="595" y="185"/>
                    <a:pt x="599" y="177"/>
                  </a:cubicBezTo>
                  <a:cubicBezTo>
                    <a:pt x="615" y="161"/>
                    <a:pt x="611" y="141"/>
                    <a:pt x="595" y="125"/>
                  </a:cubicBezTo>
                  <a:cubicBezTo>
                    <a:pt x="595" y="125"/>
                    <a:pt x="563" y="101"/>
                    <a:pt x="515" y="77"/>
                  </a:cubicBezTo>
                  <a:cubicBezTo>
                    <a:pt x="490" y="65"/>
                    <a:pt x="462" y="53"/>
                    <a:pt x="430" y="40"/>
                  </a:cubicBezTo>
                  <a:cubicBezTo>
                    <a:pt x="394" y="24"/>
                    <a:pt x="358" y="20"/>
                    <a:pt x="322" y="12"/>
                  </a:cubicBezTo>
                  <a:cubicBezTo>
                    <a:pt x="282" y="4"/>
                    <a:pt x="249" y="0"/>
                    <a:pt x="213" y="0"/>
                  </a:cubicBezTo>
                  <a:close/>
                </a:path>
              </a:pathLst>
            </a:custGeom>
            <a:solidFill>
              <a:srgbClr val="FFF1F6">
                <a:alpha val="333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0" name="Google Shape;2390;p41"/>
            <p:cNvSpPr/>
            <p:nvPr/>
          </p:nvSpPr>
          <p:spPr>
            <a:xfrm>
              <a:off x="1553027" y="2176962"/>
              <a:ext cx="718162" cy="436256"/>
            </a:xfrm>
            <a:custGeom>
              <a:avLst/>
              <a:gdLst/>
              <a:ahLst/>
              <a:cxnLst/>
              <a:rect l="l" t="t" r="r" b="b"/>
              <a:pathLst>
                <a:path w="6486" h="3940" extrusionOk="0">
                  <a:moveTo>
                    <a:pt x="3402" y="1"/>
                  </a:moveTo>
                  <a:cubicBezTo>
                    <a:pt x="3375" y="1"/>
                    <a:pt x="3347" y="4"/>
                    <a:pt x="3320" y="10"/>
                  </a:cubicBezTo>
                  <a:cubicBezTo>
                    <a:pt x="2777" y="122"/>
                    <a:pt x="2379" y="886"/>
                    <a:pt x="2271" y="1227"/>
                  </a:cubicBezTo>
                  <a:cubicBezTo>
                    <a:pt x="2154" y="1569"/>
                    <a:pt x="732" y="1601"/>
                    <a:pt x="326" y="2593"/>
                  </a:cubicBezTo>
                  <a:cubicBezTo>
                    <a:pt x="1" y="3385"/>
                    <a:pt x="648" y="3674"/>
                    <a:pt x="1383" y="3939"/>
                  </a:cubicBezTo>
                  <a:cubicBezTo>
                    <a:pt x="1869" y="3577"/>
                    <a:pt x="2428" y="3272"/>
                    <a:pt x="2922" y="3075"/>
                  </a:cubicBezTo>
                  <a:cubicBezTo>
                    <a:pt x="3192" y="2975"/>
                    <a:pt x="3446" y="2930"/>
                    <a:pt x="3687" y="2930"/>
                  </a:cubicBezTo>
                  <a:cubicBezTo>
                    <a:pt x="4367" y="2930"/>
                    <a:pt x="4941" y="3289"/>
                    <a:pt x="5481" y="3758"/>
                  </a:cubicBezTo>
                  <a:cubicBezTo>
                    <a:pt x="5911" y="3429"/>
                    <a:pt x="6486" y="2983"/>
                    <a:pt x="6365" y="2424"/>
                  </a:cubicBezTo>
                  <a:cubicBezTo>
                    <a:pt x="6188" y="1601"/>
                    <a:pt x="4517" y="1315"/>
                    <a:pt x="4428" y="1143"/>
                  </a:cubicBezTo>
                  <a:cubicBezTo>
                    <a:pt x="4348" y="983"/>
                    <a:pt x="3910" y="1"/>
                    <a:pt x="340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1" name="Google Shape;2391;p41"/>
            <p:cNvSpPr/>
            <p:nvPr/>
          </p:nvSpPr>
          <p:spPr>
            <a:xfrm>
              <a:off x="1539740" y="2993470"/>
              <a:ext cx="567798" cy="855572"/>
            </a:xfrm>
            <a:custGeom>
              <a:avLst/>
              <a:gdLst/>
              <a:ahLst/>
              <a:cxnLst/>
              <a:rect l="l" t="t" r="r" b="b"/>
              <a:pathLst>
                <a:path w="5128" h="7727" extrusionOk="0">
                  <a:moveTo>
                    <a:pt x="1708" y="0"/>
                  </a:moveTo>
                  <a:cubicBezTo>
                    <a:pt x="1644" y="93"/>
                    <a:pt x="1575" y="181"/>
                    <a:pt x="1507" y="277"/>
                  </a:cubicBezTo>
                  <a:cubicBezTo>
                    <a:pt x="0" y="2298"/>
                    <a:pt x="426" y="2523"/>
                    <a:pt x="800" y="3946"/>
                  </a:cubicBezTo>
                  <a:cubicBezTo>
                    <a:pt x="1167" y="5352"/>
                    <a:pt x="668" y="7688"/>
                    <a:pt x="659" y="7726"/>
                  </a:cubicBezTo>
                  <a:lnTo>
                    <a:pt x="659" y="7726"/>
                  </a:lnTo>
                  <a:cubicBezTo>
                    <a:pt x="712" y="7489"/>
                    <a:pt x="4035" y="4085"/>
                    <a:pt x="4970" y="2206"/>
                  </a:cubicBezTo>
                  <a:cubicBezTo>
                    <a:pt x="5127" y="1338"/>
                    <a:pt x="5039" y="663"/>
                    <a:pt x="4918" y="97"/>
                  </a:cubicBezTo>
                  <a:cubicBezTo>
                    <a:pt x="4717" y="153"/>
                    <a:pt x="4520" y="197"/>
                    <a:pt x="4323" y="225"/>
                  </a:cubicBezTo>
                  <a:cubicBezTo>
                    <a:pt x="4038" y="277"/>
                    <a:pt x="3742" y="302"/>
                    <a:pt x="3446" y="302"/>
                  </a:cubicBezTo>
                  <a:cubicBezTo>
                    <a:pt x="2840" y="302"/>
                    <a:pt x="2231" y="197"/>
                    <a:pt x="1708" y="0"/>
                  </a:cubicBezTo>
                  <a:close/>
                  <a:moveTo>
                    <a:pt x="659" y="7726"/>
                  </a:moveTo>
                  <a:cubicBezTo>
                    <a:pt x="659" y="7726"/>
                    <a:pt x="659" y="7726"/>
                    <a:pt x="659" y="7726"/>
                  </a:cubicBezTo>
                  <a:cubicBezTo>
                    <a:pt x="659" y="7726"/>
                    <a:pt x="659" y="7726"/>
                    <a:pt x="659" y="7726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2" name="Google Shape;2392;p41"/>
            <p:cNvSpPr/>
            <p:nvPr/>
          </p:nvSpPr>
          <p:spPr>
            <a:xfrm>
              <a:off x="1705167" y="2501284"/>
              <a:ext cx="453972" cy="525722"/>
            </a:xfrm>
            <a:custGeom>
              <a:avLst/>
              <a:gdLst/>
              <a:ahLst/>
              <a:cxnLst/>
              <a:rect l="l" t="t" r="r" b="b"/>
              <a:pathLst>
                <a:path w="4100" h="4748" extrusionOk="0">
                  <a:moveTo>
                    <a:pt x="2310" y="1"/>
                  </a:moveTo>
                  <a:cubicBezTo>
                    <a:pt x="2070" y="1"/>
                    <a:pt x="1815" y="46"/>
                    <a:pt x="1544" y="146"/>
                  </a:cubicBezTo>
                  <a:cubicBezTo>
                    <a:pt x="1046" y="339"/>
                    <a:pt x="491" y="644"/>
                    <a:pt x="1" y="1010"/>
                  </a:cubicBezTo>
                  <a:cubicBezTo>
                    <a:pt x="194" y="1082"/>
                    <a:pt x="391" y="1151"/>
                    <a:pt x="580" y="1227"/>
                  </a:cubicBezTo>
                  <a:cubicBezTo>
                    <a:pt x="1447" y="1581"/>
                    <a:pt x="1516" y="2605"/>
                    <a:pt x="214" y="4445"/>
                  </a:cubicBezTo>
                  <a:cubicBezTo>
                    <a:pt x="743" y="4643"/>
                    <a:pt x="1355" y="4748"/>
                    <a:pt x="1963" y="4748"/>
                  </a:cubicBezTo>
                  <a:cubicBezTo>
                    <a:pt x="2256" y="4748"/>
                    <a:pt x="2548" y="4724"/>
                    <a:pt x="2829" y="4674"/>
                  </a:cubicBezTo>
                  <a:cubicBezTo>
                    <a:pt x="3022" y="4642"/>
                    <a:pt x="3223" y="4598"/>
                    <a:pt x="3424" y="4542"/>
                  </a:cubicBezTo>
                  <a:cubicBezTo>
                    <a:pt x="3304" y="3975"/>
                    <a:pt x="3151" y="3509"/>
                    <a:pt x="3175" y="3039"/>
                  </a:cubicBezTo>
                  <a:cubicBezTo>
                    <a:pt x="3231" y="2103"/>
                    <a:pt x="3504" y="1569"/>
                    <a:pt x="3673" y="1227"/>
                  </a:cubicBezTo>
                  <a:cubicBezTo>
                    <a:pt x="3729" y="1119"/>
                    <a:pt x="3898" y="986"/>
                    <a:pt x="4099" y="829"/>
                  </a:cubicBezTo>
                  <a:cubicBezTo>
                    <a:pt x="3562" y="360"/>
                    <a:pt x="2991" y="1"/>
                    <a:pt x="231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3" name="Google Shape;2393;p41"/>
            <p:cNvSpPr/>
            <p:nvPr/>
          </p:nvSpPr>
          <p:spPr>
            <a:xfrm>
              <a:off x="2083412" y="2984059"/>
              <a:ext cx="59238" cy="253782"/>
            </a:xfrm>
            <a:custGeom>
              <a:avLst/>
              <a:gdLst/>
              <a:ahLst/>
              <a:cxnLst/>
              <a:rect l="l" t="t" r="r" b="b"/>
              <a:pathLst>
                <a:path w="535" h="2292" extrusionOk="0">
                  <a:moveTo>
                    <a:pt x="534" y="1"/>
                  </a:moveTo>
                  <a:cubicBezTo>
                    <a:pt x="362" y="73"/>
                    <a:pt x="181" y="133"/>
                    <a:pt x="0" y="182"/>
                  </a:cubicBezTo>
                  <a:cubicBezTo>
                    <a:pt x="121" y="748"/>
                    <a:pt x="213" y="1423"/>
                    <a:pt x="56" y="2291"/>
                  </a:cubicBezTo>
                  <a:cubicBezTo>
                    <a:pt x="153" y="2106"/>
                    <a:pt x="221" y="1933"/>
                    <a:pt x="261" y="1785"/>
                  </a:cubicBezTo>
                  <a:cubicBezTo>
                    <a:pt x="414" y="1238"/>
                    <a:pt x="494" y="608"/>
                    <a:pt x="53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4" name="Google Shape;2394;p41"/>
            <p:cNvSpPr/>
            <p:nvPr/>
          </p:nvSpPr>
          <p:spPr>
            <a:xfrm>
              <a:off x="2053958" y="2593078"/>
              <a:ext cx="153243" cy="411122"/>
            </a:xfrm>
            <a:custGeom>
              <a:avLst/>
              <a:gdLst/>
              <a:ahLst/>
              <a:cxnLst/>
              <a:rect l="l" t="t" r="r" b="b"/>
              <a:pathLst>
                <a:path w="1384" h="3713" extrusionOk="0">
                  <a:moveTo>
                    <a:pt x="957" y="0"/>
                  </a:moveTo>
                  <a:cubicBezTo>
                    <a:pt x="756" y="157"/>
                    <a:pt x="583" y="290"/>
                    <a:pt x="527" y="398"/>
                  </a:cubicBezTo>
                  <a:cubicBezTo>
                    <a:pt x="358" y="740"/>
                    <a:pt x="85" y="1274"/>
                    <a:pt x="33" y="2210"/>
                  </a:cubicBezTo>
                  <a:cubicBezTo>
                    <a:pt x="1" y="2676"/>
                    <a:pt x="154" y="3146"/>
                    <a:pt x="274" y="3713"/>
                  </a:cubicBezTo>
                  <a:cubicBezTo>
                    <a:pt x="455" y="3664"/>
                    <a:pt x="628" y="3604"/>
                    <a:pt x="804" y="3532"/>
                  </a:cubicBezTo>
                  <a:cubicBezTo>
                    <a:pt x="889" y="2286"/>
                    <a:pt x="800" y="1133"/>
                    <a:pt x="760" y="940"/>
                  </a:cubicBezTo>
                  <a:cubicBezTo>
                    <a:pt x="736" y="836"/>
                    <a:pt x="1017" y="659"/>
                    <a:pt x="1383" y="398"/>
                  </a:cubicBezTo>
                  <a:cubicBezTo>
                    <a:pt x="1242" y="261"/>
                    <a:pt x="1102" y="125"/>
                    <a:pt x="95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5" name="Google Shape;2395;p41"/>
            <p:cNvSpPr/>
            <p:nvPr/>
          </p:nvSpPr>
          <p:spPr>
            <a:xfrm>
              <a:off x="1448501" y="1709690"/>
              <a:ext cx="238612" cy="363842"/>
            </a:xfrm>
            <a:custGeom>
              <a:avLst/>
              <a:gdLst/>
              <a:ahLst/>
              <a:cxnLst/>
              <a:rect l="l" t="t" r="r" b="b"/>
              <a:pathLst>
                <a:path w="2155" h="3286" extrusionOk="0">
                  <a:moveTo>
                    <a:pt x="719" y="1"/>
                  </a:moveTo>
                  <a:cubicBezTo>
                    <a:pt x="667" y="1"/>
                    <a:pt x="616" y="17"/>
                    <a:pt x="567" y="51"/>
                  </a:cubicBezTo>
                  <a:cubicBezTo>
                    <a:pt x="1" y="445"/>
                    <a:pt x="57" y="2892"/>
                    <a:pt x="109" y="3233"/>
                  </a:cubicBezTo>
                  <a:cubicBezTo>
                    <a:pt x="117" y="3249"/>
                    <a:pt x="109" y="3269"/>
                    <a:pt x="109" y="3286"/>
                  </a:cubicBezTo>
                  <a:cubicBezTo>
                    <a:pt x="720" y="2655"/>
                    <a:pt x="1391" y="2132"/>
                    <a:pt x="2154" y="1751"/>
                  </a:cubicBezTo>
                  <a:cubicBezTo>
                    <a:pt x="1945" y="1740"/>
                    <a:pt x="1264" y="1"/>
                    <a:pt x="7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6" name="Google Shape;2396;p41"/>
            <p:cNvSpPr/>
            <p:nvPr/>
          </p:nvSpPr>
          <p:spPr>
            <a:xfrm>
              <a:off x="1928504" y="1667281"/>
              <a:ext cx="265297" cy="327525"/>
            </a:xfrm>
            <a:custGeom>
              <a:avLst/>
              <a:gdLst/>
              <a:ahLst/>
              <a:cxnLst/>
              <a:rect l="l" t="t" r="r" b="b"/>
              <a:pathLst>
                <a:path w="2396" h="2958" extrusionOk="0">
                  <a:moveTo>
                    <a:pt x="1319" y="0"/>
                  </a:moveTo>
                  <a:cubicBezTo>
                    <a:pt x="792" y="0"/>
                    <a:pt x="186" y="1704"/>
                    <a:pt x="1" y="1788"/>
                  </a:cubicBezTo>
                  <a:cubicBezTo>
                    <a:pt x="877" y="1969"/>
                    <a:pt x="1672" y="2423"/>
                    <a:pt x="2395" y="2957"/>
                  </a:cubicBezTo>
                  <a:cubicBezTo>
                    <a:pt x="2371" y="2925"/>
                    <a:pt x="2351" y="2893"/>
                    <a:pt x="2343" y="2873"/>
                  </a:cubicBezTo>
                  <a:cubicBezTo>
                    <a:pt x="2231" y="2616"/>
                    <a:pt x="1861" y="0"/>
                    <a:pt x="131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7" name="Google Shape;2397;p41"/>
            <p:cNvSpPr/>
            <p:nvPr/>
          </p:nvSpPr>
          <p:spPr>
            <a:xfrm>
              <a:off x="262942" y="1865706"/>
              <a:ext cx="2117616" cy="2893909"/>
            </a:xfrm>
            <a:custGeom>
              <a:avLst/>
              <a:gdLst/>
              <a:ahLst/>
              <a:cxnLst/>
              <a:rect l="l" t="t" r="r" b="b"/>
              <a:pathLst>
                <a:path w="19125" h="26136" extrusionOk="0">
                  <a:moveTo>
                    <a:pt x="15043" y="0"/>
                  </a:moveTo>
                  <a:cubicBezTo>
                    <a:pt x="15035" y="0"/>
                    <a:pt x="15031" y="8"/>
                    <a:pt x="15027" y="8"/>
                  </a:cubicBezTo>
                  <a:cubicBezTo>
                    <a:pt x="14854" y="8"/>
                    <a:pt x="13094" y="350"/>
                    <a:pt x="12865" y="350"/>
                  </a:cubicBezTo>
                  <a:cubicBezTo>
                    <a:pt x="12102" y="731"/>
                    <a:pt x="11431" y="1254"/>
                    <a:pt x="10824" y="1881"/>
                  </a:cubicBezTo>
                  <a:cubicBezTo>
                    <a:pt x="10756" y="2270"/>
                    <a:pt x="9506" y="3311"/>
                    <a:pt x="9289" y="4351"/>
                  </a:cubicBezTo>
                  <a:cubicBezTo>
                    <a:pt x="9036" y="5577"/>
                    <a:pt x="10828" y="6662"/>
                    <a:pt x="10828" y="7172"/>
                  </a:cubicBezTo>
                  <a:cubicBezTo>
                    <a:pt x="10828" y="7686"/>
                    <a:pt x="9579" y="7686"/>
                    <a:pt x="8779" y="7686"/>
                  </a:cubicBezTo>
                  <a:cubicBezTo>
                    <a:pt x="7984" y="7686"/>
                    <a:pt x="5368" y="7742"/>
                    <a:pt x="2467" y="10816"/>
                  </a:cubicBezTo>
                  <a:cubicBezTo>
                    <a:pt x="1788" y="11531"/>
                    <a:pt x="1322" y="12544"/>
                    <a:pt x="1013" y="13673"/>
                  </a:cubicBezTo>
                  <a:cubicBezTo>
                    <a:pt x="0" y="17369"/>
                    <a:pt x="631" y="22387"/>
                    <a:pt x="764" y="23038"/>
                  </a:cubicBezTo>
                  <a:cubicBezTo>
                    <a:pt x="804" y="23251"/>
                    <a:pt x="812" y="23452"/>
                    <a:pt x="800" y="23637"/>
                  </a:cubicBezTo>
                  <a:cubicBezTo>
                    <a:pt x="756" y="24203"/>
                    <a:pt x="527" y="24657"/>
                    <a:pt x="527" y="24926"/>
                  </a:cubicBezTo>
                  <a:cubicBezTo>
                    <a:pt x="527" y="25581"/>
                    <a:pt x="1507" y="26136"/>
                    <a:pt x="3496" y="26136"/>
                  </a:cubicBezTo>
                  <a:lnTo>
                    <a:pt x="11395" y="26136"/>
                  </a:lnTo>
                  <a:cubicBezTo>
                    <a:pt x="11596" y="26136"/>
                    <a:pt x="11596" y="25766"/>
                    <a:pt x="11596" y="25766"/>
                  </a:cubicBezTo>
                  <a:cubicBezTo>
                    <a:pt x="11596" y="25766"/>
                    <a:pt x="12656" y="25829"/>
                    <a:pt x="13406" y="25829"/>
                  </a:cubicBezTo>
                  <a:cubicBezTo>
                    <a:pt x="13781" y="25829"/>
                    <a:pt x="14079" y="25813"/>
                    <a:pt x="14127" y="25766"/>
                  </a:cubicBezTo>
                  <a:cubicBezTo>
                    <a:pt x="14267" y="25625"/>
                    <a:pt x="14352" y="24569"/>
                    <a:pt x="13870" y="23974"/>
                  </a:cubicBezTo>
                  <a:cubicBezTo>
                    <a:pt x="13753" y="23830"/>
                    <a:pt x="13592" y="23775"/>
                    <a:pt x="13410" y="23775"/>
                  </a:cubicBezTo>
                  <a:cubicBezTo>
                    <a:pt x="12838" y="23775"/>
                    <a:pt x="12061" y="24316"/>
                    <a:pt x="11821" y="24316"/>
                  </a:cubicBezTo>
                  <a:cubicBezTo>
                    <a:pt x="11511" y="24316"/>
                    <a:pt x="12134" y="18173"/>
                    <a:pt x="12194" y="17919"/>
                  </a:cubicBezTo>
                  <a:cubicBezTo>
                    <a:pt x="12194" y="17919"/>
                    <a:pt x="12705" y="15561"/>
                    <a:pt x="12335" y="14139"/>
                  </a:cubicBezTo>
                  <a:cubicBezTo>
                    <a:pt x="11961" y="12716"/>
                    <a:pt x="11535" y="12491"/>
                    <a:pt x="13042" y="10475"/>
                  </a:cubicBezTo>
                  <a:cubicBezTo>
                    <a:pt x="13114" y="10378"/>
                    <a:pt x="13179" y="10286"/>
                    <a:pt x="13243" y="10197"/>
                  </a:cubicBezTo>
                  <a:cubicBezTo>
                    <a:pt x="12532" y="9932"/>
                    <a:pt x="11969" y="9490"/>
                    <a:pt x="11793" y="8916"/>
                  </a:cubicBezTo>
                  <a:cubicBezTo>
                    <a:pt x="11551" y="8196"/>
                    <a:pt x="12194" y="7393"/>
                    <a:pt x="13038" y="6762"/>
                  </a:cubicBezTo>
                  <a:cubicBezTo>
                    <a:pt x="12303" y="6489"/>
                    <a:pt x="11656" y="6204"/>
                    <a:pt x="11981" y="5416"/>
                  </a:cubicBezTo>
                  <a:cubicBezTo>
                    <a:pt x="12391" y="4420"/>
                    <a:pt x="13809" y="4392"/>
                    <a:pt x="13926" y="4050"/>
                  </a:cubicBezTo>
                  <a:cubicBezTo>
                    <a:pt x="14042" y="3709"/>
                    <a:pt x="14440" y="2941"/>
                    <a:pt x="14975" y="2829"/>
                  </a:cubicBezTo>
                  <a:cubicBezTo>
                    <a:pt x="15002" y="2823"/>
                    <a:pt x="15030" y="2820"/>
                    <a:pt x="15057" y="2820"/>
                  </a:cubicBezTo>
                  <a:cubicBezTo>
                    <a:pt x="15565" y="2820"/>
                    <a:pt x="16004" y="3802"/>
                    <a:pt x="16088" y="3966"/>
                  </a:cubicBezTo>
                  <a:cubicBezTo>
                    <a:pt x="16172" y="4135"/>
                    <a:pt x="17843" y="4420"/>
                    <a:pt x="18020" y="5243"/>
                  </a:cubicBezTo>
                  <a:cubicBezTo>
                    <a:pt x="18141" y="5806"/>
                    <a:pt x="17566" y="6248"/>
                    <a:pt x="17136" y="6581"/>
                  </a:cubicBezTo>
                  <a:cubicBezTo>
                    <a:pt x="17281" y="6706"/>
                    <a:pt x="17421" y="6842"/>
                    <a:pt x="17562" y="6979"/>
                  </a:cubicBezTo>
                  <a:cubicBezTo>
                    <a:pt x="18209" y="6517"/>
                    <a:pt x="19125" y="5794"/>
                    <a:pt x="19125" y="4733"/>
                  </a:cubicBezTo>
                  <a:cubicBezTo>
                    <a:pt x="19125" y="3363"/>
                    <a:pt x="17739" y="1627"/>
                    <a:pt x="17437" y="1173"/>
                  </a:cubicBezTo>
                  <a:cubicBezTo>
                    <a:pt x="16714" y="635"/>
                    <a:pt x="15919" y="181"/>
                    <a:pt x="1504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8" name="Google Shape;2398;p41"/>
            <p:cNvSpPr/>
            <p:nvPr/>
          </p:nvSpPr>
          <p:spPr>
            <a:xfrm>
              <a:off x="1540626" y="2613120"/>
              <a:ext cx="332396" cy="380451"/>
            </a:xfrm>
            <a:custGeom>
              <a:avLst/>
              <a:gdLst/>
              <a:ahLst/>
              <a:cxnLst/>
              <a:rect l="l" t="t" r="r" b="b"/>
              <a:pathLst>
                <a:path w="3002" h="3436" extrusionOk="0">
                  <a:moveTo>
                    <a:pt x="1487" y="0"/>
                  </a:moveTo>
                  <a:cubicBezTo>
                    <a:pt x="643" y="631"/>
                    <a:pt x="0" y="1438"/>
                    <a:pt x="241" y="2158"/>
                  </a:cubicBezTo>
                  <a:cubicBezTo>
                    <a:pt x="422" y="2732"/>
                    <a:pt x="981" y="3170"/>
                    <a:pt x="1696" y="3435"/>
                  </a:cubicBezTo>
                  <a:cubicBezTo>
                    <a:pt x="3002" y="1595"/>
                    <a:pt x="2933" y="571"/>
                    <a:pt x="2066" y="217"/>
                  </a:cubicBezTo>
                  <a:cubicBezTo>
                    <a:pt x="1881" y="141"/>
                    <a:pt x="1680" y="72"/>
                    <a:pt x="148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9" name="Google Shape;2399;p41"/>
            <p:cNvSpPr/>
            <p:nvPr/>
          </p:nvSpPr>
          <p:spPr>
            <a:xfrm>
              <a:off x="2005459" y="2060033"/>
              <a:ext cx="272051" cy="281684"/>
            </a:xfrm>
            <a:custGeom>
              <a:avLst/>
              <a:gdLst/>
              <a:ahLst/>
              <a:cxnLst/>
              <a:rect l="l" t="t" r="r" b="b"/>
              <a:pathLst>
                <a:path w="2457" h="2544" extrusionOk="0">
                  <a:moveTo>
                    <a:pt x="1247" y="1"/>
                  </a:moveTo>
                  <a:cubicBezTo>
                    <a:pt x="1236" y="1"/>
                    <a:pt x="1225" y="1"/>
                    <a:pt x="1214" y="1"/>
                  </a:cubicBezTo>
                  <a:cubicBezTo>
                    <a:pt x="451" y="25"/>
                    <a:pt x="174" y="668"/>
                    <a:pt x="89" y="1150"/>
                  </a:cubicBezTo>
                  <a:cubicBezTo>
                    <a:pt x="1" y="1632"/>
                    <a:pt x="338" y="2384"/>
                    <a:pt x="1094" y="2524"/>
                  </a:cubicBezTo>
                  <a:cubicBezTo>
                    <a:pt x="1162" y="2537"/>
                    <a:pt x="1230" y="2543"/>
                    <a:pt x="1296" y="2543"/>
                  </a:cubicBezTo>
                  <a:cubicBezTo>
                    <a:pt x="1952" y="2543"/>
                    <a:pt x="2457" y="1936"/>
                    <a:pt x="2388" y="1287"/>
                  </a:cubicBezTo>
                  <a:cubicBezTo>
                    <a:pt x="2308" y="587"/>
                    <a:pt x="1891" y="1"/>
                    <a:pt x="124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0" name="Google Shape;2400;p41"/>
            <p:cNvSpPr/>
            <p:nvPr/>
          </p:nvSpPr>
          <p:spPr>
            <a:xfrm>
              <a:off x="2021072" y="2086830"/>
              <a:ext cx="234958" cy="225547"/>
            </a:xfrm>
            <a:custGeom>
              <a:avLst/>
              <a:gdLst/>
              <a:ahLst/>
              <a:cxnLst/>
              <a:rect l="l" t="t" r="r" b="b"/>
              <a:pathLst>
                <a:path w="2122" h="2037" extrusionOk="0">
                  <a:moveTo>
                    <a:pt x="1066" y="0"/>
                  </a:moveTo>
                  <a:cubicBezTo>
                    <a:pt x="1036" y="0"/>
                    <a:pt x="1007" y="2"/>
                    <a:pt x="977" y="4"/>
                  </a:cubicBezTo>
                  <a:cubicBezTo>
                    <a:pt x="414" y="52"/>
                    <a:pt x="1" y="546"/>
                    <a:pt x="49" y="1105"/>
                  </a:cubicBezTo>
                  <a:cubicBezTo>
                    <a:pt x="91" y="1640"/>
                    <a:pt x="536" y="2036"/>
                    <a:pt x="1063" y="2036"/>
                  </a:cubicBezTo>
                  <a:cubicBezTo>
                    <a:pt x="1090" y="2036"/>
                    <a:pt x="1118" y="2035"/>
                    <a:pt x="1146" y="2033"/>
                  </a:cubicBezTo>
                  <a:cubicBezTo>
                    <a:pt x="1704" y="1985"/>
                    <a:pt x="2122" y="1495"/>
                    <a:pt x="2078" y="932"/>
                  </a:cubicBezTo>
                  <a:cubicBezTo>
                    <a:pt x="2032" y="400"/>
                    <a:pt x="1590" y="0"/>
                    <a:pt x="1066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1" name="Google Shape;2401;p41"/>
            <p:cNvSpPr/>
            <p:nvPr/>
          </p:nvSpPr>
          <p:spPr>
            <a:xfrm>
              <a:off x="1495671" y="1780113"/>
              <a:ext cx="148261" cy="241823"/>
            </a:xfrm>
            <a:custGeom>
              <a:avLst/>
              <a:gdLst/>
              <a:ahLst/>
              <a:cxnLst/>
              <a:rect l="l" t="t" r="r" b="b"/>
              <a:pathLst>
                <a:path w="1339" h="2184" extrusionOk="0">
                  <a:moveTo>
                    <a:pt x="340" y="1"/>
                  </a:moveTo>
                  <a:cubicBezTo>
                    <a:pt x="338" y="1"/>
                    <a:pt x="336" y="1"/>
                    <a:pt x="334" y="2"/>
                  </a:cubicBezTo>
                  <a:cubicBezTo>
                    <a:pt x="218" y="38"/>
                    <a:pt x="1" y="2095"/>
                    <a:pt x="45" y="2159"/>
                  </a:cubicBezTo>
                  <a:cubicBezTo>
                    <a:pt x="57" y="2176"/>
                    <a:pt x="72" y="2184"/>
                    <a:pt x="89" y="2184"/>
                  </a:cubicBezTo>
                  <a:cubicBezTo>
                    <a:pt x="205" y="2184"/>
                    <a:pt x="422" y="1830"/>
                    <a:pt x="668" y="1669"/>
                  </a:cubicBezTo>
                  <a:cubicBezTo>
                    <a:pt x="945" y="1476"/>
                    <a:pt x="1339" y="1404"/>
                    <a:pt x="1298" y="1308"/>
                  </a:cubicBezTo>
                  <a:cubicBezTo>
                    <a:pt x="1263" y="1217"/>
                    <a:pt x="472" y="1"/>
                    <a:pt x="3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2" name="Google Shape;2402;p41"/>
            <p:cNvSpPr/>
            <p:nvPr/>
          </p:nvSpPr>
          <p:spPr>
            <a:xfrm>
              <a:off x="1546716" y="2052504"/>
              <a:ext cx="309919" cy="294639"/>
            </a:xfrm>
            <a:custGeom>
              <a:avLst/>
              <a:gdLst/>
              <a:ahLst/>
              <a:cxnLst/>
              <a:rect l="l" t="t" r="r" b="b"/>
              <a:pathLst>
                <a:path w="2799" h="2661" extrusionOk="0">
                  <a:moveTo>
                    <a:pt x="1449" y="0"/>
                  </a:moveTo>
                  <a:cubicBezTo>
                    <a:pt x="1352" y="0"/>
                    <a:pt x="1249" y="13"/>
                    <a:pt x="1139" y="41"/>
                  </a:cubicBezTo>
                  <a:cubicBezTo>
                    <a:pt x="399" y="230"/>
                    <a:pt x="38" y="720"/>
                    <a:pt x="18" y="1463"/>
                  </a:cubicBezTo>
                  <a:cubicBezTo>
                    <a:pt x="0" y="2104"/>
                    <a:pt x="584" y="2661"/>
                    <a:pt x="1296" y="2661"/>
                  </a:cubicBezTo>
                  <a:cubicBezTo>
                    <a:pt x="1404" y="2661"/>
                    <a:pt x="1516" y="2648"/>
                    <a:pt x="1629" y="2620"/>
                  </a:cubicBezTo>
                  <a:cubicBezTo>
                    <a:pt x="2485" y="2407"/>
                    <a:pt x="2798" y="1608"/>
                    <a:pt x="2653" y="1122"/>
                  </a:cubicBezTo>
                  <a:cubicBezTo>
                    <a:pt x="2526" y="693"/>
                    <a:pt x="2165" y="0"/>
                    <a:pt x="144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3" name="Google Shape;2403;p41"/>
            <p:cNvSpPr/>
            <p:nvPr/>
          </p:nvSpPr>
          <p:spPr>
            <a:xfrm>
              <a:off x="1861846" y="2226236"/>
              <a:ext cx="140621" cy="42297"/>
            </a:xfrm>
            <a:custGeom>
              <a:avLst/>
              <a:gdLst/>
              <a:ahLst/>
              <a:cxnLst/>
              <a:rect l="l" t="t" r="r" b="b"/>
              <a:pathLst>
                <a:path w="1270" h="382" extrusionOk="0">
                  <a:moveTo>
                    <a:pt x="664" y="0"/>
                  </a:moveTo>
                  <a:cubicBezTo>
                    <a:pt x="617" y="0"/>
                    <a:pt x="568" y="2"/>
                    <a:pt x="515" y="7"/>
                  </a:cubicBezTo>
                  <a:cubicBezTo>
                    <a:pt x="181" y="31"/>
                    <a:pt x="20" y="99"/>
                    <a:pt x="4" y="204"/>
                  </a:cubicBezTo>
                  <a:cubicBezTo>
                    <a:pt x="1" y="302"/>
                    <a:pt x="267" y="382"/>
                    <a:pt x="591" y="382"/>
                  </a:cubicBezTo>
                  <a:cubicBezTo>
                    <a:pt x="638" y="382"/>
                    <a:pt x="686" y="380"/>
                    <a:pt x="735" y="376"/>
                  </a:cubicBezTo>
                  <a:cubicBezTo>
                    <a:pt x="1129" y="348"/>
                    <a:pt x="1270" y="232"/>
                    <a:pt x="1206" y="159"/>
                  </a:cubicBezTo>
                  <a:cubicBezTo>
                    <a:pt x="1146" y="100"/>
                    <a:pt x="985" y="0"/>
                    <a:pt x="66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4" name="Google Shape;2404;p41"/>
            <p:cNvSpPr/>
            <p:nvPr/>
          </p:nvSpPr>
          <p:spPr>
            <a:xfrm>
              <a:off x="1584695" y="2080518"/>
              <a:ext cx="238059" cy="238169"/>
            </a:xfrm>
            <a:custGeom>
              <a:avLst/>
              <a:gdLst/>
              <a:ahLst/>
              <a:cxnLst/>
              <a:rect l="l" t="t" r="r" b="b"/>
              <a:pathLst>
                <a:path w="2150" h="2151" extrusionOk="0">
                  <a:moveTo>
                    <a:pt x="1077" y="1"/>
                  </a:moveTo>
                  <a:cubicBezTo>
                    <a:pt x="482" y="1"/>
                    <a:pt x="0" y="483"/>
                    <a:pt x="0" y="1074"/>
                  </a:cubicBezTo>
                  <a:cubicBezTo>
                    <a:pt x="0" y="1668"/>
                    <a:pt x="482" y="2150"/>
                    <a:pt x="1077" y="2150"/>
                  </a:cubicBezTo>
                  <a:cubicBezTo>
                    <a:pt x="1668" y="2150"/>
                    <a:pt x="2150" y="1668"/>
                    <a:pt x="2150" y="1074"/>
                  </a:cubicBezTo>
                  <a:cubicBezTo>
                    <a:pt x="2150" y="483"/>
                    <a:pt x="1672" y="1"/>
                    <a:pt x="1077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5" name="Google Shape;2405;p41"/>
            <p:cNvSpPr/>
            <p:nvPr/>
          </p:nvSpPr>
          <p:spPr>
            <a:xfrm>
              <a:off x="1586024" y="2239413"/>
              <a:ext cx="63224" cy="63667"/>
            </a:xfrm>
            <a:custGeom>
              <a:avLst/>
              <a:gdLst/>
              <a:ahLst/>
              <a:cxnLst/>
              <a:rect l="l" t="t" r="r" b="b"/>
              <a:pathLst>
                <a:path w="571" h="575" extrusionOk="0">
                  <a:moveTo>
                    <a:pt x="285" y="0"/>
                  </a:moveTo>
                  <a:cubicBezTo>
                    <a:pt x="129" y="0"/>
                    <a:pt x="0" y="129"/>
                    <a:pt x="0" y="289"/>
                  </a:cubicBezTo>
                  <a:cubicBezTo>
                    <a:pt x="0" y="442"/>
                    <a:pt x="125" y="575"/>
                    <a:pt x="285" y="575"/>
                  </a:cubicBezTo>
                  <a:cubicBezTo>
                    <a:pt x="442" y="575"/>
                    <a:pt x="571" y="450"/>
                    <a:pt x="571" y="289"/>
                  </a:cubicBezTo>
                  <a:cubicBezTo>
                    <a:pt x="571" y="133"/>
                    <a:pt x="442" y="0"/>
                    <a:pt x="28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6" name="Google Shape;2406;p41"/>
            <p:cNvSpPr/>
            <p:nvPr/>
          </p:nvSpPr>
          <p:spPr>
            <a:xfrm>
              <a:off x="2042000" y="2245392"/>
              <a:ext cx="66878" cy="63999"/>
            </a:xfrm>
            <a:custGeom>
              <a:avLst/>
              <a:gdLst/>
              <a:ahLst/>
              <a:cxnLst/>
              <a:rect l="l" t="t" r="r" b="b"/>
              <a:pathLst>
                <a:path w="604" h="578" extrusionOk="0">
                  <a:moveTo>
                    <a:pt x="302" y="1"/>
                  </a:moveTo>
                  <a:cubicBezTo>
                    <a:pt x="293" y="1"/>
                    <a:pt x="283" y="1"/>
                    <a:pt x="274" y="2"/>
                  </a:cubicBezTo>
                  <a:cubicBezTo>
                    <a:pt x="121" y="18"/>
                    <a:pt x="0" y="159"/>
                    <a:pt x="12" y="316"/>
                  </a:cubicBezTo>
                  <a:cubicBezTo>
                    <a:pt x="28" y="461"/>
                    <a:pt x="156" y="578"/>
                    <a:pt x="304" y="578"/>
                  </a:cubicBezTo>
                  <a:cubicBezTo>
                    <a:pt x="311" y="578"/>
                    <a:pt x="319" y="578"/>
                    <a:pt x="326" y="577"/>
                  </a:cubicBezTo>
                  <a:cubicBezTo>
                    <a:pt x="483" y="561"/>
                    <a:pt x="603" y="420"/>
                    <a:pt x="587" y="264"/>
                  </a:cubicBezTo>
                  <a:cubicBezTo>
                    <a:pt x="576" y="116"/>
                    <a:pt x="451" y="1"/>
                    <a:pt x="30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7" name="Google Shape;2407;p41"/>
            <p:cNvSpPr/>
            <p:nvPr/>
          </p:nvSpPr>
          <p:spPr>
            <a:xfrm>
              <a:off x="1728752" y="2000462"/>
              <a:ext cx="84705" cy="39197"/>
            </a:xfrm>
            <a:custGeom>
              <a:avLst/>
              <a:gdLst/>
              <a:ahLst/>
              <a:cxnLst/>
              <a:rect l="l" t="t" r="r" b="b"/>
              <a:pathLst>
                <a:path w="765" h="354" extrusionOk="0">
                  <a:moveTo>
                    <a:pt x="354" y="1"/>
                  </a:moveTo>
                  <a:cubicBezTo>
                    <a:pt x="326" y="1"/>
                    <a:pt x="298" y="1"/>
                    <a:pt x="270" y="5"/>
                  </a:cubicBezTo>
                  <a:cubicBezTo>
                    <a:pt x="214" y="17"/>
                    <a:pt x="170" y="29"/>
                    <a:pt x="130" y="49"/>
                  </a:cubicBezTo>
                  <a:cubicBezTo>
                    <a:pt x="109" y="61"/>
                    <a:pt x="97" y="69"/>
                    <a:pt x="81" y="81"/>
                  </a:cubicBezTo>
                  <a:cubicBezTo>
                    <a:pt x="65" y="89"/>
                    <a:pt x="53" y="101"/>
                    <a:pt x="45" y="105"/>
                  </a:cubicBezTo>
                  <a:cubicBezTo>
                    <a:pt x="25" y="121"/>
                    <a:pt x="17" y="129"/>
                    <a:pt x="17" y="129"/>
                  </a:cubicBezTo>
                  <a:cubicBezTo>
                    <a:pt x="9" y="141"/>
                    <a:pt x="5" y="149"/>
                    <a:pt x="1" y="157"/>
                  </a:cubicBezTo>
                  <a:cubicBezTo>
                    <a:pt x="4" y="163"/>
                    <a:pt x="11" y="167"/>
                    <a:pt x="18" y="167"/>
                  </a:cubicBezTo>
                  <a:cubicBezTo>
                    <a:pt x="20" y="167"/>
                    <a:pt x="23" y="166"/>
                    <a:pt x="25" y="165"/>
                  </a:cubicBezTo>
                  <a:cubicBezTo>
                    <a:pt x="25" y="165"/>
                    <a:pt x="41" y="161"/>
                    <a:pt x="61" y="149"/>
                  </a:cubicBezTo>
                  <a:cubicBezTo>
                    <a:pt x="73" y="145"/>
                    <a:pt x="85" y="141"/>
                    <a:pt x="101" y="137"/>
                  </a:cubicBezTo>
                  <a:cubicBezTo>
                    <a:pt x="117" y="137"/>
                    <a:pt x="130" y="125"/>
                    <a:pt x="150" y="121"/>
                  </a:cubicBezTo>
                  <a:lnTo>
                    <a:pt x="210" y="105"/>
                  </a:lnTo>
                  <a:cubicBezTo>
                    <a:pt x="230" y="101"/>
                    <a:pt x="250" y="101"/>
                    <a:pt x="274" y="97"/>
                  </a:cubicBezTo>
                  <a:cubicBezTo>
                    <a:pt x="293" y="97"/>
                    <a:pt x="308" y="93"/>
                    <a:pt x="323" y="93"/>
                  </a:cubicBezTo>
                  <a:cubicBezTo>
                    <a:pt x="331" y="93"/>
                    <a:pt x="338" y="94"/>
                    <a:pt x="346" y="97"/>
                  </a:cubicBezTo>
                  <a:cubicBezTo>
                    <a:pt x="371" y="97"/>
                    <a:pt x="391" y="101"/>
                    <a:pt x="419" y="105"/>
                  </a:cubicBezTo>
                  <a:cubicBezTo>
                    <a:pt x="439" y="109"/>
                    <a:pt x="463" y="121"/>
                    <a:pt x="483" y="129"/>
                  </a:cubicBezTo>
                  <a:cubicBezTo>
                    <a:pt x="503" y="141"/>
                    <a:pt x="523" y="149"/>
                    <a:pt x="543" y="165"/>
                  </a:cubicBezTo>
                  <a:cubicBezTo>
                    <a:pt x="563" y="177"/>
                    <a:pt x="584" y="189"/>
                    <a:pt x="600" y="206"/>
                  </a:cubicBezTo>
                  <a:cubicBezTo>
                    <a:pt x="620" y="218"/>
                    <a:pt x="628" y="230"/>
                    <a:pt x="644" y="246"/>
                  </a:cubicBezTo>
                  <a:cubicBezTo>
                    <a:pt x="656" y="262"/>
                    <a:pt x="668" y="278"/>
                    <a:pt x="676" y="286"/>
                  </a:cubicBezTo>
                  <a:cubicBezTo>
                    <a:pt x="688" y="298"/>
                    <a:pt x="700" y="306"/>
                    <a:pt x="704" y="318"/>
                  </a:cubicBezTo>
                  <a:cubicBezTo>
                    <a:pt x="712" y="338"/>
                    <a:pt x="724" y="346"/>
                    <a:pt x="724" y="346"/>
                  </a:cubicBezTo>
                  <a:cubicBezTo>
                    <a:pt x="727" y="349"/>
                    <a:pt x="733" y="354"/>
                    <a:pt x="740" y="354"/>
                  </a:cubicBezTo>
                  <a:cubicBezTo>
                    <a:pt x="743" y="354"/>
                    <a:pt x="746" y="353"/>
                    <a:pt x="748" y="350"/>
                  </a:cubicBezTo>
                  <a:cubicBezTo>
                    <a:pt x="756" y="346"/>
                    <a:pt x="764" y="338"/>
                    <a:pt x="756" y="326"/>
                  </a:cubicBezTo>
                  <a:cubicBezTo>
                    <a:pt x="756" y="326"/>
                    <a:pt x="752" y="310"/>
                    <a:pt x="744" y="290"/>
                  </a:cubicBezTo>
                  <a:cubicBezTo>
                    <a:pt x="736" y="282"/>
                    <a:pt x="732" y="266"/>
                    <a:pt x="724" y="250"/>
                  </a:cubicBezTo>
                  <a:cubicBezTo>
                    <a:pt x="712" y="238"/>
                    <a:pt x="708" y="218"/>
                    <a:pt x="692" y="202"/>
                  </a:cubicBezTo>
                  <a:cubicBezTo>
                    <a:pt x="668" y="165"/>
                    <a:pt x="636" y="129"/>
                    <a:pt x="592" y="97"/>
                  </a:cubicBezTo>
                  <a:cubicBezTo>
                    <a:pt x="571" y="81"/>
                    <a:pt x="547" y="65"/>
                    <a:pt x="523" y="49"/>
                  </a:cubicBezTo>
                  <a:cubicBezTo>
                    <a:pt x="495" y="37"/>
                    <a:pt x="471" y="25"/>
                    <a:pt x="443" y="17"/>
                  </a:cubicBezTo>
                  <a:cubicBezTo>
                    <a:pt x="415" y="5"/>
                    <a:pt x="387" y="1"/>
                    <a:pt x="35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8" name="Google Shape;2408;p41"/>
            <p:cNvSpPr/>
            <p:nvPr/>
          </p:nvSpPr>
          <p:spPr>
            <a:xfrm>
              <a:off x="1957957" y="1995590"/>
              <a:ext cx="78393" cy="40747"/>
            </a:xfrm>
            <a:custGeom>
              <a:avLst/>
              <a:gdLst/>
              <a:ahLst/>
              <a:cxnLst/>
              <a:rect l="l" t="t" r="r" b="b"/>
              <a:pathLst>
                <a:path w="708" h="368" extrusionOk="0">
                  <a:moveTo>
                    <a:pt x="366" y="0"/>
                  </a:moveTo>
                  <a:cubicBezTo>
                    <a:pt x="338" y="0"/>
                    <a:pt x="309" y="8"/>
                    <a:pt x="281" y="12"/>
                  </a:cubicBezTo>
                  <a:cubicBezTo>
                    <a:pt x="249" y="25"/>
                    <a:pt x="225" y="33"/>
                    <a:pt x="201" y="49"/>
                  </a:cubicBezTo>
                  <a:cubicBezTo>
                    <a:pt x="177" y="65"/>
                    <a:pt x="157" y="81"/>
                    <a:pt x="137" y="101"/>
                  </a:cubicBezTo>
                  <a:cubicBezTo>
                    <a:pt x="129" y="109"/>
                    <a:pt x="121" y="121"/>
                    <a:pt x="109" y="129"/>
                  </a:cubicBezTo>
                  <a:cubicBezTo>
                    <a:pt x="105" y="141"/>
                    <a:pt x="92" y="149"/>
                    <a:pt x="88" y="161"/>
                  </a:cubicBezTo>
                  <a:cubicBezTo>
                    <a:pt x="76" y="173"/>
                    <a:pt x="64" y="193"/>
                    <a:pt x="56" y="213"/>
                  </a:cubicBezTo>
                  <a:cubicBezTo>
                    <a:pt x="44" y="229"/>
                    <a:pt x="36" y="250"/>
                    <a:pt x="28" y="266"/>
                  </a:cubicBezTo>
                  <a:cubicBezTo>
                    <a:pt x="20" y="282"/>
                    <a:pt x="20" y="294"/>
                    <a:pt x="12" y="306"/>
                  </a:cubicBezTo>
                  <a:cubicBezTo>
                    <a:pt x="8" y="326"/>
                    <a:pt x="4" y="342"/>
                    <a:pt x="4" y="342"/>
                  </a:cubicBezTo>
                  <a:cubicBezTo>
                    <a:pt x="0" y="346"/>
                    <a:pt x="4" y="354"/>
                    <a:pt x="24" y="366"/>
                  </a:cubicBezTo>
                  <a:cubicBezTo>
                    <a:pt x="25" y="367"/>
                    <a:pt x="27" y="368"/>
                    <a:pt x="29" y="368"/>
                  </a:cubicBezTo>
                  <a:cubicBezTo>
                    <a:pt x="35" y="368"/>
                    <a:pt x="45" y="363"/>
                    <a:pt x="48" y="354"/>
                  </a:cubicBezTo>
                  <a:cubicBezTo>
                    <a:pt x="48" y="354"/>
                    <a:pt x="60" y="346"/>
                    <a:pt x="68" y="326"/>
                  </a:cubicBezTo>
                  <a:cubicBezTo>
                    <a:pt x="72" y="314"/>
                    <a:pt x="80" y="302"/>
                    <a:pt x="88" y="290"/>
                  </a:cubicBezTo>
                  <a:cubicBezTo>
                    <a:pt x="92" y="282"/>
                    <a:pt x="105" y="266"/>
                    <a:pt x="113" y="250"/>
                  </a:cubicBezTo>
                  <a:cubicBezTo>
                    <a:pt x="125" y="233"/>
                    <a:pt x="133" y="221"/>
                    <a:pt x="149" y="205"/>
                  </a:cubicBezTo>
                  <a:lnTo>
                    <a:pt x="193" y="161"/>
                  </a:lnTo>
                  <a:cubicBezTo>
                    <a:pt x="209" y="145"/>
                    <a:pt x="229" y="129"/>
                    <a:pt x="249" y="121"/>
                  </a:cubicBezTo>
                  <a:cubicBezTo>
                    <a:pt x="265" y="109"/>
                    <a:pt x="289" y="101"/>
                    <a:pt x="309" y="93"/>
                  </a:cubicBezTo>
                  <a:cubicBezTo>
                    <a:pt x="330" y="89"/>
                    <a:pt x="350" y="85"/>
                    <a:pt x="374" y="85"/>
                  </a:cubicBezTo>
                  <a:cubicBezTo>
                    <a:pt x="387" y="85"/>
                    <a:pt x="404" y="83"/>
                    <a:pt x="420" y="83"/>
                  </a:cubicBezTo>
                  <a:cubicBezTo>
                    <a:pt x="428" y="83"/>
                    <a:pt x="435" y="83"/>
                    <a:pt x="442" y="85"/>
                  </a:cubicBezTo>
                  <a:cubicBezTo>
                    <a:pt x="466" y="85"/>
                    <a:pt x="486" y="89"/>
                    <a:pt x="506" y="93"/>
                  </a:cubicBezTo>
                  <a:cubicBezTo>
                    <a:pt x="526" y="93"/>
                    <a:pt x="542" y="105"/>
                    <a:pt x="563" y="109"/>
                  </a:cubicBezTo>
                  <a:cubicBezTo>
                    <a:pt x="595" y="125"/>
                    <a:pt x="627" y="133"/>
                    <a:pt x="647" y="145"/>
                  </a:cubicBezTo>
                  <a:lnTo>
                    <a:pt x="675" y="161"/>
                  </a:lnTo>
                  <a:cubicBezTo>
                    <a:pt x="678" y="162"/>
                    <a:pt x="681" y="163"/>
                    <a:pt x="684" y="163"/>
                  </a:cubicBezTo>
                  <a:cubicBezTo>
                    <a:pt x="691" y="163"/>
                    <a:pt x="697" y="159"/>
                    <a:pt x="703" y="153"/>
                  </a:cubicBezTo>
                  <a:cubicBezTo>
                    <a:pt x="707" y="145"/>
                    <a:pt x="707" y="129"/>
                    <a:pt x="695" y="125"/>
                  </a:cubicBezTo>
                  <a:cubicBezTo>
                    <a:pt x="695" y="125"/>
                    <a:pt x="687" y="121"/>
                    <a:pt x="667" y="105"/>
                  </a:cubicBezTo>
                  <a:cubicBezTo>
                    <a:pt x="655" y="93"/>
                    <a:pt x="647" y="89"/>
                    <a:pt x="631" y="81"/>
                  </a:cubicBezTo>
                  <a:cubicBezTo>
                    <a:pt x="615" y="69"/>
                    <a:pt x="603" y="61"/>
                    <a:pt x="583" y="49"/>
                  </a:cubicBezTo>
                  <a:cubicBezTo>
                    <a:pt x="567" y="45"/>
                    <a:pt x="546" y="29"/>
                    <a:pt x="522" y="25"/>
                  </a:cubicBezTo>
                  <a:cubicBezTo>
                    <a:pt x="494" y="12"/>
                    <a:pt x="470" y="8"/>
                    <a:pt x="446" y="4"/>
                  </a:cubicBezTo>
                  <a:cubicBezTo>
                    <a:pt x="422" y="0"/>
                    <a:pt x="394" y="0"/>
                    <a:pt x="36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9" name="Google Shape;2409;p41"/>
            <p:cNvSpPr/>
            <p:nvPr/>
          </p:nvSpPr>
          <p:spPr>
            <a:xfrm>
              <a:off x="1749236" y="2354459"/>
              <a:ext cx="328410" cy="91570"/>
            </a:xfrm>
            <a:custGeom>
              <a:avLst/>
              <a:gdLst/>
              <a:ahLst/>
              <a:cxnLst/>
              <a:rect l="l" t="t" r="r" b="b"/>
              <a:pathLst>
                <a:path w="2966" h="827" extrusionOk="0">
                  <a:moveTo>
                    <a:pt x="2943" y="1"/>
                  </a:moveTo>
                  <a:cubicBezTo>
                    <a:pt x="2934" y="1"/>
                    <a:pt x="2926" y="8"/>
                    <a:pt x="2926" y="18"/>
                  </a:cubicBezTo>
                  <a:cubicBezTo>
                    <a:pt x="2926" y="18"/>
                    <a:pt x="2914" y="78"/>
                    <a:pt x="2885" y="179"/>
                  </a:cubicBezTo>
                  <a:cubicBezTo>
                    <a:pt x="2857" y="271"/>
                    <a:pt x="2817" y="420"/>
                    <a:pt x="2729" y="568"/>
                  </a:cubicBezTo>
                  <a:cubicBezTo>
                    <a:pt x="2717" y="588"/>
                    <a:pt x="2705" y="604"/>
                    <a:pt x="2693" y="625"/>
                  </a:cubicBezTo>
                  <a:cubicBezTo>
                    <a:pt x="2677" y="641"/>
                    <a:pt x="2665" y="661"/>
                    <a:pt x="2648" y="673"/>
                  </a:cubicBezTo>
                  <a:cubicBezTo>
                    <a:pt x="2616" y="705"/>
                    <a:pt x="2576" y="729"/>
                    <a:pt x="2544" y="745"/>
                  </a:cubicBezTo>
                  <a:cubicBezTo>
                    <a:pt x="2519" y="750"/>
                    <a:pt x="2494" y="753"/>
                    <a:pt x="2468" y="753"/>
                  </a:cubicBezTo>
                  <a:cubicBezTo>
                    <a:pt x="2399" y="753"/>
                    <a:pt x="2328" y="733"/>
                    <a:pt x="2267" y="689"/>
                  </a:cubicBezTo>
                  <a:cubicBezTo>
                    <a:pt x="2182" y="629"/>
                    <a:pt x="2106" y="540"/>
                    <a:pt x="2026" y="452"/>
                  </a:cubicBezTo>
                  <a:cubicBezTo>
                    <a:pt x="1945" y="363"/>
                    <a:pt x="1849" y="279"/>
                    <a:pt x="1724" y="231"/>
                  </a:cubicBezTo>
                  <a:cubicBezTo>
                    <a:pt x="1692" y="219"/>
                    <a:pt x="1660" y="219"/>
                    <a:pt x="1628" y="207"/>
                  </a:cubicBezTo>
                  <a:cubicBezTo>
                    <a:pt x="1592" y="203"/>
                    <a:pt x="1564" y="203"/>
                    <a:pt x="1527" y="203"/>
                  </a:cubicBezTo>
                  <a:cubicBezTo>
                    <a:pt x="1499" y="203"/>
                    <a:pt x="1467" y="207"/>
                    <a:pt x="1439" y="211"/>
                  </a:cubicBezTo>
                  <a:cubicBezTo>
                    <a:pt x="1403" y="219"/>
                    <a:pt x="1379" y="235"/>
                    <a:pt x="1347" y="239"/>
                  </a:cubicBezTo>
                  <a:cubicBezTo>
                    <a:pt x="1226" y="271"/>
                    <a:pt x="1118" y="323"/>
                    <a:pt x="1021" y="383"/>
                  </a:cubicBezTo>
                  <a:cubicBezTo>
                    <a:pt x="921" y="444"/>
                    <a:pt x="836" y="508"/>
                    <a:pt x="748" y="548"/>
                  </a:cubicBezTo>
                  <a:cubicBezTo>
                    <a:pt x="711" y="570"/>
                    <a:pt x="673" y="578"/>
                    <a:pt x="635" y="578"/>
                  </a:cubicBezTo>
                  <a:cubicBezTo>
                    <a:pt x="588" y="578"/>
                    <a:pt x="542" y="564"/>
                    <a:pt x="499" y="544"/>
                  </a:cubicBezTo>
                  <a:cubicBezTo>
                    <a:pt x="463" y="528"/>
                    <a:pt x="427" y="504"/>
                    <a:pt x="394" y="484"/>
                  </a:cubicBezTo>
                  <a:cubicBezTo>
                    <a:pt x="362" y="464"/>
                    <a:pt x="334" y="440"/>
                    <a:pt x="302" y="420"/>
                  </a:cubicBezTo>
                  <a:cubicBezTo>
                    <a:pt x="246" y="367"/>
                    <a:pt x="198" y="327"/>
                    <a:pt x="161" y="295"/>
                  </a:cubicBezTo>
                  <a:lnTo>
                    <a:pt x="45" y="179"/>
                  </a:lnTo>
                  <a:cubicBezTo>
                    <a:pt x="37" y="175"/>
                    <a:pt x="25" y="175"/>
                    <a:pt x="13" y="171"/>
                  </a:cubicBezTo>
                  <a:cubicBezTo>
                    <a:pt x="5" y="183"/>
                    <a:pt x="1" y="191"/>
                    <a:pt x="13" y="203"/>
                  </a:cubicBezTo>
                  <a:cubicBezTo>
                    <a:pt x="13" y="203"/>
                    <a:pt x="53" y="247"/>
                    <a:pt x="121" y="323"/>
                  </a:cubicBezTo>
                  <a:cubicBezTo>
                    <a:pt x="157" y="363"/>
                    <a:pt x="202" y="408"/>
                    <a:pt x="258" y="460"/>
                  </a:cubicBezTo>
                  <a:cubicBezTo>
                    <a:pt x="282" y="484"/>
                    <a:pt x="318" y="508"/>
                    <a:pt x="346" y="536"/>
                  </a:cubicBezTo>
                  <a:cubicBezTo>
                    <a:pt x="382" y="560"/>
                    <a:pt x="419" y="584"/>
                    <a:pt x="463" y="604"/>
                  </a:cubicBezTo>
                  <a:cubicBezTo>
                    <a:pt x="510" y="630"/>
                    <a:pt x="571" y="647"/>
                    <a:pt x="635" y="647"/>
                  </a:cubicBezTo>
                  <a:cubicBezTo>
                    <a:pt x="679" y="647"/>
                    <a:pt x="725" y="639"/>
                    <a:pt x="768" y="621"/>
                  </a:cubicBezTo>
                  <a:cubicBezTo>
                    <a:pt x="877" y="576"/>
                    <a:pt x="961" y="508"/>
                    <a:pt x="1057" y="456"/>
                  </a:cubicBezTo>
                  <a:cubicBezTo>
                    <a:pt x="1150" y="396"/>
                    <a:pt x="1250" y="347"/>
                    <a:pt x="1363" y="319"/>
                  </a:cubicBezTo>
                  <a:cubicBezTo>
                    <a:pt x="1387" y="311"/>
                    <a:pt x="1419" y="299"/>
                    <a:pt x="1443" y="299"/>
                  </a:cubicBezTo>
                  <a:cubicBezTo>
                    <a:pt x="1467" y="291"/>
                    <a:pt x="1499" y="287"/>
                    <a:pt x="1527" y="287"/>
                  </a:cubicBezTo>
                  <a:cubicBezTo>
                    <a:pt x="1560" y="291"/>
                    <a:pt x="1584" y="291"/>
                    <a:pt x="1608" y="291"/>
                  </a:cubicBezTo>
                  <a:cubicBezTo>
                    <a:pt x="1640" y="303"/>
                    <a:pt x="1664" y="303"/>
                    <a:pt x="1688" y="311"/>
                  </a:cubicBezTo>
                  <a:cubicBezTo>
                    <a:pt x="1793" y="347"/>
                    <a:pt x="1881" y="424"/>
                    <a:pt x="1961" y="508"/>
                  </a:cubicBezTo>
                  <a:cubicBezTo>
                    <a:pt x="2042" y="588"/>
                    <a:pt x="2114" y="685"/>
                    <a:pt x="2215" y="749"/>
                  </a:cubicBezTo>
                  <a:cubicBezTo>
                    <a:pt x="2243" y="769"/>
                    <a:pt x="2267" y="785"/>
                    <a:pt x="2295" y="797"/>
                  </a:cubicBezTo>
                  <a:cubicBezTo>
                    <a:pt x="2307" y="801"/>
                    <a:pt x="2323" y="805"/>
                    <a:pt x="2335" y="809"/>
                  </a:cubicBezTo>
                  <a:lnTo>
                    <a:pt x="2383" y="821"/>
                  </a:lnTo>
                  <a:cubicBezTo>
                    <a:pt x="2395" y="825"/>
                    <a:pt x="2408" y="826"/>
                    <a:pt x="2422" y="826"/>
                  </a:cubicBezTo>
                  <a:cubicBezTo>
                    <a:pt x="2437" y="826"/>
                    <a:pt x="2452" y="825"/>
                    <a:pt x="2468" y="825"/>
                  </a:cubicBezTo>
                  <a:lnTo>
                    <a:pt x="2512" y="825"/>
                  </a:lnTo>
                  <a:lnTo>
                    <a:pt x="2552" y="813"/>
                  </a:lnTo>
                  <a:cubicBezTo>
                    <a:pt x="2669" y="769"/>
                    <a:pt x="2733" y="685"/>
                    <a:pt x="2777" y="604"/>
                  </a:cubicBezTo>
                  <a:cubicBezTo>
                    <a:pt x="2829" y="524"/>
                    <a:pt x="2857" y="444"/>
                    <a:pt x="2877" y="371"/>
                  </a:cubicBezTo>
                  <a:cubicBezTo>
                    <a:pt x="2898" y="303"/>
                    <a:pt x="2918" y="239"/>
                    <a:pt x="2930" y="187"/>
                  </a:cubicBezTo>
                  <a:cubicBezTo>
                    <a:pt x="2954" y="86"/>
                    <a:pt x="2966" y="26"/>
                    <a:pt x="2966" y="26"/>
                  </a:cubicBezTo>
                  <a:cubicBezTo>
                    <a:pt x="2966" y="18"/>
                    <a:pt x="2958" y="2"/>
                    <a:pt x="2950" y="2"/>
                  </a:cubicBezTo>
                  <a:cubicBezTo>
                    <a:pt x="2948" y="1"/>
                    <a:pt x="2946" y="1"/>
                    <a:pt x="294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0" name="Google Shape;2410;p41"/>
            <p:cNvSpPr/>
            <p:nvPr/>
          </p:nvSpPr>
          <p:spPr>
            <a:xfrm>
              <a:off x="1913888" y="2268866"/>
              <a:ext cx="10740" cy="113825"/>
            </a:xfrm>
            <a:custGeom>
              <a:avLst/>
              <a:gdLst/>
              <a:ahLst/>
              <a:cxnLst/>
              <a:rect l="l" t="t" r="r" b="b"/>
              <a:pathLst>
                <a:path w="97" h="1028" extrusionOk="0">
                  <a:moveTo>
                    <a:pt x="51" y="1"/>
                  </a:moveTo>
                  <a:cubicBezTo>
                    <a:pt x="41" y="1"/>
                    <a:pt x="36" y="9"/>
                    <a:pt x="36" y="15"/>
                  </a:cubicBezTo>
                  <a:cubicBezTo>
                    <a:pt x="36" y="15"/>
                    <a:pt x="24" y="76"/>
                    <a:pt x="16" y="172"/>
                  </a:cubicBezTo>
                  <a:cubicBezTo>
                    <a:pt x="12" y="196"/>
                    <a:pt x="12" y="224"/>
                    <a:pt x="4" y="248"/>
                  </a:cubicBezTo>
                  <a:cubicBezTo>
                    <a:pt x="0" y="277"/>
                    <a:pt x="0" y="305"/>
                    <a:pt x="0" y="333"/>
                  </a:cubicBezTo>
                  <a:lnTo>
                    <a:pt x="0" y="514"/>
                  </a:lnTo>
                  <a:cubicBezTo>
                    <a:pt x="4" y="638"/>
                    <a:pt x="16" y="767"/>
                    <a:pt x="32" y="855"/>
                  </a:cubicBezTo>
                  <a:lnTo>
                    <a:pt x="57" y="1008"/>
                  </a:lnTo>
                  <a:cubicBezTo>
                    <a:pt x="61" y="1016"/>
                    <a:pt x="65" y="1020"/>
                    <a:pt x="77" y="1028"/>
                  </a:cubicBezTo>
                  <a:cubicBezTo>
                    <a:pt x="85" y="1028"/>
                    <a:pt x="97" y="1016"/>
                    <a:pt x="97" y="1008"/>
                  </a:cubicBezTo>
                  <a:lnTo>
                    <a:pt x="97" y="851"/>
                  </a:lnTo>
                  <a:cubicBezTo>
                    <a:pt x="93" y="759"/>
                    <a:pt x="93" y="634"/>
                    <a:pt x="85" y="514"/>
                  </a:cubicBezTo>
                  <a:cubicBezTo>
                    <a:pt x="85" y="453"/>
                    <a:pt x="81" y="389"/>
                    <a:pt x="81" y="333"/>
                  </a:cubicBezTo>
                  <a:lnTo>
                    <a:pt x="81" y="252"/>
                  </a:lnTo>
                  <a:lnTo>
                    <a:pt x="81" y="176"/>
                  </a:lnTo>
                  <a:cubicBezTo>
                    <a:pt x="81" y="84"/>
                    <a:pt x="77" y="23"/>
                    <a:pt x="77" y="23"/>
                  </a:cubicBezTo>
                  <a:cubicBezTo>
                    <a:pt x="77" y="11"/>
                    <a:pt x="73" y="3"/>
                    <a:pt x="61" y="3"/>
                  </a:cubicBezTo>
                  <a:cubicBezTo>
                    <a:pt x="57" y="1"/>
                    <a:pt x="54" y="1"/>
                    <a:pt x="5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1" name="Google Shape;2411;p41"/>
            <p:cNvSpPr/>
            <p:nvPr/>
          </p:nvSpPr>
          <p:spPr>
            <a:xfrm>
              <a:off x="847029" y="4466042"/>
              <a:ext cx="697678" cy="218903"/>
            </a:xfrm>
            <a:custGeom>
              <a:avLst/>
              <a:gdLst/>
              <a:ahLst/>
              <a:cxnLst/>
              <a:rect l="l" t="t" r="r" b="b"/>
              <a:pathLst>
                <a:path w="6301" h="1977" extrusionOk="0">
                  <a:moveTo>
                    <a:pt x="4815" y="1"/>
                  </a:moveTo>
                  <a:cubicBezTo>
                    <a:pt x="4692" y="1"/>
                    <a:pt x="4569" y="11"/>
                    <a:pt x="4448" y="28"/>
                  </a:cubicBezTo>
                  <a:cubicBezTo>
                    <a:pt x="4211" y="56"/>
                    <a:pt x="3982" y="109"/>
                    <a:pt x="3749" y="161"/>
                  </a:cubicBezTo>
                  <a:cubicBezTo>
                    <a:pt x="3291" y="273"/>
                    <a:pt x="2837" y="394"/>
                    <a:pt x="2399" y="462"/>
                  </a:cubicBezTo>
                  <a:cubicBezTo>
                    <a:pt x="2182" y="498"/>
                    <a:pt x="1973" y="522"/>
                    <a:pt x="1773" y="530"/>
                  </a:cubicBezTo>
                  <a:cubicBezTo>
                    <a:pt x="1668" y="530"/>
                    <a:pt x="1569" y="532"/>
                    <a:pt x="1473" y="532"/>
                  </a:cubicBezTo>
                  <a:cubicBezTo>
                    <a:pt x="1378" y="532"/>
                    <a:pt x="1286" y="530"/>
                    <a:pt x="1198" y="522"/>
                  </a:cubicBezTo>
                  <a:cubicBezTo>
                    <a:pt x="1114" y="518"/>
                    <a:pt x="1029" y="514"/>
                    <a:pt x="949" y="510"/>
                  </a:cubicBezTo>
                  <a:cubicBezTo>
                    <a:pt x="869" y="502"/>
                    <a:pt x="792" y="494"/>
                    <a:pt x="720" y="482"/>
                  </a:cubicBezTo>
                  <a:cubicBezTo>
                    <a:pt x="579" y="470"/>
                    <a:pt x="455" y="454"/>
                    <a:pt x="354" y="434"/>
                  </a:cubicBezTo>
                  <a:cubicBezTo>
                    <a:pt x="149" y="398"/>
                    <a:pt x="33" y="378"/>
                    <a:pt x="33" y="378"/>
                  </a:cubicBezTo>
                  <a:cubicBezTo>
                    <a:pt x="30" y="377"/>
                    <a:pt x="27" y="377"/>
                    <a:pt x="25" y="377"/>
                  </a:cubicBezTo>
                  <a:cubicBezTo>
                    <a:pt x="14" y="377"/>
                    <a:pt x="9" y="384"/>
                    <a:pt x="9" y="394"/>
                  </a:cubicBezTo>
                  <a:cubicBezTo>
                    <a:pt x="1" y="402"/>
                    <a:pt x="13" y="418"/>
                    <a:pt x="25" y="418"/>
                  </a:cubicBezTo>
                  <a:cubicBezTo>
                    <a:pt x="25" y="418"/>
                    <a:pt x="145" y="442"/>
                    <a:pt x="346" y="482"/>
                  </a:cubicBezTo>
                  <a:cubicBezTo>
                    <a:pt x="451" y="510"/>
                    <a:pt x="571" y="522"/>
                    <a:pt x="716" y="542"/>
                  </a:cubicBezTo>
                  <a:cubicBezTo>
                    <a:pt x="788" y="554"/>
                    <a:pt x="861" y="563"/>
                    <a:pt x="941" y="575"/>
                  </a:cubicBezTo>
                  <a:cubicBezTo>
                    <a:pt x="1021" y="579"/>
                    <a:pt x="1106" y="591"/>
                    <a:pt x="1198" y="595"/>
                  </a:cubicBezTo>
                  <a:cubicBezTo>
                    <a:pt x="1278" y="604"/>
                    <a:pt x="1363" y="606"/>
                    <a:pt x="1450" y="606"/>
                  </a:cubicBezTo>
                  <a:cubicBezTo>
                    <a:pt x="1555" y="606"/>
                    <a:pt x="1663" y="603"/>
                    <a:pt x="1773" y="603"/>
                  </a:cubicBezTo>
                  <a:cubicBezTo>
                    <a:pt x="1977" y="599"/>
                    <a:pt x="2194" y="579"/>
                    <a:pt x="2415" y="542"/>
                  </a:cubicBezTo>
                  <a:cubicBezTo>
                    <a:pt x="2857" y="474"/>
                    <a:pt x="3319" y="354"/>
                    <a:pt x="3773" y="249"/>
                  </a:cubicBezTo>
                  <a:cubicBezTo>
                    <a:pt x="4006" y="193"/>
                    <a:pt x="4235" y="141"/>
                    <a:pt x="4464" y="113"/>
                  </a:cubicBezTo>
                  <a:cubicBezTo>
                    <a:pt x="4587" y="95"/>
                    <a:pt x="4710" y="85"/>
                    <a:pt x="4832" y="85"/>
                  </a:cubicBezTo>
                  <a:cubicBezTo>
                    <a:pt x="4934" y="85"/>
                    <a:pt x="5034" y="92"/>
                    <a:pt x="5131" y="109"/>
                  </a:cubicBezTo>
                  <a:cubicBezTo>
                    <a:pt x="5188" y="113"/>
                    <a:pt x="5236" y="133"/>
                    <a:pt x="5288" y="141"/>
                  </a:cubicBezTo>
                  <a:cubicBezTo>
                    <a:pt x="5336" y="157"/>
                    <a:pt x="5381" y="177"/>
                    <a:pt x="5433" y="197"/>
                  </a:cubicBezTo>
                  <a:cubicBezTo>
                    <a:pt x="5529" y="241"/>
                    <a:pt x="5614" y="297"/>
                    <a:pt x="5682" y="362"/>
                  </a:cubicBezTo>
                  <a:cubicBezTo>
                    <a:pt x="5831" y="494"/>
                    <a:pt x="5923" y="659"/>
                    <a:pt x="5999" y="816"/>
                  </a:cubicBezTo>
                  <a:cubicBezTo>
                    <a:pt x="6072" y="976"/>
                    <a:pt x="6120" y="1125"/>
                    <a:pt x="6152" y="1266"/>
                  </a:cubicBezTo>
                  <a:cubicBezTo>
                    <a:pt x="6184" y="1402"/>
                    <a:pt x="6204" y="1527"/>
                    <a:pt x="6220" y="1627"/>
                  </a:cubicBezTo>
                  <a:cubicBezTo>
                    <a:pt x="6236" y="1728"/>
                    <a:pt x="6240" y="1808"/>
                    <a:pt x="6252" y="1864"/>
                  </a:cubicBezTo>
                  <a:cubicBezTo>
                    <a:pt x="6256" y="1921"/>
                    <a:pt x="6260" y="1949"/>
                    <a:pt x="6260" y="1949"/>
                  </a:cubicBezTo>
                  <a:cubicBezTo>
                    <a:pt x="6264" y="1965"/>
                    <a:pt x="6276" y="1969"/>
                    <a:pt x="6280" y="1977"/>
                  </a:cubicBezTo>
                  <a:cubicBezTo>
                    <a:pt x="6297" y="1977"/>
                    <a:pt x="6301" y="1965"/>
                    <a:pt x="6301" y="1957"/>
                  </a:cubicBezTo>
                  <a:cubicBezTo>
                    <a:pt x="6301" y="1957"/>
                    <a:pt x="6297" y="1925"/>
                    <a:pt x="6293" y="1868"/>
                  </a:cubicBezTo>
                  <a:cubicBezTo>
                    <a:pt x="6285" y="1816"/>
                    <a:pt x="6280" y="1736"/>
                    <a:pt x="6264" y="1627"/>
                  </a:cubicBezTo>
                  <a:cubicBezTo>
                    <a:pt x="6252" y="1523"/>
                    <a:pt x="6236" y="1398"/>
                    <a:pt x="6200" y="1258"/>
                  </a:cubicBezTo>
                  <a:cubicBezTo>
                    <a:pt x="6172" y="1117"/>
                    <a:pt x="6124" y="956"/>
                    <a:pt x="6055" y="792"/>
                  </a:cubicBezTo>
                  <a:cubicBezTo>
                    <a:pt x="5983" y="623"/>
                    <a:pt x="5883" y="454"/>
                    <a:pt x="5730" y="309"/>
                  </a:cubicBezTo>
                  <a:cubicBezTo>
                    <a:pt x="5654" y="237"/>
                    <a:pt x="5561" y="177"/>
                    <a:pt x="5461" y="129"/>
                  </a:cubicBezTo>
                  <a:cubicBezTo>
                    <a:pt x="5413" y="109"/>
                    <a:pt x="5360" y="80"/>
                    <a:pt x="5308" y="68"/>
                  </a:cubicBezTo>
                  <a:cubicBezTo>
                    <a:pt x="5252" y="52"/>
                    <a:pt x="5196" y="32"/>
                    <a:pt x="5139" y="28"/>
                  </a:cubicBezTo>
                  <a:cubicBezTo>
                    <a:pt x="5033" y="9"/>
                    <a:pt x="4924" y="1"/>
                    <a:pt x="481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2" name="Google Shape;2412;p41"/>
            <p:cNvSpPr/>
            <p:nvPr/>
          </p:nvSpPr>
          <p:spPr>
            <a:xfrm>
              <a:off x="856441" y="3247923"/>
              <a:ext cx="684281" cy="1058752"/>
            </a:xfrm>
            <a:custGeom>
              <a:avLst/>
              <a:gdLst/>
              <a:ahLst/>
              <a:cxnLst/>
              <a:rect l="l" t="t" r="r" b="b"/>
              <a:pathLst>
                <a:path w="6180" h="9562" extrusionOk="0">
                  <a:moveTo>
                    <a:pt x="1961" y="0"/>
                  </a:moveTo>
                  <a:cubicBezTo>
                    <a:pt x="1880" y="0"/>
                    <a:pt x="1800" y="4"/>
                    <a:pt x="1728" y="4"/>
                  </a:cubicBezTo>
                  <a:cubicBezTo>
                    <a:pt x="1647" y="4"/>
                    <a:pt x="1575" y="21"/>
                    <a:pt x="1499" y="25"/>
                  </a:cubicBezTo>
                  <a:cubicBezTo>
                    <a:pt x="1430" y="33"/>
                    <a:pt x="1354" y="33"/>
                    <a:pt x="1290" y="49"/>
                  </a:cubicBezTo>
                  <a:cubicBezTo>
                    <a:pt x="1017" y="93"/>
                    <a:pt x="788" y="149"/>
                    <a:pt x="595" y="209"/>
                  </a:cubicBezTo>
                  <a:cubicBezTo>
                    <a:pt x="502" y="241"/>
                    <a:pt x="422" y="266"/>
                    <a:pt x="346" y="290"/>
                  </a:cubicBezTo>
                  <a:cubicBezTo>
                    <a:pt x="273" y="322"/>
                    <a:pt x="213" y="346"/>
                    <a:pt x="165" y="366"/>
                  </a:cubicBezTo>
                  <a:lnTo>
                    <a:pt x="12" y="426"/>
                  </a:lnTo>
                  <a:cubicBezTo>
                    <a:pt x="4" y="430"/>
                    <a:pt x="0" y="442"/>
                    <a:pt x="20" y="466"/>
                  </a:cubicBezTo>
                  <a:cubicBezTo>
                    <a:pt x="23" y="472"/>
                    <a:pt x="28" y="478"/>
                    <a:pt x="35" y="478"/>
                  </a:cubicBezTo>
                  <a:cubicBezTo>
                    <a:pt x="38" y="478"/>
                    <a:pt x="41" y="477"/>
                    <a:pt x="44" y="475"/>
                  </a:cubicBezTo>
                  <a:cubicBezTo>
                    <a:pt x="44" y="475"/>
                    <a:pt x="101" y="454"/>
                    <a:pt x="193" y="414"/>
                  </a:cubicBezTo>
                  <a:cubicBezTo>
                    <a:pt x="245" y="394"/>
                    <a:pt x="305" y="374"/>
                    <a:pt x="374" y="346"/>
                  </a:cubicBezTo>
                  <a:cubicBezTo>
                    <a:pt x="446" y="326"/>
                    <a:pt x="526" y="302"/>
                    <a:pt x="623" y="270"/>
                  </a:cubicBezTo>
                  <a:cubicBezTo>
                    <a:pt x="808" y="213"/>
                    <a:pt x="1037" y="165"/>
                    <a:pt x="1310" y="125"/>
                  </a:cubicBezTo>
                  <a:cubicBezTo>
                    <a:pt x="1501" y="99"/>
                    <a:pt x="1717" y="79"/>
                    <a:pt x="1946" y="79"/>
                  </a:cubicBezTo>
                  <a:cubicBezTo>
                    <a:pt x="2035" y="79"/>
                    <a:pt x="2126" y="82"/>
                    <a:pt x="2218" y="89"/>
                  </a:cubicBezTo>
                  <a:cubicBezTo>
                    <a:pt x="2551" y="109"/>
                    <a:pt x="2905" y="169"/>
                    <a:pt x="3275" y="286"/>
                  </a:cubicBezTo>
                  <a:cubicBezTo>
                    <a:pt x="3636" y="402"/>
                    <a:pt x="4006" y="575"/>
                    <a:pt x="4347" y="812"/>
                  </a:cubicBezTo>
                  <a:cubicBezTo>
                    <a:pt x="4689" y="1049"/>
                    <a:pt x="5006" y="1350"/>
                    <a:pt x="5271" y="1696"/>
                  </a:cubicBezTo>
                  <a:cubicBezTo>
                    <a:pt x="5537" y="2045"/>
                    <a:pt x="5746" y="2443"/>
                    <a:pt x="5886" y="2865"/>
                  </a:cubicBezTo>
                  <a:cubicBezTo>
                    <a:pt x="6027" y="3287"/>
                    <a:pt x="6095" y="3729"/>
                    <a:pt x="6107" y="4167"/>
                  </a:cubicBezTo>
                  <a:cubicBezTo>
                    <a:pt x="6107" y="4279"/>
                    <a:pt x="6111" y="4384"/>
                    <a:pt x="6099" y="4492"/>
                  </a:cubicBezTo>
                  <a:cubicBezTo>
                    <a:pt x="6095" y="4544"/>
                    <a:pt x="6095" y="4601"/>
                    <a:pt x="6091" y="4653"/>
                  </a:cubicBezTo>
                  <a:cubicBezTo>
                    <a:pt x="6091" y="4709"/>
                    <a:pt x="6087" y="4757"/>
                    <a:pt x="6075" y="4814"/>
                  </a:cubicBezTo>
                  <a:lnTo>
                    <a:pt x="6031" y="5131"/>
                  </a:lnTo>
                  <a:cubicBezTo>
                    <a:pt x="6007" y="5236"/>
                    <a:pt x="5987" y="5340"/>
                    <a:pt x="5966" y="5440"/>
                  </a:cubicBezTo>
                  <a:cubicBezTo>
                    <a:pt x="5958" y="5493"/>
                    <a:pt x="5946" y="5541"/>
                    <a:pt x="5930" y="5593"/>
                  </a:cubicBezTo>
                  <a:cubicBezTo>
                    <a:pt x="5914" y="5641"/>
                    <a:pt x="5906" y="5694"/>
                    <a:pt x="5890" y="5742"/>
                  </a:cubicBezTo>
                  <a:cubicBezTo>
                    <a:pt x="5874" y="5790"/>
                    <a:pt x="5866" y="5838"/>
                    <a:pt x="5850" y="5890"/>
                  </a:cubicBezTo>
                  <a:cubicBezTo>
                    <a:pt x="5834" y="5939"/>
                    <a:pt x="5814" y="5991"/>
                    <a:pt x="5798" y="6035"/>
                  </a:cubicBezTo>
                  <a:cubicBezTo>
                    <a:pt x="5766" y="6132"/>
                    <a:pt x="5729" y="6224"/>
                    <a:pt x="5697" y="6316"/>
                  </a:cubicBezTo>
                  <a:cubicBezTo>
                    <a:pt x="5665" y="6409"/>
                    <a:pt x="5625" y="6497"/>
                    <a:pt x="5589" y="6590"/>
                  </a:cubicBezTo>
                  <a:cubicBezTo>
                    <a:pt x="5516" y="6766"/>
                    <a:pt x="5432" y="6935"/>
                    <a:pt x="5364" y="7100"/>
                  </a:cubicBezTo>
                  <a:cubicBezTo>
                    <a:pt x="5287" y="7265"/>
                    <a:pt x="5211" y="7421"/>
                    <a:pt x="5135" y="7570"/>
                  </a:cubicBezTo>
                  <a:cubicBezTo>
                    <a:pt x="5062" y="7719"/>
                    <a:pt x="4986" y="7863"/>
                    <a:pt x="4914" y="8000"/>
                  </a:cubicBezTo>
                  <a:cubicBezTo>
                    <a:pt x="4842" y="8132"/>
                    <a:pt x="4773" y="8261"/>
                    <a:pt x="4709" y="8381"/>
                  </a:cubicBezTo>
                  <a:cubicBezTo>
                    <a:pt x="4580" y="8619"/>
                    <a:pt x="4464" y="8827"/>
                    <a:pt x="4367" y="9000"/>
                  </a:cubicBezTo>
                  <a:cubicBezTo>
                    <a:pt x="4179" y="9338"/>
                    <a:pt x="4066" y="9535"/>
                    <a:pt x="4066" y="9535"/>
                  </a:cubicBezTo>
                  <a:cubicBezTo>
                    <a:pt x="4062" y="9539"/>
                    <a:pt x="4066" y="9555"/>
                    <a:pt x="4078" y="9559"/>
                  </a:cubicBezTo>
                  <a:cubicBezTo>
                    <a:pt x="4079" y="9561"/>
                    <a:pt x="4082" y="9562"/>
                    <a:pt x="4084" y="9562"/>
                  </a:cubicBezTo>
                  <a:cubicBezTo>
                    <a:pt x="4091" y="9562"/>
                    <a:pt x="4099" y="9556"/>
                    <a:pt x="4102" y="9551"/>
                  </a:cubicBezTo>
                  <a:cubicBezTo>
                    <a:pt x="4102" y="9551"/>
                    <a:pt x="4211" y="9354"/>
                    <a:pt x="4408" y="9012"/>
                  </a:cubicBezTo>
                  <a:cubicBezTo>
                    <a:pt x="4508" y="8843"/>
                    <a:pt x="4625" y="8631"/>
                    <a:pt x="4761" y="8398"/>
                  </a:cubicBezTo>
                  <a:cubicBezTo>
                    <a:pt x="4825" y="8273"/>
                    <a:pt x="4894" y="8148"/>
                    <a:pt x="4970" y="8016"/>
                  </a:cubicBezTo>
                  <a:cubicBezTo>
                    <a:pt x="5046" y="7879"/>
                    <a:pt x="5115" y="7739"/>
                    <a:pt x="5195" y="7586"/>
                  </a:cubicBezTo>
                  <a:cubicBezTo>
                    <a:pt x="5271" y="7437"/>
                    <a:pt x="5348" y="7281"/>
                    <a:pt x="5428" y="7116"/>
                  </a:cubicBezTo>
                  <a:cubicBezTo>
                    <a:pt x="5496" y="6943"/>
                    <a:pt x="5585" y="6778"/>
                    <a:pt x="5653" y="6598"/>
                  </a:cubicBezTo>
                  <a:cubicBezTo>
                    <a:pt x="5689" y="6505"/>
                    <a:pt x="5721" y="6417"/>
                    <a:pt x="5766" y="6324"/>
                  </a:cubicBezTo>
                  <a:cubicBezTo>
                    <a:pt x="5794" y="6232"/>
                    <a:pt x="5830" y="6136"/>
                    <a:pt x="5866" y="6039"/>
                  </a:cubicBezTo>
                  <a:cubicBezTo>
                    <a:pt x="5878" y="5991"/>
                    <a:pt x="5898" y="5943"/>
                    <a:pt x="5914" y="5894"/>
                  </a:cubicBezTo>
                  <a:cubicBezTo>
                    <a:pt x="5926" y="5842"/>
                    <a:pt x="5938" y="5794"/>
                    <a:pt x="5954" y="5742"/>
                  </a:cubicBezTo>
                  <a:cubicBezTo>
                    <a:pt x="5966" y="5694"/>
                    <a:pt x="5979" y="5641"/>
                    <a:pt x="5995" y="5593"/>
                  </a:cubicBezTo>
                  <a:cubicBezTo>
                    <a:pt x="6011" y="5537"/>
                    <a:pt x="6027" y="5489"/>
                    <a:pt x="6035" y="5436"/>
                  </a:cubicBezTo>
                  <a:cubicBezTo>
                    <a:pt x="6055" y="5336"/>
                    <a:pt x="6079" y="5232"/>
                    <a:pt x="6099" y="5127"/>
                  </a:cubicBezTo>
                  <a:cubicBezTo>
                    <a:pt x="6115" y="5023"/>
                    <a:pt x="6131" y="4910"/>
                    <a:pt x="6147" y="4806"/>
                  </a:cubicBezTo>
                  <a:cubicBezTo>
                    <a:pt x="6155" y="4753"/>
                    <a:pt x="6155" y="4701"/>
                    <a:pt x="6159" y="4645"/>
                  </a:cubicBezTo>
                  <a:cubicBezTo>
                    <a:pt x="6167" y="4589"/>
                    <a:pt x="6167" y="4532"/>
                    <a:pt x="6171" y="4480"/>
                  </a:cubicBezTo>
                  <a:cubicBezTo>
                    <a:pt x="6179" y="4368"/>
                    <a:pt x="6175" y="4259"/>
                    <a:pt x="6175" y="4147"/>
                  </a:cubicBezTo>
                  <a:cubicBezTo>
                    <a:pt x="6167" y="3705"/>
                    <a:pt x="6095" y="3255"/>
                    <a:pt x="5954" y="2821"/>
                  </a:cubicBezTo>
                  <a:cubicBezTo>
                    <a:pt x="5814" y="2391"/>
                    <a:pt x="5597" y="1989"/>
                    <a:pt x="5328" y="1632"/>
                  </a:cubicBezTo>
                  <a:cubicBezTo>
                    <a:pt x="5054" y="1278"/>
                    <a:pt x="4729" y="977"/>
                    <a:pt x="4379" y="736"/>
                  </a:cubicBezTo>
                  <a:cubicBezTo>
                    <a:pt x="4030" y="495"/>
                    <a:pt x="3656" y="322"/>
                    <a:pt x="3283" y="205"/>
                  </a:cubicBezTo>
                  <a:cubicBezTo>
                    <a:pt x="2913" y="89"/>
                    <a:pt x="2543" y="29"/>
                    <a:pt x="2210" y="8"/>
                  </a:cubicBezTo>
                  <a:cubicBezTo>
                    <a:pt x="2130" y="4"/>
                    <a:pt x="2041" y="0"/>
                    <a:pt x="196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3" name="Google Shape;2413;p41"/>
            <p:cNvSpPr/>
            <p:nvPr/>
          </p:nvSpPr>
          <p:spPr>
            <a:xfrm>
              <a:off x="1230146" y="4322871"/>
              <a:ext cx="72082" cy="150697"/>
            </a:xfrm>
            <a:custGeom>
              <a:avLst/>
              <a:gdLst/>
              <a:ahLst/>
              <a:cxnLst/>
              <a:rect l="l" t="t" r="r" b="b"/>
              <a:pathLst>
                <a:path w="651" h="1361" extrusionOk="0">
                  <a:moveTo>
                    <a:pt x="626" y="1"/>
                  </a:moveTo>
                  <a:cubicBezTo>
                    <a:pt x="620" y="1"/>
                    <a:pt x="613" y="3"/>
                    <a:pt x="611" y="7"/>
                  </a:cubicBezTo>
                  <a:cubicBezTo>
                    <a:pt x="611" y="7"/>
                    <a:pt x="554" y="84"/>
                    <a:pt x="486" y="200"/>
                  </a:cubicBezTo>
                  <a:cubicBezTo>
                    <a:pt x="466" y="228"/>
                    <a:pt x="446" y="260"/>
                    <a:pt x="426" y="297"/>
                  </a:cubicBezTo>
                  <a:cubicBezTo>
                    <a:pt x="406" y="329"/>
                    <a:pt x="386" y="365"/>
                    <a:pt x="366" y="405"/>
                  </a:cubicBezTo>
                  <a:cubicBezTo>
                    <a:pt x="329" y="481"/>
                    <a:pt x="285" y="566"/>
                    <a:pt x="245" y="646"/>
                  </a:cubicBezTo>
                  <a:cubicBezTo>
                    <a:pt x="213" y="731"/>
                    <a:pt x="181" y="819"/>
                    <a:pt x="145" y="899"/>
                  </a:cubicBezTo>
                  <a:cubicBezTo>
                    <a:pt x="129" y="939"/>
                    <a:pt x="109" y="980"/>
                    <a:pt x="100" y="1012"/>
                  </a:cubicBezTo>
                  <a:cubicBezTo>
                    <a:pt x="84" y="1048"/>
                    <a:pt x="72" y="1084"/>
                    <a:pt x="64" y="1120"/>
                  </a:cubicBezTo>
                  <a:cubicBezTo>
                    <a:pt x="24" y="1249"/>
                    <a:pt x="0" y="1341"/>
                    <a:pt x="0" y="1341"/>
                  </a:cubicBezTo>
                  <a:cubicBezTo>
                    <a:pt x="0" y="1348"/>
                    <a:pt x="3" y="1358"/>
                    <a:pt x="9" y="1358"/>
                  </a:cubicBezTo>
                  <a:cubicBezTo>
                    <a:pt x="10" y="1358"/>
                    <a:pt x="11" y="1358"/>
                    <a:pt x="12" y="1357"/>
                  </a:cubicBezTo>
                  <a:cubicBezTo>
                    <a:pt x="16" y="1360"/>
                    <a:pt x="19" y="1361"/>
                    <a:pt x="22" y="1361"/>
                  </a:cubicBezTo>
                  <a:cubicBezTo>
                    <a:pt x="28" y="1361"/>
                    <a:pt x="33" y="1355"/>
                    <a:pt x="36" y="1349"/>
                  </a:cubicBezTo>
                  <a:cubicBezTo>
                    <a:pt x="36" y="1349"/>
                    <a:pt x="76" y="1265"/>
                    <a:pt x="129" y="1136"/>
                  </a:cubicBezTo>
                  <a:cubicBezTo>
                    <a:pt x="137" y="1108"/>
                    <a:pt x="153" y="1072"/>
                    <a:pt x="169" y="1036"/>
                  </a:cubicBezTo>
                  <a:cubicBezTo>
                    <a:pt x="185" y="1004"/>
                    <a:pt x="205" y="968"/>
                    <a:pt x="217" y="927"/>
                  </a:cubicBezTo>
                  <a:cubicBezTo>
                    <a:pt x="253" y="847"/>
                    <a:pt x="289" y="767"/>
                    <a:pt x="325" y="682"/>
                  </a:cubicBezTo>
                  <a:cubicBezTo>
                    <a:pt x="366" y="602"/>
                    <a:pt x="406" y="514"/>
                    <a:pt x="438" y="441"/>
                  </a:cubicBezTo>
                  <a:cubicBezTo>
                    <a:pt x="458" y="405"/>
                    <a:pt x="474" y="365"/>
                    <a:pt x="494" y="329"/>
                  </a:cubicBezTo>
                  <a:cubicBezTo>
                    <a:pt x="510" y="301"/>
                    <a:pt x="530" y="264"/>
                    <a:pt x="546" y="232"/>
                  </a:cubicBezTo>
                  <a:cubicBezTo>
                    <a:pt x="607" y="112"/>
                    <a:pt x="647" y="27"/>
                    <a:pt x="647" y="27"/>
                  </a:cubicBezTo>
                  <a:cubicBezTo>
                    <a:pt x="651" y="19"/>
                    <a:pt x="651" y="7"/>
                    <a:pt x="639" y="3"/>
                  </a:cubicBezTo>
                  <a:cubicBezTo>
                    <a:pt x="636" y="2"/>
                    <a:pt x="631" y="1"/>
                    <a:pt x="6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4" name="Google Shape;2414;p41"/>
            <p:cNvSpPr/>
            <p:nvPr/>
          </p:nvSpPr>
          <p:spPr>
            <a:xfrm>
              <a:off x="1352389" y="4234178"/>
              <a:ext cx="11737" cy="239941"/>
            </a:xfrm>
            <a:custGeom>
              <a:avLst/>
              <a:gdLst/>
              <a:ahLst/>
              <a:cxnLst/>
              <a:rect l="l" t="t" r="r" b="b"/>
              <a:pathLst>
                <a:path w="106" h="2167" extrusionOk="0">
                  <a:moveTo>
                    <a:pt x="85" y="1"/>
                  </a:moveTo>
                  <a:cubicBezTo>
                    <a:pt x="73" y="1"/>
                    <a:pt x="65" y="13"/>
                    <a:pt x="65" y="21"/>
                  </a:cubicBezTo>
                  <a:cubicBezTo>
                    <a:pt x="65" y="21"/>
                    <a:pt x="49" y="149"/>
                    <a:pt x="33" y="350"/>
                  </a:cubicBezTo>
                  <a:cubicBezTo>
                    <a:pt x="29" y="403"/>
                    <a:pt x="25" y="459"/>
                    <a:pt x="21" y="511"/>
                  </a:cubicBezTo>
                  <a:cubicBezTo>
                    <a:pt x="13" y="571"/>
                    <a:pt x="9" y="632"/>
                    <a:pt x="9" y="692"/>
                  </a:cubicBezTo>
                  <a:cubicBezTo>
                    <a:pt x="5" y="820"/>
                    <a:pt x="5" y="953"/>
                    <a:pt x="1" y="1086"/>
                  </a:cubicBezTo>
                  <a:cubicBezTo>
                    <a:pt x="5" y="1222"/>
                    <a:pt x="5" y="1351"/>
                    <a:pt x="5" y="1475"/>
                  </a:cubicBezTo>
                  <a:cubicBezTo>
                    <a:pt x="9" y="1604"/>
                    <a:pt x="13" y="1720"/>
                    <a:pt x="13" y="1821"/>
                  </a:cubicBezTo>
                  <a:cubicBezTo>
                    <a:pt x="21" y="2022"/>
                    <a:pt x="29" y="2150"/>
                    <a:pt x="29" y="2150"/>
                  </a:cubicBezTo>
                  <a:cubicBezTo>
                    <a:pt x="29" y="2162"/>
                    <a:pt x="41" y="2166"/>
                    <a:pt x="53" y="2166"/>
                  </a:cubicBezTo>
                  <a:cubicBezTo>
                    <a:pt x="65" y="2166"/>
                    <a:pt x="73" y="2154"/>
                    <a:pt x="73" y="2146"/>
                  </a:cubicBezTo>
                  <a:cubicBezTo>
                    <a:pt x="73" y="2146"/>
                    <a:pt x="81" y="2014"/>
                    <a:pt x="85" y="1813"/>
                  </a:cubicBezTo>
                  <a:cubicBezTo>
                    <a:pt x="85" y="1712"/>
                    <a:pt x="89" y="1596"/>
                    <a:pt x="89" y="1471"/>
                  </a:cubicBezTo>
                  <a:lnTo>
                    <a:pt x="89" y="1082"/>
                  </a:lnTo>
                  <a:cubicBezTo>
                    <a:pt x="89" y="949"/>
                    <a:pt x="93" y="820"/>
                    <a:pt x="93" y="692"/>
                  </a:cubicBezTo>
                  <a:cubicBezTo>
                    <a:pt x="93" y="628"/>
                    <a:pt x="89" y="567"/>
                    <a:pt x="93" y="511"/>
                  </a:cubicBezTo>
                  <a:cubicBezTo>
                    <a:pt x="93" y="459"/>
                    <a:pt x="101" y="403"/>
                    <a:pt x="101" y="350"/>
                  </a:cubicBezTo>
                  <a:cubicBezTo>
                    <a:pt x="105" y="149"/>
                    <a:pt x="105" y="21"/>
                    <a:pt x="105" y="21"/>
                  </a:cubicBezTo>
                  <a:cubicBezTo>
                    <a:pt x="105" y="9"/>
                    <a:pt x="93" y="1"/>
                    <a:pt x="8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5" name="Google Shape;2415;p41"/>
            <p:cNvSpPr/>
            <p:nvPr/>
          </p:nvSpPr>
          <p:spPr>
            <a:xfrm>
              <a:off x="2010885" y="2051618"/>
              <a:ext cx="262529" cy="155015"/>
            </a:xfrm>
            <a:custGeom>
              <a:avLst/>
              <a:gdLst/>
              <a:ahLst/>
              <a:cxnLst/>
              <a:rect l="l" t="t" r="r" b="b"/>
              <a:pathLst>
                <a:path w="2371" h="1400" extrusionOk="0">
                  <a:moveTo>
                    <a:pt x="1153" y="1"/>
                  </a:moveTo>
                  <a:lnTo>
                    <a:pt x="1069" y="5"/>
                  </a:lnTo>
                  <a:cubicBezTo>
                    <a:pt x="1013" y="5"/>
                    <a:pt x="948" y="25"/>
                    <a:pt x="888" y="37"/>
                  </a:cubicBezTo>
                  <a:cubicBezTo>
                    <a:pt x="768" y="69"/>
                    <a:pt x="655" y="117"/>
                    <a:pt x="563" y="181"/>
                  </a:cubicBezTo>
                  <a:cubicBezTo>
                    <a:pt x="466" y="246"/>
                    <a:pt x="386" y="322"/>
                    <a:pt x="322" y="406"/>
                  </a:cubicBezTo>
                  <a:cubicBezTo>
                    <a:pt x="285" y="447"/>
                    <a:pt x="261" y="491"/>
                    <a:pt x="229" y="531"/>
                  </a:cubicBezTo>
                  <a:cubicBezTo>
                    <a:pt x="209" y="579"/>
                    <a:pt x="185" y="619"/>
                    <a:pt x="165" y="660"/>
                  </a:cubicBezTo>
                  <a:cubicBezTo>
                    <a:pt x="125" y="740"/>
                    <a:pt x="93" y="812"/>
                    <a:pt x="73" y="885"/>
                  </a:cubicBezTo>
                  <a:cubicBezTo>
                    <a:pt x="52" y="953"/>
                    <a:pt x="40" y="1013"/>
                    <a:pt x="28" y="1065"/>
                  </a:cubicBezTo>
                  <a:cubicBezTo>
                    <a:pt x="20" y="1114"/>
                    <a:pt x="12" y="1154"/>
                    <a:pt x="8" y="1182"/>
                  </a:cubicBezTo>
                  <a:cubicBezTo>
                    <a:pt x="4" y="1206"/>
                    <a:pt x="4" y="1222"/>
                    <a:pt x="4" y="1222"/>
                  </a:cubicBezTo>
                  <a:cubicBezTo>
                    <a:pt x="0" y="1238"/>
                    <a:pt x="8" y="1254"/>
                    <a:pt x="28" y="1262"/>
                  </a:cubicBezTo>
                  <a:cubicBezTo>
                    <a:pt x="31" y="1263"/>
                    <a:pt x="34" y="1263"/>
                    <a:pt x="36" y="1263"/>
                  </a:cubicBezTo>
                  <a:cubicBezTo>
                    <a:pt x="53" y="1263"/>
                    <a:pt x="69" y="1252"/>
                    <a:pt x="73" y="1234"/>
                  </a:cubicBezTo>
                  <a:cubicBezTo>
                    <a:pt x="73" y="1234"/>
                    <a:pt x="81" y="1222"/>
                    <a:pt x="85" y="1194"/>
                  </a:cubicBezTo>
                  <a:cubicBezTo>
                    <a:pt x="89" y="1170"/>
                    <a:pt x="101" y="1130"/>
                    <a:pt x="113" y="1085"/>
                  </a:cubicBezTo>
                  <a:cubicBezTo>
                    <a:pt x="129" y="1041"/>
                    <a:pt x="149" y="985"/>
                    <a:pt x="173" y="921"/>
                  </a:cubicBezTo>
                  <a:cubicBezTo>
                    <a:pt x="189" y="885"/>
                    <a:pt x="205" y="852"/>
                    <a:pt x="221" y="820"/>
                  </a:cubicBezTo>
                  <a:cubicBezTo>
                    <a:pt x="233" y="784"/>
                    <a:pt x="253" y="748"/>
                    <a:pt x="273" y="712"/>
                  </a:cubicBezTo>
                  <a:cubicBezTo>
                    <a:pt x="289" y="680"/>
                    <a:pt x="314" y="644"/>
                    <a:pt x="342" y="603"/>
                  </a:cubicBezTo>
                  <a:cubicBezTo>
                    <a:pt x="370" y="571"/>
                    <a:pt x="390" y="531"/>
                    <a:pt x="426" y="499"/>
                  </a:cubicBezTo>
                  <a:cubicBezTo>
                    <a:pt x="486" y="423"/>
                    <a:pt x="563" y="362"/>
                    <a:pt x="647" y="306"/>
                  </a:cubicBezTo>
                  <a:cubicBezTo>
                    <a:pt x="727" y="250"/>
                    <a:pt x="828" y="218"/>
                    <a:pt x="928" y="185"/>
                  </a:cubicBezTo>
                  <a:cubicBezTo>
                    <a:pt x="977" y="177"/>
                    <a:pt x="1025" y="161"/>
                    <a:pt x="1085" y="161"/>
                  </a:cubicBezTo>
                  <a:lnTo>
                    <a:pt x="1169" y="157"/>
                  </a:lnTo>
                  <a:lnTo>
                    <a:pt x="1246" y="157"/>
                  </a:lnTo>
                  <a:cubicBezTo>
                    <a:pt x="1350" y="165"/>
                    <a:pt x="1455" y="181"/>
                    <a:pt x="1551" y="226"/>
                  </a:cubicBezTo>
                  <a:cubicBezTo>
                    <a:pt x="1647" y="266"/>
                    <a:pt x="1736" y="318"/>
                    <a:pt x="1812" y="386"/>
                  </a:cubicBezTo>
                  <a:cubicBezTo>
                    <a:pt x="1852" y="419"/>
                    <a:pt x="1880" y="459"/>
                    <a:pt x="1917" y="491"/>
                  </a:cubicBezTo>
                  <a:cubicBezTo>
                    <a:pt x="1949" y="531"/>
                    <a:pt x="1981" y="567"/>
                    <a:pt x="2009" y="607"/>
                  </a:cubicBezTo>
                  <a:cubicBezTo>
                    <a:pt x="2037" y="648"/>
                    <a:pt x="2061" y="684"/>
                    <a:pt x="2081" y="724"/>
                  </a:cubicBezTo>
                  <a:cubicBezTo>
                    <a:pt x="2110" y="764"/>
                    <a:pt x="2130" y="800"/>
                    <a:pt x="2142" y="840"/>
                  </a:cubicBezTo>
                  <a:cubicBezTo>
                    <a:pt x="2158" y="873"/>
                    <a:pt x="2174" y="913"/>
                    <a:pt x="2190" y="949"/>
                  </a:cubicBezTo>
                  <a:cubicBezTo>
                    <a:pt x="2202" y="985"/>
                    <a:pt x="2214" y="1013"/>
                    <a:pt x="2222" y="1049"/>
                  </a:cubicBezTo>
                  <a:cubicBezTo>
                    <a:pt x="2242" y="1114"/>
                    <a:pt x="2258" y="1174"/>
                    <a:pt x="2270" y="1222"/>
                  </a:cubicBezTo>
                  <a:cubicBezTo>
                    <a:pt x="2282" y="1270"/>
                    <a:pt x="2290" y="1310"/>
                    <a:pt x="2294" y="1335"/>
                  </a:cubicBezTo>
                  <a:cubicBezTo>
                    <a:pt x="2298" y="1363"/>
                    <a:pt x="2302" y="1375"/>
                    <a:pt x="2302" y="1375"/>
                  </a:cubicBezTo>
                  <a:cubicBezTo>
                    <a:pt x="2302" y="1387"/>
                    <a:pt x="2312" y="1399"/>
                    <a:pt x="2325" y="1399"/>
                  </a:cubicBezTo>
                  <a:cubicBezTo>
                    <a:pt x="2329" y="1399"/>
                    <a:pt x="2334" y="1398"/>
                    <a:pt x="2339" y="1395"/>
                  </a:cubicBezTo>
                  <a:cubicBezTo>
                    <a:pt x="2355" y="1391"/>
                    <a:pt x="2371" y="1375"/>
                    <a:pt x="2371" y="1355"/>
                  </a:cubicBezTo>
                  <a:cubicBezTo>
                    <a:pt x="2371" y="1355"/>
                    <a:pt x="2363" y="1343"/>
                    <a:pt x="2363" y="1314"/>
                  </a:cubicBezTo>
                  <a:cubicBezTo>
                    <a:pt x="2363" y="1290"/>
                    <a:pt x="2363" y="1250"/>
                    <a:pt x="2355" y="1202"/>
                  </a:cubicBezTo>
                  <a:cubicBezTo>
                    <a:pt x="2343" y="1146"/>
                    <a:pt x="2339" y="1085"/>
                    <a:pt x="2318" y="1013"/>
                  </a:cubicBezTo>
                  <a:cubicBezTo>
                    <a:pt x="2314" y="981"/>
                    <a:pt x="2302" y="945"/>
                    <a:pt x="2290" y="905"/>
                  </a:cubicBezTo>
                  <a:cubicBezTo>
                    <a:pt x="2274" y="864"/>
                    <a:pt x="2262" y="824"/>
                    <a:pt x="2242" y="784"/>
                  </a:cubicBezTo>
                  <a:cubicBezTo>
                    <a:pt x="2222" y="744"/>
                    <a:pt x="2210" y="704"/>
                    <a:pt x="2182" y="660"/>
                  </a:cubicBezTo>
                  <a:cubicBezTo>
                    <a:pt x="2162" y="611"/>
                    <a:pt x="2134" y="571"/>
                    <a:pt x="2110" y="527"/>
                  </a:cubicBezTo>
                  <a:cubicBezTo>
                    <a:pt x="2081" y="483"/>
                    <a:pt x="2049" y="443"/>
                    <a:pt x="2017" y="398"/>
                  </a:cubicBezTo>
                  <a:cubicBezTo>
                    <a:pt x="1981" y="358"/>
                    <a:pt x="1949" y="310"/>
                    <a:pt x="1901" y="278"/>
                  </a:cubicBezTo>
                  <a:cubicBezTo>
                    <a:pt x="1820" y="198"/>
                    <a:pt x="1716" y="129"/>
                    <a:pt x="1607" y="81"/>
                  </a:cubicBezTo>
                  <a:cubicBezTo>
                    <a:pt x="1495" y="29"/>
                    <a:pt x="1370" y="5"/>
                    <a:pt x="125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6" name="Google Shape;2416;p41"/>
            <p:cNvSpPr/>
            <p:nvPr/>
          </p:nvSpPr>
          <p:spPr>
            <a:xfrm>
              <a:off x="1545055" y="2044089"/>
              <a:ext cx="299954" cy="174503"/>
            </a:xfrm>
            <a:custGeom>
              <a:avLst/>
              <a:gdLst/>
              <a:ahLst/>
              <a:cxnLst/>
              <a:rect l="l" t="t" r="r" b="b"/>
              <a:pathLst>
                <a:path w="2709" h="1576" extrusionOk="0">
                  <a:moveTo>
                    <a:pt x="1495" y="0"/>
                  </a:moveTo>
                  <a:cubicBezTo>
                    <a:pt x="1463" y="0"/>
                    <a:pt x="1427" y="8"/>
                    <a:pt x="1395" y="8"/>
                  </a:cubicBezTo>
                  <a:cubicBezTo>
                    <a:pt x="1363" y="12"/>
                    <a:pt x="1322" y="12"/>
                    <a:pt x="1294" y="16"/>
                  </a:cubicBezTo>
                  <a:lnTo>
                    <a:pt x="1198" y="33"/>
                  </a:lnTo>
                  <a:cubicBezTo>
                    <a:pt x="1065" y="57"/>
                    <a:pt x="945" y="97"/>
                    <a:pt x="824" y="153"/>
                  </a:cubicBezTo>
                  <a:cubicBezTo>
                    <a:pt x="704" y="201"/>
                    <a:pt x="595" y="274"/>
                    <a:pt x="499" y="350"/>
                  </a:cubicBezTo>
                  <a:cubicBezTo>
                    <a:pt x="398" y="426"/>
                    <a:pt x="318" y="515"/>
                    <a:pt x="254" y="611"/>
                  </a:cubicBezTo>
                  <a:cubicBezTo>
                    <a:pt x="181" y="699"/>
                    <a:pt x="141" y="800"/>
                    <a:pt x="101" y="892"/>
                  </a:cubicBezTo>
                  <a:cubicBezTo>
                    <a:pt x="89" y="941"/>
                    <a:pt x="69" y="981"/>
                    <a:pt x="57" y="1029"/>
                  </a:cubicBezTo>
                  <a:cubicBezTo>
                    <a:pt x="53" y="1073"/>
                    <a:pt x="37" y="1113"/>
                    <a:pt x="33" y="1153"/>
                  </a:cubicBezTo>
                  <a:cubicBezTo>
                    <a:pt x="25" y="1194"/>
                    <a:pt x="21" y="1230"/>
                    <a:pt x="17" y="1262"/>
                  </a:cubicBezTo>
                  <a:cubicBezTo>
                    <a:pt x="13" y="1298"/>
                    <a:pt x="9" y="1330"/>
                    <a:pt x="9" y="1358"/>
                  </a:cubicBezTo>
                  <a:cubicBezTo>
                    <a:pt x="1" y="1419"/>
                    <a:pt x="1" y="1459"/>
                    <a:pt x="1" y="1491"/>
                  </a:cubicBezTo>
                  <a:lnTo>
                    <a:pt x="1" y="1535"/>
                  </a:lnTo>
                  <a:cubicBezTo>
                    <a:pt x="1" y="1555"/>
                    <a:pt x="13" y="1571"/>
                    <a:pt x="33" y="1575"/>
                  </a:cubicBezTo>
                  <a:cubicBezTo>
                    <a:pt x="35" y="1576"/>
                    <a:pt x="37" y="1576"/>
                    <a:pt x="39" y="1576"/>
                  </a:cubicBezTo>
                  <a:cubicBezTo>
                    <a:pt x="57" y="1576"/>
                    <a:pt x="73" y="1561"/>
                    <a:pt x="73" y="1543"/>
                  </a:cubicBezTo>
                  <a:cubicBezTo>
                    <a:pt x="73" y="1543"/>
                    <a:pt x="73" y="1531"/>
                    <a:pt x="77" y="1499"/>
                  </a:cubicBezTo>
                  <a:cubicBezTo>
                    <a:pt x="81" y="1471"/>
                    <a:pt x="81" y="1423"/>
                    <a:pt x="93" y="1374"/>
                  </a:cubicBezTo>
                  <a:cubicBezTo>
                    <a:pt x="97" y="1350"/>
                    <a:pt x="101" y="1318"/>
                    <a:pt x="109" y="1290"/>
                  </a:cubicBezTo>
                  <a:cubicBezTo>
                    <a:pt x="117" y="1258"/>
                    <a:pt x="121" y="1222"/>
                    <a:pt x="133" y="1190"/>
                  </a:cubicBezTo>
                  <a:cubicBezTo>
                    <a:pt x="153" y="1117"/>
                    <a:pt x="177" y="1037"/>
                    <a:pt x="214" y="953"/>
                  </a:cubicBezTo>
                  <a:cubicBezTo>
                    <a:pt x="254" y="872"/>
                    <a:pt x="294" y="780"/>
                    <a:pt x="358" y="699"/>
                  </a:cubicBezTo>
                  <a:cubicBezTo>
                    <a:pt x="418" y="619"/>
                    <a:pt x="495" y="539"/>
                    <a:pt x="583" y="474"/>
                  </a:cubicBezTo>
                  <a:cubicBezTo>
                    <a:pt x="676" y="406"/>
                    <a:pt x="776" y="346"/>
                    <a:pt x="885" y="298"/>
                  </a:cubicBezTo>
                  <a:cubicBezTo>
                    <a:pt x="941" y="270"/>
                    <a:pt x="1001" y="253"/>
                    <a:pt x="1057" y="233"/>
                  </a:cubicBezTo>
                  <a:lnTo>
                    <a:pt x="1146" y="209"/>
                  </a:lnTo>
                  <a:lnTo>
                    <a:pt x="1166" y="205"/>
                  </a:lnTo>
                  <a:lnTo>
                    <a:pt x="1178" y="197"/>
                  </a:lnTo>
                  <a:lnTo>
                    <a:pt x="1182" y="197"/>
                  </a:lnTo>
                  <a:lnTo>
                    <a:pt x="1226" y="189"/>
                  </a:lnTo>
                  <a:lnTo>
                    <a:pt x="1322" y="169"/>
                  </a:lnTo>
                  <a:cubicBezTo>
                    <a:pt x="1355" y="157"/>
                    <a:pt x="1379" y="165"/>
                    <a:pt x="1407" y="157"/>
                  </a:cubicBezTo>
                  <a:cubicBezTo>
                    <a:pt x="1439" y="157"/>
                    <a:pt x="1463" y="153"/>
                    <a:pt x="1495" y="153"/>
                  </a:cubicBezTo>
                  <a:lnTo>
                    <a:pt x="1580" y="157"/>
                  </a:lnTo>
                  <a:cubicBezTo>
                    <a:pt x="1608" y="157"/>
                    <a:pt x="1636" y="169"/>
                    <a:pt x="1664" y="173"/>
                  </a:cubicBezTo>
                  <a:cubicBezTo>
                    <a:pt x="1696" y="185"/>
                    <a:pt x="1724" y="185"/>
                    <a:pt x="1748" y="193"/>
                  </a:cubicBezTo>
                  <a:cubicBezTo>
                    <a:pt x="1805" y="213"/>
                    <a:pt x="1861" y="229"/>
                    <a:pt x="1905" y="258"/>
                  </a:cubicBezTo>
                  <a:cubicBezTo>
                    <a:pt x="2005" y="310"/>
                    <a:pt x="2090" y="374"/>
                    <a:pt x="2166" y="446"/>
                  </a:cubicBezTo>
                  <a:cubicBezTo>
                    <a:pt x="2243" y="515"/>
                    <a:pt x="2307" y="591"/>
                    <a:pt x="2359" y="667"/>
                  </a:cubicBezTo>
                  <a:cubicBezTo>
                    <a:pt x="2371" y="687"/>
                    <a:pt x="2383" y="699"/>
                    <a:pt x="2399" y="720"/>
                  </a:cubicBezTo>
                  <a:cubicBezTo>
                    <a:pt x="2411" y="740"/>
                    <a:pt x="2423" y="756"/>
                    <a:pt x="2431" y="776"/>
                  </a:cubicBezTo>
                  <a:cubicBezTo>
                    <a:pt x="2459" y="812"/>
                    <a:pt x="2472" y="848"/>
                    <a:pt x="2492" y="880"/>
                  </a:cubicBezTo>
                  <a:cubicBezTo>
                    <a:pt x="2512" y="916"/>
                    <a:pt x="2528" y="949"/>
                    <a:pt x="2544" y="977"/>
                  </a:cubicBezTo>
                  <a:cubicBezTo>
                    <a:pt x="2552" y="1009"/>
                    <a:pt x="2568" y="1033"/>
                    <a:pt x="2580" y="1057"/>
                  </a:cubicBezTo>
                  <a:cubicBezTo>
                    <a:pt x="2600" y="1109"/>
                    <a:pt x="2612" y="1149"/>
                    <a:pt x="2624" y="1174"/>
                  </a:cubicBezTo>
                  <a:cubicBezTo>
                    <a:pt x="2632" y="1198"/>
                    <a:pt x="2640" y="1214"/>
                    <a:pt x="2640" y="1214"/>
                  </a:cubicBezTo>
                  <a:cubicBezTo>
                    <a:pt x="2644" y="1227"/>
                    <a:pt x="2655" y="1235"/>
                    <a:pt x="2670" y="1235"/>
                  </a:cubicBezTo>
                  <a:cubicBezTo>
                    <a:pt x="2674" y="1235"/>
                    <a:pt x="2677" y="1235"/>
                    <a:pt x="2680" y="1234"/>
                  </a:cubicBezTo>
                  <a:cubicBezTo>
                    <a:pt x="2701" y="1230"/>
                    <a:pt x="2709" y="1210"/>
                    <a:pt x="2705" y="1190"/>
                  </a:cubicBezTo>
                  <a:cubicBezTo>
                    <a:pt x="2705" y="1190"/>
                    <a:pt x="2705" y="1174"/>
                    <a:pt x="2692" y="1141"/>
                  </a:cubicBezTo>
                  <a:cubicBezTo>
                    <a:pt x="2684" y="1113"/>
                    <a:pt x="2672" y="1073"/>
                    <a:pt x="2652" y="1017"/>
                  </a:cubicBezTo>
                  <a:cubicBezTo>
                    <a:pt x="2644" y="993"/>
                    <a:pt x="2632" y="961"/>
                    <a:pt x="2620" y="932"/>
                  </a:cubicBezTo>
                  <a:cubicBezTo>
                    <a:pt x="2604" y="900"/>
                    <a:pt x="2588" y="864"/>
                    <a:pt x="2572" y="832"/>
                  </a:cubicBezTo>
                  <a:cubicBezTo>
                    <a:pt x="2560" y="792"/>
                    <a:pt x="2540" y="756"/>
                    <a:pt x="2520" y="716"/>
                  </a:cubicBezTo>
                  <a:cubicBezTo>
                    <a:pt x="2500" y="675"/>
                    <a:pt x="2472" y="635"/>
                    <a:pt x="2447" y="595"/>
                  </a:cubicBezTo>
                  <a:cubicBezTo>
                    <a:pt x="2399" y="511"/>
                    <a:pt x="2327" y="430"/>
                    <a:pt x="2251" y="342"/>
                  </a:cubicBezTo>
                  <a:cubicBezTo>
                    <a:pt x="2170" y="270"/>
                    <a:pt x="2082" y="181"/>
                    <a:pt x="1965" y="129"/>
                  </a:cubicBezTo>
                  <a:cubicBezTo>
                    <a:pt x="1917" y="93"/>
                    <a:pt x="1849" y="77"/>
                    <a:pt x="1789" y="53"/>
                  </a:cubicBezTo>
                  <a:cubicBezTo>
                    <a:pt x="1760" y="41"/>
                    <a:pt x="1724" y="37"/>
                    <a:pt x="1696" y="29"/>
                  </a:cubicBezTo>
                  <a:cubicBezTo>
                    <a:pt x="1660" y="24"/>
                    <a:pt x="1628" y="12"/>
                    <a:pt x="1596" y="12"/>
                  </a:cubicBezTo>
                  <a:cubicBezTo>
                    <a:pt x="1559" y="8"/>
                    <a:pt x="1527" y="8"/>
                    <a:pt x="1495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7" name="Google Shape;2417;p41"/>
            <p:cNvSpPr/>
            <p:nvPr/>
          </p:nvSpPr>
          <p:spPr>
            <a:xfrm>
              <a:off x="1307102" y="2399968"/>
              <a:ext cx="149147" cy="204620"/>
            </a:xfrm>
            <a:custGeom>
              <a:avLst/>
              <a:gdLst/>
              <a:ahLst/>
              <a:cxnLst/>
              <a:rect l="l" t="t" r="r" b="b"/>
              <a:pathLst>
                <a:path w="1347" h="1848" extrusionOk="0">
                  <a:moveTo>
                    <a:pt x="16" y="1"/>
                  </a:moveTo>
                  <a:cubicBezTo>
                    <a:pt x="8" y="9"/>
                    <a:pt x="0" y="17"/>
                    <a:pt x="8" y="29"/>
                  </a:cubicBezTo>
                  <a:cubicBezTo>
                    <a:pt x="8" y="29"/>
                    <a:pt x="68" y="153"/>
                    <a:pt x="169" y="338"/>
                  </a:cubicBezTo>
                  <a:cubicBezTo>
                    <a:pt x="217" y="434"/>
                    <a:pt x="273" y="539"/>
                    <a:pt x="338" y="655"/>
                  </a:cubicBezTo>
                  <a:cubicBezTo>
                    <a:pt x="398" y="772"/>
                    <a:pt x="474" y="893"/>
                    <a:pt x="551" y="1013"/>
                  </a:cubicBezTo>
                  <a:cubicBezTo>
                    <a:pt x="591" y="1065"/>
                    <a:pt x="631" y="1130"/>
                    <a:pt x="671" y="1182"/>
                  </a:cubicBezTo>
                  <a:cubicBezTo>
                    <a:pt x="711" y="1238"/>
                    <a:pt x="755" y="1294"/>
                    <a:pt x="796" y="1343"/>
                  </a:cubicBezTo>
                  <a:cubicBezTo>
                    <a:pt x="840" y="1395"/>
                    <a:pt x="876" y="1443"/>
                    <a:pt x="920" y="1491"/>
                  </a:cubicBezTo>
                  <a:cubicBezTo>
                    <a:pt x="964" y="1531"/>
                    <a:pt x="1005" y="1572"/>
                    <a:pt x="1041" y="1612"/>
                  </a:cubicBezTo>
                  <a:cubicBezTo>
                    <a:pt x="1061" y="1632"/>
                    <a:pt x="1077" y="1652"/>
                    <a:pt x="1097" y="1664"/>
                  </a:cubicBezTo>
                  <a:cubicBezTo>
                    <a:pt x="1117" y="1680"/>
                    <a:pt x="1137" y="1696"/>
                    <a:pt x="1153" y="1712"/>
                  </a:cubicBezTo>
                  <a:cubicBezTo>
                    <a:pt x="1181" y="1736"/>
                    <a:pt x="1213" y="1760"/>
                    <a:pt x="1238" y="1780"/>
                  </a:cubicBezTo>
                  <a:cubicBezTo>
                    <a:pt x="1282" y="1821"/>
                    <a:pt x="1314" y="1841"/>
                    <a:pt x="1314" y="1841"/>
                  </a:cubicBezTo>
                  <a:cubicBezTo>
                    <a:pt x="1315" y="1845"/>
                    <a:pt x="1319" y="1847"/>
                    <a:pt x="1323" y="1847"/>
                  </a:cubicBezTo>
                  <a:cubicBezTo>
                    <a:pt x="1329" y="1847"/>
                    <a:pt x="1336" y="1843"/>
                    <a:pt x="1338" y="1841"/>
                  </a:cubicBezTo>
                  <a:cubicBezTo>
                    <a:pt x="1346" y="1833"/>
                    <a:pt x="1346" y="1821"/>
                    <a:pt x="1338" y="1813"/>
                  </a:cubicBezTo>
                  <a:cubicBezTo>
                    <a:pt x="1338" y="1813"/>
                    <a:pt x="1314" y="1784"/>
                    <a:pt x="1266" y="1744"/>
                  </a:cubicBezTo>
                  <a:cubicBezTo>
                    <a:pt x="1242" y="1724"/>
                    <a:pt x="1217" y="1700"/>
                    <a:pt x="1185" y="1672"/>
                  </a:cubicBezTo>
                  <a:cubicBezTo>
                    <a:pt x="1173" y="1656"/>
                    <a:pt x="1153" y="1640"/>
                    <a:pt x="1137" y="1624"/>
                  </a:cubicBezTo>
                  <a:cubicBezTo>
                    <a:pt x="1121" y="1612"/>
                    <a:pt x="1101" y="1592"/>
                    <a:pt x="1085" y="1572"/>
                  </a:cubicBezTo>
                  <a:cubicBezTo>
                    <a:pt x="1053" y="1531"/>
                    <a:pt x="1017" y="1491"/>
                    <a:pt x="976" y="1443"/>
                  </a:cubicBezTo>
                  <a:cubicBezTo>
                    <a:pt x="936" y="1403"/>
                    <a:pt x="900" y="1351"/>
                    <a:pt x="860" y="1298"/>
                  </a:cubicBezTo>
                  <a:cubicBezTo>
                    <a:pt x="820" y="1250"/>
                    <a:pt x="776" y="1194"/>
                    <a:pt x="739" y="1138"/>
                  </a:cubicBezTo>
                  <a:cubicBezTo>
                    <a:pt x="703" y="1081"/>
                    <a:pt x="663" y="1021"/>
                    <a:pt x="623" y="969"/>
                  </a:cubicBezTo>
                  <a:cubicBezTo>
                    <a:pt x="551" y="852"/>
                    <a:pt x="474" y="736"/>
                    <a:pt x="410" y="619"/>
                  </a:cubicBezTo>
                  <a:cubicBezTo>
                    <a:pt x="338" y="511"/>
                    <a:pt x="277" y="406"/>
                    <a:pt x="221" y="314"/>
                  </a:cubicBezTo>
                  <a:cubicBezTo>
                    <a:pt x="113" y="137"/>
                    <a:pt x="36" y="17"/>
                    <a:pt x="36" y="17"/>
                  </a:cubicBezTo>
                  <a:cubicBezTo>
                    <a:pt x="32" y="13"/>
                    <a:pt x="16" y="9"/>
                    <a:pt x="16" y="1"/>
                  </a:cubicBezTo>
                  <a:close/>
                </a:path>
              </a:pathLst>
            </a:custGeom>
            <a:solidFill>
              <a:srgbClr val="FFF1F6">
                <a:alpha val="333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8" name="Google Shape;2418;p41"/>
            <p:cNvSpPr/>
            <p:nvPr/>
          </p:nvSpPr>
          <p:spPr>
            <a:xfrm>
              <a:off x="2128699" y="2619542"/>
              <a:ext cx="91791" cy="63445"/>
            </a:xfrm>
            <a:custGeom>
              <a:avLst/>
              <a:gdLst/>
              <a:ahLst/>
              <a:cxnLst/>
              <a:rect l="l" t="t" r="r" b="b"/>
              <a:pathLst>
                <a:path w="829" h="573" extrusionOk="0">
                  <a:moveTo>
                    <a:pt x="805" y="1"/>
                  </a:moveTo>
                  <a:cubicBezTo>
                    <a:pt x="802" y="1"/>
                    <a:pt x="799" y="1"/>
                    <a:pt x="796" y="2"/>
                  </a:cubicBezTo>
                  <a:cubicBezTo>
                    <a:pt x="796" y="2"/>
                    <a:pt x="748" y="26"/>
                    <a:pt x="668" y="75"/>
                  </a:cubicBezTo>
                  <a:cubicBezTo>
                    <a:pt x="587" y="119"/>
                    <a:pt x="487" y="179"/>
                    <a:pt x="387" y="243"/>
                  </a:cubicBezTo>
                  <a:cubicBezTo>
                    <a:pt x="290" y="316"/>
                    <a:pt x="194" y="384"/>
                    <a:pt x="125" y="440"/>
                  </a:cubicBezTo>
                  <a:cubicBezTo>
                    <a:pt x="53" y="497"/>
                    <a:pt x="9" y="537"/>
                    <a:pt x="9" y="537"/>
                  </a:cubicBezTo>
                  <a:cubicBezTo>
                    <a:pt x="1" y="541"/>
                    <a:pt x="1" y="553"/>
                    <a:pt x="5" y="561"/>
                  </a:cubicBezTo>
                  <a:cubicBezTo>
                    <a:pt x="8" y="566"/>
                    <a:pt x="15" y="572"/>
                    <a:pt x="21" y="572"/>
                  </a:cubicBezTo>
                  <a:cubicBezTo>
                    <a:pt x="24" y="572"/>
                    <a:pt x="27" y="571"/>
                    <a:pt x="29" y="569"/>
                  </a:cubicBezTo>
                  <a:cubicBezTo>
                    <a:pt x="29" y="569"/>
                    <a:pt x="85" y="541"/>
                    <a:pt x="158" y="497"/>
                  </a:cubicBezTo>
                  <a:cubicBezTo>
                    <a:pt x="238" y="444"/>
                    <a:pt x="338" y="380"/>
                    <a:pt x="435" y="316"/>
                  </a:cubicBezTo>
                  <a:cubicBezTo>
                    <a:pt x="531" y="247"/>
                    <a:pt x="632" y="179"/>
                    <a:pt x="704" y="127"/>
                  </a:cubicBezTo>
                  <a:cubicBezTo>
                    <a:pt x="772" y="79"/>
                    <a:pt x="816" y="39"/>
                    <a:pt x="816" y="39"/>
                  </a:cubicBezTo>
                  <a:cubicBezTo>
                    <a:pt x="825" y="34"/>
                    <a:pt x="829" y="22"/>
                    <a:pt x="825" y="14"/>
                  </a:cubicBezTo>
                  <a:cubicBezTo>
                    <a:pt x="819" y="5"/>
                    <a:pt x="812" y="1"/>
                    <a:pt x="80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9" name="Google Shape;2419;p41"/>
            <p:cNvSpPr/>
            <p:nvPr/>
          </p:nvSpPr>
          <p:spPr>
            <a:xfrm>
              <a:off x="1881002" y="2170872"/>
              <a:ext cx="88580" cy="9855"/>
            </a:xfrm>
            <a:custGeom>
              <a:avLst/>
              <a:gdLst/>
              <a:ahLst/>
              <a:cxnLst/>
              <a:rect l="l" t="t" r="r" b="b"/>
              <a:pathLst>
                <a:path w="800" h="89" extrusionOk="0">
                  <a:moveTo>
                    <a:pt x="402" y="0"/>
                  </a:moveTo>
                  <a:cubicBezTo>
                    <a:pt x="313" y="8"/>
                    <a:pt x="217" y="12"/>
                    <a:pt x="149" y="21"/>
                  </a:cubicBezTo>
                  <a:cubicBezTo>
                    <a:pt x="76" y="33"/>
                    <a:pt x="32" y="45"/>
                    <a:pt x="32" y="45"/>
                  </a:cubicBezTo>
                  <a:cubicBezTo>
                    <a:pt x="20" y="45"/>
                    <a:pt x="16" y="53"/>
                    <a:pt x="0" y="61"/>
                  </a:cubicBezTo>
                  <a:cubicBezTo>
                    <a:pt x="0" y="73"/>
                    <a:pt x="12" y="85"/>
                    <a:pt x="20" y="85"/>
                  </a:cubicBezTo>
                  <a:cubicBezTo>
                    <a:pt x="20" y="85"/>
                    <a:pt x="72" y="85"/>
                    <a:pt x="141" y="89"/>
                  </a:cubicBezTo>
                  <a:cubicBezTo>
                    <a:pt x="213" y="89"/>
                    <a:pt x="309" y="89"/>
                    <a:pt x="402" y="85"/>
                  </a:cubicBezTo>
                  <a:cubicBezTo>
                    <a:pt x="498" y="89"/>
                    <a:pt x="591" y="89"/>
                    <a:pt x="659" y="89"/>
                  </a:cubicBezTo>
                  <a:cubicBezTo>
                    <a:pt x="731" y="89"/>
                    <a:pt x="775" y="85"/>
                    <a:pt x="775" y="85"/>
                  </a:cubicBezTo>
                  <a:cubicBezTo>
                    <a:pt x="783" y="85"/>
                    <a:pt x="796" y="77"/>
                    <a:pt x="796" y="69"/>
                  </a:cubicBezTo>
                  <a:cubicBezTo>
                    <a:pt x="800" y="57"/>
                    <a:pt x="792" y="45"/>
                    <a:pt x="779" y="45"/>
                  </a:cubicBezTo>
                  <a:cubicBezTo>
                    <a:pt x="779" y="45"/>
                    <a:pt x="735" y="33"/>
                    <a:pt x="663" y="21"/>
                  </a:cubicBezTo>
                  <a:cubicBezTo>
                    <a:pt x="595" y="17"/>
                    <a:pt x="498" y="8"/>
                    <a:pt x="402" y="0"/>
                  </a:cubicBezTo>
                  <a:close/>
                </a:path>
              </a:pathLst>
            </a:custGeom>
            <a:solidFill>
              <a:srgbClr val="FFF1F6">
                <a:alpha val="333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0" name="Google Shape;2420;p41"/>
            <p:cNvSpPr/>
            <p:nvPr/>
          </p:nvSpPr>
          <p:spPr>
            <a:xfrm>
              <a:off x="1660765" y="4522735"/>
              <a:ext cx="121133" cy="178710"/>
            </a:xfrm>
            <a:custGeom>
              <a:avLst/>
              <a:gdLst/>
              <a:ahLst/>
              <a:cxnLst/>
              <a:rect l="l" t="t" r="r" b="b"/>
              <a:pathLst>
                <a:path w="1094" h="1614" extrusionOk="0">
                  <a:moveTo>
                    <a:pt x="326" y="1"/>
                  </a:moveTo>
                  <a:cubicBezTo>
                    <a:pt x="289" y="1"/>
                    <a:pt x="255" y="3"/>
                    <a:pt x="221" y="6"/>
                  </a:cubicBezTo>
                  <a:cubicBezTo>
                    <a:pt x="181" y="10"/>
                    <a:pt x="141" y="22"/>
                    <a:pt x="113" y="26"/>
                  </a:cubicBezTo>
                  <a:cubicBezTo>
                    <a:pt x="56" y="42"/>
                    <a:pt x="20" y="51"/>
                    <a:pt x="20" y="51"/>
                  </a:cubicBezTo>
                  <a:cubicBezTo>
                    <a:pt x="12" y="59"/>
                    <a:pt x="8" y="67"/>
                    <a:pt x="0" y="67"/>
                  </a:cubicBezTo>
                  <a:cubicBezTo>
                    <a:pt x="8" y="75"/>
                    <a:pt x="16" y="83"/>
                    <a:pt x="28" y="83"/>
                  </a:cubicBezTo>
                  <a:cubicBezTo>
                    <a:pt x="28" y="83"/>
                    <a:pt x="60" y="75"/>
                    <a:pt x="121" y="67"/>
                  </a:cubicBezTo>
                  <a:cubicBezTo>
                    <a:pt x="153" y="67"/>
                    <a:pt x="189" y="55"/>
                    <a:pt x="229" y="55"/>
                  </a:cubicBezTo>
                  <a:cubicBezTo>
                    <a:pt x="269" y="55"/>
                    <a:pt x="314" y="55"/>
                    <a:pt x="362" y="63"/>
                  </a:cubicBezTo>
                  <a:cubicBezTo>
                    <a:pt x="414" y="67"/>
                    <a:pt x="470" y="83"/>
                    <a:pt x="519" y="103"/>
                  </a:cubicBezTo>
                  <a:cubicBezTo>
                    <a:pt x="571" y="127"/>
                    <a:pt x="619" y="151"/>
                    <a:pt x="671" y="191"/>
                  </a:cubicBezTo>
                  <a:cubicBezTo>
                    <a:pt x="719" y="231"/>
                    <a:pt x="764" y="276"/>
                    <a:pt x="800" y="332"/>
                  </a:cubicBezTo>
                  <a:cubicBezTo>
                    <a:pt x="840" y="388"/>
                    <a:pt x="872" y="448"/>
                    <a:pt x="896" y="509"/>
                  </a:cubicBezTo>
                  <a:cubicBezTo>
                    <a:pt x="952" y="633"/>
                    <a:pt x="981" y="770"/>
                    <a:pt x="997" y="894"/>
                  </a:cubicBezTo>
                  <a:cubicBezTo>
                    <a:pt x="1013" y="1019"/>
                    <a:pt x="1021" y="1139"/>
                    <a:pt x="1017" y="1248"/>
                  </a:cubicBezTo>
                  <a:cubicBezTo>
                    <a:pt x="1017" y="1352"/>
                    <a:pt x="1013" y="1437"/>
                    <a:pt x="1001" y="1497"/>
                  </a:cubicBezTo>
                  <a:cubicBezTo>
                    <a:pt x="989" y="1557"/>
                    <a:pt x="985" y="1593"/>
                    <a:pt x="985" y="1593"/>
                  </a:cubicBezTo>
                  <a:cubicBezTo>
                    <a:pt x="985" y="1605"/>
                    <a:pt x="993" y="1609"/>
                    <a:pt x="1001" y="1613"/>
                  </a:cubicBezTo>
                  <a:cubicBezTo>
                    <a:pt x="1013" y="1613"/>
                    <a:pt x="1021" y="1609"/>
                    <a:pt x="1025" y="1597"/>
                  </a:cubicBezTo>
                  <a:cubicBezTo>
                    <a:pt x="1025" y="1597"/>
                    <a:pt x="1037" y="1561"/>
                    <a:pt x="1045" y="1501"/>
                  </a:cubicBezTo>
                  <a:cubicBezTo>
                    <a:pt x="1057" y="1441"/>
                    <a:pt x="1077" y="1352"/>
                    <a:pt x="1081" y="1248"/>
                  </a:cubicBezTo>
                  <a:cubicBezTo>
                    <a:pt x="1085" y="1139"/>
                    <a:pt x="1093" y="1019"/>
                    <a:pt x="1077" y="886"/>
                  </a:cubicBezTo>
                  <a:cubicBezTo>
                    <a:pt x="1061" y="754"/>
                    <a:pt x="1033" y="613"/>
                    <a:pt x="977" y="476"/>
                  </a:cubicBezTo>
                  <a:cubicBezTo>
                    <a:pt x="920" y="344"/>
                    <a:pt x="836" y="215"/>
                    <a:pt x="723" y="131"/>
                  </a:cubicBezTo>
                  <a:cubicBezTo>
                    <a:pt x="671" y="87"/>
                    <a:pt x="611" y="55"/>
                    <a:pt x="551" y="34"/>
                  </a:cubicBezTo>
                  <a:cubicBezTo>
                    <a:pt x="490" y="18"/>
                    <a:pt x="430" y="6"/>
                    <a:pt x="374" y="2"/>
                  </a:cubicBezTo>
                  <a:cubicBezTo>
                    <a:pt x="357" y="1"/>
                    <a:pt x="342" y="1"/>
                    <a:pt x="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1" name="Google Shape;2421;p41"/>
            <p:cNvSpPr/>
            <p:nvPr/>
          </p:nvSpPr>
          <p:spPr>
            <a:xfrm>
              <a:off x="1273662" y="4513987"/>
              <a:ext cx="133202" cy="221229"/>
            </a:xfrm>
            <a:custGeom>
              <a:avLst/>
              <a:gdLst/>
              <a:ahLst/>
              <a:cxnLst/>
              <a:rect l="l" t="t" r="r" b="b"/>
              <a:pathLst>
                <a:path w="1203" h="1998" extrusionOk="0">
                  <a:moveTo>
                    <a:pt x="41" y="1"/>
                  </a:moveTo>
                  <a:cubicBezTo>
                    <a:pt x="33" y="1"/>
                    <a:pt x="21" y="5"/>
                    <a:pt x="1" y="21"/>
                  </a:cubicBezTo>
                  <a:cubicBezTo>
                    <a:pt x="1" y="29"/>
                    <a:pt x="9" y="41"/>
                    <a:pt x="17" y="45"/>
                  </a:cubicBezTo>
                  <a:cubicBezTo>
                    <a:pt x="17" y="45"/>
                    <a:pt x="57" y="53"/>
                    <a:pt x="121" y="69"/>
                  </a:cubicBezTo>
                  <a:cubicBezTo>
                    <a:pt x="137" y="73"/>
                    <a:pt x="157" y="81"/>
                    <a:pt x="178" y="85"/>
                  </a:cubicBezTo>
                  <a:cubicBezTo>
                    <a:pt x="198" y="93"/>
                    <a:pt x="218" y="101"/>
                    <a:pt x="238" y="109"/>
                  </a:cubicBezTo>
                  <a:cubicBezTo>
                    <a:pt x="278" y="125"/>
                    <a:pt x="326" y="142"/>
                    <a:pt x="378" y="170"/>
                  </a:cubicBezTo>
                  <a:cubicBezTo>
                    <a:pt x="403" y="182"/>
                    <a:pt x="435" y="194"/>
                    <a:pt x="459" y="210"/>
                  </a:cubicBezTo>
                  <a:cubicBezTo>
                    <a:pt x="483" y="226"/>
                    <a:pt x="515" y="246"/>
                    <a:pt x="539" y="266"/>
                  </a:cubicBezTo>
                  <a:cubicBezTo>
                    <a:pt x="555" y="274"/>
                    <a:pt x="563" y="286"/>
                    <a:pt x="579" y="294"/>
                  </a:cubicBezTo>
                  <a:cubicBezTo>
                    <a:pt x="595" y="306"/>
                    <a:pt x="603" y="322"/>
                    <a:pt x="620" y="330"/>
                  </a:cubicBezTo>
                  <a:cubicBezTo>
                    <a:pt x="644" y="355"/>
                    <a:pt x="676" y="375"/>
                    <a:pt x="700" y="403"/>
                  </a:cubicBezTo>
                  <a:cubicBezTo>
                    <a:pt x="748" y="455"/>
                    <a:pt x="800" y="507"/>
                    <a:pt x="840" y="571"/>
                  </a:cubicBezTo>
                  <a:cubicBezTo>
                    <a:pt x="885" y="632"/>
                    <a:pt x="921" y="704"/>
                    <a:pt x="957" y="768"/>
                  </a:cubicBezTo>
                  <a:cubicBezTo>
                    <a:pt x="985" y="837"/>
                    <a:pt x="1021" y="905"/>
                    <a:pt x="1041" y="977"/>
                  </a:cubicBezTo>
                  <a:cubicBezTo>
                    <a:pt x="1065" y="1050"/>
                    <a:pt x="1082" y="1126"/>
                    <a:pt x="1098" y="1194"/>
                  </a:cubicBezTo>
                  <a:lnTo>
                    <a:pt x="1114" y="1299"/>
                  </a:lnTo>
                  <a:cubicBezTo>
                    <a:pt x="1118" y="1315"/>
                    <a:pt x="1118" y="1335"/>
                    <a:pt x="1122" y="1351"/>
                  </a:cubicBezTo>
                  <a:cubicBezTo>
                    <a:pt x="1126" y="1367"/>
                    <a:pt x="1126" y="1387"/>
                    <a:pt x="1126" y="1399"/>
                  </a:cubicBezTo>
                  <a:cubicBezTo>
                    <a:pt x="1126" y="1431"/>
                    <a:pt x="1130" y="1467"/>
                    <a:pt x="1130" y="1496"/>
                  </a:cubicBezTo>
                  <a:lnTo>
                    <a:pt x="1130" y="1588"/>
                  </a:lnTo>
                  <a:cubicBezTo>
                    <a:pt x="1126" y="1616"/>
                    <a:pt x="1126" y="1648"/>
                    <a:pt x="1126" y="1672"/>
                  </a:cubicBezTo>
                  <a:cubicBezTo>
                    <a:pt x="1122" y="1696"/>
                    <a:pt x="1118" y="1721"/>
                    <a:pt x="1118" y="1749"/>
                  </a:cubicBezTo>
                  <a:cubicBezTo>
                    <a:pt x="1118" y="1793"/>
                    <a:pt x="1110" y="1833"/>
                    <a:pt x="1102" y="1869"/>
                  </a:cubicBezTo>
                  <a:cubicBezTo>
                    <a:pt x="1086" y="1933"/>
                    <a:pt x="1082" y="1974"/>
                    <a:pt x="1082" y="1974"/>
                  </a:cubicBezTo>
                  <a:cubicBezTo>
                    <a:pt x="1082" y="1982"/>
                    <a:pt x="1086" y="1994"/>
                    <a:pt x="1098" y="1998"/>
                  </a:cubicBezTo>
                  <a:cubicBezTo>
                    <a:pt x="1106" y="1998"/>
                    <a:pt x="1118" y="1994"/>
                    <a:pt x="1122" y="1982"/>
                  </a:cubicBezTo>
                  <a:cubicBezTo>
                    <a:pt x="1122" y="1982"/>
                    <a:pt x="1130" y="1942"/>
                    <a:pt x="1150" y="1877"/>
                  </a:cubicBezTo>
                  <a:cubicBezTo>
                    <a:pt x="1162" y="1841"/>
                    <a:pt x="1170" y="1801"/>
                    <a:pt x="1178" y="1753"/>
                  </a:cubicBezTo>
                  <a:cubicBezTo>
                    <a:pt x="1182" y="1733"/>
                    <a:pt x="1186" y="1700"/>
                    <a:pt x="1194" y="1676"/>
                  </a:cubicBezTo>
                  <a:cubicBezTo>
                    <a:pt x="1194" y="1652"/>
                    <a:pt x="1198" y="1620"/>
                    <a:pt x="1198" y="1592"/>
                  </a:cubicBezTo>
                  <a:cubicBezTo>
                    <a:pt x="1198" y="1560"/>
                    <a:pt x="1202" y="1528"/>
                    <a:pt x="1202" y="1496"/>
                  </a:cubicBezTo>
                  <a:lnTo>
                    <a:pt x="1202" y="1395"/>
                  </a:lnTo>
                  <a:lnTo>
                    <a:pt x="1202" y="1347"/>
                  </a:lnTo>
                  <a:cubicBezTo>
                    <a:pt x="1202" y="1327"/>
                    <a:pt x="1198" y="1311"/>
                    <a:pt x="1198" y="1291"/>
                  </a:cubicBezTo>
                  <a:cubicBezTo>
                    <a:pt x="1190" y="1254"/>
                    <a:pt x="1186" y="1214"/>
                    <a:pt x="1182" y="1178"/>
                  </a:cubicBezTo>
                  <a:cubicBezTo>
                    <a:pt x="1166" y="1106"/>
                    <a:pt x="1150" y="1029"/>
                    <a:pt x="1126" y="953"/>
                  </a:cubicBezTo>
                  <a:cubicBezTo>
                    <a:pt x="1106" y="877"/>
                    <a:pt x="1069" y="804"/>
                    <a:pt x="1041" y="728"/>
                  </a:cubicBezTo>
                  <a:cubicBezTo>
                    <a:pt x="1001" y="656"/>
                    <a:pt x="965" y="588"/>
                    <a:pt x="917" y="523"/>
                  </a:cubicBezTo>
                  <a:cubicBezTo>
                    <a:pt x="869" y="455"/>
                    <a:pt x="816" y="395"/>
                    <a:pt x="764" y="342"/>
                  </a:cubicBezTo>
                  <a:cubicBezTo>
                    <a:pt x="736" y="314"/>
                    <a:pt x="712" y="290"/>
                    <a:pt x="680" y="266"/>
                  </a:cubicBezTo>
                  <a:cubicBezTo>
                    <a:pt x="668" y="254"/>
                    <a:pt x="656" y="242"/>
                    <a:pt x="640" y="230"/>
                  </a:cubicBezTo>
                  <a:lnTo>
                    <a:pt x="595" y="202"/>
                  </a:lnTo>
                  <a:cubicBezTo>
                    <a:pt x="563" y="182"/>
                    <a:pt x="535" y="166"/>
                    <a:pt x="511" y="146"/>
                  </a:cubicBezTo>
                  <a:cubicBezTo>
                    <a:pt x="479" y="130"/>
                    <a:pt x="451" y="121"/>
                    <a:pt x="423" y="105"/>
                  </a:cubicBezTo>
                  <a:cubicBezTo>
                    <a:pt x="370" y="77"/>
                    <a:pt x="314" y="61"/>
                    <a:pt x="270" y="45"/>
                  </a:cubicBezTo>
                  <a:cubicBezTo>
                    <a:pt x="250" y="41"/>
                    <a:pt x="222" y="29"/>
                    <a:pt x="202" y="25"/>
                  </a:cubicBezTo>
                  <a:cubicBezTo>
                    <a:pt x="182" y="21"/>
                    <a:pt x="161" y="21"/>
                    <a:pt x="149" y="17"/>
                  </a:cubicBezTo>
                  <a:cubicBezTo>
                    <a:pt x="81" y="5"/>
                    <a:pt x="41" y="1"/>
                    <a:pt x="4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2" name="Google Shape;2422;p41"/>
            <p:cNvSpPr/>
            <p:nvPr/>
          </p:nvSpPr>
          <p:spPr>
            <a:xfrm>
              <a:off x="868843" y="3191231"/>
              <a:ext cx="125119" cy="55363"/>
            </a:xfrm>
            <a:custGeom>
              <a:avLst/>
              <a:gdLst/>
              <a:ahLst/>
              <a:cxnLst/>
              <a:rect l="l" t="t" r="r" b="b"/>
              <a:pathLst>
                <a:path w="1130" h="500" extrusionOk="0">
                  <a:moveTo>
                    <a:pt x="157" y="0"/>
                  </a:moveTo>
                  <a:cubicBezTo>
                    <a:pt x="123" y="0"/>
                    <a:pt x="94" y="2"/>
                    <a:pt x="73" y="2"/>
                  </a:cubicBezTo>
                  <a:lnTo>
                    <a:pt x="21" y="2"/>
                  </a:lnTo>
                  <a:cubicBezTo>
                    <a:pt x="13" y="2"/>
                    <a:pt x="1" y="10"/>
                    <a:pt x="13" y="22"/>
                  </a:cubicBezTo>
                  <a:cubicBezTo>
                    <a:pt x="5" y="38"/>
                    <a:pt x="17" y="50"/>
                    <a:pt x="29" y="50"/>
                  </a:cubicBezTo>
                  <a:cubicBezTo>
                    <a:pt x="29" y="50"/>
                    <a:pt x="41" y="50"/>
                    <a:pt x="77" y="54"/>
                  </a:cubicBezTo>
                  <a:cubicBezTo>
                    <a:pt x="105" y="58"/>
                    <a:pt x="157" y="62"/>
                    <a:pt x="214" y="74"/>
                  </a:cubicBezTo>
                  <a:cubicBezTo>
                    <a:pt x="238" y="79"/>
                    <a:pt x="266" y="83"/>
                    <a:pt x="298" y="91"/>
                  </a:cubicBezTo>
                  <a:cubicBezTo>
                    <a:pt x="326" y="95"/>
                    <a:pt x="358" y="103"/>
                    <a:pt x="394" y="115"/>
                  </a:cubicBezTo>
                  <a:cubicBezTo>
                    <a:pt x="422" y="123"/>
                    <a:pt x="459" y="131"/>
                    <a:pt x="495" y="143"/>
                  </a:cubicBezTo>
                  <a:cubicBezTo>
                    <a:pt x="527" y="159"/>
                    <a:pt x="563" y="171"/>
                    <a:pt x="599" y="183"/>
                  </a:cubicBezTo>
                  <a:cubicBezTo>
                    <a:pt x="635" y="199"/>
                    <a:pt x="664" y="215"/>
                    <a:pt x="700" y="231"/>
                  </a:cubicBezTo>
                  <a:cubicBezTo>
                    <a:pt x="736" y="243"/>
                    <a:pt x="764" y="259"/>
                    <a:pt x="796" y="279"/>
                  </a:cubicBezTo>
                  <a:cubicBezTo>
                    <a:pt x="824" y="299"/>
                    <a:pt x="856" y="312"/>
                    <a:pt x="881" y="332"/>
                  </a:cubicBezTo>
                  <a:cubicBezTo>
                    <a:pt x="909" y="344"/>
                    <a:pt x="929" y="364"/>
                    <a:pt x="957" y="380"/>
                  </a:cubicBezTo>
                  <a:cubicBezTo>
                    <a:pt x="1001" y="412"/>
                    <a:pt x="1037" y="444"/>
                    <a:pt x="1061" y="464"/>
                  </a:cubicBezTo>
                  <a:cubicBezTo>
                    <a:pt x="1085" y="484"/>
                    <a:pt x="1101" y="496"/>
                    <a:pt x="1101" y="496"/>
                  </a:cubicBezTo>
                  <a:cubicBezTo>
                    <a:pt x="1103" y="498"/>
                    <a:pt x="1109" y="499"/>
                    <a:pt x="1114" y="499"/>
                  </a:cubicBezTo>
                  <a:cubicBezTo>
                    <a:pt x="1119" y="499"/>
                    <a:pt x="1124" y="498"/>
                    <a:pt x="1126" y="496"/>
                  </a:cubicBezTo>
                  <a:cubicBezTo>
                    <a:pt x="1130" y="484"/>
                    <a:pt x="1130" y="476"/>
                    <a:pt x="1126" y="464"/>
                  </a:cubicBezTo>
                  <a:cubicBezTo>
                    <a:pt x="1126" y="464"/>
                    <a:pt x="1110" y="452"/>
                    <a:pt x="1089" y="424"/>
                  </a:cubicBezTo>
                  <a:cubicBezTo>
                    <a:pt x="1081" y="412"/>
                    <a:pt x="1065" y="396"/>
                    <a:pt x="1049" y="380"/>
                  </a:cubicBezTo>
                  <a:cubicBezTo>
                    <a:pt x="1037" y="360"/>
                    <a:pt x="1021" y="344"/>
                    <a:pt x="997" y="324"/>
                  </a:cubicBezTo>
                  <a:cubicBezTo>
                    <a:pt x="977" y="303"/>
                    <a:pt x="949" y="283"/>
                    <a:pt x="925" y="263"/>
                  </a:cubicBezTo>
                  <a:cubicBezTo>
                    <a:pt x="901" y="239"/>
                    <a:pt x="868" y="223"/>
                    <a:pt x="840" y="203"/>
                  </a:cubicBezTo>
                  <a:cubicBezTo>
                    <a:pt x="804" y="183"/>
                    <a:pt x="776" y="163"/>
                    <a:pt x="740" y="151"/>
                  </a:cubicBezTo>
                  <a:cubicBezTo>
                    <a:pt x="704" y="135"/>
                    <a:pt x="668" y="115"/>
                    <a:pt x="635" y="99"/>
                  </a:cubicBezTo>
                  <a:cubicBezTo>
                    <a:pt x="599" y="91"/>
                    <a:pt x="559" y="74"/>
                    <a:pt x="523" y="62"/>
                  </a:cubicBezTo>
                  <a:cubicBezTo>
                    <a:pt x="491" y="50"/>
                    <a:pt x="451" y="42"/>
                    <a:pt x="414" y="34"/>
                  </a:cubicBezTo>
                  <a:cubicBezTo>
                    <a:pt x="378" y="22"/>
                    <a:pt x="342" y="14"/>
                    <a:pt x="310" y="14"/>
                  </a:cubicBezTo>
                  <a:cubicBezTo>
                    <a:pt x="274" y="10"/>
                    <a:pt x="242" y="10"/>
                    <a:pt x="214" y="2"/>
                  </a:cubicBezTo>
                  <a:cubicBezTo>
                    <a:pt x="193" y="1"/>
                    <a:pt x="175" y="0"/>
                    <a:pt x="15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3" name="Google Shape;2423;p41"/>
            <p:cNvSpPr/>
            <p:nvPr/>
          </p:nvSpPr>
          <p:spPr>
            <a:xfrm>
              <a:off x="1113107" y="3411579"/>
              <a:ext cx="295968" cy="91016"/>
            </a:xfrm>
            <a:custGeom>
              <a:avLst/>
              <a:gdLst/>
              <a:ahLst/>
              <a:cxnLst/>
              <a:rect l="l" t="t" r="r" b="b"/>
              <a:pathLst>
                <a:path w="2673" h="822" extrusionOk="0">
                  <a:moveTo>
                    <a:pt x="2294" y="1"/>
                  </a:moveTo>
                  <a:cubicBezTo>
                    <a:pt x="2270" y="1"/>
                    <a:pt x="2234" y="9"/>
                    <a:pt x="2206" y="13"/>
                  </a:cubicBezTo>
                  <a:cubicBezTo>
                    <a:pt x="2146" y="17"/>
                    <a:pt x="2074" y="29"/>
                    <a:pt x="2001" y="37"/>
                  </a:cubicBezTo>
                  <a:cubicBezTo>
                    <a:pt x="1925" y="49"/>
                    <a:pt x="1849" y="69"/>
                    <a:pt x="1768" y="81"/>
                  </a:cubicBezTo>
                  <a:cubicBezTo>
                    <a:pt x="1688" y="97"/>
                    <a:pt x="1607" y="117"/>
                    <a:pt x="1527" y="142"/>
                  </a:cubicBezTo>
                  <a:cubicBezTo>
                    <a:pt x="1447" y="170"/>
                    <a:pt x="1362" y="194"/>
                    <a:pt x="1282" y="218"/>
                  </a:cubicBezTo>
                  <a:cubicBezTo>
                    <a:pt x="1202" y="250"/>
                    <a:pt x="1121" y="274"/>
                    <a:pt x="1041" y="302"/>
                  </a:cubicBezTo>
                  <a:cubicBezTo>
                    <a:pt x="961" y="330"/>
                    <a:pt x="884" y="363"/>
                    <a:pt x="808" y="395"/>
                  </a:cubicBezTo>
                  <a:cubicBezTo>
                    <a:pt x="659" y="455"/>
                    <a:pt x="523" y="519"/>
                    <a:pt x="406" y="571"/>
                  </a:cubicBezTo>
                  <a:cubicBezTo>
                    <a:pt x="286" y="620"/>
                    <a:pt x="193" y="672"/>
                    <a:pt x="125" y="700"/>
                  </a:cubicBezTo>
                  <a:cubicBezTo>
                    <a:pt x="61" y="732"/>
                    <a:pt x="20" y="752"/>
                    <a:pt x="20" y="752"/>
                  </a:cubicBezTo>
                  <a:cubicBezTo>
                    <a:pt x="4" y="756"/>
                    <a:pt x="0" y="776"/>
                    <a:pt x="4" y="800"/>
                  </a:cubicBezTo>
                  <a:cubicBezTo>
                    <a:pt x="8" y="814"/>
                    <a:pt x="22" y="822"/>
                    <a:pt x="38" y="822"/>
                  </a:cubicBezTo>
                  <a:cubicBezTo>
                    <a:pt x="42" y="822"/>
                    <a:pt x="45" y="821"/>
                    <a:pt x="49" y="821"/>
                  </a:cubicBezTo>
                  <a:cubicBezTo>
                    <a:pt x="49" y="821"/>
                    <a:pt x="89" y="809"/>
                    <a:pt x="161" y="784"/>
                  </a:cubicBezTo>
                  <a:cubicBezTo>
                    <a:pt x="229" y="760"/>
                    <a:pt x="330" y="724"/>
                    <a:pt x="450" y="680"/>
                  </a:cubicBezTo>
                  <a:cubicBezTo>
                    <a:pt x="567" y="636"/>
                    <a:pt x="707" y="584"/>
                    <a:pt x="860" y="527"/>
                  </a:cubicBezTo>
                  <a:cubicBezTo>
                    <a:pt x="1005" y="475"/>
                    <a:pt x="1166" y="419"/>
                    <a:pt x="1326" y="363"/>
                  </a:cubicBezTo>
                  <a:lnTo>
                    <a:pt x="1567" y="286"/>
                  </a:lnTo>
                  <a:cubicBezTo>
                    <a:pt x="1603" y="278"/>
                    <a:pt x="1644" y="262"/>
                    <a:pt x="1684" y="254"/>
                  </a:cubicBezTo>
                  <a:cubicBezTo>
                    <a:pt x="1724" y="242"/>
                    <a:pt x="1756" y="234"/>
                    <a:pt x="1796" y="222"/>
                  </a:cubicBezTo>
                  <a:cubicBezTo>
                    <a:pt x="1873" y="206"/>
                    <a:pt x="1949" y="182"/>
                    <a:pt x="2017" y="166"/>
                  </a:cubicBezTo>
                  <a:cubicBezTo>
                    <a:pt x="2090" y="154"/>
                    <a:pt x="2162" y="138"/>
                    <a:pt x="2218" y="130"/>
                  </a:cubicBezTo>
                  <a:lnTo>
                    <a:pt x="2311" y="113"/>
                  </a:lnTo>
                  <a:cubicBezTo>
                    <a:pt x="2343" y="105"/>
                    <a:pt x="2367" y="105"/>
                    <a:pt x="2391" y="101"/>
                  </a:cubicBezTo>
                  <a:cubicBezTo>
                    <a:pt x="2443" y="97"/>
                    <a:pt x="2487" y="93"/>
                    <a:pt x="2519" y="89"/>
                  </a:cubicBezTo>
                  <a:cubicBezTo>
                    <a:pt x="2596" y="77"/>
                    <a:pt x="2636" y="73"/>
                    <a:pt x="2636" y="73"/>
                  </a:cubicBezTo>
                  <a:lnTo>
                    <a:pt x="2644" y="73"/>
                  </a:lnTo>
                  <a:cubicBezTo>
                    <a:pt x="2656" y="73"/>
                    <a:pt x="2672" y="57"/>
                    <a:pt x="2672" y="37"/>
                  </a:cubicBezTo>
                  <a:cubicBezTo>
                    <a:pt x="2672" y="17"/>
                    <a:pt x="2656" y="1"/>
                    <a:pt x="2636" y="1"/>
                  </a:cubicBezTo>
                  <a:close/>
                </a:path>
              </a:pathLst>
            </a:custGeom>
            <a:solidFill>
              <a:srgbClr val="FFF1F6">
                <a:alpha val="333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4" name="Google Shape;2424;p41"/>
            <p:cNvSpPr/>
            <p:nvPr/>
          </p:nvSpPr>
          <p:spPr>
            <a:xfrm>
              <a:off x="1292818" y="3477462"/>
              <a:ext cx="106850" cy="44622"/>
            </a:xfrm>
            <a:custGeom>
              <a:avLst/>
              <a:gdLst/>
              <a:ahLst/>
              <a:cxnLst/>
              <a:rect l="l" t="t" r="r" b="b"/>
              <a:pathLst>
                <a:path w="965" h="403" extrusionOk="0">
                  <a:moveTo>
                    <a:pt x="925" y="1"/>
                  </a:moveTo>
                  <a:cubicBezTo>
                    <a:pt x="925" y="1"/>
                    <a:pt x="864" y="5"/>
                    <a:pt x="772" y="21"/>
                  </a:cubicBezTo>
                  <a:cubicBezTo>
                    <a:pt x="724" y="25"/>
                    <a:pt x="671" y="41"/>
                    <a:pt x="619" y="57"/>
                  </a:cubicBezTo>
                  <a:cubicBezTo>
                    <a:pt x="563" y="69"/>
                    <a:pt x="507" y="89"/>
                    <a:pt x="447" y="109"/>
                  </a:cubicBezTo>
                  <a:cubicBezTo>
                    <a:pt x="390" y="129"/>
                    <a:pt x="330" y="157"/>
                    <a:pt x="282" y="181"/>
                  </a:cubicBezTo>
                  <a:cubicBezTo>
                    <a:pt x="230" y="205"/>
                    <a:pt x="185" y="230"/>
                    <a:pt x="145" y="258"/>
                  </a:cubicBezTo>
                  <a:cubicBezTo>
                    <a:pt x="69" y="306"/>
                    <a:pt x="21" y="342"/>
                    <a:pt x="21" y="342"/>
                  </a:cubicBezTo>
                  <a:cubicBezTo>
                    <a:pt x="9" y="350"/>
                    <a:pt x="1" y="366"/>
                    <a:pt x="5" y="370"/>
                  </a:cubicBezTo>
                  <a:cubicBezTo>
                    <a:pt x="8" y="388"/>
                    <a:pt x="25" y="403"/>
                    <a:pt x="42" y="403"/>
                  </a:cubicBezTo>
                  <a:cubicBezTo>
                    <a:pt x="45" y="403"/>
                    <a:pt x="47" y="403"/>
                    <a:pt x="49" y="402"/>
                  </a:cubicBezTo>
                  <a:cubicBezTo>
                    <a:pt x="49" y="402"/>
                    <a:pt x="109" y="390"/>
                    <a:pt x="197" y="362"/>
                  </a:cubicBezTo>
                  <a:cubicBezTo>
                    <a:pt x="222" y="350"/>
                    <a:pt x="242" y="346"/>
                    <a:pt x="266" y="338"/>
                  </a:cubicBezTo>
                  <a:cubicBezTo>
                    <a:pt x="290" y="326"/>
                    <a:pt x="318" y="322"/>
                    <a:pt x="342" y="310"/>
                  </a:cubicBezTo>
                  <a:cubicBezTo>
                    <a:pt x="390" y="298"/>
                    <a:pt x="447" y="270"/>
                    <a:pt x="503" y="250"/>
                  </a:cubicBezTo>
                  <a:cubicBezTo>
                    <a:pt x="563" y="230"/>
                    <a:pt x="619" y="210"/>
                    <a:pt x="667" y="189"/>
                  </a:cubicBezTo>
                  <a:lnTo>
                    <a:pt x="744" y="161"/>
                  </a:lnTo>
                  <a:cubicBezTo>
                    <a:pt x="764" y="157"/>
                    <a:pt x="788" y="145"/>
                    <a:pt x="808" y="137"/>
                  </a:cubicBezTo>
                  <a:cubicBezTo>
                    <a:pt x="888" y="101"/>
                    <a:pt x="945" y="69"/>
                    <a:pt x="945" y="69"/>
                  </a:cubicBezTo>
                  <a:cubicBezTo>
                    <a:pt x="961" y="65"/>
                    <a:pt x="965" y="49"/>
                    <a:pt x="965" y="37"/>
                  </a:cubicBezTo>
                  <a:cubicBezTo>
                    <a:pt x="961" y="13"/>
                    <a:pt x="945" y="1"/>
                    <a:pt x="925" y="1"/>
                  </a:cubicBezTo>
                  <a:close/>
                </a:path>
              </a:pathLst>
            </a:custGeom>
            <a:solidFill>
              <a:srgbClr val="FFF1F6">
                <a:alpha val="333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5" name="Google Shape;2425;p41"/>
            <p:cNvSpPr/>
            <p:nvPr/>
          </p:nvSpPr>
          <p:spPr>
            <a:xfrm>
              <a:off x="1206118" y="3353336"/>
              <a:ext cx="59681" cy="32553"/>
            </a:xfrm>
            <a:custGeom>
              <a:avLst/>
              <a:gdLst/>
              <a:ahLst/>
              <a:cxnLst/>
              <a:rect l="l" t="t" r="r" b="b"/>
              <a:pathLst>
                <a:path w="539" h="294" extrusionOk="0">
                  <a:moveTo>
                    <a:pt x="498" y="1"/>
                  </a:moveTo>
                  <a:cubicBezTo>
                    <a:pt x="498" y="1"/>
                    <a:pt x="462" y="1"/>
                    <a:pt x="410" y="17"/>
                  </a:cubicBezTo>
                  <a:cubicBezTo>
                    <a:pt x="362" y="25"/>
                    <a:pt x="297" y="45"/>
                    <a:pt x="237" y="77"/>
                  </a:cubicBezTo>
                  <a:cubicBezTo>
                    <a:pt x="177" y="101"/>
                    <a:pt x="117" y="137"/>
                    <a:pt x="76" y="165"/>
                  </a:cubicBezTo>
                  <a:cubicBezTo>
                    <a:pt x="36" y="197"/>
                    <a:pt x="8" y="222"/>
                    <a:pt x="8" y="222"/>
                  </a:cubicBezTo>
                  <a:cubicBezTo>
                    <a:pt x="4" y="226"/>
                    <a:pt x="0" y="238"/>
                    <a:pt x="0" y="258"/>
                  </a:cubicBezTo>
                  <a:cubicBezTo>
                    <a:pt x="0" y="278"/>
                    <a:pt x="20" y="294"/>
                    <a:pt x="40" y="294"/>
                  </a:cubicBezTo>
                  <a:cubicBezTo>
                    <a:pt x="40" y="294"/>
                    <a:pt x="76" y="294"/>
                    <a:pt x="125" y="278"/>
                  </a:cubicBezTo>
                  <a:cubicBezTo>
                    <a:pt x="177" y="266"/>
                    <a:pt x="241" y="246"/>
                    <a:pt x="301" y="218"/>
                  </a:cubicBezTo>
                  <a:cubicBezTo>
                    <a:pt x="362" y="185"/>
                    <a:pt x="422" y="153"/>
                    <a:pt x="462" y="121"/>
                  </a:cubicBezTo>
                  <a:cubicBezTo>
                    <a:pt x="502" y="93"/>
                    <a:pt x="526" y="65"/>
                    <a:pt x="526" y="65"/>
                  </a:cubicBezTo>
                  <a:cubicBezTo>
                    <a:pt x="530" y="57"/>
                    <a:pt x="538" y="45"/>
                    <a:pt x="538" y="37"/>
                  </a:cubicBezTo>
                  <a:cubicBezTo>
                    <a:pt x="538" y="17"/>
                    <a:pt x="518" y="1"/>
                    <a:pt x="498" y="1"/>
                  </a:cubicBezTo>
                  <a:close/>
                </a:path>
              </a:pathLst>
            </a:custGeom>
            <a:solidFill>
              <a:srgbClr val="FFF1F6">
                <a:alpha val="333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6" name="Google Shape;2426;p41"/>
            <p:cNvSpPr/>
            <p:nvPr/>
          </p:nvSpPr>
          <p:spPr>
            <a:xfrm>
              <a:off x="1342645" y="3656288"/>
              <a:ext cx="146046" cy="33550"/>
            </a:xfrm>
            <a:custGeom>
              <a:avLst/>
              <a:gdLst/>
              <a:ahLst/>
              <a:cxnLst/>
              <a:rect l="l" t="t" r="r" b="b"/>
              <a:pathLst>
                <a:path w="1319" h="303" extrusionOk="0">
                  <a:moveTo>
                    <a:pt x="985" y="1"/>
                  </a:moveTo>
                  <a:cubicBezTo>
                    <a:pt x="949" y="1"/>
                    <a:pt x="909" y="9"/>
                    <a:pt x="876" y="13"/>
                  </a:cubicBezTo>
                  <a:cubicBezTo>
                    <a:pt x="800" y="21"/>
                    <a:pt x="720" y="33"/>
                    <a:pt x="639" y="41"/>
                  </a:cubicBezTo>
                  <a:cubicBezTo>
                    <a:pt x="559" y="61"/>
                    <a:pt x="483" y="77"/>
                    <a:pt x="410" y="97"/>
                  </a:cubicBezTo>
                  <a:cubicBezTo>
                    <a:pt x="374" y="109"/>
                    <a:pt x="334" y="117"/>
                    <a:pt x="302" y="129"/>
                  </a:cubicBezTo>
                  <a:lnTo>
                    <a:pt x="213" y="157"/>
                  </a:lnTo>
                  <a:cubicBezTo>
                    <a:pt x="97" y="198"/>
                    <a:pt x="29" y="234"/>
                    <a:pt x="29" y="234"/>
                  </a:cubicBezTo>
                  <a:cubicBezTo>
                    <a:pt x="13" y="238"/>
                    <a:pt x="1" y="254"/>
                    <a:pt x="1" y="274"/>
                  </a:cubicBezTo>
                  <a:cubicBezTo>
                    <a:pt x="5" y="294"/>
                    <a:pt x="21" y="302"/>
                    <a:pt x="41" y="302"/>
                  </a:cubicBezTo>
                  <a:cubicBezTo>
                    <a:pt x="41" y="302"/>
                    <a:pt x="121" y="298"/>
                    <a:pt x="238" y="274"/>
                  </a:cubicBezTo>
                  <a:cubicBezTo>
                    <a:pt x="266" y="270"/>
                    <a:pt x="298" y="258"/>
                    <a:pt x="334" y="254"/>
                  </a:cubicBezTo>
                  <a:cubicBezTo>
                    <a:pt x="366" y="242"/>
                    <a:pt x="402" y="238"/>
                    <a:pt x="438" y="234"/>
                  </a:cubicBezTo>
                  <a:lnTo>
                    <a:pt x="663" y="190"/>
                  </a:lnTo>
                  <a:cubicBezTo>
                    <a:pt x="740" y="173"/>
                    <a:pt x="820" y="161"/>
                    <a:pt x="888" y="149"/>
                  </a:cubicBezTo>
                  <a:cubicBezTo>
                    <a:pt x="929" y="141"/>
                    <a:pt x="961" y="133"/>
                    <a:pt x="997" y="129"/>
                  </a:cubicBezTo>
                  <a:cubicBezTo>
                    <a:pt x="1029" y="121"/>
                    <a:pt x="1061" y="117"/>
                    <a:pt x="1089" y="113"/>
                  </a:cubicBezTo>
                  <a:cubicBezTo>
                    <a:pt x="1150" y="109"/>
                    <a:pt x="1198" y="93"/>
                    <a:pt x="1230" y="89"/>
                  </a:cubicBezTo>
                  <a:cubicBezTo>
                    <a:pt x="1266" y="81"/>
                    <a:pt x="1286" y="77"/>
                    <a:pt x="1286" y="77"/>
                  </a:cubicBezTo>
                  <a:cubicBezTo>
                    <a:pt x="1302" y="77"/>
                    <a:pt x="1310" y="61"/>
                    <a:pt x="1310" y="49"/>
                  </a:cubicBezTo>
                  <a:cubicBezTo>
                    <a:pt x="1318" y="29"/>
                    <a:pt x="1302" y="9"/>
                    <a:pt x="1282" y="9"/>
                  </a:cubicBezTo>
                  <a:cubicBezTo>
                    <a:pt x="1282" y="9"/>
                    <a:pt x="1262" y="1"/>
                    <a:pt x="1226" y="1"/>
                  </a:cubicBezTo>
                  <a:close/>
                </a:path>
              </a:pathLst>
            </a:custGeom>
            <a:solidFill>
              <a:srgbClr val="FFF1F6">
                <a:alpha val="333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7" name="Google Shape;2427;p41"/>
            <p:cNvSpPr/>
            <p:nvPr/>
          </p:nvSpPr>
          <p:spPr>
            <a:xfrm>
              <a:off x="1388486" y="3755279"/>
              <a:ext cx="99320" cy="20816"/>
            </a:xfrm>
            <a:custGeom>
              <a:avLst/>
              <a:gdLst/>
              <a:ahLst/>
              <a:cxnLst/>
              <a:rect l="l" t="t" r="r" b="b"/>
              <a:pathLst>
                <a:path w="897" h="188" extrusionOk="0">
                  <a:moveTo>
                    <a:pt x="544" y="1"/>
                  </a:moveTo>
                  <a:cubicBezTo>
                    <a:pt x="509" y="1"/>
                    <a:pt x="472" y="3"/>
                    <a:pt x="434" y="3"/>
                  </a:cubicBezTo>
                  <a:cubicBezTo>
                    <a:pt x="382" y="11"/>
                    <a:pt x="326" y="23"/>
                    <a:pt x="278" y="31"/>
                  </a:cubicBezTo>
                  <a:cubicBezTo>
                    <a:pt x="249" y="43"/>
                    <a:pt x="225" y="43"/>
                    <a:pt x="205" y="51"/>
                  </a:cubicBezTo>
                  <a:cubicBezTo>
                    <a:pt x="185" y="63"/>
                    <a:pt x="165" y="71"/>
                    <a:pt x="145" y="79"/>
                  </a:cubicBezTo>
                  <a:cubicBezTo>
                    <a:pt x="69" y="107"/>
                    <a:pt x="24" y="131"/>
                    <a:pt x="24" y="131"/>
                  </a:cubicBezTo>
                  <a:cubicBezTo>
                    <a:pt x="16" y="139"/>
                    <a:pt x="8" y="147"/>
                    <a:pt x="0" y="151"/>
                  </a:cubicBezTo>
                  <a:cubicBezTo>
                    <a:pt x="0" y="171"/>
                    <a:pt x="12" y="187"/>
                    <a:pt x="32" y="187"/>
                  </a:cubicBezTo>
                  <a:cubicBezTo>
                    <a:pt x="32" y="187"/>
                    <a:pt x="85" y="187"/>
                    <a:pt x="165" y="175"/>
                  </a:cubicBezTo>
                  <a:cubicBezTo>
                    <a:pt x="185" y="171"/>
                    <a:pt x="209" y="171"/>
                    <a:pt x="229" y="167"/>
                  </a:cubicBezTo>
                  <a:cubicBezTo>
                    <a:pt x="243" y="165"/>
                    <a:pt x="255" y="165"/>
                    <a:pt x="267" y="165"/>
                  </a:cubicBezTo>
                  <a:cubicBezTo>
                    <a:pt x="279" y="165"/>
                    <a:pt x="290" y="165"/>
                    <a:pt x="302" y="163"/>
                  </a:cubicBezTo>
                  <a:cubicBezTo>
                    <a:pt x="350" y="163"/>
                    <a:pt x="398" y="151"/>
                    <a:pt x="446" y="147"/>
                  </a:cubicBezTo>
                  <a:cubicBezTo>
                    <a:pt x="499" y="143"/>
                    <a:pt x="547" y="143"/>
                    <a:pt x="591" y="139"/>
                  </a:cubicBezTo>
                  <a:cubicBezTo>
                    <a:pt x="619" y="139"/>
                    <a:pt x="643" y="131"/>
                    <a:pt x="663" y="131"/>
                  </a:cubicBezTo>
                  <a:lnTo>
                    <a:pt x="724" y="131"/>
                  </a:lnTo>
                  <a:cubicBezTo>
                    <a:pt x="800" y="131"/>
                    <a:pt x="852" y="123"/>
                    <a:pt x="852" y="123"/>
                  </a:cubicBezTo>
                  <a:lnTo>
                    <a:pt x="860" y="123"/>
                  </a:lnTo>
                  <a:cubicBezTo>
                    <a:pt x="872" y="119"/>
                    <a:pt x="884" y="111"/>
                    <a:pt x="888" y="99"/>
                  </a:cubicBezTo>
                  <a:cubicBezTo>
                    <a:pt x="896" y="79"/>
                    <a:pt x="888" y="59"/>
                    <a:pt x="868" y="51"/>
                  </a:cubicBezTo>
                  <a:cubicBezTo>
                    <a:pt x="868" y="51"/>
                    <a:pt x="816" y="31"/>
                    <a:pt x="736" y="19"/>
                  </a:cubicBezTo>
                  <a:cubicBezTo>
                    <a:pt x="695" y="7"/>
                    <a:pt x="647" y="3"/>
                    <a:pt x="595" y="3"/>
                  </a:cubicBezTo>
                  <a:cubicBezTo>
                    <a:pt x="579" y="1"/>
                    <a:pt x="562" y="1"/>
                    <a:pt x="544" y="1"/>
                  </a:cubicBezTo>
                  <a:close/>
                </a:path>
              </a:pathLst>
            </a:custGeom>
            <a:solidFill>
              <a:srgbClr val="FFF1F6">
                <a:alpha val="333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8" name="Google Shape;2428;p41"/>
            <p:cNvSpPr/>
            <p:nvPr/>
          </p:nvSpPr>
          <p:spPr>
            <a:xfrm>
              <a:off x="1387601" y="3847848"/>
              <a:ext cx="66324" cy="17273"/>
            </a:xfrm>
            <a:custGeom>
              <a:avLst/>
              <a:gdLst/>
              <a:ahLst/>
              <a:cxnLst/>
              <a:rect l="l" t="t" r="r" b="b"/>
              <a:pathLst>
                <a:path w="599" h="156" extrusionOk="0">
                  <a:moveTo>
                    <a:pt x="243" y="1"/>
                  </a:moveTo>
                  <a:cubicBezTo>
                    <a:pt x="231" y="1"/>
                    <a:pt x="220" y="1"/>
                    <a:pt x="209" y="2"/>
                  </a:cubicBezTo>
                  <a:cubicBezTo>
                    <a:pt x="177" y="2"/>
                    <a:pt x="149" y="14"/>
                    <a:pt x="125" y="18"/>
                  </a:cubicBezTo>
                  <a:cubicBezTo>
                    <a:pt x="73" y="30"/>
                    <a:pt x="45" y="43"/>
                    <a:pt x="45" y="43"/>
                  </a:cubicBezTo>
                  <a:cubicBezTo>
                    <a:pt x="32" y="51"/>
                    <a:pt x="28" y="59"/>
                    <a:pt x="8" y="67"/>
                  </a:cubicBezTo>
                  <a:cubicBezTo>
                    <a:pt x="0" y="87"/>
                    <a:pt x="12" y="111"/>
                    <a:pt x="32" y="115"/>
                  </a:cubicBezTo>
                  <a:cubicBezTo>
                    <a:pt x="32" y="115"/>
                    <a:pt x="69" y="131"/>
                    <a:pt x="117" y="135"/>
                  </a:cubicBezTo>
                  <a:cubicBezTo>
                    <a:pt x="129" y="135"/>
                    <a:pt x="141" y="139"/>
                    <a:pt x="157" y="139"/>
                  </a:cubicBezTo>
                  <a:cubicBezTo>
                    <a:pt x="173" y="139"/>
                    <a:pt x="189" y="147"/>
                    <a:pt x="201" y="147"/>
                  </a:cubicBezTo>
                  <a:cubicBezTo>
                    <a:pt x="233" y="147"/>
                    <a:pt x="261" y="151"/>
                    <a:pt x="294" y="151"/>
                  </a:cubicBezTo>
                  <a:cubicBezTo>
                    <a:pt x="330" y="151"/>
                    <a:pt x="358" y="155"/>
                    <a:pt x="390" y="155"/>
                  </a:cubicBezTo>
                  <a:lnTo>
                    <a:pt x="474" y="155"/>
                  </a:lnTo>
                  <a:cubicBezTo>
                    <a:pt x="523" y="155"/>
                    <a:pt x="559" y="151"/>
                    <a:pt x="559" y="151"/>
                  </a:cubicBezTo>
                  <a:lnTo>
                    <a:pt x="563" y="151"/>
                  </a:lnTo>
                  <a:cubicBezTo>
                    <a:pt x="575" y="151"/>
                    <a:pt x="583" y="143"/>
                    <a:pt x="591" y="135"/>
                  </a:cubicBezTo>
                  <a:cubicBezTo>
                    <a:pt x="599" y="119"/>
                    <a:pt x="595" y="95"/>
                    <a:pt x="579" y="87"/>
                  </a:cubicBezTo>
                  <a:cubicBezTo>
                    <a:pt x="579" y="87"/>
                    <a:pt x="551" y="67"/>
                    <a:pt x="499" y="43"/>
                  </a:cubicBezTo>
                  <a:cubicBezTo>
                    <a:pt x="474" y="35"/>
                    <a:pt x="442" y="22"/>
                    <a:pt x="414" y="18"/>
                  </a:cubicBezTo>
                  <a:cubicBezTo>
                    <a:pt x="386" y="14"/>
                    <a:pt x="350" y="10"/>
                    <a:pt x="314" y="2"/>
                  </a:cubicBezTo>
                  <a:cubicBezTo>
                    <a:pt x="290" y="2"/>
                    <a:pt x="265" y="1"/>
                    <a:pt x="243" y="1"/>
                  </a:cubicBezTo>
                  <a:close/>
                </a:path>
              </a:pathLst>
            </a:custGeom>
            <a:solidFill>
              <a:srgbClr val="FFF1F6">
                <a:alpha val="333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9" name="Google Shape;2429;p41"/>
            <p:cNvSpPr/>
            <p:nvPr/>
          </p:nvSpPr>
          <p:spPr>
            <a:xfrm>
              <a:off x="1493456" y="2585216"/>
              <a:ext cx="81936" cy="22145"/>
            </a:xfrm>
            <a:custGeom>
              <a:avLst/>
              <a:gdLst/>
              <a:ahLst/>
              <a:cxnLst/>
              <a:rect l="l" t="t" r="r" b="b"/>
              <a:pathLst>
                <a:path w="740" h="200" extrusionOk="0">
                  <a:moveTo>
                    <a:pt x="665" y="0"/>
                  </a:moveTo>
                  <a:cubicBezTo>
                    <a:pt x="647" y="0"/>
                    <a:pt x="623" y="2"/>
                    <a:pt x="595" y="7"/>
                  </a:cubicBezTo>
                  <a:cubicBezTo>
                    <a:pt x="579" y="11"/>
                    <a:pt x="563" y="11"/>
                    <a:pt x="543" y="15"/>
                  </a:cubicBezTo>
                  <a:cubicBezTo>
                    <a:pt x="527" y="15"/>
                    <a:pt x="507" y="15"/>
                    <a:pt x="487" y="23"/>
                  </a:cubicBezTo>
                  <a:cubicBezTo>
                    <a:pt x="447" y="27"/>
                    <a:pt x="406" y="35"/>
                    <a:pt x="366" y="43"/>
                  </a:cubicBezTo>
                  <a:cubicBezTo>
                    <a:pt x="326" y="47"/>
                    <a:pt x="286" y="51"/>
                    <a:pt x="246" y="63"/>
                  </a:cubicBezTo>
                  <a:cubicBezTo>
                    <a:pt x="226" y="63"/>
                    <a:pt x="213" y="71"/>
                    <a:pt x="193" y="71"/>
                  </a:cubicBezTo>
                  <a:cubicBezTo>
                    <a:pt x="173" y="79"/>
                    <a:pt x="157" y="79"/>
                    <a:pt x="141" y="83"/>
                  </a:cubicBezTo>
                  <a:cubicBezTo>
                    <a:pt x="77" y="95"/>
                    <a:pt x="37" y="111"/>
                    <a:pt x="37" y="111"/>
                  </a:cubicBezTo>
                  <a:lnTo>
                    <a:pt x="33" y="111"/>
                  </a:lnTo>
                  <a:cubicBezTo>
                    <a:pt x="17" y="115"/>
                    <a:pt x="13" y="128"/>
                    <a:pt x="5" y="136"/>
                  </a:cubicBezTo>
                  <a:cubicBezTo>
                    <a:pt x="1" y="160"/>
                    <a:pt x="13" y="180"/>
                    <a:pt x="33" y="184"/>
                  </a:cubicBezTo>
                  <a:cubicBezTo>
                    <a:pt x="33" y="184"/>
                    <a:pt x="77" y="192"/>
                    <a:pt x="141" y="196"/>
                  </a:cubicBezTo>
                  <a:cubicBezTo>
                    <a:pt x="165" y="196"/>
                    <a:pt x="191" y="199"/>
                    <a:pt x="218" y="199"/>
                  </a:cubicBezTo>
                  <a:cubicBezTo>
                    <a:pt x="231" y="199"/>
                    <a:pt x="244" y="199"/>
                    <a:pt x="258" y="196"/>
                  </a:cubicBezTo>
                  <a:cubicBezTo>
                    <a:pt x="298" y="196"/>
                    <a:pt x="342" y="192"/>
                    <a:pt x="386" y="188"/>
                  </a:cubicBezTo>
                  <a:cubicBezTo>
                    <a:pt x="434" y="180"/>
                    <a:pt x="479" y="168"/>
                    <a:pt x="519" y="160"/>
                  </a:cubicBezTo>
                  <a:cubicBezTo>
                    <a:pt x="559" y="148"/>
                    <a:pt x="595" y="132"/>
                    <a:pt x="623" y="119"/>
                  </a:cubicBezTo>
                  <a:cubicBezTo>
                    <a:pt x="680" y="91"/>
                    <a:pt x="720" y="67"/>
                    <a:pt x="720" y="67"/>
                  </a:cubicBezTo>
                  <a:cubicBezTo>
                    <a:pt x="728" y="63"/>
                    <a:pt x="736" y="47"/>
                    <a:pt x="740" y="43"/>
                  </a:cubicBezTo>
                  <a:cubicBezTo>
                    <a:pt x="740" y="15"/>
                    <a:pt x="724" y="3"/>
                    <a:pt x="704" y="3"/>
                  </a:cubicBezTo>
                  <a:cubicBezTo>
                    <a:pt x="704" y="3"/>
                    <a:pt x="689" y="0"/>
                    <a:pt x="665" y="0"/>
                  </a:cubicBezTo>
                  <a:close/>
                </a:path>
              </a:pathLst>
            </a:custGeom>
            <a:solidFill>
              <a:srgbClr val="FFF1F6">
                <a:alpha val="333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0" name="Google Shape;2430;p41"/>
            <p:cNvSpPr/>
            <p:nvPr/>
          </p:nvSpPr>
          <p:spPr>
            <a:xfrm>
              <a:off x="1446729" y="2541147"/>
              <a:ext cx="73521" cy="19488"/>
            </a:xfrm>
            <a:custGeom>
              <a:avLst/>
              <a:gdLst/>
              <a:ahLst/>
              <a:cxnLst/>
              <a:rect l="l" t="t" r="r" b="b"/>
              <a:pathLst>
                <a:path w="664" h="176" extrusionOk="0">
                  <a:moveTo>
                    <a:pt x="438" y="0"/>
                  </a:moveTo>
                  <a:cubicBezTo>
                    <a:pt x="401" y="0"/>
                    <a:pt x="362" y="1"/>
                    <a:pt x="322" y="3"/>
                  </a:cubicBezTo>
                  <a:cubicBezTo>
                    <a:pt x="254" y="15"/>
                    <a:pt x="177" y="35"/>
                    <a:pt x="121" y="55"/>
                  </a:cubicBezTo>
                  <a:cubicBezTo>
                    <a:pt x="65" y="76"/>
                    <a:pt x="33" y="96"/>
                    <a:pt x="33" y="96"/>
                  </a:cubicBezTo>
                  <a:cubicBezTo>
                    <a:pt x="21" y="100"/>
                    <a:pt x="17" y="108"/>
                    <a:pt x="5" y="124"/>
                  </a:cubicBezTo>
                  <a:cubicBezTo>
                    <a:pt x="1" y="144"/>
                    <a:pt x="17" y="164"/>
                    <a:pt x="37" y="168"/>
                  </a:cubicBezTo>
                  <a:cubicBezTo>
                    <a:pt x="37" y="168"/>
                    <a:pt x="73" y="176"/>
                    <a:pt x="133" y="176"/>
                  </a:cubicBezTo>
                  <a:cubicBezTo>
                    <a:pt x="194" y="176"/>
                    <a:pt x="266" y="168"/>
                    <a:pt x="342" y="156"/>
                  </a:cubicBezTo>
                  <a:cubicBezTo>
                    <a:pt x="419" y="144"/>
                    <a:pt x="487" y="136"/>
                    <a:pt x="543" y="120"/>
                  </a:cubicBezTo>
                  <a:cubicBezTo>
                    <a:pt x="599" y="104"/>
                    <a:pt x="635" y="88"/>
                    <a:pt x="635" y="88"/>
                  </a:cubicBezTo>
                  <a:lnTo>
                    <a:pt x="639" y="88"/>
                  </a:lnTo>
                  <a:cubicBezTo>
                    <a:pt x="648" y="84"/>
                    <a:pt x="656" y="76"/>
                    <a:pt x="660" y="63"/>
                  </a:cubicBezTo>
                  <a:cubicBezTo>
                    <a:pt x="664" y="43"/>
                    <a:pt x="656" y="23"/>
                    <a:pt x="635" y="19"/>
                  </a:cubicBezTo>
                  <a:cubicBezTo>
                    <a:pt x="635" y="19"/>
                    <a:pt x="599" y="7"/>
                    <a:pt x="539" y="3"/>
                  </a:cubicBezTo>
                  <a:cubicBezTo>
                    <a:pt x="509" y="1"/>
                    <a:pt x="475" y="0"/>
                    <a:pt x="438" y="0"/>
                  </a:cubicBezTo>
                  <a:close/>
                </a:path>
              </a:pathLst>
            </a:custGeom>
            <a:solidFill>
              <a:srgbClr val="FFF1F6">
                <a:alpha val="333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1" name="Google Shape;2431;p41"/>
            <p:cNvSpPr/>
            <p:nvPr/>
          </p:nvSpPr>
          <p:spPr>
            <a:xfrm>
              <a:off x="1506411" y="2626407"/>
              <a:ext cx="56138" cy="19709"/>
            </a:xfrm>
            <a:custGeom>
              <a:avLst/>
              <a:gdLst/>
              <a:ahLst/>
              <a:cxnLst/>
              <a:rect l="l" t="t" r="r" b="b"/>
              <a:pathLst>
                <a:path w="507" h="178" extrusionOk="0">
                  <a:moveTo>
                    <a:pt x="466" y="1"/>
                  </a:moveTo>
                  <a:cubicBezTo>
                    <a:pt x="466" y="1"/>
                    <a:pt x="430" y="1"/>
                    <a:pt x="390" y="9"/>
                  </a:cubicBezTo>
                  <a:cubicBezTo>
                    <a:pt x="374" y="9"/>
                    <a:pt x="366" y="13"/>
                    <a:pt x="354" y="13"/>
                  </a:cubicBezTo>
                  <a:cubicBezTo>
                    <a:pt x="346" y="17"/>
                    <a:pt x="330" y="17"/>
                    <a:pt x="321" y="17"/>
                  </a:cubicBezTo>
                  <a:lnTo>
                    <a:pt x="245" y="33"/>
                  </a:lnTo>
                  <a:cubicBezTo>
                    <a:pt x="221" y="33"/>
                    <a:pt x="197" y="37"/>
                    <a:pt x="169" y="41"/>
                  </a:cubicBezTo>
                  <a:cubicBezTo>
                    <a:pt x="161" y="49"/>
                    <a:pt x="149" y="53"/>
                    <a:pt x="137" y="53"/>
                  </a:cubicBezTo>
                  <a:cubicBezTo>
                    <a:pt x="125" y="53"/>
                    <a:pt x="109" y="57"/>
                    <a:pt x="100" y="57"/>
                  </a:cubicBezTo>
                  <a:cubicBezTo>
                    <a:pt x="56" y="61"/>
                    <a:pt x="24" y="77"/>
                    <a:pt x="24" y="77"/>
                  </a:cubicBezTo>
                  <a:cubicBezTo>
                    <a:pt x="20" y="81"/>
                    <a:pt x="8" y="89"/>
                    <a:pt x="4" y="89"/>
                  </a:cubicBezTo>
                  <a:cubicBezTo>
                    <a:pt x="0" y="101"/>
                    <a:pt x="4" y="129"/>
                    <a:pt x="24" y="137"/>
                  </a:cubicBezTo>
                  <a:cubicBezTo>
                    <a:pt x="24" y="137"/>
                    <a:pt x="48" y="153"/>
                    <a:pt x="92" y="161"/>
                  </a:cubicBezTo>
                  <a:cubicBezTo>
                    <a:pt x="105" y="169"/>
                    <a:pt x="121" y="173"/>
                    <a:pt x="129" y="173"/>
                  </a:cubicBezTo>
                  <a:cubicBezTo>
                    <a:pt x="141" y="177"/>
                    <a:pt x="153" y="177"/>
                    <a:pt x="169" y="177"/>
                  </a:cubicBezTo>
                  <a:cubicBezTo>
                    <a:pt x="201" y="177"/>
                    <a:pt x="233" y="177"/>
                    <a:pt x="265" y="173"/>
                  </a:cubicBezTo>
                  <a:cubicBezTo>
                    <a:pt x="293" y="169"/>
                    <a:pt x="325" y="157"/>
                    <a:pt x="354" y="149"/>
                  </a:cubicBezTo>
                  <a:cubicBezTo>
                    <a:pt x="370" y="141"/>
                    <a:pt x="386" y="137"/>
                    <a:pt x="394" y="133"/>
                  </a:cubicBezTo>
                  <a:cubicBezTo>
                    <a:pt x="410" y="129"/>
                    <a:pt x="422" y="117"/>
                    <a:pt x="430" y="113"/>
                  </a:cubicBezTo>
                  <a:cubicBezTo>
                    <a:pt x="470" y="89"/>
                    <a:pt x="494" y="69"/>
                    <a:pt x="494" y="69"/>
                  </a:cubicBezTo>
                  <a:cubicBezTo>
                    <a:pt x="502" y="61"/>
                    <a:pt x="506" y="53"/>
                    <a:pt x="506" y="41"/>
                  </a:cubicBezTo>
                  <a:cubicBezTo>
                    <a:pt x="506" y="21"/>
                    <a:pt x="490" y="1"/>
                    <a:pt x="470" y="1"/>
                  </a:cubicBezTo>
                  <a:close/>
                </a:path>
              </a:pathLst>
            </a:custGeom>
            <a:solidFill>
              <a:srgbClr val="FFF1F6">
                <a:alpha val="333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2" name="Google Shape;2432;p41"/>
            <p:cNvSpPr/>
            <p:nvPr/>
          </p:nvSpPr>
          <p:spPr>
            <a:xfrm>
              <a:off x="1380514" y="2459097"/>
              <a:ext cx="123680" cy="17495"/>
            </a:xfrm>
            <a:custGeom>
              <a:avLst/>
              <a:gdLst/>
              <a:ahLst/>
              <a:cxnLst/>
              <a:rect l="l" t="t" r="r" b="b"/>
              <a:pathLst>
                <a:path w="1117" h="158" extrusionOk="0">
                  <a:moveTo>
                    <a:pt x="558" y="1"/>
                  </a:moveTo>
                  <a:cubicBezTo>
                    <a:pt x="430" y="1"/>
                    <a:pt x="297" y="5"/>
                    <a:pt x="197" y="17"/>
                  </a:cubicBezTo>
                  <a:cubicBezTo>
                    <a:pt x="96" y="25"/>
                    <a:pt x="32" y="41"/>
                    <a:pt x="32" y="41"/>
                  </a:cubicBezTo>
                  <a:cubicBezTo>
                    <a:pt x="16" y="45"/>
                    <a:pt x="8" y="57"/>
                    <a:pt x="0" y="73"/>
                  </a:cubicBezTo>
                  <a:cubicBezTo>
                    <a:pt x="0" y="93"/>
                    <a:pt x="12" y="113"/>
                    <a:pt x="32" y="117"/>
                  </a:cubicBezTo>
                  <a:cubicBezTo>
                    <a:pt x="32" y="117"/>
                    <a:pt x="96" y="134"/>
                    <a:pt x="197" y="142"/>
                  </a:cubicBezTo>
                  <a:cubicBezTo>
                    <a:pt x="293" y="154"/>
                    <a:pt x="430" y="158"/>
                    <a:pt x="558" y="158"/>
                  </a:cubicBezTo>
                  <a:cubicBezTo>
                    <a:pt x="691" y="158"/>
                    <a:pt x="820" y="154"/>
                    <a:pt x="920" y="142"/>
                  </a:cubicBezTo>
                  <a:cubicBezTo>
                    <a:pt x="972" y="138"/>
                    <a:pt x="1013" y="134"/>
                    <a:pt x="1041" y="125"/>
                  </a:cubicBezTo>
                  <a:cubicBezTo>
                    <a:pt x="1073" y="121"/>
                    <a:pt x="1085" y="117"/>
                    <a:pt x="1085" y="117"/>
                  </a:cubicBezTo>
                  <a:cubicBezTo>
                    <a:pt x="1101" y="113"/>
                    <a:pt x="1113" y="101"/>
                    <a:pt x="1117" y="85"/>
                  </a:cubicBezTo>
                  <a:cubicBezTo>
                    <a:pt x="1117" y="65"/>
                    <a:pt x="1105" y="45"/>
                    <a:pt x="1085" y="41"/>
                  </a:cubicBezTo>
                  <a:cubicBezTo>
                    <a:pt x="1085" y="41"/>
                    <a:pt x="1073" y="37"/>
                    <a:pt x="1041" y="33"/>
                  </a:cubicBezTo>
                  <a:cubicBezTo>
                    <a:pt x="1013" y="25"/>
                    <a:pt x="972" y="21"/>
                    <a:pt x="920" y="17"/>
                  </a:cubicBezTo>
                  <a:cubicBezTo>
                    <a:pt x="824" y="5"/>
                    <a:pt x="691" y="1"/>
                    <a:pt x="558" y="1"/>
                  </a:cubicBezTo>
                  <a:close/>
                </a:path>
              </a:pathLst>
            </a:custGeom>
            <a:solidFill>
              <a:srgbClr val="FFF1F6">
                <a:alpha val="333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3" name="Google Shape;2433;p41"/>
            <p:cNvSpPr/>
            <p:nvPr/>
          </p:nvSpPr>
          <p:spPr>
            <a:xfrm>
              <a:off x="1881002" y="2121487"/>
              <a:ext cx="57023" cy="17052"/>
            </a:xfrm>
            <a:custGeom>
              <a:avLst/>
              <a:gdLst/>
              <a:ahLst/>
              <a:cxnLst/>
              <a:rect l="l" t="t" r="r" b="b"/>
              <a:pathLst>
                <a:path w="515" h="154" extrusionOk="0">
                  <a:moveTo>
                    <a:pt x="333" y="0"/>
                  </a:moveTo>
                  <a:cubicBezTo>
                    <a:pt x="305" y="0"/>
                    <a:pt x="277" y="9"/>
                    <a:pt x="253" y="9"/>
                  </a:cubicBezTo>
                  <a:cubicBezTo>
                    <a:pt x="229" y="9"/>
                    <a:pt x="201" y="9"/>
                    <a:pt x="177" y="13"/>
                  </a:cubicBezTo>
                  <a:cubicBezTo>
                    <a:pt x="169" y="13"/>
                    <a:pt x="157" y="17"/>
                    <a:pt x="141" y="17"/>
                  </a:cubicBezTo>
                  <a:cubicBezTo>
                    <a:pt x="129" y="17"/>
                    <a:pt x="117" y="21"/>
                    <a:pt x="108" y="21"/>
                  </a:cubicBezTo>
                  <a:cubicBezTo>
                    <a:pt x="68" y="33"/>
                    <a:pt x="36" y="41"/>
                    <a:pt x="36" y="41"/>
                  </a:cubicBezTo>
                  <a:cubicBezTo>
                    <a:pt x="28" y="41"/>
                    <a:pt x="20" y="53"/>
                    <a:pt x="12" y="57"/>
                  </a:cubicBezTo>
                  <a:cubicBezTo>
                    <a:pt x="0" y="77"/>
                    <a:pt x="4" y="101"/>
                    <a:pt x="24" y="113"/>
                  </a:cubicBezTo>
                  <a:cubicBezTo>
                    <a:pt x="24" y="113"/>
                    <a:pt x="56" y="129"/>
                    <a:pt x="96" y="137"/>
                  </a:cubicBezTo>
                  <a:cubicBezTo>
                    <a:pt x="117" y="141"/>
                    <a:pt x="141" y="153"/>
                    <a:pt x="173" y="153"/>
                  </a:cubicBezTo>
                  <a:lnTo>
                    <a:pt x="261" y="153"/>
                  </a:lnTo>
                  <a:cubicBezTo>
                    <a:pt x="297" y="149"/>
                    <a:pt x="321" y="141"/>
                    <a:pt x="354" y="137"/>
                  </a:cubicBezTo>
                  <a:cubicBezTo>
                    <a:pt x="382" y="133"/>
                    <a:pt x="406" y="121"/>
                    <a:pt x="426" y="113"/>
                  </a:cubicBezTo>
                  <a:cubicBezTo>
                    <a:pt x="466" y="93"/>
                    <a:pt x="494" y="73"/>
                    <a:pt x="494" y="73"/>
                  </a:cubicBezTo>
                  <a:cubicBezTo>
                    <a:pt x="502" y="69"/>
                    <a:pt x="506" y="61"/>
                    <a:pt x="506" y="53"/>
                  </a:cubicBezTo>
                  <a:cubicBezTo>
                    <a:pt x="514" y="33"/>
                    <a:pt x="498" y="13"/>
                    <a:pt x="478" y="9"/>
                  </a:cubicBezTo>
                  <a:lnTo>
                    <a:pt x="474" y="9"/>
                  </a:lnTo>
                  <a:cubicBezTo>
                    <a:pt x="474" y="9"/>
                    <a:pt x="442" y="0"/>
                    <a:pt x="402" y="0"/>
                  </a:cubicBezTo>
                  <a:close/>
                </a:path>
              </a:pathLst>
            </a:custGeom>
            <a:solidFill>
              <a:srgbClr val="FFF1F6">
                <a:alpha val="333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4" name="Google Shape;2434;p41"/>
            <p:cNvSpPr/>
            <p:nvPr/>
          </p:nvSpPr>
          <p:spPr>
            <a:xfrm>
              <a:off x="1860960" y="2067009"/>
              <a:ext cx="65438" cy="19045"/>
            </a:xfrm>
            <a:custGeom>
              <a:avLst/>
              <a:gdLst/>
              <a:ahLst/>
              <a:cxnLst/>
              <a:rect l="l" t="t" r="r" b="b"/>
              <a:pathLst>
                <a:path w="591" h="172" extrusionOk="0">
                  <a:moveTo>
                    <a:pt x="508" y="1"/>
                  </a:moveTo>
                  <a:cubicBezTo>
                    <a:pt x="495" y="1"/>
                    <a:pt x="480" y="1"/>
                    <a:pt x="462" y="2"/>
                  </a:cubicBezTo>
                  <a:cubicBezTo>
                    <a:pt x="450" y="2"/>
                    <a:pt x="438" y="6"/>
                    <a:pt x="422" y="6"/>
                  </a:cubicBezTo>
                  <a:cubicBezTo>
                    <a:pt x="410" y="10"/>
                    <a:pt x="394" y="10"/>
                    <a:pt x="378" y="10"/>
                  </a:cubicBezTo>
                  <a:cubicBezTo>
                    <a:pt x="350" y="10"/>
                    <a:pt x="314" y="18"/>
                    <a:pt x="281" y="22"/>
                  </a:cubicBezTo>
                  <a:lnTo>
                    <a:pt x="193" y="38"/>
                  </a:lnTo>
                  <a:cubicBezTo>
                    <a:pt x="181" y="42"/>
                    <a:pt x="169" y="46"/>
                    <a:pt x="153" y="46"/>
                  </a:cubicBezTo>
                  <a:cubicBezTo>
                    <a:pt x="137" y="51"/>
                    <a:pt x="121" y="51"/>
                    <a:pt x="113" y="59"/>
                  </a:cubicBezTo>
                  <a:cubicBezTo>
                    <a:pt x="60" y="67"/>
                    <a:pt x="28" y="83"/>
                    <a:pt x="28" y="83"/>
                  </a:cubicBezTo>
                  <a:cubicBezTo>
                    <a:pt x="16" y="87"/>
                    <a:pt x="8" y="91"/>
                    <a:pt x="12" y="99"/>
                  </a:cubicBezTo>
                  <a:cubicBezTo>
                    <a:pt x="0" y="119"/>
                    <a:pt x="12" y="143"/>
                    <a:pt x="32" y="147"/>
                  </a:cubicBezTo>
                  <a:cubicBezTo>
                    <a:pt x="32" y="147"/>
                    <a:pt x="69" y="159"/>
                    <a:pt x="117" y="167"/>
                  </a:cubicBezTo>
                  <a:cubicBezTo>
                    <a:pt x="141" y="167"/>
                    <a:pt x="173" y="171"/>
                    <a:pt x="209" y="171"/>
                  </a:cubicBezTo>
                  <a:cubicBezTo>
                    <a:pt x="241" y="171"/>
                    <a:pt x="277" y="171"/>
                    <a:pt x="314" y="167"/>
                  </a:cubicBezTo>
                  <a:cubicBezTo>
                    <a:pt x="382" y="151"/>
                    <a:pt x="454" y="139"/>
                    <a:pt x="498" y="111"/>
                  </a:cubicBezTo>
                  <a:cubicBezTo>
                    <a:pt x="543" y="87"/>
                    <a:pt x="575" y="67"/>
                    <a:pt x="575" y="67"/>
                  </a:cubicBezTo>
                  <a:cubicBezTo>
                    <a:pt x="583" y="63"/>
                    <a:pt x="591" y="51"/>
                    <a:pt x="591" y="42"/>
                  </a:cubicBezTo>
                  <a:cubicBezTo>
                    <a:pt x="591" y="22"/>
                    <a:pt x="575" y="2"/>
                    <a:pt x="555" y="2"/>
                  </a:cubicBezTo>
                  <a:lnTo>
                    <a:pt x="551" y="2"/>
                  </a:lnTo>
                  <a:cubicBezTo>
                    <a:pt x="551" y="2"/>
                    <a:pt x="535" y="1"/>
                    <a:pt x="508" y="1"/>
                  </a:cubicBezTo>
                  <a:close/>
                </a:path>
              </a:pathLst>
            </a:custGeom>
            <a:solidFill>
              <a:srgbClr val="FFF1F6">
                <a:alpha val="333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5" name="Google Shape;2435;p41"/>
            <p:cNvSpPr/>
            <p:nvPr/>
          </p:nvSpPr>
          <p:spPr>
            <a:xfrm>
              <a:off x="1860960" y="2016185"/>
              <a:ext cx="47722" cy="18159"/>
            </a:xfrm>
            <a:custGeom>
              <a:avLst/>
              <a:gdLst/>
              <a:ahLst/>
              <a:cxnLst/>
              <a:rect l="l" t="t" r="r" b="b"/>
              <a:pathLst>
                <a:path w="431" h="164" extrusionOk="0">
                  <a:moveTo>
                    <a:pt x="283" y="1"/>
                  </a:moveTo>
                  <a:cubicBezTo>
                    <a:pt x="257" y="1"/>
                    <a:pt x="228" y="3"/>
                    <a:pt x="197" y="7"/>
                  </a:cubicBezTo>
                  <a:cubicBezTo>
                    <a:pt x="153" y="19"/>
                    <a:pt x="109" y="35"/>
                    <a:pt x="73" y="56"/>
                  </a:cubicBezTo>
                  <a:cubicBezTo>
                    <a:pt x="36" y="68"/>
                    <a:pt x="16" y="88"/>
                    <a:pt x="16" y="88"/>
                  </a:cubicBezTo>
                  <a:cubicBezTo>
                    <a:pt x="12" y="96"/>
                    <a:pt x="8" y="100"/>
                    <a:pt x="8" y="104"/>
                  </a:cubicBezTo>
                  <a:cubicBezTo>
                    <a:pt x="0" y="124"/>
                    <a:pt x="16" y="148"/>
                    <a:pt x="36" y="156"/>
                  </a:cubicBezTo>
                  <a:cubicBezTo>
                    <a:pt x="36" y="156"/>
                    <a:pt x="69" y="164"/>
                    <a:pt x="101" y="164"/>
                  </a:cubicBezTo>
                  <a:cubicBezTo>
                    <a:pt x="137" y="164"/>
                    <a:pt x="185" y="160"/>
                    <a:pt x="233" y="148"/>
                  </a:cubicBezTo>
                  <a:cubicBezTo>
                    <a:pt x="253" y="144"/>
                    <a:pt x="277" y="140"/>
                    <a:pt x="298" y="136"/>
                  </a:cubicBezTo>
                  <a:cubicBezTo>
                    <a:pt x="318" y="128"/>
                    <a:pt x="338" y="124"/>
                    <a:pt x="354" y="116"/>
                  </a:cubicBezTo>
                  <a:cubicBezTo>
                    <a:pt x="386" y="100"/>
                    <a:pt x="410" y="84"/>
                    <a:pt x="410" y="84"/>
                  </a:cubicBezTo>
                  <a:cubicBezTo>
                    <a:pt x="418" y="80"/>
                    <a:pt x="418" y="68"/>
                    <a:pt x="422" y="64"/>
                  </a:cubicBezTo>
                  <a:cubicBezTo>
                    <a:pt x="430" y="43"/>
                    <a:pt x="418" y="19"/>
                    <a:pt x="398" y="15"/>
                  </a:cubicBezTo>
                  <a:cubicBezTo>
                    <a:pt x="398" y="15"/>
                    <a:pt x="374" y="7"/>
                    <a:pt x="334" y="3"/>
                  </a:cubicBezTo>
                  <a:cubicBezTo>
                    <a:pt x="319" y="2"/>
                    <a:pt x="302" y="1"/>
                    <a:pt x="283" y="1"/>
                  </a:cubicBezTo>
                  <a:close/>
                </a:path>
              </a:pathLst>
            </a:custGeom>
            <a:solidFill>
              <a:srgbClr val="FFF1F6">
                <a:alpha val="333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6" name="Google Shape;2436;p41"/>
            <p:cNvSpPr/>
            <p:nvPr/>
          </p:nvSpPr>
          <p:spPr>
            <a:xfrm>
              <a:off x="884012" y="3064779"/>
              <a:ext cx="158890" cy="128552"/>
            </a:xfrm>
            <a:custGeom>
              <a:avLst/>
              <a:gdLst/>
              <a:ahLst/>
              <a:cxnLst/>
              <a:rect l="l" t="t" r="r" b="b"/>
              <a:pathLst>
                <a:path w="1435" h="1161" extrusionOk="0">
                  <a:moveTo>
                    <a:pt x="33" y="0"/>
                  </a:moveTo>
                  <a:cubicBezTo>
                    <a:pt x="24" y="0"/>
                    <a:pt x="16" y="5"/>
                    <a:pt x="16" y="15"/>
                  </a:cubicBezTo>
                  <a:cubicBezTo>
                    <a:pt x="0" y="31"/>
                    <a:pt x="4" y="55"/>
                    <a:pt x="20" y="63"/>
                  </a:cubicBezTo>
                  <a:cubicBezTo>
                    <a:pt x="20" y="63"/>
                    <a:pt x="40" y="83"/>
                    <a:pt x="81" y="112"/>
                  </a:cubicBezTo>
                  <a:cubicBezTo>
                    <a:pt x="121" y="136"/>
                    <a:pt x="177" y="176"/>
                    <a:pt x="245" y="220"/>
                  </a:cubicBezTo>
                  <a:cubicBezTo>
                    <a:pt x="281" y="248"/>
                    <a:pt x="318" y="272"/>
                    <a:pt x="358" y="296"/>
                  </a:cubicBezTo>
                  <a:cubicBezTo>
                    <a:pt x="398" y="321"/>
                    <a:pt x="438" y="353"/>
                    <a:pt x="478" y="381"/>
                  </a:cubicBezTo>
                  <a:cubicBezTo>
                    <a:pt x="563" y="437"/>
                    <a:pt x="647" y="501"/>
                    <a:pt x="735" y="570"/>
                  </a:cubicBezTo>
                  <a:cubicBezTo>
                    <a:pt x="776" y="602"/>
                    <a:pt x="820" y="634"/>
                    <a:pt x="860" y="670"/>
                  </a:cubicBezTo>
                  <a:cubicBezTo>
                    <a:pt x="904" y="698"/>
                    <a:pt x="944" y="734"/>
                    <a:pt x="981" y="771"/>
                  </a:cubicBezTo>
                  <a:cubicBezTo>
                    <a:pt x="1021" y="803"/>
                    <a:pt x="1061" y="831"/>
                    <a:pt x="1089" y="863"/>
                  </a:cubicBezTo>
                  <a:cubicBezTo>
                    <a:pt x="1125" y="895"/>
                    <a:pt x="1157" y="923"/>
                    <a:pt x="1185" y="955"/>
                  </a:cubicBezTo>
                  <a:cubicBezTo>
                    <a:pt x="1246" y="1012"/>
                    <a:pt x="1286" y="1060"/>
                    <a:pt x="1322" y="1096"/>
                  </a:cubicBezTo>
                  <a:cubicBezTo>
                    <a:pt x="1350" y="1128"/>
                    <a:pt x="1370" y="1152"/>
                    <a:pt x="1370" y="1152"/>
                  </a:cubicBezTo>
                  <a:cubicBezTo>
                    <a:pt x="1380" y="1157"/>
                    <a:pt x="1390" y="1161"/>
                    <a:pt x="1400" y="1161"/>
                  </a:cubicBezTo>
                  <a:cubicBezTo>
                    <a:pt x="1406" y="1161"/>
                    <a:pt x="1412" y="1159"/>
                    <a:pt x="1418" y="1156"/>
                  </a:cubicBezTo>
                  <a:cubicBezTo>
                    <a:pt x="1431" y="1144"/>
                    <a:pt x="1435" y="1120"/>
                    <a:pt x="1427" y="1104"/>
                  </a:cubicBezTo>
                  <a:cubicBezTo>
                    <a:pt x="1427" y="1104"/>
                    <a:pt x="1410" y="1080"/>
                    <a:pt x="1386" y="1040"/>
                  </a:cubicBezTo>
                  <a:cubicBezTo>
                    <a:pt x="1370" y="1020"/>
                    <a:pt x="1354" y="996"/>
                    <a:pt x="1334" y="963"/>
                  </a:cubicBezTo>
                  <a:cubicBezTo>
                    <a:pt x="1314" y="939"/>
                    <a:pt x="1294" y="903"/>
                    <a:pt x="1266" y="875"/>
                  </a:cubicBezTo>
                  <a:cubicBezTo>
                    <a:pt x="1242" y="839"/>
                    <a:pt x="1210" y="803"/>
                    <a:pt x="1181" y="771"/>
                  </a:cubicBezTo>
                  <a:cubicBezTo>
                    <a:pt x="1149" y="730"/>
                    <a:pt x="1109" y="694"/>
                    <a:pt x="1073" y="658"/>
                  </a:cubicBezTo>
                  <a:cubicBezTo>
                    <a:pt x="1033" y="622"/>
                    <a:pt x="1001" y="582"/>
                    <a:pt x="952" y="550"/>
                  </a:cubicBezTo>
                  <a:cubicBezTo>
                    <a:pt x="908" y="513"/>
                    <a:pt x="868" y="477"/>
                    <a:pt x="824" y="441"/>
                  </a:cubicBezTo>
                  <a:cubicBezTo>
                    <a:pt x="780" y="413"/>
                    <a:pt x="735" y="377"/>
                    <a:pt x="687" y="349"/>
                  </a:cubicBezTo>
                  <a:cubicBezTo>
                    <a:pt x="643" y="317"/>
                    <a:pt x="599" y="292"/>
                    <a:pt x="555" y="260"/>
                  </a:cubicBezTo>
                  <a:cubicBezTo>
                    <a:pt x="506" y="236"/>
                    <a:pt x="466" y="208"/>
                    <a:pt x="422" y="184"/>
                  </a:cubicBezTo>
                  <a:cubicBezTo>
                    <a:pt x="378" y="160"/>
                    <a:pt x="338" y="140"/>
                    <a:pt x="302" y="120"/>
                  </a:cubicBezTo>
                  <a:cubicBezTo>
                    <a:pt x="225" y="79"/>
                    <a:pt x="165" y="55"/>
                    <a:pt x="121" y="35"/>
                  </a:cubicBezTo>
                  <a:cubicBezTo>
                    <a:pt x="77" y="15"/>
                    <a:pt x="52" y="7"/>
                    <a:pt x="52" y="7"/>
                  </a:cubicBezTo>
                  <a:cubicBezTo>
                    <a:pt x="46" y="2"/>
                    <a:pt x="39" y="0"/>
                    <a:pt x="33" y="0"/>
                  </a:cubicBezTo>
                  <a:close/>
                </a:path>
              </a:pathLst>
            </a:custGeom>
            <a:solidFill>
              <a:srgbClr val="FFF1F6">
                <a:alpha val="333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7" name="Google Shape;2437;p41"/>
            <p:cNvSpPr/>
            <p:nvPr/>
          </p:nvSpPr>
          <p:spPr>
            <a:xfrm>
              <a:off x="970712" y="3048391"/>
              <a:ext cx="112275" cy="107735"/>
            </a:xfrm>
            <a:custGeom>
              <a:avLst/>
              <a:gdLst/>
              <a:ahLst/>
              <a:cxnLst/>
              <a:rect l="l" t="t" r="r" b="b"/>
              <a:pathLst>
                <a:path w="1014" h="973" extrusionOk="0">
                  <a:moveTo>
                    <a:pt x="51" y="0"/>
                  </a:moveTo>
                  <a:cubicBezTo>
                    <a:pt x="41" y="0"/>
                    <a:pt x="28" y="5"/>
                    <a:pt x="17" y="19"/>
                  </a:cubicBezTo>
                  <a:cubicBezTo>
                    <a:pt x="5" y="31"/>
                    <a:pt x="1" y="55"/>
                    <a:pt x="17" y="67"/>
                  </a:cubicBezTo>
                  <a:cubicBezTo>
                    <a:pt x="17" y="67"/>
                    <a:pt x="69" y="127"/>
                    <a:pt x="161" y="215"/>
                  </a:cubicBezTo>
                  <a:cubicBezTo>
                    <a:pt x="185" y="231"/>
                    <a:pt x="210" y="256"/>
                    <a:pt x="238" y="280"/>
                  </a:cubicBezTo>
                  <a:cubicBezTo>
                    <a:pt x="266" y="300"/>
                    <a:pt x="286" y="328"/>
                    <a:pt x="318" y="356"/>
                  </a:cubicBezTo>
                  <a:cubicBezTo>
                    <a:pt x="366" y="408"/>
                    <a:pt x="427" y="460"/>
                    <a:pt x="487" y="517"/>
                  </a:cubicBezTo>
                  <a:cubicBezTo>
                    <a:pt x="547" y="569"/>
                    <a:pt x="603" y="629"/>
                    <a:pt x="660" y="681"/>
                  </a:cubicBezTo>
                  <a:cubicBezTo>
                    <a:pt x="688" y="706"/>
                    <a:pt x="712" y="730"/>
                    <a:pt x="740" y="758"/>
                  </a:cubicBezTo>
                  <a:lnTo>
                    <a:pt x="808" y="826"/>
                  </a:lnTo>
                  <a:cubicBezTo>
                    <a:pt x="848" y="866"/>
                    <a:pt x="889" y="902"/>
                    <a:pt x="913" y="927"/>
                  </a:cubicBezTo>
                  <a:cubicBezTo>
                    <a:pt x="941" y="947"/>
                    <a:pt x="953" y="963"/>
                    <a:pt x="953" y="963"/>
                  </a:cubicBezTo>
                  <a:cubicBezTo>
                    <a:pt x="961" y="968"/>
                    <a:pt x="970" y="973"/>
                    <a:pt x="979" y="973"/>
                  </a:cubicBezTo>
                  <a:cubicBezTo>
                    <a:pt x="984" y="973"/>
                    <a:pt x="989" y="971"/>
                    <a:pt x="993" y="967"/>
                  </a:cubicBezTo>
                  <a:cubicBezTo>
                    <a:pt x="1009" y="959"/>
                    <a:pt x="1013" y="931"/>
                    <a:pt x="1005" y="919"/>
                  </a:cubicBezTo>
                  <a:cubicBezTo>
                    <a:pt x="1005" y="919"/>
                    <a:pt x="993" y="898"/>
                    <a:pt x="973" y="866"/>
                  </a:cubicBezTo>
                  <a:cubicBezTo>
                    <a:pt x="957" y="838"/>
                    <a:pt x="925" y="790"/>
                    <a:pt x="889" y="742"/>
                  </a:cubicBezTo>
                  <a:cubicBezTo>
                    <a:pt x="869" y="718"/>
                    <a:pt x="848" y="690"/>
                    <a:pt x="828" y="661"/>
                  </a:cubicBezTo>
                  <a:cubicBezTo>
                    <a:pt x="804" y="629"/>
                    <a:pt x="780" y="605"/>
                    <a:pt x="756" y="577"/>
                  </a:cubicBezTo>
                  <a:cubicBezTo>
                    <a:pt x="704" y="521"/>
                    <a:pt x="644" y="460"/>
                    <a:pt x="587" y="400"/>
                  </a:cubicBezTo>
                  <a:cubicBezTo>
                    <a:pt x="523" y="344"/>
                    <a:pt x="463" y="288"/>
                    <a:pt x="402" y="240"/>
                  </a:cubicBezTo>
                  <a:cubicBezTo>
                    <a:pt x="378" y="215"/>
                    <a:pt x="346" y="187"/>
                    <a:pt x="318" y="167"/>
                  </a:cubicBezTo>
                  <a:cubicBezTo>
                    <a:pt x="294" y="147"/>
                    <a:pt x="262" y="127"/>
                    <a:pt x="238" y="115"/>
                  </a:cubicBezTo>
                  <a:cubicBezTo>
                    <a:pt x="133" y="43"/>
                    <a:pt x="61" y="2"/>
                    <a:pt x="61" y="2"/>
                  </a:cubicBezTo>
                  <a:cubicBezTo>
                    <a:pt x="58" y="1"/>
                    <a:pt x="55" y="0"/>
                    <a:pt x="51" y="0"/>
                  </a:cubicBezTo>
                  <a:close/>
                </a:path>
              </a:pathLst>
            </a:custGeom>
            <a:solidFill>
              <a:srgbClr val="FFF1F6">
                <a:alpha val="333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8" name="Google Shape;2438;p41"/>
            <p:cNvSpPr/>
            <p:nvPr/>
          </p:nvSpPr>
          <p:spPr>
            <a:xfrm>
              <a:off x="892428" y="3158234"/>
              <a:ext cx="43736" cy="22145"/>
            </a:xfrm>
            <a:custGeom>
              <a:avLst/>
              <a:gdLst/>
              <a:ahLst/>
              <a:cxnLst/>
              <a:rect l="l" t="t" r="r" b="b"/>
              <a:pathLst>
                <a:path w="395" h="200" extrusionOk="0">
                  <a:moveTo>
                    <a:pt x="120" y="1"/>
                  </a:moveTo>
                  <a:cubicBezTo>
                    <a:pt x="110" y="1"/>
                    <a:pt x="101" y="3"/>
                    <a:pt x="93" y="7"/>
                  </a:cubicBezTo>
                  <a:cubicBezTo>
                    <a:pt x="61" y="11"/>
                    <a:pt x="37" y="19"/>
                    <a:pt x="37" y="19"/>
                  </a:cubicBezTo>
                  <a:cubicBezTo>
                    <a:pt x="29" y="27"/>
                    <a:pt x="25" y="31"/>
                    <a:pt x="17" y="35"/>
                  </a:cubicBezTo>
                  <a:cubicBezTo>
                    <a:pt x="1" y="55"/>
                    <a:pt x="1" y="79"/>
                    <a:pt x="21" y="95"/>
                  </a:cubicBezTo>
                  <a:cubicBezTo>
                    <a:pt x="21" y="95"/>
                    <a:pt x="41" y="111"/>
                    <a:pt x="69" y="123"/>
                  </a:cubicBezTo>
                  <a:cubicBezTo>
                    <a:pt x="77" y="131"/>
                    <a:pt x="85" y="131"/>
                    <a:pt x="97" y="135"/>
                  </a:cubicBezTo>
                  <a:cubicBezTo>
                    <a:pt x="105" y="135"/>
                    <a:pt x="109" y="139"/>
                    <a:pt x="121" y="143"/>
                  </a:cubicBezTo>
                  <a:cubicBezTo>
                    <a:pt x="141" y="156"/>
                    <a:pt x="157" y="160"/>
                    <a:pt x="177" y="168"/>
                  </a:cubicBezTo>
                  <a:cubicBezTo>
                    <a:pt x="189" y="176"/>
                    <a:pt x="209" y="180"/>
                    <a:pt x="230" y="188"/>
                  </a:cubicBezTo>
                  <a:cubicBezTo>
                    <a:pt x="242" y="188"/>
                    <a:pt x="250" y="188"/>
                    <a:pt x="262" y="192"/>
                  </a:cubicBezTo>
                  <a:cubicBezTo>
                    <a:pt x="270" y="192"/>
                    <a:pt x="278" y="196"/>
                    <a:pt x="286" y="196"/>
                  </a:cubicBezTo>
                  <a:cubicBezTo>
                    <a:pt x="322" y="200"/>
                    <a:pt x="346" y="200"/>
                    <a:pt x="346" y="200"/>
                  </a:cubicBezTo>
                  <a:lnTo>
                    <a:pt x="350" y="200"/>
                  </a:lnTo>
                  <a:cubicBezTo>
                    <a:pt x="362" y="200"/>
                    <a:pt x="366" y="200"/>
                    <a:pt x="370" y="196"/>
                  </a:cubicBezTo>
                  <a:cubicBezTo>
                    <a:pt x="390" y="188"/>
                    <a:pt x="394" y="160"/>
                    <a:pt x="386" y="139"/>
                  </a:cubicBezTo>
                  <a:cubicBezTo>
                    <a:pt x="386" y="139"/>
                    <a:pt x="374" y="115"/>
                    <a:pt x="346" y="91"/>
                  </a:cubicBezTo>
                  <a:cubicBezTo>
                    <a:pt x="330" y="75"/>
                    <a:pt x="318" y="59"/>
                    <a:pt x="294" y="51"/>
                  </a:cubicBezTo>
                  <a:cubicBezTo>
                    <a:pt x="274" y="39"/>
                    <a:pt x="254" y="31"/>
                    <a:pt x="230" y="19"/>
                  </a:cubicBezTo>
                  <a:lnTo>
                    <a:pt x="153" y="7"/>
                  </a:lnTo>
                  <a:cubicBezTo>
                    <a:pt x="141" y="3"/>
                    <a:pt x="130" y="1"/>
                    <a:pt x="120" y="1"/>
                  </a:cubicBezTo>
                  <a:close/>
                </a:path>
              </a:pathLst>
            </a:custGeom>
            <a:solidFill>
              <a:srgbClr val="FFF1F6">
                <a:alpha val="333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9" name="Google Shape;2439;p41"/>
            <p:cNvSpPr/>
            <p:nvPr/>
          </p:nvSpPr>
          <p:spPr>
            <a:xfrm>
              <a:off x="1071252" y="3019381"/>
              <a:ext cx="66435" cy="68760"/>
            </a:xfrm>
            <a:custGeom>
              <a:avLst/>
              <a:gdLst/>
              <a:ahLst/>
              <a:cxnLst/>
              <a:rect l="l" t="t" r="r" b="b"/>
              <a:pathLst>
                <a:path w="600" h="621" extrusionOk="0">
                  <a:moveTo>
                    <a:pt x="44" y="0"/>
                  </a:moveTo>
                  <a:cubicBezTo>
                    <a:pt x="37" y="0"/>
                    <a:pt x="29" y="1"/>
                    <a:pt x="21" y="3"/>
                  </a:cubicBezTo>
                  <a:cubicBezTo>
                    <a:pt x="5" y="15"/>
                    <a:pt x="1" y="39"/>
                    <a:pt x="13" y="56"/>
                  </a:cubicBezTo>
                  <a:cubicBezTo>
                    <a:pt x="13" y="56"/>
                    <a:pt x="37" y="96"/>
                    <a:pt x="85" y="148"/>
                  </a:cubicBezTo>
                  <a:cubicBezTo>
                    <a:pt x="101" y="164"/>
                    <a:pt x="113" y="180"/>
                    <a:pt x="125" y="196"/>
                  </a:cubicBezTo>
                  <a:cubicBezTo>
                    <a:pt x="141" y="208"/>
                    <a:pt x="153" y="228"/>
                    <a:pt x="165" y="244"/>
                  </a:cubicBezTo>
                  <a:cubicBezTo>
                    <a:pt x="198" y="281"/>
                    <a:pt x="234" y="309"/>
                    <a:pt x="262" y="345"/>
                  </a:cubicBezTo>
                  <a:cubicBezTo>
                    <a:pt x="294" y="381"/>
                    <a:pt x="330" y="417"/>
                    <a:pt x="358" y="445"/>
                  </a:cubicBezTo>
                  <a:lnTo>
                    <a:pt x="402" y="489"/>
                  </a:lnTo>
                  <a:lnTo>
                    <a:pt x="443" y="530"/>
                  </a:lnTo>
                  <a:cubicBezTo>
                    <a:pt x="495" y="582"/>
                    <a:pt x="535" y="610"/>
                    <a:pt x="535" y="610"/>
                  </a:cubicBezTo>
                  <a:cubicBezTo>
                    <a:pt x="540" y="618"/>
                    <a:pt x="548" y="620"/>
                    <a:pt x="557" y="620"/>
                  </a:cubicBezTo>
                  <a:cubicBezTo>
                    <a:pt x="562" y="620"/>
                    <a:pt x="567" y="619"/>
                    <a:pt x="571" y="618"/>
                  </a:cubicBezTo>
                  <a:cubicBezTo>
                    <a:pt x="591" y="610"/>
                    <a:pt x="599" y="590"/>
                    <a:pt x="591" y="570"/>
                  </a:cubicBezTo>
                  <a:cubicBezTo>
                    <a:pt x="591" y="570"/>
                    <a:pt x="575" y="526"/>
                    <a:pt x="535" y="461"/>
                  </a:cubicBezTo>
                  <a:cubicBezTo>
                    <a:pt x="515" y="429"/>
                    <a:pt x="495" y="389"/>
                    <a:pt x="463" y="357"/>
                  </a:cubicBezTo>
                  <a:cubicBezTo>
                    <a:pt x="439" y="321"/>
                    <a:pt x="402" y="285"/>
                    <a:pt x="374" y="244"/>
                  </a:cubicBezTo>
                  <a:cubicBezTo>
                    <a:pt x="338" y="208"/>
                    <a:pt x="302" y="176"/>
                    <a:pt x="270" y="144"/>
                  </a:cubicBezTo>
                  <a:cubicBezTo>
                    <a:pt x="234" y="116"/>
                    <a:pt x="198" y="88"/>
                    <a:pt x="169" y="68"/>
                  </a:cubicBezTo>
                  <a:cubicBezTo>
                    <a:pt x="109" y="23"/>
                    <a:pt x="61" y="3"/>
                    <a:pt x="61" y="3"/>
                  </a:cubicBezTo>
                  <a:cubicBezTo>
                    <a:pt x="57" y="1"/>
                    <a:pt x="51" y="0"/>
                    <a:pt x="44" y="0"/>
                  </a:cubicBezTo>
                  <a:close/>
                </a:path>
              </a:pathLst>
            </a:custGeom>
            <a:solidFill>
              <a:srgbClr val="FFF1F6">
                <a:alpha val="333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0" name="Google Shape;2440;p41"/>
            <p:cNvSpPr/>
            <p:nvPr/>
          </p:nvSpPr>
          <p:spPr>
            <a:xfrm>
              <a:off x="1461899" y="3052488"/>
              <a:ext cx="116593" cy="191222"/>
            </a:xfrm>
            <a:custGeom>
              <a:avLst/>
              <a:gdLst/>
              <a:ahLst/>
              <a:cxnLst/>
              <a:rect l="l" t="t" r="r" b="b"/>
              <a:pathLst>
                <a:path w="1053" h="1727" extrusionOk="0">
                  <a:moveTo>
                    <a:pt x="43" y="0"/>
                  </a:moveTo>
                  <a:cubicBezTo>
                    <a:pt x="37" y="0"/>
                    <a:pt x="31" y="1"/>
                    <a:pt x="24" y="2"/>
                  </a:cubicBezTo>
                  <a:cubicBezTo>
                    <a:pt x="8" y="10"/>
                    <a:pt x="0" y="30"/>
                    <a:pt x="8" y="50"/>
                  </a:cubicBezTo>
                  <a:cubicBezTo>
                    <a:pt x="8" y="50"/>
                    <a:pt x="24" y="82"/>
                    <a:pt x="48" y="126"/>
                  </a:cubicBezTo>
                  <a:cubicBezTo>
                    <a:pt x="73" y="170"/>
                    <a:pt x="109" y="239"/>
                    <a:pt x="153" y="319"/>
                  </a:cubicBezTo>
                  <a:cubicBezTo>
                    <a:pt x="201" y="399"/>
                    <a:pt x="253" y="488"/>
                    <a:pt x="310" y="584"/>
                  </a:cubicBezTo>
                  <a:cubicBezTo>
                    <a:pt x="366" y="681"/>
                    <a:pt x="430" y="785"/>
                    <a:pt x="490" y="886"/>
                  </a:cubicBezTo>
                  <a:cubicBezTo>
                    <a:pt x="551" y="986"/>
                    <a:pt x="611" y="1090"/>
                    <a:pt x="671" y="1187"/>
                  </a:cubicBezTo>
                  <a:cubicBezTo>
                    <a:pt x="703" y="1235"/>
                    <a:pt x="732" y="1283"/>
                    <a:pt x="756" y="1327"/>
                  </a:cubicBezTo>
                  <a:cubicBezTo>
                    <a:pt x="784" y="1372"/>
                    <a:pt x="808" y="1412"/>
                    <a:pt x="828" y="1452"/>
                  </a:cubicBezTo>
                  <a:cubicBezTo>
                    <a:pt x="872" y="1528"/>
                    <a:pt x="916" y="1593"/>
                    <a:pt x="944" y="1637"/>
                  </a:cubicBezTo>
                  <a:cubicBezTo>
                    <a:pt x="973" y="1685"/>
                    <a:pt x="989" y="1709"/>
                    <a:pt x="989" y="1709"/>
                  </a:cubicBezTo>
                  <a:cubicBezTo>
                    <a:pt x="992" y="1721"/>
                    <a:pt x="1004" y="1727"/>
                    <a:pt x="1017" y="1727"/>
                  </a:cubicBezTo>
                  <a:cubicBezTo>
                    <a:pt x="1021" y="1727"/>
                    <a:pt x="1025" y="1726"/>
                    <a:pt x="1029" y="1725"/>
                  </a:cubicBezTo>
                  <a:cubicBezTo>
                    <a:pt x="1049" y="1717"/>
                    <a:pt x="1053" y="1697"/>
                    <a:pt x="1049" y="1677"/>
                  </a:cubicBezTo>
                  <a:lnTo>
                    <a:pt x="1021" y="1605"/>
                  </a:lnTo>
                  <a:cubicBezTo>
                    <a:pt x="1001" y="1556"/>
                    <a:pt x="973" y="1484"/>
                    <a:pt x="932" y="1404"/>
                  </a:cubicBezTo>
                  <a:lnTo>
                    <a:pt x="872" y="1267"/>
                  </a:lnTo>
                  <a:cubicBezTo>
                    <a:pt x="852" y="1215"/>
                    <a:pt x="824" y="1171"/>
                    <a:pt x="800" y="1123"/>
                  </a:cubicBezTo>
                  <a:cubicBezTo>
                    <a:pt x="748" y="1022"/>
                    <a:pt x="687" y="914"/>
                    <a:pt x="627" y="809"/>
                  </a:cubicBezTo>
                  <a:cubicBezTo>
                    <a:pt x="563" y="705"/>
                    <a:pt x="502" y="604"/>
                    <a:pt x="438" y="508"/>
                  </a:cubicBezTo>
                  <a:cubicBezTo>
                    <a:pt x="378" y="407"/>
                    <a:pt x="318" y="323"/>
                    <a:pt x="261" y="251"/>
                  </a:cubicBezTo>
                  <a:cubicBezTo>
                    <a:pt x="209" y="178"/>
                    <a:pt x="161" y="118"/>
                    <a:pt x="129" y="78"/>
                  </a:cubicBezTo>
                  <a:cubicBezTo>
                    <a:pt x="101" y="38"/>
                    <a:pt x="81" y="10"/>
                    <a:pt x="81" y="10"/>
                  </a:cubicBezTo>
                  <a:cubicBezTo>
                    <a:pt x="72" y="4"/>
                    <a:pt x="59" y="0"/>
                    <a:pt x="43" y="0"/>
                  </a:cubicBezTo>
                  <a:close/>
                </a:path>
              </a:pathLst>
            </a:custGeom>
            <a:solidFill>
              <a:srgbClr val="FFF1F6">
                <a:alpha val="333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1" name="Google Shape;2441;p41"/>
            <p:cNvSpPr/>
            <p:nvPr/>
          </p:nvSpPr>
          <p:spPr>
            <a:xfrm>
              <a:off x="1500985" y="2993470"/>
              <a:ext cx="108732" cy="145493"/>
            </a:xfrm>
            <a:custGeom>
              <a:avLst/>
              <a:gdLst/>
              <a:ahLst/>
              <a:cxnLst/>
              <a:rect l="l" t="t" r="r" b="b"/>
              <a:pathLst>
                <a:path w="982" h="1314" extrusionOk="0">
                  <a:moveTo>
                    <a:pt x="29" y="0"/>
                  </a:moveTo>
                  <a:cubicBezTo>
                    <a:pt x="13" y="12"/>
                    <a:pt x="1" y="32"/>
                    <a:pt x="13" y="52"/>
                  </a:cubicBezTo>
                  <a:cubicBezTo>
                    <a:pt x="13" y="52"/>
                    <a:pt x="53" y="137"/>
                    <a:pt x="129" y="261"/>
                  </a:cubicBezTo>
                  <a:cubicBezTo>
                    <a:pt x="202" y="390"/>
                    <a:pt x="302" y="551"/>
                    <a:pt x="415" y="711"/>
                  </a:cubicBezTo>
                  <a:cubicBezTo>
                    <a:pt x="531" y="864"/>
                    <a:pt x="656" y="1013"/>
                    <a:pt x="752" y="1121"/>
                  </a:cubicBezTo>
                  <a:cubicBezTo>
                    <a:pt x="800" y="1177"/>
                    <a:pt x="841" y="1222"/>
                    <a:pt x="873" y="1254"/>
                  </a:cubicBezTo>
                  <a:cubicBezTo>
                    <a:pt x="901" y="1286"/>
                    <a:pt x="917" y="1302"/>
                    <a:pt x="917" y="1302"/>
                  </a:cubicBezTo>
                  <a:cubicBezTo>
                    <a:pt x="922" y="1309"/>
                    <a:pt x="929" y="1313"/>
                    <a:pt x="937" y="1313"/>
                  </a:cubicBezTo>
                  <a:cubicBezTo>
                    <a:pt x="944" y="1313"/>
                    <a:pt x="950" y="1311"/>
                    <a:pt x="957" y="1306"/>
                  </a:cubicBezTo>
                  <a:cubicBezTo>
                    <a:pt x="977" y="1298"/>
                    <a:pt x="981" y="1274"/>
                    <a:pt x="973" y="1258"/>
                  </a:cubicBezTo>
                  <a:cubicBezTo>
                    <a:pt x="973" y="1258"/>
                    <a:pt x="957" y="1238"/>
                    <a:pt x="937" y="1202"/>
                  </a:cubicBezTo>
                  <a:cubicBezTo>
                    <a:pt x="913" y="1165"/>
                    <a:pt x="881" y="1117"/>
                    <a:pt x="841" y="1057"/>
                  </a:cubicBezTo>
                  <a:cubicBezTo>
                    <a:pt x="760" y="936"/>
                    <a:pt x="652" y="780"/>
                    <a:pt x="535" y="631"/>
                  </a:cubicBezTo>
                  <a:cubicBezTo>
                    <a:pt x="431" y="470"/>
                    <a:pt x="314" y="318"/>
                    <a:pt x="226" y="201"/>
                  </a:cubicBezTo>
                  <a:cubicBezTo>
                    <a:pt x="133" y="89"/>
                    <a:pt x="69" y="16"/>
                    <a:pt x="69" y="16"/>
                  </a:cubicBezTo>
                  <a:cubicBezTo>
                    <a:pt x="53" y="8"/>
                    <a:pt x="37" y="0"/>
                    <a:pt x="29" y="0"/>
                  </a:cubicBezTo>
                  <a:close/>
                </a:path>
              </a:pathLst>
            </a:custGeom>
            <a:solidFill>
              <a:srgbClr val="FFF1F6">
                <a:alpha val="333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2" name="Google Shape;2442;p41"/>
            <p:cNvSpPr/>
            <p:nvPr/>
          </p:nvSpPr>
          <p:spPr>
            <a:xfrm>
              <a:off x="1559782" y="2977858"/>
              <a:ext cx="66767" cy="74186"/>
            </a:xfrm>
            <a:custGeom>
              <a:avLst/>
              <a:gdLst/>
              <a:ahLst/>
              <a:cxnLst/>
              <a:rect l="l" t="t" r="r" b="b"/>
              <a:pathLst>
                <a:path w="603" h="670" extrusionOk="0">
                  <a:moveTo>
                    <a:pt x="44" y="0"/>
                  </a:moveTo>
                  <a:cubicBezTo>
                    <a:pt x="37" y="0"/>
                    <a:pt x="31" y="4"/>
                    <a:pt x="24" y="13"/>
                  </a:cubicBezTo>
                  <a:cubicBezTo>
                    <a:pt x="8" y="21"/>
                    <a:pt x="0" y="41"/>
                    <a:pt x="8" y="61"/>
                  </a:cubicBezTo>
                  <a:cubicBezTo>
                    <a:pt x="8" y="61"/>
                    <a:pt x="36" y="113"/>
                    <a:pt x="77" y="173"/>
                  </a:cubicBezTo>
                  <a:cubicBezTo>
                    <a:pt x="121" y="234"/>
                    <a:pt x="181" y="314"/>
                    <a:pt x="245" y="390"/>
                  </a:cubicBezTo>
                  <a:cubicBezTo>
                    <a:pt x="318" y="463"/>
                    <a:pt x="386" y="535"/>
                    <a:pt x="442" y="583"/>
                  </a:cubicBezTo>
                  <a:cubicBezTo>
                    <a:pt x="498" y="635"/>
                    <a:pt x="543" y="664"/>
                    <a:pt x="543" y="664"/>
                  </a:cubicBezTo>
                  <a:cubicBezTo>
                    <a:pt x="547" y="668"/>
                    <a:pt x="553" y="670"/>
                    <a:pt x="559" y="670"/>
                  </a:cubicBezTo>
                  <a:cubicBezTo>
                    <a:pt x="566" y="670"/>
                    <a:pt x="573" y="668"/>
                    <a:pt x="579" y="664"/>
                  </a:cubicBezTo>
                  <a:cubicBezTo>
                    <a:pt x="591" y="656"/>
                    <a:pt x="603" y="635"/>
                    <a:pt x="591" y="615"/>
                  </a:cubicBezTo>
                  <a:cubicBezTo>
                    <a:pt x="591" y="615"/>
                    <a:pt x="567" y="563"/>
                    <a:pt x="527" y="503"/>
                  </a:cubicBezTo>
                  <a:cubicBezTo>
                    <a:pt x="482" y="439"/>
                    <a:pt x="422" y="358"/>
                    <a:pt x="358" y="282"/>
                  </a:cubicBezTo>
                  <a:cubicBezTo>
                    <a:pt x="285" y="210"/>
                    <a:pt x="217" y="137"/>
                    <a:pt x="161" y="89"/>
                  </a:cubicBezTo>
                  <a:cubicBezTo>
                    <a:pt x="105" y="37"/>
                    <a:pt x="60" y="9"/>
                    <a:pt x="60" y="9"/>
                  </a:cubicBezTo>
                  <a:cubicBezTo>
                    <a:pt x="55" y="3"/>
                    <a:pt x="49" y="0"/>
                    <a:pt x="44" y="0"/>
                  </a:cubicBezTo>
                  <a:close/>
                </a:path>
              </a:pathLst>
            </a:custGeom>
            <a:solidFill>
              <a:srgbClr val="FFF1F6">
                <a:alpha val="333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3" name="Google Shape;2443;p41"/>
            <p:cNvSpPr/>
            <p:nvPr/>
          </p:nvSpPr>
          <p:spPr>
            <a:xfrm>
              <a:off x="1636294" y="2932570"/>
              <a:ext cx="30782" cy="27349"/>
            </a:xfrm>
            <a:custGeom>
              <a:avLst/>
              <a:gdLst/>
              <a:ahLst/>
              <a:cxnLst/>
              <a:rect l="l" t="t" r="r" b="b"/>
              <a:pathLst>
                <a:path w="278" h="247" extrusionOk="0">
                  <a:moveTo>
                    <a:pt x="46" y="1"/>
                  </a:moveTo>
                  <a:cubicBezTo>
                    <a:pt x="44" y="1"/>
                    <a:pt x="44" y="2"/>
                    <a:pt x="48" y="4"/>
                  </a:cubicBezTo>
                  <a:cubicBezTo>
                    <a:pt x="20" y="4"/>
                    <a:pt x="0" y="24"/>
                    <a:pt x="0" y="48"/>
                  </a:cubicBezTo>
                  <a:cubicBezTo>
                    <a:pt x="0" y="48"/>
                    <a:pt x="0" y="68"/>
                    <a:pt x="12" y="100"/>
                  </a:cubicBezTo>
                  <a:cubicBezTo>
                    <a:pt x="12" y="104"/>
                    <a:pt x="12" y="108"/>
                    <a:pt x="16" y="120"/>
                  </a:cubicBezTo>
                  <a:cubicBezTo>
                    <a:pt x="16" y="124"/>
                    <a:pt x="28" y="132"/>
                    <a:pt x="32" y="144"/>
                  </a:cubicBezTo>
                  <a:cubicBezTo>
                    <a:pt x="40" y="161"/>
                    <a:pt x="61" y="181"/>
                    <a:pt x="77" y="193"/>
                  </a:cubicBezTo>
                  <a:cubicBezTo>
                    <a:pt x="93" y="209"/>
                    <a:pt x="113" y="221"/>
                    <a:pt x="133" y="229"/>
                  </a:cubicBezTo>
                  <a:cubicBezTo>
                    <a:pt x="153" y="241"/>
                    <a:pt x="173" y="245"/>
                    <a:pt x="189" y="245"/>
                  </a:cubicBezTo>
                  <a:cubicBezTo>
                    <a:pt x="198" y="246"/>
                    <a:pt x="207" y="247"/>
                    <a:pt x="215" y="247"/>
                  </a:cubicBezTo>
                  <a:cubicBezTo>
                    <a:pt x="231" y="247"/>
                    <a:pt x="241" y="245"/>
                    <a:pt x="241" y="245"/>
                  </a:cubicBezTo>
                  <a:cubicBezTo>
                    <a:pt x="241" y="245"/>
                    <a:pt x="249" y="241"/>
                    <a:pt x="253" y="241"/>
                  </a:cubicBezTo>
                  <a:cubicBezTo>
                    <a:pt x="273" y="229"/>
                    <a:pt x="277" y="205"/>
                    <a:pt x="269" y="185"/>
                  </a:cubicBezTo>
                  <a:lnTo>
                    <a:pt x="261" y="181"/>
                  </a:lnTo>
                  <a:cubicBezTo>
                    <a:pt x="261" y="181"/>
                    <a:pt x="253" y="161"/>
                    <a:pt x="233" y="140"/>
                  </a:cubicBezTo>
                  <a:lnTo>
                    <a:pt x="217" y="124"/>
                  </a:lnTo>
                  <a:lnTo>
                    <a:pt x="201" y="108"/>
                  </a:lnTo>
                  <a:cubicBezTo>
                    <a:pt x="193" y="100"/>
                    <a:pt x="177" y="88"/>
                    <a:pt x="169" y="80"/>
                  </a:cubicBezTo>
                  <a:cubicBezTo>
                    <a:pt x="157" y="68"/>
                    <a:pt x="149" y="60"/>
                    <a:pt x="137" y="56"/>
                  </a:cubicBezTo>
                  <a:cubicBezTo>
                    <a:pt x="133" y="56"/>
                    <a:pt x="121" y="48"/>
                    <a:pt x="117" y="44"/>
                  </a:cubicBezTo>
                  <a:cubicBezTo>
                    <a:pt x="113" y="40"/>
                    <a:pt x="101" y="36"/>
                    <a:pt x="97" y="28"/>
                  </a:cubicBezTo>
                  <a:cubicBezTo>
                    <a:pt x="73" y="16"/>
                    <a:pt x="52" y="4"/>
                    <a:pt x="52" y="4"/>
                  </a:cubicBezTo>
                  <a:cubicBezTo>
                    <a:pt x="50" y="2"/>
                    <a:pt x="47" y="1"/>
                    <a:pt x="4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4" name="Google Shape;2444;p41"/>
            <p:cNvSpPr/>
            <p:nvPr/>
          </p:nvSpPr>
          <p:spPr>
            <a:xfrm>
              <a:off x="2219938" y="2547237"/>
              <a:ext cx="64663" cy="16609"/>
            </a:xfrm>
            <a:custGeom>
              <a:avLst/>
              <a:gdLst/>
              <a:ahLst/>
              <a:cxnLst/>
              <a:rect l="l" t="t" r="r" b="b"/>
              <a:pathLst>
                <a:path w="584" h="150" extrusionOk="0">
                  <a:moveTo>
                    <a:pt x="290" y="0"/>
                  </a:moveTo>
                  <a:cubicBezTo>
                    <a:pt x="226" y="0"/>
                    <a:pt x="161" y="4"/>
                    <a:pt x="109" y="13"/>
                  </a:cubicBezTo>
                  <a:cubicBezTo>
                    <a:pt x="65" y="25"/>
                    <a:pt x="29" y="37"/>
                    <a:pt x="29" y="37"/>
                  </a:cubicBezTo>
                  <a:cubicBezTo>
                    <a:pt x="21" y="45"/>
                    <a:pt x="13" y="49"/>
                    <a:pt x="9" y="61"/>
                  </a:cubicBezTo>
                  <a:cubicBezTo>
                    <a:pt x="1" y="81"/>
                    <a:pt x="9" y="101"/>
                    <a:pt x="29" y="109"/>
                  </a:cubicBezTo>
                  <a:cubicBezTo>
                    <a:pt x="29" y="109"/>
                    <a:pt x="61" y="125"/>
                    <a:pt x="109" y="133"/>
                  </a:cubicBezTo>
                  <a:cubicBezTo>
                    <a:pt x="161" y="145"/>
                    <a:pt x="226" y="149"/>
                    <a:pt x="290" y="149"/>
                  </a:cubicBezTo>
                  <a:cubicBezTo>
                    <a:pt x="354" y="149"/>
                    <a:pt x="422" y="145"/>
                    <a:pt x="471" y="133"/>
                  </a:cubicBezTo>
                  <a:cubicBezTo>
                    <a:pt x="515" y="125"/>
                    <a:pt x="551" y="109"/>
                    <a:pt x="551" y="109"/>
                  </a:cubicBezTo>
                  <a:cubicBezTo>
                    <a:pt x="563" y="105"/>
                    <a:pt x="567" y="101"/>
                    <a:pt x="571" y="89"/>
                  </a:cubicBezTo>
                  <a:cubicBezTo>
                    <a:pt x="583" y="69"/>
                    <a:pt x="571" y="49"/>
                    <a:pt x="551" y="37"/>
                  </a:cubicBezTo>
                  <a:cubicBezTo>
                    <a:pt x="551" y="37"/>
                    <a:pt x="523" y="25"/>
                    <a:pt x="471" y="13"/>
                  </a:cubicBezTo>
                  <a:cubicBezTo>
                    <a:pt x="422" y="4"/>
                    <a:pt x="354" y="0"/>
                    <a:pt x="290" y="0"/>
                  </a:cubicBezTo>
                  <a:close/>
                </a:path>
              </a:pathLst>
            </a:custGeom>
            <a:solidFill>
              <a:srgbClr val="FFF1F6">
                <a:alpha val="333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5" name="Google Shape;2445;p41"/>
            <p:cNvSpPr/>
            <p:nvPr/>
          </p:nvSpPr>
          <p:spPr>
            <a:xfrm>
              <a:off x="2194582" y="2567943"/>
              <a:ext cx="52594" cy="19598"/>
            </a:xfrm>
            <a:custGeom>
              <a:avLst/>
              <a:gdLst/>
              <a:ahLst/>
              <a:cxnLst/>
              <a:rect l="l" t="t" r="r" b="b"/>
              <a:pathLst>
                <a:path w="475" h="177" extrusionOk="0">
                  <a:moveTo>
                    <a:pt x="72" y="1"/>
                  </a:moveTo>
                  <a:cubicBezTo>
                    <a:pt x="51" y="1"/>
                    <a:pt x="37" y="2"/>
                    <a:pt x="37" y="2"/>
                  </a:cubicBezTo>
                  <a:cubicBezTo>
                    <a:pt x="33" y="6"/>
                    <a:pt x="21" y="6"/>
                    <a:pt x="17" y="14"/>
                  </a:cubicBezTo>
                  <a:cubicBezTo>
                    <a:pt x="1" y="26"/>
                    <a:pt x="1" y="55"/>
                    <a:pt x="17" y="67"/>
                  </a:cubicBezTo>
                  <a:cubicBezTo>
                    <a:pt x="17" y="67"/>
                    <a:pt x="37" y="95"/>
                    <a:pt x="73" y="115"/>
                  </a:cubicBezTo>
                  <a:lnTo>
                    <a:pt x="101" y="127"/>
                  </a:lnTo>
                  <a:cubicBezTo>
                    <a:pt x="113" y="135"/>
                    <a:pt x="121" y="139"/>
                    <a:pt x="137" y="143"/>
                  </a:cubicBezTo>
                  <a:cubicBezTo>
                    <a:pt x="161" y="155"/>
                    <a:pt x="189" y="163"/>
                    <a:pt x="217" y="167"/>
                  </a:cubicBezTo>
                  <a:cubicBezTo>
                    <a:pt x="250" y="167"/>
                    <a:pt x="278" y="175"/>
                    <a:pt x="302" y="175"/>
                  </a:cubicBezTo>
                  <a:cubicBezTo>
                    <a:pt x="309" y="176"/>
                    <a:pt x="317" y="177"/>
                    <a:pt x="324" y="177"/>
                  </a:cubicBezTo>
                  <a:cubicBezTo>
                    <a:pt x="343" y="177"/>
                    <a:pt x="359" y="173"/>
                    <a:pt x="374" y="167"/>
                  </a:cubicBezTo>
                  <a:cubicBezTo>
                    <a:pt x="418" y="159"/>
                    <a:pt x="442" y="147"/>
                    <a:pt x="442" y="147"/>
                  </a:cubicBezTo>
                  <a:cubicBezTo>
                    <a:pt x="455" y="147"/>
                    <a:pt x="459" y="143"/>
                    <a:pt x="463" y="135"/>
                  </a:cubicBezTo>
                  <a:cubicBezTo>
                    <a:pt x="475" y="119"/>
                    <a:pt x="471" y="95"/>
                    <a:pt x="451" y="83"/>
                  </a:cubicBezTo>
                  <a:lnTo>
                    <a:pt x="442" y="83"/>
                  </a:lnTo>
                  <a:cubicBezTo>
                    <a:pt x="442" y="83"/>
                    <a:pt x="414" y="67"/>
                    <a:pt x="378" y="59"/>
                  </a:cubicBezTo>
                  <a:cubicBezTo>
                    <a:pt x="370" y="51"/>
                    <a:pt x="358" y="46"/>
                    <a:pt x="350" y="46"/>
                  </a:cubicBezTo>
                  <a:cubicBezTo>
                    <a:pt x="334" y="42"/>
                    <a:pt x="322" y="38"/>
                    <a:pt x="314" y="38"/>
                  </a:cubicBezTo>
                  <a:cubicBezTo>
                    <a:pt x="294" y="34"/>
                    <a:pt x="270" y="26"/>
                    <a:pt x="242" y="22"/>
                  </a:cubicBezTo>
                  <a:cubicBezTo>
                    <a:pt x="217" y="18"/>
                    <a:pt x="197" y="14"/>
                    <a:pt x="173" y="14"/>
                  </a:cubicBezTo>
                  <a:cubicBezTo>
                    <a:pt x="157" y="6"/>
                    <a:pt x="149" y="6"/>
                    <a:pt x="137" y="6"/>
                  </a:cubicBezTo>
                  <a:cubicBezTo>
                    <a:pt x="129" y="2"/>
                    <a:pt x="117" y="2"/>
                    <a:pt x="109" y="2"/>
                  </a:cubicBezTo>
                  <a:cubicBezTo>
                    <a:pt x="96" y="1"/>
                    <a:pt x="83" y="1"/>
                    <a:pt x="72" y="1"/>
                  </a:cubicBezTo>
                  <a:close/>
                </a:path>
              </a:pathLst>
            </a:custGeom>
            <a:solidFill>
              <a:srgbClr val="FFF1F6">
                <a:alpha val="333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6" name="Google Shape;2446;p41"/>
            <p:cNvSpPr/>
            <p:nvPr/>
          </p:nvSpPr>
          <p:spPr>
            <a:xfrm>
              <a:off x="1703842" y="2505509"/>
              <a:ext cx="453972" cy="525722"/>
            </a:xfrm>
            <a:custGeom>
              <a:avLst/>
              <a:gdLst/>
              <a:ahLst/>
              <a:cxnLst/>
              <a:rect l="l" t="t" r="r" b="b"/>
              <a:pathLst>
                <a:path w="4100" h="4748" extrusionOk="0">
                  <a:moveTo>
                    <a:pt x="2310" y="1"/>
                  </a:moveTo>
                  <a:cubicBezTo>
                    <a:pt x="2070" y="1"/>
                    <a:pt x="1815" y="46"/>
                    <a:pt x="1544" y="146"/>
                  </a:cubicBezTo>
                  <a:cubicBezTo>
                    <a:pt x="1046" y="339"/>
                    <a:pt x="491" y="644"/>
                    <a:pt x="1" y="1010"/>
                  </a:cubicBezTo>
                  <a:cubicBezTo>
                    <a:pt x="194" y="1082"/>
                    <a:pt x="391" y="1151"/>
                    <a:pt x="580" y="1227"/>
                  </a:cubicBezTo>
                  <a:cubicBezTo>
                    <a:pt x="1447" y="1581"/>
                    <a:pt x="1516" y="2605"/>
                    <a:pt x="214" y="4445"/>
                  </a:cubicBezTo>
                  <a:cubicBezTo>
                    <a:pt x="743" y="4643"/>
                    <a:pt x="1355" y="4748"/>
                    <a:pt x="1963" y="4748"/>
                  </a:cubicBezTo>
                  <a:cubicBezTo>
                    <a:pt x="2256" y="4748"/>
                    <a:pt x="2548" y="4724"/>
                    <a:pt x="2829" y="4674"/>
                  </a:cubicBezTo>
                  <a:cubicBezTo>
                    <a:pt x="3022" y="4642"/>
                    <a:pt x="3223" y="4598"/>
                    <a:pt x="3424" y="4542"/>
                  </a:cubicBezTo>
                  <a:cubicBezTo>
                    <a:pt x="3304" y="3975"/>
                    <a:pt x="3151" y="3509"/>
                    <a:pt x="3175" y="3039"/>
                  </a:cubicBezTo>
                  <a:cubicBezTo>
                    <a:pt x="3231" y="2103"/>
                    <a:pt x="3504" y="1569"/>
                    <a:pt x="3673" y="1227"/>
                  </a:cubicBezTo>
                  <a:cubicBezTo>
                    <a:pt x="3729" y="1119"/>
                    <a:pt x="3898" y="986"/>
                    <a:pt x="4099" y="829"/>
                  </a:cubicBezTo>
                  <a:cubicBezTo>
                    <a:pt x="3562" y="360"/>
                    <a:pt x="2991" y="1"/>
                    <a:pt x="2310" y="1"/>
                  </a:cubicBezTo>
                  <a:close/>
                </a:path>
              </a:pathLst>
            </a:custGeom>
            <a:solidFill>
              <a:srgbClr val="F2C17A">
                <a:alpha val="372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447" name="Google Shape;2447;p41"/>
          <p:cNvGrpSpPr/>
          <p:nvPr/>
        </p:nvGrpSpPr>
        <p:grpSpPr>
          <a:xfrm>
            <a:off x="6744096" y="2347647"/>
            <a:ext cx="3758872" cy="2814652"/>
            <a:chOff x="6626250" y="1687710"/>
            <a:chExt cx="4108506" cy="3076459"/>
          </a:xfrm>
        </p:grpSpPr>
        <p:sp>
          <p:nvSpPr>
            <p:cNvPr id="2448" name="Google Shape;2448;p41"/>
            <p:cNvSpPr/>
            <p:nvPr/>
          </p:nvSpPr>
          <p:spPr>
            <a:xfrm>
              <a:off x="10018968" y="3181118"/>
              <a:ext cx="715788" cy="1055548"/>
            </a:xfrm>
            <a:custGeom>
              <a:avLst/>
              <a:gdLst/>
              <a:ahLst/>
              <a:cxnLst/>
              <a:rect l="l" t="t" r="r" b="b"/>
              <a:pathLst>
                <a:path w="6493" h="9575" extrusionOk="0">
                  <a:moveTo>
                    <a:pt x="6288" y="1"/>
                  </a:moveTo>
                  <a:cubicBezTo>
                    <a:pt x="5954" y="1113"/>
                    <a:pt x="5512" y="2331"/>
                    <a:pt x="4532" y="2813"/>
                  </a:cubicBezTo>
                  <a:cubicBezTo>
                    <a:pt x="3909" y="5481"/>
                    <a:pt x="2214" y="7815"/>
                    <a:pt x="0" y="9342"/>
                  </a:cubicBezTo>
                  <a:cubicBezTo>
                    <a:pt x="623" y="9458"/>
                    <a:pt x="1250" y="9523"/>
                    <a:pt x="1876" y="9575"/>
                  </a:cubicBezTo>
                  <a:cubicBezTo>
                    <a:pt x="3692" y="7976"/>
                    <a:pt x="4813" y="6863"/>
                    <a:pt x="5926" y="3773"/>
                  </a:cubicBezTo>
                  <a:cubicBezTo>
                    <a:pt x="6312" y="2668"/>
                    <a:pt x="6493" y="1214"/>
                    <a:pt x="6457" y="230"/>
                  </a:cubicBezTo>
                  <a:cubicBezTo>
                    <a:pt x="6396" y="157"/>
                    <a:pt x="6340" y="89"/>
                    <a:pt x="6288" y="1"/>
                  </a:cubicBezTo>
                  <a:close/>
                </a:path>
              </a:pathLst>
            </a:custGeom>
            <a:solidFill>
              <a:srgbClr val="F2C1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9" name="Google Shape;2449;p41"/>
            <p:cNvSpPr/>
            <p:nvPr/>
          </p:nvSpPr>
          <p:spPr>
            <a:xfrm>
              <a:off x="8821441" y="4211742"/>
              <a:ext cx="1404458" cy="424093"/>
            </a:xfrm>
            <a:custGeom>
              <a:avLst/>
              <a:gdLst/>
              <a:ahLst/>
              <a:cxnLst/>
              <a:rect l="l" t="t" r="r" b="b"/>
              <a:pathLst>
                <a:path w="12740" h="3847" extrusionOk="0">
                  <a:moveTo>
                    <a:pt x="10887" y="1"/>
                  </a:moveTo>
                  <a:cubicBezTo>
                    <a:pt x="9200" y="1311"/>
                    <a:pt x="7609" y="2022"/>
                    <a:pt x="5029" y="2158"/>
                  </a:cubicBezTo>
                  <a:cubicBezTo>
                    <a:pt x="4822" y="2174"/>
                    <a:pt x="4622" y="2181"/>
                    <a:pt x="4431" y="2181"/>
                  </a:cubicBezTo>
                  <a:cubicBezTo>
                    <a:pt x="3415" y="2181"/>
                    <a:pt x="2661" y="1990"/>
                    <a:pt x="2394" y="1970"/>
                  </a:cubicBezTo>
                  <a:cubicBezTo>
                    <a:pt x="1712" y="1916"/>
                    <a:pt x="1691" y="1311"/>
                    <a:pt x="1311" y="1311"/>
                  </a:cubicBezTo>
                  <a:cubicBezTo>
                    <a:pt x="1295" y="1311"/>
                    <a:pt x="1278" y="1312"/>
                    <a:pt x="1261" y="1315"/>
                  </a:cubicBezTo>
                  <a:cubicBezTo>
                    <a:pt x="45" y="1468"/>
                    <a:pt x="0" y="3847"/>
                    <a:pt x="345" y="3847"/>
                  </a:cubicBezTo>
                  <a:cubicBezTo>
                    <a:pt x="388" y="3847"/>
                    <a:pt x="436" y="3811"/>
                    <a:pt x="489" y="3729"/>
                  </a:cubicBezTo>
                  <a:cubicBezTo>
                    <a:pt x="636" y="3505"/>
                    <a:pt x="892" y="3434"/>
                    <a:pt x="1237" y="3434"/>
                  </a:cubicBezTo>
                  <a:cubicBezTo>
                    <a:pt x="1848" y="3434"/>
                    <a:pt x="2739" y="3657"/>
                    <a:pt x="3806" y="3657"/>
                  </a:cubicBezTo>
                  <a:cubicBezTo>
                    <a:pt x="4118" y="3657"/>
                    <a:pt x="4445" y="3638"/>
                    <a:pt x="4784" y="3589"/>
                  </a:cubicBezTo>
                  <a:cubicBezTo>
                    <a:pt x="6946" y="3279"/>
                    <a:pt x="9505" y="2797"/>
                    <a:pt x="12117" y="748"/>
                  </a:cubicBezTo>
                  <a:cubicBezTo>
                    <a:pt x="12330" y="579"/>
                    <a:pt x="12534" y="411"/>
                    <a:pt x="12739" y="230"/>
                  </a:cubicBezTo>
                  <a:cubicBezTo>
                    <a:pt x="12117" y="174"/>
                    <a:pt x="11498" y="113"/>
                    <a:pt x="10887" y="1"/>
                  </a:cubicBezTo>
                  <a:close/>
                </a:path>
              </a:pathLst>
            </a:custGeom>
            <a:solidFill>
              <a:srgbClr val="F2C1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0" name="Google Shape;2450;p41"/>
            <p:cNvSpPr/>
            <p:nvPr/>
          </p:nvSpPr>
          <p:spPr>
            <a:xfrm>
              <a:off x="8821441" y="4211742"/>
              <a:ext cx="1404458" cy="424093"/>
            </a:xfrm>
            <a:custGeom>
              <a:avLst/>
              <a:gdLst/>
              <a:ahLst/>
              <a:cxnLst/>
              <a:rect l="l" t="t" r="r" b="b"/>
              <a:pathLst>
                <a:path w="12740" h="3847" extrusionOk="0">
                  <a:moveTo>
                    <a:pt x="10887" y="1"/>
                  </a:moveTo>
                  <a:cubicBezTo>
                    <a:pt x="9200" y="1311"/>
                    <a:pt x="7609" y="2022"/>
                    <a:pt x="5029" y="2158"/>
                  </a:cubicBezTo>
                  <a:cubicBezTo>
                    <a:pt x="4822" y="2174"/>
                    <a:pt x="4622" y="2181"/>
                    <a:pt x="4431" y="2181"/>
                  </a:cubicBezTo>
                  <a:cubicBezTo>
                    <a:pt x="3415" y="2181"/>
                    <a:pt x="2661" y="1990"/>
                    <a:pt x="2394" y="1970"/>
                  </a:cubicBezTo>
                  <a:cubicBezTo>
                    <a:pt x="1712" y="1916"/>
                    <a:pt x="1691" y="1311"/>
                    <a:pt x="1311" y="1311"/>
                  </a:cubicBezTo>
                  <a:cubicBezTo>
                    <a:pt x="1295" y="1311"/>
                    <a:pt x="1278" y="1312"/>
                    <a:pt x="1261" y="1315"/>
                  </a:cubicBezTo>
                  <a:cubicBezTo>
                    <a:pt x="45" y="1468"/>
                    <a:pt x="0" y="3847"/>
                    <a:pt x="345" y="3847"/>
                  </a:cubicBezTo>
                  <a:cubicBezTo>
                    <a:pt x="388" y="3847"/>
                    <a:pt x="436" y="3811"/>
                    <a:pt x="489" y="3729"/>
                  </a:cubicBezTo>
                  <a:cubicBezTo>
                    <a:pt x="636" y="3505"/>
                    <a:pt x="892" y="3434"/>
                    <a:pt x="1237" y="3434"/>
                  </a:cubicBezTo>
                  <a:cubicBezTo>
                    <a:pt x="1848" y="3434"/>
                    <a:pt x="2739" y="3657"/>
                    <a:pt x="3806" y="3657"/>
                  </a:cubicBezTo>
                  <a:cubicBezTo>
                    <a:pt x="4118" y="3657"/>
                    <a:pt x="4445" y="3638"/>
                    <a:pt x="4784" y="3589"/>
                  </a:cubicBezTo>
                  <a:cubicBezTo>
                    <a:pt x="6946" y="3279"/>
                    <a:pt x="9505" y="2797"/>
                    <a:pt x="12117" y="748"/>
                  </a:cubicBezTo>
                  <a:cubicBezTo>
                    <a:pt x="12330" y="579"/>
                    <a:pt x="12534" y="411"/>
                    <a:pt x="12739" y="230"/>
                  </a:cubicBezTo>
                  <a:cubicBezTo>
                    <a:pt x="12117" y="174"/>
                    <a:pt x="11498" y="113"/>
                    <a:pt x="10887" y="1"/>
                  </a:cubicBezTo>
                  <a:close/>
                </a:path>
              </a:pathLst>
            </a:custGeom>
            <a:solidFill>
              <a:srgbClr val="091D45">
                <a:alpha val="245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1" name="Google Shape;2451;p41"/>
            <p:cNvSpPr/>
            <p:nvPr/>
          </p:nvSpPr>
          <p:spPr>
            <a:xfrm>
              <a:off x="7050560" y="3449109"/>
              <a:ext cx="874424" cy="1289808"/>
            </a:xfrm>
            <a:custGeom>
              <a:avLst/>
              <a:gdLst/>
              <a:ahLst/>
              <a:cxnLst/>
              <a:rect l="l" t="t" r="r" b="b"/>
              <a:pathLst>
                <a:path w="7932" h="11700" extrusionOk="0">
                  <a:moveTo>
                    <a:pt x="0" y="0"/>
                  </a:moveTo>
                  <a:cubicBezTo>
                    <a:pt x="0" y="1"/>
                    <a:pt x="2363" y="3524"/>
                    <a:pt x="3387" y="6063"/>
                  </a:cubicBezTo>
                  <a:cubicBezTo>
                    <a:pt x="4412" y="8606"/>
                    <a:pt x="4259" y="9550"/>
                    <a:pt x="4146" y="10081"/>
                  </a:cubicBezTo>
                  <a:cubicBezTo>
                    <a:pt x="4128" y="10164"/>
                    <a:pt x="4098" y="10198"/>
                    <a:pt x="4058" y="10198"/>
                  </a:cubicBezTo>
                  <a:cubicBezTo>
                    <a:pt x="3881" y="10198"/>
                    <a:pt x="3502" y="9533"/>
                    <a:pt x="3011" y="9533"/>
                  </a:cubicBezTo>
                  <a:cubicBezTo>
                    <a:pt x="2913" y="9533"/>
                    <a:pt x="2810" y="9559"/>
                    <a:pt x="2704" y="9623"/>
                  </a:cubicBezTo>
                  <a:cubicBezTo>
                    <a:pt x="1945" y="10081"/>
                    <a:pt x="2021" y="11330"/>
                    <a:pt x="2021" y="11330"/>
                  </a:cubicBezTo>
                  <a:cubicBezTo>
                    <a:pt x="2021" y="11696"/>
                    <a:pt x="6376" y="11700"/>
                    <a:pt x="7200" y="11700"/>
                  </a:cubicBezTo>
                  <a:cubicBezTo>
                    <a:pt x="7218" y="11700"/>
                    <a:pt x="7234" y="11700"/>
                    <a:pt x="7248" y="11700"/>
                  </a:cubicBezTo>
                  <a:cubicBezTo>
                    <a:pt x="7931" y="11700"/>
                    <a:pt x="7590" y="7992"/>
                    <a:pt x="6412" y="5906"/>
                  </a:cubicBezTo>
                  <a:cubicBezTo>
                    <a:pt x="5239" y="3825"/>
                    <a:pt x="1" y="1"/>
                    <a:pt x="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2" name="Google Shape;2452;p41"/>
            <p:cNvSpPr/>
            <p:nvPr/>
          </p:nvSpPr>
          <p:spPr>
            <a:xfrm>
              <a:off x="7050548" y="3449109"/>
              <a:ext cx="874424" cy="1289808"/>
            </a:xfrm>
            <a:custGeom>
              <a:avLst/>
              <a:gdLst/>
              <a:ahLst/>
              <a:cxnLst/>
              <a:rect l="l" t="t" r="r" b="b"/>
              <a:pathLst>
                <a:path w="7932" h="11700" extrusionOk="0">
                  <a:moveTo>
                    <a:pt x="0" y="0"/>
                  </a:moveTo>
                  <a:cubicBezTo>
                    <a:pt x="0" y="1"/>
                    <a:pt x="2363" y="3524"/>
                    <a:pt x="3387" y="6063"/>
                  </a:cubicBezTo>
                  <a:cubicBezTo>
                    <a:pt x="4412" y="8606"/>
                    <a:pt x="4259" y="9550"/>
                    <a:pt x="4146" y="10081"/>
                  </a:cubicBezTo>
                  <a:cubicBezTo>
                    <a:pt x="4128" y="10164"/>
                    <a:pt x="4098" y="10198"/>
                    <a:pt x="4058" y="10198"/>
                  </a:cubicBezTo>
                  <a:cubicBezTo>
                    <a:pt x="3881" y="10198"/>
                    <a:pt x="3502" y="9533"/>
                    <a:pt x="3011" y="9533"/>
                  </a:cubicBezTo>
                  <a:cubicBezTo>
                    <a:pt x="2913" y="9533"/>
                    <a:pt x="2810" y="9559"/>
                    <a:pt x="2704" y="9623"/>
                  </a:cubicBezTo>
                  <a:cubicBezTo>
                    <a:pt x="1945" y="10081"/>
                    <a:pt x="2021" y="11330"/>
                    <a:pt x="2021" y="11330"/>
                  </a:cubicBezTo>
                  <a:cubicBezTo>
                    <a:pt x="2021" y="11696"/>
                    <a:pt x="6376" y="11700"/>
                    <a:pt x="7200" y="11700"/>
                  </a:cubicBezTo>
                  <a:cubicBezTo>
                    <a:pt x="7218" y="11700"/>
                    <a:pt x="7234" y="11700"/>
                    <a:pt x="7248" y="11700"/>
                  </a:cubicBezTo>
                  <a:cubicBezTo>
                    <a:pt x="7931" y="11700"/>
                    <a:pt x="7590" y="7992"/>
                    <a:pt x="6412" y="5906"/>
                  </a:cubicBezTo>
                  <a:cubicBezTo>
                    <a:pt x="5239" y="3825"/>
                    <a:pt x="1" y="1"/>
                    <a:pt x="0" y="0"/>
                  </a:cubicBezTo>
                  <a:close/>
                </a:path>
              </a:pathLst>
            </a:custGeom>
            <a:solidFill>
              <a:srgbClr val="091D45">
                <a:alpha val="245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3" name="Google Shape;2453;p41"/>
            <p:cNvSpPr/>
            <p:nvPr/>
          </p:nvSpPr>
          <p:spPr>
            <a:xfrm>
              <a:off x="6872855" y="2649656"/>
              <a:ext cx="2250219" cy="2114513"/>
            </a:xfrm>
            <a:custGeom>
              <a:avLst/>
              <a:gdLst/>
              <a:ahLst/>
              <a:cxnLst/>
              <a:rect l="l" t="t" r="r" b="b"/>
              <a:pathLst>
                <a:path w="20412" h="19181" extrusionOk="0">
                  <a:moveTo>
                    <a:pt x="6618" y="0"/>
                  </a:moveTo>
                  <a:cubicBezTo>
                    <a:pt x="5666" y="1246"/>
                    <a:pt x="4489" y="2282"/>
                    <a:pt x="2970" y="2736"/>
                  </a:cubicBezTo>
                  <a:cubicBezTo>
                    <a:pt x="2777" y="2801"/>
                    <a:pt x="2591" y="2831"/>
                    <a:pt x="2411" y="2831"/>
                  </a:cubicBezTo>
                  <a:cubicBezTo>
                    <a:pt x="1790" y="2831"/>
                    <a:pt x="1249" y="2476"/>
                    <a:pt x="800" y="1993"/>
                  </a:cubicBezTo>
                  <a:cubicBezTo>
                    <a:pt x="788" y="2081"/>
                    <a:pt x="776" y="2162"/>
                    <a:pt x="756" y="2246"/>
                  </a:cubicBezTo>
                  <a:cubicBezTo>
                    <a:pt x="624" y="2873"/>
                    <a:pt x="455" y="3411"/>
                    <a:pt x="483" y="3552"/>
                  </a:cubicBezTo>
                  <a:cubicBezTo>
                    <a:pt x="515" y="3693"/>
                    <a:pt x="941" y="3693"/>
                    <a:pt x="941" y="3693"/>
                  </a:cubicBezTo>
                  <a:cubicBezTo>
                    <a:pt x="941" y="3693"/>
                    <a:pt x="768" y="4319"/>
                    <a:pt x="483" y="4544"/>
                  </a:cubicBezTo>
                  <a:cubicBezTo>
                    <a:pt x="198" y="4773"/>
                    <a:pt x="1" y="5087"/>
                    <a:pt x="226" y="5316"/>
                  </a:cubicBezTo>
                  <a:cubicBezTo>
                    <a:pt x="415" y="5501"/>
                    <a:pt x="728" y="5517"/>
                    <a:pt x="833" y="5517"/>
                  </a:cubicBezTo>
                  <a:cubicBezTo>
                    <a:pt x="856" y="5517"/>
                    <a:pt x="869" y="5517"/>
                    <a:pt x="869" y="5517"/>
                  </a:cubicBezTo>
                  <a:cubicBezTo>
                    <a:pt x="869" y="5517"/>
                    <a:pt x="877" y="5685"/>
                    <a:pt x="965" y="5983"/>
                  </a:cubicBezTo>
                  <a:cubicBezTo>
                    <a:pt x="1166" y="5681"/>
                    <a:pt x="1431" y="5416"/>
                    <a:pt x="1729" y="5175"/>
                  </a:cubicBezTo>
                  <a:cubicBezTo>
                    <a:pt x="1928" y="5060"/>
                    <a:pt x="2142" y="5010"/>
                    <a:pt x="2358" y="5010"/>
                  </a:cubicBezTo>
                  <a:cubicBezTo>
                    <a:pt x="3002" y="5010"/>
                    <a:pt x="3662" y="5458"/>
                    <a:pt x="4003" y="5967"/>
                  </a:cubicBezTo>
                  <a:cubicBezTo>
                    <a:pt x="5196" y="7750"/>
                    <a:pt x="5429" y="9723"/>
                    <a:pt x="5947" y="11648"/>
                  </a:cubicBezTo>
                  <a:cubicBezTo>
                    <a:pt x="6791" y="12576"/>
                    <a:pt x="7378" y="13395"/>
                    <a:pt x="7787" y="14094"/>
                  </a:cubicBezTo>
                  <a:cubicBezTo>
                    <a:pt x="8523" y="15372"/>
                    <a:pt x="8981" y="17843"/>
                    <a:pt x="8812" y="17875"/>
                  </a:cubicBezTo>
                  <a:cubicBezTo>
                    <a:pt x="8810" y="17876"/>
                    <a:pt x="8807" y="17876"/>
                    <a:pt x="8805" y="17876"/>
                  </a:cubicBezTo>
                  <a:cubicBezTo>
                    <a:pt x="8640" y="17876"/>
                    <a:pt x="7796" y="17106"/>
                    <a:pt x="7151" y="17106"/>
                  </a:cubicBezTo>
                  <a:cubicBezTo>
                    <a:pt x="7033" y="17106"/>
                    <a:pt x="6922" y="17132"/>
                    <a:pt x="6823" y="17192"/>
                  </a:cubicBezTo>
                  <a:cubicBezTo>
                    <a:pt x="6168" y="17590"/>
                    <a:pt x="6253" y="18956"/>
                    <a:pt x="6482" y="18956"/>
                  </a:cubicBezTo>
                  <a:lnTo>
                    <a:pt x="9635" y="18956"/>
                  </a:lnTo>
                  <a:cubicBezTo>
                    <a:pt x="9635" y="18956"/>
                    <a:pt x="9804" y="19181"/>
                    <a:pt x="10262" y="19181"/>
                  </a:cubicBezTo>
                  <a:lnTo>
                    <a:pt x="17370" y="19181"/>
                  </a:lnTo>
                  <a:cubicBezTo>
                    <a:pt x="17655" y="19181"/>
                    <a:pt x="18278" y="18618"/>
                    <a:pt x="18306" y="18020"/>
                  </a:cubicBezTo>
                  <a:cubicBezTo>
                    <a:pt x="18338" y="17417"/>
                    <a:pt x="18394" y="16794"/>
                    <a:pt x="18679" y="16453"/>
                  </a:cubicBezTo>
                  <a:cubicBezTo>
                    <a:pt x="18965" y="16111"/>
                    <a:pt x="20411" y="12246"/>
                    <a:pt x="19419" y="9092"/>
                  </a:cubicBezTo>
                  <a:cubicBezTo>
                    <a:pt x="19262" y="8590"/>
                    <a:pt x="19089" y="8136"/>
                    <a:pt x="18908" y="7726"/>
                  </a:cubicBezTo>
                  <a:cubicBezTo>
                    <a:pt x="17721" y="7869"/>
                    <a:pt x="16532" y="7978"/>
                    <a:pt x="15321" y="7978"/>
                  </a:cubicBezTo>
                  <a:cubicBezTo>
                    <a:pt x="14311" y="7978"/>
                    <a:pt x="13286" y="7902"/>
                    <a:pt x="12235" y="7706"/>
                  </a:cubicBezTo>
                  <a:cubicBezTo>
                    <a:pt x="9748" y="7176"/>
                    <a:pt x="7940" y="5444"/>
                    <a:pt x="7112" y="3259"/>
                  </a:cubicBezTo>
                  <a:cubicBezTo>
                    <a:pt x="6964" y="2853"/>
                    <a:pt x="6783" y="2391"/>
                    <a:pt x="6694" y="1929"/>
                  </a:cubicBezTo>
                  <a:cubicBezTo>
                    <a:pt x="6670" y="1917"/>
                    <a:pt x="6646" y="1893"/>
                    <a:pt x="6626" y="1868"/>
                  </a:cubicBezTo>
                  <a:cubicBezTo>
                    <a:pt x="6156" y="1422"/>
                    <a:pt x="6550" y="884"/>
                    <a:pt x="6875" y="575"/>
                  </a:cubicBezTo>
                  <a:cubicBezTo>
                    <a:pt x="6875" y="571"/>
                    <a:pt x="6879" y="571"/>
                    <a:pt x="6879" y="563"/>
                  </a:cubicBezTo>
                  <a:cubicBezTo>
                    <a:pt x="6767" y="366"/>
                    <a:pt x="6678" y="161"/>
                    <a:pt x="661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4" name="Google Shape;2454;p41"/>
            <p:cNvSpPr/>
            <p:nvPr/>
          </p:nvSpPr>
          <p:spPr>
            <a:xfrm>
              <a:off x="6872855" y="2649656"/>
              <a:ext cx="2250219" cy="2114513"/>
            </a:xfrm>
            <a:custGeom>
              <a:avLst/>
              <a:gdLst/>
              <a:ahLst/>
              <a:cxnLst/>
              <a:rect l="l" t="t" r="r" b="b"/>
              <a:pathLst>
                <a:path w="20412" h="19181" extrusionOk="0">
                  <a:moveTo>
                    <a:pt x="6618" y="0"/>
                  </a:moveTo>
                  <a:cubicBezTo>
                    <a:pt x="5666" y="1246"/>
                    <a:pt x="4489" y="2282"/>
                    <a:pt x="2970" y="2736"/>
                  </a:cubicBezTo>
                  <a:cubicBezTo>
                    <a:pt x="2777" y="2801"/>
                    <a:pt x="2591" y="2831"/>
                    <a:pt x="2411" y="2831"/>
                  </a:cubicBezTo>
                  <a:cubicBezTo>
                    <a:pt x="1790" y="2831"/>
                    <a:pt x="1249" y="2476"/>
                    <a:pt x="800" y="1993"/>
                  </a:cubicBezTo>
                  <a:cubicBezTo>
                    <a:pt x="788" y="2081"/>
                    <a:pt x="776" y="2162"/>
                    <a:pt x="756" y="2246"/>
                  </a:cubicBezTo>
                  <a:cubicBezTo>
                    <a:pt x="624" y="2873"/>
                    <a:pt x="455" y="3411"/>
                    <a:pt x="483" y="3552"/>
                  </a:cubicBezTo>
                  <a:cubicBezTo>
                    <a:pt x="515" y="3693"/>
                    <a:pt x="941" y="3693"/>
                    <a:pt x="941" y="3693"/>
                  </a:cubicBezTo>
                  <a:cubicBezTo>
                    <a:pt x="941" y="3693"/>
                    <a:pt x="768" y="4319"/>
                    <a:pt x="483" y="4544"/>
                  </a:cubicBezTo>
                  <a:cubicBezTo>
                    <a:pt x="198" y="4773"/>
                    <a:pt x="1" y="5087"/>
                    <a:pt x="226" y="5316"/>
                  </a:cubicBezTo>
                  <a:cubicBezTo>
                    <a:pt x="415" y="5501"/>
                    <a:pt x="728" y="5517"/>
                    <a:pt x="833" y="5517"/>
                  </a:cubicBezTo>
                  <a:cubicBezTo>
                    <a:pt x="856" y="5517"/>
                    <a:pt x="869" y="5517"/>
                    <a:pt x="869" y="5517"/>
                  </a:cubicBezTo>
                  <a:cubicBezTo>
                    <a:pt x="869" y="5517"/>
                    <a:pt x="877" y="5685"/>
                    <a:pt x="965" y="5983"/>
                  </a:cubicBezTo>
                  <a:cubicBezTo>
                    <a:pt x="1166" y="5681"/>
                    <a:pt x="1431" y="5416"/>
                    <a:pt x="1729" y="5175"/>
                  </a:cubicBezTo>
                  <a:cubicBezTo>
                    <a:pt x="1928" y="5060"/>
                    <a:pt x="2142" y="5010"/>
                    <a:pt x="2358" y="5010"/>
                  </a:cubicBezTo>
                  <a:cubicBezTo>
                    <a:pt x="3002" y="5010"/>
                    <a:pt x="3662" y="5458"/>
                    <a:pt x="4003" y="5967"/>
                  </a:cubicBezTo>
                  <a:cubicBezTo>
                    <a:pt x="5196" y="7750"/>
                    <a:pt x="5429" y="9723"/>
                    <a:pt x="5947" y="11648"/>
                  </a:cubicBezTo>
                  <a:cubicBezTo>
                    <a:pt x="6791" y="12576"/>
                    <a:pt x="7378" y="13395"/>
                    <a:pt x="7787" y="14094"/>
                  </a:cubicBezTo>
                  <a:cubicBezTo>
                    <a:pt x="8523" y="15372"/>
                    <a:pt x="8981" y="17843"/>
                    <a:pt x="8812" y="17875"/>
                  </a:cubicBezTo>
                  <a:cubicBezTo>
                    <a:pt x="8810" y="17876"/>
                    <a:pt x="8807" y="17876"/>
                    <a:pt x="8805" y="17876"/>
                  </a:cubicBezTo>
                  <a:cubicBezTo>
                    <a:pt x="8640" y="17876"/>
                    <a:pt x="7796" y="17106"/>
                    <a:pt x="7151" y="17106"/>
                  </a:cubicBezTo>
                  <a:cubicBezTo>
                    <a:pt x="7033" y="17106"/>
                    <a:pt x="6922" y="17132"/>
                    <a:pt x="6823" y="17192"/>
                  </a:cubicBezTo>
                  <a:cubicBezTo>
                    <a:pt x="6168" y="17590"/>
                    <a:pt x="6253" y="18956"/>
                    <a:pt x="6482" y="18956"/>
                  </a:cubicBezTo>
                  <a:lnTo>
                    <a:pt x="9635" y="18956"/>
                  </a:lnTo>
                  <a:cubicBezTo>
                    <a:pt x="9635" y="18956"/>
                    <a:pt x="9804" y="19181"/>
                    <a:pt x="10262" y="19181"/>
                  </a:cubicBezTo>
                  <a:lnTo>
                    <a:pt x="17370" y="19181"/>
                  </a:lnTo>
                  <a:cubicBezTo>
                    <a:pt x="17655" y="19181"/>
                    <a:pt x="18278" y="18618"/>
                    <a:pt x="18306" y="18020"/>
                  </a:cubicBezTo>
                  <a:cubicBezTo>
                    <a:pt x="18338" y="17417"/>
                    <a:pt x="18394" y="16794"/>
                    <a:pt x="18679" y="16453"/>
                  </a:cubicBezTo>
                  <a:cubicBezTo>
                    <a:pt x="18965" y="16111"/>
                    <a:pt x="20411" y="12246"/>
                    <a:pt x="19419" y="9092"/>
                  </a:cubicBezTo>
                  <a:cubicBezTo>
                    <a:pt x="19262" y="8590"/>
                    <a:pt x="19089" y="8136"/>
                    <a:pt x="18908" y="7726"/>
                  </a:cubicBezTo>
                  <a:cubicBezTo>
                    <a:pt x="17721" y="7869"/>
                    <a:pt x="16532" y="7978"/>
                    <a:pt x="15321" y="7978"/>
                  </a:cubicBezTo>
                  <a:cubicBezTo>
                    <a:pt x="14311" y="7978"/>
                    <a:pt x="13286" y="7902"/>
                    <a:pt x="12235" y="7706"/>
                  </a:cubicBezTo>
                  <a:cubicBezTo>
                    <a:pt x="9748" y="7176"/>
                    <a:pt x="7940" y="5444"/>
                    <a:pt x="7112" y="3259"/>
                  </a:cubicBezTo>
                  <a:cubicBezTo>
                    <a:pt x="6964" y="2853"/>
                    <a:pt x="6783" y="2391"/>
                    <a:pt x="6694" y="1929"/>
                  </a:cubicBezTo>
                  <a:cubicBezTo>
                    <a:pt x="6670" y="1917"/>
                    <a:pt x="6646" y="1893"/>
                    <a:pt x="6626" y="1868"/>
                  </a:cubicBezTo>
                  <a:cubicBezTo>
                    <a:pt x="6156" y="1422"/>
                    <a:pt x="6550" y="884"/>
                    <a:pt x="6875" y="575"/>
                  </a:cubicBezTo>
                  <a:cubicBezTo>
                    <a:pt x="6875" y="571"/>
                    <a:pt x="6879" y="571"/>
                    <a:pt x="6879" y="563"/>
                  </a:cubicBezTo>
                  <a:cubicBezTo>
                    <a:pt x="6767" y="366"/>
                    <a:pt x="6678" y="161"/>
                    <a:pt x="6618" y="0"/>
                  </a:cubicBezTo>
                  <a:close/>
                </a:path>
              </a:pathLst>
            </a:custGeom>
            <a:solidFill>
              <a:srgbClr val="EC562E">
                <a:alpha val="294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5" name="Google Shape;2455;p41"/>
            <p:cNvSpPr/>
            <p:nvPr/>
          </p:nvSpPr>
          <p:spPr>
            <a:xfrm>
              <a:off x="7611677" y="2825487"/>
              <a:ext cx="1346582" cy="703662"/>
            </a:xfrm>
            <a:custGeom>
              <a:avLst/>
              <a:gdLst/>
              <a:ahLst/>
              <a:cxnLst/>
              <a:rect l="l" t="t" r="r" b="b"/>
              <a:pathLst>
                <a:path w="12215" h="6383" extrusionOk="0">
                  <a:moveTo>
                    <a:pt x="1728" y="0"/>
                  </a:moveTo>
                  <a:cubicBezTo>
                    <a:pt x="1328" y="233"/>
                    <a:pt x="833" y="465"/>
                    <a:pt x="428" y="465"/>
                  </a:cubicBezTo>
                  <a:cubicBezTo>
                    <a:pt x="268" y="465"/>
                    <a:pt x="121" y="428"/>
                    <a:pt x="1" y="342"/>
                  </a:cubicBezTo>
                  <a:lnTo>
                    <a:pt x="1" y="342"/>
                  </a:lnTo>
                  <a:cubicBezTo>
                    <a:pt x="85" y="804"/>
                    <a:pt x="270" y="1266"/>
                    <a:pt x="414" y="1672"/>
                  </a:cubicBezTo>
                  <a:cubicBezTo>
                    <a:pt x="1246" y="3849"/>
                    <a:pt x="3054" y="5585"/>
                    <a:pt x="5537" y="6111"/>
                  </a:cubicBezTo>
                  <a:cubicBezTo>
                    <a:pt x="6586" y="6307"/>
                    <a:pt x="7611" y="6383"/>
                    <a:pt x="8622" y="6383"/>
                  </a:cubicBezTo>
                  <a:cubicBezTo>
                    <a:pt x="9834" y="6383"/>
                    <a:pt x="11025" y="6274"/>
                    <a:pt x="12214" y="6131"/>
                  </a:cubicBezTo>
                  <a:cubicBezTo>
                    <a:pt x="11515" y="4508"/>
                    <a:pt x="10692" y="3508"/>
                    <a:pt x="9997" y="2921"/>
                  </a:cubicBezTo>
                  <a:cubicBezTo>
                    <a:pt x="9691" y="3186"/>
                    <a:pt x="9314" y="3447"/>
                    <a:pt x="8940" y="3544"/>
                  </a:cubicBezTo>
                  <a:cubicBezTo>
                    <a:pt x="8809" y="3576"/>
                    <a:pt x="8695" y="3591"/>
                    <a:pt x="8598" y="3591"/>
                  </a:cubicBezTo>
                  <a:cubicBezTo>
                    <a:pt x="8017" y="3591"/>
                    <a:pt x="7975" y="3089"/>
                    <a:pt x="7827" y="2917"/>
                  </a:cubicBezTo>
                  <a:cubicBezTo>
                    <a:pt x="7804" y="2890"/>
                    <a:pt x="7776" y="2879"/>
                    <a:pt x="7744" y="2879"/>
                  </a:cubicBezTo>
                  <a:cubicBezTo>
                    <a:pt x="7603" y="2879"/>
                    <a:pt x="7380" y="3093"/>
                    <a:pt x="7167" y="3093"/>
                  </a:cubicBezTo>
                  <a:cubicBezTo>
                    <a:pt x="7070" y="3093"/>
                    <a:pt x="6975" y="3048"/>
                    <a:pt x="6891" y="2917"/>
                  </a:cubicBezTo>
                  <a:cubicBezTo>
                    <a:pt x="6722" y="2660"/>
                    <a:pt x="7120" y="2081"/>
                    <a:pt x="7534" y="1595"/>
                  </a:cubicBezTo>
                  <a:cubicBezTo>
                    <a:pt x="7381" y="1535"/>
                    <a:pt x="7285" y="1499"/>
                    <a:pt x="7285" y="1499"/>
                  </a:cubicBezTo>
                  <a:cubicBezTo>
                    <a:pt x="7285" y="1499"/>
                    <a:pt x="7626" y="965"/>
                    <a:pt x="7144" y="965"/>
                  </a:cubicBezTo>
                  <a:cubicBezTo>
                    <a:pt x="7018" y="962"/>
                    <a:pt x="6867" y="962"/>
                    <a:pt x="6698" y="962"/>
                  </a:cubicBezTo>
                  <a:cubicBezTo>
                    <a:pt x="6321" y="962"/>
                    <a:pt x="5859" y="965"/>
                    <a:pt x="5411" y="965"/>
                  </a:cubicBezTo>
                  <a:cubicBezTo>
                    <a:pt x="5296" y="965"/>
                    <a:pt x="5182" y="965"/>
                    <a:pt x="5071" y="965"/>
                  </a:cubicBezTo>
                  <a:lnTo>
                    <a:pt x="5027" y="965"/>
                  </a:lnTo>
                  <a:cubicBezTo>
                    <a:pt x="4344" y="1617"/>
                    <a:pt x="3268" y="2535"/>
                    <a:pt x="2584" y="2535"/>
                  </a:cubicBezTo>
                  <a:cubicBezTo>
                    <a:pt x="2539" y="2535"/>
                    <a:pt x="2496" y="2531"/>
                    <a:pt x="2455" y="2523"/>
                  </a:cubicBezTo>
                  <a:cubicBezTo>
                    <a:pt x="1431" y="2323"/>
                    <a:pt x="1547" y="1615"/>
                    <a:pt x="1547" y="1615"/>
                  </a:cubicBezTo>
                  <a:lnTo>
                    <a:pt x="1547" y="1615"/>
                  </a:lnTo>
                  <a:cubicBezTo>
                    <a:pt x="1547" y="1615"/>
                    <a:pt x="1499" y="1623"/>
                    <a:pt x="1427" y="1623"/>
                  </a:cubicBezTo>
                  <a:cubicBezTo>
                    <a:pt x="1261" y="1623"/>
                    <a:pt x="971" y="1582"/>
                    <a:pt x="892" y="1306"/>
                  </a:cubicBezTo>
                  <a:cubicBezTo>
                    <a:pt x="828" y="1069"/>
                    <a:pt x="1379" y="486"/>
                    <a:pt x="1849" y="44"/>
                  </a:cubicBezTo>
                  <a:lnTo>
                    <a:pt x="1728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6" name="Google Shape;2456;p41"/>
            <p:cNvSpPr/>
            <p:nvPr/>
          </p:nvSpPr>
          <p:spPr>
            <a:xfrm>
              <a:off x="7702514" y="2829014"/>
              <a:ext cx="462457" cy="275049"/>
            </a:xfrm>
            <a:custGeom>
              <a:avLst/>
              <a:gdLst/>
              <a:ahLst/>
              <a:cxnLst/>
              <a:rect l="l" t="t" r="r" b="b"/>
              <a:pathLst>
                <a:path w="4195" h="2495" extrusionOk="0">
                  <a:moveTo>
                    <a:pt x="1017" y="0"/>
                  </a:moveTo>
                  <a:cubicBezTo>
                    <a:pt x="555" y="442"/>
                    <a:pt x="0" y="1033"/>
                    <a:pt x="64" y="1262"/>
                  </a:cubicBezTo>
                  <a:cubicBezTo>
                    <a:pt x="146" y="1541"/>
                    <a:pt x="434" y="1583"/>
                    <a:pt x="598" y="1583"/>
                  </a:cubicBezTo>
                  <a:cubicBezTo>
                    <a:pt x="668" y="1583"/>
                    <a:pt x="715" y="1575"/>
                    <a:pt x="715" y="1575"/>
                  </a:cubicBezTo>
                  <a:lnTo>
                    <a:pt x="715" y="1575"/>
                  </a:lnTo>
                  <a:cubicBezTo>
                    <a:pt x="715" y="1575"/>
                    <a:pt x="599" y="2282"/>
                    <a:pt x="1627" y="2483"/>
                  </a:cubicBezTo>
                  <a:cubicBezTo>
                    <a:pt x="1667" y="2491"/>
                    <a:pt x="1709" y="2495"/>
                    <a:pt x="1752" y="2495"/>
                  </a:cubicBezTo>
                  <a:cubicBezTo>
                    <a:pt x="2436" y="2495"/>
                    <a:pt x="3511" y="1578"/>
                    <a:pt x="4195" y="920"/>
                  </a:cubicBezTo>
                  <a:cubicBezTo>
                    <a:pt x="3652" y="896"/>
                    <a:pt x="2138" y="418"/>
                    <a:pt x="101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7" name="Google Shape;2457;p41"/>
            <p:cNvSpPr/>
            <p:nvPr/>
          </p:nvSpPr>
          <p:spPr>
            <a:xfrm>
              <a:off x="7339717" y="4554145"/>
              <a:ext cx="101531" cy="159076"/>
            </a:xfrm>
            <a:custGeom>
              <a:avLst/>
              <a:gdLst/>
              <a:ahLst/>
              <a:cxnLst/>
              <a:rect l="l" t="t" r="r" b="b"/>
              <a:pathLst>
                <a:path w="921" h="1443" extrusionOk="0">
                  <a:moveTo>
                    <a:pt x="901" y="1"/>
                  </a:moveTo>
                  <a:cubicBezTo>
                    <a:pt x="901" y="1"/>
                    <a:pt x="868" y="1"/>
                    <a:pt x="820" y="9"/>
                  </a:cubicBezTo>
                  <a:cubicBezTo>
                    <a:pt x="792" y="9"/>
                    <a:pt x="756" y="9"/>
                    <a:pt x="724" y="17"/>
                  </a:cubicBezTo>
                  <a:cubicBezTo>
                    <a:pt x="688" y="29"/>
                    <a:pt x="643" y="29"/>
                    <a:pt x="603" y="49"/>
                  </a:cubicBezTo>
                  <a:cubicBezTo>
                    <a:pt x="563" y="61"/>
                    <a:pt x="511" y="77"/>
                    <a:pt x="467" y="101"/>
                  </a:cubicBezTo>
                  <a:cubicBezTo>
                    <a:pt x="418" y="121"/>
                    <a:pt x="370" y="157"/>
                    <a:pt x="326" y="193"/>
                  </a:cubicBezTo>
                  <a:cubicBezTo>
                    <a:pt x="286" y="234"/>
                    <a:pt x="242" y="274"/>
                    <a:pt x="206" y="322"/>
                  </a:cubicBezTo>
                  <a:lnTo>
                    <a:pt x="173" y="358"/>
                  </a:lnTo>
                  <a:lnTo>
                    <a:pt x="149" y="398"/>
                  </a:lnTo>
                  <a:cubicBezTo>
                    <a:pt x="133" y="422"/>
                    <a:pt x="113" y="451"/>
                    <a:pt x="105" y="479"/>
                  </a:cubicBezTo>
                  <a:lnTo>
                    <a:pt x="69" y="563"/>
                  </a:lnTo>
                  <a:cubicBezTo>
                    <a:pt x="65" y="595"/>
                    <a:pt x="53" y="619"/>
                    <a:pt x="45" y="651"/>
                  </a:cubicBezTo>
                  <a:cubicBezTo>
                    <a:pt x="33" y="676"/>
                    <a:pt x="29" y="704"/>
                    <a:pt x="25" y="736"/>
                  </a:cubicBezTo>
                  <a:cubicBezTo>
                    <a:pt x="21" y="764"/>
                    <a:pt x="9" y="792"/>
                    <a:pt x="9" y="820"/>
                  </a:cubicBezTo>
                  <a:cubicBezTo>
                    <a:pt x="5" y="848"/>
                    <a:pt x="5" y="880"/>
                    <a:pt x="1" y="905"/>
                  </a:cubicBezTo>
                  <a:lnTo>
                    <a:pt x="1" y="985"/>
                  </a:lnTo>
                  <a:cubicBezTo>
                    <a:pt x="1" y="1037"/>
                    <a:pt x="5" y="1085"/>
                    <a:pt x="5" y="1130"/>
                  </a:cubicBezTo>
                  <a:cubicBezTo>
                    <a:pt x="5" y="1178"/>
                    <a:pt x="17" y="1218"/>
                    <a:pt x="21" y="1250"/>
                  </a:cubicBezTo>
                  <a:cubicBezTo>
                    <a:pt x="21" y="1286"/>
                    <a:pt x="29" y="1318"/>
                    <a:pt x="37" y="1342"/>
                  </a:cubicBezTo>
                  <a:cubicBezTo>
                    <a:pt x="49" y="1395"/>
                    <a:pt x="57" y="1423"/>
                    <a:pt x="57" y="1423"/>
                  </a:cubicBezTo>
                  <a:cubicBezTo>
                    <a:pt x="61" y="1435"/>
                    <a:pt x="69" y="1439"/>
                    <a:pt x="65" y="1443"/>
                  </a:cubicBezTo>
                  <a:cubicBezTo>
                    <a:pt x="81" y="1443"/>
                    <a:pt x="85" y="1435"/>
                    <a:pt x="85" y="1423"/>
                  </a:cubicBezTo>
                  <a:cubicBezTo>
                    <a:pt x="85" y="1423"/>
                    <a:pt x="81" y="1395"/>
                    <a:pt x="73" y="1342"/>
                  </a:cubicBezTo>
                  <a:cubicBezTo>
                    <a:pt x="69" y="1318"/>
                    <a:pt x="65" y="1286"/>
                    <a:pt x="65" y="1254"/>
                  </a:cubicBezTo>
                  <a:cubicBezTo>
                    <a:pt x="65" y="1218"/>
                    <a:pt x="61" y="1182"/>
                    <a:pt x="61" y="1138"/>
                  </a:cubicBezTo>
                  <a:cubicBezTo>
                    <a:pt x="61" y="1093"/>
                    <a:pt x="61" y="1045"/>
                    <a:pt x="65" y="997"/>
                  </a:cubicBezTo>
                  <a:cubicBezTo>
                    <a:pt x="65" y="973"/>
                    <a:pt x="65" y="945"/>
                    <a:pt x="69" y="921"/>
                  </a:cubicBezTo>
                  <a:cubicBezTo>
                    <a:pt x="73" y="896"/>
                    <a:pt x="73" y="864"/>
                    <a:pt x="81" y="840"/>
                  </a:cubicBezTo>
                  <a:cubicBezTo>
                    <a:pt x="81" y="816"/>
                    <a:pt x="89" y="784"/>
                    <a:pt x="97" y="760"/>
                  </a:cubicBezTo>
                  <a:cubicBezTo>
                    <a:pt x="101" y="736"/>
                    <a:pt x="105" y="704"/>
                    <a:pt x="117" y="680"/>
                  </a:cubicBezTo>
                  <a:cubicBezTo>
                    <a:pt x="121" y="655"/>
                    <a:pt x="129" y="623"/>
                    <a:pt x="141" y="599"/>
                  </a:cubicBezTo>
                  <a:lnTo>
                    <a:pt x="173" y="523"/>
                  </a:lnTo>
                  <a:cubicBezTo>
                    <a:pt x="185" y="495"/>
                    <a:pt x="202" y="475"/>
                    <a:pt x="218" y="451"/>
                  </a:cubicBezTo>
                  <a:lnTo>
                    <a:pt x="238" y="414"/>
                  </a:lnTo>
                  <a:lnTo>
                    <a:pt x="262" y="378"/>
                  </a:lnTo>
                  <a:cubicBezTo>
                    <a:pt x="298" y="334"/>
                    <a:pt x="338" y="294"/>
                    <a:pt x="370" y="258"/>
                  </a:cubicBezTo>
                  <a:cubicBezTo>
                    <a:pt x="418" y="230"/>
                    <a:pt x="451" y="193"/>
                    <a:pt x="499" y="173"/>
                  </a:cubicBezTo>
                  <a:cubicBezTo>
                    <a:pt x="543" y="149"/>
                    <a:pt x="583" y="129"/>
                    <a:pt x="623" y="113"/>
                  </a:cubicBezTo>
                  <a:cubicBezTo>
                    <a:pt x="664" y="93"/>
                    <a:pt x="700" y="89"/>
                    <a:pt x="732" y="77"/>
                  </a:cubicBezTo>
                  <a:cubicBezTo>
                    <a:pt x="768" y="69"/>
                    <a:pt x="800" y="61"/>
                    <a:pt x="824" y="57"/>
                  </a:cubicBezTo>
                  <a:cubicBezTo>
                    <a:pt x="872" y="49"/>
                    <a:pt x="905" y="41"/>
                    <a:pt x="905" y="41"/>
                  </a:cubicBezTo>
                  <a:cubicBezTo>
                    <a:pt x="913" y="41"/>
                    <a:pt x="921" y="33"/>
                    <a:pt x="921" y="21"/>
                  </a:cubicBezTo>
                  <a:cubicBezTo>
                    <a:pt x="921" y="13"/>
                    <a:pt x="909" y="1"/>
                    <a:pt x="90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8" name="Google Shape;2458;p41"/>
            <p:cNvSpPr/>
            <p:nvPr/>
          </p:nvSpPr>
          <p:spPr>
            <a:xfrm>
              <a:off x="9563129" y="2415067"/>
              <a:ext cx="1167221" cy="1073958"/>
            </a:xfrm>
            <a:custGeom>
              <a:avLst/>
              <a:gdLst/>
              <a:ahLst/>
              <a:cxnLst/>
              <a:rect l="l" t="t" r="r" b="b"/>
              <a:pathLst>
                <a:path w="10588" h="9742" extrusionOk="0">
                  <a:moveTo>
                    <a:pt x="5074" y="0"/>
                  </a:moveTo>
                  <a:cubicBezTo>
                    <a:pt x="4938" y="0"/>
                    <a:pt x="4802" y="7"/>
                    <a:pt x="4665" y="19"/>
                  </a:cubicBezTo>
                  <a:cubicBezTo>
                    <a:pt x="4103" y="75"/>
                    <a:pt x="3544" y="232"/>
                    <a:pt x="3022" y="449"/>
                  </a:cubicBezTo>
                  <a:cubicBezTo>
                    <a:pt x="2496" y="670"/>
                    <a:pt x="2010" y="971"/>
                    <a:pt x="1576" y="1341"/>
                  </a:cubicBezTo>
                  <a:cubicBezTo>
                    <a:pt x="1130" y="1726"/>
                    <a:pt x="752" y="2184"/>
                    <a:pt x="390" y="2646"/>
                  </a:cubicBezTo>
                  <a:cubicBezTo>
                    <a:pt x="137" y="2972"/>
                    <a:pt x="1" y="3474"/>
                    <a:pt x="37" y="3880"/>
                  </a:cubicBezTo>
                  <a:cubicBezTo>
                    <a:pt x="61" y="4197"/>
                    <a:pt x="161" y="4623"/>
                    <a:pt x="483" y="4764"/>
                  </a:cubicBezTo>
                  <a:cubicBezTo>
                    <a:pt x="589" y="4810"/>
                    <a:pt x="733" y="4834"/>
                    <a:pt x="867" y="4834"/>
                  </a:cubicBezTo>
                  <a:cubicBezTo>
                    <a:pt x="942" y="4834"/>
                    <a:pt x="1013" y="4826"/>
                    <a:pt x="1073" y="4812"/>
                  </a:cubicBezTo>
                  <a:cubicBezTo>
                    <a:pt x="1884" y="4619"/>
                    <a:pt x="3342" y="2992"/>
                    <a:pt x="5113" y="2992"/>
                  </a:cubicBezTo>
                  <a:cubicBezTo>
                    <a:pt x="5659" y="2992"/>
                    <a:pt x="6235" y="3147"/>
                    <a:pt x="6831" y="3546"/>
                  </a:cubicBezTo>
                  <a:cubicBezTo>
                    <a:pt x="8643" y="4760"/>
                    <a:pt x="9057" y="7090"/>
                    <a:pt x="8780" y="9175"/>
                  </a:cubicBezTo>
                  <a:cubicBezTo>
                    <a:pt x="8743" y="9364"/>
                    <a:pt x="8707" y="9557"/>
                    <a:pt x="8663" y="9742"/>
                  </a:cubicBezTo>
                  <a:cubicBezTo>
                    <a:pt x="9639" y="9264"/>
                    <a:pt x="10081" y="8046"/>
                    <a:pt x="10415" y="6929"/>
                  </a:cubicBezTo>
                  <a:cubicBezTo>
                    <a:pt x="10471" y="7010"/>
                    <a:pt x="10527" y="7086"/>
                    <a:pt x="10588" y="7154"/>
                  </a:cubicBezTo>
                  <a:cubicBezTo>
                    <a:pt x="10503" y="4752"/>
                    <a:pt x="9684" y="2482"/>
                    <a:pt x="7739" y="919"/>
                  </a:cubicBezTo>
                  <a:cubicBezTo>
                    <a:pt x="7534" y="754"/>
                    <a:pt x="7253" y="630"/>
                    <a:pt x="7016" y="501"/>
                  </a:cubicBezTo>
                  <a:cubicBezTo>
                    <a:pt x="6775" y="376"/>
                    <a:pt x="6530" y="268"/>
                    <a:pt x="6268" y="180"/>
                  </a:cubicBezTo>
                  <a:cubicBezTo>
                    <a:pt x="5880" y="56"/>
                    <a:pt x="5479" y="0"/>
                    <a:pt x="507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9" name="Google Shape;2459;p41"/>
            <p:cNvSpPr/>
            <p:nvPr/>
          </p:nvSpPr>
          <p:spPr>
            <a:xfrm>
              <a:off x="10263257" y="2742036"/>
              <a:ext cx="254434" cy="232937"/>
            </a:xfrm>
            <a:custGeom>
              <a:avLst/>
              <a:gdLst/>
              <a:ahLst/>
              <a:cxnLst/>
              <a:rect l="l" t="t" r="r" b="b"/>
              <a:pathLst>
                <a:path w="2308" h="2113" extrusionOk="0">
                  <a:moveTo>
                    <a:pt x="15" y="1"/>
                  </a:moveTo>
                  <a:cubicBezTo>
                    <a:pt x="4" y="1"/>
                    <a:pt x="0" y="11"/>
                    <a:pt x="14" y="38"/>
                  </a:cubicBezTo>
                  <a:cubicBezTo>
                    <a:pt x="14" y="46"/>
                    <a:pt x="18" y="58"/>
                    <a:pt x="26" y="62"/>
                  </a:cubicBezTo>
                  <a:cubicBezTo>
                    <a:pt x="26" y="62"/>
                    <a:pt x="74" y="78"/>
                    <a:pt x="159" y="102"/>
                  </a:cubicBezTo>
                  <a:cubicBezTo>
                    <a:pt x="199" y="114"/>
                    <a:pt x="247" y="134"/>
                    <a:pt x="303" y="155"/>
                  </a:cubicBezTo>
                  <a:cubicBezTo>
                    <a:pt x="359" y="175"/>
                    <a:pt x="424" y="199"/>
                    <a:pt x="488" y="227"/>
                  </a:cubicBezTo>
                  <a:lnTo>
                    <a:pt x="596" y="275"/>
                  </a:lnTo>
                  <a:cubicBezTo>
                    <a:pt x="629" y="287"/>
                    <a:pt x="665" y="307"/>
                    <a:pt x="705" y="327"/>
                  </a:cubicBezTo>
                  <a:cubicBezTo>
                    <a:pt x="781" y="364"/>
                    <a:pt x="858" y="416"/>
                    <a:pt x="938" y="460"/>
                  </a:cubicBezTo>
                  <a:cubicBezTo>
                    <a:pt x="1018" y="508"/>
                    <a:pt x="1099" y="560"/>
                    <a:pt x="1171" y="621"/>
                  </a:cubicBezTo>
                  <a:cubicBezTo>
                    <a:pt x="1251" y="677"/>
                    <a:pt x="1324" y="741"/>
                    <a:pt x="1400" y="805"/>
                  </a:cubicBezTo>
                  <a:cubicBezTo>
                    <a:pt x="1468" y="870"/>
                    <a:pt x="1537" y="938"/>
                    <a:pt x="1605" y="1010"/>
                  </a:cubicBezTo>
                  <a:cubicBezTo>
                    <a:pt x="1673" y="1083"/>
                    <a:pt x="1729" y="1159"/>
                    <a:pt x="1790" y="1227"/>
                  </a:cubicBezTo>
                  <a:cubicBezTo>
                    <a:pt x="1838" y="1308"/>
                    <a:pt x="1894" y="1372"/>
                    <a:pt x="1938" y="1448"/>
                  </a:cubicBezTo>
                  <a:cubicBezTo>
                    <a:pt x="1958" y="1484"/>
                    <a:pt x="1987" y="1521"/>
                    <a:pt x="2007" y="1553"/>
                  </a:cubicBezTo>
                  <a:cubicBezTo>
                    <a:pt x="2027" y="1589"/>
                    <a:pt x="2039" y="1625"/>
                    <a:pt x="2059" y="1653"/>
                  </a:cubicBezTo>
                  <a:cubicBezTo>
                    <a:pt x="2095" y="1722"/>
                    <a:pt x="2127" y="1782"/>
                    <a:pt x="2151" y="1834"/>
                  </a:cubicBezTo>
                  <a:cubicBezTo>
                    <a:pt x="2159" y="1862"/>
                    <a:pt x="2175" y="1886"/>
                    <a:pt x="2187" y="1910"/>
                  </a:cubicBezTo>
                  <a:cubicBezTo>
                    <a:pt x="2196" y="1934"/>
                    <a:pt x="2204" y="1955"/>
                    <a:pt x="2212" y="1975"/>
                  </a:cubicBezTo>
                  <a:cubicBezTo>
                    <a:pt x="2240" y="2055"/>
                    <a:pt x="2260" y="2103"/>
                    <a:pt x="2260" y="2103"/>
                  </a:cubicBezTo>
                  <a:cubicBezTo>
                    <a:pt x="2266" y="2109"/>
                    <a:pt x="2272" y="2113"/>
                    <a:pt x="2279" y="2113"/>
                  </a:cubicBezTo>
                  <a:cubicBezTo>
                    <a:pt x="2282" y="2113"/>
                    <a:pt x="2285" y="2112"/>
                    <a:pt x="2288" y="2111"/>
                  </a:cubicBezTo>
                  <a:cubicBezTo>
                    <a:pt x="2304" y="2111"/>
                    <a:pt x="2308" y="2095"/>
                    <a:pt x="2304" y="2087"/>
                  </a:cubicBezTo>
                  <a:cubicBezTo>
                    <a:pt x="2304" y="2087"/>
                    <a:pt x="2280" y="2043"/>
                    <a:pt x="2256" y="1955"/>
                  </a:cubicBezTo>
                  <a:cubicBezTo>
                    <a:pt x="2248" y="1934"/>
                    <a:pt x="2240" y="1910"/>
                    <a:pt x="2232" y="1886"/>
                  </a:cubicBezTo>
                  <a:cubicBezTo>
                    <a:pt x="2224" y="1862"/>
                    <a:pt x="2212" y="1834"/>
                    <a:pt x="2204" y="1806"/>
                  </a:cubicBezTo>
                  <a:cubicBezTo>
                    <a:pt x="2175" y="1746"/>
                    <a:pt x="2151" y="1681"/>
                    <a:pt x="2115" y="1613"/>
                  </a:cubicBezTo>
                  <a:cubicBezTo>
                    <a:pt x="2095" y="1581"/>
                    <a:pt x="2083" y="1545"/>
                    <a:pt x="2063" y="1509"/>
                  </a:cubicBezTo>
                  <a:cubicBezTo>
                    <a:pt x="2043" y="1472"/>
                    <a:pt x="2015" y="1432"/>
                    <a:pt x="1995" y="1400"/>
                  </a:cubicBezTo>
                  <a:cubicBezTo>
                    <a:pt x="1954" y="1324"/>
                    <a:pt x="1902" y="1251"/>
                    <a:pt x="1846" y="1171"/>
                  </a:cubicBezTo>
                  <a:cubicBezTo>
                    <a:pt x="1786" y="1099"/>
                    <a:pt x="1729" y="1018"/>
                    <a:pt x="1661" y="946"/>
                  </a:cubicBezTo>
                  <a:cubicBezTo>
                    <a:pt x="1593" y="870"/>
                    <a:pt x="1521" y="801"/>
                    <a:pt x="1448" y="729"/>
                  </a:cubicBezTo>
                  <a:cubicBezTo>
                    <a:pt x="1368" y="665"/>
                    <a:pt x="1292" y="597"/>
                    <a:pt x="1211" y="540"/>
                  </a:cubicBezTo>
                  <a:cubicBezTo>
                    <a:pt x="1139" y="480"/>
                    <a:pt x="1050" y="428"/>
                    <a:pt x="970" y="380"/>
                  </a:cubicBezTo>
                  <a:cubicBezTo>
                    <a:pt x="890" y="335"/>
                    <a:pt x="809" y="287"/>
                    <a:pt x="729" y="255"/>
                  </a:cubicBezTo>
                  <a:cubicBezTo>
                    <a:pt x="689" y="235"/>
                    <a:pt x="649" y="215"/>
                    <a:pt x="617" y="199"/>
                  </a:cubicBezTo>
                  <a:cubicBezTo>
                    <a:pt x="576" y="183"/>
                    <a:pt x="540" y="167"/>
                    <a:pt x="504" y="155"/>
                  </a:cubicBezTo>
                  <a:cubicBezTo>
                    <a:pt x="436" y="122"/>
                    <a:pt x="367" y="102"/>
                    <a:pt x="307" y="82"/>
                  </a:cubicBezTo>
                  <a:cubicBezTo>
                    <a:pt x="255" y="62"/>
                    <a:pt x="199" y="46"/>
                    <a:pt x="159" y="38"/>
                  </a:cubicBezTo>
                  <a:cubicBezTo>
                    <a:pt x="74" y="14"/>
                    <a:pt x="22" y="2"/>
                    <a:pt x="22" y="2"/>
                  </a:cubicBezTo>
                  <a:cubicBezTo>
                    <a:pt x="19" y="1"/>
                    <a:pt x="17" y="1"/>
                    <a:pt x="1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0" name="Google Shape;2460;p41"/>
            <p:cNvSpPr/>
            <p:nvPr/>
          </p:nvSpPr>
          <p:spPr>
            <a:xfrm>
              <a:off x="10543816" y="3105163"/>
              <a:ext cx="24473" cy="231504"/>
            </a:xfrm>
            <a:custGeom>
              <a:avLst/>
              <a:gdLst/>
              <a:ahLst/>
              <a:cxnLst/>
              <a:rect l="l" t="t" r="r" b="b"/>
              <a:pathLst>
                <a:path w="222" h="2100" extrusionOk="0">
                  <a:moveTo>
                    <a:pt x="21" y="1"/>
                  </a:moveTo>
                  <a:cubicBezTo>
                    <a:pt x="21" y="1"/>
                    <a:pt x="20" y="1"/>
                    <a:pt x="20" y="2"/>
                  </a:cubicBezTo>
                  <a:cubicBezTo>
                    <a:pt x="4" y="6"/>
                    <a:pt x="0" y="19"/>
                    <a:pt x="0" y="27"/>
                  </a:cubicBezTo>
                  <a:cubicBezTo>
                    <a:pt x="0" y="27"/>
                    <a:pt x="12" y="159"/>
                    <a:pt x="40" y="348"/>
                  </a:cubicBezTo>
                  <a:cubicBezTo>
                    <a:pt x="44" y="400"/>
                    <a:pt x="48" y="448"/>
                    <a:pt x="60" y="505"/>
                  </a:cubicBezTo>
                  <a:cubicBezTo>
                    <a:pt x="64" y="553"/>
                    <a:pt x="68" y="613"/>
                    <a:pt x="72" y="673"/>
                  </a:cubicBezTo>
                  <a:cubicBezTo>
                    <a:pt x="84" y="794"/>
                    <a:pt x="101" y="927"/>
                    <a:pt x="109" y="1051"/>
                  </a:cubicBezTo>
                  <a:cubicBezTo>
                    <a:pt x="121" y="1176"/>
                    <a:pt x="125" y="1308"/>
                    <a:pt x="129" y="1429"/>
                  </a:cubicBezTo>
                  <a:cubicBezTo>
                    <a:pt x="133" y="1489"/>
                    <a:pt x="141" y="1549"/>
                    <a:pt x="141" y="1606"/>
                  </a:cubicBezTo>
                  <a:lnTo>
                    <a:pt x="141" y="1758"/>
                  </a:lnTo>
                  <a:cubicBezTo>
                    <a:pt x="141" y="1951"/>
                    <a:pt x="145" y="2080"/>
                    <a:pt x="145" y="2080"/>
                  </a:cubicBezTo>
                  <a:cubicBezTo>
                    <a:pt x="145" y="2092"/>
                    <a:pt x="153" y="2100"/>
                    <a:pt x="165" y="2100"/>
                  </a:cubicBezTo>
                  <a:cubicBezTo>
                    <a:pt x="181" y="2100"/>
                    <a:pt x="189" y="2092"/>
                    <a:pt x="189" y="2080"/>
                  </a:cubicBezTo>
                  <a:cubicBezTo>
                    <a:pt x="189" y="2080"/>
                    <a:pt x="201" y="1951"/>
                    <a:pt x="209" y="1754"/>
                  </a:cubicBezTo>
                  <a:cubicBezTo>
                    <a:pt x="209" y="1710"/>
                    <a:pt x="209" y="1654"/>
                    <a:pt x="213" y="1598"/>
                  </a:cubicBezTo>
                  <a:cubicBezTo>
                    <a:pt x="221" y="1545"/>
                    <a:pt x="213" y="1485"/>
                    <a:pt x="213" y="1425"/>
                  </a:cubicBezTo>
                  <a:cubicBezTo>
                    <a:pt x="209" y="1304"/>
                    <a:pt x="205" y="1172"/>
                    <a:pt x="201" y="1043"/>
                  </a:cubicBezTo>
                  <a:cubicBezTo>
                    <a:pt x="185" y="910"/>
                    <a:pt x="169" y="782"/>
                    <a:pt x="153" y="661"/>
                  </a:cubicBezTo>
                  <a:cubicBezTo>
                    <a:pt x="145" y="601"/>
                    <a:pt x="141" y="541"/>
                    <a:pt x="129" y="485"/>
                  </a:cubicBezTo>
                  <a:cubicBezTo>
                    <a:pt x="121" y="428"/>
                    <a:pt x="109" y="376"/>
                    <a:pt x="101" y="328"/>
                  </a:cubicBezTo>
                  <a:cubicBezTo>
                    <a:pt x="64" y="139"/>
                    <a:pt x="32" y="15"/>
                    <a:pt x="32" y="15"/>
                  </a:cubicBezTo>
                  <a:cubicBezTo>
                    <a:pt x="29" y="5"/>
                    <a:pt x="24" y="1"/>
                    <a:pt x="2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1" name="Google Shape;2461;p41"/>
            <p:cNvSpPr/>
            <p:nvPr/>
          </p:nvSpPr>
          <p:spPr>
            <a:xfrm>
              <a:off x="6961046" y="2613718"/>
              <a:ext cx="641487" cy="347587"/>
            </a:xfrm>
            <a:custGeom>
              <a:avLst/>
              <a:gdLst/>
              <a:ahLst/>
              <a:cxnLst/>
              <a:rect l="l" t="t" r="r" b="b"/>
              <a:pathLst>
                <a:path w="5819" h="3153" extrusionOk="0">
                  <a:moveTo>
                    <a:pt x="5714" y="1"/>
                  </a:moveTo>
                  <a:lnTo>
                    <a:pt x="73" y="1198"/>
                  </a:lnTo>
                  <a:cubicBezTo>
                    <a:pt x="73" y="1198"/>
                    <a:pt x="85" y="1752"/>
                    <a:pt x="0" y="2311"/>
                  </a:cubicBezTo>
                  <a:cubicBezTo>
                    <a:pt x="449" y="2797"/>
                    <a:pt x="992" y="3153"/>
                    <a:pt x="1613" y="3153"/>
                  </a:cubicBezTo>
                  <a:cubicBezTo>
                    <a:pt x="1792" y="3153"/>
                    <a:pt x="1978" y="3123"/>
                    <a:pt x="2170" y="3058"/>
                  </a:cubicBezTo>
                  <a:cubicBezTo>
                    <a:pt x="3685" y="2604"/>
                    <a:pt x="4866" y="1568"/>
                    <a:pt x="5818" y="322"/>
                  </a:cubicBezTo>
                  <a:cubicBezTo>
                    <a:pt x="5750" y="137"/>
                    <a:pt x="5714" y="1"/>
                    <a:pt x="571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2" name="Google Shape;2462;p41"/>
            <p:cNvSpPr/>
            <p:nvPr/>
          </p:nvSpPr>
          <p:spPr>
            <a:xfrm>
              <a:off x="7630307" y="2711169"/>
              <a:ext cx="1433" cy="1433"/>
            </a:xfrm>
            <a:custGeom>
              <a:avLst/>
              <a:gdLst/>
              <a:ahLst/>
              <a:cxnLst/>
              <a:rect l="l" t="t" r="r" b="b"/>
              <a:pathLst>
                <a:path w="13" h="13" extrusionOk="0">
                  <a:moveTo>
                    <a:pt x="12" y="1"/>
                  </a:moveTo>
                  <a:cubicBezTo>
                    <a:pt x="4" y="1"/>
                    <a:pt x="4" y="5"/>
                    <a:pt x="0" y="13"/>
                  </a:cubicBezTo>
                  <a:cubicBezTo>
                    <a:pt x="4" y="13"/>
                    <a:pt x="12" y="5"/>
                    <a:pt x="12" y="1"/>
                  </a:cubicBezTo>
                  <a:close/>
                </a:path>
              </a:pathLst>
            </a:custGeom>
            <a:solidFill>
              <a:srgbClr val="E2B3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3" name="Google Shape;2463;p41"/>
            <p:cNvSpPr/>
            <p:nvPr/>
          </p:nvSpPr>
          <p:spPr>
            <a:xfrm>
              <a:off x="6669133" y="1770389"/>
              <a:ext cx="367761" cy="420896"/>
            </a:xfrm>
            <a:custGeom>
              <a:avLst/>
              <a:gdLst/>
              <a:ahLst/>
              <a:cxnLst/>
              <a:rect l="l" t="t" r="r" b="b"/>
              <a:pathLst>
                <a:path w="3336" h="3818" extrusionOk="0">
                  <a:moveTo>
                    <a:pt x="299" y="0"/>
                  </a:moveTo>
                  <a:cubicBezTo>
                    <a:pt x="293" y="0"/>
                    <a:pt x="287" y="1"/>
                    <a:pt x="282" y="1"/>
                  </a:cubicBezTo>
                  <a:cubicBezTo>
                    <a:pt x="41" y="21"/>
                    <a:pt x="1" y="1917"/>
                    <a:pt x="61" y="2721"/>
                  </a:cubicBezTo>
                  <a:cubicBezTo>
                    <a:pt x="121" y="3525"/>
                    <a:pt x="965" y="3810"/>
                    <a:pt x="965" y="3810"/>
                  </a:cubicBezTo>
                  <a:lnTo>
                    <a:pt x="965" y="3818"/>
                  </a:lnTo>
                  <a:cubicBezTo>
                    <a:pt x="1507" y="2825"/>
                    <a:pt x="2295" y="1905"/>
                    <a:pt x="3335" y="1463"/>
                  </a:cubicBezTo>
                  <a:cubicBezTo>
                    <a:pt x="3119" y="1307"/>
                    <a:pt x="2765" y="973"/>
                    <a:pt x="2375" y="744"/>
                  </a:cubicBezTo>
                  <a:cubicBezTo>
                    <a:pt x="1864" y="449"/>
                    <a:pt x="579" y="0"/>
                    <a:pt x="29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4" name="Google Shape;2464;p41"/>
            <p:cNvSpPr/>
            <p:nvPr/>
          </p:nvSpPr>
          <p:spPr>
            <a:xfrm>
              <a:off x="7323733" y="1687710"/>
              <a:ext cx="379777" cy="477890"/>
            </a:xfrm>
            <a:custGeom>
              <a:avLst/>
              <a:gdLst/>
              <a:ahLst/>
              <a:cxnLst/>
              <a:rect l="l" t="t" r="r" b="b"/>
              <a:pathLst>
                <a:path w="3445" h="4335" extrusionOk="0">
                  <a:moveTo>
                    <a:pt x="2089" y="1"/>
                  </a:moveTo>
                  <a:cubicBezTo>
                    <a:pt x="1890" y="1"/>
                    <a:pt x="1338" y="562"/>
                    <a:pt x="985" y="912"/>
                  </a:cubicBezTo>
                  <a:cubicBezTo>
                    <a:pt x="656" y="1241"/>
                    <a:pt x="206" y="1976"/>
                    <a:pt x="1" y="2197"/>
                  </a:cubicBezTo>
                  <a:cubicBezTo>
                    <a:pt x="1074" y="2491"/>
                    <a:pt x="1841" y="3415"/>
                    <a:pt x="2460" y="4335"/>
                  </a:cubicBezTo>
                  <a:cubicBezTo>
                    <a:pt x="2484" y="4138"/>
                    <a:pt x="3042" y="4074"/>
                    <a:pt x="3243" y="3250"/>
                  </a:cubicBezTo>
                  <a:cubicBezTo>
                    <a:pt x="3444" y="2426"/>
                    <a:pt x="2275" y="136"/>
                    <a:pt x="2134" y="16"/>
                  </a:cubicBezTo>
                  <a:cubicBezTo>
                    <a:pt x="2123" y="6"/>
                    <a:pt x="2107" y="1"/>
                    <a:pt x="208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5" name="Google Shape;2465;p41"/>
            <p:cNvSpPr/>
            <p:nvPr/>
          </p:nvSpPr>
          <p:spPr>
            <a:xfrm>
              <a:off x="6626250" y="2487935"/>
              <a:ext cx="186085" cy="225551"/>
            </a:xfrm>
            <a:custGeom>
              <a:avLst/>
              <a:gdLst/>
              <a:ahLst/>
              <a:cxnLst/>
              <a:rect l="l" t="t" r="r" b="b"/>
              <a:pathLst>
                <a:path w="1688" h="2046" extrusionOk="0">
                  <a:moveTo>
                    <a:pt x="12" y="1"/>
                  </a:moveTo>
                  <a:cubicBezTo>
                    <a:pt x="8" y="41"/>
                    <a:pt x="4" y="89"/>
                    <a:pt x="4" y="137"/>
                  </a:cubicBezTo>
                  <a:cubicBezTo>
                    <a:pt x="0" y="463"/>
                    <a:pt x="530" y="1266"/>
                    <a:pt x="1687" y="2046"/>
                  </a:cubicBezTo>
                  <a:cubicBezTo>
                    <a:pt x="1450" y="1158"/>
                    <a:pt x="1129" y="338"/>
                    <a:pt x="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6" name="Google Shape;2466;p41"/>
            <p:cNvSpPr/>
            <p:nvPr/>
          </p:nvSpPr>
          <p:spPr>
            <a:xfrm>
              <a:off x="7505848" y="2529164"/>
              <a:ext cx="198101" cy="213094"/>
            </a:xfrm>
            <a:custGeom>
              <a:avLst/>
              <a:gdLst/>
              <a:ahLst/>
              <a:cxnLst/>
              <a:rect l="l" t="t" r="r" b="b"/>
              <a:pathLst>
                <a:path w="1797" h="1933" extrusionOk="0">
                  <a:moveTo>
                    <a:pt x="1796" y="0"/>
                  </a:moveTo>
                  <a:lnTo>
                    <a:pt x="1796" y="0"/>
                  </a:lnTo>
                  <a:cubicBezTo>
                    <a:pt x="1005" y="318"/>
                    <a:pt x="462" y="1133"/>
                    <a:pt x="0" y="1933"/>
                  </a:cubicBezTo>
                  <a:cubicBezTo>
                    <a:pt x="764" y="1551"/>
                    <a:pt x="1527" y="703"/>
                    <a:pt x="179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7" name="Google Shape;2467;p41"/>
            <p:cNvSpPr/>
            <p:nvPr/>
          </p:nvSpPr>
          <p:spPr>
            <a:xfrm>
              <a:off x="7603299" y="2287300"/>
              <a:ext cx="112996" cy="125012"/>
            </a:xfrm>
            <a:custGeom>
              <a:avLst/>
              <a:gdLst/>
              <a:ahLst/>
              <a:cxnLst/>
              <a:rect l="l" t="t" r="r" b="b"/>
              <a:pathLst>
                <a:path w="1025" h="1134" extrusionOk="0">
                  <a:moveTo>
                    <a:pt x="952" y="1"/>
                  </a:moveTo>
                  <a:cubicBezTo>
                    <a:pt x="583" y="113"/>
                    <a:pt x="269" y="342"/>
                    <a:pt x="109" y="744"/>
                  </a:cubicBezTo>
                  <a:cubicBezTo>
                    <a:pt x="0" y="965"/>
                    <a:pt x="177" y="1106"/>
                    <a:pt x="366" y="1134"/>
                  </a:cubicBezTo>
                  <a:cubicBezTo>
                    <a:pt x="518" y="997"/>
                    <a:pt x="1025" y="527"/>
                    <a:pt x="1009" y="165"/>
                  </a:cubicBezTo>
                  <a:cubicBezTo>
                    <a:pt x="1005" y="105"/>
                    <a:pt x="985" y="49"/>
                    <a:pt x="95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8" name="Google Shape;2468;p41"/>
            <p:cNvSpPr/>
            <p:nvPr/>
          </p:nvSpPr>
          <p:spPr>
            <a:xfrm>
              <a:off x="6628014" y="1929905"/>
              <a:ext cx="1092699" cy="874424"/>
            </a:xfrm>
            <a:custGeom>
              <a:avLst/>
              <a:gdLst/>
              <a:ahLst/>
              <a:cxnLst/>
              <a:rect l="l" t="t" r="r" b="b"/>
              <a:pathLst>
                <a:path w="9912" h="7932" extrusionOk="0">
                  <a:moveTo>
                    <a:pt x="6316" y="0"/>
                  </a:moveTo>
                  <a:lnTo>
                    <a:pt x="6296" y="20"/>
                  </a:lnTo>
                  <a:cubicBezTo>
                    <a:pt x="6428" y="390"/>
                    <a:pt x="6573" y="904"/>
                    <a:pt x="6573" y="1455"/>
                  </a:cubicBezTo>
                  <a:cubicBezTo>
                    <a:pt x="6573" y="2278"/>
                    <a:pt x="6428" y="2704"/>
                    <a:pt x="6051" y="3126"/>
                  </a:cubicBezTo>
                  <a:cubicBezTo>
                    <a:pt x="5941" y="3248"/>
                    <a:pt x="5846" y="3291"/>
                    <a:pt x="5767" y="3291"/>
                  </a:cubicBezTo>
                  <a:cubicBezTo>
                    <a:pt x="5570" y="3291"/>
                    <a:pt x="5468" y="3026"/>
                    <a:pt x="5468" y="3026"/>
                  </a:cubicBezTo>
                  <a:cubicBezTo>
                    <a:pt x="5468" y="3026"/>
                    <a:pt x="5247" y="3387"/>
                    <a:pt x="4922" y="3427"/>
                  </a:cubicBezTo>
                  <a:cubicBezTo>
                    <a:pt x="4911" y="3429"/>
                    <a:pt x="4899" y="3430"/>
                    <a:pt x="4888" y="3430"/>
                  </a:cubicBezTo>
                  <a:cubicBezTo>
                    <a:pt x="4566" y="3430"/>
                    <a:pt x="4085" y="2892"/>
                    <a:pt x="3833" y="1977"/>
                  </a:cubicBezTo>
                  <a:cubicBezTo>
                    <a:pt x="3648" y="1298"/>
                    <a:pt x="3769" y="499"/>
                    <a:pt x="3853" y="97"/>
                  </a:cubicBezTo>
                  <a:cubicBezTo>
                    <a:pt x="3821" y="85"/>
                    <a:pt x="3769" y="57"/>
                    <a:pt x="3708" y="12"/>
                  </a:cubicBezTo>
                  <a:cubicBezTo>
                    <a:pt x="2668" y="458"/>
                    <a:pt x="1880" y="1370"/>
                    <a:pt x="1338" y="2363"/>
                  </a:cubicBezTo>
                  <a:cubicBezTo>
                    <a:pt x="1330" y="2451"/>
                    <a:pt x="1217" y="3327"/>
                    <a:pt x="1238" y="3460"/>
                  </a:cubicBezTo>
                  <a:cubicBezTo>
                    <a:pt x="1258" y="3588"/>
                    <a:pt x="567" y="3492"/>
                    <a:pt x="309" y="3757"/>
                  </a:cubicBezTo>
                  <a:cubicBezTo>
                    <a:pt x="671" y="3946"/>
                    <a:pt x="940" y="4227"/>
                    <a:pt x="747" y="4657"/>
                  </a:cubicBezTo>
                  <a:cubicBezTo>
                    <a:pt x="722" y="4728"/>
                    <a:pt x="683" y="4755"/>
                    <a:pt x="632" y="4755"/>
                  </a:cubicBezTo>
                  <a:cubicBezTo>
                    <a:pt x="594" y="4755"/>
                    <a:pt x="551" y="4740"/>
                    <a:pt x="502" y="4717"/>
                  </a:cubicBezTo>
                  <a:lnTo>
                    <a:pt x="502" y="4717"/>
                  </a:lnTo>
                  <a:cubicBezTo>
                    <a:pt x="534" y="4753"/>
                    <a:pt x="555" y="4773"/>
                    <a:pt x="555" y="4773"/>
                  </a:cubicBezTo>
                  <a:cubicBezTo>
                    <a:pt x="555" y="4773"/>
                    <a:pt x="461" y="4735"/>
                    <a:pt x="350" y="4735"/>
                  </a:cubicBezTo>
                  <a:cubicBezTo>
                    <a:pt x="211" y="4735"/>
                    <a:pt x="45" y="4795"/>
                    <a:pt x="0" y="5063"/>
                  </a:cubicBezTo>
                  <a:cubicBezTo>
                    <a:pt x="1113" y="5396"/>
                    <a:pt x="1438" y="6216"/>
                    <a:pt x="1675" y="7104"/>
                  </a:cubicBezTo>
                  <a:cubicBezTo>
                    <a:pt x="1872" y="7240"/>
                    <a:pt x="2085" y="7369"/>
                    <a:pt x="2322" y="7501"/>
                  </a:cubicBezTo>
                  <a:cubicBezTo>
                    <a:pt x="2756" y="7743"/>
                    <a:pt x="3291" y="7871"/>
                    <a:pt x="3861" y="7931"/>
                  </a:cubicBezTo>
                  <a:cubicBezTo>
                    <a:pt x="3423" y="7530"/>
                    <a:pt x="3258" y="6963"/>
                    <a:pt x="3258" y="6497"/>
                  </a:cubicBezTo>
                  <a:cubicBezTo>
                    <a:pt x="3258" y="5727"/>
                    <a:pt x="4142" y="4686"/>
                    <a:pt x="5154" y="4686"/>
                  </a:cubicBezTo>
                  <a:cubicBezTo>
                    <a:pt x="5214" y="4686"/>
                    <a:pt x="5275" y="4689"/>
                    <a:pt x="5336" y="4697"/>
                  </a:cubicBezTo>
                  <a:cubicBezTo>
                    <a:pt x="6517" y="4842"/>
                    <a:pt x="7059" y="6003"/>
                    <a:pt x="7059" y="6569"/>
                  </a:cubicBezTo>
                  <a:cubicBezTo>
                    <a:pt x="7059" y="6991"/>
                    <a:pt x="6927" y="7421"/>
                    <a:pt x="6682" y="7763"/>
                  </a:cubicBezTo>
                  <a:cubicBezTo>
                    <a:pt x="7184" y="7654"/>
                    <a:pt x="7606" y="7530"/>
                    <a:pt x="7867" y="7413"/>
                  </a:cubicBezTo>
                  <a:cubicBezTo>
                    <a:pt x="7903" y="7401"/>
                    <a:pt x="7931" y="7385"/>
                    <a:pt x="7967" y="7369"/>
                  </a:cubicBezTo>
                  <a:cubicBezTo>
                    <a:pt x="8429" y="6569"/>
                    <a:pt x="8972" y="5750"/>
                    <a:pt x="9767" y="5436"/>
                  </a:cubicBezTo>
                  <a:cubicBezTo>
                    <a:pt x="9819" y="5296"/>
                    <a:pt x="9856" y="5159"/>
                    <a:pt x="9868" y="5039"/>
                  </a:cubicBezTo>
                  <a:cubicBezTo>
                    <a:pt x="9912" y="4481"/>
                    <a:pt x="9527" y="4406"/>
                    <a:pt x="9316" y="4406"/>
                  </a:cubicBezTo>
                  <a:cubicBezTo>
                    <a:pt x="9239" y="4406"/>
                    <a:pt x="9185" y="4416"/>
                    <a:pt x="9185" y="4416"/>
                  </a:cubicBezTo>
                  <a:cubicBezTo>
                    <a:pt x="9185" y="4416"/>
                    <a:pt x="9197" y="4400"/>
                    <a:pt x="9229" y="4380"/>
                  </a:cubicBezTo>
                  <a:cubicBezTo>
                    <a:pt x="9036" y="4352"/>
                    <a:pt x="8863" y="4215"/>
                    <a:pt x="8972" y="3990"/>
                  </a:cubicBezTo>
                  <a:cubicBezTo>
                    <a:pt x="9132" y="3588"/>
                    <a:pt x="9446" y="3355"/>
                    <a:pt x="9815" y="3239"/>
                  </a:cubicBezTo>
                  <a:cubicBezTo>
                    <a:pt x="9607" y="2933"/>
                    <a:pt x="8976" y="2805"/>
                    <a:pt x="8976" y="2805"/>
                  </a:cubicBezTo>
                  <a:cubicBezTo>
                    <a:pt x="8976" y="2805"/>
                    <a:pt x="8751" y="2343"/>
                    <a:pt x="8771" y="2142"/>
                  </a:cubicBezTo>
                  <a:lnTo>
                    <a:pt x="8771" y="2138"/>
                  </a:lnTo>
                  <a:cubicBezTo>
                    <a:pt x="8160" y="1218"/>
                    <a:pt x="7385" y="294"/>
                    <a:pt x="631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9" name="Google Shape;2469;p41"/>
            <p:cNvSpPr/>
            <p:nvPr/>
          </p:nvSpPr>
          <p:spPr>
            <a:xfrm>
              <a:off x="6810900" y="2271426"/>
              <a:ext cx="291585" cy="287506"/>
            </a:xfrm>
            <a:custGeom>
              <a:avLst/>
              <a:gdLst/>
              <a:ahLst/>
              <a:cxnLst/>
              <a:rect l="l" t="t" r="r" b="b"/>
              <a:pathLst>
                <a:path w="2645" h="2608" extrusionOk="0">
                  <a:moveTo>
                    <a:pt x="1321" y="1"/>
                  </a:moveTo>
                  <a:cubicBezTo>
                    <a:pt x="1280" y="1"/>
                    <a:pt x="1239" y="3"/>
                    <a:pt x="1198" y="8"/>
                  </a:cubicBezTo>
                  <a:cubicBezTo>
                    <a:pt x="378" y="109"/>
                    <a:pt x="0" y="912"/>
                    <a:pt x="0" y="1310"/>
                  </a:cubicBezTo>
                  <a:cubicBezTo>
                    <a:pt x="0" y="1945"/>
                    <a:pt x="422" y="2608"/>
                    <a:pt x="1198" y="2608"/>
                  </a:cubicBezTo>
                  <a:cubicBezTo>
                    <a:pt x="2291" y="2608"/>
                    <a:pt x="2644" y="1820"/>
                    <a:pt x="2644" y="1258"/>
                  </a:cubicBezTo>
                  <a:cubicBezTo>
                    <a:pt x="2644" y="722"/>
                    <a:pt x="2024" y="1"/>
                    <a:pt x="132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0" name="Google Shape;2470;p41"/>
            <p:cNvSpPr/>
            <p:nvPr/>
          </p:nvSpPr>
          <p:spPr>
            <a:xfrm>
              <a:off x="7277322" y="2254228"/>
              <a:ext cx="291034" cy="287837"/>
            </a:xfrm>
            <a:custGeom>
              <a:avLst/>
              <a:gdLst/>
              <a:ahLst/>
              <a:cxnLst/>
              <a:rect l="l" t="t" r="r" b="b"/>
              <a:pathLst>
                <a:path w="2640" h="2611" extrusionOk="0">
                  <a:moveTo>
                    <a:pt x="1327" y="0"/>
                  </a:moveTo>
                  <a:cubicBezTo>
                    <a:pt x="620" y="0"/>
                    <a:pt x="0" y="721"/>
                    <a:pt x="0" y="1257"/>
                  </a:cubicBezTo>
                  <a:cubicBezTo>
                    <a:pt x="0" y="1819"/>
                    <a:pt x="350" y="2611"/>
                    <a:pt x="1447" y="2611"/>
                  </a:cubicBezTo>
                  <a:cubicBezTo>
                    <a:pt x="2218" y="2611"/>
                    <a:pt x="2640" y="1948"/>
                    <a:pt x="2640" y="1309"/>
                  </a:cubicBezTo>
                  <a:cubicBezTo>
                    <a:pt x="2640" y="911"/>
                    <a:pt x="2262" y="108"/>
                    <a:pt x="1447" y="7"/>
                  </a:cubicBezTo>
                  <a:cubicBezTo>
                    <a:pt x="1406" y="3"/>
                    <a:pt x="1366" y="0"/>
                    <a:pt x="132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1" name="Google Shape;2471;p41"/>
            <p:cNvSpPr/>
            <p:nvPr/>
          </p:nvSpPr>
          <p:spPr>
            <a:xfrm>
              <a:off x="7030166" y="1914141"/>
              <a:ext cx="322562" cy="393888"/>
            </a:xfrm>
            <a:custGeom>
              <a:avLst/>
              <a:gdLst/>
              <a:ahLst/>
              <a:cxnLst/>
              <a:rect l="l" t="t" r="r" b="b"/>
              <a:pathLst>
                <a:path w="2926" h="3573" extrusionOk="0">
                  <a:moveTo>
                    <a:pt x="1715" y="1"/>
                  </a:moveTo>
                  <a:cubicBezTo>
                    <a:pt x="1684" y="1"/>
                    <a:pt x="1652" y="1"/>
                    <a:pt x="1619" y="3"/>
                  </a:cubicBezTo>
                  <a:cubicBezTo>
                    <a:pt x="860" y="35"/>
                    <a:pt x="213" y="244"/>
                    <a:pt x="201" y="244"/>
                  </a:cubicBezTo>
                  <a:cubicBezTo>
                    <a:pt x="121" y="642"/>
                    <a:pt x="0" y="1445"/>
                    <a:pt x="185" y="2120"/>
                  </a:cubicBezTo>
                  <a:cubicBezTo>
                    <a:pt x="437" y="3035"/>
                    <a:pt x="921" y="3573"/>
                    <a:pt x="1240" y="3573"/>
                  </a:cubicBezTo>
                  <a:cubicBezTo>
                    <a:pt x="1252" y="3573"/>
                    <a:pt x="1263" y="3572"/>
                    <a:pt x="1274" y="3570"/>
                  </a:cubicBezTo>
                  <a:cubicBezTo>
                    <a:pt x="1599" y="3530"/>
                    <a:pt x="1820" y="3169"/>
                    <a:pt x="1820" y="3169"/>
                  </a:cubicBezTo>
                  <a:cubicBezTo>
                    <a:pt x="1820" y="3169"/>
                    <a:pt x="1922" y="3434"/>
                    <a:pt x="2119" y="3434"/>
                  </a:cubicBezTo>
                  <a:cubicBezTo>
                    <a:pt x="2198" y="3434"/>
                    <a:pt x="2293" y="3391"/>
                    <a:pt x="2403" y="3269"/>
                  </a:cubicBezTo>
                  <a:cubicBezTo>
                    <a:pt x="2780" y="2847"/>
                    <a:pt x="2925" y="2425"/>
                    <a:pt x="2925" y="1598"/>
                  </a:cubicBezTo>
                  <a:cubicBezTo>
                    <a:pt x="2925" y="1047"/>
                    <a:pt x="2776" y="525"/>
                    <a:pt x="2648" y="163"/>
                  </a:cubicBezTo>
                  <a:cubicBezTo>
                    <a:pt x="2646" y="165"/>
                    <a:pt x="2643" y="166"/>
                    <a:pt x="2638" y="166"/>
                  </a:cubicBezTo>
                  <a:cubicBezTo>
                    <a:pt x="2571" y="166"/>
                    <a:pt x="2231" y="1"/>
                    <a:pt x="171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2" name="Google Shape;2472;p41"/>
            <p:cNvSpPr/>
            <p:nvPr/>
          </p:nvSpPr>
          <p:spPr>
            <a:xfrm>
              <a:off x="6987173" y="2446926"/>
              <a:ext cx="419132" cy="362138"/>
            </a:xfrm>
            <a:custGeom>
              <a:avLst/>
              <a:gdLst/>
              <a:ahLst/>
              <a:cxnLst/>
              <a:rect l="l" t="t" r="r" b="b"/>
              <a:pathLst>
                <a:path w="3802" h="3285" extrusionOk="0">
                  <a:moveTo>
                    <a:pt x="1900" y="0"/>
                  </a:moveTo>
                  <a:cubicBezTo>
                    <a:pt x="887" y="0"/>
                    <a:pt x="0" y="1040"/>
                    <a:pt x="0" y="1811"/>
                  </a:cubicBezTo>
                  <a:cubicBezTo>
                    <a:pt x="0" y="2273"/>
                    <a:pt x="165" y="2844"/>
                    <a:pt x="603" y="3245"/>
                  </a:cubicBezTo>
                  <a:cubicBezTo>
                    <a:pt x="861" y="3273"/>
                    <a:pt x="1126" y="3285"/>
                    <a:pt x="1391" y="3285"/>
                  </a:cubicBezTo>
                  <a:cubicBezTo>
                    <a:pt x="2105" y="3285"/>
                    <a:pt x="2823" y="3197"/>
                    <a:pt x="3424" y="3077"/>
                  </a:cubicBezTo>
                  <a:cubicBezTo>
                    <a:pt x="3669" y="2735"/>
                    <a:pt x="3801" y="2309"/>
                    <a:pt x="3801" y="1883"/>
                  </a:cubicBezTo>
                  <a:cubicBezTo>
                    <a:pt x="3797" y="1317"/>
                    <a:pt x="3259" y="160"/>
                    <a:pt x="2078" y="11"/>
                  </a:cubicBezTo>
                  <a:cubicBezTo>
                    <a:pt x="2018" y="4"/>
                    <a:pt x="1959" y="0"/>
                    <a:pt x="1900" y="0"/>
                  </a:cubicBezTo>
                  <a:close/>
                </a:path>
              </a:pathLst>
            </a:custGeom>
            <a:solidFill>
              <a:srgbClr val="F56E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3" name="Google Shape;2473;p41"/>
            <p:cNvSpPr/>
            <p:nvPr/>
          </p:nvSpPr>
          <p:spPr>
            <a:xfrm>
              <a:off x="6728552" y="1861226"/>
              <a:ext cx="228638" cy="271411"/>
            </a:xfrm>
            <a:custGeom>
              <a:avLst/>
              <a:gdLst/>
              <a:ahLst/>
              <a:cxnLst/>
              <a:rect l="l" t="t" r="r" b="b"/>
              <a:pathLst>
                <a:path w="2074" h="2462" extrusionOk="0">
                  <a:moveTo>
                    <a:pt x="161" y="1"/>
                  </a:moveTo>
                  <a:cubicBezTo>
                    <a:pt x="0" y="101"/>
                    <a:pt x="56" y="1065"/>
                    <a:pt x="125" y="1764"/>
                  </a:cubicBezTo>
                  <a:cubicBezTo>
                    <a:pt x="189" y="2412"/>
                    <a:pt x="604" y="2461"/>
                    <a:pt x="728" y="2461"/>
                  </a:cubicBezTo>
                  <a:cubicBezTo>
                    <a:pt x="751" y="2461"/>
                    <a:pt x="763" y="2459"/>
                    <a:pt x="763" y="2459"/>
                  </a:cubicBezTo>
                  <a:cubicBezTo>
                    <a:pt x="763" y="2459"/>
                    <a:pt x="836" y="2287"/>
                    <a:pt x="1330" y="1728"/>
                  </a:cubicBezTo>
                  <a:cubicBezTo>
                    <a:pt x="1772" y="1226"/>
                    <a:pt x="1953" y="1206"/>
                    <a:pt x="2013" y="1146"/>
                  </a:cubicBezTo>
                  <a:cubicBezTo>
                    <a:pt x="2073" y="1085"/>
                    <a:pt x="1692" y="824"/>
                    <a:pt x="1350" y="583"/>
                  </a:cubicBezTo>
                  <a:cubicBezTo>
                    <a:pt x="1005" y="342"/>
                    <a:pt x="161" y="1"/>
                    <a:pt x="16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4" name="Google Shape;2474;p41"/>
            <p:cNvSpPr/>
            <p:nvPr/>
          </p:nvSpPr>
          <p:spPr>
            <a:xfrm>
              <a:off x="7399577" y="1792106"/>
              <a:ext cx="235693" cy="315948"/>
            </a:xfrm>
            <a:custGeom>
              <a:avLst/>
              <a:gdLst/>
              <a:ahLst/>
              <a:cxnLst/>
              <a:rect l="l" t="t" r="r" b="b"/>
              <a:pathLst>
                <a:path w="2138" h="2866" extrusionOk="0">
                  <a:moveTo>
                    <a:pt x="1310" y="1"/>
                  </a:moveTo>
                  <a:cubicBezTo>
                    <a:pt x="1310" y="1"/>
                    <a:pt x="667" y="599"/>
                    <a:pt x="442" y="941"/>
                  </a:cubicBezTo>
                  <a:cubicBezTo>
                    <a:pt x="217" y="1282"/>
                    <a:pt x="0" y="1544"/>
                    <a:pt x="76" y="1580"/>
                  </a:cubicBezTo>
                  <a:cubicBezTo>
                    <a:pt x="149" y="1612"/>
                    <a:pt x="289" y="1704"/>
                    <a:pt x="779" y="2142"/>
                  </a:cubicBezTo>
                  <a:cubicBezTo>
                    <a:pt x="1193" y="2516"/>
                    <a:pt x="1406" y="2865"/>
                    <a:pt x="1406" y="2865"/>
                  </a:cubicBezTo>
                  <a:cubicBezTo>
                    <a:pt x="1406" y="2865"/>
                    <a:pt x="2137" y="2387"/>
                    <a:pt x="1949" y="1644"/>
                  </a:cubicBezTo>
                  <a:cubicBezTo>
                    <a:pt x="1772" y="965"/>
                    <a:pt x="1491" y="45"/>
                    <a:pt x="131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5" name="Google Shape;2475;p41"/>
            <p:cNvSpPr/>
            <p:nvPr/>
          </p:nvSpPr>
          <p:spPr>
            <a:xfrm>
              <a:off x="7125853" y="2476360"/>
              <a:ext cx="120492" cy="36048"/>
            </a:xfrm>
            <a:custGeom>
              <a:avLst/>
              <a:gdLst/>
              <a:ahLst/>
              <a:cxnLst/>
              <a:rect l="l" t="t" r="r" b="b"/>
              <a:pathLst>
                <a:path w="1093" h="327" extrusionOk="0">
                  <a:moveTo>
                    <a:pt x="532" y="1"/>
                  </a:moveTo>
                  <a:cubicBezTo>
                    <a:pt x="520" y="1"/>
                    <a:pt x="507" y="1"/>
                    <a:pt x="494" y="1"/>
                  </a:cubicBezTo>
                  <a:cubicBezTo>
                    <a:pt x="157" y="13"/>
                    <a:pt x="0" y="118"/>
                    <a:pt x="0" y="166"/>
                  </a:cubicBezTo>
                  <a:cubicBezTo>
                    <a:pt x="0" y="242"/>
                    <a:pt x="177" y="327"/>
                    <a:pt x="494" y="327"/>
                  </a:cubicBezTo>
                  <a:cubicBezTo>
                    <a:pt x="944" y="327"/>
                    <a:pt x="1093" y="226"/>
                    <a:pt x="1093" y="158"/>
                  </a:cubicBezTo>
                  <a:cubicBezTo>
                    <a:pt x="1093" y="89"/>
                    <a:pt x="827" y="1"/>
                    <a:pt x="53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6" name="Google Shape;2476;p41"/>
            <p:cNvSpPr/>
            <p:nvPr/>
          </p:nvSpPr>
          <p:spPr>
            <a:xfrm>
              <a:off x="6852571" y="2303285"/>
              <a:ext cx="223787" cy="223787"/>
            </a:xfrm>
            <a:custGeom>
              <a:avLst/>
              <a:gdLst/>
              <a:ahLst/>
              <a:cxnLst/>
              <a:rect l="l" t="t" r="r" b="b"/>
              <a:pathLst>
                <a:path w="2030" h="2030" extrusionOk="0">
                  <a:moveTo>
                    <a:pt x="1013" y="0"/>
                  </a:moveTo>
                  <a:cubicBezTo>
                    <a:pt x="450" y="0"/>
                    <a:pt x="0" y="458"/>
                    <a:pt x="0" y="1013"/>
                  </a:cubicBezTo>
                  <a:cubicBezTo>
                    <a:pt x="0" y="1575"/>
                    <a:pt x="458" y="2029"/>
                    <a:pt x="1013" y="2029"/>
                  </a:cubicBezTo>
                  <a:cubicBezTo>
                    <a:pt x="1575" y="2029"/>
                    <a:pt x="2029" y="1571"/>
                    <a:pt x="2029" y="1013"/>
                  </a:cubicBezTo>
                  <a:cubicBezTo>
                    <a:pt x="2029" y="450"/>
                    <a:pt x="1571" y="0"/>
                    <a:pt x="1013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7" name="Google Shape;2477;p41"/>
            <p:cNvSpPr/>
            <p:nvPr/>
          </p:nvSpPr>
          <p:spPr>
            <a:xfrm>
              <a:off x="6908352" y="2203629"/>
              <a:ext cx="112996" cy="37041"/>
            </a:xfrm>
            <a:custGeom>
              <a:avLst/>
              <a:gdLst/>
              <a:ahLst/>
              <a:cxnLst/>
              <a:rect l="l" t="t" r="r" b="b"/>
              <a:pathLst>
                <a:path w="1025" h="336" extrusionOk="0">
                  <a:moveTo>
                    <a:pt x="543" y="0"/>
                  </a:moveTo>
                  <a:cubicBezTo>
                    <a:pt x="507" y="0"/>
                    <a:pt x="466" y="0"/>
                    <a:pt x="434" y="4"/>
                  </a:cubicBezTo>
                  <a:cubicBezTo>
                    <a:pt x="398" y="8"/>
                    <a:pt x="362" y="20"/>
                    <a:pt x="326" y="24"/>
                  </a:cubicBezTo>
                  <a:cubicBezTo>
                    <a:pt x="261" y="40"/>
                    <a:pt x="201" y="69"/>
                    <a:pt x="157" y="97"/>
                  </a:cubicBezTo>
                  <a:cubicBezTo>
                    <a:pt x="133" y="105"/>
                    <a:pt x="113" y="125"/>
                    <a:pt x="93" y="137"/>
                  </a:cubicBezTo>
                  <a:cubicBezTo>
                    <a:pt x="69" y="149"/>
                    <a:pt x="57" y="161"/>
                    <a:pt x="45" y="169"/>
                  </a:cubicBezTo>
                  <a:cubicBezTo>
                    <a:pt x="24" y="189"/>
                    <a:pt x="12" y="201"/>
                    <a:pt x="12" y="201"/>
                  </a:cubicBezTo>
                  <a:cubicBezTo>
                    <a:pt x="0" y="205"/>
                    <a:pt x="0" y="221"/>
                    <a:pt x="4" y="225"/>
                  </a:cubicBezTo>
                  <a:cubicBezTo>
                    <a:pt x="7" y="231"/>
                    <a:pt x="16" y="237"/>
                    <a:pt x="25" y="237"/>
                  </a:cubicBezTo>
                  <a:cubicBezTo>
                    <a:pt x="29" y="237"/>
                    <a:pt x="33" y="236"/>
                    <a:pt x="36" y="233"/>
                  </a:cubicBezTo>
                  <a:cubicBezTo>
                    <a:pt x="36" y="233"/>
                    <a:pt x="49" y="225"/>
                    <a:pt x="77" y="209"/>
                  </a:cubicBezTo>
                  <a:cubicBezTo>
                    <a:pt x="89" y="201"/>
                    <a:pt x="105" y="193"/>
                    <a:pt x="125" y="185"/>
                  </a:cubicBezTo>
                  <a:cubicBezTo>
                    <a:pt x="141" y="173"/>
                    <a:pt x="161" y="165"/>
                    <a:pt x="185" y="153"/>
                  </a:cubicBezTo>
                  <a:lnTo>
                    <a:pt x="261" y="125"/>
                  </a:lnTo>
                  <a:cubicBezTo>
                    <a:pt x="286" y="113"/>
                    <a:pt x="318" y="109"/>
                    <a:pt x="346" y="101"/>
                  </a:cubicBezTo>
                  <a:cubicBezTo>
                    <a:pt x="378" y="97"/>
                    <a:pt x="410" y="85"/>
                    <a:pt x="442" y="85"/>
                  </a:cubicBezTo>
                  <a:cubicBezTo>
                    <a:pt x="452" y="83"/>
                    <a:pt x="462" y="83"/>
                    <a:pt x="473" y="83"/>
                  </a:cubicBezTo>
                  <a:cubicBezTo>
                    <a:pt x="494" y="83"/>
                    <a:pt x="517" y="85"/>
                    <a:pt x="539" y="85"/>
                  </a:cubicBezTo>
                  <a:cubicBezTo>
                    <a:pt x="567" y="89"/>
                    <a:pt x="603" y="89"/>
                    <a:pt x="631" y="101"/>
                  </a:cubicBezTo>
                  <a:cubicBezTo>
                    <a:pt x="667" y="105"/>
                    <a:pt x="691" y="113"/>
                    <a:pt x="724" y="125"/>
                  </a:cubicBezTo>
                  <a:cubicBezTo>
                    <a:pt x="752" y="141"/>
                    <a:pt x="780" y="149"/>
                    <a:pt x="804" y="165"/>
                  </a:cubicBezTo>
                  <a:cubicBezTo>
                    <a:pt x="828" y="181"/>
                    <a:pt x="848" y="197"/>
                    <a:pt x="868" y="209"/>
                  </a:cubicBezTo>
                  <a:cubicBezTo>
                    <a:pt x="888" y="225"/>
                    <a:pt x="904" y="241"/>
                    <a:pt x="920" y="257"/>
                  </a:cubicBezTo>
                  <a:cubicBezTo>
                    <a:pt x="940" y="265"/>
                    <a:pt x="949" y="282"/>
                    <a:pt x="961" y="290"/>
                  </a:cubicBezTo>
                  <a:cubicBezTo>
                    <a:pt x="981" y="318"/>
                    <a:pt x="989" y="326"/>
                    <a:pt x="989" y="326"/>
                  </a:cubicBezTo>
                  <a:cubicBezTo>
                    <a:pt x="991" y="332"/>
                    <a:pt x="996" y="335"/>
                    <a:pt x="1001" y="335"/>
                  </a:cubicBezTo>
                  <a:cubicBezTo>
                    <a:pt x="1005" y="335"/>
                    <a:pt x="1009" y="333"/>
                    <a:pt x="1013" y="330"/>
                  </a:cubicBezTo>
                  <a:cubicBezTo>
                    <a:pt x="1025" y="326"/>
                    <a:pt x="1025" y="310"/>
                    <a:pt x="1021" y="302"/>
                  </a:cubicBezTo>
                  <a:cubicBezTo>
                    <a:pt x="1021" y="302"/>
                    <a:pt x="1009" y="286"/>
                    <a:pt x="993" y="261"/>
                  </a:cubicBezTo>
                  <a:cubicBezTo>
                    <a:pt x="985" y="245"/>
                    <a:pt x="973" y="229"/>
                    <a:pt x="961" y="217"/>
                  </a:cubicBezTo>
                  <a:cubicBezTo>
                    <a:pt x="945" y="201"/>
                    <a:pt x="928" y="177"/>
                    <a:pt x="908" y="161"/>
                  </a:cubicBezTo>
                  <a:cubicBezTo>
                    <a:pt x="868" y="125"/>
                    <a:pt x="820" y="85"/>
                    <a:pt x="752" y="57"/>
                  </a:cubicBezTo>
                  <a:cubicBezTo>
                    <a:pt x="724" y="40"/>
                    <a:pt x="687" y="28"/>
                    <a:pt x="651" y="20"/>
                  </a:cubicBezTo>
                  <a:cubicBezTo>
                    <a:pt x="619" y="8"/>
                    <a:pt x="579" y="4"/>
                    <a:pt x="54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8" name="Google Shape;2478;p41"/>
            <p:cNvSpPr/>
            <p:nvPr/>
          </p:nvSpPr>
          <p:spPr>
            <a:xfrm>
              <a:off x="7303008" y="2285977"/>
              <a:ext cx="223787" cy="223787"/>
            </a:xfrm>
            <a:custGeom>
              <a:avLst/>
              <a:gdLst/>
              <a:ahLst/>
              <a:cxnLst/>
              <a:rect l="l" t="t" r="r" b="b"/>
              <a:pathLst>
                <a:path w="2030" h="2030" extrusionOk="0">
                  <a:moveTo>
                    <a:pt x="1017" y="1"/>
                  </a:moveTo>
                  <a:cubicBezTo>
                    <a:pt x="454" y="1"/>
                    <a:pt x="0" y="455"/>
                    <a:pt x="0" y="1017"/>
                  </a:cubicBezTo>
                  <a:cubicBezTo>
                    <a:pt x="0" y="1572"/>
                    <a:pt x="454" y="2030"/>
                    <a:pt x="1017" y="2030"/>
                  </a:cubicBezTo>
                  <a:cubicBezTo>
                    <a:pt x="1575" y="2030"/>
                    <a:pt x="2029" y="1580"/>
                    <a:pt x="2029" y="1017"/>
                  </a:cubicBezTo>
                  <a:cubicBezTo>
                    <a:pt x="2029" y="459"/>
                    <a:pt x="1579" y="1"/>
                    <a:pt x="1017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9" name="Google Shape;2479;p41"/>
            <p:cNvSpPr/>
            <p:nvPr/>
          </p:nvSpPr>
          <p:spPr>
            <a:xfrm>
              <a:off x="7303008" y="2425981"/>
              <a:ext cx="65593" cy="65593"/>
            </a:xfrm>
            <a:custGeom>
              <a:avLst/>
              <a:gdLst/>
              <a:ahLst/>
              <a:cxnLst/>
              <a:rect l="l" t="t" r="r" b="b"/>
              <a:pathLst>
                <a:path w="595" h="595" extrusionOk="0">
                  <a:moveTo>
                    <a:pt x="290" y="0"/>
                  </a:moveTo>
                  <a:cubicBezTo>
                    <a:pt x="129" y="0"/>
                    <a:pt x="0" y="135"/>
                    <a:pt x="0" y="298"/>
                  </a:cubicBezTo>
                  <a:cubicBezTo>
                    <a:pt x="0" y="462"/>
                    <a:pt x="137" y="595"/>
                    <a:pt x="297" y="595"/>
                  </a:cubicBezTo>
                  <a:cubicBezTo>
                    <a:pt x="462" y="595"/>
                    <a:pt x="595" y="458"/>
                    <a:pt x="595" y="298"/>
                  </a:cubicBezTo>
                  <a:cubicBezTo>
                    <a:pt x="595" y="133"/>
                    <a:pt x="458" y="0"/>
                    <a:pt x="297" y="0"/>
                  </a:cubicBezTo>
                  <a:cubicBezTo>
                    <a:pt x="295" y="0"/>
                    <a:pt x="293" y="0"/>
                    <a:pt x="29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0" name="Google Shape;2480;p41"/>
            <p:cNvSpPr/>
            <p:nvPr/>
          </p:nvSpPr>
          <p:spPr>
            <a:xfrm>
              <a:off x="6837468" y="2425981"/>
              <a:ext cx="65703" cy="65593"/>
            </a:xfrm>
            <a:custGeom>
              <a:avLst/>
              <a:gdLst/>
              <a:ahLst/>
              <a:cxnLst/>
              <a:rect l="l" t="t" r="r" b="b"/>
              <a:pathLst>
                <a:path w="596" h="595" extrusionOk="0">
                  <a:moveTo>
                    <a:pt x="291" y="0"/>
                  </a:moveTo>
                  <a:cubicBezTo>
                    <a:pt x="133" y="0"/>
                    <a:pt x="0" y="135"/>
                    <a:pt x="0" y="298"/>
                  </a:cubicBezTo>
                  <a:cubicBezTo>
                    <a:pt x="0" y="462"/>
                    <a:pt x="137" y="595"/>
                    <a:pt x="298" y="595"/>
                  </a:cubicBezTo>
                  <a:cubicBezTo>
                    <a:pt x="463" y="595"/>
                    <a:pt x="595" y="458"/>
                    <a:pt x="595" y="298"/>
                  </a:cubicBezTo>
                  <a:cubicBezTo>
                    <a:pt x="595" y="133"/>
                    <a:pt x="459" y="0"/>
                    <a:pt x="298" y="0"/>
                  </a:cubicBezTo>
                  <a:cubicBezTo>
                    <a:pt x="295" y="0"/>
                    <a:pt x="293" y="0"/>
                    <a:pt x="29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1" name="Google Shape;2481;p41"/>
            <p:cNvSpPr/>
            <p:nvPr/>
          </p:nvSpPr>
          <p:spPr>
            <a:xfrm>
              <a:off x="7348977" y="2188526"/>
              <a:ext cx="113547" cy="37041"/>
            </a:xfrm>
            <a:custGeom>
              <a:avLst/>
              <a:gdLst/>
              <a:ahLst/>
              <a:cxnLst/>
              <a:rect l="l" t="t" r="r" b="b"/>
              <a:pathLst>
                <a:path w="1030" h="336" extrusionOk="0">
                  <a:moveTo>
                    <a:pt x="483" y="1"/>
                  </a:moveTo>
                  <a:cubicBezTo>
                    <a:pt x="447" y="5"/>
                    <a:pt x="407" y="13"/>
                    <a:pt x="371" y="21"/>
                  </a:cubicBezTo>
                  <a:cubicBezTo>
                    <a:pt x="338" y="33"/>
                    <a:pt x="302" y="41"/>
                    <a:pt x="270" y="57"/>
                  </a:cubicBezTo>
                  <a:cubicBezTo>
                    <a:pt x="214" y="85"/>
                    <a:pt x="158" y="121"/>
                    <a:pt x="118" y="161"/>
                  </a:cubicBezTo>
                  <a:cubicBezTo>
                    <a:pt x="97" y="182"/>
                    <a:pt x="81" y="202"/>
                    <a:pt x="65" y="218"/>
                  </a:cubicBezTo>
                  <a:cubicBezTo>
                    <a:pt x="53" y="234"/>
                    <a:pt x="41" y="246"/>
                    <a:pt x="33" y="262"/>
                  </a:cubicBezTo>
                  <a:cubicBezTo>
                    <a:pt x="17" y="286"/>
                    <a:pt x="5" y="302"/>
                    <a:pt x="5" y="302"/>
                  </a:cubicBezTo>
                  <a:cubicBezTo>
                    <a:pt x="1" y="306"/>
                    <a:pt x="5" y="322"/>
                    <a:pt x="13" y="326"/>
                  </a:cubicBezTo>
                  <a:cubicBezTo>
                    <a:pt x="17" y="332"/>
                    <a:pt x="22" y="335"/>
                    <a:pt x="27" y="335"/>
                  </a:cubicBezTo>
                  <a:cubicBezTo>
                    <a:pt x="32" y="335"/>
                    <a:pt x="37" y="332"/>
                    <a:pt x="41" y="326"/>
                  </a:cubicBezTo>
                  <a:cubicBezTo>
                    <a:pt x="41" y="326"/>
                    <a:pt x="49" y="314"/>
                    <a:pt x="69" y="294"/>
                  </a:cubicBezTo>
                  <a:cubicBezTo>
                    <a:pt x="81" y="282"/>
                    <a:pt x="97" y="274"/>
                    <a:pt x="113" y="258"/>
                  </a:cubicBezTo>
                  <a:cubicBezTo>
                    <a:pt x="126" y="242"/>
                    <a:pt x="142" y="226"/>
                    <a:pt x="162" y="214"/>
                  </a:cubicBezTo>
                  <a:cubicBezTo>
                    <a:pt x="182" y="198"/>
                    <a:pt x="202" y="182"/>
                    <a:pt x="226" y="165"/>
                  </a:cubicBezTo>
                  <a:cubicBezTo>
                    <a:pt x="254" y="153"/>
                    <a:pt x="282" y="141"/>
                    <a:pt x="306" y="125"/>
                  </a:cubicBezTo>
                  <a:cubicBezTo>
                    <a:pt x="338" y="121"/>
                    <a:pt x="367" y="105"/>
                    <a:pt x="399" y="101"/>
                  </a:cubicBezTo>
                  <a:cubicBezTo>
                    <a:pt x="427" y="93"/>
                    <a:pt x="463" y="93"/>
                    <a:pt x="495" y="85"/>
                  </a:cubicBezTo>
                  <a:cubicBezTo>
                    <a:pt x="514" y="85"/>
                    <a:pt x="536" y="83"/>
                    <a:pt x="557" y="83"/>
                  </a:cubicBezTo>
                  <a:cubicBezTo>
                    <a:pt x="568" y="83"/>
                    <a:pt x="578" y="84"/>
                    <a:pt x="588" y="85"/>
                  </a:cubicBezTo>
                  <a:cubicBezTo>
                    <a:pt x="624" y="85"/>
                    <a:pt x="656" y="97"/>
                    <a:pt x="684" y="101"/>
                  </a:cubicBezTo>
                  <a:cubicBezTo>
                    <a:pt x="716" y="113"/>
                    <a:pt x="744" y="117"/>
                    <a:pt x="768" y="125"/>
                  </a:cubicBezTo>
                  <a:lnTo>
                    <a:pt x="845" y="157"/>
                  </a:lnTo>
                  <a:lnTo>
                    <a:pt x="905" y="186"/>
                  </a:lnTo>
                  <a:cubicBezTo>
                    <a:pt x="925" y="198"/>
                    <a:pt x="941" y="202"/>
                    <a:pt x="957" y="214"/>
                  </a:cubicBezTo>
                  <a:cubicBezTo>
                    <a:pt x="981" y="226"/>
                    <a:pt x="997" y="238"/>
                    <a:pt x="997" y="238"/>
                  </a:cubicBezTo>
                  <a:cubicBezTo>
                    <a:pt x="1001" y="239"/>
                    <a:pt x="1005" y="240"/>
                    <a:pt x="1009" y="240"/>
                  </a:cubicBezTo>
                  <a:cubicBezTo>
                    <a:pt x="1015" y="240"/>
                    <a:pt x="1021" y="238"/>
                    <a:pt x="1026" y="234"/>
                  </a:cubicBezTo>
                  <a:cubicBezTo>
                    <a:pt x="1030" y="222"/>
                    <a:pt x="1030" y="214"/>
                    <a:pt x="1022" y="202"/>
                  </a:cubicBezTo>
                  <a:cubicBezTo>
                    <a:pt x="1022" y="202"/>
                    <a:pt x="1009" y="194"/>
                    <a:pt x="985" y="173"/>
                  </a:cubicBezTo>
                  <a:cubicBezTo>
                    <a:pt x="973" y="161"/>
                    <a:pt x="961" y="145"/>
                    <a:pt x="941" y="137"/>
                  </a:cubicBezTo>
                  <a:cubicBezTo>
                    <a:pt x="921" y="121"/>
                    <a:pt x="901" y="105"/>
                    <a:pt x="873" y="97"/>
                  </a:cubicBezTo>
                  <a:cubicBezTo>
                    <a:pt x="825" y="73"/>
                    <a:pt x="764" y="45"/>
                    <a:pt x="700" y="25"/>
                  </a:cubicBezTo>
                  <a:cubicBezTo>
                    <a:pt x="664" y="17"/>
                    <a:pt x="628" y="5"/>
                    <a:pt x="592" y="5"/>
                  </a:cubicBezTo>
                  <a:cubicBezTo>
                    <a:pt x="559" y="1"/>
                    <a:pt x="519" y="1"/>
                    <a:pt x="48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2" name="Google Shape;2482;p41"/>
            <p:cNvSpPr/>
            <p:nvPr/>
          </p:nvSpPr>
          <p:spPr>
            <a:xfrm>
              <a:off x="7070844" y="2569181"/>
              <a:ext cx="125012" cy="65813"/>
            </a:xfrm>
            <a:custGeom>
              <a:avLst/>
              <a:gdLst/>
              <a:ahLst/>
              <a:cxnLst/>
              <a:rect l="l" t="t" r="r" b="b"/>
              <a:pathLst>
                <a:path w="1134" h="597" extrusionOk="0">
                  <a:moveTo>
                    <a:pt x="1108" y="1"/>
                  </a:moveTo>
                  <a:cubicBezTo>
                    <a:pt x="1103" y="1"/>
                    <a:pt x="1098" y="3"/>
                    <a:pt x="1094" y="7"/>
                  </a:cubicBezTo>
                  <a:cubicBezTo>
                    <a:pt x="1094" y="7"/>
                    <a:pt x="1078" y="23"/>
                    <a:pt x="1053" y="55"/>
                  </a:cubicBezTo>
                  <a:cubicBezTo>
                    <a:pt x="1025" y="83"/>
                    <a:pt x="985" y="124"/>
                    <a:pt x="941" y="176"/>
                  </a:cubicBezTo>
                  <a:cubicBezTo>
                    <a:pt x="897" y="224"/>
                    <a:pt x="841" y="276"/>
                    <a:pt x="776" y="328"/>
                  </a:cubicBezTo>
                  <a:cubicBezTo>
                    <a:pt x="716" y="385"/>
                    <a:pt x="640" y="437"/>
                    <a:pt x="563" y="469"/>
                  </a:cubicBezTo>
                  <a:cubicBezTo>
                    <a:pt x="502" y="500"/>
                    <a:pt x="428" y="519"/>
                    <a:pt x="366" y="519"/>
                  </a:cubicBezTo>
                  <a:cubicBezTo>
                    <a:pt x="355" y="519"/>
                    <a:pt x="344" y="518"/>
                    <a:pt x="334" y="517"/>
                  </a:cubicBezTo>
                  <a:cubicBezTo>
                    <a:pt x="294" y="509"/>
                    <a:pt x="262" y="497"/>
                    <a:pt x="234" y="481"/>
                  </a:cubicBezTo>
                  <a:cubicBezTo>
                    <a:pt x="202" y="465"/>
                    <a:pt x="178" y="441"/>
                    <a:pt x="158" y="421"/>
                  </a:cubicBezTo>
                  <a:cubicBezTo>
                    <a:pt x="137" y="397"/>
                    <a:pt x="117" y="369"/>
                    <a:pt x="101" y="349"/>
                  </a:cubicBezTo>
                  <a:cubicBezTo>
                    <a:pt x="89" y="328"/>
                    <a:pt x="77" y="308"/>
                    <a:pt x="69" y="296"/>
                  </a:cubicBezTo>
                  <a:cubicBezTo>
                    <a:pt x="49" y="260"/>
                    <a:pt x="37" y="240"/>
                    <a:pt x="37" y="240"/>
                  </a:cubicBezTo>
                  <a:cubicBezTo>
                    <a:pt x="33" y="228"/>
                    <a:pt x="25" y="224"/>
                    <a:pt x="25" y="224"/>
                  </a:cubicBezTo>
                  <a:cubicBezTo>
                    <a:pt x="9" y="224"/>
                    <a:pt x="1" y="240"/>
                    <a:pt x="9" y="248"/>
                  </a:cubicBezTo>
                  <a:cubicBezTo>
                    <a:pt x="9" y="248"/>
                    <a:pt x="13" y="276"/>
                    <a:pt x="29" y="308"/>
                  </a:cubicBezTo>
                  <a:cubicBezTo>
                    <a:pt x="33" y="324"/>
                    <a:pt x="41" y="349"/>
                    <a:pt x="57" y="377"/>
                  </a:cubicBezTo>
                  <a:cubicBezTo>
                    <a:pt x="73" y="401"/>
                    <a:pt x="93" y="425"/>
                    <a:pt x="113" y="457"/>
                  </a:cubicBezTo>
                  <a:cubicBezTo>
                    <a:pt x="133" y="481"/>
                    <a:pt x="162" y="509"/>
                    <a:pt x="198" y="537"/>
                  </a:cubicBezTo>
                  <a:cubicBezTo>
                    <a:pt x="234" y="561"/>
                    <a:pt x="274" y="582"/>
                    <a:pt x="322" y="590"/>
                  </a:cubicBezTo>
                  <a:cubicBezTo>
                    <a:pt x="346" y="595"/>
                    <a:pt x="370" y="597"/>
                    <a:pt x="394" y="597"/>
                  </a:cubicBezTo>
                  <a:cubicBezTo>
                    <a:pt x="467" y="597"/>
                    <a:pt x="540" y="576"/>
                    <a:pt x="604" y="545"/>
                  </a:cubicBezTo>
                  <a:cubicBezTo>
                    <a:pt x="692" y="505"/>
                    <a:pt x="764" y="445"/>
                    <a:pt x="833" y="389"/>
                  </a:cubicBezTo>
                  <a:cubicBezTo>
                    <a:pt x="901" y="336"/>
                    <a:pt x="953" y="272"/>
                    <a:pt x="997" y="220"/>
                  </a:cubicBezTo>
                  <a:cubicBezTo>
                    <a:pt x="1082" y="111"/>
                    <a:pt x="1126" y="35"/>
                    <a:pt x="1126" y="35"/>
                  </a:cubicBezTo>
                  <a:cubicBezTo>
                    <a:pt x="1134" y="27"/>
                    <a:pt x="1134" y="11"/>
                    <a:pt x="1122" y="7"/>
                  </a:cubicBezTo>
                  <a:cubicBezTo>
                    <a:pt x="1118" y="3"/>
                    <a:pt x="1113" y="1"/>
                    <a:pt x="110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3" name="Google Shape;2483;p41"/>
            <p:cNvSpPr/>
            <p:nvPr/>
          </p:nvSpPr>
          <p:spPr>
            <a:xfrm>
              <a:off x="7187367" y="2502486"/>
              <a:ext cx="10252" cy="59750"/>
            </a:xfrm>
            <a:custGeom>
              <a:avLst/>
              <a:gdLst/>
              <a:ahLst/>
              <a:cxnLst/>
              <a:rect l="l" t="t" r="r" b="b"/>
              <a:pathLst>
                <a:path w="93" h="542" extrusionOk="0">
                  <a:moveTo>
                    <a:pt x="67" y="0"/>
                  </a:moveTo>
                  <a:cubicBezTo>
                    <a:pt x="58" y="0"/>
                    <a:pt x="51" y="7"/>
                    <a:pt x="45" y="17"/>
                  </a:cubicBezTo>
                  <a:cubicBezTo>
                    <a:pt x="45" y="17"/>
                    <a:pt x="37" y="50"/>
                    <a:pt x="25" y="98"/>
                  </a:cubicBezTo>
                  <a:cubicBezTo>
                    <a:pt x="17" y="142"/>
                    <a:pt x="5" y="206"/>
                    <a:pt x="1" y="270"/>
                  </a:cubicBezTo>
                  <a:cubicBezTo>
                    <a:pt x="1" y="339"/>
                    <a:pt x="5" y="403"/>
                    <a:pt x="13" y="447"/>
                  </a:cubicBezTo>
                  <a:cubicBezTo>
                    <a:pt x="17" y="500"/>
                    <a:pt x="25" y="528"/>
                    <a:pt x="25" y="528"/>
                  </a:cubicBezTo>
                  <a:cubicBezTo>
                    <a:pt x="31" y="537"/>
                    <a:pt x="34" y="541"/>
                    <a:pt x="36" y="541"/>
                  </a:cubicBezTo>
                  <a:cubicBezTo>
                    <a:pt x="36" y="541"/>
                    <a:pt x="37" y="541"/>
                    <a:pt x="37" y="540"/>
                  </a:cubicBezTo>
                  <a:cubicBezTo>
                    <a:pt x="38" y="540"/>
                    <a:pt x="39" y="540"/>
                    <a:pt x="40" y="540"/>
                  </a:cubicBezTo>
                  <a:cubicBezTo>
                    <a:pt x="48" y="540"/>
                    <a:pt x="57" y="531"/>
                    <a:pt x="61" y="524"/>
                  </a:cubicBezTo>
                  <a:cubicBezTo>
                    <a:pt x="61" y="524"/>
                    <a:pt x="73" y="487"/>
                    <a:pt x="77" y="443"/>
                  </a:cubicBezTo>
                  <a:cubicBezTo>
                    <a:pt x="81" y="391"/>
                    <a:pt x="85" y="331"/>
                    <a:pt x="85" y="266"/>
                  </a:cubicBezTo>
                  <a:cubicBezTo>
                    <a:pt x="93" y="206"/>
                    <a:pt x="93" y="142"/>
                    <a:pt x="93" y="98"/>
                  </a:cubicBezTo>
                  <a:cubicBezTo>
                    <a:pt x="93" y="45"/>
                    <a:pt x="85" y="17"/>
                    <a:pt x="85" y="17"/>
                  </a:cubicBezTo>
                  <a:cubicBezTo>
                    <a:pt x="85" y="9"/>
                    <a:pt x="81" y="5"/>
                    <a:pt x="73" y="1"/>
                  </a:cubicBezTo>
                  <a:cubicBezTo>
                    <a:pt x="71" y="1"/>
                    <a:pt x="69" y="0"/>
                    <a:pt x="6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4" name="Google Shape;2484;p41"/>
            <p:cNvSpPr/>
            <p:nvPr/>
          </p:nvSpPr>
          <p:spPr>
            <a:xfrm>
              <a:off x="7198391" y="2571827"/>
              <a:ext cx="128209" cy="61955"/>
            </a:xfrm>
            <a:custGeom>
              <a:avLst/>
              <a:gdLst/>
              <a:ahLst/>
              <a:cxnLst/>
              <a:rect l="l" t="t" r="r" b="b"/>
              <a:pathLst>
                <a:path w="1163" h="562" extrusionOk="0">
                  <a:moveTo>
                    <a:pt x="36" y="1"/>
                  </a:moveTo>
                  <a:cubicBezTo>
                    <a:pt x="29" y="1"/>
                    <a:pt x="21" y="4"/>
                    <a:pt x="13" y="15"/>
                  </a:cubicBezTo>
                  <a:cubicBezTo>
                    <a:pt x="1" y="19"/>
                    <a:pt x="1" y="35"/>
                    <a:pt x="5" y="43"/>
                  </a:cubicBezTo>
                  <a:cubicBezTo>
                    <a:pt x="5" y="43"/>
                    <a:pt x="17" y="59"/>
                    <a:pt x="41" y="91"/>
                  </a:cubicBezTo>
                  <a:cubicBezTo>
                    <a:pt x="65" y="120"/>
                    <a:pt x="97" y="160"/>
                    <a:pt x="142" y="204"/>
                  </a:cubicBezTo>
                  <a:cubicBezTo>
                    <a:pt x="186" y="252"/>
                    <a:pt x="242" y="304"/>
                    <a:pt x="302" y="357"/>
                  </a:cubicBezTo>
                  <a:cubicBezTo>
                    <a:pt x="330" y="381"/>
                    <a:pt x="367" y="405"/>
                    <a:pt x="403" y="433"/>
                  </a:cubicBezTo>
                  <a:cubicBezTo>
                    <a:pt x="423" y="441"/>
                    <a:pt x="439" y="457"/>
                    <a:pt x="459" y="465"/>
                  </a:cubicBezTo>
                  <a:lnTo>
                    <a:pt x="519" y="497"/>
                  </a:lnTo>
                  <a:cubicBezTo>
                    <a:pt x="539" y="505"/>
                    <a:pt x="559" y="513"/>
                    <a:pt x="580" y="521"/>
                  </a:cubicBezTo>
                  <a:cubicBezTo>
                    <a:pt x="604" y="525"/>
                    <a:pt x="624" y="537"/>
                    <a:pt x="644" y="541"/>
                  </a:cubicBezTo>
                  <a:cubicBezTo>
                    <a:pt x="664" y="545"/>
                    <a:pt x="688" y="554"/>
                    <a:pt x="708" y="558"/>
                  </a:cubicBezTo>
                  <a:cubicBezTo>
                    <a:pt x="728" y="558"/>
                    <a:pt x="752" y="562"/>
                    <a:pt x="776" y="562"/>
                  </a:cubicBezTo>
                  <a:cubicBezTo>
                    <a:pt x="821" y="558"/>
                    <a:pt x="865" y="558"/>
                    <a:pt x="901" y="541"/>
                  </a:cubicBezTo>
                  <a:cubicBezTo>
                    <a:pt x="941" y="533"/>
                    <a:pt x="969" y="513"/>
                    <a:pt x="1001" y="497"/>
                  </a:cubicBezTo>
                  <a:cubicBezTo>
                    <a:pt x="1030" y="477"/>
                    <a:pt x="1050" y="449"/>
                    <a:pt x="1070" y="437"/>
                  </a:cubicBezTo>
                  <a:cubicBezTo>
                    <a:pt x="1090" y="421"/>
                    <a:pt x="1106" y="401"/>
                    <a:pt x="1118" y="385"/>
                  </a:cubicBezTo>
                  <a:cubicBezTo>
                    <a:pt x="1134" y="349"/>
                    <a:pt x="1150" y="337"/>
                    <a:pt x="1150" y="337"/>
                  </a:cubicBezTo>
                  <a:cubicBezTo>
                    <a:pt x="1162" y="333"/>
                    <a:pt x="1154" y="320"/>
                    <a:pt x="1150" y="312"/>
                  </a:cubicBezTo>
                  <a:cubicBezTo>
                    <a:pt x="1146" y="306"/>
                    <a:pt x="1141" y="303"/>
                    <a:pt x="1136" y="303"/>
                  </a:cubicBezTo>
                  <a:cubicBezTo>
                    <a:pt x="1131" y="303"/>
                    <a:pt x="1126" y="306"/>
                    <a:pt x="1122" y="312"/>
                  </a:cubicBezTo>
                  <a:lnTo>
                    <a:pt x="1082" y="349"/>
                  </a:lnTo>
                  <a:cubicBezTo>
                    <a:pt x="1070" y="361"/>
                    <a:pt x="1054" y="381"/>
                    <a:pt x="1034" y="389"/>
                  </a:cubicBezTo>
                  <a:cubicBezTo>
                    <a:pt x="1013" y="405"/>
                    <a:pt x="993" y="425"/>
                    <a:pt x="969" y="437"/>
                  </a:cubicBezTo>
                  <a:cubicBezTo>
                    <a:pt x="945" y="445"/>
                    <a:pt x="913" y="461"/>
                    <a:pt x="885" y="465"/>
                  </a:cubicBezTo>
                  <a:cubicBezTo>
                    <a:pt x="853" y="477"/>
                    <a:pt x="821" y="477"/>
                    <a:pt x="784" y="477"/>
                  </a:cubicBezTo>
                  <a:cubicBezTo>
                    <a:pt x="764" y="477"/>
                    <a:pt x="748" y="473"/>
                    <a:pt x="728" y="473"/>
                  </a:cubicBezTo>
                  <a:cubicBezTo>
                    <a:pt x="708" y="465"/>
                    <a:pt x="696" y="461"/>
                    <a:pt x="676" y="457"/>
                  </a:cubicBezTo>
                  <a:cubicBezTo>
                    <a:pt x="652" y="449"/>
                    <a:pt x="640" y="445"/>
                    <a:pt x="620" y="437"/>
                  </a:cubicBezTo>
                  <a:cubicBezTo>
                    <a:pt x="600" y="425"/>
                    <a:pt x="580" y="421"/>
                    <a:pt x="563" y="413"/>
                  </a:cubicBezTo>
                  <a:lnTo>
                    <a:pt x="507" y="381"/>
                  </a:lnTo>
                  <a:lnTo>
                    <a:pt x="459" y="353"/>
                  </a:lnTo>
                  <a:cubicBezTo>
                    <a:pt x="423" y="325"/>
                    <a:pt x="395" y="304"/>
                    <a:pt x="363" y="280"/>
                  </a:cubicBezTo>
                  <a:cubicBezTo>
                    <a:pt x="302" y="232"/>
                    <a:pt x="246" y="184"/>
                    <a:pt x="202" y="144"/>
                  </a:cubicBezTo>
                  <a:cubicBezTo>
                    <a:pt x="105" y="59"/>
                    <a:pt x="45" y="3"/>
                    <a:pt x="45" y="3"/>
                  </a:cubicBezTo>
                  <a:cubicBezTo>
                    <a:pt x="42" y="2"/>
                    <a:pt x="39" y="1"/>
                    <a:pt x="3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5" name="Google Shape;2485;p41"/>
            <p:cNvSpPr/>
            <p:nvPr/>
          </p:nvSpPr>
          <p:spPr>
            <a:xfrm>
              <a:off x="8352704" y="3001318"/>
              <a:ext cx="360595" cy="220039"/>
            </a:xfrm>
            <a:custGeom>
              <a:avLst/>
              <a:gdLst/>
              <a:ahLst/>
              <a:cxnLst/>
              <a:rect l="l" t="t" r="r" b="b"/>
              <a:pathLst>
                <a:path w="3271" h="1996" extrusionOk="0">
                  <a:moveTo>
                    <a:pt x="808" y="0"/>
                  </a:moveTo>
                  <a:cubicBezTo>
                    <a:pt x="394" y="486"/>
                    <a:pt x="0" y="1065"/>
                    <a:pt x="161" y="1322"/>
                  </a:cubicBezTo>
                  <a:cubicBezTo>
                    <a:pt x="246" y="1453"/>
                    <a:pt x="342" y="1498"/>
                    <a:pt x="440" y="1498"/>
                  </a:cubicBezTo>
                  <a:cubicBezTo>
                    <a:pt x="654" y="1498"/>
                    <a:pt x="877" y="1284"/>
                    <a:pt x="1018" y="1284"/>
                  </a:cubicBezTo>
                  <a:cubicBezTo>
                    <a:pt x="1050" y="1284"/>
                    <a:pt x="1078" y="1295"/>
                    <a:pt x="1101" y="1322"/>
                  </a:cubicBezTo>
                  <a:cubicBezTo>
                    <a:pt x="1249" y="1494"/>
                    <a:pt x="1291" y="1996"/>
                    <a:pt x="1869" y="1996"/>
                  </a:cubicBezTo>
                  <a:cubicBezTo>
                    <a:pt x="1966" y="1996"/>
                    <a:pt x="2079" y="1981"/>
                    <a:pt x="2210" y="1949"/>
                  </a:cubicBezTo>
                  <a:cubicBezTo>
                    <a:pt x="2588" y="1852"/>
                    <a:pt x="2965" y="1599"/>
                    <a:pt x="3271" y="1326"/>
                  </a:cubicBezTo>
                  <a:cubicBezTo>
                    <a:pt x="3018" y="1109"/>
                    <a:pt x="2785" y="953"/>
                    <a:pt x="2584" y="840"/>
                  </a:cubicBezTo>
                  <a:cubicBezTo>
                    <a:pt x="1933" y="470"/>
                    <a:pt x="1185" y="157"/>
                    <a:pt x="80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6" name="Google Shape;2486;p41"/>
            <p:cNvSpPr/>
            <p:nvPr/>
          </p:nvSpPr>
          <p:spPr>
            <a:xfrm>
              <a:off x="6979676" y="3201071"/>
              <a:ext cx="550208" cy="732214"/>
            </a:xfrm>
            <a:custGeom>
              <a:avLst/>
              <a:gdLst/>
              <a:ahLst/>
              <a:cxnLst/>
              <a:rect l="l" t="t" r="r" b="b"/>
              <a:pathLst>
                <a:path w="4991" h="6642" extrusionOk="0">
                  <a:moveTo>
                    <a:pt x="1389" y="0"/>
                  </a:moveTo>
                  <a:cubicBezTo>
                    <a:pt x="1175" y="0"/>
                    <a:pt x="962" y="49"/>
                    <a:pt x="764" y="161"/>
                  </a:cubicBezTo>
                  <a:cubicBezTo>
                    <a:pt x="470" y="398"/>
                    <a:pt x="201" y="667"/>
                    <a:pt x="0" y="969"/>
                  </a:cubicBezTo>
                  <a:cubicBezTo>
                    <a:pt x="189" y="1571"/>
                    <a:pt x="731" y="2712"/>
                    <a:pt x="2330" y="4082"/>
                  </a:cubicBezTo>
                  <a:cubicBezTo>
                    <a:pt x="3415" y="5014"/>
                    <a:pt x="4287" y="5866"/>
                    <a:pt x="4990" y="6642"/>
                  </a:cubicBezTo>
                  <a:cubicBezTo>
                    <a:pt x="4472" y="4713"/>
                    <a:pt x="4235" y="2744"/>
                    <a:pt x="3046" y="961"/>
                  </a:cubicBezTo>
                  <a:cubicBezTo>
                    <a:pt x="2699" y="447"/>
                    <a:pt x="2036" y="0"/>
                    <a:pt x="138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7" name="Google Shape;2487;p41"/>
            <p:cNvSpPr/>
            <p:nvPr/>
          </p:nvSpPr>
          <p:spPr>
            <a:xfrm>
              <a:off x="7551046" y="2711610"/>
              <a:ext cx="251237" cy="164258"/>
            </a:xfrm>
            <a:custGeom>
              <a:avLst/>
              <a:gdLst/>
              <a:ahLst/>
              <a:cxnLst/>
              <a:rect l="l" t="t" r="r" b="b"/>
              <a:pathLst>
                <a:path w="2279" h="1490" extrusionOk="0">
                  <a:moveTo>
                    <a:pt x="739" y="1"/>
                  </a:moveTo>
                  <a:cubicBezTo>
                    <a:pt x="410" y="314"/>
                    <a:pt x="0" y="852"/>
                    <a:pt x="474" y="1306"/>
                  </a:cubicBezTo>
                  <a:cubicBezTo>
                    <a:pt x="610" y="1437"/>
                    <a:pt x="785" y="1490"/>
                    <a:pt x="979" y="1490"/>
                  </a:cubicBezTo>
                  <a:cubicBezTo>
                    <a:pt x="1385" y="1490"/>
                    <a:pt x="1876" y="1260"/>
                    <a:pt x="2278" y="1021"/>
                  </a:cubicBezTo>
                  <a:cubicBezTo>
                    <a:pt x="1776" y="832"/>
                    <a:pt x="1366" y="652"/>
                    <a:pt x="1201" y="539"/>
                  </a:cubicBezTo>
                  <a:cubicBezTo>
                    <a:pt x="1017" y="415"/>
                    <a:pt x="860" y="214"/>
                    <a:pt x="73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8" name="Google Shape;2488;p41"/>
            <p:cNvSpPr/>
            <p:nvPr/>
          </p:nvSpPr>
          <p:spPr>
            <a:xfrm>
              <a:off x="7619173" y="4578507"/>
              <a:ext cx="115752" cy="147611"/>
            </a:xfrm>
            <a:custGeom>
              <a:avLst/>
              <a:gdLst/>
              <a:ahLst/>
              <a:cxnLst/>
              <a:rect l="l" t="t" r="r" b="b"/>
              <a:pathLst>
                <a:path w="1050" h="1339" extrusionOk="0">
                  <a:moveTo>
                    <a:pt x="1029" y="1"/>
                  </a:moveTo>
                  <a:cubicBezTo>
                    <a:pt x="1029" y="1"/>
                    <a:pt x="1001" y="1"/>
                    <a:pt x="949" y="9"/>
                  </a:cubicBezTo>
                  <a:cubicBezTo>
                    <a:pt x="925" y="13"/>
                    <a:pt x="897" y="13"/>
                    <a:pt x="861" y="21"/>
                  </a:cubicBezTo>
                  <a:cubicBezTo>
                    <a:pt x="824" y="33"/>
                    <a:pt x="784" y="37"/>
                    <a:pt x="744" y="53"/>
                  </a:cubicBezTo>
                  <a:cubicBezTo>
                    <a:pt x="700" y="69"/>
                    <a:pt x="656" y="81"/>
                    <a:pt x="608" y="101"/>
                  </a:cubicBezTo>
                  <a:cubicBezTo>
                    <a:pt x="563" y="121"/>
                    <a:pt x="515" y="149"/>
                    <a:pt x="467" y="177"/>
                  </a:cubicBezTo>
                  <a:cubicBezTo>
                    <a:pt x="423" y="209"/>
                    <a:pt x="374" y="242"/>
                    <a:pt x="334" y="282"/>
                  </a:cubicBezTo>
                  <a:cubicBezTo>
                    <a:pt x="286" y="318"/>
                    <a:pt x="246" y="370"/>
                    <a:pt x="214" y="414"/>
                  </a:cubicBezTo>
                  <a:cubicBezTo>
                    <a:pt x="178" y="459"/>
                    <a:pt x="145" y="511"/>
                    <a:pt x="121" y="563"/>
                  </a:cubicBezTo>
                  <a:cubicBezTo>
                    <a:pt x="105" y="591"/>
                    <a:pt x="97" y="619"/>
                    <a:pt x="85" y="643"/>
                  </a:cubicBezTo>
                  <a:cubicBezTo>
                    <a:pt x="77" y="675"/>
                    <a:pt x="61" y="700"/>
                    <a:pt x="57" y="724"/>
                  </a:cubicBezTo>
                  <a:cubicBezTo>
                    <a:pt x="41" y="780"/>
                    <a:pt x="25" y="828"/>
                    <a:pt x="21" y="880"/>
                  </a:cubicBezTo>
                  <a:cubicBezTo>
                    <a:pt x="13" y="929"/>
                    <a:pt x="13" y="977"/>
                    <a:pt x="5" y="1021"/>
                  </a:cubicBezTo>
                  <a:cubicBezTo>
                    <a:pt x="1" y="1065"/>
                    <a:pt x="5" y="1105"/>
                    <a:pt x="5" y="1142"/>
                  </a:cubicBezTo>
                  <a:cubicBezTo>
                    <a:pt x="5" y="1178"/>
                    <a:pt x="5" y="1206"/>
                    <a:pt x="13" y="1234"/>
                  </a:cubicBezTo>
                  <a:cubicBezTo>
                    <a:pt x="17" y="1282"/>
                    <a:pt x="21" y="1314"/>
                    <a:pt x="21" y="1314"/>
                  </a:cubicBezTo>
                  <a:cubicBezTo>
                    <a:pt x="25" y="1322"/>
                    <a:pt x="33" y="1330"/>
                    <a:pt x="53" y="1338"/>
                  </a:cubicBezTo>
                  <a:cubicBezTo>
                    <a:pt x="61" y="1338"/>
                    <a:pt x="73" y="1326"/>
                    <a:pt x="73" y="1318"/>
                  </a:cubicBezTo>
                  <a:lnTo>
                    <a:pt x="73" y="1238"/>
                  </a:lnTo>
                  <a:cubicBezTo>
                    <a:pt x="73" y="1214"/>
                    <a:pt x="65" y="1182"/>
                    <a:pt x="73" y="1146"/>
                  </a:cubicBezTo>
                  <a:cubicBezTo>
                    <a:pt x="77" y="1113"/>
                    <a:pt x="77" y="1073"/>
                    <a:pt x="81" y="1033"/>
                  </a:cubicBezTo>
                  <a:cubicBezTo>
                    <a:pt x="85" y="993"/>
                    <a:pt x="93" y="945"/>
                    <a:pt x="101" y="900"/>
                  </a:cubicBezTo>
                  <a:cubicBezTo>
                    <a:pt x="113" y="852"/>
                    <a:pt x="125" y="804"/>
                    <a:pt x="141" y="756"/>
                  </a:cubicBezTo>
                  <a:lnTo>
                    <a:pt x="174" y="680"/>
                  </a:lnTo>
                  <a:cubicBezTo>
                    <a:pt x="182" y="655"/>
                    <a:pt x="194" y="631"/>
                    <a:pt x="206" y="603"/>
                  </a:cubicBezTo>
                  <a:cubicBezTo>
                    <a:pt x="222" y="583"/>
                    <a:pt x="234" y="555"/>
                    <a:pt x="246" y="535"/>
                  </a:cubicBezTo>
                  <a:lnTo>
                    <a:pt x="294" y="463"/>
                  </a:lnTo>
                  <a:cubicBezTo>
                    <a:pt x="322" y="422"/>
                    <a:pt x="358" y="378"/>
                    <a:pt x="399" y="342"/>
                  </a:cubicBezTo>
                  <a:cubicBezTo>
                    <a:pt x="435" y="302"/>
                    <a:pt x="479" y="274"/>
                    <a:pt x="519" y="242"/>
                  </a:cubicBezTo>
                  <a:cubicBezTo>
                    <a:pt x="559" y="217"/>
                    <a:pt x="599" y="189"/>
                    <a:pt x="644" y="169"/>
                  </a:cubicBezTo>
                  <a:cubicBezTo>
                    <a:pt x="684" y="141"/>
                    <a:pt x="724" y="129"/>
                    <a:pt x="764" y="113"/>
                  </a:cubicBezTo>
                  <a:cubicBezTo>
                    <a:pt x="804" y="97"/>
                    <a:pt x="845" y="89"/>
                    <a:pt x="877" y="77"/>
                  </a:cubicBezTo>
                  <a:cubicBezTo>
                    <a:pt x="905" y="69"/>
                    <a:pt x="937" y="61"/>
                    <a:pt x="961" y="57"/>
                  </a:cubicBezTo>
                  <a:cubicBezTo>
                    <a:pt x="1005" y="49"/>
                    <a:pt x="1037" y="41"/>
                    <a:pt x="1037" y="41"/>
                  </a:cubicBezTo>
                  <a:cubicBezTo>
                    <a:pt x="1045" y="41"/>
                    <a:pt x="1049" y="33"/>
                    <a:pt x="1049" y="21"/>
                  </a:cubicBezTo>
                  <a:cubicBezTo>
                    <a:pt x="1049" y="9"/>
                    <a:pt x="1041" y="1"/>
                    <a:pt x="102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9" name="Google Shape;2489;p41"/>
            <p:cNvSpPr/>
            <p:nvPr/>
          </p:nvSpPr>
          <p:spPr>
            <a:xfrm>
              <a:off x="7924425" y="4495718"/>
              <a:ext cx="194463" cy="238339"/>
            </a:xfrm>
            <a:custGeom>
              <a:avLst/>
              <a:gdLst/>
              <a:ahLst/>
              <a:cxnLst/>
              <a:rect l="l" t="t" r="r" b="b"/>
              <a:pathLst>
                <a:path w="1764" h="2162" extrusionOk="0">
                  <a:moveTo>
                    <a:pt x="845" y="0"/>
                  </a:moveTo>
                  <a:cubicBezTo>
                    <a:pt x="815" y="0"/>
                    <a:pt x="784" y="2"/>
                    <a:pt x="751" y="8"/>
                  </a:cubicBezTo>
                  <a:cubicBezTo>
                    <a:pt x="643" y="24"/>
                    <a:pt x="538" y="73"/>
                    <a:pt x="450" y="149"/>
                  </a:cubicBezTo>
                  <a:cubicBezTo>
                    <a:pt x="366" y="225"/>
                    <a:pt x="301" y="318"/>
                    <a:pt x="245" y="418"/>
                  </a:cubicBezTo>
                  <a:cubicBezTo>
                    <a:pt x="197" y="510"/>
                    <a:pt x="157" y="619"/>
                    <a:pt x="125" y="723"/>
                  </a:cubicBezTo>
                  <a:cubicBezTo>
                    <a:pt x="96" y="828"/>
                    <a:pt x="68" y="932"/>
                    <a:pt x="56" y="1033"/>
                  </a:cubicBezTo>
                  <a:cubicBezTo>
                    <a:pt x="40" y="1133"/>
                    <a:pt x="28" y="1230"/>
                    <a:pt x="20" y="1326"/>
                  </a:cubicBezTo>
                  <a:cubicBezTo>
                    <a:pt x="8" y="1422"/>
                    <a:pt x="4" y="1511"/>
                    <a:pt x="4" y="1591"/>
                  </a:cubicBezTo>
                  <a:cubicBezTo>
                    <a:pt x="0" y="1756"/>
                    <a:pt x="4" y="1893"/>
                    <a:pt x="8" y="1989"/>
                  </a:cubicBezTo>
                  <a:cubicBezTo>
                    <a:pt x="16" y="2085"/>
                    <a:pt x="20" y="2138"/>
                    <a:pt x="20" y="2138"/>
                  </a:cubicBezTo>
                  <a:cubicBezTo>
                    <a:pt x="24" y="2150"/>
                    <a:pt x="28" y="2158"/>
                    <a:pt x="28" y="2162"/>
                  </a:cubicBezTo>
                  <a:cubicBezTo>
                    <a:pt x="40" y="2162"/>
                    <a:pt x="48" y="2154"/>
                    <a:pt x="48" y="2142"/>
                  </a:cubicBezTo>
                  <a:lnTo>
                    <a:pt x="48" y="1993"/>
                  </a:lnTo>
                  <a:cubicBezTo>
                    <a:pt x="48" y="1897"/>
                    <a:pt x="56" y="1760"/>
                    <a:pt x="64" y="1599"/>
                  </a:cubicBezTo>
                  <a:cubicBezTo>
                    <a:pt x="76" y="1439"/>
                    <a:pt x="96" y="1250"/>
                    <a:pt x="129" y="1053"/>
                  </a:cubicBezTo>
                  <a:cubicBezTo>
                    <a:pt x="145" y="952"/>
                    <a:pt x="169" y="852"/>
                    <a:pt x="201" y="752"/>
                  </a:cubicBezTo>
                  <a:cubicBezTo>
                    <a:pt x="229" y="651"/>
                    <a:pt x="269" y="551"/>
                    <a:pt x="321" y="462"/>
                  </a:cubicBezTo>
                  <a:cubicBezTo>
                    <a:pt x="370" y="366"/>
                    <a:pt x="430" y="281"/>
                    <a:pt x="506" y="213"/>
                  </a:cubicBezTo>
                  <a:cubicBezTo>
                    <a:pt x="579" y="149"/>
                    <a:pt x="667" y="105"/>
                    <a:pt x="763" y="89"/>
                  </a:cubicBezTo>
                  <a:cubicBezTo>
                    <a:pt x="795" y="82"/>
                    <a:pt x="826" y="79"/>
                    <a:pt x="856" y="79"/>
                  </a:cubicBezTo>
                  <a:cubicBezTo>
                    <a:pt x="919" y="79"/>
                    <a:pt x="981" y="91"/>
                    <a:pt x="1041" y="105"/>
                  </a:cubicBezTo>
                  <a:cubicBezTo>
                    <a:pt x="1085" y="113"/>
                    <a:pt x="1125" y="129"/>
                    <a:pt x="1165" y="145"/>
                  </a:cubicBezTo>
                  <a:cubicBezTo>
                    <a:pt x="1185" y="153"/>
                    <a:pt x="1205" y="165"/>
                    <a:pt x="1225" y="169"/>
                  </a:cubicBezTo>
                  <a:cubicBezTo>
                    <a:pt x="1246" y="173"/>
                    <a:pt x="1262" y="185"/>
                    <a:pt x="1282" y="193"/>
                  </a:cubicBezTo>
                  <a:cubicBezTo>
                    <a:pt x="1350" y="229"/>
                    <a:pt x="1414" y="269"/>
                    <a:pt x="1471" y="302"/>
                  </a:cubicBezTo>
                  <a:cubicBezTo>
                    <a:pt x="1527" y="334"/>
                    <a:pt x="1571" y="366"/>
                    <a:pt x="1611" y="394"/>
                  </a:cubicBezTo>
                  <a:cubicBezTo>
                    <a:pt x="1688" y="454"/>
                    <a:pt x="1732" y="486"/>
                    <a:pt x="1732" y="486"/>
                  </a:cubicBezTo>
                  <a:cubicBezTo>
                    <a:pt x="1733" y="488"/>
                    <a:pt x="1737" y="489"/>
                    <a:pt x="1741" y="489"/>
                  </a:cubicBezTo>
                  <a:cubicBezTo>
                    <a:pt x="1747" y="489"/>
                    <a:pt x="1753" y="487"/>
                    <a:pt x="1756" y="482"/>
                  </a:cubicBezTo>
                  <a:cubicBezTo>
                    <a:pt x="1764" y="470"/>
                    <a:pt x="1764" y="454"/>
                    <a:pt x="1752" y="450"/>
                  </a:cubicBezTo>
                  <a:cubicBezTo>
                    <a:pt x="1752" y="450"/>
                    <a:pt x="1712" y="414"/>
                    <a:pt x="1635" y="354"/>
                  </a:cubicBezTo>
                  <a:cubicBezTo>
                    <a:pt x="1595" y="326"/>
                    <a:pt x="1551" y="289"/>
                    <a:pt x="1495" y="249"/>
                  </a:cubicBezTo>
                  <a:cubicBezTo>
                    <a:pt x="1442" y="213"/>
                    <a:pt x="1382" y="169"/>
                    <a:pt x="1306" y="133"/>
                  </a:cubicBezTo>
                  <a:cubicBezTo>
                    <a:pt x="1290" y="125"/>
                    <a:pt x="1270" y="113"/>
                    <a:pt x="1250" y="105"/>
                  </a:cubicBezTo>
                  <a:cubicBezTo>
                    <a:pt x="1229" y="97"/>
                    <a:pt x="1209" y="89"/>
                    <a:pt x="1189" y="81"/>
                  </a:cubicBezTo>
                  <a:cubicBezTo>
                    <a:pt x="1149" y="60"/>
                    <a:pt x="1105" y="48"/>
                    <a:pt x="1061" y="32"/>
                  </a:cubicBezTo>
                  <a:cubicBezTo>
                    <a:pt x="992" y="15"/>
                    <a:pt x="921" y="0"/>
                    <a:pt x="84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0" name="Google Shape;2490;p41"/>
            <p:cNvSpPr/>
            <p:nvPr/>
          </p:nvSpPr>
          <p:spPr>
            <a:xfrm>
              <a:off x="7993435" y="4574208"/>
              <a:ext cx="63498" cy="163486"/>
            </a:xfrm>
            <a:custGeom>
              <a:avLst/>
              <a:gdLst/>
              <a:ahLst/>
              <a:cxnLst/>
              <a:rect l="l" t="t" r="r" b="b"/>
              <a:pathLst>
                <a:path w="576" h="1483" extrusionOk="0">
                  <a:moveTo>
                    <a:pt x="549" y="1"/>
                  </a:moveTo>
                  <a:cubicBezTo>
                    <a:pt x="546" y="1"/>
                    <a:pt x="542" y="2"/>
                    <a:pt x="539" y="3"/>
                  </a:cubicBezTo>
                  <a:cubicBezTo>
                    <a:pt x="539" y="3"/>
                    <a:pt x="519" y="19"/>
                    <a:pt x="479" y="44"/>
                  </a:cubicBezTo>
                  <a:cubicBezTo>
                    <a:pt x="459" y="60"/>
                    <a:pt x="439" y="76"/>
                    <a:pt x="415" y="96"/>
                  </a:cubicBezTo>
                  <a:cubicBezTo>
                    <a:pt x="387" y="116"/>
                    <a:pt x="358" y="136"/>
                    <a:pt x="334" y="164"/>
                  </a:cubicBezTo>
                  <a:cubicBezTo>
                    <a:pt x="318" y="176"/>
                    <a:pt x="302" y="192"/>
                    <a:pt x="286" y="204"/>
                  </a:cubicBezTo>
                  <a:cubicBezTo>
                    <a:pt x="274" y="220"/>
                    <a:pt x="258" y="240"/>
                    <a:pt x="242" y="256"/>
                  </a:cubicBezTo>
                  <a:cubicBezTo>
                    <a:pt x="214" y="293"/>
                    <a:pt x="186" y="333"/>
                    <a:pt x="158" y="373"/>
                  </a:cubicBezTo>
                  <a:cubicBezTo>
                    <a:pt x="133" y="417"/>
                    <a:pt x="105" y="457"/>
                    <a:pt x="85" y="506"/>
                  </a:cubicBezTo>
                  <a:cubicBezTo>
                    <a:pt x="61" y="558"/>
                    <a:pt x="45" y="606"/>
                    <a:pt x="33" y="658"/>
                  </a:cubicBezTo>
                  <a:lnTo>
                    <a:pt x="17" y="735"/>
                  </a:lnTo>
                  <a:cubicBezTo>
                    <a:pt x="13" y="759"/>
                    <a:pt x="13" y="783"/>
                    <a:pt x="5" y="807"/>
                  </a:cubicBezTo>
                  <a:cubicBezTo>
                    <a:pt x="1" y="859"/>
                    <a:pt x="1" y="907"/>
                    <a:pt x="1" y="960"/>
                  </a:cubicBezTo>
                  <a:cubicBezTo>
                    <a:pt x="1" y="1008"/>
                    <a:pt x="1" y="1056"/>
                    <a:pt x="13" y="1100"/>
                  </a:cubicBezTo>
                  <a:cubicBezTo>
                    <a:pt x="17" y="1144"/>
                    <a:pt x="25" y="1185"/>
                    <a:pt x="37" y="1225"/>
                  </a:cubicBezTo>
                  <a:cubicBezTo>
                    <a:pt x="45" y="1265"/>
                    <a:pt x="57" y="1301"/>
                    <a:pt x="65" y="1329"/>
                  </a:cubicBezTo>
                  <a:cubicBezTo>
                    <a:pt x="73" y="1361"/>
                    <a:pt x="81" y="1385"/>
                    <a:pt x="93" y="1406"/>
                  </a:cubicBezTo>
                  <a:cubicBezTo>
                    <a:pt x="105" y="1446"/>
                    <a:pt x="117" y="1470"/>
                    <a:pt x="117" y="1470"/>
                  </a:cubicBezTo>
                  <a:cubicBezTo>
                    <a:pt x="120" y="1478"/>
                    <a:pt x="126" y="1482"/>
                    <a:pt x="132" y="1482"/>
                  </a:cubicBezTo>
                  <a:cubicBezTo>
                    <a:pt x="135" y="1482"/>
                    <a:pt x="139" y="1481"/>
                    <a:pt x="141" y="1478"/>
                  </a:cubicBezTo>
                  <a:cubicBezTo>
                    <a:pt x="154" y="1470"/>
                    <a:pt x="162" y="1462"/>
                    <a:pt x="158" y="1450"/>
                  </a:cubicBezTo>
                  <a:cubicBezTo>
                    <a:pt x="158" y="1450"/>
                    <a:pt x="154" y="1426"/>
                    <a:pt x="141" y="1381"/>
                  </a:cubicBezTo>
                  <a:cubicBezTo>
                    <a:pt x="133" y="1361"/>
                    <a:pt x="125" y="1337"/>
                    <a:pt x="121" y="1305"/>
                  </a:cubicBezTo>
                  <a:cubicBezTo>
                    <a:pt x="117" y="1277"/>
                    <a:pt x="105" y="1241"/>
                    <a:pt x="101" y="1205"/>
                  </a:cubicBezTo>
                  <a:cubicBezTo>
                    <a:pt x="97" y="1164"/>
                    <a:pt x="85" y="1124"/>
                    <a:pt x="85" y="1084"/>
                  </a:cubicBezTo>
                  <a:cubicBezTo>
                    <a:pt x="81" y="1040"/>
                    <a:pt x="81" y="996"/>
                    <a:pt x="81" y="948"/>
                  </a:cubicBezTo>
                  <a:cubicBezTo>
                    <a:pt x="81" y="903"/>
                    <a:pt x="85" y="859"/>
                    <a:pt x="93" y="807"/>
                  </a:cubicBezTo>
                  <a:cubicBezTo>
                    <a:pt x="97" y="787"/>
                    <a:pt x="97" y="763"/>
                    <a:pt x="101" y="739"/>
                  </a:cubicBezTo>
                  <a:lnTo>
                    <a:pt x="117" y="666"/>
                  </a:lnTo>
                  <a:cubicBezTo>
                    <a:pt x="125" y="618"/>
                    <a:pt x="141" y="574"/>
                    <a:pt x="162" y="526"/>
                  </a:cubicBezTo>
                  <a:cubicBezTo>
                    <a:pt x="178" y="481"/>
                    <a:pt x="202" y="441"/>
                    <a:pt x="222" y="401"/>
                  </a:cubicBezTo>
                  <a:cubicBezTo>
                    <a:pt x="246" y="361"/>
                    <a:pt x="274" y="321"/>
                    <a:pt x="298" y="293"/>
                  </a:cubicBezTo>
                  <a:cubicBezTo>
                    <a:pt x="314" y="273"/>
                    <a:pt x="326" y="256"/>
                    <a:pt x="338" y="240"/>
                  </a:cubicBezTo>
                  <a:cubicBezTo>
                    <a:pt x="354" y="232"/>
                    <a:pt x="362" y="216"/>
                    <a:pt x="378" y="200"/>
                  </a:cubicBezTo>
                  <a:lnTo>
                    <a:pt x="447" y="132"/>
                  </a:lnTo>
                  <a:cubicBezTo>
                    <a:pt x="467" y="112"/>
                    <a:pt x="495" y="96"/>
                    <a:pt x="507" y="80"/>
                  </a:cubicBezTo>
                  <a:cubicBezTo>
                    <a:pt x="543" y="52"/>
                    <a:pt x="563" y="35"/>
                    <a:pt x="563" y="35"/>
                  </a:cubicBezTo>
                  <a:cubicBezTo>
                    <a:pt x="575" y="31"/>
                    <a:pt x="575" y="19"/>
                    <a:pt x="567" y="11"/>
                  </a:cubicBezTo>
                  <a:cubicBezTo>
                    <a:pt x="562" y="4"/>
                    <a:pt x="556" y="1"/>
                    <a:pt x="54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1" name="Google Shape;2491;p41"/>
            <p:cNvSpPr/>
            <p:nvPr/>
          </p:nvSpPr>
          <p:spPr>
            <a:xfrm>
              <a:off x="8452801" y="4539593"/>
              <a:ext cx="231724" cy="93373"/>
            </a:xfrm>
            <a:custGeom>
              <a:avLst/>
              <a:gdLst/>
              <a:ahLst/>
              <a:cxnLst/>
              <a:rect l="l" t="t" r="r" b="b"/>
              <a:pathLst>
                <a:path w="2102" h="847" extrusionOk="0">
                  <a:moveTo>
                    <a:pt x="1646" y="1"/>
                  </a:moveTo>
                  <a:cubicBezTo>
                    <a:pt x="1617" y="1"/>
                    <a:pt x="1587" y="2"/>
                    <a:pt x="1555" y="4"/>
                  </a:cubicBezTo>
                  <a:cubicBezTo>
                    <a:pt x="1523" y="4"/>
                    <a:pt x="1495" y="8"/>
                    <a:pt x="1459" y="12"/>
                  </a:cubicBezTo>
                  <a:cubicBezTo>
                    <a:pt x="1423" y="20"/>
                    <a:pt x="1386" y="24"/>
                    <a:pt x="1358" y="32"/>
                  </a:cubicBezTo>
                  <a:cubicBezTo>
                    <a:pt x="1322" y="44"/>
                    <a:pt x="1294" y="48"/>
                    <a:pt x="1258" y="60"/>
                  </a:cubicBezTo>
                  <a:cubicBezTo>
                    <a:pt x="1222" y="68"/>
                    <a:pt x="1194" y="84"/>
                    <a:pt x="1157" y="92"/>
                  </a:cubicBezTo>
                  <a:cubicBezTo>
                    <a:pt x="1121" y="104"/>
                    <a:pt x="1093" y="120"/>
                    <a:pt x="1057" y="133"/>
                  </a:cubicBezTo>
                  <a:cubicBezTo>
                    <a:pt x="1021" y="149"/>
                    <a:pt x="985" y="165"/>
                    <a:pt x="956" y="181"/>
                  </a:cubicBezTo>
                  <a:cubicBezTo>
                    <a:pt x="695" y="309"/>
                    <a:pt x="466" y="474"/>
                    <a:pt x="294" y="603"/>
                  </a:cubicBezTo>
                  <a:cubicBezTo>
                    <a:pt x="209" y="667"/>
                    <a:pt x="137" y="723"/>
                    <a:pt x="89" y="755"/>
                  </a:cubicBezTo>
                  <a:cubicBezTo>
                    <a:pt x="44" y="795"/>
                    <a:pt x="12" y="816"/>
                    <a:pt x="12" y="816"/>
                  </a:cubicBezTo>
                  <a:cubicBezTo>
                    <a:pt x="4" y="824"/>
                    <a:pt x="4" y="832"/>
                    <a:pt x="0" y="836"/>
                  </a:cubicBezTo>
                  <a:cubicBezTo>
                    <a:pt x="8" y="843"/>
                    <a:pt x="14" y="846"/>
                    <a:pt x="20" y="846"/>
                  </a:cubicBezTo>
                  <a:cubicBezTo>
                    <a:pt x="24" y="846"/>
                    <a:pt x="28" y="845"/>
                    <a:pt x="32" y="844"/>
                  </a:cubicBezTo>
                  <a:cubicBezTo>
                    <a:pt x="32" y="844"/>
                    <a:pt x="153" y="767"/>
                    <a:pt x="330" y="647"/>
                  </a:cubicBezTo>
                  <a:cubicBezTo>
                    <a:pt x="370" y="615"/>
                    <a:pt x="418" y="587"/>
                    <a:pt x="470" y="550"/>
                  </a:cubicBezTo>
                  <a:cubicBezTo>
                    <a:pt x="519" y="514"/>
                    <a:pt x="575" y="482"/>
                    <a:pt x="631" y="446"/>
                  </a:cubicBezTo>
                  <a:cubicBezTo>
                    <a:pt x="691" y="410"/>
                    <a:pt x="744" y="374"/>
                    <a:pt x="804" y="341"/>
                  </a:cubicBezTo>
                  <a:cubicBezTo>
                    <a:pt x="864" y="305"/>
                    <a:pt x="932" y="273"/>
                    <a:pt x="993" y="245"/>
                  </a:cubicBezTo>
                  <a:cubicBezTo>
                    <a:pt x="1021" y="225"/>
                    <a:pt x="1057" y="213"/>
                    <a:pt x="1085" y="201"/>
                  </a:cubicBezTo>
                  <a:cubicBezTo>
                    <a:pt x="1117" y="185"/>
                    <a:pt x="1153" y="169"/>
                    <a:pt x="1181" y="161"/>
                  </a:cubicBezTo>
                  <a:cubicBezTo>
                    <a:pt x="1214" y="149"/>
                    <a:pt x="1246" y="133"/>
                    <a:pt x="1278" y="125"/>
                  </a:cubicBezTo>
                  <a:cubicBezTo>
                    <a:pt x="1306" y="112"/>
                    <a:pt x="1342" y="108"/>
                    <a:pt x="1374" y="100"/>
                  </a:cubicBezTo>
                  <a:cubicBezTo>
                    <a:pt x="1406" y="88"/>
                    <a:pt x="1439" y="84"/>
                    <a:pt x="1467" y="80"/>
                  </a:cubicBezTo>
                  <a:cubicBezTo>
                    <a:pt x="1499" y="72"/>
                    <a:pt x="1527" y="64"/>
                    <a:pt x="1559" y="64"/>
                  </a:cubicBezTo>
                  <a:cubicBezTo>
                    <a:pt x="1601" y="61"/>
                    <a:pt x="1640" y="57"/>
                    <a:pt x="1677" y="57"/>
                  </a:cubicBezTo>
                  <a:cubicBezTo>
                    <a:pt x="1693" y="57"/>
                    <a:pt x="1709" y="58"/>
                    <a:pt x="1724" y="60"/>
                  </a:cubicBezTo>
                  <a:cubicBezTo>
                    <a:pt x="1748" y="64"/>
                    <a:pt x="1776" y="64"/>
                    <a:pt x="1800" y="64"/>
                  </a:cubicBezTo>
                  <a:cubicBezTo>
                    <a:pt x="1820" y="68"/>
                    <a:pt x="1844" y="68"/>
                    <a:pt x="1864" y="72"/>
                  </a:cubicBezTo>
                  <a:cubicBezTo>
                    <a:pt x="1889" y="80"/>
                    <a:pt x="1905" y="80"/>
                    <a:pt x="1925" y="84"/>
                  </a:cubicBezTo>
                  <a:cubicBezTo>
                    <a:pt x="1945" y="88"/>
                    <a:pt x="1961" y="92"/>
                    <a:pt x="1977" y="100"/>
                  </a:cubicBezTo>
                  <a:cubicBezTo>
                    <a:pt x="2029" y="112"/>
                    <a:pt x="2065" y="125"/>
                    <a:pt x="2065" y="125"/>
                  </a:cubicBezTo>
                  <a:lnTo>
                    <a:pt x="2069" y="125"/>
                  </a:lnTo>
                  <a:cubicBezTo>
                    <a:pt x="2072" y="126"/>
                    <a:pt x="2075" y="126"/>
                    <a:pt x="2078" y="126"/>
                  </a:cubicBezTo>
                  <a:cubicBezTo>
                    <a:pt x="2085" y="126"/>
                    <a:pt x="2091" y="121"/>
                    <a:pt x="2098" y="112"/>
                  </a:cubicBezTo>
                  <a:cubicBezTo>
                    <a:pt x="2102" y="104"/>
                    <a:pt x="2098" y="92"/>
                    <a:pt x="2085" y="88"/>
                  </a:cubicBezTo>
                  <a:cubicBezTo>
                    <a:pt x="2085" y="88"/>
                    <a:pt x="2049" y="72"/>
                    <a:pt x="1989" y="52"/>
                  </a:cubicBezTo>
                  <a:cubicBezTo>
                    <a:pt x="1977" y="48"/>
                    <a:pt x="1961" y="44"/>
                    <a:pt x="1941" y="40"/>
                  </a:cubicBezTo>
                  <a:lnTo>
                    <a:pt x="1881" y="24"/>
                  </a:lnTo>
                  <a:cubicBezTo>
                    <a:pt x="1856" y="20"/>
                    <a:pt x="1836" y="12"/>
                    <a:pt x="1808" y="8"/>
                  </a:cubicBezTo>
                  <a:cubicBezTo>
                    <a:pt x="1784" y="8"/>
                    <a:pt x="1756" y="8"/>
                    <a:pt x="1728" y="4"/>
                  </a:cubicBezTo>
                  <a:cubicBezTo>
                    <a:pt x="1702" y="2"/>
                    <a:pt x="1675" y="1"/>
                    <a:pt x="164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2" name="Google Shape;2492;p41"/>
            <p:cNvSpPr/>
            <p:nvPr/>
          </p:nvSpPr>
          <p:spPr>
            <a:xfrm>
              <a:off x="7939418" y="3489897"/>
              <a:ext cx="534333" cy="1018397"/>
            </a:xfrm>
            <a:custGeom>
              <a:avLst/>
              <a:gdLst/>
              <a:ahLst/>
              <a:cxnLst/>
              <a:rect l="l" t="t" r="r" b="b"/>
              <a:pathLst>
                <a:path w="4847" h="9238" extrusionOk="0">
                  <a:moveTo>
                    <a:pt x="4826" y="1"/>
                  </a:moveTo>
                  <a:cubicBezTo>
                    <a:pt x="4821" y="1"/>
                    <a:pt x="4816" y="2"/>
                    <a:pt x="4810" y="4"/>
                  </a:cubicBezTo>
                  <a:cubicBezTo>
                    <a:pt x="4810" y="4"/>
                    <a:pt x="4673" y="112"/>
                    <a:pt x="4440" y="313"/>
                  </a:cubicBezTo>
                  <a:cubicBezTo>
                    <a:pt x="4203" y="514"/>
                    <a:pt x="3862" y="803"/>
                    <a:pt x="3468" y="1157"/>
                  </a:cubicBezTo>
                  <a:cubicBezTo>
                    <a:pt x="3271" y="1338"/>
                    <a:pt x="3058" y="1535"/>
                    <a:pt x="2841" y="1748"/>
                  </a:cubicBezTo>
                  <a:cubicBezTo>
                    <a:pt x="2620" y="1957"/>
                    <a:pt x="2399" y="2190"/>
                    <a:pt x="2166" y="2431"/>
                  </a:cubicBezTo>
                  <a:cubicBezTo>
                    <a:pt x="1941" y="2676"/>
                    <a:pt x="1712" y="2925"/>
                    <a:pt x="1495" y="3202"/>
                  </a:cubicBezTo>
                  <a:cubicBezTo>
                    <a:pt x="1278" y="3475"/>
                    <a:pt x="1061" y="3760"/>
                    <a:pt x="873" y="4062"/>
                  </a:cubicBezTo>
                  <a:cubicBezTo>
                    <a:pt x="680" y="4359"/>
                    <a:pt x="507" y="4673"/>
                    <a:pt x="370" y="4994"/>
                  </a:cubicBezTo>
                  <a:cubicBezTo>
                    <a:pt x="230" y="5315"/>
                    <a:pt x="113" y="5649"/>
                    <a:pt x="57" y="5978"/>
                  </a:cubicBezTo>
                  <a:cubicBezTo>
                    <a:pt x="45" y="6059"/>
                    <a:pt x="33" y="6147"/>
                    <a:pt x="25" y="6227"/>
                  </a:cubicBezTo>
                  <a:cubicBezTo>
                    <a:pt x="21" y="6308"/>
                    <a:pt x="5" y="6388"/>
                    <a:pt x="5" y="6468"/>
                  </a:cubicBezTo>
                  <a:cubicBezTo>
                    <a:pt x="5" y="6549"/>
                    <a:pt x="1" y="6629"/>
                    <a:pt x="1" y="6710"/>
                  </a:cubicBezTo>
                  <a:cubicBezTo>
                    <a:pt x="5" y="6782"/>
                    <a:pt x="9" y="6862"/>
                    <a:pt x="13" y="6939"/>
                  </a:cubicBezTo>
                  <a:cubicBezTo>
                    <a:pt x="21" y="6979"/>
                    <a:pt x="21" y="7019"/>
                    <a:pt x="25" y="7055"/>
                  </a:cubicBezTo>
                  <a:cubicBezTo>
                    <a:pt x="29" y="7091"/>
                    <a:pt x="41" y="7131"/>
                    <a:pt x="45" y="7164"/>
                  </a:cubicBezTo>
                  <a:cubicBezTo>
                    <a:pt x="61" y="7236"/>
                    <a:pt x="65" y="7312"/>
                    <a:pt x="85" y="7380"/>
                  </a:cubicBezTo>
                  <a:cubicBezTo>
                    <a:pt x="105" y="7453"/>
                    <a:pt x="125" y="7521"/>
                    <a:pt x="145" y="7585"/>
                  </a:cubicBezTo>
                  <a:cubicBezTo>
                    <a:pt x="153" y="7622"/>
                    <a:pt x="165" y="7658"/>
                    <a:pt x="173" y="7686"/>
                  </a:cubicBezTo>
                  <a:cubicBezTo>
                    <a:pt x="189" y="7722"/>
                    <a:pt x="206" y="7754"/>
                    <a:pt x="214" y="7782"/>
                  </a:cubicBezTo>
                  <a:lnTo>
                    <a:pt x="290" y="7963"/>
                  </a:lnTo>
                  <a:cubicBezTo>
                    <a:pt x="314" y="8019"/>
                    <a:pt x="350" y="8076"/>
                    <a:pt x="374" y="8128"/>
                  </a:cubicBezTo>
                  <a:cubicBezTo>
                    <a:pt x="406" y="8180"/>
                    <a:pt x="435" y="8236"/>
                    <a:pt x="459" y="8284"/>
                  </a:cubicBezTo>
                  <a:cubicBezTo>
                    <a:pt x="487" y="8337"/>
                    <a:pt x="523" y="8381"/>
                    <a:pt x="551" y="8425"/>
                  </a:cubicBezTo>
                  <a:cubicBezTo>
                    <a:pt x="583" y="8469"/>
                    <a:pt x="607" y="8518"/>
                    <a:pt x="635" y="8558"/>
                  </a:cubicBezTo>
                  <a:cubicBezTo>
                    <a:pt x="652" y="8578"/>
                    <a:pt x="660" y="8598"/>
                    <a:pt x="676" y="8618"/>
                  </a:cubicBezTo>
                  <a:cubicBezTo>
                    <a:pt x="692" y="8638"/>
                    <a:pt x="708" y="8650"/>
                    <a:pt x="724" y="8670"/>
                  </a:cubicBezTo>
                  <a:cubicBezTo>
                    <a:pt x="776" y="8743"/>
                    <a:pt x="832" y="8811"/>
                    <a:pt x="885" y="8871"/>
                  </a:cubicBezTo>
                  <a:cubicBezTo>
                    <a:pt x="933" y="8939"/>
                    <a:pt x="985" y="8984"/>
                    <a:pt x="1025" y="9028"/>
                  </a:cubicBezTo>
                  <a:cubicBezTo>
                    <a:pt x="1061" y="9072"/>
                    <a:pt x="1098" y="9108"/>
                    <a:pt x="1130" y="9140"/>
                  </a:cubicBezTo>
                  <a:lnTo>
                    <a:pt x="1218" y="9229"/>
                  </a:lnTo>
                  <a:cubicBezTo>
                    <a:pt x="1222" y="9235"/>
                    <a:pt x="1227" y="9238"/>
                    <a:pt x="1231" y="9238"/>
                  </a:cubicBezTo>
                  <a:cubicBezTo>
                    <a:pt x="1235" y="9238"/>
                    <a:pt x="1238" y="9235"/>
                    <a:pt x="1238" y="9229"/>
                  </a:cubicBezTo>
                  <a:cubicBezTo>
                    <a:pt x="1242" y="9217"/>
                    <a:pt x="1250" y="9209"/>
                    <a:pt x="1238" y="9197"/>
                  </a:cubicBezTo>
                  <a:cubicBezTo>
                    <a:pt x="1238" y="9197"/>
                    <a:pt x="1210" y="9164"/>
                    <a:pt x="1154" y="9104"/>
                  </a:cubicBezTo>
                  <a:cubicBezTo>
                    <a:pt x="1122" y="9072"/>
                    <a:pt x="1089" y="9036"/>
                    <a:pt x="1049" y="8992"/>
                  </a:cubicBezTo>
                  <a:cubicBezTo>
                    <a:pt x="1009" y="8947"/>
                    <a:pt x="957" y="8895"/>
                    <a:pt x="913" y="8835"/>
                  </a:cubicBezTo>
                  <a:cubicBezTo>
                    <a:pt x="868" y="8775"/>
                    <a:pt x="812" y="8710"/>
                    <a:pt x="756" y="8634"/>
                  </a:cubicBezTo>
                  <a:cubicBezTo>
                    <a:pt x="740" y="8614"/>
                    <a:pt x="728" y="8602"/>
                    <a:pt x="712" y="8582"/>
                  </a:cubicBezTo>
                  <a:cubicBezTo>
                    <a:pt x="696" y="8562"/>
                    <a:pt x="688" y="8542"/>
                    <a:pt x="672" y="8522"/>
                  </a:cubicBezTo>
                  <a:cubicBezTo>
                    <a:pt x="639" y="8481"/>
                    <a:pt x="615" y="8433"/>
                    <a:pt x="587" y="8389"/>
                  </a:cubicBezTo>
                  <a:cubicBezTo>
                    <a:pt x="559" y="8345"/>
                    <a:pt x="527" y="8301"/>
                    <a:pt x="499" y="8248"/>
                  </a:cubicBezTo>
                  <a:cubicBezTo>
                    <a:pt x="475" y="8200"/>
                    <a:pt x="447" y="8148"/>
                    <a:pt x="419" y="8092"/>
                  </a:cubicBezTo>
                  <a:cubicBezTo>
                    <a:pt x="394" y="8039"/>
                    <a:pt x="366" y="7987"/>
                    <a:pt x="338" y="7927"/>
                  </a:cubicBezTo>
                  <a:cubicBezTo>
                    <a:pt x="318" y="7867"/>
                    <a:pt x="294" y="7806"/>
                    <a:pt x="270" y="7746"/>
                  </a:cubicBezTo>
                  <a:cubicBezTo>
                    <a:pt x="258" y="7718"/>
                    <a:pt x="246" y="7686"/>
                    <a:pt x="234" y="7658"/>
                  </a:cubicBezTo>
                  <a:cubicBezTo>
                    <a:pt x="222" y="7626"/>
                    <a:pt x="214" y="7597"/>
                    <a:pt x="206" y="7561"/>
                  </a:cubicBezTo>
                  <a:cubicBezTo>
                    <a:pt x="189" y="7497"/>
                    <a:pt x="169" y="7429"/>
                    <a:pt x="149" y="7360"/>
                  </a:cubicBezTo>
                  <a:cubicBezTo>
                    <a:pt x="129" y="7296"/>
                    <a:pt x="125" y="7220"/>
                    <a:pt x="109" y="7147"/>
                  </a:cubicBezTo>
                  <a:cubicBezTo>
                    <a:pt x="97" y="7115"/>
                    <a:pt x="93" y="7075"/>
                    <a:pt x="89" y="7039"/>
                  </a:cubicBezTo>
                  <a:cubicBezTo>
                    <a:pt x="85" y="7003"/>
                    <a:pt x="85" y="6963"/>
                    <a:pt x="81" y="6926"/>
                  </a:cubicBezTo>
                  <a:cubicBezTo>
                    <a:pt x="73" y="6858"/>
                    <a:pt x="69" y="6778"/>
                    <a:pt x="65" y="6701"/>
                  </a:cubicBezTo>
                  <a:cubicBezTo>
                    <a:pt x="65" y="6621"/>
                    <a:pt x="69" y="6545"/>
                    <a:pt x="69" y="6464"/>
                  </a:cubicBezTo>
                  <a:cubicBezTo>
                    <a:pt x="69" y="6392"/>
                    <a:pt x="85" y="6312"/>
                    <a:pt x="93" y="6231"/>
                  </a:cubicBezTo>
                  <a:cubicBezTo>
                    <a:pt x="105" y="6151"/>
                    <a:pt x="113" y="6071"/>
                    <a:pt x="133" y="5990"/>
                  </a:cubicBezTo>
                  <a:cubicBezTo>
                    <a:pt x="194" y="5669"/>
                    <a:pt x="310" y="5343"/>
                    <a:pt x="447" y="5026"/>
                  </a:cubicBezTo>
                  <a:cubicBezTo>
                    <a:pt x="479" y="4946"/>
                    <a:pt x="515" y="4865"/>
                    <a:pt x="555" y="4789"/>
                  </a:cubicBezTo>
                  <a:cubicBezTo>
                    <a:pt x="595" y="4713"/>
                    <a:pt x="635" y="4632"/>
                    <a:pt x="676" y="4560"/>
                  </a:cubicBezTo>
                  <a:cubicBezTo>
                    <a:pt x="716" y="4484"/>
                    <a:pt x="760" y="4407"/>
                    <a:pt x="808" y="4331"/>
                  </a:cubicBezTo>
                  <a:cubicBezTo>
                    <a:pt x="828" y="4291"/>
                    <a:pt x="848" y="4251"/>
                    <a:pt x="873" y="4219"/>
                  </a:cubicBezTo>
                  <a:lnTo>
                    <a:pt x="941" y="4106"/>
                  </a:lnTo>
                  <a:cubicBezTo>
                    <a:pt x="1130" y="3809"/>
                    <a:pt x="1339" y="3523"/>
                    <a:pt x="1556" y="3254"/>
                  </a:cubicBezTo>
                  <a:cubicBezTo>
                    <a:pt x="1772" y="2981"/>
                    <a:pt x="2002" y="2724"/>
                    <a:pt x="2222" y="2479"/>
                  </a:cubicBezTo>
                  <a:cubicBezTo>
                    <a:pt x="2447" y="2238"/>
                    <a:pt x="2668" y="2009"/>
                    <a:pt x="2893" y="1796"/>
                  </a:cubicBezTo>
                  <a:cubicBezTo>
                    <a:pt x="3106" y="1587"/>
                    <a:pt x="3319" y="1390"/>
                    <a:pt x="3516" y="1209"/>
                  </a:cubicBezTo>
                  <a:cubicBezTo>
                    <a:pt x="3906" y="852"/>
                    <a:pt x="4239" y="562"/>
                    <a:pt x="4472" y="353"/>
                  </a:cubicBezTo>
                  <a:cubicBezTo>
                    <a:pt x="4705" y="149"/>
                    <a:pt x="4842" y="32"/>
                    <a:pt x="4842" y="32"/>
                  </a:cubicBezTo>
                  <a:cubicBezTo>
                    <a:pt x="4846" y="24"/>
                    <a:pt x="4846" y="12"/>
                    <a:pt x="4842" y="4"/>
                  </a:cubicBezTo>
                  <a:cubicBezTo>
                    <a:pt x="4836" y="2"/>
                    <a:pt x="4831" y="1"/>
                    <a:pt x="48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3" name="Google Shape;2493;p41"/>
            <p:cNvSpPr/>
            <p:nvPr/>
          </p:nvSpPr>
          <p:spPr>
            <a:xfrm>
              <a:off x="8532063" y="3428053"/>
              <a:ext cx="194133" cy="32521"/>
            </a:xfrm>
            <a:custGeom>
              <a:avLst/>
              <a:gdLst/>
              <a:ahLst/>
              <a:cxnLst/>
              <a:rect l="l" t="t" r="r" b="b"/>
              <a:pathLst>
                <a:path w="1761" h="295" extrusionOk="0">
                  <a:moveTo>
                    <a:pt x="1080" y="1"/>
                  </a:moveTo>
                  <a:cubicBezTo>
                    <a:pt x="1062" y="1"/>
                    <a:pt x="1044" y="1"/>
                    <a:pt x="1025" y="2"/>
                  </a:cubicBezTo>
                  <a:cubicBezTo>
                    <a:pt x="969" y="6"/>
                    <a:pt x="916" y="6"/>
                    <a:pt x="860" y="10"/>
                  </a:cubicBezTo>
                  <a:cubicBezTo>
                    <a:pt x="808" y="22"/>
                    <a:pt x="756" y="27"/>
                    <a:pt x="700" y="39"/>
                  </a:cubicBezTo>
                  <a:cubicBezTo>
                    <a:pt x="643" y="43"/>
                    <a:pt x="595" y="59"/>
                    <a:pt x="543" y="67"/>
                  </a:cubicBezTo>
                  <a:cubicBezTo>
                    <a:pt x="495" y="79"/>
                    <a:pt x="442" y="87"/>
                    <a:pt x="398" y="103"/>
                  </a:cubicBezTo>
                  <a:cubicBezTo>
                    <a:pt x="354" y="119"/>
                    <a:pt x="314" y="127"/>
                    <a:pt x="274" y="143"/>
                  </a:cubicBezTo>
                  <a:cubicBezTo>
                    <a:pt x="233" y="151"/>
                    <a:pt x="197" y="167"/>
                    <a:pt x="169" y="183"/>
                  </a:cubicBezTo>
                  <a:cubicBezTo>
                    <a:pt x="137" y="199"/>
                    <a:pt x="109" y="207"/>
                    <a:pt x="89" y="219"/>
                  </a:cubicBezTo>
                  <a:cubicBezTo>
                    <a:pt x="41" y="239"/>
                    <a:pt x="16" y="247"/>
                    <a:pt x="16" y="247"/>
                  </a:cubicBezTo>
                  <a:cubicBezTo>
                    <a:pt x="8" y="247"/>
                    <a:pt x="0" y="260"/>
                    <a:pt x="12" y="280"/>
                  </a:cubicBezTo>
                  <a:cubicBezTo>
                    <a:pt x="15" y="288"/>
                    <a:pt x="22" y="295"/>
                    <a:pt x="29" y="295"/>
                  </a:cubicBezTo>
                  <a:cubicBezTo>
                    <a:pt x="32" y="295"/>
                    <a:pt x="34" y="294"/>
                    <a:pt x="37" y="292"/>
                  </a:cubicBezTo>
                  <a:cubicBezTo>
                    <a:pt x="37" y="292"/>
                    <a:pt x="61" y="284"/>
                    <a:pt x="105" y="268"/>
                  </a:cubicBezTo>
                  <a:cubicBezTo>
                    <a:pt x="153" y="252"/>
                    <a:pt x="217" y="227"/>
                    <a:pt x="294" y="207"/>
                  </a:cubicBezTo>
                  <a:cubicBezTo>
                    <a:pt x="334" y="199"/>
                    <a:pt x="374" y="183"/>
                    <a:pt x="418" y="171"/>
                  </a:cubicBezTo>
                  <a:cubicBezTo>
                    <a:pt x="462" y="159"/>
                    <a:pt x="507" y="151"/>
                    <a:pt x="559" y="143"/>
                  </a:cubicBezTo>
                  <a:cubicBezTo>
                    <a:pt x="603" y="131"/>
                    <a:pt x="659" y="123"/>
                    <a:pt x="708" y="119"/>
                  </a:cubicBezTo>
                  <a:cubicBezTo>
                    <a:pt x="764" y="111"/>
                    <a:pt x="816" y="103"/>
                    <a:pt x="868" y="99"/>
                  </a:cubicBezTo>
                  <a:cubicBezTo>
                    <a:pt x="925" y="99"/>
                    <a:pt x="981" y="91"/>
                    <a:pt x="1029" y="87"/>
                  </a:cubicBezTo>
                  <a:cubicBezTo>
                    <a:pt x="1085" y="83"/>
                    <a:pt x="1137" y="83"/>
                    <a:pt x="1186" y="83"/>
                  </a:cubicBezTo>
                  <a:cubicBezTo>
                    <a:pt x="1220" y="83"/>
                    <a:pt x="1254" y="81"/>
                    <a:pt x="1285" y="81"/>
                  </a:cubicBezTo>
                  <a:cubicBezTo>
                    <a:pt x="1300" y="81"/>
                    <a:pt x="1316" y="81"/>
                    <a:pt x="1330" y="83"/>
                  </a:cubicBezTo>
                  <a:cubicBezTo>
                    <a:pt x="1379" y="83"/>
                    <a:pt x="1423" y="87"/>
                    <a:pt x="1463" y="87"/>
                  </a:cubicBezTo>
                  <a:cubicBezTo>
                    <a:pt x="1543" y="91"/>
                    <a:pt x="1612" y="99"/>
                    <a:pt x="1660" y="103"/>
                  </a:cubicBezTo>
                  <a:cubicBezTo>
                    <a:pt x="1708" y="107"/>
                    <a:pt x="1732" y="107"/>
                    <a:pt x="1732" y="107"/>
                  </a:cubicBezTo>
                  <a:cubicBezTo>
                    <a:pt x="1744" y="107"/>
                    <a:pt x="1752" y="103"/>
                    <a:pt x="1752" y="91"/>
                  </a:cubicBezTo>
                  <a:cubicBezTo>
                    <a:pt x="1760" y="83"/>
                    <a:pt x="1748" y="67"/>
                    <a:pt x="1740" y="67"/>
                  </a:cubicBezTo>
                  <a:cubicBezTo>
                    <a:pt x="1740" y="67"/>
                    <a:pt x="1708" y="63"/>
                    <a:pt x="1664" y="51"/>
                  </a:cubicBezTo>
                  <a:cubicBezTo>
                    <a:pt x="1640" y="47"/>
                    <a:pt x="1612" y="43"/>
                    <a:pt x="1579" y="39"/>
                  </a:cubicBezTo>
                  <a:cubicBezTo>
                    <a:pt x="1547" y="31"/>
                    <a:pt x="1507" y="27"/>
                    <a:pt x="1467" y="22"/>
                  </a:cubicBezTo>
                  <a:cubicBezTo>
                    <a:pt x="1427" y="18"/>
                    <a:pt x="1383" y="10"/>
                    <a:pt x="1338" y="6"/>
                  </a:cubicBezTo>
                  <a:cubicBezTo>
                    <a:pt x="1286" y="2"/>
                    <a:pt x="1238" y="2"/>
                    <a:pt x="1186" y="2"/>
                  </a:cubicBezTo>
                  <a:cubicBezTo>
                    <a:pt x="1151" y="2"/>
                    <a:pt x="1116" y="1"/>
                    <a:pt x="108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4" name="Google Shape;2494;p41"/>
            <p:cNvSpPr/>
            <p:nvPr/>
          </p:nvSpPr>
          <p:spPr>
            <a:xfrm>
              <a:off x="8155597" y="4558003"/>
              <a:ext cx="256088" cy="62727"/>
            </a:xfrm>
            <a:custGeom>
              <a:avLst/>
              <a:gdLst/>
              <a:ahLst/>
              <a:cxnLst/>
              <a:rect l="l" t="t" r="r" b="b"/>
              <a:pathLst>
                <a:path w="2323" h="569" extrusionOk="0">
                  <a:moveTo>
                    <a:pt x="24" y="0"/>
                  </a:moveTo>
                  <a:cubicBezTo>
                    <a:pt x="16" y="0"/>
                    <a:pt x="10" y="5"/>
                    <a:pt x="0" y="18"/>
                  </a:cubicBezTo>
                  <a:cubicBezTo>
                    <a:pt x="0" y="26"/>
                    <a:pt x="8" y="38"/>
                    <a:pt x="16" y="42"/>
                  </a:cubicBezTo>
                  <a:cubicBezTo>
                    <a:pt x="16" y="42"/>
                    <a:pt x="53" y="54"/>
                    <a:pt x="113" y="74"/>
                  </a:cubicBezTo>
                  <a:cubicBezTo>
                    <a:pt x="177" y="86"/>
                    <a:pt x="261" y="118"/>
                    <a:pt x="370" y="142"/>
                  </a:cubicBezTo>
                  <a:cubicBezTo>
                    <a:pt x="474" y="166"/>
                    <a:pt x="599" y="203"/>
                    <a:pt x="736" y="227"/>
                  </a:cubicBezTo>
                  <a:cubicBezTo>
                    <a:pt x="872" y="255"/>
                    <a:pt x="1013" y="283"/>
                    <a:pt x="1157" y="311"/>
                  </a:cubicBezTo>
                  <a:cubicBezTo>
                    <a:pt x="1302" y="343"/>
                    <a:pt x="1447" y="367"/>
                    <a:pt x="1579" y="399"/>
                  </a:cubicBezTo>
                  <a:cubicBezTo>
                    <a:pt x="1644" y="412"/>
                    <a:pt x="1708" y="424"/>
                    <a:pt x="1768" y="440"/>
                  </a:cubicBezTo>
                  <a:cubicBezTo>
                    <a:pt x="1828" y="456"/>
                    <a:pt x="1885" y="468"/>
                    <a:pt x="1941" y="480"/>
                  </a:cubicBezTo>
                  <a:cubicBezTo>
                    <a:pt x="2045" y="500"/>
                    <a:pt x="2138" y="528"/>
                    <a:pt x="2198" y="544"/>
                  </a:cubicBezTo>
                  <a:cubicBezTo>
                    <a:pt x="2258" y="560"/>
                    <a:pt x="2290" y="568"/>
                    <a:pt x="2290" y="568"/>
                  </a:cubicBezTo>
                  <a:cubicBezTo>
                    <a:pt x="2302" y="568"/>
                    <a:pt x="2311" y="564"/>
                    <a:pt x="2319" y="556"/>
                  </a:cubicBezTo>
                  <a:cubicBezTo>
                    <a:pt x="2323" y="544"/>
                    <a:pt x="2319" y="536"/>
                    <a:pt x="2307" y="528"/>
                  </a:cubicBezTo>
                  <a:cubicBezTo>
                    <a:pt x="2307" y="528"/>
                    <a:pt x="2270" y="516"/>
                    <a:pt x="2210" y="496"/>
                  </a:cubicBezTo>
                  <a:cubicBezTo>
                    <a:pt x="2182" y="480"/>
                    <a:pt x="2142" y="468"/>
                    <a:pt x="2102" y="456"/>
                  </a:cubicBezTo>
                  <a:cubicBezTo>
                    <a:pt x="2057" y="440"/>
                    <a:pt x="2009" y="424"/>
                    <a:pt x="1957" y="407"/>
                  </a:cubicBezTo>
                  <a:cubicBezTo>
                    <a:pt x="1905" y="399"/>
                    <a:pt x="1844" y="379"/>
                    <a:pt x="1784" y="363"/>
                  </a:cubicBezTo>
                  <a:cubicBezTo>
                    <a:pt x="1724" y="347"/>
                    <a:pt x="1660" y="335"/>
                    <a:pt x="1595" y="319"/>
                  </a:cubicBezTo>
                  <a:cubicBezTo>
                    <a:pt x="1459" y="287"/>
                    <a:pt x="1318" y="259"/>
                    <a:pt x="1174" y="227"/>
                  </a:cubicBezTo>
                  <a:cubicBezTo>
                    <a:pt x="1025" y="203"/>
                    <a:pt x="884" y="170"/>
                    <a:pt x="752" y="146"/>
                  </a:cubicBezTo>
                  <a:cubicBezTo>
                    <a:pt x="683" y="138"/>
                    <a:pt x="619" y="122"/>
                    <a:pt x="559" y="110"/>
                  </a:cubicBezTo>
                  <a:cubicBezTo>
                    <a:pt x="499" y="98"/>
                    <a:pt x="442" y="86"/>
                    <a:pt x="390" y="78"/>
                  </a:cubicBezTo>
                  <a:cubicBezTo>
                    <a:pt x="282" y="58"/>
                    <a:pt x="193" y="38"/>
                    <a:pt x="133" y="22"/>
                  </a:cubicBezTo>
                  <a:cubicBezTo>
                    <a:pt x="69" y="10"/>
                    <a:pt x="32" y="2"/>
                    <a:pt x="32" y="2"/>
                  </a:cubicBezTo>
                  <a:cubicBezTo>
                    <a:pt x="30" y="1"/>
                    <a:pt x="27" y="0"/>
                    <a:pt x="2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5" name="Google Shape;2495;p41"/>
            <p:cNvSpPr/>
            <p:nvPr/>
          </p:nvSpPr>
          <p:spPr>
            <a:xfrm>
              <a:off x="7824328" y="3675870"/>
              <a:ext cx="141769" cy="363902"/>
            </a:xfrm>
            <a:custGeom>
              <a:avLst/>
              <a:gdLst/>
              <a:ahLst/>
              <a:cxnLst/>
              <a:rect l="l" t="t" r="r" b="b"/>
              <a:pathLst>
                <a:path w="1286" h="3301" extrusionOk="0">
                  <a:moveTo>
                    <a:pt x="20" y="0"/>
                  </a:moveTo>
                  <a:lnTo>
                    <a:pt x="20" y="0"/>
                  </a:lnTo>
                  <a:cubicBezTo>
                    <a:pt x="8" y="4"/>
                    <a:pt x="0" y="12"/>
                    <a:pt x="4" y="24"/>
                  </a:cubicBezTo>
                  <a:cubicBezTo>
                    <a:pt x="4" y="24"/>
                    <a:pt x="12" y="81"/>
                    <a:pt x="40" y="169"/>
                  </a:cubicBezTo>
                  <a:cubicBezTo>
                    <a:pt x="48" y="213"/>
                    <a:pt x="64" y="270"/>
                    <a:pt x="80" y="334"/>
                  </a:cubicBezTo>
                  <a:cubicBezTo>
                    <a:pt x="92" y="402"/>
                    <a:pt x="113" y="470"/>
                    <a:pt x="141" y="551"/>
                  </a:cubicBezTo>
                  <a:cubicBezTo>
                    <a:pt x="165" y="631"/>
                    <a:pt x="189" y="715"/>
                    <a:pt x="213" y="808"/>
                  </a:cubicBezTo>
                  <a:cubicBezTo>
                    <a:pt x="241" y="896"/>
                    <a:pt x="273" y="993"/>
                    <a:pt x="305" y="1089"/>
                  </a:cubicBezTo>
                  <a:cubicBezTo>
                    <a:pt x="334" y="1190"/>
                    <a:pt x="370" y="1290"/>
                    <a:pt x="406" y="1390"/>
                  </a:cubicBezTo>
                  <a:cubicBezTo>
                    <a:pt x="442" y="1491"/>
                    <a:pt x="482" y="1591"/>
                    <a:pt x="514" y="1696"/>
                  </a:cubicBezTo>
                  <a:cubicBezTo>
                    <a:pt x="554" y="1800"/>
                    <a:pt x="595" y="1901"/>
                    <a:pt x="635" y="2001"/>
                  </a:cubicBezTo>
                  <a:cubicBezTo>
                    <a:pt x="671" y="2102"/>
                    <a:pt x="715" y="2198"/>
                    <a:pt x="755" y="2294"/>
                  </a:cubicBezTo>
                  <a:cubicBezTo>
                    <a:pt x="796" y="2391"/>
                    <a:pt x="836" y="2479"/>
                    <a:pt x="876" y="2564"/>
                  </a:cubicBezTo>
                  <a:cubicBezTo>
                    <a:pt x="916" y="2652"/>
                    <a:pt x="956" y="2732"/>
                    <a:pt x="992" y="2805"/>
                  </a:cubicBezTo>
                  <a:cubicBezTo>
                    <a:pt x="1009" y="2841"/>
                    <a:pt x="1029" y="2877"/>
                    <a:pt x="1045" y="2913"/>
                  </a:cubicBezTo>
                  <a:cubicBezTo>
                    <a:pt x="1057" y="2945"/>
                    <a:pt x="1077" y="2977"/>
                    <a:pt x="1093" y="3006"/>
                  </a:cubicBezTo>
                  <a:cubicBezTo>
                    <a:pt x="1125" y="3062"/>
                    <a:pt x="1149" y="3118"/>
                    <a:pt x="1173" y="3158"/>
                  </a:cubicBezTo>
                  <a:cubicBezTo>
                    <a:pt x="1217" y="3239"/>
                    <a:pt x="1246" y="3287"/>
                    <a:pt x="1246" y="3287"/>
                  </a:cubicBezTo>
                  <a:cubicBezTo>
                    <a:pt x="1249" y="3296"/>
                    <a:pt x="1254" y="3300"/>
                    <a:pt x="1261" y="3300"/>
                  </a:cubicBezTo>
                  <a:cubicBezTo>
                    <a:pt x="1264" y="3300"/>
                    <a:pt x="1267" y="3300"/>
                    <a:pt x="1270" y="3299"/>
                  </a:cubicBezTo>
                  <a:cubicBezTo>
                    <a:pt x="1278" y="3295"/>
                    <a:pt x="1286" y="3283"/>
                    <a:pt x="1278" y="3275"/>
                  </a:cubicBezTo>
                  <a:cubicBezTo>
                    <a:pt x="1278" y="3275"/>
                    <a:pt x="1254" y="3223"/>
                    <a:pt x="1213" y="3138"/>
                  </a:cubicBezTo>
                  <a:cubicBezTo>
                    <a:pt x="1193" y="3094"/>
                    <a:pt x="1169" y="3042"/>
                    <a:pt x="1137" y="2982"/>
                  </a:cubicBezTo>
                  <a:cubicBezTo>
                    <a:pt x="1109" y="2921"/>
                    <a:pt x="1077" y="2857"/>
                    <a:pt x="1045" y="2781"/>
                  </a:cubicBezTo>
                  <a:cubicBezTo>
                    <a:pt x="1009" y="2704"/>
                    <a:pt x="972" y="2624"/>
                    <a:pt x="932" y="2540"/>
                  </a:cubicBezTo>
                  <a:cubicBezTo>
                    <a:pt x="892" y="2455"/>
                    <a:pt x="856" y="2363"/>
                    <a:pt x="816" y="2270"/>
                  </a:cubicBezTo>
                  <a:cubicBezTo>
                    <a:pt x="775" y="2174"/>
                    <a:pt x="731" y="2078"/>
                    <a:pt x="695" y="1977"/>
                  </a:cubicBezTo>
                  <a:cubicBezTo>
                    <a:pt x="663" y="1877"/>
                    <a:pt x="623" y="1776"/>
                    <a:pt x="583" y="1676"/>
                  </a:cubicBezTo>
                  <a:cubicBezTo>
                    <a:pt x="546" y="1571"/>
                    <a:pt x="506" y="1471"/>
                    <a:pt x="470" y="1370"/>
                  </a:cubicBezTo>
                  <a:cubicBezTo>
                    <a:pt x="430" y="1270"/>
                    <a:pt x="402" y="1169"/>
                    <a:pt x="366" y="1073"/>
                  </a:cubicBezTo>
                  <a:cubicBezTo>
                    <a:pt x="334" y="973"/>
                    <a:pt x="301" y="884"/>
                    <a:pt x="269" y="792"/>
                  </a:cubicBezTo>
                  <a:cubicBezTo>
                    <a:pt x="241" y="703"/>
                    <a:pt x="213" y="623"/>
                    <a:pt x="189" y="543"/>
                  </a:cubicBezTo>
                  <a:cubicBezTo>
                    <a:pt x="133" y="386"/>
                    <a:pt x="100" y="253"/>
                    <a:pt x="68" y="165"/>
                  </a:cubicBezTo>
                  <a:cubicBezTo>
                    <a:pt x="40" y="69"/>
                    <a:pt x="24" y="20"/>
                    <a:pt x="24" y="20"/>
                  </a:cubicBezTo>
                  <a:cubicBezTo>
                    <a:pt x="20" y="8"/>
                    <a:pt x="8" y="4"/>
                    <a:pt x="2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6" name="Google Shape;2496;p41"/>
            <p:cNvSpPr/>
            <p:nvPr/>
          </p:nvSpPr>
          <p:spPr>
            <a:xfrm>
              <a:off x="7827856" y="3468180"/>
              <a:ext cx="10252" cy="104177"/>
            </a:xfrm>
            <a:custGeom>
              <a:avLst/>
              <a:gdLst/>
              <a:ahLst/>
              <a:cxnLst/>
              <a:rect l="l" t="t" r="r" b="b"/>
              <a:pathLst>
                <a:path w="93" h="945" extrusionOk="0">
                  <a:moveTo>
                    <a:pt x="48" y="0"/>
                  </a:moveTo>
                  <a:cubicBezTo>
                    <a:pt x="36" y="0"/>
                    <a:pt x="28" y="8"/>
                    <a:pt x="28" y="20"/>
                  </a:cubicBezTo>
                  <a:cubicBezTo>
                    <a:pt x="28" y="20"/>
                    <a:pt x="16" y="76"/>
                    <a:pt x="12" y="161"/>
                  </a:cubicBezTo>
                  <a:cubicBezTo>
                    <a:pt x="8" y="245"/>
                    <a:pt x="0" y="358"/>
                    <a:pt x="0" y="470"/>
                  </a:cubicBezTo>
                  <a:cubicBezTo>
                    <a:pt x="0" y="583"/>
                    <a:pt x="8" y="699"/>
                    <a:pt x="12" y="783"/>
                  </a:cubicBezTo>
                  <a:cubicBezTo>
                    <a:pt x="20" y="868"/>
                    <a:pt x="28" y="924"/>
                    <a:pt x="28" y="924"/>
                  </a:cubicBezTo>
                  <a:cubicBezTo>
                    <a:pt x="28" y="932"/>
                    <a:pt x="32" y="940"/>
                    <a:pt x="48" y="944"/>
                  </a:cubicBezTo>
                  <a:cubicBezTo>
                    <a:pt x="56" y="944"/>
                    <a:pt x="68" y="932"/>
                    <a:pt x="68" y="924"/>
                  </a:cubicBezTo>
                  <a:cubicBezTo>
                    <a:pt x="68" y="924"/>
                    <a:pt x="77" y="868"/>
                    <a:pt x="81" y="783"/>
                  </a:cubicBezTo>
                  <a:cubicBezTo>
                    <a:pt x="89" y="699"/>
                    <a:pt x="93" y="587"/>
                    <a:pt x="93" y="470"/>
                  </a:cubicBezTo>
                  <a:cubicBezTo>
                    <a:pt x="93" y="362"/>
                    <a:pt x="89" y="245"/>
                    <a:pt x="81" y="161"/>
                  </a:cubicBezTo>
                  <a:cubicBezTo>
                    <a:pt x="73" y="76"/>
                    <a:pt x="68" y="20"/>
                    <a:pt x="68" y="20"/>
                  </a:cubicBezTo>
                  <a:cubicBezTo>
                    <a:pt x="60" y="8"/>
                    <a:pt x="56" y="0"/>
                    <a:pt x="4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7" name="Google Shape;2497;p41"/>
            <p:cNvSpPr/>
            <p:nvPr/>
          </p:nvSpPr>
          <p:spPr>
            <a:xfrm>
              <a:off x="8478046" y="3366650"/>
              <a:ext cx="163486" cy="84113"/>
            </a:xfrm>
            <a:custGeom>
              <a:avLst/>
              <a:gdLst/>
              <a:ahLst/>
              <a:cxnLst/>
              <a:rect l="l" t="t" r="r" b="b"/>
              <a:pathLst>
                <a:path w="1483" h="763" extrusionOk="0">
                  <a:moveTo>
                    <a:pt x="1250" y="1"/>
                  </a:moveTo>
                  <a:cubicBezTo>
                    <a:pt x="1234" y="1"/>
                    <a:pt x="1214" y="5"/>
                    <a:pt x="1194" y="5"/>
                  </a:cubicBezTo>
                  <a:cubicBezTo>
                    <a:pt x="1153" y="13"/>
                    <a:pt x="1109" y="17"/>
                    <a:pt x="1065" y="21"/>
                  </a:cubicBezTo>
                  <a:cubicBezTo>
                    <a:pt x="1041" y="25"/>
                    <a:pt x="1021" y="33"/>
                    <a:pt x="993" y="37"/>
                  </a:cubicBezTo>
                  <a:cubicBezTo>
                    <a:pt x="973" y="41"/>
                    <a:pt x="948" y="53"/>
                    <a:pt x="924" y="57"/>
                  </a:cubicBezTo>
                  <a:cubicBezTo>
                    <a:pt x="880" y="73"/>
                    <a:pt x="824" y="81"/>
                    <a:pt x="780" y="105"/>
                  </a:cubicBezTo>
                  <a:cubicBezTo>
                    <a:pt x="731" y="134"/>
                    <a:pt x="683" y="154"/>
                    <a:pt x="631" y="174"/>
                  </a:cubicBezTo>
                  <a:cubicBezTo>
                    <a:pt x="587" y="198"/>
                    <a:pt x="543" y="226"/>
                    <a:pt x="498" y="254"/>
                  </a:cubicBezTo>
                  <a:cubicBezTo>
                    <a:pt x="450" y="278"/>
                    <a:pt x="410" y="314"/>
                    <a:pt x="370" y="342"/>
                  </a:cubicBezTo>
                  <a:cubicBezTo>
                    <a:pt x="330" y="379"/>
                    <a:pt x="290" y="403"/>
                    <a:pt x="261" y="439"/>
                  </a:cubicBezTo>
                  <a:lnTo>
                    <a:pt x="169" y="527"/>
                  </a:lnTo>
                  <a:cubicBezTo>
                    <a:pt x="141" y="555"/>
                    <a:pt x="121" y="584"/>
                    <a:pt x="101" y="608"/>
                  </a:cubicBezTo>
                  <a:cubicBezTo>
                    <a:pt x="81" y="636"/>
                    <a:pt x="65" y="656"/>
                    <a:pt x="48" y="676"/>
                  </a:cubicBezTo>
                  <a:lnTo>
                    <a:pt x="4" y="736"/>
                  </a:lnTo>
                  <a:cubicBezTo>
                    <a:pt x="0" y="740"/>
                    <a:pt x="0" y="748"/>
                    <a:pt x="4" y="756"/>
                  </a:cubicBezTo>
                  <a:cubicBezTo>
                    <a:pt x="10" y="760"/>
                    <a:pt x="15" y="762"/>
                    <a:pt x="20" y="762"/>
                  </a:cubicBezTo>
                  <a:cubicBezTo>
                    <a:pt x="25" y="762"/>
                    <a:pt x="30" y="760"/>
                    <a:pt x="36" y="756"/>
                  </a:cubicBezTo>
                  <a:cubicBezTo>
                    <a:pt x="36" y="756"/>
                    <a:pt x="57" y="740"/>
                    <a:pt x="85" y="704"/>
                  </a:cubicBezTo>
                  <a:cubicBezTo>
                    <a:pt x="101" y="688"/>
                    <a:pt x="121" y="668"/>
                    <a:pt x="141" y="644"/>
                  </a:cubicBezTo>
                  <a:cubicBezTo>
                    <a:pt x="161" y="620"/>
                    <a:pt x="185" y="596"/>
                    <a:pt x="217" y="567"/>
                  </a:cubicBezTo>
                  <a:cubicBezTo>
                    <a:pt x="241" y="543"/>
                    <a:pt x="277" y="519"/>
                    <a:pt x="306" y="487"/>
                  </a:cubicBezTo>
                  <a:cubicBezTo>
                    <a:pt x="338" y="459"/>
                    <a:pt x="382" y="435"/>
                    <a:pt x="418" y="403"/>
                  </a:cubicBezTo>
                  <a:cubicBezTo>
                    <a:pt x="458" y="375"/>
                    <a:pt x="490" y="342"/>
                    <a:pt x="539" y="318"/>
                  </a:cubicBezTo>
                  <a:cubicBezTo>
                    <a:pt x="575" y="294"/>
                    <a:pt x="623" y="266"/>
                    <a:pt x="667" y="242"/>
                  </a:cubicBezTo>
                  <a:cubicBezTo>
                    <a:pt x="719" y="222"/>
                    <a:pt x="764" y="202"/>
                    <a:pt x="808" y="182"/>
                  </a:cubicBezTo>
                  <a:cubicBezTo>
                    <a:pt x="852" y="158"/>
                    <a:pt x="904" y="146"/>
                    <a:pt x="948" y="134"/>
                  </a:cubicBezTo>
                  <a:cubicBezTo>
                    <a:pt x="993" y="117"/>
                    <a:pt x="1033" y="97"/>
                    <a:pt x="1081" y="93"/>
                  </a:cubicBezTo>
                  <a:cubicBezTo>
                    <a:pt x="1121" y="81"/>
                    <a:pt x="1161" y="73"/>
                    <a:pt x="1202" y="65"/>
                  </a:cubicBezTo>
                  <a:cubicBezTo>
                    <a:pt x="1242" y="57"/>
                    <a:pt x="1274" y="53"/>
                    <a:pt x="1306" y="53"/>
                  </a:cubicBezTo>
                  <a:cubicBezTo>
                    <a:pt x="1334" y="53"/>
                    <a:pt x="1366" y="45"/>
                    <a:pt x="1386" y="45"/>
                  </a:cubicBezTo>
                  <a:cubicBezTo>
                    <a:pt x="1431" y="41"/>
                    <a:pt x="1455" y="41"/>
                    <a:pt x="1455" y="41"/>
                  </a:cubicBezTo>
                  <a:lnTo>
                    <a:pt x="1463" y="41"/>
                  </a:lnTo>
                  <a:cubicBezTo>
                    <a:pt x="1471" y="41"/>
                    <a:pt x="1483" y="33"/>
                    <a:pt x="1483" y="21"/>
                  </a:cubicBezTo>
                  <a:cubicBezTo>
                    <a:pt x="1483" y="13"/>
                    <a:pt x="1471" y="1"/>
                    <a:pt x="146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8" name="Google Shape;2498;p41"/>
            <p:cNvSpPr/>
            <p:nvPr/>
          </p:nvSpPr>
          <p:spPr>
            <a:xfrm>
              <a:off x="6806932" y="2265142"/>
              <a:ext cx="296876" cy="155218"/>
            </a:xfrm>
            <a:custGeom>
              <a:avLst/>
              <a:gdLst/>
              <a:ahLst/>
              <a:cxnLst/>
              <a:rect l="l" t="t" r="r" b="b"/>
              <a:pathLst>
                <a:path w="2693" h="1408" extrusionOk="0">
                  <a:moveTo>
                    <a:pt x="1318" y="1"/>
                  </a:moveTo>
                  <a:lnTo>
                    <a:pt x="1222" y="5"/>
                  </a:lnTo>
                  <a:lnTo>
                    <a:pt x="1198" y="5"/>
                  </a:lnTo>
                  <a:lnTo>
                    <a:pt x="1169" y="9"/>
                  </a:lnTo>
                  <a:lnTo>
                    <a:pt x="1121" y="21"/>
                  </a:lnTo>
                  <a:cubicBezTo>
                    <a:pt x="1057" y="29"/>
                    <a:pt x="989" y="49"/>
                    <a:pt x="928" y="69"/>
                  </a:cubicBezTo>
                  <a:cubicBezTo>
                    <a:pt x="812" y="113"/>
                    <a:pt x="695" y="170"/>
                    <a:pt x="595" y="246"/>
                  </a:cubicBezTo>
                  <a:cubicBezTo>
                    <a:pt x="494" y="314"/>
                    <a:pt x="410" y="403"/>
                    <a:pt x="338" y="487"/>
                  </a:cubicBezTo>
                  <a:cubicBezTo>
                    <a:pt x="310" y="531"/>
                    <a:pt x="265" y="571"/>
                    <a:pt x="241" y="616"/>
                  </a:cubicBezTo>
                  <a:cubicBezTo>
                    <a:pt x="233" y="636"/>
                    <a:pt x="217" y="664"/>
                    <a:pt x="201" y="684"/>
                  </a:cubicBezTo>
                  <a:cubicBezTo>
                    <a:pt x="193" y="704"/>
                    <a:pt x="177" y="728"/>
                    <a:pt x="165" y="748"/>
                  </a:cubicBezTo>
                  <a:cubicBezTo>
                    <a:pt x="121" y="828"/>
                    <a:pt x="85" y="913"/>
                    <a:pt x="61" y="989"/>
                  </a:cubicBezTo>
                  <a:lnTo>
                    <a:pt x="32" y="1094"/>
                  </a:lnTo>
                  <a:cubicBezTo>
                    <a:pt x="20" y="1126"/>
                    <a:pt x="16" y="1154"/>
                    <a:pt x="12" y="1186"/>
                  </a:cubicBezTo>
                  <a:cubicBezTo>
                    <a:pt x="8" y="1238"/>
                    <a:pt x="0" y="1286"/>
                    <a:pt x="0" y="1315"/>
                  </a:cubicBezTo>
                  <a:lnTo>
                    <a:pt x="0" y="1359"/>
                  </a:lnTo>
                  <a:cubicBezTo>
                    <a:pt x="0" y="1379"/>
                    <a:pt x="16" y="1395"/>
                    <a:pt x="20" y="1407"/>
                  </a:cubicBezTo>
                  <a:cubicBezTo>
                    <a:pt x="22" y="1407"/>
                    <a:pt x="25" y="1408"/>
                    <a:pt x="27" y="1408"/>
                  </a:cubicBezTo>
                  <a:cubicBezTo>
                    <a:pt x="44" y="1408"/>
                    <a:pt x="61" y="1393"/>
                    <a:pt x="61" y="1375"/>
                  </a:cubicBezTo>
                  <a:cubicBezTo>
                    <a:pt x="61" y="1375"/>
                    <a:pt x="61" y="1359"/>
                    <a:pt x="65" y="1331"/>
                  </a:cubicBezTo>
                  <a:cubicBezTo>
                    <a:pt x="65" y="1299"/>
                    <a:pt x="77" y="1258"/>
                    <a:pt x="85" y="1210"/>
                  </a:cubicBezTo>
                  <a:cubicBezTo>
                    <a:pt x="97" y="1186"/>
                    <a:pt x="101" y="1154"/>
                    <a:pt x="113" y="1126"/>
                  </a:cubicBezTo>
                  <a:cubicBezTo>
                    <a:pt x="121" y="1094"/>
                    <a:pt x="133" y="1065"/>
                    <a:pt x="145" y="1029"/>
                  </a:cubicBezTo>
                  <a:cubicBezTo>
                    <a:pt x="177" y="965"/>
                    <a:pt x="213" y="885"/>
                    <a:pt x="257" y="808"/>
                  </a:cubicBezTo>
                  <a:cubicBezTo>
                    <a:pt x="265" y="788"/>
                    <a:pt x="282" y="768"/>
                    <a:pt x="294" y="748"/>
                  </a:cubicBezTo>
                  <a:cubicBezTo>
                    <a:pt x="302" y="728"/>
                    <a:pt x="318" y="708"/>
                    <a:pt x="334" y="688"/>
                  </a:cubicBezTo>
                  <a:cubicBezTo>
                    <a:pt x="362" y="648"/>
                    <a:pt x="394" y="611"/>
                    <a:pt x="426" y="571"/>
                  </a:cubicBezTo>
                  <a:cubicBezTo>
                    <a:pt x="498" y="495"/>
                    <a:pt x="579" y="423"/>
                    <a:pt x="667" y="362"/>
                  </a:cubicBezTo>
                  <a:cubicBezTo>
                    <a:pt x="756" y="294"/>
                    <a:pt x="860" y="246"/>
                    <a:pt x="969" y="206"/>
                  </a:cubicBezTo>
                  <a:cubicBezTo>
                    <a:pt x="1025" y="186"/>
                    <a:pt x="1081" y="166"/>
                    <a:pt x="1141" y="161"/>
                  </a:cubicBezTo>
                  <a:lnTo>
                    <a:pt x="1222" y="145"/>
                  </a:lnTo>
                  <a:lnTo>
                    <a:pt x="1318" y="141"/>
                  </a:lnTo>
                  <a:lnTo>
                    <a:pt x="1362" y="141"/>
                  </a:lnTo>
                  <a:lnTo>
                    <a:pt x="1402" y="145"/>
                  </a:lnTo>
                  <a:cubicBezTo>
                    <a:pt x="1435" y="145"/>
                    <a:pt x="1459" y="145"/>
                    <a:pt x="1487" y="149"/>
                  </a:cubicBezTo>
                  <a:cubicBezTo>
                    <a:pt x="1547" y="161"/>
                    <a:pt x="1603" y="170"/>
                    <a:pt x="1660" y="190"/>
                  </a:cubicBezTo>
                  <a:cubicBezTo>
                    <a:pt x="1772" y="222"/>
                    <a:pt x="1873" y="274"/>
                    <a:pt x="1969" y="334"/>
                  </a:cubicBezTo>
                  <a:cubicBezTo>
                    <a:pt x="2061" y="403"/>
                    <a:pt x="2150" y="467"/>
                    <a:pt x="2222" y="543"/>
                  </a:cubicBezTo>
                  <a:cubicBezTo>
                    <a:pt x="2254" y="575"/>
                    <a:pt x="2290" y="616"/>
                    <a:pt x="2323" y="652"/>
                  </a:cubicBezTo>
                  <a:cubicBezTo>
                    <a:pt x="2355" y="688"/>
                    <a:pt x="2383" y="728"/>
                    <a:pt x="2407" y="764"/>
                  </a:cubicBezTo>
                  <a:cubicBezTo>
                    <a:pt x="2463" y="836"/>
                    <a:pt x="2503" y="913"/>
                    <a:pt x="2531" y="977"/>
                  </a:cubicBezTo>
                  <a:cubicBezTo>
                    <a:pt x="2552" y="1013"/>
                    <a:pt x="2564" y="1045"/>
                    <a:pt x="2572" y="1074"/>
                  </a:cubicBezTo>
                  <a:cubicBezTo>
                    <a:pt x="2584" y="1106"/>
                    <a:pt x="2592" y="1134"/>
                    <a:pt x="2596" y="1158"/>
                  </a:cubicBezTo>
                  <a:cubicBezTo>
                    <a:pt x="2604" y="1190"/>
                    <a:pt x="2608" y="1210"/>
                    <a:pt x="2612" y="1230"/>
                  </a:cubicBezTo>
                  <a:cubicBezTo>
                    <a:pt x="2612" y="1250"/>
                    <a:pt x="2620" y="1266"/>
                    <a:pt x="2620" y="1278"/>
                  </a:cubicBezTo>
                  <a:cubicBezTo>
                    <a:pt x="2624" y="1311"/>
                    <a:pt x="2624" y="1327"/>
                    <a:pt x="2624" y="1327"/>
                  </a:cubicBezTo>
                  <a:lnTo>
                    <a:pt x="2624" y="1331"/>
                  </a:lnTo>
                  <a:cubicBezTo>
                    <a:pt x="2624" y="1347"/>
                    <a:pt x="2636" y="1359"/>
                    <a:pt x="2656" y="1359"/>
                  </a:cubicBezTo>
                  <a:cubicBezTo>
                    <a:pt x="2676" y="1359"/>
                    <a:pt x="2692" y="1347"/>
                    <a:pt x="2692" y="1327"/>
                  </a:cubicBezTo>
                  <a:lnTo>
                    <a:pt x="2692" y="1278"/>
                  </a:lnTo>
                  <a:lnTo>
                    <a:pt x="2692" y="1226"/>
                  </a:lnTo>
                  <a:cubicBezTo>
                    <a:pt x="2692" y="1206"/>
                    <a:pt x="2688" y="1178"/>
                    <a:pt x="2684" y="1150"/>
                  </a:cubicBezTo>
                  <a:cubicBezTo>
                    <a:pt x="2676" y="1126"/>
                    <a:pt x="2672" y="1094"/>
                    <a:pt x="2664" y="1057"/>
                  </a:cubicBezTo>
                  <a:cubicBezTo>
                    <a:pt x="2652" y="1029"/>
                    <a:pt x="2644" y="989"/>
                    <a:pt x="2628" y="953"/>
                  </a:cubicBezTo>
                  <a:cubicBezTo>
                    <a:pt x="2596" y="885"/>
                    <a:pt x="2556" y="796"/>
                    <a:pt x="2507" y="716"/>
                  </a:cubicBezTo>
                  <a:cubicBezTo>
                    <a:pt x="2483" y="676"/>
                    <a:pt x="2455" y="632"/>
                    <a:pt x="2423" y="591"/>
                  </a:cubicBezTo>
                  <a:cubicBezTo>
                    <a:pt x="2391" y="547"/>
                    <a:pt x="2359" y="507"/>
                    <a:pt x="2319" y="467"/>
                  </a:cubicBezTo>
                  <a:cubicBezTo>
                    <a:pt x="2242" y="382"/>
                    <a:pt x="2150" y="306"/>
                    <a:pt x="2049" y="234"/>
                  </a:cubicBezTo>
                  <a:cubicBezTo>
                    <a:pt x="1945" y="170"/>
                    <a:pt x="1832" y="105"/>
                    <a:pt x="1708" y="65"/>
                  </a:cubicBezTo>
                  <a:cubicBezTo>
                    <a:pt x="1648" y="41"/>
                    <a:pt x="1583" y="29"/>
                    <a:pt x="1519" y="13"/>
                  </a:cubicBezTo>
                  <a:cubicBezTo>
                    <a:pt x="1483" y="9"/>
                    <a:pt x="1447" y="9"/>
                    <a:pt x="1410" y="5"/>
                  </a:cubicBezTo>
                  <a:lnTo>
                    <a:pt x="1362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9" name="Google Shape;2499;p41"/>
            <p:cNvSpPr/>
            <p:nvPr/>
          </p:nvSpPr>
          <p:spPr>
            <a:xfrm>
              <a:off x="7274125" y="2246622"/>
              <a:ext cx="297758" cy="154777"/>
            </a:xfrm>
            <a:custGeom>
              <a:avLst/>
              <a:gdLst/>
              <a:ahLst/>
              <a:cxnLst/>
              <a:rect l="l" t="t" r="r" b="b"/>
              <a:pathLst>
                <a:path w="2701" h="1404" extrusionOk="0">
                  <a:moveTo>
                    <a:pt x="1335" y="0"/>
                  </a:moveTo>
                  <a:lnTo>
                    <a:pt x="1283" y="4"/>
                  </a:lnTo>
                  <a:cubicBezTo>
                    <a:pt x="1246" y="12"/>
                    <a:pt x="1214" y="12"/>
                    <a:pt x="1178" y="16"/>
                  </a:cubicBezTo>
                  <a:cubicBezTo>
                    <a:pt x="1114" y="32"/>
                    <a:pt x="1046" y="40"/>
                    <a:pt x="985" y="64"/>
                  </a:cubicBezTo>
                  <a:cubicBezTo>
                    <a:pt x="861" y="109"/>
                    <a:pt x="748" y="173"/>
                    <a:pt x="644" y="237"/>
                  </a:cubicBezTo>
                  <a:cubicBezTo>
                    <a:pt x="543" y="305"/>
                    <a:pt x="455" y="382"/>
                    <a:pt x="379" y="466"/>
                  </a:cubicBezTo>
                  <a:cubicBezTo>
                    <a:pt x="338" y="506"/>
                    <a:pt x="302" y="554"/>
                    <a:pt x="274" y="595"/>
                  </a:cubicBezTo>
                  <a:cubicBezTo>
                    <a:pt x="242" y="635"/>
                    <a:pt x="214" y="679"/>
                    <a:pt x="190" y="719"/>
                  </a:cubicBezTo>
                  <a:cubicBezTo>
                    <a:pt x="134" y="800"/>
                    <a:pt x="97" y="880"/>
                    <a:pt x="65" y="956"/>
                  </a:cubicBezTo>
                  <a:cubicBezTo>
                    <a:pt x="53" y="988"/>
                    <a:pt x="41" y="1029"/>
                    <a:pt x="33" y="1061"/>
                  </a:cubicBezTo>
                  <a:cubicBezTo>
                    <a:pt x="21" y="1089"/>
                    <a:pt x="17" y="1121"/>
                    <a:pt x="13" y="1149"/>
                  </a:cubicBezTo>
                  <a:cubicBezTo>
                    <a:pt x="9" y="1181"/>
                    <a:pt x="1" y="1205"/>
                    <a:pt x="1" y="1225"/>
                  </a:cubicBezTo>
                  <a:lnTo>
                    <a:pt x="1" y="1282"/>
                  </a:lnTo>
                  <a:lnTo>
                    <a:pt x="1" y="1326"/>
                  </a:lnTo>
                  <a:cubicBezTo>
                    <a:pt x="1" y="1342"/>
                    <a:pt x="13" y="1362"/>
                    <a:pt x="33" y="1362"/>
                  </a:cubicBezTo>
                  <a:cubicBezTo>
                    <a:pt x="36" y="1363"/>
                    <a:pt x="38" y="1363"/>
                    <a:pt x="41" y="1363"/>
                  </a:cubicBezTo>
                  <a:cubicBezTo>
                    <a:pt x="58" y="1363"/>
                    <a:pt x="73" y="1351"/>
                    <a:pt x="73" y="1330"/>
                  </a:cubicBezTo>
                  <a:lnTo>
                    <a:pt x="73" y="1326"/>
                  </a:lnTo>
                  <a:cubicBezTo>
                    <a:pt x="73" y="1326"/>
                    <a:pt x="73" y="1310"/>
                    <a:pt x="77" y="1282"/>
                  </a:cubicBezTo>
                  <a:cubicBezTo>
                    <a:pt x="77" y="1266"/>
                    <a:pt x="81" y="1254"/>
                    <a:pt x="81" y="1229"/>
                  </a:cubicBezTo>
                  <a:cubicBezTo>
                    <a:pt x="81" y="1209"/>
                    <a:pt x="93" y="1185"/>
                    <a:pt x="97" y="1161"/>
                  </a:cubicBezTo>
                  <a:cubicBezTo>
                    <a:pt x="101" y="1129"/>
                    <a:pt x="113" y="1105"/>
                    <a:pt x="122" y="1077"/>
                  </a:cubicBezTo>
                  <a:cubicBezTo>
                    <a:pt x="138" y="1045"/>
                    <a:pt x="142" y="1008"/>
                    <a:pt x="162" y="980"/>
                  </a:cubicBezTo>
                  <a:cubicBezTo>
                    <a:pt x="198" y="908"/>
                    <a:pt x="238" y="840"/>
                    <a:pt x="290" y="763"/>
                  </a:cubicBezTo>
                  <a:cubicBezTo>
                    <a:pt x="314" y="727"/>
                    <a:pt x="338" y="687"/>
                    <a:pt x="375" y="655"/>
                  </a:cubicBezTo>
                  <a:cubicBezTo>
                    <a:pt x="403" y="619"/>
                    <a:pt x="435" y="579"/>
                    <a:pt x="475" y="542"/>
                  </a:cubicBezTo>
                  <a:cubicBezTo>
                    <a:pt x="543" y="466"/>
                    <a:pt x="636" y="402"/>
                    <a:pt x="724" y="338"/>
                  </a:cubicBezTo>
                  <a:cubicBezTo>
                    <a:pt x="821" y="281"/>
                    <a:pt x="925" y="221"/>
                    <a:pt x="1038" y="193"/>
                  </a:cubicBezTo>
                  <a:cubicBezTo>
                    <a:pt x="1094" y="173"/>
                    <a:pt x="1154" y="165"/>
                    <a:pt x="1206" y="153"/>
                  </a:cubicBezTo>
                  <a:cubicBezTo>
                    <a:pt x="1238" y="153"/>
                    <a:pt x="1263" y="153"/>
                    <a:pt x="1295" y="145"/>
                  </a:cubicBezTo>
                  <a:lnTo>
                    <a:pt x="1335" y="141"/>
                  </a:lnTo>
                  <a:cubicBezTo>
                    <a:pt x="1339" y="139"/>
                    <a:pt x="1343" y="139"/>
                    <a:pt x="1348" y="139"/>
                  </a:cubicBezTo>
                  <a:cubicBezTo>
                    <a:pt x="1358" y="139"/>
                    <a:pt x="1368" y="141"/>
                    <a:pt x="1379" y="141"/>
                  </a:cubicBezTo>
                  <a:lnTo>
                    <a:pt x="1476" y="145"/>
                  </a:lnTo>
                  <a:lnTo>
                    <a:pt x="1556" y="161"/>
                  </a:lnTo>
                  <a:cubicBezTo>
                    <a:pt x="1616" y="173"/>
                    <a:pt x="1668" y="193"/>
                    <a:pt x="1725" y="205"/>
                  </a:cubicBezTo>
                  <a:cubicBezTo>
                    <a:pt x="1829" y="245"/>
                    <a:pt x="1938" y="297"/>
                    <a:pt x="2026" y="362"/>
                  </a:cubicBezTo>
                  <a:cubicBezTo>
                    <a:pt x="2118" y="422"/>
                    <a:pt x="2199" y="498"/>
                    <a:pt x="2267" y="575"/>
                  </a:cubicBezTo>
                  <a:cubicBezTo>
                    <a:pt x="2303" y="615"/>
                    <a:pt x="2339" y="647"/>
                    <a:pt x="2363" y="687"/>
                  </a:cubicBezTo>
                  <a:cubicBezTo>
                    <a:pt x="2371" y="707"/>
                    <a:pt x="2388" y="727"/>
                    <a:pt x="2404" y="747"/>
                  </a:cubicBezTo>
                  <a:cubicBezTo>
                    <a:pt x="2412" y="767"/>
                    <a:pt x="2428" y="788"/>
                    <a:pt x="2440" y="808"/>
                  </a:cubicBezTo>
                  <a:cubicBezTo>
                    <a:pt x="2484" y="884"/>
                    <a:pt x="2520" y="960"/>
                    <a:pt x="2548" y="1029"/>
                  </a:cubicBezTo>
                  <a:cubicBezTo>
                    <a:pt x="2560" y="1065"/>
                    <a:pt x="2572" y="1097"/>
                    <a:pt x="2584" y="1125"/>
                  </a:cubicBezTo>
                  <a:cubicBezTo>
                    <a:pt x="2592" y="1157"/>
                    <a:pt x="2604" y="1185"/>
                    <a:pt x="2609" y="1213"/>
                  </a:cubicBezTo>
                  <a:cubicBezTo>
                    <a:pt x="2621" y="1262"/>
                    <a:pt x="2629" y="1302"/>
                    <a:pt x="2629" y="1334"/>
                  </a:cubicBezTo>
                  <a:cubicBezTo>
                    <a:pt x="2633" y="1362"/>
                    <a:pt x="2633" y="1378"/>
                    <a:pt x="2633" y="1378"/>
                  </a:cubicBezTo>
                  <a:cubicBezTo>
                    <a:pt x="2633" y="1392"/>
                    <a:pt x="2645" y="1403"/>
                    <a:pt x="2653" y="1403"/>
                  </a:cubicBezTo>
                  <a:cubicBezTo>
                    <a:pt x="2654" y="1403"/>
                    <a:pt x="2656" y="1403"/>
                    <a:pt x="2657" y="1402"/>
                  </a:cubicBezTo>
                  <a:cubicBezTo>
                    <a:pt x="2677" y="1402"/>
                    <a:pt x="2693" y="1386"/>
                    <a:pt x="2693" y="1366"/>
                  </a:cubicBezTo>
                  <a:lnTo>
                    <a:pt x="2693" y="1322"/>
                  </a:lnTo>
                  <a:cubicBezTo>
                    <a:pt x="2701" y="1298"/>
                    <a:pt x="2693" y="1246"/>
                    <a:pt x="2685" y="1189"/>
                  </a:cubicBezTo>
                  <a:cubicBezTo>
                    <a:pt x="2677" y="1165"/>
                    <a:pt x="2669" y="1137"/>
                    <a:pt x="2665" y="1101"/>
                  </a:cubicBezTo>
                  <a:cubicBezTo>
                    <a:pt x="2653" y="1069"/>
                    <a:pt x="2645" y="1037"/>
                    <a:pt x="2633" y="996"/>
                  </a:cubicBezTo>
                  <a:cubicBezTo>
                    <a:pt x="2609" y="924"/>
                    <a:pt x="2576" y="840"/>
                    <a:pt x="2528" y="755"/>
                  </a:cubicBezTo>
                  <a:cubicBezTo>
                    <a:pt x="2520" y="735"/>
                    <a:pt x="2504" y="707"/>
                    <a:pt x="2492" y="687"/>
                  </a:cubicBezTo>
                  <a:cubicBezTo>
                    <a:pt x="2484" y="667"/>
                    <a:pt x="2468" y="643"/>
                    <a:pt x="2452" y="623"/>
                  </a:cubicBezTo>
                  <a:cubicBezTo>
                    <a:pt x="2428" y="579"/>
                    <a:pt x="2392" y="538"/>
                    <a:pt x="2355" y="494"/>
                  </a:cubicBezTo>
                  <a:cubicBezTo>
                    <a:pt x="2287" y="406"/>
                    <a:pt x="2203" y="321"/>
                    <a:pt x="2102" y="253"/>
                  </a:cubicBezTo>
                  <a:cubicBezTo>
                    <a:pt x="2002" y="177"/>
                    <a:pt x="1885" y="117"/>
                    <a:pt x="1765" y="72"/>
                  </a:cubicBezTo>
                  <a:cubicBezTo>
                    <a:pt x="1701" y="52"/>
                    <a:pt x="1640" y="32"/>
                    <a:pt x="1572" y="20"/>
                  </a:cubicBezTo>
                  <a:lnTo>
                    <a:pt x="1524" y="12"/>
                  </a:lnTo>
                  <a:lnTo>
                    <a:pt x="1500" y="4"/>
                  </a:lnTo>
                  <a:lnTo>
                    <a:pt x="1476" y="4"/>
                  </a:lnTo>
                  <a:lnTo>
                    <a:pt x="1379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0" name="Google Shape;2500;p41"/>
            <p:cNvSpPr/>
            <p:nvPr/>
          </p:nvSpPr>
          <p:spPr>
            <a:xfrm>
              <a:off x="7156831" y="2431934"/>
              <a:ext cx="98885" cy="19953"/>
            </a:xfrm>
            <a:custGeom>
              <a:avLst/>
              <a:gdLst/>
              <a:ahLst/>
              <a:cxnLst/>
              <a:rect l="l" t="t" r="r" b="b"/>
              <a:pathLst>
                <a:path w="897" h="181" extrusionOk="0">
                  <a:moveTo>
                    <a:pt x="242" y="1"/>
                  </a:moveTo>
                  <a:cubicBezTo>
                    <a:pt x="234" y="1"/>
                    <a:pt x="225" y="1"/>
                    <a:pt x="217" y="2"/>
                  </a:cubicBezTo>
                  <a:cubicBezTo>
                    <a:pt x="193" y="6"/>
                    <a:pt x="173" y="6"/>
                    <a:pt x="153" y="15"/>
                  </a:cubicBezTo>
                  <a:cubicBezTo>
                    <a:pt x="73" y="27"/>
                    <a:pt x="16" y="39"/>
                    <a:pt x="16" y="39"/>
                  </a:cubicBezTo>
                  <a:cubicBezTo>
                    <a:pt x="8" y="43"/>
                    <a:pt x="0" y="47"/>
                    <a:pt x="0" y="55"/>
                  </a:cubicBezTo>
                  <a:cubicBezTo>
                    <a:pt x="0" y="67"/>
                    <a:pt x="12" y="79"/>
                    <a:pt x="20" y="79"/>
                  </a:cubicBezTo>
                  <a:cubicBezTo>
                    <a:pt x="20" y="79"/>
                    <a:pt x="77" y="83"/>
                    <a:pt x="157" y="83"/>
                  </a:cubicBezTo>
                  <a:lnTo>
                    <a:pt x="221" y="83"/>
                  </a:lnTo>
                  <a:cubicBezTo>
                    <a:pt x="249" y="83"/>
                    <a:pt x="269" y="87"/>
                    <a:pt x="294" y="87"/>
                  </a:cubicBezTo>
                  <a:cubicBezTo>
                    <a:pt x="338" y="95"/>
                    <a:pt x="394" y="95"/>
                    <a:pt x="442" y="99"/>
                  </a:cubicBezTo>
                  <a:cubicBezTo>
                    <a:pt x="498" y="107"/>
                    <a:pt x="551" y="119"/>
                    <a:pt x="599" y="123"/>
                  </a:cubicBezTo>
                  <a:cubicBezTo>
                    <a:pt x="623" y="127"/>
                    <a:pt x="651" y="127"/>
                    <a:pt x="671" y="135"/>
                  </a:cubicBezTo>
                  <a:lnTo>
                    <a:pt x="732" y="147"/>
                  </a:lnTo>
                  <a:cubicBezTo>
                    <a:pt x="804" y="167"/>
                    <a:pt x="860" y="179"/>
                    <a:pt x="860" y="179"/>
                  </a:cubicBezTo>
                  <a:lnTo>
                    <a:pt x="864" y="179"/>
                  </a:lnTo>
                  <a:cubicBezTo>
                    <a:pt x="867" y="180"/>
                    <a:pt x="870" y="181"/>
                    <a:pt x="872" y="181"/>
                  </a:cubicBezTo>
                  <a:cubicBezTo>
                    <a:pt x="880" y="181"/>
                    <a:pt x="886" y="176"/>
                    <a:pt x="892" y="167"/>
                  </a:cubicBezTo>
                  <a:cubicBezTo>
                    <a:pt x="896" y="159"/>
                    <a:pt x="892" y="143"/>
                    <a:pt x="880" y="139"/>
                  </a:cubicBezTo>
                  <a:cubicBezTo>
                    <a:pt x="880" y="139"/>
                    <a:pt x="832" y="111"/>
                    <a:pt x="756" y="83"/>
                  </a:cubicBezTo>
                  <a:cubicBezTo>
                    <a:pt x="736" y="75"/>
                    <a:pt x="711" y="67"/>
                    <a:pt x="691" y="59"/>
                  </a:cubicBezTo>
                  <a:cubicBezTo>
                    <a:pt x="671" y="47"/>
                    <a:pt x="643" y="43"/>
                    <a:pt x="619" y="39"/>
                  </a:cubicBezTo>
                  <a:cubicBezTo>
                    <a:pt x="571" y="27"/>
                    <a:pt x="515" y="19"/>
                    <a:pt x="458" y="6"/>
                  </a:cubicBezTo>
                  <a:cubicBezTo>
                    <a:pt x="402" y="6"/>
                    <a:pt x="342" y="2"/>
                    <a:pt x="294" y="2"/>
                  </a:cubicBezTo>
                  <a:cubicBezTo>
                    <a:pt x="278" y="2"/>
                    <a:pt x="260" y="1"/>
                    <a:pt x="24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1" name="Google Shape;2501;p41"/>
            <p:cNvSpPr/>
            <p:nvPr/>
          </p:nvSpPr>
          <p:spPr>
            <a:xfrm>
              <a:off x="7084624" y="2795832"/>
              <a:ext cx="204275" cy="18631"/>
            </a:xfrm>
            <a:custGeom>
              <a:avLst/>
              <a:gdLst/>
              <a:ahLst/>
              <a:cxnLst/>
              <a:rect l="l" t="t" r="r" b="b"/>
              <a:pathLst>
                <a:path w="1853" h="169" extrusionOk="0">
                  <a:moveTo>
                    <a:pt x="1824" y="0"/>
                  </a:moveTo>
                  <a:cubicBezTo>
                    <a:pt x="1824" y="0"/>
                    <a:pt x="1712" y="12"/>
                    <a:pt x="1543" y="32"/>
                  </a:cubicBezTo>
                  <a:cubicBezTo>
                    <a:pt x="1507" y="36"/>
                    <a:pt x="1459" y="40"/>
                    <a:pt x="1411" y="48"/>
                  </a:cubicBezTo>
                  <a:cubicBezTo>
                    <a:pt x="1362" y="56"/>
                    <a:pt x="1310" y="52"/>
                    <a:pt x="1258" y="56"/>
                  </a:cubicBezTo>
                  <a:cubicBezTo>
                    <a:pt x="1153" y="60"/>
                    <a:pt x="1037" y="72"/>
                    <a:pt x="928" y="76"/>
                  </a:cubicBezTo>
                  <a:lnTo>
                    <a:pt x="595" y="76"/>
                  </a:lnTo>
                  <a:cubicBezTo>
                    <a:pt x="563" y="76"/>
                    <a:pt x="529" y="78"/>
                    <a:pt x="496" y="78"/>
                  </a:cubicBezTo>
                  <a:cubicBezTo>
                    <a:pt x="479" y="78"/>
                    <a:pt x="462" y="78"/>
                    <a:pt x="446" y="76"/>
                  </a:cubicBezTo>
                  <a:cubicBezTo>
                    <a:pt x="402" y="72"/>
                    <a:pt x="350" y="72"/>
                    <a:pt x="310" y="68"/>
                  </a:cubicBezTo>
                  <a:cubicBezTo>
                    <a:pt x="141" y="56"/>
                    <a:pt x="25" y="52"/>
                    <a:pt x="25" y="52"/>
                  </a:cubicBezTo>
                  <a:cubicBezTo>
                    <a:pt x="12" y="52"/>
                    <a:pt x="4" y="60"/>
                    <a:pt x="0" y="72"/>
                  </a:cubicBezTo>
                  <a:cubicBezTo>
                    <a:pt x="0" y="80"/>
                    <a:pt x="8" y="96"/>
                    <a:pt x="20" y="96"/>
                  </a:cubicBezTo>
                  <a:cubicBezTo>
                    <a:pt x="20" y="96"/>
                    <a:pt x="129" y="117"/>
                    <a:pt x="302" y="137"/>
                  </a:cubicBezTo>
                  <a:cubicBezTo>
                    <a:pt x="342" y="141"/>
                    <a:pt x="386" y="149"/>
                    <a:pt x="434" y="153"/>
                  </a:cubicBezTo>
                  <a:cubicBezTo>
                    <a:pt x="487" y="161"/>
                    <a:pt x="535" y="161"/>
                    <a:pt x="591" y="161"/>
                  </a:cubicBezTo>
                  <a:cubicBezTo>
                    <a:pt x="695" y="161"/>
                    <a:pt x="812" y="169"/>
                    <a:pt x="928" y="169"/>
                  </a:cubicBezTo>
                  <a:cubicBezTo>
                    <a:pt x="1041" y="157"/>
                    <a:pt x="1158" y="153"/>
                    <a:pt x="1262" y="141"/>
                  </a:cubicBezTo>
                  <a:cubicBezTo>
                    <a:pt x="1318" y="137"/>
                    <a:pt x="1370" y="137"/>
                    <a:pt x="1419" y="129"/>
                  </a:cubicBezTo>
                  <a:cubicBezTo>
                    <a:pt x="1463" y="117"/>
                    <a:pt x="1515" y="109"/>
                    <a:pt x="1555" y="100"/>
                  </a:cubicBezTo>
                  <a:cubicBezTo>
                    <a:pt x="1724" y="72"/>
                    <a:pt x="1837" y="48"/>
                    <a:pt x="1837" y="48"/>
                  </a:cubicBezTo>
                  <a:cubicBezTo>
                    <a:pt x="1845" y="40"/>
                    <a:pt x="1853" y="32"/>
                    <a:pt x="1853" y="20"/>
                  </a:cubicBezTo>
                  <a:cubicBezTo>
                    <a:pt x="1845" y="12"/>
                    <a:pt x="1837" y="0"/>
                    <a:pt x="182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2" name="Google Shape;2502;p41"/>
            <p:cNvSpPr/>
            <p:nvPr/>
          </p:nvSpPr>
          <p:spPr>
            <a:xfrm>
              <a:off x="9005099" y="4529231"/>
              <a:ext cx="570602" cy="61845"/>
            </a:xfrm>
            <a:custGeom>
              <a:avLst/>
              <a:gdLst/>
              <a:ahLst/>
              <a:cxnLst/>
              <a:rect l="l" t="t" r="r" b="b"/>
              <a:pathLst>
                <a:path w="5176" h="561" extrusionOk="0">
                  <a:moveTo>
                    <a:pt x="5152" y="1"/>
                  </a:moveTo>
                  <a:cubicBezTo>
                    <a:pt x="5150" y="1"/>
                    <a:pt x="5149" y="1"/>
                    <a:pt x="5147" y="2"/>
                  </a:cubicBezTo>
                  <a:cubicBezTo>
                    <a:pt x="5147" y="2"/>
                    <a:pt x="5067" y="22"/>
                    <a:pt x="4930" y="58"/>
                  </a:cubicBezTo>
                  <a:cubicBezTo>
                    <a:pt x="4862" y="78"/>
                    <a:pt x="4773" y="98"/>
                    <a:pt x="4681" y="118"/>
                  </a:cubicBezTo>
                  <a:cubicBezTo>
                    <a:pt x="4585" y="142"/>
                    <a:pt x="4480" y="162"/>
                    <a:pt x="4360" y="186"/>
                  </a:cubicBezTo>
                  <a:cubicBezTo>
                    <a:pt x="4239" y="214"/>
                    <a:pt x="4107" y="239"/>
                    <a:pt x="3970" y="263"/>
                  </a:cubicBezTo>
                  <a:cubicBezTo>
                    <a:pt x="3837" y="287"/>
                    <a:pt x="3689" y="307"/>
                    <a:pt x="3540" y="335"/>
                  </a:cubicBezTo>
                  <a:cubicBezTo>
                    <a:pt x="3387" y="351"/>
                    <a:pt x="3239" y="379"/>
                    <a:pt x="3078" y="395"/>
                  </a:cubicBezTo>
                  <a:cubicBezTo>
                    <a:pt x="2917" y="415"/>
                    <a:pt x="2757" y="423"/>
                    <a:pt x="2596" y="439"/>
                  </a:cubicBezTo>
                  <a:cubicBezTo>
                    <a:pt x="2435" y="448"/>
                    <a:pt x="2274" y="464"/>
                    <a:pt x="2114" y="464"/>
                  </a:cubicBezTo>
                  <a:cubicBezTo>
                    <a:pt x="2033" y="464"/>
                    <a:pt x="1957" y="468"/>
                    <a:pt x="1877" y="468"/>
                  </a:cubicBezTo>
                  <a:lnTo>
                    <a:pt x="1648" y="468"/>
                  </a:lnTo>
                  <a:cubicBezTo>
                    <a:pt x="1571" y="468"/>
                    <a:pt x="1503" y="460"/>
                    <a:pt x="1427" y="460"/>
                  </a:cubicBezTo>
                  <a:cubicBezTo>
                    <a:pt x="1354" y="456"/>
                    <a:pt x="1286" y="456"/>
                    <a:pt x="1214" y="448"/>
                  </a:cubicBezTo>
                  <a:cubicBezTo>
                    <a:pt x="1081" y="435"/>
                    <a:pt x="949" y="427"/>
                    <a:pt x="828" y="407"/>
                  </a:cubicBezTo>
                  <a:cubicBezTo>
                    <a:pt x="768" y="399"/>
                    <a:pt x="712" y="387"/>
                    <a:pt x="659" y="383"/>
                  </a:cubicBezTo>
                  <a:cubicBezTo>
                    <a:pt x="603" y="379"/>
                    <a:pt x="551" y="367"/>
                    <a:pt x="503" y="359"/>
                  </a:cubicBezTo>
                  <a:cubicBezTo>
                    <a:pt x="402" y="343"/>
                    <a:pt x="322" y="327"/>
                    <a:pt x="249" y="307"/>
                  </a:cubicBezTo>
                  <a:cubicBezTo>
                    <a:pt x="117" y="275"/>
                    <a:pt x="37" y="255"/>
                    <a:pt x="37" y="255"/>
                  </a:cubicBezTo>
                  <a:cubicBezTo>
                    <a:pt x="24" y="255"/>
                    <a:pt x="16" y="259"/>
                    <a:pt x="4" y="267"/>
                  </a:cubicBezTo>
                  <a:cubicBezTo>
                    <a:pt x="0" y="279"/>
                    <a:pt x="8" y="287"/>
                    <a:pt x="20" y="295"/>
                  </a:cubicBezTo>
                  <a:cubicBezTo>
                    <a:pt x="20" y="295"/>
                    <a:pt x="101" y="315"/>
                    <a:pt x="233" y="355"/>
                  </a:cubicBezTo>
                  <a:cubicBezTo>
                    <a:pt x="306" y="375"/>
                    <a:pt x="390" y="395"/>
                    <a:pt x="487" y="415"/>
                  </a:cubicBezTo>
                  <a:cubicBezTo>
                    <a:pt x="535" y="423"/>
                    <a:pt x="587" y="439"/>
                    <a:pt x="643" y="448"/>
                  </a:cubicBezTo>
                  <a:cubicBezTo>
                    <a:pt x="695" y="460"/>
                    <a:pt x="756" y="468"/>
                    <a:pt x="816" y="480"/>
                  </a:cubicBezTo>
                  <a:cubicBezTo>
                    <a:pt x="937" y="504"/>
                    <a:pt x="1069" y="516"/>
                    <a:pt x="1210" y="528"/>
                  </a:cubicBezTo>
                  <a:cubicBezTo>
                    <a:pt x="1350" y="540"/>
                    <a:pt x="1499" y="548"/>
                    <a:pt x="1652" y="556"/>
                  </a:cubicBezTo>
                  <a:cubicBezTo>
                    <a:pt x="1728" y="556"/>
                    <a:pt x="1800" y="560"/>
                    <a:pt x="1881" y="560"/>
                  </a:cubicBezTo>
                  <a:cubicBezTo>
                    <a:pt x="1957" y="560"/>
                    <a:pt x="2037" y="556"/>
                    <a:pt x="2118" y="556"/>
                  </a:cubicBezTo>
                  <a:cubicBezTo>
                    <a:pt x="2278" y="556"/>
                    <a:pt x="2443" y="544"/>
                    <a:pt x="2604" y="536"/>
                  </a:cubicBezTo>
                  <a:cubicBezTo>
                    <a:pt x="2765" y="520"/>
                    <a:pt x="2925" y="504"/>
                    <a:pt x="3086" y="484"/>
                  </a:cubicBezTo>
                  <a:cubicBezTo>
                    <a:pt x="3247" y="464"/>
                    <a:pt x="3403" y="439"/>
                    <a:pt x="3556" y="419"/>
                  </a:cubicBezTo>
                  <a:cubicBezTo>
                    <a:pt x="3705" y="395"/>
                    <a:pt x="3849" y="363"/>
                    <a:pt x="3986" y="339"/>
                  </a:cubicBezTo>
                  <a:cubicBezTo>
                    <a:pt x="4127" y="307"/>
                    <a:pt x="4251" y="283"/>
                    <a:pt x="4372" y="255"/>
                  </a:cubicBezTo>
                  <a:cubicBezTo>
                    <a:pt x="4488" y="227"/>
                    <a:pt x="4601" y="198"/>
                    <a:pt x="4693" y="174"/>
                  </a:cubicBezTo>
                  <a:cubicBezTo>
                    <a:pt x="4790" y="142"/>
                    <a:pt x="4870" y="122"/>
                    <a:pt x="4942" y="102"/>
                  </a:cubicBezTo>
                  <a:cubicBezTo>
                    <a:pt x="5075" y="66"/>
                    <a:pt x="5155" y="42"/>
                    <a:pt x="5155" y="42"/>
                  </a:cubicBezTo>
                  <a:cubicBezTo>
                    <a:pt x="5167" y="38"/>
                    <a:pt x="5175" y="26"/>
                    <a:pt x="5171" y="18"/>
                  </a:cubicBezTo>
                  <a:cubicBezTo>
                    <a:pt x="5171" y="8"/>
                    <a:pt x="5160" y="1"/>
                    <a:pt x="515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132" name="Google Shape;41;p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040461" y="959863"/>
            <a:ext cx="5117040" cy="2606060"/>
          </a:xfrm>
          <a:prstGeom prst="rect">
            <a:avLst/>
          </a:prstGeom>
          <a:noFill/>
          <a:ln>
            <a:noFill/>
          </a:ln>
        </p:spPr>
      </p:pic>
      <p:sp>
        <p:nvSpPr>
          <p:cNvPr id="133" name="Google Shape;43;p1"/>
          <p:cNvSpPr txBox="1"/>
          <p:nvPr/>
        </p:nvSpPr>
        <p:spPr>
          <a:xfrm>
            <a:off x="2691624" y="1762813"/>
            <a:ext cx="3985942" cy="10156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000" b="1" dirty="0" err="1">
                <a:solidFill>
                  <a:schemeClr val="dk1"/>
                </a:solidFill>
                <a:latin typeface="#9Slide05 SFU Belle" panose="00000400000000000000" pitchFamily="2" charset="0"/>
                <a:sym typeface="Arial"/>
              </a:rPr>
              <a:t>Luyện</a:t>
            </a:r>
            <a:r>
              <a:rPr lang="en-US" sz="6000" b="1" dirty="0">
                <a:solidFill>
                  <a:schemeClr val="dk1"/>
                </a:solidFill>
                <a:latin typeface="#9Slide05 SFU Belle" panose="00000400000000000000" pitchFamily="2" charset="0"/>
                <a:sym typeface="Arial"/>
              </a:rPr>
              <a:t> </a:t>
            </a:r>
            <a:r>
              <a:rPr lang="en-US" sz="6000" b="1" dirty="0" err="1">
                <a:solidFill>
                  <a:schemeClr val="dk1"/>
                </a:solidFill>
                <a:latin typeface="#9Slide05 SFU Belle" panose="00000400000000000000" pitchFamily="2" charset="0"/>
                <a:sym typeface="Arial"/>
              </a:rPr>
              <a:t>tập</a:t>
            </a:r>
            <a:endParaRPr sz="6000" b="1" dirty="0">
              <a:solidFill>
                <a:schemeClr val="dk1"/>
              </a:solidFill>
              <a:latin typeface="#9Slide05 SFU Belle" panose="00000400000000000000" pitchFamily="2" charset="0"/>
              <a:sym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6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2" name="Google Shape;4602;p75"/>
          <p:cNvSpPr txBox="1">
            <a:spLocks noGrp="1"/>
          </p:cNvSpPr>
          <p:nvPr>
            <p:ph type="title"/>
          </p:nvPr>
        </p:nvSpPr>
        <p:spPr>
          <a:xfrm>
            <a:off x="210101" y="116808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dirty="0">
                <a:latin typeface="#9Slide05 Legendaria" panose="03030000000007000000" pitchFamily="66" charset="0"/>
              </a:rPr>
              <a:t>Dặn dò</a:t>
            </a:r>
            <a:endParaRPr b="1" dirty="0">
              <a:latin typeface="#9Slide05 Legendaria" panose="03030000000007000000" pitchFamily="66" charset="0"/>
            </a:endParaRPr>
          </a:p>
        </p:txBody>
      </p:sp>
      <p:grpSp>
        <p:nvGrpSpPr>
          <p:cNvPr id="260" name="Google Shape;2765;p48"/>
          <p:cNvGrpSpPr/>
          <p:nvPr/>
        </p:nvGrpSpPr>
        <p:grpSpPr>
          <a:xfrm rot="12799796">
            <a:off x="2163962" y="501975"/>
            <a:ext cx="6136623" cy="4866625"/>
            <a:chOff x="-785805" y="-844356"/>
            <a:chExt cx="4543392" cy="4109858"/>
          </a:xfrm>
        </p:grpSpPr>
        <p:grpSp>
          <p:nvGrpSpPr>
            <p:cNvPr id="261" name="Google Shape;2766;p48"/>
            <p:cNvGrpSpPr/>
            <p:nvPr/>
          </p:nvGrpSpPr>
          <p:grpSpPr>
            <a:xfrm>
              <a:off x="-785793" y="-844356"/>
              <a:ext cx="4543379" cy="4109858"/>
              <a:chOff x="1291500" y="1711000"/>
              <a:chExt cx="677025" cy="612424"/>
            </a:xfrm>
          </p:grpSpPr>
          <p:sp>
            <p:nvSpPr>
              <p:cNvPr id="266" name="Google Shape;2767;p48"/>
              <p:cNvSpPr/>
              <p:nvPr/>
            </p:nvSpPr>
            <p:spPr>
              <a:xfrm>
                <a:off x="1291500" y="1711000"/>
                <a:ext cx="677025" cy="567375"/>
              </a:xfrm>
              <a:custGeom>
                <a:avLst/>
                <a:gdLst/>
                <a:ahLst/>
                <a:cxnLst/>
                <a:rect l="l" t="t" r="r" b="b"/>
                <a:pathLst>
                  <a:path w="27081" h="22695" extrusionOk="0">
                    <a:moveTo>
                      <a:pt x="13813" y="0"/>
                    </a:moveTo>
                    <a:cubicBezTo>
                      <a:pt x="12127" y="0"/>
                      <a:pt x="10453" y="986"/>
                      <a:pt x="9684" y="2496"/>
                    </a:cubicBezTo>
                    <a:cubicBezTo>
                      <a:pt x="8860" y="4107"/>
                      <a:pt x="9017" y="6145"/>
                      <a:pt x="7972" y="7615"/>
                    </a:cubicBezTo>
                    <a:cubicBezTo>
                      <a:pt x="7092" y="8856"/>
                      <a:pt x="5557" y="9419"/>
                      <a:pt x="4099" y="9853"/>
                    </a:cubicBezTo>
                    <a:cubicBezTo>
                      <a:pt x="2926" y="10206"/>
                      <a:pt x="1656" y="10576"/>
                      <a:pt x="893" y="11536"/>
                    </a:cubicBezTo>
                    <a:cubicBezTo>
                      <a:pt x="330" y="12251"/>
                      <a:pt x="133" y="13184"/>
                      <a:pt x="69" y="14088"/>
                    </a:cubicBezTo>
                    <a:cubicBezTo>
                      <a:pt x="1" y="14988"/>
                      <a:pt x="53" y="15908"/>
                      <a:pt x="374" y="16743"/>
                    </a:cubicBezTo>
                    <a:cubicBezTo>
                      <a:pt x="696" y="17583"/>
                      <a:pt x="1315" y="18338"/>
                      <a:pt x="2146" y="18672"/>
                    </a:cubicBezTo>
                    <a:cubicBezTo>
                      <a:pt x="2624" y="18869"/>
                      <a:pt x="3167" y="18925"/>
                      <a:pt x="3605" y="19202"/>
                    </a:cubicBezTo>
                    <a:cubicBezTo>
                      <a:pt x="4167" y="19556"/>
                      <a:pt x="4453" y="20215"/>
                      <a:pt x="4870" y="20733"/>
                    </a:cubicBezTo>
                    <a:cubicBezTo>
                      <a:pt x="5537" y="21565"/>
                      <a:pt x="6550" y="22059"/>
                      <a:pt x="7574" y="22364"/>
                    </a:cubicBezTo>
                    <a:cubicBezTo>
                      <a:pt x="8225" y="22560"/>
                      <a:pt x="8902" y="22695"/>
                      <a:pt x="9576" y="22695"/>
                    </a:cubicBezTo>
                    <a:cubicBezTo>
                      <a:pt x="9813" y="22695"/>
                      <a:pt x="10051" y="22678"/>
                      <a:pt x="10286" y="22641"/>
                    </a:cubicBezTo>
                    <a:cubicBezTo>
                      <a:pt x="12445" y="22309"/>
                      <a:pt x="14227" y="20379"/>
                      <a:pt x="16375" y="20379"/>
                    </a:cubicBezTo>
                    <a:cubicBezTo>
                      <a:pt x="16458" y="20379"/>
                      <a:pt x="16542" y="20381"/>
                      <a:pt x="16626" y="20387"/>
                    </a:cubicBezTo>
                    <a:cubicBezTo>
                      <a:pt x="17305" y="20436"/>
                      <a:pt x="17956" y="20689"/>
                      <a:pt x="18635" y="20713"/>
                    </a:cubicBezTo>
                    <a:cubicBezTo>
                      <a:pt x="18675" y="20714"/>
                      <a:pt x="18714" y="20715"/>
                      <a:pt x="18754" y="20715"/>
                    </a:cubicBezTo>
                    <a:cubicBezTo>
                      <a:pt x="19721" y="20715"/>
                      <a:pt x="20659" y="20246"/>
                      <a:pt x="21331" y="19544"/>
                    </a:cubicBezTo>
                    <a:cubicBezTo>
                      <a:pt x="22030" y="18808"/>
                      <a:pt x="22448" y="17844"/>
                      <a:pt x="22641" y="16856"/>
                    </a:cubicBezTo>
                    <a:cubicBezTo>
                      <a:pt x="22870" y="15699"/>
                      <a:pt x="22922" y="14309"/>
                      <a:pt x="23923" y="13686"/>
                    </a:cubicBezTo>
                    <a:cubicBezTo>
                      <a:pt x="24441" y="13364"/>
                      <a:pt x="25100" y="13348"/>
                      <a:pt x="25646" y="13079"/>
                    </a:cubicBezTo>
                    <a:cubicBezTo>
                      <a:pt x="26759" y="12521"/>
                      <a:pt x="27081" y="11086"/>
                      <a:pt x="27076" y="9841"/>
                    </a:cubicBezTo>
                    <a:cubicBezTo>
                      <a:pt x="27072" y="8443"/>
                      <a:pt x="26771" y="6972"/>
                      <a:pt x="25827" y="5944"/>
                    </a:cubicBezTo>
                    <a:cubicBezTo>
                      <a:pt x="24622" y="4622"/>
                      <a:pt x="22661" y="4320"/>
                      <a:pt x="20873" y="4320"/>
                    </a:cubicBezTo>
                    <a:cubicBezTo>
                      <a:pt x="20843" y="4320"/>
                      <a:pt x="20813" y="4320"/>
                      <a:pt x="20782" y="4320"/>
                    </a:cubicBezTo>
                    <a:cubicBezTo>
                      <a:pt x="20319" y="4320"/>
                      <a:pt x="19838" y="4313"/>
                      <a:pt x="19439" y="4083"/>
                    </a:cubicBezTo>
                    <a:cubicBezTo>
                      <a:pt x="18920" y="3782"/>
                      <a:pt x="18675" y="3191"/>
                      <a:pt x="18418" y="2649"/>
                    </a:cubicBezTo>
                    <a:cubicBezTo>
                      <a:pt x="18077" y="1926"/>
                      <a:pt x="17639" y="1215"/>
                      <a:pt x="16992" y="749"/>
                    </a:cubicBezTo>
                    <a:cubicBezTo>
                      <a:pt x="16373" y="303"/>
                      <a:pt x="15688" y="8"/>
                      <a:pt x="14588" y="8"/>
                    </a:cubicBezTo>
                    <a:cubicBezTo>
                      <a:pt x="14538" y="8"/>
                      <a:pt x="14488" y="8"/>
                      <a:pt x="14437" y="9"/>
                    </a:cubicBezTo>
                    <a:lnTo>
                      <a:pt x="14404" y="42"/>
                    </a:lnTo>
                    <a:cubicBezTo>
                      <a:pt x="14208" y="14"/>
                      <a:pt x="14010" y="0"/>
                      <a:pt x="13813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7" name="Google Shape;2768;p48"/>
              <p:cNvSpPr/>
              <p:nvPr/>
            </p:nvSpPr>
            <p:spPr>
              <a:xfrm>
                <a:off x="1337193" y="1815327"/>
                <a:ext cx="163225" cy="125800"/>
              </a:xfrm>
              <a:custGeom>
                <a:avLst/>
                <a:gdLst/>
                <a:ahLst/>
                <a:cxnLst/>
                <a:rect l="l" t="t" r="r" b="b"/>
                <a:pathLst>
                  <a:path w="6529" h="5032" extrusionOk="0">
                    <a:moveTo>
                      <a:pt x="5703" y="1"/>
                    </a:moveTo>
                    <a:cubicBezTo>
                      <a:pt x="5137" y="1"/>
                      <a:pt x="4376" y="955"/>
                      <a:pt x="3612" y="1956"/>
                    </a:cubicBezTo>
                    <a:cubicBezTo>
                      <a:pt x="2744" y="3097"/>
                      <a:pt x="0" y="3419"/>
                      <a:pt x="446" y="4476"/>
                    </a:cubicBezTo>
                    <a:cubicBezTo>
                      <a:pt x="610" y="4860"/>
                      <a:pt x="1020" y="5032"/>
                      <a:pt x="1544" y="5032"/>
                    </a:cubicBezTo>
                    <a:cubicBezTo>
                      <a:pt x="2455" y="5032"/>
                      <a:pt x="3711" y="4510"/>
                      <a:pt x="4617" y="3676"/>
                    </a:cubicBezTo>
                    <a:cubicBezTo>
                      <a:pt x="6529" y="1912"/>
                      <a:pt x="6501" y="361"/>
                      <a:pt x="5922" y="56"/>
                    </a:cubicBezTo>
                    <a:cubicBezTo>
                      <a:pt x="5853" y="19"/>
                      <a:pt x="5780" y="1"/>
                      <a:pt x="5703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8" name="Google Shape;2769;p48"/>
              <p:cNvSpPr/>
              <p:nvPr/>
            </p:nvSpPr>
            <p:spPr>
              <a:xfrm rot="2884345">
                <a:off x="1649702" y="2232293"/>
                <a:ext cx="60051" cy="82476"/>
              </a:xfrm>
              <a:custGeom>
                <a:avLst/>
                <a:gdLst/>
                <a:ahLst/>
                <a:cxnLst/>
                <a:rect l="l" t="t" r="r" b="b"/>
                <a:pathLst>
                  <a:path w="2402" h="3299" extrusionOk="0">
                    <a:moveTo>
                      <a:pt x="1270" y="1"/>
                    </a:moveTo>
                    <a:cubicBezTo>
                      <a:pt x="1257" y="1"/>
                      <a:pt x="1243" y="1"/>
                      <a:pt x="1230" y="2"/>
                    </a:cubicBezTo>
                    <a:cubicBezTo>
                      <a:pt x="105" y="78"/>
                      <a:pt x="0" y="3068"/>
                      <a:pt x="727" y="3289"/>
                    </a:cubicBezTo>
                    <a:cubicBezTo>
                      <a:pt x="749" y="3295"/>
                      <a:pt x="771" y="3298"/>
                      <a:pt x="793" y="3298"/>
                    </a:cubicBezTo>
                    <a:cubicBezTo>
                      <a:pt x="1504" y="3298"/>
                      <a:pt x="2401" y="1"/>
                      <a:pt x="1270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62" name="Google Shape;2770;p48"/>
            <p:cNvGrpSpPr/>
            <p:nvPr/>
          </p:nvGrpSpPr>
          <p:grpSpPr>
            <a:xfrm>
              <a:off x="-785805" y="-844356"/>
              <a:ext cx="4543379" cy="4109858"/>
              <a:chOff x="1291500" y="1711000"/>
              <a:chExt cx="677025" cy="612424"/>
            </a:xfrm>
          </p:grpSpPr>
          <p:sp>
            <p:nvSpPr>
              <p:cNvPr id="263" name="Google Shape;2771;p48"/>
              <p:cNvSpPr/>
              <p:nvPr/>
            </p:nvSpPr>
            <p:spPr>
              <a:xfrm>
                <a:off x="1291500" y="1711000"/>
                <a:ext cx="677025" cy="567375"/>
              </a:xfrm>
              <a:custGeom>
                <a:avLst/>
                <a:gdLst/>
                <a:ahLst/>
                <a:cxnLst/>
                <a:rect l="l" t="t" r="r" b="b"/>
                <a:pathLst>
                  <a:path w="27081" h="22695" extrusionOk="0">
                    <a:moveTo>
                      <a:pt x="13813" y="0"/>
                    </a:moveTo>
                    <a:cubicBezTo>
                      <a:pt x="12127" y="0"/>
                      <a:pt x="10453" y="986"/>
                      <a:pt x="9684" y="2496"/>
                    </a:cubicBezTo>
                    <a:cubicBezTo>
                      <a:pt x="8860" y="4107"/>
                      <a:pt x="9017" y="6145"/>
                      <a:pt x="7972" y="7615"/>
                    </a:cubicBezTo>
                    <a:cubicBezTo>
                      <a:pt x="7092" y="8856"/>
                      <a:pt x="5557" y="9419"/>
                      <a:pt x="4099" y="9853"/>
                    </a:cubicBezTo>
                    <a:cubicBezTo>
                      <a:pt x="2926" y="10206"/>
                      <a:pt x="1656" y="10576"/>
                      <a:pt x="893" y="11536"/>
                    </a:cubicBezTo>
                    <a:cubicBezTo>
                      <a:pt x="330" y="12251"/>
                      <a:pt x="133" y="13184"/>
                      <a:pt x="69" y="14088"/>
                    </a:cubicBezTo>
                    <a:cubicBezTo>
                      <a:pt x="1" y="14988"/>
                      <a:pt x="53" y="15908"/>
                      <a:pt x="374" y="16743"/>
                    </a:cubicBezTo>
                    <a:cubicBezTo>
                      <a:pt x="696" y="17583"/>
                      <a:pt x="1315" y="18338"/>
                      <a:pt x="2146" y="18672"/>
                    </a:cubicBezTo>
                    <a:cubicBezTo>
                      <a:pt x="2624" y="18869"/>
                      <a:pt x="3167" y="18925"/>
                      <a:pt x="3605" y="19202"/>
                    </a:cubicBezTo>
                    <a:cubicBezTo>
                      <a:pt x="4167" y="19556"/>
                      <a:pt x="4453" y="20215"/>
                      <a:pt x="4870" y="20733"/>
                    </a:cubicBezTo>
                    <a:cubicBezTo>
                      <a:pt x="5537" y="21565"/>
                      <a:pt x="6550" y="22059"/>
                      <a:pt x="7574" y="22364"/>
                    </a:cubicBezTo>
                    <a:cubicBezTo>
                      <a:pt x="8225" y="22560"/>
                      <a:pt x="8902" y="22695"/>
                      <a:pt x="9576" y="22695"/>
                    </a:cubicBezTo>
                    <a:cubicBezTo>
                      <a:pt x="9813" y="22695"/>
                      <a:pt x="10051" y="22678"/>
                      <a:pt x="10286" y="22641"/>
                    </a:cubicBezTo>
                    <a:cubicBezTo>
                      <a:pt x="12445" y="22309"/>
                      <a:pt x="14227" y="20379"/>
                      <a:pt x="16375" y="20379"/>
                    </a:cubicBezTo>
                    <a:cubicBezTo>
                      <a:pt x="16458" y="20379"/>
                      <a:pt x="16542" y="20381"/>
                      <a:pt x="16626" y="20387"/>
                    </a:cubicBezTo>
                    <a:cubicBezTo>
                      <a:pt x="17305" y="20436"/>
                      <a:pt x="17956" y="20689"/>
                      <a:pt x="18635" y="20713"/>
                    </a:cubicBezTo>
                    <a:cubicBezTo>
                      <a:pt x="18675" y="20714"/>
                      <a:pt x="18714" y="20715"/>
                      <a:pt x="18754" y="20715"/>
                    </a:cubicBezTo>
                    <a:cubicBezTo>
                      <a:pt x="19721" y="20715"/>
                      <a:pt x="20659" y="20246"/>
                      <a:pt x="21331" y="19544"/>
                    </a:cubicBezTo>
                    <a:cubicBezTo>
                      <a:pt x="22030" y="18808"/>
                      <a:pt x="22448" y="17844"/>
                      <a:pt x="22641" y="16856"/>
                    </a:cubicBezTo>
                    <a:cubicBezTo>
                      <a:pt x="22870" y="15699"/>
                      <a:pt x="22922" y="14309"/>
                      <a:pt x="23923" y="13686"/>
                    </a:cubicBezTo>
                    <a:cubicBezTo>
                      <a:pt x="24441" y="13364"/>
                      <a:pt x="25100" y="13348"/>
                      <a:pt x="25646" y="13079"/>
                    </a:cubicBezTo>
                    <a:cubicBezTo>
                      <a:pt x="26759" y="12521"/>
                      <a:pt x="27081" y="11086"/>
                      <a:pt x="27076" y="9841"/>
                    </a:cubicBezTo>
                    <a:cubicBezTo>
                      <a:pt x="27072" y="8443"/>
                      <a:pt x="26771" y="6972"/>
                      <a:pt x="25827" y="5944"/>
                    </a:cubicBezTo>
                    <a:cubicBezTo>
                      <a:pt x="24622" y="4622"/>
                      <a:pt x="22661" y="4320"/>
                      <a:pt x="20873" y="4320"/>
                    </a:cubicBezTo>
                    <a:cubicBezTo>
                      <a:pt x="20843" y="4320"/>
                      <a:pt x="20813" y="4320"/>
                      <a:pt x="20782" y="4320"/>
                    </a:cubicBezTo>
                    <a:cubicBezTo>
                      <a:pt x="20319" y="4320"/>
                      <a:pt x="19838" y="4313"/>
                      <a:pt x="19439" y="4083"/>
                    </a:cubicBezTo>
                    <a:cubicBezTo>
                      <a:pt x="18920" y="3782"/>
                      <a:pt x="18675" y="3191"/>
                      <a:pt x="18418" y="2649"/>
                    </a:cubicBezTo>
                    <a:cubicBezTo>
                      <a:pt x="18077" y="1926"/>
                      <a:pt x="17639" y="1215"/>
                      <a:pt x="16992" y="749"/>
                    </a:cubicBezTo>
                    <a:cubicBezTo>
                      <a:pt x="16373" y="303"/>
                      <a:pt x="15688" y="8"/>
                      <a:pt x="14588" y="8"/>
                    </a:cubicBezTo>
                    <a:cubicBezTo>
                      <a:pt x="14538" y="8"/>
                      <a:pt x="14488" y="8"/>
                      <a:pt x="14437" y="9"/>
                    </a:cubicBezTo>
                    <a:lnTo>
                      <a:pt x="14404" y="42"/>
                    </a:lnTo>
                    <a:cubicBezTo>
                      <a:pt x="14208" y="14"/>
                      <a:pt x="14010" y="0"/>
                      <a:pt x="13813" y="0"/>
                    </a:cubicBezTo>
                    <a:close/>
                  </a:path>
                </a:pathLst>
              </a:custGeom>
              <a:solidFill>
                <a:srgbClr val="FF5A78">
                  <a:alpha val="5294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64" name="Google Shape;2772;p48"/>
              <p:cNvSpPr/>
              <p:nvPr/>
            </p:nvSpPr>
            <p:spPr>
              <a:xfrm>
                <a:off x="1337193" y="1815327"/>
                <a:ext cx="163225" cy="125800"/>
              </a:xfrm>
              <a:custGeom>
                <a:avLst/>
                <a:gdLst/>
                <a:ahLst/>
                <a:cxnLst/>
                <a:rect l="l" t="t" r="r" b="b"/>
                <a:pathLst>
                  <a:path w="6529" h="5032" extrusionOk="0">
                    <a:moveTo>
                      <a:pt x="5703" y="1"/>
                    </a:moveTo>
                    <a:cubicBezTo>
                      <a:pt x="5137" y="1"/>
                      <a:pt x="4376" y="955"/>
                      <a:pt x="3612" y="1956"/>
                    </a:cubicBezTo>
                    <a:cubicBezTo>
                      <a:pt x="2744" y="3097"/>
                      <a:pt x="0" y="3419"/>
                      <a:pt x="446" y="4476"/>
                    </a:cubicBezTo>
                    <a:cubicBezTo>
                      <a:pt x="610" y="4860"/>
                      <a:pt x="1020" y="5032"/>
                      <a:pt x="1544" y="5032"/>
                    </a:cubicBezTo>
                    <a:cubicBezTo>
                      <a:pt x="2455" y="5032"/>
                      <a:pt x="3711" y="4510"/>
                      <a:pt x="4617" y="3676"/>
                    </a:cubicBezTo>
                    <a:cubicBezTo>
                      <a:pt x="6529" y="1912"/>
                      <a:pt x="6501" y="361"/>
                      <a:pt x="5922" y="56"/>
                    </a:cubicBezTo>
                    <a:cubicBezTo>
                      <a:pt x="5853" y="19"/>
                      <a:pt x="5780" y="1"/>
                      <a:pt x="5703" y="1"/>
                    </a:cubicBezTo>
                    <a:close/>
                  </a:path>
                </a:pathLst>
              </a:custGeom>
              <a:solidFill>
                <a:srgbClr val="FF5A78">
                  <a:alpha val="5294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5" name="Google Shape;2773;p48"/>
              <p:cNvSpPr/>
              <p:nvPr/>
            </p:nvSpPr>
            <p:spPr>
              <a:xfrm rot="2884345">
                <a:off x="1649702" y="2232293"/>
                <a:ext cx="60051" cy="82476"/>
              </a:xfrm>
              <a:custGeom>
                <a:avLst/>
                <a:gdLst/>
                <a:ahLst/>
                <a:cxnLst/>
                <a:rect l="l" t="t" r="r" b="b"/>
                <a:pathLst>
                  <a:path w="2402" h="3299" extrusionOk="0">
                    <a:moveTo>
                      <a:pt x="1270" y="1"/>
                    </a:moveTo>
                    <a:cubicBezTo>
                      <a:pt x="1257" y="1"/>
                      <a:pt x="1243" y="1"/>
                      <a:pt x="1230" y="2"/>
                    </a:cubicBezTo>
                    <a:cubicBezTo>
                      <a:pt x="105" y="78"/>
                      <a:pt x="0" y="3068"/>
                      <a:pt x="727" y="3289"/>
                    </a:cubicBezTo>
                    <a:cubicBezTo>
                      <a:pt x="749" y="3295"/>
                      <a:pt x="771" y="3298"/>
                      <a:pt x="793" y="3298"/>
                    </a:cubicBezTo>
                    <a:cubicBezTo>
                      <a:pt x="1504" y="3298"/>
                      <a:pt x="2401" y="1"/>
                      <a:pt x="1270" y="1"/>
                    </a:cubicBezTo>
                    <a:close/>
                  </a:path>
                </a:pathLst>
              </a:custGeom>
              <a:solidFill>
                <a:srgbClr val="FF5A78">
                  <a:alpha val="5294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2" name="TextBox 1"/>
          <p:cNvSpPr txBox="1"/>
          <p:nvPr/>
        </p:nvSpPr>
        <p:spPr>
          <a:xfrm>
            <a:off x="3136684" y="1743945"/>
            <a:ext cx="519451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1. </a:t>
            </a:r>
            <a:r>
              <a:rPr lang="en-US" sz="3200" dirty="0" err="1"/>
              <a:t>Ôn</a:t>
            </a:r>
            <a:r>
              <a:rPr lang="en-US" sz="3200" dirty="0"/>
              <a:t> </a:t>
            </a:r>
            <a:r>
              <a:rPr lang="en-US" sz="3200" dirty="0" err="1"/>
              <a:t>lại</a:t>
            </a:r>
            <a:r>
              <a:rPr lang="en-US" sz="3200" dirty="0"/>
              <a:t> </a:t>
            </a:r>
            <a:r>
              <a:rPr lang="en-US" sz="3200" dirty="0" err="1"/>
              <a:t>bài</a:t>
            </a:r>
            <a:r>
              <a:rPr lang="en-US" sz="3200" dirty="0"/>
              <a:t> </a:t>
            </a:r>
            <a:r>
              <a:rPr lang="en-US" sz="3200" dirty="0" err="1"/>
              <a:t>học</a:t>
            </a:r>
            <a:r>
              <a:rPr lang="en-US" sz="3200" dirty="0"/>
              <a:t>.</a:t>
            </a:r>
          </a:p>
        </p:txBody>
      </p:sp>
      <p:sp>
        <p:nvSpPr>
          <p:cNvPr id="270" name="TextBox 269"/>
          <p:cNvSpPr txBox="1"/>
          <p:nvPr/>
        </p:nvSpPr>
        <p:spPr>
          <a:xfrm>
            <a:off x="3136684" y="2468136"/>
            <a:ext cx="519451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2. </a:t>
            </a:r>
            <a:r>
              <a:rPr lang="en-US" sz="3200" dirty="0" err="1"/>
              <a:t>Đọc</a:t>
            </a:r>
            <a:r>
              <a:rPr lang="en-US" sz="3200" dirty="0"/>
              <a:t> </a:t>
            </a:r>
            <a:r>
              <a:rPr lang="en-US" sz="3200" dirty="0" err="1"/>
              <a:t>trước</a:t>
            </a:r>
            <a:r>
              <a:rPr lang="en-US" sz="3200" dirty="0"/>
              <a:t> </a:t>
            </a:r>
            <a:r>
              <a:rPr lang="en-US" sz="3200" dirty="0" err="1"/>
              <a:t>bài</a:t>
            </a:r>
            <a:r>
              <a:rPr lang="en-US" sz="3200" dirty="0"/>
              <a:t> </a:t>
            </a:r>
            <a:r>
              <a:rPr lang="en-US" sz="3200" dirty="0" err="1"/>
              <a:t>sau</a:t>
            </a:r>
            <a:r>
              <a:rPr lang="en-US" sz="3200" dirty="0"/>
              <a:t>: </a:t>
            </a:r>
          </a:p>
          <a:p>
            <a:r>
              <a:rPr lang="en-US" sz="3200" dirty="0" err="1"/>
              <a:t>Phép</a:t>
            </a:r>
            <a:r>
              <a:rPr lang="en-US" sz="3200" dirty="0"/>
              <a:t> chia (SGK – tr. 163)</a:t>
            </a:r>
          </a:p>
        </p:txBody>
      </p:sp>
      <p:grpSp>
        <p:nvGrpSpPr>
          <p:cNvPr id="271" name="Google Shape;3338;p59"/>
          <p:cNvGrpSpPr/>
          <p:nvPr/>
        </p:nvGrpSpPr>
        <p:grpSpPr>
          <a:xfrm>
            <a:off x="0" y="1801707"/>
            <a:ext cx="3635391" cy="3341793"/>
            <a:chOff x="4626225" y="899950"/>
            <a:chExt cx="3982136" cy="3004943"/>
          </a:xfrm>
        </p:grpSpPr>
        <p:sp>
          <p:nvSpPr>
            <p:cNvPr id="272" name="Google Shape;3339;p59"/>
            <p:cNvSpPr/>
            <p:nvPr/>
          </p:nvSpPr>
          <p:spPr>
            <a:xfrm>
              <a:off x="6550385" y="1131129"/>
              <a:ext cx="216874" cy="244430"/>
            </a:xfrm>
            <a:custGeom>
              <a:avLst/>
              <a:gdLst/>
              <a:ahLst/>
              <a:cxnLst/>
              <a:rect l="l" t="t" r="r" b="b"/>
              <a:pathLst>
                <a:path w="1637" h="1845" extrusionOk="0">
                  <a:moveTo>
                    <a:pt x="356" y="0"/>
                  </a:moveTo>
                  <a:cubicBezTo>
                    <a:pt x="17" y="0"/>
                    <a:pt x="0" y="507"/>
                    <a:pt x="85" y="751"/>
                  </a:cubicBezTo>
                  <a:cubicBezTo>
                    <a:pt x="202" y="1109"/>
                    <a:pt x="684" y="1438"/>
                    <a:pt x="515" y="1844"/>
                  </a:cubicBezTo>
                  <a:lnTo>
                    <a:pt x="607" y="1820"/>
                  </a:lnTo>
                  <a:cubicBezTo>
                    <a:pt x="949" y="1539"/>
                    <a:pt x="1379" y="1237"/>
                    <a:pt x="1520" y="791"/>
                  </a:cubicBezTo>
                  <a:cubicBezTo>
                    <a:pt x="1636" y="443"/>
                    <a:pt x="1439" y="259"/>
                    <a:pt x="1215" y="259"/>
                  </a:cubicBezTo>
                  <a:cubicBezTo>
                    <a:pt x="1022" y="259"/>
                    <a:pt x="810" y="393"/>
                    <a:pt x="756" y="675"/>
                  </a:cubicBezTo>
                  <a:cubicBezTo>
                    <a:pt x="756" y="446"/>
                    <a:pt x="716" y="76"/>
                    <a:pt x="451" y="12"/>
                  </a:cubicBezTo>
                  <a:cubicBezTo>
                    <a:pt x="417" y="4"/>
                    <a:pt x="385" y="0"/>
                    <a:pt x="35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73" name="Google Shape;3340;p59"/>
            <p:cNvSpPr/>
            <p:nvPr/>
          </p:nvSpPr>
          <p:spPr>
            <a:xfrm>
              <a:off x="6701149" y="899950"/>
              <a:ext cx="194617" cy="184416"/>
            </a:xfrm>
            <a:custGeom>
              <a:avLst/>
              <a:gdLst/>
              <a:ahLst/>
              <a:cxnLst/>
              <a:rect l="l" t="t" r="r" b="b"/>
              <a:pathLst>
                <a:path w="1469" h="1392" extrusionOk="0">
                  <a:moveTo>
                    <a:pt x="1000" y="0"/>
                  </a:moveTo>
                  <a:cubicBezTo>
                    <a:pt x="852" y="0"/>
                    <a:pt x="711" y="102"/>
                    <a:pt x="695" y="339"/>
                  </a:cubicBezTo>
                  <a:cubicBezTo>
                    <a:pt x="614" y="155"/>
                    <a:pt x="464" y="71"/>
                    <a:pt x="332" y="71"/>
                  </a:cubicBezTo>
                  <a:cubicBezTo>
                    <a:pt x="150" y="71"/>
                    <a:pt x="0" y="232"/>
                    <a:pt x="112" y="512"/>
                  </a:cubicBezTo>
                  <a:cubicBezTo>
                    <a:pt x="225" y="805"/>
                    <a:pt x="699" y="1022"/>
                    <a:pt x="723" y="1351"/>
                  </a:cubicBezTo>
                  <a:lnTo>
                    <a:pt x="735" y="1391"/>
                  </a:lnTo>
                  <a:cubicBezTo>
                    <a:pt x="940" y="1191"/>
                    <a:pt x="1181" y="873"/>
                    <a:pt x="1306" y="592"/>
                  </a:cubicBezTo>
                  <a:cubicBezTo>
                    <a:pt x="1468" y="237"/>
                    <a:pt x="1226" y="0"/>
                    <a:pt x="100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74" name="Google Shape;3341;p59"/>
            <p:cNvSpPr/>
            <p:nvPr/>
          </p:nvSpPr>
          <p:spPr>
            <a:xfrm>
              <a:off x="6963727" y="1256191"/>
              <a:ext cx="308419" cy="350284"/>
            </a:xfrm>
            <a:custGeom>
              <a:avLst/>
              <a:gdLst/>
              <a:ahLst/>
              <a:cxnLst/>
              <a:rect l="l" t="t" r="r" b="b"/>
              <a:pathLst>
                <a:path w="2328" h="2644" extrusionOk="0">
                  <a:moveTo>
                    <a:pt x="365" y="1"/>
                  </a:moveTo>
                  <a:cubicBezTo>
                    <a:pt x="62" y="1"/>
                    <a:pt x="1" y="500"/>
                    <a:pt x="43" y="751"/>
                  </a:cubicBezTo>
                  <a:cubicBezTo>
                    <a:pt x="107" y="1117"/>
                    <a:pt x="260" y="1499"/>
                    <a:pt x="400" y="1856"/>
                  </a:cubicBezTo>
                  <a:cubicBezTo>
                    <a:pt x="485" y="2113"/>
                    <a:pt x="718" y="2431"/>
                    <a:pt x="766" y="2644"/>
                  </a:cubicBezTo>
                  <a:lnTo>
                    <a:pt x="822" y="2600"/>
                  </a:lnTo>
                  <a:cubicBezTo>
                    <a:pt x="830" y="2519"/>
                    <a:pt x="858" y="2443"/>
                    <a:pt x="899" y="2371"/>
                  </a:cubicBezTo>
                  <a:cubicBezTo>
                    <a:pt x="1228" y="1744"/>
                    <a:pt x="2028" y="1402"/>
                    <a:pt x="2232" y="691"/>
                  </a:cubicBezTo>
                  <a:cubicBezTo>
                    <a:pt x="2328" y="336"/>
                    <a:pt x="2156" y="169"/>
                    <a:pt x="1868" y="169"/>
                  </a:cubicBezTo>
                  <a:cubicBezTo>
                    <a:pt x="1804" y="169"/>
                    <a:pt x="1735" y="177"/>
                    <a:pt x="1662" y="193"/>
                  </a:cubicBezTo>
                  <a:cubicBezTo>
                    <a:pt x="1268" y="293"/>
                    <a:pt x="987" y="599"/>
                    <a:pt x="939" y="993"/>
                  </a:cubicBezTo>
                  <a:cubicBezTo>
                    <a:pt x="882" y="699"/>
                    <a:pt x="858" y="189"/>
                    <a:pt x="517" y="36"/>
                  </a:cubicBezTo>
                  <a:cubicBezTo>
                    <a:pt x="461" y="12"/>
                    <a:pt x="410" y="1"/>
                    <a:pt x="36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75" name="Google Shape;3342;p59"/>
            <p:cNvSpPr/>
            <p:nvPr/>
          </p:nvSpPr>
          <p:spPr>
            <a:xfrm>
              <a:off x="4626225" y="1659066"/>
              <a:ext cx="1020513" cy="1928018"/>
            </a:xfrm>
            <a:custGeom>
              <a:avLst/>
              <a:gdLst/>
              <a:ahLst/>
              <a:cxnLst/>
              <a:rect l="l" t="t" r="r" b="b"/>
              <a:pathLst>
                <a:path w="7703" h="14553" extrusionOk="0">
                  <a:moveTo>
                    <a:pt x="7703" y="1"/>
                  </a:moveTo>
                  <a:lnTo>
                    <a:pt x="7703" y="1"/>
                  </a:lnTo>
                  <a:cubicBezTo>
                    <a:pt x="7574" y="97"/>
                    <a:pt x="7409" y="157"/>
                    <a:pt x="7208" y="185"/>
                  </a:cubicBezTo>
                  <a:cubicBezTo>
                    <a:pt x="7149" y="193"/>
                    <a:pt x="7088" y="197"/>
                    <a:pt x="7026" y="197"/>
                  </a:cubicBezTo>
                  <a:cubicBezTo>
                    <a:pt x="6771" y="197"/>
                    <a:pt x="6501" y="131"/>
                    <a:pt x="6268" y="5"/>
                  </a:cubicBezTo>
                  <a:cubicBezTo>
                    <a:pt x="6256" y="177"/>
                    <a:pt x="6224" y="358"/>
                    <a:pt x="6152" y="543"/>
                  </a:cubicBezTo>
                  <a:cubicBezTo>
                    <a:pt x="5670" y="1865"/>
                    <a:pt x="4292" y="2022"/>
                    <a:pt x="3179" y="2604"/>
                  </a:cubicBezTo>
                  <a:cubicBezTo>
                    <a:pt x="2009" y="3239"/>
                    <a:pt x="1318" y="4404"/>
                    <a:pt x="889" y="5658"/>
                  </a:cubicBezTo>
                  <a:cubicBezTo>
                    <a:pt x="406" y="7004"/>
                    <a:pt x="1" y="8530"/>
                    <a:pt x="1" y="9957"/>
                  </a:cubicBezTo>
                  <a:cubicBezTo>
                    <a:pt x="1" y="12138"/>
                    <a:pt x="965" y="14553"/>
                    <a:pt x="3460" y="14553"/>
                  </a:cubicBezTo>
                  <a:lnTo>
                    <a:pt x="3359" y="13408"/>
                  </a:lnTo>
                  <a:cubicBezTo>
                    <a:pt x="1250" y="13259"/>
                    <a:pt x="1069" y="10258"/>
                    <a:pt x="1250" y="8679"/>
                  </a:cubicBezTo>
                  <a:cubicBezTo>
                    <a:pt x="1503" y="6365"/>
                    <a:pt x="2496" y="4046"/>
                    <a:pt x="4786" y="3082"/>
                  </a:cubicBezTo>
                  <a:cubicBezTo>
                    <a:pt x="5979" y="2576"/>
                    <a:pt x="7024" y="2395"/>
                    <a:pt x="7506" y="1049"/>
                  </a:cubicBezTo>
                  <a:cubicBezTo>
                    <a:pt x="7610" y="772"/>
                    <a:pt x="7687" y="398"/>
                    <a:pt x="770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76" name="Google Shape;3343;p59"/>
            <p:cNvSpPr/>
            <p:nvPr/>
          </p:nvSpPr>
          <p:spPr>
            <a:xfrm>
              <a:off x="5414092" y="1377411"/>
              <a:ext cx="237409" cy="307889"/>
            </a:xfrm>
            <a:custGeom>
              <a:avLst/>
              <a:gdLst/>
              <a:ahLst/>
              <a:cxnLst/>
              <a:rect l="l" t="t" r="r" b="b"/>
              <a:pathLst>
                <a:path w="1792" h="2324" extrusionOk="0">
                  <a:moveTo>
                    <a:pt x="476" y="1"/>
                  </a:moveTo>
                  <a:cubicBezTo>
                    <a:pt x="1" y="1"/>
                    <a:pt x="6" y="537"/>
                    <a:pt x="128" y="1018"/>
                  </a:cubicBezTo>
                  <a:cubicBezTo>
                    <a:pt x="233" y="1415"/>
                    <a:pt x="333" y="1765"/>
                    <a:pt x="321" y="2131"/>
                  </a:cubicBezTo>
                  <a:cubicBezTo>
                    <a:pt x="554" y="2257"/>
                    <a:pt x="821" y="2323"/>
                    <a:pt x="1076" y="2323"/>
                  </a:cubicBezTo>
                  <a:cubicBezTo>
                    <a:pt x="1137" y="2323"/>
                    <a:pt x="1198" y="2319"/>
                    <a:pt x="1257" y="2311"/>
                  </a:cubicBezTo>
                  <a:cubicBezTo>
                    <a:pt x="1458" y="2283"/>
                    <a:pt x="1619" y="2223"/>
                    <a:pt x="1752" y="2127"/>
                  </a:cubicBezTo>
                  <a:cubicBezTo>
                    <a:pt x="1792" y="1279"/>
                    <a:pt x="1571" y="335"/>
                    <a:pt x="844" y="78"/>
                  </a:cubicBezTo>
                  <a:cubicBezTo>
                    <a:pt x="697" y="24"/>
                    <a:pt x="576" y="1"/>
                    <a:pt x="47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77" name="Google Shape;3344;p59"/>
            <p:cNvSpPr/>
            <p:nvPr/>
          </p:nvSpPr>
          <p:spPr>
            <a:xfrm>
              <a:off x="5788220" y="3692385"/>
              <a:ext cx="303120" cy="158979"/>
            </a:xfrm>
            <a:custGeom>
              <a:avLst/>
              <a:gdLst/>
              <a:ahLst/>
              <a:cxnLst/>
              <a:rect l="l" t="t" r="r" b="b"/>
              <a:pathLst>
                <a:path w="2288" h="1200" extrusionOk="0">
                  <a:moveTo>
                    <a:pt x="810" y="1"/>
                  </a:moveTo>
                  <a:cubicBezTo>
                    <a:pt x="471" y="1"/>
                    <a:pt x="152" y="40"/>
                    <a:pt x="0" y="73"/>
                  </a:cubicBezTo>
                  <a:lnTo>
                    <a:pt x="28" y="1166"/>
                  </a:lnTo>
                  <a:cubicBezTo>
                    <a:pt x="239" y="1166"/>
                    <a:pt x="564" y="1199"/>
                    <a:pt x="887" y="1199"/>
                  </a:cubicBezTo>
                  <a:cubicBezTo>
                    <a:pt x="1304" y="1199"/>
                    <a:pt x="1715" y="1143"/>
                    <a:pt x="1861" y="884"/>
                  </a:cubicBezTo>
                  <a:cubicBezTo>
                    <a:pt x="2288" y="165"/>
                    <a:pt x="1507" y="1"/>
                    <a:pt x="81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78" name="Google Shape;3345;p59"/>
            <p:cNvSpPr/>
            <p:nvPr/>
          </p:nvSpPr>
          <p:spPr>
            <a:xfrm>
              <a:off x="5861084" y="3724313"/>
              <a:ext cx="73660" cy="126786"/>
            </a:xfrm>
            <a:custGeom>
              <a:avLst/>
              <a:gdLst/>
              <a:ahLst/>
              <a:cxnLst/>
              <a:rect l="l" t="t" r="r" b="b"/>
              <a:pathLst>
                <a:path w="556" h="957" extrusionOk="0">
                  <a:moveTo>
                    <a:pt x="1" y="0"/>
                  </a:moveTo>
                  <a:lnTo>
                    <a:pt x="1" y="0"/>
                  </a:lnTo>
                  <a:cubicBezTo>
                    <a:pt x="73" y="65"/>
                    <a:pt x="145" y="133"/>
                    <a:pt x="198" y="197"/>
                  </a:cubicBezTo>
                  <a:cubicBezTo>
                    <a:pt x="254" y="262"/>
                    <a:pt x="306" y="338"/>
                    <a:pt x="338" y="418"/>
                  </a:cubicBezTo>
                  <a:cubicBezTo>
                    <a:pt x="374" y="499"/>
                    <a:pt x="407" y="583"/>
                    <a:pt x="431" y="675"/>
                  </a:cubicBezTo>
                  <a:cubicBezTo>
                    <a:pt x="455" y="764"/>
                    <a:pt x="483" y="860"/>
                    <a:pt x="511" y="957"/>
                  </a:cubicBezTo>
                  <a:cubicBezTo>
                    <a:pt x="547" y="860"/>
                    <a:pt x="555" y="760"/>
                    <a:pt x="551" y="659"/>
                  </a:cubicBezTo>
                  <a:cubicBezTo>
                    <a:pt x="547" y="559"/>
                    <a:pt x="527" y="454"/>
                    <a:pt x="483" y="358"/>
                  </a:cubicBezTo>
                  <a:cubicBezTo>
                    <a:pt x="439" y="262"/>
                    <a:pt x="370" y="173"/>
                    <a:pt x="286" y="113"/>
                  </a:cubicBezTo>
                  <a:cubicBezTo>
                    <a:pt x="202" y="45"/>
                    <a:pt x="101" y="13"/>
                    <a:pt x="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79" name="Google Shape;3346;p59"/>
            <p:cNvSpPr/>
            <p:nvPr/>
          </p:nvSpPr>
          <p:spPr>
            <a:xfrm>
              <a:off x="5904803" y="3710800"/>
              <a:ext cx="89028" cy="130230"/>
            </a:xfrm>
            <a:custGeom>
              <a:avLst/>
              <a:gdLst/>
              <a:ahLst/>
              <a:cxnLst/>
              <a:rect l="l" t="t" r="r" b="b"/>
              <a:pathLst>
                <a:path w="672" h="983" extrusionOk="0">
                  <a:moveTo>
                    <a:pt x="133" y="0"/>
                  </a:moveTo>
                  <a:cubicBezTo>
                    <a:pt x="87" y="0"/>
                    <a:pt x="42" y="8"/>
                    <a:pt x="0" y="22"/>
                  </a:cubicBezTo>
                  <a:cubicBezTo>
                    <a:pt x="109" y="46"/>
                    <a:pt x="201" y="86"/>
                    <a:pt x="277" y="151"/>
                  </a:cubicBezTo>
                  <a:cubicBezTo>
                    <a:pt x="346" y="211"/>
                    <a:pt x="398" y="291"/>
                    <a:pt x="442" y="384"/>
                  </a:cubicBezTo>
                  <a:cubicBezTo>
                    <a:pt x="482" y="472"/>
                    <a:pt x="519" y="569"/>
                    <a:pt x="547" y="669"/>
                  </a:cubicBezTo>
                  <a:cubicBezTo>
                    <a:pt x="579" y="769"/>
                    <a:pt x="603" y="874"/>
                    <a:pt x="639" y="982"/>
                  </a:cubicBezTo>
                  <a:cubicBezTo>
                    <a:pt x="667" y="874"/>
                    <a:pt x="671" y="761"/>
                    <a:pt x="663" y="649"/>
                  </a:cubicBezTo>
                  <a:cubicBezTo>
                    <a:pt x="655" y="540"/>
                    <a:pt x="627" y="424"/>
                    <a:pt x="579" y="319"/>
                  </a:cubicBezTo>
                  <a:cubicBezTo>
                    <a:pt x="527" y="215"/>
                    <a:pt x="454" y="115"/>
                    <a:pt x="342" y="54"/>
                  </a:cubicBezTo>
                  <a:cubicBezTo>
                    <a:pt x="276" y="18"/>
                    <a:pt x="203" y="0"/>
                    <a:pt x="13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80" name="Google Shape;3347;p59"/>
            <p:cNvSpPr/>
            <p:nvPr/>
          </p:nvSpPr>
          <p:spPr>
            <a:xfrm>
              <a:off x="6195865" y="2871665"/>
              <a:ext cx="385524" cy="966857"/>
            </a:xfrm>
            <a:custGeom>
              <a:avLst/>
              <a:gdLst/>
              <a:ahLst/>
              <a:cxnLst/>
              <a:rect l="l" t="t" r="r" b="b"/>
              <a:pathLst>
                <a:path w="2910" h="7298" extrusionOk="0">
                  <a:moveTo>
                    <a:pt x="2906" y="0"/>
                  </a:moveTo>
                  <a:lnTo>
                    <a:pt x="178" y="976"/>
                  </a:lnTo>
                  <a:cubicBezTo>
                    <a:pt x="1" y="1768"/>
                    <a:pt x="154" y="2704"/>
                    <a:pt x="154" y="3495"/>
                  </a:cubicBezTo>
                  <a:cubicBezTo>
                    <a:pt x="154" y="4259"/>
                    <a:pt x="101" y="4994"/>
                    <a:pt x="101" y="5757"/>
                  </a:cubicBezTo>
                  <a:cubicBezTo>
                    <a:pt x="101" y="6067"/>
                    <a:pt x="130" y="6368"/>
                    <a:pt x="130" y="6649"/>
                  </a:cubicBezTo>
                  <a:cubicBezTo>
                    <a:pt x="130" y="7003"/>
                    <a:pt x="53" y="7103"/>
                    <a:pt x="359" y="7204"/>
                  </a:cubicBezTo>
                  <a:cubicBezTo>
                    <a:pt x="502" y="7251"/>
                    <a:pt x="963" y="7298"/>
                    <a:pt x="1337" y="7298"/>
                  </a:cubicBezTo>
                  <a:cubicBezTo>
                    <a:pt x="1570" y="7298"/>
                    <a:pt x="1769" y="7280"/>
                    <a:pt x="1837" y="7232"/>
                  </a:cubicBezTo>
                  <a:cubicBezTo>
                    <a:pt x="1986" y="7123"/>
                    <a:pt x="2038" y="6718"/>
                    <a:pt x="1909" y="6541"/>
                  </a:cubicBezTo>
                  <a:cubicBezTo>
                    <a:pt x="1833" y="6440"/>
                    <a:pt x="1726" y="6415"/>
                    <a:pt x="1605" y="6415"/>
                  </a:cubicBezTo>
                  <a:cubicBezTo>
                    <a:pt x="1485" y="6415"/>
                    <a:pt x="1351" y="6440"/>
                    <a:pt x="1222" y="6440"/>
                  </a:cubicBezTo>
                  <a:cubicBezTo>
                    <a:pt x="1628" y="5424"/>
                    <a:pt x="1829" y="4259"/>
                    <a:pt x="2163" y="3214"/>
                  </a:cubicBezTo>
                  <a:cubicBezTo>
                    <a:pt x="2444" y="2399"/>
                    <a:pt x="2910" y="948"/>
                    <a:pt x="2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81" name="Google Shape;3348;p59"/>
            <p:cNvSpPr/>
            <p:nvPr/>
          </p:nvSpPr>
          <p:spPr>
            <a:xfrm>
              <a:off x="6324240" y="3734381"/>
              <a:ext cx="52728" cy="104529"/>
            </a:xfrm>
            <a:custGeom>
              <a:avLst/>
              <a:gdLst/>
              <a:ahLst/>
              <a:cxnLst/>
              <a:rect l="l" t="t" r="r" b="b"/>
              <a:pathLst>
                <a:path w="398" h="789" extrusionOk="0">
                  <a:moveTo>
                    <a:pt x="0" y="1"/>
                  </a:moveTo>
                  <a:cubicBezTo>
                    <a:pt x="8" y="41"/>
                    <a:pt x="44" y="65"/>
                    <a:pt x="65" y="85"/>
                  </a:cubicBezTo>
                  <a:cubicBezTo>
                    <a:pt x="73" y="93"/>
                    <a:pt x="89" y="105"/>
                    <a:pt x="93" y="113"/>
                  </a:cubicBezTo>
                  <a:cubicBezTo>
                    <a:pt x="105" y="125"/>
                    <a:pt x="109" y="141"/>
                    <a:pt x="121" y="149"/>
                  </a:cubicBezTo>
                  <a:cubicBezTo>
                    <a:pt x="149" y="202"/>
                    <a:pt x="173" y="262"/>
                    <a:pt x="205" y="322"/>
                  </a:cubicBezTo>
                  <a:lnTo>
                    <a:pt x="205" y="318"/>
                  </a:lnTo>
                  <a:cubicBezTo>
                    <a:pt x="233" y="386"/>
                    <a:pt x="257" y="463"/>
                    <a:pt x="281" y="543"/>
                  </a:cubicBezTo>
                  <a:lnTo>
                    <a:pt x="310" y="664"/>
                  </a:lnTo>
                  <a:cubicBezTo>
                    <a:pt x="318" y="704"/>
                    <a:pt x="330" y="744"/>
                    <a:pt x="338" y="788"/>
                  </a:cubicBezTo>
                  <a:cubicBezTo>
                    <a:pt x="366" y="748"/>
                    <a:pt x="382" y="704"/>
                    <a:pt x="390" y="660"/>
                  </a:cubicBezTo>
                  <a:cubicBezTo>
                    <a:pt x="394" y="611"/>
                    <a:pt x="398" y="567"/>
                    <a:pt x="398" y="523"/>
                  </a:cubicBezTo>
                  <a:cubicBezTo>
                    <a:pt x="398" y="431"/>
                    <a:pt x="382" y="342"/>
                    <a:pt x="338" y="258"/>
                  </a:cubicBezTo>
                  <a:lnTo>
                    <a:pt x="338" y="250"/>
                  </a:lnTo>
                  <a:cubicBezTo>
                    <a:pt x="306" y="198"/>
                    <a:pt x="265" y="129"/>
                    <a:pt x="205" y="81"/>
                  </a:cubicBezTo>
                  <a:cubicBezTo>
                    <a:pt x="189" y="65"/>
                    <a:pt x="173" y="57"/>
                    <a:pt x="153" y="45"/>
                  </a:cubicBezTo>
                  <a:cubicBezTo>
                    <a:pt x="133" y="37"/>
                    <a:pt x="121" y="29"/>
                    <a:pt x="101" y="25"/>
                  </a:cubicBezTo>
                  <a:cubicBezTo>
                    <a:pt x="65" y="17"/>
                    <a:pt x="32" y="17"/>
                    <a:pt x="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82" name="Google Shape;3349;p59"/>
            <p:cNvSpPr/>
            <p:nvPr/>
          </p:nvSpPr>
          <p:spPr>
            <a:xfrm>
              <a:off x="5780932" y="3692385"/>
              <a:ext cx="303120" cy="158979"/>
            </a:xfrm>
            <a:custGeom>
              <a:avLst/>
              <a:gdLst/>
              <a:ahLst/>
              <a:cxnLst/>
              <a:rect l="l" t="t" r="r" b="b"/>
              <a:pathLst>
                <a:path w="2288" h="1200" extrusionOk="0">
                  <a:moveTo>
                    <a:pt x="810" y="1"/>
                  </a:moveTo>
                  <a:cubicBezTo>
                    <a:pt x="471" y="1"/>
                    <a:pt x="152" y="40"/>
                    <a:pt x="0" y="73"/>
                  </a:cubicBezTo>
                  <a:lnTo>
                    <a:pt x="28" y="1166"/>
                  </a:lnTo>
                  <a:cubicBezTo>
                    <a:pt x="239" y="1166"/>
                    <a:pt x="564" y="1199"/>
                    <a:pt x="887" y="1199"/>
                  </a:cubicBezTo>
                  <a:cubicBezTo>
                    <a:pt x="1304" y="1199"/>
                    <a:pt x="1715" y="1143"/>
                    <a:pt x="1861" y="884"/>
                  </a:cubicBezTo>
                  <a:cubicBezTo>
                    <a:pt x="2288" y="165"/>
                    <a:pt x="1507" y="1"/>
                    <a:pt x="810" y="1"/>
                  </a:cubicBezTo>
                  <a:close/>
                </a:path>
              </a:pathLst>
            </a:custGeom>
            <a:solidFill>
              <a:srgbClr val="091D45">
                <a:alpha val="4118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83" name="Google Shape;3350;p59"/>
            <p:cNvSpPr/>
            <p:nvPr/>
          </p:nvSpPr>
          <p:spPr>
            <a:xfrm>
              <a:off x="6188578" y="2871665"/>
              <a:ext cx="385524" cy="966857"/>
            </a:xfrm>
            <a:custGeom>
              <a:avLst/>
              <a:gdLst/>
              <a:ahLst/>
              <a:cxnLst/>
              <a:rect l="l" t="t" r="r" b="b"/>
              <a:pathLst>
                <a:path w="2910" h="7298" extrusionOk="0">
                  <a:moveTo>
                    <a:pt x="2906" y="0"/>
                  </a:moveTo>
                  <a:lnTo>
                    <a:pt x="178" y="976"/>
                  </a:lnTo>
                  <a:cubicBezTo>
                    <a:pt x="1" y="1768"/>
                    <a:pt x="154" y="2704"/>
                    <a:pt x="154" y="3495"/>
                  </a:cubicBezTo>
                  <a:cubicBezTo>
                    <a:pt x="154" y="4259"/>
                    <a:pt x="101" y="4994"/>
                    <a:pt x="101" y="5757"/>
                  </a:cubicBezTo>
                  <a:cubicBezTo>
                    <a:pt x="101" y="6067"/>
                    <a:pt x="130" y="6368"/>
                    <a:pt x="130" y="6649"/>
                  </a:cubicBezTo>
                  <a:cubicBezTo>
                    <a:pt x="130" y="7003"/>
                    <a:pt x="53" y="7103"/>
                    <a:pt x="359" y="7204"/>
                  </a:cubicBezTo>
                  <a:cubicBezTo>
                    <a:pt x="502" y="7251"/>
                    <a:pt x="963" y="7298"/>
                    <a:pt x="1337" y="7298"/>
                  </a:cubicBezTo>
                  <a:cubicBezTo>
                    <a:pt x="1570" y="7298"/>
                    <a:pt x="1769" y="7280"/>
                    <a:pt x="1837" y="7232"/>
                  </a:cubicBezTo>
                  <a:cubicBezTo>
                    <a:pt x="1986" y="7123"/>
                    <a:pt x="2038" y="6718"/>
                    <a:pt x="1909" y="6541"/>
                  </a:cubicBezTo>
                  <a:cubicBezTo>
                    <a:pt x="1833" y="6440"/>
                    <a:pt x="1726" y="6415"/>
                    <a:pt x="1605" y="6415"/>
                  </a:cubicBezTo>
                  <a:cubicBezTo>
                    <a:pt x="1485" y="6415"/>
                    <a:pt x="1351" y="6440"/>
                    <a:pt x="1222" y="6440"/>
                  </a:cubicBezTo>
                  <a:cubicBezTo>
                    <a:pt x="1628" y="5424"/>
                    <a:pt x="1829" y="4259"/>
                    <a:pt x="2163" y="3214"/>
                  </a:cubicBezTo>
                  <a:cubicBezTo>
                    <a:pt x="2444" y="2399"/>
                    <a:pt x="2910" y="948"/>
                    <a:pt x="2906" y="0"/>
                  </a:cubicBezTo>
                  <a:close/>
                </a:path>
              </a:pathLst>
            </a:custGeom>
            <a:solidFill>
              <a:srgbClr val="091D45">
                <a:alpha val="4118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84" name="Google Shape;3351;p59"/>
            <p:cNvSpPr/>
            <p:nvPr/>
          </p:nvSpPr>
          <p:spPr>
            <a:xfrm>
              <a:off x="6359347" y="3731997"/>
              <a:ext cx="71408" cy="102674"/>
            </a:xfrm>
            <a:custGeom>
              <a:avLst/>
              <a:gdLst/>
              <a:ahLst/>
              <a:cxnLst/>
              <a:rect l="l" t="t" r="r" b="b"/>
              <a:pathLst>
                <a:path w="539" h="775" extrusionOk="0">
                  <a:moveTo>
                    <a:pt x="67" y="1"/>
                  </a:moveTo>
                  <a:cubicBezTo>
                    <a:pt x="45" y="1"/>
                    <a:pt x="23" y="2"/>
                    <a:pt x="0" y="3"/>
                  </a:cubicBezTo>
                  <a:cubicBezTo>
                    <a:pt x="77" y="59"/>
                    <a:pt x="161" y="87"/>
                    <a:pt x="217" y="139"/>
                  </a:cubicBezTo>
                  <a:cubicBezTo>
                    <a:pt x="282" y="180"/>
                    <a:pt x="318" y="236"/>
                    <a:pt x="346" y="300"/>
                  </a:cubicBezTo>
                  <a:cubicBezTo>
                    <a:pt x="370" y="364"/>
                    <a:pt x="394" y="445"/>
                    <a:pt x="410" y="525"/>
                  </a:cubicBezTo>
                  <a:cubicBezTo>
                    <a:pt x="430" y="605"/>
                    <a:pt x="446" y="686"/>
                    <a:pt x="458" y="774"/>
                  </a:cubicBezTo>
                  <a:cubicBezTo>
                    <a:pt x="507" y="702"/>
                    <a:pt x="527" y="605"/>
                    <a:pt x="531" y="513"/>
                  </a:cubicBezTo>
                  <a:cubicBezTo>
                    <a:pt x="539" y="425"/>
                    <a:pt x="527" y="328"/>
                    <a:pt x="487" y="240"/>
                  </a:cubicBezTo>
                  <a:cubicBezTo>
                    <a:pt x="466" y="192"/>
                    <a:pt x="442" y="147"/>
                    <a:pt x="402" y="111"/>
                  </a:cubicBezTo>
                  <a:cubicBezTo>
                    <a:pt x="362" y="79"/>
                    <a:pt x="318" y="47"/>
                    <a:pt x="270" y="35"/>
                  </a:cubicBezTo>
                  <a:cubicBezTo>
                    <a:pt x="203" y="8"/>
                    <a:pt x="135" y="1"/>
                    <a:pt x="6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85" name="Google Shape;3352;p59"/>
            <p:cNvSpPr/>
            <p:nvPr/>
          </p:nvSpPr>
          <p:spPr>
            <a:xfrm>
              <a:off x="5524184" y="2327963"/>
              <a:ext cx="1119477" cy="1522886"/>
            </a:xfrm>
            <a:custGeom>
              <a:avLst/>
              <a:gdLst/>
              <a:ahLst/>
              <a:cxnLst/>
              <a:rect l="l" t="t" r="r" b="b"/>
              <a:pathLst>
                <a:path w="8450" h="11495" extrusionOk="0">
                  <a:moveTo>
                    <a:pt x="7133" y="0"/>
                  </a:moveTo>
                  <a:cubicBezTo>
                    <a:pt x="7029" y="0"/>
                    <a:pt x="6918" y="15"/>
                    <a:pt x="6799" y="46"/>
                  </a:cubicBezTo>
                  <a:cubicBezTo>
                    <a:pt x="5372" y="424"/>
                    <a:pt x="5509" y="1673"/>
                    <a:pt x="5838" y="2943"/>
                  </a:cubicBezTo>
                  <a:cubicBezTo>
                    <a:pt x="6007" y="3614"/>
                    <a:pt x="6775" y="4413"/>
                    <a:pt x="5919" y="5161"/>
                  </a:cubicBezTo>
                  <a:cubicBezTo>
                    <a:pt x="5268" y="5731"/>
                    <a:pt x="5003" y="5956"/>
                    <a:pt x="4263" y="6398"/>
                  </a:cubicBezTo>
                  <a:cubicBezTo>
                    <a:pt x="3408" y="6908"/>
                    <a:pt x="2568" y="7467"/>
                    <a:pt x="1744" y="8029"/>
                  </a:cubicBezTo>
                  <a:cubicBezTo>
                    <a:pt x="579" y="8825"/>
                    <a:pt x="77" y="10111"/>
                    <a:pt x="1" y="11436"/>
                  </a:cubicBezTo>
                  <a:lnTo>
                    <a:pt x="1849" y="11489"/>
                  </a:lnTo>
                  <a:cubicBezTo>
                    <a:pt x="1885" y="11493"/>
                    <a:pt x="1919" y="11495"/>
                    <a:pt x="1952" y="11495"/>
                  </a:cubicBezTo>
                  <a:cubicBezTo>
                    <a:pt x="2719" y="11495"/>
                    <a:pt x="2526" y="10398"/>
                    <a:pt x="2869" y="9886"/>
                  </a:cubicBezTo>
                  <a:cubicBezTo>
                    <a:pt x="3532" y="8869"/>
                    <a:pt x="4826" y="8158"/>
                    <a:pt x="5766" y="7423"/>
                  </a:cubicBezTo>
                  <a:cubicBezTo>
                    <a:pt x="6706" y="6683"/>
                    <a:pt x="7570" y="5868"/>
                    <a:pt x="7875" y="4675"/>
                  </a:cubicBezTo>
                  <a:cubicBezTo>
                    <a:pt x="8157" y="3630"/>
                    <a:pt x="7928" y="2360"/>
                    <a:pt x="8382" y="1368"/>
                  </a:cubicBezTo>
                  <a:cubicBezTo>
                    <a:pt x="8402" y="1328"/>
                    <a:pt x="8422" y="1296"/>
                    <a:pt x="8450" y="1255"/>
                  </a:cubicBezTo>
                  <a:cubicBezTo>
                    <a:pt x="8132" y="551"/>
                    <a:pt x="7770" y="0"/>
                    <a:pt x="713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86" name="Google Shape;3353;p59"/>
            <p:cNvSpPr/>
            <p:nvPr/>
          </p:nvSpPr>
          <p:spPr>
            <a:xfrm>
              <a:off x="5000485" y="1454118"/>
              <a:ext cx="1849721" cy="2387467"/>
            </a:xfrm>
            <a:custGeom>
              <a:avLst/>
              <a:gdLst/>
              <a:ahLst/>
              <a:cxnLst/>
              <a:rect l="l" t="t" r="r" b="b"/>
              <a:pathLst>
                <a:path w="13962" h="18021" extrusionOk="0">
                  <a:moveTo>
                    <a:pt x="8257" y="1"/>
                  </a:moveTo>
                  <a:cubicBezTo>
                    <a:pt x="8257" y="1"/>
                    <a:pt x="8257" y="5"/>
                    <a:pt x="8253" y="5"/>
                  </a:cubicBezTo>
                  <a:cubicBezTo>
                    <a:pt x="8281" y="37"/>
                    <a:pt x="8313" y="61"/>
                    <a:pt x="8333" y="85"/>
                  </a:cubicBezTo>
                  <a:cubicBezTo>
                    <a:pt x="8421" y="214"/>
                    <a:pt x="8474" y="394"/>
                    <a:pt x="8538" y="535"/>
                  </a:cubicBezTo>
                  <a:cubicBezTo>
                    <a:pt x="8715" y="989"/>
                    <a:pt x="8831" y="1411"/>
                    <a:pt x="8895" y="1881"/>
                  </a:cubicBezTo>
                  <a:cubicBezTo>
                    <a:pt x="8719" y="1841"/>
                    <a:pt x="8578" y="1672"/>
                    <a:pt x="8490" y="1523"/>
                  </a:cubicBezTo>
                  <a:lnTo>
                    <a:pt x="8490" y="1523"/>
                  </a:lnTo>
                  <a:cubicBezTo>
                    <a:pt x="8413" y="1700"/>
                    <a:pt x="8461" y="1953"/>
                    <a:pt x="8514" y="2134"/>
                  </a:cubicBezTo>
                  <a:cubicBezTo>
                    <a:pt x="8397" y="2134"/>
                    <a:pt x="8208" y="2062"/>
                    <a:pt x="8108" y="1994"/>
                  </a:cubicBezTo>
                  <a:lnTo>
                    <a:pt x="8108" y="1994"/>
                  </a:lnTo>
                  <a:cubicBezTo>
                    <a:pt x="8180" y="2110"/>
                    <a:pt x="8249" y="2227"/>
                    <a:pt x="8321" y="2335"/>
                  </a:cubicBezTo>
                  <a:cubicBezTo>
                    <a:pt x="8068" y="2552"/>
                    <a:pt x="7875" y="2757"/>
                    <a:pt x="7686" y="3026"/>
                  </a:cubicBezTo>
                  <a:cubicBezTo>
                    <a:pt x="7618" y="3110"/>
                    <a:pt x="7533" y="3191"/>
                    <a:pt x="7461" y="3275"/>
                  </a:cubicBezTo>
                  <a:cubicBezTo>
                    <a:pt x="7453" y="3287"/>
                    <a:pt x="7449" y="3291"/>
                    <a:pt x="7445" y="3299"/>
                  </a:cubicBezTo>
                  <a:cubicBezTo>
                    <a:pt x="7164" y="3810"/>
                    <a:pt x="6862" y="4344"/>
                    <a:pt x="6830" y="4927"/>
                  </a:cubicBezTo>
                  <a:cubicBezTo>
                    <a:pt x="6806" y="5509"/>
                    <a:pt x="7236" y="6072"/>
                    <a:pt x="6782" y="6606"/>
                  </a:cubicBezTo>
                  <a:cubicBezTo>
                    <a:pt x="5995" y="7494"/>
                    <a:pt x="4416" y="7799"/>
                    <a:pt x="3375" y="8209"/>
                  </a:cubicBezTo>
                  <a:cubicBezTo>
                    <a:pt x="2105" y="8715"/>
                    <a:pt x="1266" y="9378"/>
                    <a:pt x="759" y="10672"/>
                  </a:cubicBezTo>
                  <a:cubicBezTo>
                    <a:pt x="354" y="11769"/>
                    <a:pt x="277" y="13038"/>
                    <a:pt x="201" y="14208"/>
                  </a:cubicBezTo>
                  <a:cubicBezTo>
                    <a:pt x="153" y="14846"/>
                    <a:pt x="129" y="15505"/>
                    <a:pt x="129" y="16168"/>
                  </a:cubicBezTo>
                  <a:cubicBezTo>
                    <a:pt x="129" y="16526"/>
                    <a:pt x="0" y="17337"/>
                    <a:pt x="253" y="17619"/>
                  </a:cubicBezTo>
                  <a:cubicBezTo>
                    <a:pt x="583" y="17952"/>
                    <a:pt x="1217" y="17643"/>
                    <a:pt x="1547" y="17952"/>
                  </a:cubicBezTo>
                  <a:lnTo>
                    <a:pt x="3950" y="18020"/>
                  </a:lnTo>
                  <a:cubicBezTo>
                    <a:pt x="4026" y="16695"/>
                    <a:pt x="4528" y="15409"/>
                    <a:pt x="5693" y="14617"/>
                  </a:cubicBezTo>
                  <a:cubicBezTo>
                    <a:pt x="6517" y="14055"/>
                    <a:pt x="7361" y="13496"/>
                    <a:pt x="8212" y="12982"/>
                  </a:cubicBezTo>
                  <a:cubicBezTo>
                    <a:pt x="8952" y="12540"/>
                    <a:pt x="9213" y="12315"/>
                    <a:pt x="9864" y="11749"/>
                  </a:cubicBezTo>
                  <a:cubicBezTo>
                    <a:pt x="10723" y="11001"/>
                    <a:pt x="9956" y="10202"/>
                    <a:pt x="9783" y="9527"/>
                  </a:cubicBezTo>
                  <a:cubicBezTo>
                    <a:pt x="9462" y="8257"/>
                    <a:pt x="9329" y="7012"/>
                    <a:pt x="10748" y="6630"/>
                  </a:cubicBezTo>
                  <a:cubicBezTo>
                    <a:pt x="10869" y="6598"/>
                    <a:pt x="10981" y="6583"/>
                    <a:pt x="11086" y="6583"/>
                  </a:cubicBezTo>
                  <a:cubicBezTo>
                    <a:pt x="11720" y="6583"/>
                    <a:pt x="12081" y="7132"/>
                    <a:pt x="12391" y="7835"/>
                  </a:cubicBezTo>
                  <a:cubicBezTo>
                    <a:pt x="12672" y="7333"/>
                    <a:pt x="13090" y="6947"/>
                    <a:pt x="13419" y="6473"/>
                  </a:cubicBezTo>
                  <a:cubicBezTo>
                    <a:pt x="13753" y="6019"/>
                    <a:pt x="13825" y="5485"/>
                    <a:pt x="13853" y="4898"/>
                  </a:cubicBezTo>
                  <a:cubicBezTo>
                    <a:pt x="13873" y="4497"/>
                    <a:pt x="13701" y="4179"/>
                    <a:pt x="13652" y="3834"/>
                  </a:cubicBezTo>
                  <a:cubicBezTo>
                    <a:pt x="13464" y="3456"/>
                    <a:pt x="13327" y="3070"/>
                    <a:pt x="13030" y="2713"/>
                  </a:cubicBezTo>
                  <a:cubicBezTo>
                    <a:pt x="13146" y="2636"/>
                    <a:pt x="13271" y="2524"/>
                    <a:pt x="13387" y="2431"/>
                  </a:cubicBezTo>
                  <a:cubicBezTo>
                    <a:pt x="13283" y="2431"/>
                    <a:pt x="13174" y="2445"/>
                    <a:pt x="13064" y="2445"/>
                  </a:cubicBezTo>
                  <a:cubicBezTo>
                    <a:pt x="12988" y="2445"/>
                    <a:pt x="12911" y="2439"/>
                    <a:pt x="12837" y="2415"/>
                  </a:cubicBezTo>
                  <a:cubicBezTo>
                    <a:pt x="12961" y="2251"/>
                    <a:pt x="13118" y="2086"/>
                    <a:pt x="13259" y="1933"/>
                  </a:cubicBezTo>
                  <a:lnTo>
                    <a:pt x="13259" y="1933"/>
                  </a:lnTo>
                  <a:cubicBezTo>
                    <a:pt x="13054" y="2010"/>
                    <a:pt x="12813" y="2034"/>
                    <a:pt x="12596" y="2034"/>
                  </a:cubicBezTo>
                  <a:cubicBezTo>
                    <a:pt x="12913" y="1692"/>
                    <a:pt x="13235" y="1323"/>
                    <a:pt x="13560" y="981"/>
                  </a:cubicBezTo>
                  <a:cubicBezTo>
                    <a:pt x="13697" y="836"/>
                    <a:pt x="13809" y="808"/>
                    <a:pt x="13962" y="804"/>
                  </a:cubicBezTo>
                  <a:cubicBezTo>
                    <a:pt x="13909" y="718"/>
                    <a:pt x="13823" y="668"/>
                    <a:pt x="13696" y="668"/>
                  </a:cubicBezTo>
                  <a:cubicBezTo>
                    <a:pt x="13651" y="668"/>
                    <a:pt x="13600" y="674"/>
                    <a:pt x="13544" y="688"/>
                  </a:cubicBezTo>
                  <a:cubicBezTo>
                    <a:pt x="12933" y="816"/>
                    <a:pt x="12656" y="1379"/>
                    <a:pt x="12174" y="1680"/>
                  </a:cubicBezTo>
                  <a:cubicBezTo>
                    <a:pt x="11997" y="1790"/>
                    <a:pt x="11721" y="1827"/>
                    <a:pt x="11404" y="1827"/>
                  </a:cubicBezTo>
                  <a:cubicBezTo>
                    <a:pt x="10772" y="1827"/>
                    <a:pt x="9979" y="1680"/>
                    <a:pt x="9502" y="1680"/>
                  </a:cubicBezTo>
                  <a:cubicBezTo>
                    <a:pt x="9454" y="1122"/>
                    <a:pt x="8767" y="226"/>
                    <a:pt x="825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87" name="Google Shape;3354;p59"/>
            <p:cNvSpPr/>
            <p:nvPr/>
          </p:nvSpPr>
          <p:spPr>
            <a:xfrm>
              <a:off x="5987869" y="1456238"/>
              <a:ext cx="191172" cy="434013"/>
            </a:xfrm>
            <a:custGeom>
              <a:avLst/>
              <a:gdLst/>
              <a:ahLst/>
              <a:cxnLst/>
              <a:rect l="l" t="t" r="r" b="b"/>
              <a:pathLst>
                <a:path w="1443" h="3276" extrusionOk="0">
                  <a:moveTo>
                    <a:pt x="800" y="1"/>
                  </a:moveTo>
                  <a:cubicBezTo>
                    <a:pt x="229" y="1033"/>
                    <a:pt x="518" y="2283"/>
                    <a:pt x="0" y="3275"/>
                  </a:cubicBezTo>
                  <a:cubicBezTo>
                    <a:pt x="80" y="3187"/>
                    <a:pt x="161" y="3107"/>
                    <a:pt x="229" y="3022"/>
                  </a:cubicBezTo>
                  <a:cubicBezTo>
                    <a:pt x="430" y="2749"/>
                    <a:pt x="619" y="2548"/>
                    <a:pt x="872" y="2331"/>
                  </a:cubicBezTo>
                  <a:cubicBezTo>
                    <a:pt x="796" y="2215"/>
                    <a:pt x="731" y="2098"/>
                    <a:pt x="655" y="1990"/>
                  </a:cubicBezTo>
                  <a:lnTo>
                    <a:pt x="655" y="1990"/>
                  </a:lnTo>
                  <a:cubicBezTo>
                    <a:pt x="755" y="2054"/>
                    <a:pt x="944" y="2130"/>
                    <a:pt x="1061" y="2130"/>
                  </a:cubicBezTo>
                  <a:cubicBezTo>
                    <a:pt x="1013" y="1953"/>
                    <a:pt x="960" y="1696"/>
                    <a:pt x="1037" y="1515"/>
                  </a:cubicBezTo>
                  <a:lnTo>
                    <a:pt x="1037" y="1515"/>
                  </a:lnTo>
                  <a:cubicBezTo>
                    <a:pt x="1125" y="1668"/>
                    <a:pt x="1266" y="1833"/>
                    <a:pt x="1442" y="1873"/>
                  </a:cubicBezTo>
                  <a:cubicBezTo>
                    <a:pt x="1378" y="1399"/>
                    <a:pt x="1266" y="985"/>
                    <a:pt x="1085" y="527"/>
                  </a:cubicBezTo>
                  <a:cubicBezTo>
                    <a:pt x="1021" y="387"/>
                    <a:pt x="968" y="210"/>
                    <a:pt x="880" y="81"/>
                  </a:cubicBezTo>
                  <a:cubicBezTo>
                    <a:pt x="860" y="53"/>
                    <a:pt x="832" y="25"/>
                    <a:pt x="80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88" name="Google Shape;3355;p59"/>
            <p:cNvSpPr/>
            <p:nvPr/>
          </p:nvSpPr>
          <p:spPr>
            <a:xfrm>
              <a:off x="6669089" y="1562620"/>
              <a:ext cx="199254" cy="402084"/>
            </a:xfrm>
            <a:custGeom>
              <a:avLst/>
              <a:gdLst/>
              <a:ahLst/>
              <a:cxnLst/>
              <a:rect l="l" t="t" r="r" b="b"/>
              <a:pathLst>
                <a:path w="1504" h="3035" extrusionOk="0">
                  <a:moveTo>
                    <a:pt x="1325" y="0"/>
                  </a:moveTo>
                  <a:cubicBezTo>
                    <a:pt x="1191" y="0"/>
                    <a:pt x="1088" y="36"/>
                    <a:pt x="965" y="166"/>
                  </a:cubicBezTo>
                  <a:cubicBezTo>
                    <a:pt x="636" y="508"/>
                    <a:pt x="318" y="881"/>
                    <a:pt x="1" y="1223"/>
                  </a:cubicBezTo>
                  <a:cubicBezTo>
                    <a:pt x="218" y="1223"/>
                    <a:pt x="459" y="1195"/>
                    <a:pt x="664" y="1122"/>
                  </a:cubicBezTo>
                  <a:lnTo>
                    <a:pt x="664" y="1122"/>
                  </a:lnTo>
                  <a:cubicBezTo>
                    <a:pt x="523" y="1271"/>
                    <a:pt x="374" y="1436"/>
                    <a:pt x="242" y="1600"/>
                  </a:cubicBezTo>
                  <a:cubicBezTo>
                    <a:pt x="316" y="1622"/>
                    <a:pt x="393" y="1629"/>
                    <a:pt x="471" y="1629"/>
                  </a:cubicBezTo>
                  <a:cubicBezTo>
                    <a:pt x="578" y="1629"/>
                    <a:pt x="687" y="1616"/>
                    <a:pt x="792" y="1616"/>
                  </a:cubicBezTo>
                  <a:cubicBezTo>
                    <a:pt x="676" y="1709"/>
                    <a:pt x="547" y="1821"/>
                    <a:pt x="435" y="1898"/>
                  </a:cubicBezTo>
                  <a:cubicBezTo>
                    <a:pt x="732" y="2255"/>
                    <a:pt x="869" y="2637"/>
                    <a:pt x="1061" y="3035"/>
                  </a:cubicBezTo>
                  <a:cubicBezTo>
                    <a:pt x="1045" y="2918"/>
                    <a:pt x="1041" y="2802"/>
                    <a:pt x="1057" y="2677"/>
                  </a:cubicBezTo>
                  <a:cubicBezTo>
                    <a:pt x="1158" y="2062"/>
                    <a:pt x="1439" y="1532"/>
                    <a:pt x="1463" y="897"/>
                  </a:cubicBezTo>
                  <a:cubicBezTo>
                    <a:pt x="1479" y="592"/>
                    <a:pt x="1503" y="202"/>
                    <a:pt x="1371" y="1"/>
                  </a:cubicBezTo>
                  <a:cubicBezTo>
                    <a:pt x="1355" y="1"/>
                    <a:pt x="1340" y="0"/>
                    <a:pt x="132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89" name="Google Shape;3356;p59"/>
            <p:cNvSpPr/>
            <p:nvPr/>
          </p:nvSpPr>
          <p:spPr>
            <a:xfrm>
              <a:off x="5620498" y="3724313"/>
              <a:ext cx="76310" cy="138047"/>
            </a:xfrm>
            <a:custGeom>
              <a:avLst/>
              <a:gdLst/>
              <a:ahLst/>
              <a:cxnLst/>
              <a:rect l="l" t="t" r="r" b="b"/>
              <a:pathLst>
                <a:path w="576" h="1042" extrusionOk="0">
                  <a:moveTo>
                    <a:pt x="1" y="0"/>
                  </a:moveTo>
                  <a:cubicBezTo>
                    <a:pt x="93" y="65"/>
                    <a:pt x="170" y="133"/>
                    <a:pt x="222" y="209"/>
                  </a:cubicBezTo>
                  <a:cubicBezTo>
                    <a:pt x="290" y="286"/>
                    <a:pt x="338" y="366"/>
                    <a:pt x="374" y="450"/>
                  </a:cubicBezTo>
                  <a:cubicBezTo>
                    <a:pt x="382" y="471"/>
                    <a:pt x="395" y="499"/>
                    <a:pt x="399" y="519"/>
                  </a:cubicBezTo>
                  <a:cubicBezTo>
                    <a:pt x="403" y="539"/>
                    <a:pt x="415" y="563"/>
                    <a:pt x="419" y="587"/>
                  </a:cubicBezTo>
                  <a:cubicBezTo>
                    <a:pt x="435" y="631"/>
                    <a:pt x="443" y="683"/>
                    <a:pt x="455" y="732"/>
                  </a:cubicBezTo>
                  <a:lnTo>
                    <a:pt x="491" y="888"/>
                  </a:lnTo>
                  <a:cubicBezTo>
                    <a:pt x="495" y="912"/>
                    <a:pt x="499" y="941"/>
                    <a:pt x="511" y="965"/>
                  </a:cubicBezTo>
                  <a:lnTo>
                    <a:pt x="519" y="1005"/>
                  </a:lnTo>
                  <a:lnTo>
                    <a:pt x="523" y="1025"/>
                  </a:lnTo>
                  <a:cubicBezTo>
                    <a:pt x="523" y="1028"/>
                    <a:pt x="528" y="1036"/>
                    <a:pt x="526" y="1039"/>
                  </a:cubicBezTo>
                  <a:lnTo>
                    <a:pt x="526" y="1039"/>
                  </a:lnTo>
                  <a:cubicBezTo>
                    <a:pt x="529" y="1037"/>
                    <a:pt x="531" y="1033"/>
                    <a:pt x="531" y="1033"/>
                  </a:cubicBezTo>
                  <a:cubicBezTo>
                    <a:pt x="535" y="1029"/>
                    <a:pt x="535" y="1029"/>
                    <a:pt x="535" y="1025"/>
                  </a:cubicBezTo>
                  <a:lnTo>
                    <a:pt x="539" y="1005"/>
                  </a:lnTo>
                  <a:lnTo>
                    <a:pt x="543" y="965"/>
                  </a:lnTo>
                  <a:cubicBezTo>
                    <a:pt x="551" y="941"/>
                    <a:pt x="551" y="908"/>
                    <a:pt x="555" y="884"/>
                  </a:cubicBezTo>
                  <a:lnTo>
                    <a:pt x="559" y="844"/>
                  </a:lnTo>
                  <a:cubicBezTo>
                    <a:pt x="563" y="832"/>
                    <a:pt x="563" y="820"/>
                    <a:pt x="563" y="804"/>
                  </a:cubicBezTo>
                  <a:cubicBezTo>
                    <a:pt x="571" y="780"/>
                    <a:pt x="571" y="748"/>
                    <a:pt x="571" y="724"/>
                  </a:cubicBezTo>
                  <a:cubicBezTo>
                    <a:pt x="575" y="667"/>
                    <a:pt x="571" y="615"/>
                    <a:pt x="559" y="559"/>
                  </a:cubicBezTo>
                  <a:cubicBezTo>
                    <a:pt x="555" y="535"/>
                    <a:pt x="547" y="503"/>
                    <a:pt x="543" y="479"/>
                  </a:cubicBezTo>
                  <a:cubicBezTo>
                    <a:pt x="535" y="446"/>
                    <a:pt x="523" y="418"/>
                    <a:pt x="515" y="394"/>
                  </a:cubicBezTo>
                  <a:cubicBezTo>
                    <a:pt x="471" y="282"/>
                    <a:pt x="399" y="193"/>
                    <a:pt x="310" y="121"/>
                  </a:cubicBezTo>
                  <a:cubicBezTo>
                    <a:pt x="218" y="53"/>
                    <a:pt x="113" y="4"/>
                    <a:pt x="1" y="0"/>
                  </a:cubicBezTo>
                  <a:close/>
                  <a:moveTo>
                    <a:pt x="526" y="1039"/>
                  </a:moveTo>
                  <a:cubicBezTo>
                    <a:pt x="526" y="1040"/>
                    <a:pt x="526" y="1040"/>
                    <a:pt x="525" y="1041"/>
                  </a:cubicBezTo>
                  <a:lnTo>
                    <a:pt x="525" y="1041"/>
                  </a:lnTo>
                  <a:cubicBezTo>
                    <a:pt x="526" y="1040"/>
                    <a:pt x="526" y="1040"/>
                    <a:pt x="526" y="1039"/>
                  </a:cubicBezTo>
                  <a:close/>
                  <a:moveTo>
                    <a:pt x="525" y="1041"/>
                  </a:moveTo>
                  <a:cubicBezTo>
                    <a:pt x="525" y="1041"/>
                    <a:pt x="524" y="1041"/>
                    <a:pt x="523" y="1041"/>
                  </a:cubicBezTo>
                  <a:cubicBezTo>
                    <a:pt x="523" y="1042"/>
                    <a:pt x="523" y="1042"/>
                    <a:pt x="524" y="1042"/>
                  </a:cubicBezTo>
                  <a:cubicBezTo>
                    <a:pt x="524" y="1042"/>
                    <a:pt x="525" y="1041"/>
                    <a:pt x="525" y="1041"/>
                  </a:cubicBezTo>
                  <a:close/>
                </a:path>
              </a:pathLst>
            </a:custGeom>
            <a:solidFill>
              <a:srgbClr val="7E7A7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90" name="Google Shape;3357;p59"/>
            <p:cNvSpPr/>
            <p:nvPr/>
          </p:nvSpPr>
          <p:spPr>
            <a:xfrm>
              <a:off x="4996643" y="2816685"/>
              <a:ext cx="868820" cy="1048202"/>
            </a:xfrm>
            <a:custGeom>
              <a:avLst/>
              <a:gdLst/>
              <a:ahLst/>
              <a:cxnLst/>
              <a:rect l="l" t="t" r="r" b="b"/>
              <a:pathLst>
                <a:path w="6558" h="7912" extrusionOk="0">
                  <a:moveTo>
                    <a:pt x="2798" y="0"/>
                  </a:moveTo>
                  <a:cubicBezTo>
                    <a:pt x="2674" y="0"/>
                    <a:pt x="2546" y="7"/>
                    <a:pt x="2416" y="21"/>
                  </a:cubicBezTo>
                  <a:lnTo>
                    <a:pt x="2436" y="41"/>
                  </a:lnTo>
                  <a:lnTo>
                    <a:pt x="162" y="5168"/>
                  </a:lnTo>
                  <a:cubicBezTo>
                    <a:pt x="162" y="5168"/>
                    <a:pt x="73" y="5610"/>
                    <a:pt x="73" y="6606"/>
                  </a:cubicBezTo>
                  <a:cubicBezTo>
                    <a:pt x="73" y="7161"/>
                    <a:pt x="1" y="7623"/>
                    <a:pt x="584" y="7776"/>
                  </a:cubicBezTo>
                  <a:cubicBezTo>
                    <a:pt x="927" y="7882"/>
                    <a:pt x="2704" y="7912"/>
                    <a:pt x="4094" y="7912"/>
                  </a:cubicBezTo>
                  <a:cubicBezTo>
                    <a:pt x="4654" y="7912"/>
                    <a:pt x="5150" y="7907"/>
                    <a:pt x="5465" y="7900"/>
                  </a:cubicBezTo>
                  <a:cubicBezTo>
                    <a:pt x="6048" y="7876"/>
                    <a:pt x="6558" y="7671"/>
                    <a:pt x="6200" y="7012"/>
                  </a:cubicBezTo>
                  <a:cubicBezTo>
                    <a:pt x="6030" y="6674"/>
                    <a:pt x="5723" y="6614"/>
                    <a:pt x="5394" y="6614"/>
                  </a:cubicBezTo>
                  <a:cubicBezTo>
                    <a:pt x="5212" y="6614"/>
                    <a:pt x="5024" y="6633"/>
                    <a:pt x="4847" y="6633"/>
                  </a:cubicBezTo>
                  <a:cubicBezTo>
                    <a:pt x="4814" y="6633"/>
                    <a:pt x="4782" y="6632"/>
                    <a:pt x="4750" y="6630"/>
                  </a:cubicBezTo>
                  <a:cubicBezTo>
                    <a:pt x="4750" y="6606"/>
                    <a:pt x="4774" y="6530"/>
                    <a:pt x="4774" y="6506"/>
                  </a:cubicBezTo>
                  <a:cubicBezTo>
                    <a:pt x="4750" y="6329"/>
                    <a:pt x="5031" y="5867"/>
                    <a:pt x="5083" y="5666"/>
                  </a:cubicBezTo>
                  <a:cubicBezTo>
                    <a:pt x="5184" y="5337"/>
                    <a:pt x="5288" y="4979"/>
                    <a:pt x="5365" y="4622"/>
                  </a:cubicBezTo>
                  <a:cubicBezTo>
                    <a:pt x="5513" y="3882"/>
                    <a:pt x="5513" y="3171"/>
                    <a:pt x="5413" y="2412"/>
                  </a:cubicBezTo>
                  <a:cubicBezTo>
                    <a:pt x="5202" y="915"/>
                    <a:pt x="4220" y="0"/>
                    <a:pt x="279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91" name="Google Shape;3358;p59"/>
            <p:cNvSpPr/>
            <p:nvPr/>
          </p:nvSpPr>
          <p:spPr>
            <a:xfrm>
              <a:off x="5684354" y="3713184"/>
              <a:ext cx="90618" cy="143214"/>
            </a:xfrm>
            <a:custGeom>
              <a:avLst/>
              <a:gdLst/>
              <a:ahLst/>
              <a:cxnLst/>
              <a:rect l="l" t="t" r="r" b="b"/>
              <a:pathLst>
                <a:path w="684" h="1081" extrusionOk="0">
                  <a:moveTo>
                    <a:pt x="1" y="0"/>
                  </a:moveTo>
                  <a:lnTo>
                    <a:pt x="1" y="0"/>
                  </a:lnTo>
                  <a:cubicBezTo>
                    <a:pt x="101" y="64"/>
                    <a:pt x="210" y="117"/>
                    <a:pt x="290" y="185"/>
                  </a:cubicBezTo>
                  <a:cubicBezTo>
                    <a:pt x="367" y="249"/>
                    <a:pt x="423" y="338"/>
                    <a:pt x="463" y="430"/>
                  </a:cubicBezTo>
                  <a:cubicBezTo>
                    <a:pt x="503" y="526"/>
                    <a:pt x="535" y="631"/>
                    <a:pt x="559" y="743"/>
                  </a:cubicBezTo>
                  <a:cubicBezTo>
                    <a:pt x="592" y="852"/>
                    <a:pt x="612" y="964"/>
                    <a:pt x="640" y="1081"/>
                  </a:cubicBezTo>
                  <a:cubicBezTo>
                    <a:pt x="676" y="964"/>
                    <a:pt x="684" y="848"/>
                    <a:pt x="680" y="727"/>
                  </a:cubicBezTo>
                  <a:cubicBezTo>
                    <a:pt x="676" y="607"/>
                    <a:pt x="652" y="486"/>
                    <a:pt x="604" y="370"/>
                  </a:cubicBezTo>
                  <a:cubicBezTo>
                    <a:pt x="579" y="309"/>
                    <a:pt x="543" y="257"/>
                    <a:pt x="503" y="205"/>
                  </a:cubicBezTo>
                  <a:cubicBezTo>
                    <a:pt x="463" y="157"/>
                    <a:pt x="411" y="117"/>
                    <a:pt x="354" y="84"/>
                  </a:cubicBezTo>
                  <a:cubicBezTo>
                    <a:pt x="238" y="24"/>
                    <a:pt x="121" y="4"/>
                    <a:pt x="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92" name="Google Shape;3359;p59"/>
            <p:cNvSpPr/>
            <p:nvPr/>
          </p:nvSpPr>
          <p:spPr>
            <a:xfrm>
              <a:off x="6324372" y="1680925"/>
              <a:ext cx="70746" cy="104131"/>
            </a:xfrm>
            <a:custGeom>
              <a:avLst/>
              <a:gdLst/>
              <a:ahLst/>
              <a:cxnLst/>
              <a:rect l="l" t="t" r="r" b="b"/>
              <a:pathLst>
                <a:path w="534" h="786" extrusionOk="0">
                  <a:moveTo>
                    <a:pt x="23" y="0"/>
                  </a:moveTo>
                  <a:lnTo>
                    <a:pt x="23" y="0"/>
                  </a:lnTo>
                  <a:cubicBezTo>
                    <a:pt x="0" y="312"/>
                    <a:pt x="22" y="785"/>
                    <a:pt x="173" y="785"/>
                  </a:cubicBezTo>
                  <a:cubicBezTo>
                    <a:pt x="178" y="785"/>
                    <a:pt x="183" y="785"/>
                    <a:pt x="188" y="784"/>
                  </a:cubicBezTo>
                  <a:cubicBezTo>
                    <a:pt x="321" y="748"/>
                    <a:pt x="461" y="358"/>
                    <a:pt x="534" y="57"/>
                  </a:cubicBezTo>
                  <a:cubicBezTo>
                    <a:pt x="361" y="36"/>
                    <a:pt x="184" y="16"/>
                    <a:pt x="2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93" name="Google Shape;3360;p59"/>
            <p:cNvSpPr/>
            <p:nvPr/>
          </p:nvSpPr>
          <p:spPr>
            <a:xfrm>
              <a:off x="6406113" y="1690994"/>
              <a:ext cx="93930" cy="221246"/>
            </a:xfrm>
            <a:custGeom>
              <a:avLst/>
              <a:gdLst/>
              <a:ahLst/>
              <a:cxnLst/>
              <a:rect l="l" t="t" r="r" b="b"/>
              <a:pathLst>
                <a:path w="709" h="1670" extrusionOk="0">
                  <a:moveTo>
                    <a:pt x="138" y="1"/>
                  </a:moveTo>
                  <a:cubicBezTo>
                    <a:pt x="122" y="165"/>
                    <a:pt x="109" y="330"/>
                    <a:pt x="93" y="503"/>
                  </a:cubicBezTo>
                  <a:cubicBezTo>
                    <a:pt x="77" y="700"/>
                    <a:pt x="77" y="889"/>
                    <a:pt x="69" y="1065"/>
                  </a:cubicBezTo>
                  <a:cubicBezTo>
                    <a:pt x="53" y="1190"/>
                    <a:pt x="1" y="1459"/>
                    <a:pt x="53" y="1572"/>
                  </a:cubicBezTo>
                  <a:cubicBezTo>
                    <a:pt x="84" y="1641"/>
                    <a:pt x="117" y="1670"/>
                    <a:pt x="151" y="1670"/>
                  </a:cubicBezTo>
                  <a:cubicBezTo>
                    <a:pt x="284" y="1670"/>
                    <a:pt x="430" y="1237"/>
                    <a:pt x="475" y="1126"/>
                  </a:cubicBezTo>
                  <a:cubicBezTo>
                    <a:pt x="576" y="796"/>
                    <a:pt x="624" y="451"/>
                    <a:pt x="692" y="121"/>
                  </a:cubicBezTo>
                  <a:cubicBezTo>
                    <a:pt x="696" y="93"/>
                    <a:pt x="700" y="65"/>
                    <a:pt x="708" y="37"/>
                  </a:cubicBezTo>
                  <a:cubicBezTo>
                    <a:pt x="527" y="29"/>
                    <a:pt x="330" y="17"/>
                    <a:pt x="13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94" name="Google Shape;3361;p59"/>
            <p:cNvSpPr/>
            <p:nvPr/>
          </p:nvSpPr>
          <p:spPr>
            <a:xfrm>
              <a:off x="6521637" y="1688344"/>
              <a:ext cx="67301" cy="145996"/>
            </a:xfrm>
            <a:custGeom>
              <a:avLst/>
              <a:gdLst/>
              <a:ahLst/>
              <a:cxnLst/>
              <a:rect l="l" t="t" r="r" b="b"/>
              <a:pathLst>
                <a:path w="508" h="1102" extrusionOk="0">
                  <a:moveTo>
                    <a:pt x="507" y="1"/>
                  </a:moveTo>
                  <a:lnTo>
                    <a:pt x="507" y="1"/>
                  </a:lnTo>
                  <a:cubicBezTo>
                    <a:pt x="366" y="41"/>
                    <a:pt x="202" y="61"/>
                    <a:pt x="13" y="65"/>
                  </a:cubicBezTo>
                  <a:cubicBezTo>
                    <a:pt x="5" y="463"/>
                    <a:pt x="1" y="1101"/>
                    <a:pt x="125" y="1101"/>
                  </a:cubicBezTo>
                  <a:cubicBezTo>
                    <a:pt x="274" y="1101"/>
                    <a:pt x="435" y="422"/>
                    <a:pt x="50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95" name="Google Shape;3362;p59"/>
            <p:cNvSpPr/>
            <p:nvPr/>
          </p:nvSpPr>
          <p:spPr>
            <a:xfrm>
              <a:off x="5196293" y="2584181"/>
              <a:ext cx="313056" cy="144141"/>
            </a:xfrm>
            <a:custGeom>
              <a:avLst/>
              <a:gdLst/>
              <a:ahLst/>
              <a:cxnLst/>
              <a:rect l="l" t="t" r="r" b="b"/>
              <a:pathLst>
                <a:path w="2363" h="1088" extrusionOk="0">
                  <a:moveTo>
                    <a:pt x="1222" y="0"/>
                  </a:moveTo>
                  <a:cubicBezTo>
                    <a:pt x="740" y="254"/>
                    <a:pt x="338" y="555"/>
                    <a:pt x="1" y="945"/>
                  </a:cubicBezTo>
                  <a:cubicBezTo>
                    <a:pt x="49" y="950"/>
                    <a:pt x="98" y="952"/>
                    <a:pt x="148" y="952"/>
                  </a:cubicBezTo>
                  <a:cubicBezTo>
                    <a:pt x="305" y="952"/>
                    <a:pt x="468" y="932"/>
                    <a:pt x="626" y="932"/>
                  </a:cubicBezTo>
                  <a:cubicBezTo>
                    <a:pt x="645" y="932"/>
                    <a:pt x="664" y="932"/>
                    <a:pt x="684" y="933"/>
                  </a:cubicBezTo>
                  <a:cubicBezTo>
                    <a:pt x="1049" y="957"/>
                    <a:pt x="1419" y="949"/>
                    <a:pt x="1776" y="1009"/>
                  </a:cubicBezTo>
                  <a:cubicBezTo>
                    <a:pt x="1908" y="1032"/>
                    <a:pt x="2081" y="1087"/>
                    <a:pt x="2193" y="1087"/>
                  </a:cubicBezTo>
                  <a:cubicBezTo>
                    <a:pt x="2311" y="1087"/>
                    <a:pt x="2362" y="1026"/>
                    <a:pt x="2226" y="804"/>
                  </a:cubicBezTo>
                  <a:cubicBezTo>
                    <a:pt x="2034" y="487"/>
                    <a:pt x="1668" y="205"/>
                    <a:pt x="1335" y="53"/>
                  </a:cubicBezTo>
                  <a:cubicBezTo>
                    <a:pt x="1294" y="33"/>
                    <a:pt x="1262" y="21"/>
                    <a:pt x="1222" y="0"/>
                  </a:cubicBezTo>
                  <a:close/>
                </a:path>
              </a:pathLst>
            </a:custGeom>
            <a:solidFill>
              <a:srgbClr val="091D45">
                <a:alpha val="4118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96" name="Google Shape;3363;p59"/>
            <p:cNvSpPr/>
            <p:nvPr/>
          </p:nvSpPr>
          <p:spPr>
            <a:xfrm>
              <a:off x="5526304" y="2452230"/>
              <a:ext cx="276226" cy="276623"/>
            </a:xfrm>
            <a:custGeom>
              <a:avLst/>
              <a:gdLst/>
              <a:ahLst/>
              <a:cxnLst/>
              <a:rect l="l" t="t" r="r" b="b"/>
              <a:pathLst>
                <a:path w="2085" h="2088" extrusionOk="0">
                  <a:moveTo>
                    <a:pt x="1379" y="0"/>
                  </a:moveTo>
                  <a:cubicBezTo>
                    <a:pt x="925" y="185"/>
                    <a:pt x="443" y="329"/>
                    <a:pt x="1" y="478"/>
                  </a:cubicBezTo>
                  <a:cubicBezTo>
                    <a:pt x="270" y="643"/>
                    <a:pt x="531" y="860"/>
                    <a:pt x="764" y="1049"/>
                  </a:cubicBezTo>
                  <a:cubicBezTo>
                    <a:pt x="1102" y="1330"/>
                    <a:pt x="1355" y="1780"/>
                    <a:pt x="1712" y="2021"/>
                  </a:cubicBezTo>
                  <a:cubicBezTo>
                    <a:pt x="1783" y="2068"/>
                    <a:pt x="1838" y="2088"/>
                    <a:pt x="1880" y="2088"/>
                  </a:cubicBezTo>
                  <a:cubicBezTo>
                    <a:pt x="2085" y="2088"/>
                    <a:pt x="1971" y="1598"/>
                    <a:pt x="1941" y="1394"/>
                  </a:cubicBezTo>
                  <a:cubicBezTo>
                    <a:pt x="1869" y="1000"/>
                    <a:pt x="1752" y="623"/>
                    <a:pt x="1551" y="265"/>
                  </a:cubicBezTo>
                  <a:cubicBezTo>
                    <a:pt x="1495" y="169"/>
                    <a:pt x="1439" y="84"/>
                    <a:pt x="1379" y="0"/>
                  </a:cubicBezTo>
                  <a:close/>
                </a:path>
              </a:pathLst>
            </a:custGeom>
            <a:solidFill>
              <a:srgbClr val="091D45">
                <a:alpha val="4118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97" name="Google Shape;3364;p59"/>
            <p:cNvSpPr/>
            <p:nvPr/>
          </p:nvSpPr>
          <p:spPr>
            <a:xfrm>
              <a:off x="5771659" y="2329685"/>
              <a:ext cx="243635" cy="227870"/>
            </a:xfrm>
            <a:custGeom>
              <a:avLst/>
              <a:gdLst/>
              <a:ahLst/>
              <a:cxnLst/>
              <a:rect l="l" t="t" r="r" b="b"/>
              <a:pathLst>
                <a:path w="1839" h="1720" extrusionOk="0">
                  <a:moveTo>
                    <a:pt x="969" y="1"/>
                  </a:moveTo>
                  <a:cubicBezTo>
                    <a:pt x="969" y="5"/>
                    <a:pt x="965" y="5"/>
                    <a:pt x="965" y="13"/>
                  </a:cubicBezTo>
                  <a:cubicBezTo>
                    <a:pt x="708" y="298"/>
                    <a:pt x="374" y="523"/>
                    <a:pt x="1" y="716"/>
                  </a:cubicBezTo>
                  <a:cubicBezTo>
                    <a:pt x="174" y="784"/>
                    <a:pt x="354" y="845"/>
                    <a:pt x="483" y="917"/>
                  </a:cubicBezTo>
                  <a:cubicBezTo>
                    <a:pt x="865" y="1102"/>
                    <a:pt x="1158" y="1383"/>
                    <a:pt x="1499" y="1608"/>
                  </a:cubicBezTo>
                  <a:cubicBezTo>
                    <a:pt x="1608" y="1685"/>
                    <a:pt x="1682" y="1719"/>
                    <a:pt x="1732" y="1719"/>
                  </a:cubicBezTo>
                  <a:cubicBezTo>
                    <a:pt x="1838" y="1719"/>
                    <a:pt x="1832" y="1560"/>
                    <a:pt x="1813" y="1319"/>
                  </a:cubicBezTo>
                  <a:cubicBezTo>
                    <a:pt x="1789" y="897"/>
                    <a:pt x="1584" y="555"/>
                    <a:pt x="1282" y="262"/>
                  </a:cubicBezTo>
                  <a:cubicBezTo>
                    <a:pt x="1178" y="162"/>
                    <a:pt x="1078" y="77"/>
                    <a:pt x="969" y="1"/>
                  </a:cubicBezTo>
                  <a:close/>
                </a:path>
              </a:pathLst>
            </a:custGeom>
            <a:solidFill>
              <a:srgbClr val="091D45">
                <a:alpha val="4118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98" name="Google Shape;3365;p59"/>
            <p:cNvSpPr/>
            <p:nvPr/>
          </p:nvSpPr>
          <p:spPr>
            <a:xfrm>
              <a:off x="5909573" y="2148716"/>
              <a:ext cx="93268" cy="114597"/>
            </a:xfrm>
            <a:custGeom>
              <a:avLst/>
              <a:gdLst/>
              <a:ahLst/>
              <a:cxnLst/>
              <a:rect l="l" t="t" r="r" b="b"/>
              <a:pathLst>
                <a:path w="704" h="865" extrusionOk="0">
                  <a:moveTo>
                    <a:pt x="0" y="1"/>
                  </a:moveTo>
                  <a:cubicBezTo>
                    <a:pt x="45" y="286"/>
                    <a:pt x="145" y="567"/>
                    <a:pt x="141" y="845"/>
                  </a:cubicBezTo>
                  <a:cubicBezTo>
                    <a:pt x="221" y="856"/>
                    <a:pt x="305" y="865"/>
                    <a:pt x="383" y="865"/>
                  </a:cubicBezTo>
                  <a:cubicBezTo>
                    <a:pt x="559" y="865"/>
                    <a:pt x="704" y="818"/>
                    <a:pt x="704" y="640"/>
                  </a:cubicBezTo>
                  <a:cubicBezTo>
                    <a:pt x="704" y="338"/>
                    <a:pt x="322" y="113"/>
                    <a:pt x="0" y="1"/>
                  </a:cubicBezTo>
                  <a:close/>
                </a:path>
              </a:pathLst>
            </a:custGeom>
            <a:solidFill>
              <a:srgbClr val="091D45">
                <a:alpha val="4118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99" name="Google Shape;3366;p59"/>
            <p:cNvSpPr/>
            <p:nvPr/>
          </p:nvSpPr>
          <p:spPr>
            <a:xfrm>
              <a:off x="5912222" y="1969337"/>
              <a:ext cx="88498" cy="107973"/>
            </a:xfrm>
            <a:custGeom>
              <a:avLst/>
              <a:gdLst/>
              <a:ahLst/>
              <a:cxnLst/>
              <a:rect l="l" t="t" r="r" b="b"/>
              <a:pathLst>
                <a:path w="668" h="815" extrusionOk="0">
                  <a:moveTo>
                    <a:pt x="254" y="1"/>
                  </a:moveTo>
                  <a:cubicBezTo>
                    <a:pt x="145" y="226"/>
                    <a:pt x="53" y="463"/>
                    <a:pt x="1" y="704"/>
                  </a:cubicBezTo>
                  <a:cubicBezTo>
                    <a:pt x="129" y="761"/>
                    <a:pt x="260" y="815"/>
                    <a:pt x="368" y="815"/>
                  </a:cubicBezTo>
                  <a:cubicBezTo>
                    <a:pt x="460" y="815"/>
                    <a:pt x="535" y="776"/>
                    <a:pt x="579" y="668"/>
                  </a:cubicBezTo>
                  <a:cubicBezTo>
                    <a:pt x="667" y="451"/>
                    <a:pt x="483" y="186"/>
                    <a:pt x="254" y="1"/>
                  </a:cubicBezTo>
                  <a:close/>
                </a:path>
              </a:pathLst>
            </a:custGeom>
            <a:solidFill>
              <a:srgbClr val="091D45">
                <a:alpha val="4118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00" name="Google Shape;3367;p59"/>
            <p:cNvSpPr/>
            <p:nvPr/>
          </p:nvSpPr>
          <p:spPr>
            <a:xfrm>
              <a:off x="6743676" y="2042334"/>
              <a:ext cx="93798" cy="110888"/>
            </a:xfrm>
            <a:custGeom>
              <a:avLst/>
              <a:gdLst/>
              <a:ahLst/>
              <a:cxnLst/>
              <a:rect l="l" t="t" r="r" b="b"/>
              <a:pathLst>
                <a:path w="708" h="837" extrusionOk="0">
                  <a:moveTo>
                    <a:pt x="643" y="0"/>
                  </a:moveTo>
                  <a:cubicBezTo>
                    <a:pt x="498" y="65"/>
                    <a:pt x="354" y="141"/>
                    <a:pt x="269" y="245"/>
                  </a:cubicBezTo>
                  <a:cubicBezTo>
                    <a:pt x="0" y="559"/>
                    <a:pt x="370" y="720"/>
                    <a:pt x="675" y="836"/>
                  </a:cubicBezTo>
                  <a:cubicBezTo>
                    <a:pt x="683" y="720"/>
                    <a:pt x="695" y="599"/>
                    <a:pt x="699" y="474"/>
                  </a:cubicBezTo>
                  <a:cubicBezTo>
                    <a:pt x="707" y="302"/>
                    <a:pt x="683" y="145"/>
                    <a:pt x="643" y="0"/>
                  </a:cubicBezTo>
                  <a:close/>
                </a:path>
              </a:pathLst>
            </a:custGeom>
            <a:solidFill>
              <a:srgbClr val="5E5E5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01" name="Google Shape;3368;p59"/>
            <p:cNvSpPr/>
            <p:nvPr/>
          </p:nvSpPr>
          <p:spPr>
            <a:xfrm>
              <a:off x="5039832" y="2941350"/>
              <a:ext cx="334386" cy="224160"/>
            </a:xfrm>
            <a:custGeom>
              <a:avLst/>
              <a:gdLst/>
              <a:ahLst/>
              <a:cxnLst/>
              <a:rect l="l" t="t" r="r" b="b"/>
              <a:pathLst>
                <a:path w="2524" h="1692" extrusionOk="0">
                  <a:moveTo>
                    <a:pt x="294" y="0"/>
                  </a:moveTo>
                  <a:cubicBezTo>
                    <a:pt x="145" y="543"/>
                    <a:pt x="61" y="1117"/>
                    <a:pt x="0" y="1692"/>
                  </a:cubicBezTo>
                  <a:cubicBezTo>
                    <a:pt x="298" y="1684"/>
                    <a:pt x="595" y="1672"/>
                    <a:pt x="896" y="1595"/>
                  </a:cubicBezTo>
                  <a:cubicBezTo>
                    <a:pt x="1250" y="1495"/>
                    <a:pt x="1949" y="1467"/>
                    <a:pt x="2182" y="1113"/>
                  </a:cubicBezTo>
                  <a:cubicBezTo>
                    <a:pt x="2524" y="567"/>
                    <a:pt x="1037" y="205"/>
                    <a:pt x="294" y="0"/>
                  </a:cubicBezTo>
                  <a:close/>
                </a:path>
              </a:pathLst>
            </a:custGeom>
            <a:solidFill>
              <a:srgbClr val="091D45">
                <a:alpha val="4118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02" name="Google Shape;3369;p59"/>
            <p:cNvSpPr/>
            <p:nvPr/>
          </p:nvSpPr>
          <p:spPr>
            <a:xfrm>
              <a:off x="5018503" y="3292160"/>
              <a:ext cx="282850" cy="197531"/>
            </a:xfrm>
            <a:custGeom>
              <a:avLst/>
              <a:gdLst/>
              <a:ahLst/>
              <a:cxnLst/>
              <a:rect l="l" t="t" r="r" b="b"/>
              <a:pathLst>
                <a:path w="2135" h="1491" extrusionOk="0">
                  <a:moveTo>
                    <a:pt x="85" y="0"/>
                  </a:moveTo>
                  <a:cubicBezTo>
                    <a:pt x="77" y="113"/>
                    <a:pt x="69" y="229"/>
                    <a:pt x="61" y="346"/>
                  </a:cubicBezTo>
                  <a:cubicBezTo>
                    <a:pt x="29" y="715"/>
                    <a:pt x="9" y="1105"/>
                    <a:pt x="1" y="1491"/>
                  </a:cubicBezTo>
                  <a:cubicBezTo>
                    <a:pt x="222" y="1475"/>
                    <a:pt x="443" y="1430"/>
                    <a:pt x="631" y="1398"/>
                  </a:cubicBezTo>
                  <a:cubicBezTo>
                    <a:pt x="997" y="1350"/>
                    <a:pt x="1427" y="1209"/>
                    <a:pt x="1728" y="1008"/>
                  </a:cubicBezTo>
                  <a:cubicBezTo>
                    <a:pt x="2134" y="751"/>
                    <a:pt x="1363" y="462"/>
                    <a:pt x="1130" y="370"/>
                  </a:cubicBezTo>
                  <a:cubicBezTo>
                    <a:pt x="800" y="213"/>
                    <a:pt x="439" y="113"/>
                    <a:pt x="85" y="0"/>
                  </a:cubicBezTo>
                  <a:close/>
                </a:path>
              </a:pathLst>
            </a:custGeom>
            <a:solidFill>
              <a:srgbClr val="091D45">
                <a:alpha val="4118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03" name="Google Shape;3370;p59"/>
            <p:cNvSpPr/>
            <p:nvPr/>
          </p:nvSpPr>
          <p:spPr>
            <a:xfrm>
              <a:off x="5010024" y="3635418"/>
              <a:ext cx="151825" cy="119897"/>
            </a:xfrm>
            <a:custGeom>
              <a:avLst/>
              <a:gdLst/>
              <a:ahLst/>
              <a:cxnLst/>
              <a:rect l="l" t="t" r="r" b="b"/>
              <a:pathLst>
                <a:path w="1146" h="905" extrusionOk="0">
                  <a:moveTo>
                    <a:pt x="41" y="0"/>
                  </a:moveTo>
                  <a:lnTo>
                    <a:pt x="41" y="0"/>
                  </a:lnTo>
                  <a:cubicBezTo>
                    <a:pt x="25" y="282"/>
                    <a:pt x="0" y="643"/>
                    <a:pt x="61" y="904"/>
                  </a:cubicBezTo>
                  <a:cubicBezTo>
                    <a:pt x="157" y="888"/>
                    <a:pt x="250" y="868"/>
                    <a:pt x="330" y="848"/>
                  </a:cubicBezTo>
                  <a:cubicBezTo>
                    <a:pt x="523" y="792"/>
                    <a:pt x="1145" y="591"/>
                    <a:pt x="1145" y="362"/>
                  </a:cubicBezTo>
                  <a:cubicBezTo>
                    <a:pt x="1145" y="105"/>
                    <a:pt x="563" y="93"/>
                    <a:pt x="398" y="69"/>
                  </a:cubicBezTo>
                  <a:cubicBezTo>
                    <a:pt x="278" y="61"/>
                    <a:pt x="157" y="29"/>
                    <a:pt x="41" y="0"/>
                  </a:cubicBezTo>
                  <a:close/>
                </a:path>
              </a:pathLst>
            </a:custGeom>
            <a:solidFill>
              <a:srgbClr val="091D45">
                <a:alpha val="4118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04" name="Google Shape;3371;p59"/>
            <p:cNvSpPr/>
            <p:nvPr/>
          </p:nvSpPr>
          <p:spPr>
            <a:xfrm>
              <a:off x="6157048" y="1827582"/>
              <a:ext cx="96447" cy="45044"/>
            </a:xfrm>
            <a:custGeom>
              <a:avLst/>
              <a:gdLst/>
              <a:ahLst/>
              <a:cxnLst/>
              <a:rect l="l" t="t" r="r" b="b"/>
              <a:pathLst>
                <a:path w="728" h="340" extrusionOk="0">
                  <a:moveTo>
                    <a:pt x="424" y="0"/>
                  </a:moveTo>
                  <a:cubicBezTo>
                    <a:pt x="387" y="0"/>
                    <a:pt x="350" y="5"/>
                    <a:pt x="314" y="14"/>
                  </a:cubicBezTo>
                  <a:cubicBezTo>
                    <a:pt x="238" y="34"/>
                    <a:pt x="165" y="75"/>
                    <a:pt x="105" y="131"/>
                  </a:cubicBezTo>
                  <a:cubicBezTo>
                    <a:pt x="45" y="187"/>
                    <a:pt x="1" y="259"/>
                    <a:pt x="1" y="340"/>
                  </a:cubicBezTo>
                  <a:cubicBezTo>
                    <a:pt x="61" y="287"/>
                    <a:pt x="113" y="255"/>
                    <a:pt x="177" y="227"/>
                  </a:cubicBezTo>
                  <a:cubicBezTo>
                    <a:pt x="238" y="195"/>
                    <a:pt x="298" y="175"/>
                    <a:pt x="358" y="159"/>
                  </a:cubicBezTo>
                  <a:cubicBezTo>
                    <a:pt x="407" y="148"/>
                    <a:pt x="462" y="138"/>
                    <a:pt x="515" y="138"/>
                  </a:cubicBezTo>
                  <a:cubicBezTo>
                    <a:pt x="523" y="138"/>
                    <a:pt x="531" y="138"/>
                    <a:pt x="539" y="139"/>
                  </a:cubicBezTo>
                  <a:cubicBezTo>
                    <a:pt x="599" y="139"/>
                    <a:pt x="660" y="155"/>
                    <a:pt x="728" y="195"/>
                  </a:cubicBezTo>
                  <a:cubicBezTo>
                    <a:pt x="708" y="119"/>
                    <a:pt x="644" y="54"/>
                    <a:pt x="563" y="26"/>
                  </a:cubicBezTo>
                  <a:cubicBezTo>
                    <a:pt x="518" y="8"/>
                    <a:pt x="471" y="0"/>
                    <a:pt x="42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05" name="Google Shape;3372;p59"/>
            <p:cNvSpPr/>
            <p:nvPr/>
          </p:nvSpPr>
          <p:spPr>
            <a:xfrm>
              <a:off x="6588805" y="1862557"/>
              <a:ext cx="105986" cy="63327"/>
            </a:xfrm>
            <a:custGeom>
              <a:avLst/>
              <a:gdLst/>
              <a:ahLst/>
              <a:cxnLst/>
              <a:rect l="l" t="t" r="r" b="b"/>
              <a:pathLst>
                <a:path w="800" h="478" extrusionOk="0">
                  <a:moveTo>
                    <a:pt x="326" y="1"/>
                  </a:moveTo>
                  <a:cubicBezTo>
                    <a:pt x="283" y="1"/>
                    <a:pt x="239" y="7"/>
                    <a:pt x="197" y="19"/>
                  </a:cubicBezTo>
                  <a:cubicBezTo>
                    <a:pt x="101" y="52"/>
                    <a:pt x="24" y="128"/>
                    <a:pt x="0" y="216"/>
                  </a:cubicBezTo>
                  <a:cubicBezTo>
                    <a:pt x="72" y="167"/>
                    <a:pt x="136" y="140"/>
                    <a:pt x="210" y="140"/>
                  </a:cubicBezTo>
                  <a:cubicBezTo>
                    <a:pt x="215" y="140"/>
                    <a:pt x="220" y="140"/>
                    <a:pt x="225" y="140"/>
                  </a:cubicBezTo>
                  <a:cubicBezTo>
                    <a:pt x="233" y="140"/>
                    <a:pt x="240" y="139"/>
                    <a:pt x="247" y="139"/>
                  </a:cubicBezTo>
                  <a:cubicBezTo>
                    <a:pt x="312" y="139"/>
                    <a:pt x="373" y="155"/>
                    <a:pt x="438" y="176"/>
                  </a:cubicBezTo>
                  <a:cubicBezTo>
                    <a:pt x="502" y="204"/>
                    <a:pt x="567" y="236"/>
                    <a:pt x="627" y="289"/>
                  </a:cubicBezTo>
                  <a:cubicBezTo>
                    <a:pt x="687" y="337"/>
                    <a:pt x="739" y="397"/>
                    <a:pt x="780" y="477"/>
                  </a:cubicBezTo>
                  <a:cubicBezTo>
                    <a:pt x="800" y="389"/>
                    <a:pt x="776" y="289"/>
                    <a:pt x="719" y="208"/>
                  </a:cubicBezTo>
                  <a:cubicBezTo>
                    <a:pt x="659" y="128"/>
                    <a:pt x="579" y="68"/>
                    <a:pt x="486" y="31"/>
                  </a:cubicBezTo>
                  <a:cubicBezTo>
                    <a:pt x="437" y="11"/>
                    <a:pt x="382" y="1"/>
                    <a:pt x="32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06" name="Google Shape;3373;p59"/>
            <p:cNvSpPr/>
            <p:nvPr/>
          </p:nvSpPr>
          <p:spPr>
            <a:xfrm>
              <a:off x="6120351" y="2025509"/>
              <a:ext cx="145996" cy="54185"/>
            </a:xfrm>
            <a:custGeom>
              <a:avLst/>
              <a:gdLst/>
              <a:ahLst/>
              <a:cxnLst/>
              <a:rect l="l" t="t" r="r" b="b"/>
              <a:pathLst>
                <a:path w="1102" h="409" extrusionOk="0">
                  <a:moveTo>
                    <a:pt x="494" y="1"/>
                  </a:moveTo>
                  <a:cubicBezTo>
                    <a:pt x="406" y="1"/>
                    <a:pt x="318" y="18"/>
                    <a:pt x="238" y="51"/>
                  </a:cubicBezTo>
                  <a:cubicBezTo>
                    <a:pt x="133" y="95"/>
                    <a:pt x="33" y="184"/>
                    <a:pt x="0" y="292"/>
                  </a:cubicBezTo>
                  <a:cubicBezTo>
                    <a:pt x="85" y="224"/>
                    <a:pt x="177" y="184"/>
                    <a:pt x="278" y="164"/>
                  </a:cubicBezTo>
                  <a:cubicBezTo>
                    <a:pt x="337" y="151"/>
                    <a:pt x="397" y="146"/>
                    <a:pt x="457" y="146"/>
                  </a:cubicBezTo>
                  <a:cubicBezTo>
                    <a:pt x="494" y="146"/>
                    <a:pt x="531" y="148"/>
                    <a:pt x="567" y="151"/>
                  </a:cubicBezTo>
                  <a:cubicBezTo>
                    <a:pt x="667" y="164"/>
                    <a:pt x="764" y="188"/>
                    <a:pt x="856" y="228"/>
                  </a:cubicBezTo>
                  <a:cubicBezTo>
                    <a:pt x="945" y="268"/>
                    <a:pt x="1029" y="324"/>
                    <a:pt x="1101" y="409"/>
                  </a:cubicBezTo>
                  <a:cubicBezTo>
                    <a:pt x="1085" y="292"/>
                    <a:pt x="1005" y="192"/>
                    <a:pt x="908" y="127"/>
                  </a:cubicBezTo>
                  <a:cubicBezTo>
                    <a:pt x="816" y="63"/>
                    <a:pt x="700" y="23"/>
                    <a:pt x="583" y="7"/>
                  </a:cubicBezTo>
                  <a:cubicBezTo>
                    <a:pt x="553" y="3"/>
                    <a:pt x="524" y="1"/>
                    <a:pt x="49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07" name="Google Shape;3374;p59"/>
            <p:cNvSpPr/>
            <p:nvPr/>
          </p:nvSpPr>
          <p:spPr>
            <a:xfrm>
              <a:off x="6515808" y="2062868"/>
              <a:ext cx="153415" cy="54583"/>
            </a:xfrm>
            <a:custGeom>
              <a:avLst/>
              <a:gdLst/>
              <a:ahLst/>
              <a:cxnLst/>
              <a:rect l="l" t="t" r="r" b="b"/>
              <a:pathLst>
                <a:path w="1158" h="412" extrusionOk="0">
                  <a:moveTo>
                    <a:pt x="567" y="0"/>
                  </a:moveTo>
                  <a:cubicBezTo>
                    <a:pt x="523" y="0"/>
                    <a:pt x="479" y="4"/>
                    <a:pt x="435" y="10"/>
                  </a:cubicBezTo>
                  <a:cubicBezTo>
                    <a:pt x="410" y="18"/>
                    <a:pt x="382" y="22"/>
                    <a:pt x="350" y="30"/>
                  </a:cubicBezTo>
                  <a:cubicBezTo>
                    <a:pt x="314" y="42"/>
                    <a:pt x="290" y="50"/>
                    <a:pt x="266" y="66"/>
                  </a:cubicBezTo>
                  <a:cubicBezTo>
                    <a:pt x="161" y="123"/>
                    <a:pt x="81" y="203"/>
                    <a:pt x="1" y="283"/>
                  </a:cubicBezTo>
                  <a:cubicBezTo>
                    <a:pt x="109" y="251"/>
                    <a:pt x="210" y="203"/>
                    <a:pt x="310" y="183"/>
                  </a:cubicBezTo>
                  <a:cubicBezTo>
                    <a:pt x="330" y="171"/>
                    <a:pt x="358" y="167"/>
                    <a:pt x="378" y="163"/>
                  </a:cubicBezTo>
                  <a:lnTo>
                    <a:pt x="455" y="151"/>
                  </a:lnTo>
                  <a:cubicBezTo>
                    <a:pt x="489" y="151"/>
                    <a:pt x="523" y="149"/>
                    <a:pt x="554" y="149"/>
                  </a:cubicBezTo>
                  <a:cubicBezTo>
                    <a:pt x="569" y="149"/>
                    <a:pt x="585" y="149"/>
                    <a:pt x="599" y="151"/>
                  </a:cubicBezTo>
                  <a:cubicBezTo>
                    <a:pt x="696" y="155"/>
                    <a:pt x="788" y="191"/>
                    <a:pt x="877" y="243"/>
                  </a:cubicBezTo>
                  <a:cubicBezTo>
                    <a:pt x="969" y="291"/>
                    <a:pt x="1057" y="364"/>
                    <a:pt x="1158" y="412"/>
                  </a:cubicBezTo>
                  <a:cubicBezTo>
                    <a:pt x="1102" y="311"/>
                    <a:pt x="1033" y="227"/>
                    <a:pt x="949" y="147"/>
                  </a:cubicBezTo>
                  <a:cubicBezTo>
                    <a:pt x="901" y="107"/>
                    <a:pt x="852" y="70"/>
                    <a:pt x="796" y="46"/>
                  </a:cubicBezTo>
                  <a:cubicBezTo>
                    <a:pt x="744" y="22"/>
                    <a:pt x="676" y="6"/>
                    <a:pt x="615" y="2"/>
                  </a:cubicBezTo>
                  <a:cubicBezTo>
                    <a:pt x="599" y="1"/>
                    <a:pt x="583" y="0"/>
                    <a:pt x="56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08" name="Google Shape;3375;p59"/>
            <p:cNvSpPr/>
            <p:nvPr/>
          </p:nvSpPr>
          <p:spPr>
            <a:xfrm>
              <a:off x="6109752" y="1968939"/>
              <a:ext cx="564243" cy="481839"/>
            </a:xfrm>
            <a:custGeom>
              <a:avLst/>
              <a:gdLst/>
              <a:ahLst/>
              <a:cxnLst/>
              <a:rect l="l" t="t" r="r" b="b"/>
              <a:pathLst>
                <a:path w="4259" h="3637" extrusionOk="0">
                  <a:moveTo>
                    <a:pt x="2335" y="1"/>
                  </a:moveTo>
                  <a:cubicBezTo>
                    <a:pt x="2213" y="1"/>
                    <a:pt x="2082" y="137"/>
                    <a:pt x="2001" y="329"/>
                  </a:cubicBezTo>
                  <a:cubicBezTo>
                    <a:pt x="1884" y="586"/>
                    <a:pt x="1828" y="856"/>
                    <a:pt x="1599" y="988"/>
                  </a:cubicBezTo>
                  <a:cubicBezTo>
                    <a:pt x="1547" y="1016"/>
                    <a:pt x="1487" y="1036"/>
                    <a:pt x="1422" y="1053"/>
                  </a:cubicBezTo>
                  <a:cubicBezTo>
                    <a:pt x="1141" y="1109"/>
                    <a:pt x="824" y="1049"/>
                    <a:pt x="555" y="1153"/>
                  </a:cubicBezTo>
                  <a:cubicBezTo>
                    <a:pt x="221" y="1278"/>
                    <a:pt x="80" y="1611"/>
                    <a:pt x="56" y="1940"/>
                  </a:cubicBezTo>
                  <a:cubicBezTo>
                    <a:pt x="0" y="2515"/>
                    <a:pt x="358" y="3086"/>
                    <a:pt x="856" y="3351"/>
                  </a:cubicBezTo>
                  <a:cubicBezTo>
                    <a:pt x="1249" y="3564"/>
                    <a:pt x="1633" y="3637"/>
                    <a:pt x="2041" y="3637"/>
                  </a:cubicBezTo>
                  <a:cubicBezTo>
                    <a:pt x="2200" y="3637"/>
                    <a:pt x="2363" y="3626"/>
                    <a:pt x="2531" y="3608"/>
                  </a:cubicBezTo>
                  <a:cubicBezTo>
                    <a:pt x="3230" y="3544"/>
                    <a:pt x="3829" y="3379"/>
                    <a:pt x="4082" y="2656"/>
                  </a:cubicBezTo>
                  <a:cubicBezTo>
                    <a:pt x="4259" y="2121"/>
                    <a:pt x="4082" y="1434"/>
                    <a:pt x="3488" y="1282"/>
                  </a:cubicBezTo>
                  <a:cubicBezTo>
                    <a:pt x="3210" y="1209"/>
                    <a:pt x="2929" y="1257"/>
                    <a:pt x="2736" y="1000"/>
                  </a:cubicBezTo>
                  <a:cubicBezTo>
                    <a:pt x="2555" y="775"/>
                    <a:pt x="2664" y="510"/>
                    <a:pt x="2571" y="253"/>
                  </a:cubicBezTo>
                  <a:cubicBezTo>
                    <a:pt x="2512" y="74"/>
                    <a:pt x="2426" y="1"/>
                    <a:pt x="233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09" name="Google Shape;3376;p59"/>
            <p:cNvSpPr/>
            <p:nvPr/>
          </p:nvSpPr>
          <p:spPr>
            <a:xfrm>
              <a:off x="5811669" y="2004047"/>
              <a:ext cx="387644" cy="178984"/>
            </a:xfrm>
            <a:custGeom>
              <a:avLst/>
              <a:gdLst/>
              <a:ahLst/>
              <a:cxnLst/>
              <a:rect l="l" t="t" r="r" b="b"/>
              <a:pathLst>
                <a:path w="2926" h="1351" extrusionOk="0">
                  <a:moveTo>
                    <a:pt x="0" y="0"/>
                  </a:moveTo>
                  <a:lnTo>
                    <a:pt x="0" y="0"/>
                  </a:lnTo>
                  <a:cubicBezTo>
                    <a:pt x="257" y="92"/>
                    <a:pt x="498" y="209"/>
                    <a:pt x="739" y="321"/>
                  </a:cubicBezTo>
                  <a:lnTo>
                    <a:pt x="1105" y="486"/>
                  </a:lnTo>
                  <a:cubicBezTo>
                    <a:pt x="1226" y="542"/>
                    <a:pt x="1350" y="595"/>
                    <a:pt x="1471" y="651"/>
                  </a:cubicBezTo>
                  <a:lnTo>
                    <a:pt x="2206" y="984"/>
                  </a:lnTo>
                  <a:cubicBezTo>
                    <a:pt x="2326" y="1037"/>
                    <a:pt x="2447" y="1093"/>
                    <a:pt x="2568" y="1153"/>
                  </a:cubicBezTo>
                  <a:lnTo>
                    <a:pt x="2748" y="1246"/>
                  </a:lnTo>
                  <a:lnTo>
                    <a:pt x="2837" y="1294"/>
                  </a:lnTo>
                  <a:lnTo>
                    <a:pt x="2925" y="1350"/>
                  </a:lnTo>
                  <a:lnTo>
                    <a:pt x="2925" y="1350"/>
                  </a:lnTo>
                  <a:lnTo>
                    <a:pt x="2853" y="1274"/>
                  </a:lnTo>
                  <a:lnTo>
                    <a:pt x="2772" y="1209"/>
                  </a:lnTo>
                  <a:cubicBezTo>
                    <a:pt x="2716" y="1165"/>
                    <a:pt x="2664" y="1129"/>
                    <a:pt x="2608" y="1089"/>
                  </a:cubicBezTo>
                  <a:lnTo>
                    <a:pt x="2435" y="976"/>
                  </a:lnTo>
                  <a:cubicBezTo>
                    <a:pt x="2375" y="944"/>
                    <a:pt x="2318" y="912"/>
                    <a:pt x="2262" y="876"/>
                  </a:cubicBezTo>
                  <a:cubicBezTo>
                    <a:pt x="2146" y="812"/>
                    <a:pt x="2025" y="747"/>
                    <a:pt x="1905" y="687"/>
                  </a:cubicBezTo>
                  <a:cubicBezTo>
                    <a:pt x="1784" y="627"/>
                    <a:pt x="1659" y="567"/>
                    <a:pt x="1539" y="510"/>
                  </a:cubicBezTo>
                  <a:cubicBezTo>
                    <a:pt x="1290" y="402"/>
                    <a:pt x="1041" y="301"/>
                    <a:pt x="784" y="209"/>
                  </a:cubicBezTo>
                  <a:cubicBezTo>
                    <a:pt x="659" y="165"/>
                    <a:pt x="526" y="121"/>
                    <a:pt x="398" y="84"/>
                  </a:cubicBezTo>
                  <a:cubicBezTo>
                    <a:pt x="265" y="48"/>
                    <a:pt x="137" y="12"/>
                    <a:pt x="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10" name="Google Shape;3377;p59"/>
            <p:cNvSpPr/>
            <p:nvPr/>
          </p:nvSpPr>
          <p:spPr>
            <a:xfrm>
              <a:off x="5754702" y="2118378"/>
              <a:ext cx="417982" cy="90618"/>
            </a:xfrm>
            <a:custGeom>
              <a:avLst/>
              <a:gdLst/>
              <a:ahLst/>
              <a:cxnLst/>
              <a:rect l="l" t="t" r="r" b="b"/>
              <a:pathLst>
                <a:path w="3155" h="684" extrusionOk="0">
                  <a:moveTo>
                    <a:pt x="0" y="1"/>
                  </a:moveTo>
                  <a:lnTo>
                    <a:pt x="0" y="1"/>
                  </a:lnTo>
                  <a:cubicBezTo>
                    <a:pt x="145" y="49"/>
                    <a:pt x="290" y="85"/>
                    <a:pt x="442" y="113"/>
                  </a:cubicBezTo>
                  <a:cubicBezTo>
                    <a:pt x="591" y="146"/>
                    <a:pt x="736" y="166"/>
                    <a:pt x="888" y="190"/>
                  </a:cubicBezTo>
                  <a:cubicBezTo>
                    <a:pt x="1033" y="210"/>
                    <a:pt x="1185" y="234"/>
                    <a:pt x="1330" y="262"/>
                  </a:cubicBezTo>
                  <a:cubicBezTo>
                    <a:pt x="1475" y="286"/>
                    <a:pt x="1619" y="314"/>
                    <a:pt x="1760" y="350"/>
                  </a:cubicBezTo>
                  <a:lnTo>
                    <a:pt x="1768" y="350"/>
                  </a:lnTo>
                  <a:lnTo>
                    <a:pt x="2122" y="415"/>
                  </a:lnTo>
                  <a:lnTo>
                    <a:pt x="2475" y="483"/>
                  </a:lnTo>
                  <a:cubicBezTo>
                    <a:pt x="2592" y="507"/>
                    <a:pt x="2712" y="527"/>
                    <a:pt x="2825" y="555"/>
                  </a:cubicBezTo>
                  <a:cubicBezTo>
                    <a:pt x="2881" y="567"/>
                    <a:pt x="2941" y="587"/>
                    <a:pt x="2998" y="604"/>
                  </a:cubicBezTo>
                  <a:cubicBezTo>
                    <a:pt x="3026" y="612"/>
                    <a:pt x="3058" y="624"/>
                    <a:pt x="3082" y="632"/>
                  </a:cubicBezTo>
                  <a:cubicBezTo>
                    <a:pt x="3106" y="644"/>
                    <a:pt x="3138" y="656"/>
                    <a:pt x="3154" y="684"/>
                  </a:cubicBezTo>
                  <a:cubicBezTo>
                    <a:pt x="3142" y="652"/>
                    <a:pt x="3118" y="632"/>
                    <a:pt x="3094" y="612"/>
                  </a:cubicBezTo>
                  <a:cubicBezTo>
                    <a:pt x="3066" y="592"/>
                    <a:pt x="3038" y="575"/>
                    <a:pt x="3014" y="563"/>
                  </a:cubicBezTo>
                  <a:cubicBezTo>
                    <a:pt x="2961" y="531"/>
                    <a:pt x="2901" y="511"/>
                    <a:pt x="2845" y="487"/>
                  </a:cubicBezTo>
                  <a:cubicBezTo>
                    <a:pt x="2732" y="443"/>
                    <a:pt x="2616" y="407"/>
                    <a:pt x="2499" y="371"/>
                  </a:cubicBezTo>
                  <a:cubicBezTo>
                    <a:pt x="2383" y="342"/>
                    <a:pt x="2270" y="306"/>
                    <a:pt x="2150" y="282"/>
                  </a:cubicBezTo>
                  <a:cubicBezTo>
                    <a:pt x="2029" y="250"/>
                    <a:pt x="1913" y="226"/>
                    <a:pt x="1792" y="206"/>
                  </a:cubicBezTo>
                  <a:lnTo>
                    <a:pt x="1796" y="206"/>
                  </a:lnTo>
                  <a:cubicBezTo>
                    <a:pt x="1652" y="166"/>
                    <a:pt x="1499" y="133"/>
                    <a:pt x="1350" y="113"/>
                  </a:cubicBezTo>
                  <a:cubicBezTo>
                    <a:pt x="1198" y="89"/>
                    <a:pt x="1049" y="81"/>
                    <a:pt x="896" y="65"/>
                  </a:cubicBezTo>
                  <a:lnTo>
                    <a:pt x="450" y="33"/>
                  </a:lnTo>
                  <a:cubicBezTo>
                    <a:pt x="302" y="25"/>
                    <a:pt x="149" y="13"/>
                    <a:pt x="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11" name="Google Shape;3378;p59"/>
            <p:cNvSpPr/>
            <p:nvPr/>
          </p:nvSpPr>
          <p:spPr>
            <a:xfrm>
              <a:off x="5718005" y="2185016"/>
              <a:ext cx="461569" cy="41070"/>
            </a:xfrm>
            <a:custGeom>
              <a:avLst/>
              <a:gdLst/>
              <a:ahLst/>
              <a:cxnLst/>
              <a:rect l="l" t="t" r="r" b="b"/>
              <a:pathLst>
                <a:path w="3484" h="310" extrusionOk="0">
                  <a:moveTo>
                    <a:pt x="1314" y="0"/>
                  </a:moveTo>
                  <a:cubicBezTo>
                    <a:pt x="1165" y="4"/>
                    <a:pt x="1021" y="4"/>
                    <a:pt x="872" y="8"/>
                  </a:cubicBezTo>
                  <a:cubicBezTo>
                    <a:pt x="583" y="24"/>
                    <a:pt x="285" y="52"/>
                    <a:pt x="0" y="109"/>
                  </a:cubicBezTo>
                  <a:cubicBezTo>
                    <a:pt x="200" y="111"/>
                    <a:pt x="401" y="116"/>
                    <a:pt x="606" y="116"/>
                  </a:cubicBezTo>
                  <a:cubicBezTo>
                    <a:pt x="698" y="116"/>
                    <a:pt x="790" y="115"/>
                    <a:pt x="884" y="113"/>
                  </a:cubicBezTo>
                  <a:cubicBezTo>
                    <a:pt x="952" y="121"/>
                    <a:pt x="1029" y="125"/>
                    <a:pt x="1101" y="125"/>
                  </a:cubicBezTo>
                  <a:lnTo>
                    <a:pt x="1314" y="133"/>
                  </a:lnTo>
                  <a:cubicBezTo>
                    <a:pt x="1462" y="145"/>
                    <a:pt x="1607" y="149"/>
                    <a:pt x="1752" y="161"/>
                  </a:cubicBezTo>
                  <a:cubicBezTo>
                    <a:pt x="1892" y="169"/>
                    <a:pt x="2037" y="181"/>
                    <a:pt x="2186" y="189"/>
                  </a:cubicBezTo>
                  <a:cubicBezTo>
                    <a:pt x="2322" y="201"/>
                    <a:pt x="2471" y="213"/>
                    <a:pt x="2616" y="225"/>
                  </a:cubicBezTo>
                  <a:cubicBezTo>
                    <a:pt x="2901" y="249"/>
                    <a:pt x="3194" y="281"/>
                    <a:pt x="3483" y="309"/>
                  </a:cubicBezTo>
                  <a:cubicBezTo>
                    <a:pt x="3210" y="221"/>
                    <a:pt x="2921" y="153"/>
                    <a:pt x="2632" y="109"/>
                  </a:cubicBezTo>
                  <a:cubicBezTo>
                    <a:pt x="2487" y="84"/>
                    <a:pt x="2338" y="64"/>
                    <a:pt x="2194" y="48"/>
                  </a:cubicBezTo>
                  <a:cubicBezTo>
                    <a:pt x="2049" y="32"/>
                    <a:pt x="1904" y="24"/>
                    <a:pt x="1756" y="12"/>
                  </a:cubicBezTo>
                  <a:cubicBezTo>
                    <a:pt x="1607" y="4"/>
                    <a:pt x="1462" y="0"/>
                    <a:pt x="131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12" name="Google Shape;3379;p59"/>
            <p:cNvSpPr/>
            <p:nvPr/>
          </p:nvSpPr>
          <p:spPr>
            <a:xfrm>
              <a:off x="6556215" y="2054522"/>
              <a:ext cx="387644" cy="177924"/>
            </a:xfrm>
            <a:custGeom>
              <a:avLst/>
              <a:gdLst/>
              <a:ahLst/>
              <a:cxnLst/>
              <a:rect l="l" t="t" r="r" b="b"/>
              <a:pathLst>
                <a:path w="2926" h="1343" extrusionOk="0">
                  <a:moveTo>
                    <a:pt x="2926" y="1"/>
                  </a:moveTo>
                  <a:lnTo>
                    <a:pt x="2926" y="1"/>
                  </a:lnTo>
                  <a:cubicBezTo>
                    <a:pt x="2793" y="13"/>
                    <a:pt x="2657" y="49"/>
                    <a:pt x="2524" y="77"/>
                  </a:cubicBezTo>
                  <a:cubicBezTo>
                    <a:pt x="2396" y="117"/>
                    <a:pt x="2267" y="157"/>
                    <a:pt x="2138" y="206"/>
                  </a:cubicBezTo>
                  <a:cubicBezTo>
                    <a:pt x="1885" y="290"/>
                    <a:pt x="1632" y="395"/>
                    <a:pt x="1387" y="507"/>
                  </a:cubicBezTo>
                  <a:cubicBezTo>
                    <a:pt x="1263" y="567"/>
                    <a:pt x="1142" y="619"/>
                    <a:pt x="1017" y="680"/>
                  </a:cubicBezTo>
                  <a:cubicBezTo>
                    <a:pt x="897" y="740"/>
                    <a:pt x="780" y="808"/>
                    <a:pt x="664" y="873"/>
                  </a:cubicBezTo>
                  <a:cubicBezTo>
                    <a:pt x="604" y="901"/>
                    <a:pt x="547" y="937"/>
                    <a:pt x="487" y="973"/>
                  </a:cubicBezTo>
                  <a:lnTo>
                    <a:pt x="314" y="1082"/>
                  </a:lnTo>
                  <a:cubicBezTo>
                    <a:pt x="262" y="1122"/>
                    <a:pt x="206" y="1158"/>
                    <a:pt x="150" y="1202"/>
                  </a:cubicBezTo>
                  <a:lnTo>
                    <a:pt x="69" y="1270"/>
                  </a:lnTo>
                  <a:lnTo>
                    <a:pt x="1" y="1343"/>
                  </a:lnTo>
                  <a:lnTo>
                    <a:pt x="1" y="1343"/>
                  </a:lnTo>
                  <a:lnTo>
                    <a:pt x="85" y="1290"/>
                  </a:lnTo>
                  <a:lnTo>
                    <a:pt x="174" y="1238"/>
                  </a:lnTo>
                  <a:lnTo>
                    <a:pt x="355" y="1150"/>
                  </a:lnTo>
                  <a:cubicBezTo>
                    <a:pt x="475" y="1094"/>
                    <a:pt x="596" y="1033"/>
                    <a:pt x="716" y="977"/>
                  </a:cubicBezTo>
                  <a:lnTo>
                    <a:pt x="1451" y="648"/>
                  </a:lnTo>
                  <a:cubicBezTo>
                    <a:pt x="1572" y="591"/>
                    <a:pt x="1696" y="535"/>
                    <a:pt x="1817" y="479"/>
                  </a:cubicBezTo>
                  <a:lnTo>
                    <a:pt x="2183" y="314"/>
                  </a:lnTo>
                  <a:cubicBezTo>
                    <a:pt x="2432" y="206"/>
                    <a:pt x="2677" y="93"/>
                    <a:pt x="2926" y="1"/>
                  </a:cubicBezTo>
                  <a:close/>
                </a:path>
              </a:pathLst>
            </a:custGeom>
            <a:solidFill>
              <a:srgbClr val="60606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13" name="Google Shape;3380;p59"/>
            <p:cNvSpPr/>
            <p:nvPr/>
          </p:nvSpPr>
          <p:spPr>
            <a:xfrm>
              <a:off x="6583903" y="2168986"/>
              <a:ext cx="417452" cy="90618"/>
            </a:xfrm>
            <a:custGeom>
              <a:avLst/>
              <a:gdLst/>
              <a:ahLst/>
              <a:cxnLst/>
              <a:rect l="l" t="t" r="r" b="b"/>
              <a:pathLst>
                <a:path w="3151" h="684" extrusionOk="0">
                  <a:moveTo>
                    <a:pt x="3151" y="1"/>
                  </a:moveTo>
                  <a:lnTo>
                    <a:pt x="3151" y="1"/>
                  </a:lnTo>
                  <a:cubicBezTo>
                    <a:pt x="3002" y="13"/>
                    <a:pt x="2850" y="29"/>
                    <a:pt x="2705" y="33"/>
                  </a:cubicBezTo>
                  <a:lnTo>
                    <a:pt x="2259" y="65"/>
                  </a:lnTo>
                  <a:cubicBezTo>
                    <a:pt x="2106" y="81"/>
                    <a:pt x="1958" y="89"/>
                    <a:pt x="1805" y="113"/>
                  </a:cubicBezTo>
                  <a:cubicBezTo>
                    <a:pt x="1656" y="133"/>
                    <a:pt x="1504" y="165"/>
                    <a:pt x="1359" y="205"/>
                  </a:cubicBezTo>
                  <a:lnTo>
                    <a:pt x="1363" y="205"/>
                  </a:lnTo>
                  <a:cubicBezTo>
                    <a:pt x="1242" y="226"/>
                    <a:pt x="1122" y="250"/>
                    <a:pt x="1005" y="282"/>
                  </a:cubicBezTo>
                  <a:cubicBezTo>
                    <a:pt x="893" y="306"/>
                    <a:pt x="772" y="334"/>
                    <a:pt x="656" y="370"/>
                  </a:cubicBezTo>
                  <a:cubicBezTo>
                    <a:pt x="539" y="398"/>
                    <a:pt x="423" y="439"/>
                    <a:pt x="310" y="487"/>
                  </a:cubicBezTo>
                  <a:cubicBezTo>
                    <a:pt x="254" y="507"/>
                    <a:pt x="198" y="531"/>
                    <a:pt x="142" y="559"/>
                  </a:cubicBezTo>
                  <a:cubicBezTo>
                    <a:pt x="113" y="575"/>
                    <a:pt x="89" y="591"/>
                    <a:pt x="61" y="611"/>
                  </a:cubicBezTo>
                  <a:cubicBezTo>
                    <a:pt x="37" y="631"/>
                    <a:pt x="13" y="651"/>
                    <a:pt x="1" y="684"/>
                  </a:cubicBezTo>
                  <a:cubicBezTo>
                    <a:pt x="17" y="655"/>
                    <a:pt x="49" y="647"/>
                    <a:pt x="73" y="631"/>
                  </a:cubicBezTo>
                  <a:cubicBezTo>
                    <a:pt x="101" y="623"/>
                    <a:pt x="129" y="611"/>
                    <a:pt x="158" y="603"/>
                  </a:cubicBezTo>
                  <a:cubicBezTo>
                    <a:pt x="214" y="587"/>
                    <a:pt x="270" y="571"/>
                    <a:pt x="330" y="555"/>
                  </a:cubicBezTo>
                  <a:cubicBezTo>
                    <a:pt x="443" y="527"/>
                    <a:pt x="563" y="507"/>
                    <a:pt x="680" y="483"/>
                  </a:cubicBezTo>
                  <a:lnTo>
                    <a:pt x="1033" y="414"/>
                  </a:lnTo>
                  <a:lnTo>
                    <a:pt x="1387" y="350"/>
                  </a:lnTo>
                  <a:lnTo>
                    <a:pt x="1395" y="350"/>
                  </a:lnTo>
                  <a:cubicBezTo>
                    <a:pt x="1536" y="314"/>
                    <a:pt x="1680" y="286"/>
                    <a:pt x="1825" y="262"/>
                  </a:cubicBezTo>
                  <a:cubicBezTo>
                    <a:pt x="1970" y="234"/>
                    <a:pt x="2118" y="210"/>
                    <a:pt x="2267" y="189"/>
                  </a:cubicBezTo>
                  <a:cubicBezTo>
                    <a:pt x="2420" y="169"/>
                    <a:pt x="2564" y="145"/>
                    <a:pt x="2713" y="113"/>
                  </a:cubicBezTo>
                  <a:cubicBezTo>
                    <a:pt x="2862" y="85"/>
                    <a:pt x="3010" y="49"/>
                    <a:pt x="3151" y="1"/>
                  </a:cubicBezTo>
                  <a:close/>
                </a:path>
              </a:pathLst>
            </a:custGeom>
            <a:solidFill>
              <a:srgbClr val="60606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14" name="Google Shape;3381;p59"/>
            <p:cNvSpPr/>
            <p:nvPr/>
          </p:nvSpPr>
          <p:spPr>
            <a:xfrm>
              <a:off x="6577544" y="2237081"/>
              <a:ext cx="460642" cy="41732"/>
            </a:xfrm>
            <a:custGeom>
              <a:avLst/>
              <a:gdLst/>
              <a:ahLst/>
              <a:cxnLst/>
              <a:rect l="l" t="t" r="r" b="b"/>
              <a:pathLst>
                <a:path w="3477" h="315" extrusionOk="0">
                  <a:moveTo>
                    <a:pt x="2170" y="1"/>
                  </a:moveTo>
                  <a:cubicBezTo>
                    <a:pt x="2018" y="1"/>
                    <a:pt x="1873" y="13"/>
                    <a:pt x="1728" y="17"/>
                  </a:cubicBezTo>
                  <a:cubicBezTo>
                    <a:pt x="1584" y="29"/>
                    <a:pt x="1435" y="37"/>
                    <a:pt x="1290" y="53"/>
                  </a:cubicBezTo>
                  <a:cubicBezTo>
                    <a:pt x="1146" y="73"/>
                    <a:pt x="1001" y="89"/>
                    <a:pt x="852" y="113"/>
                  </a:cubicBezTo>
                  <a:cubicBezTo>
                    <a:pt x="567" y="162"/>
                    <a:pt x="282" y="222"/>
                    <a:pt x="1" y="314"/>
                  </a:cubicBezTo>
                  <a:cubicBezTo>
                    <a:pt x="290" y="282"/>
                    <a:pt x="579" y="254"/>
                    <a:pt x="869" y="230"/>
                  </a:cubicBezTo>
                  <a:cubicBezTo>
                    <a:pt x="1009" y="214"/>
                    <a:pt x="1154" y="202"/>
                    <a:pt x="1302" y="194"/>
                  </a:cubicBezTo>
                  <a:cubicBezTo>
                    <a:pt x="1439" y="178"/>
                    <a:pt x="1588" y="170"/>
                    <a:pt x="1732" y="162"/>
                  </a:cubicBezTo>
                  <a:cubicBezTo>
                    <a:pt x="1877" y="154"/>
                    <a:pt x="2022" y="141"/>
                    <a:pt x="2170" y="137"/>
                  </a:cubicBezTo>
                  <a:lnTo>
                    <a:pt x="2387" y="129"/>
                  </a:lnTo>
                  <a:cubicBezTo>
                    <a:pt x="2456" y="121"/>
                    <a:pt x="2532" y="121"/>
                    <a:pt x="2600" y="117"/>
                  </a:cubicBezTo>
                  <a:cubicBezTo>
                    <a:pt x="2893" y="109"/>
                    <a:pt x="3183" y="101"/>
                    <a:pt x="3476" y="97"/>
                  </a:cubicBezTo>
                  <a:cubicBezTo>
                    <a:pt x="3191" y="37"/>
                    <a:pt x="2898" y="13"/>
                    <a:pt x="2612" y="13"/>
                  </a:cubicBezTo>
                  <a:cubicBezTo>
                    <a:pt x="2460" y="1"/>
                    <a:pt x="2315" y="1"/>
                    <a:pt x="2170" y="1"/>
                  </a:cubicBezTo>
                  <a:close/>
                </a:path>
              </a:pathLst>
            </a:custGeom>
            <a:solidFill>
              <a:srgbClr val="60606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15" name="Google Shape;3382;p59"/>
            <p:cNvSpPr/>
            <p:nvPr/>
          </p:nvSpPr>
          <p:spPr>
            <a:xfrm>
              <a:off x="6240114" y="2202503"/>
              <a:ext cx="268410" cy="123606"/>
            </a:xfrm>
            <a:custGeom>
              <a:avLst/>
              <a:gdLst/>
              <a:ahLst/>
              <a:cxnLst/>
              <a:rect l="l" t="t" r="r" b="b"/>
              <a:pathLst>
                <a:path w="2026" h="933" extrusionOk="0">
                  <a:moveTo>
                    <a:pt x="1125" y="1"/>
                  </a:moveTo>
                  <a:cubicBezTo>
                    <a:pt x="1124" y="7"/>
                    <a:pt x="1123" y="14"/>
                    <a:pt x="1122" y="21"/>
                  </a:cubicBezTo>
                  <a:lnTo>
                    <a:pt x="1122" y="21"/>
                  </a:lnTo>
                  <a:lnTo>
                    <a:pt x="1121" y="21"/>
                  </a:lnTo>
                  <a:cubicBezTo>
                    <a:pt x="1121" y="23"/>
                    <a:pt x="1121" y="26"/>
                    <a:pt x="1121" y="28"/>
                  </a:cubicBezTo>
                  <a:lnTo>
                    <a:pt x="1121" y="28"/>
                  </a:lnTo>
                  <a:cubicBezTo>
                    <a:pt x="1109" y="93"/>
                    <a:pt x="1095" y="157"/>
                    <a:pt x="1082" y="223"/>
                  </a:cubicBezTo>
                  <a:lnTo>
                    <a:pt x="1082" y="223"/>
                  </a:lnTo>
                  <a:cubicBezTo>
                    <a:pt x="1060" y="293"/>
                    <a:pt x="1030" y="360"/>
                    <a:pt x="993" y="423"/>
                  </a:cubicBezTo>
                  <a:cubicBezTo>
                    <a:pt x="961" y="479"/>
                    <a:pt x="916" y="535"/>
                    <a:pt x="860" y="575"/>
                  </a:cubicBezTo>
                  <a:cubicBezTo>
                    <a:pt x="808" y="615"/>
                    <a:pt x="744" y="652"/>
                    <a:pt x="679" y="664"/>
                  </a:cubicBezTo>
                  <a:cubicBezTo>
                    <a:pt x="639" y="673"/>
                    <a:pt x="597" y="678"/>
                    <a:pt x="555" y="678"/>
                  </a:cubicBezTo>
                  <a:cubicBezTo>
                    <a:pt x="459" y="678"/>
                    <a:pt x="360" y="652"/>
                    <a:pt x="274" y="599"/>
                  </a:cubicBezTo>
                  <a:cubicBezTo>
                    <a:pt x="145" y="523"/>
                    <a:pt x="45" y="402"/>
                    <a:pt x="0" y="258"/>
                  </a:cubicBezTo>
                  <a:lnTo>
                    <a:pt x="0" y="258"/>
                  </a:lnTo>
                  <a:cubicBezTo>
                    <a:pt x="13" y="415"/>
                    <a:pt x="101" y="559"/>
                    <a:pt x="237" y="656"/>
                  </a:cubicBezTo>
                  <a:cubicBezTo>
                    <a:pt x="342" y="734"/>
                    <a:pt x="474" y="780"/>
                    <a:pt x="611" y="780"/>
                  </a:cubicBezTo>
                  <a:cubicBezTo>
                    <a:pt x="643" y="780"/>
                    <a:pt x="675" y="777"/>
                    <a:pt x="708" y="772"/>
                  </a:cubicBezTo>
                  <a:cubicBezTo>
                    <a:pt x="843" y="747"/>
                    <a:pt x="963" y="675"/>
                    <a:pt x="1053" y="578"/>
                  </a:cubicBezTo>
                  <a:lnTo>
                    <a:pt x="1053" y="578"/>
                  </a:lnTo>
                  <a:cubicBezTo>
                    <a:pt x="1058" y="621"/>
                    <a:pt x="1067" y="666"/>
                    <a:pt x="1085" y="712"/>
                  </a:cubicBezTo>
                  <a:cubicBezTo>
                    <a:pt x="1101" y="752"/>
                    <a:pt x="1125" y="796"/>
                    <a:pt x="1162" y="824"/>
                  </a:cubicBezTo>
                  <a:cubicBezTo>
                    <a:pt x="1178" y="840"/>
                    <a:pt x="1198" y="856"/>
                    <a:pt x="1218" y="865"/>
                  </a:cubicBezTo>
                  <a:cubicBezTo>
                    <a:pt x="1238" y="877"/>
                    <a:pt x="1258" y="893"/>
                    <a:pt x="1278" y="897"/>
                  </a:cubicBezTo>
                  <a:cubicBezTo>
                    <a:pt x="1318" y="917"/>
                    <a:pt x="1358" y="921"/>
                    <a:pt x="1399" y="925"/>
                  </a:cubicBezTo>
                  <a:cubicBezTo>
                    <a:pt x="1439" y="933"/>
                    <a:pt x="1479" y="933"/>
                    <a:pt x="1519" y="933"/>
                  </a:cubicBezTo>
                  <a:cubicBezTo>
                    <a:pt x="1600" y="925"/>
                    <a:pt x="1680" y="913"/>
                    <a:pt x="1752" y="877"/>
                  </a:cubicBezTo>
                  <a:cubicBezTo>
                    <a:pt x="1825" y="840"/>
                    <a:pt x="1889" y="796"/>
                    <a:pt x="1941" y="732"/>
                  </a:cubicBezTo>
                  <a:cubicBezTo>
                    <a:pt x="1985" y="672"/>
                    <a:pt x="2013" y="595"/>
                    <a:pt x="2025" y="519"/>
                  </a:cubicBezTo>
                  <a:lnTo>
                    <a:pt x="2025" y="519"/>
                  </a:lnTo>
                  <a:cubicBezTo>
                    <a:pt x="2001" y="595"/>
                    <a:pt x="1961" y="656"/>
                    <a:pt x="1905" y="704"/>
                  </a:cubicBezTo>
                  <a:cubicBezTo>
                    <a:pt x="1853" y="756"/>
                    <a:pt x="1788" y="792"/>
                    <a:pt x="1724" y="812"/>
                  </a:cubicBezTo>
                  <a:cubicBezTo>
                    <a:pt x="1670" y="829"/>
                    <a:pt x="1611" y="837"/>
                    <a:pt x="1554" y="837"/>
                  </a:cubicBezTo>
                  <a:cubicBezTo>
                    <a:pt x="1542" y="837"/>
                    <a:pt x="1531" y="837"/>
                    <a:pt x="1519" y="836"/>
                  </a:cubicBezTo>
                  <a:lnTo>
                    <a:pt x="1411" y="820"/>
                  </a:lnTo>
                  <a:cubicBezTo>
                    <a:pt x="1399" y="820"/>
                    <a:pt x="1379" y="816"/>
                    <a:pt x="1362" y="812"/>
                  </a:cubicBezTo>
                  <a:cubicBezTo>
                    <a:pt x="1342" y="812"/>
                    <a:pt x="1330" y="800"/>
                    <a:pt x="1318" y="796"/>
                  </a:cubicBezTo>
                  <a:cubicBezTo>
                    <a:pt x="1258" y="772"/>
                    <a:pt x="1222" y="724"/>
                    <a:pt x="1202" y="672"/>
                  </a:cubicBezTo>
                  <a:cubicBezTo>
                    <a:pt x="1182" y="611"/>
                    <a:pt x="1182" y="543"/>
                    <a:pt x="1186" y="475"/>
                  </a:cubicBezTo>
                  <a:cubicBezTo>
                    <a:pt x="1193" y="414"/>
                    <a:pt x="1203" y="354"/>
                    <a:pt x="1216" y="293"/>
                  </a:cubicBezTo>
                  <a:lnTo>
                    <a:pt x="1216" y="293"/>
                  </a:lnTo>
                  <a:cubicBezTo>
                    <a:pt x="1248" y="204"/>
                    <a:pt x="1269" y="112"/>
                    <a:pt x="1278" y="21"/>
                  </a:cubicBezTo>
                  <a:lnTo>
                    <a:pt x="1125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16" name="Google Shape;3383;p59"/>
            <p:cNvSpPr/>
            <p:nvPr/>
          </p:nvSpPr>
          <p:spPr>
            <a:xfrm>
              <a:off x="6310859" y="2336707"/>
              <a:ext cx="123076" cy="76177"/>
            </a:xfrm>
            <a:custGeom>
              <a:avLst/>
              <a:gdLst/>
              <a:ahLst/>
              <a:cxnLst/>
              <a:rect l="l" t="t" r="r" b="b"/>
              <a:pathLst>
                <a:path w="929" h="575" extrusionOk="0">
                  <a:moveTo>
                    <a:pt x="13" y="0"/>
                  </a:moveTo>
                  <a:cubicBezTo>
                    <a:pt x="1" y="121"/>
                    <a:pt x="29" y="241"/>
                    <a:pt x="89" y="346"/>
                  </a:cubicBezTo>
                  <a:cubicBezTo>
                    <a:pt x="117" y="402"/>
                    <a:pt x="158" y="450"/>
                    <a:pt x="210" y="494"/>
                  </a:cubicBezTo>
                  <a:cubicBezTo>
                    <a:pt x="258" y="543"/>
                    <a:pt x="330" y="571"/>
                    <a:pt x="407" y="575"/>
                  </a:cubicBezTo>
                  <a:cubicBezTo>
                    <a:pt x="475" y="575"/>
                    <a:pt x="543" y="555"/>
                    <a:pt x="603" y="531"/>
                  </a:cubicBezTo>
                  <a:cubicBezTo>
                    <a:pt x="660" y="502"/>
                    <a:pt x="712" y="466"/>
                    <a:pt x="756" y="426"/>
                  </a:cubicBezTo>
                  <a:cubicBezTo>
                    <a:pt x="804" y="386"/>
                    <a:pt x="845" y="334"/>
                    <a:pt x="873" y="285"/>
                  </a:cubicBezTo>
                  <a:cubicBezTo>
                    <a:pt x="905" y="233"/>
                    <a:pt x="929" y="173"/>
                    <a:pt x="929" y="113"/>
                  </a:cubicBezTo>
                  <a:lnTo>
                    <a:pt x="929" y="113"/>
                  </a:lnTo>
                  <a:cubicBezTo>
                    <a:pt x="897" y="165"/>
                    <a:pt x="857" y="205"/>
                    <a:pt x="816" y="241"/>
                  </a:cubicBezTo>
                  <a:cubicBezTo>
                    <a:pt x="776" y="273"/>
                    <a:pt x="732" y="306"/>
                    <a:pt x="688" y="334"/>
                  </a:cubicBezTo>
                  <a:cubicBezTo>
                    <a:pt x="644" y="366"/>
                    <a:pt x="591" y="390"/>
                    <a:pt x="547" y="406"/>
                  </a:cubicBezTo>
                  <a:cubicBezTo>
                    <a:pt x="502" y="420"/>
                    <a:pt x="463" y="431"/>
                    <a:pt x="427" y="431"/>
                  </a:cubicBezTo>
                  <a:cubicBezTo>
                    <a:pt x="421" y="431"/>
                    <a:pt x="416" y="431"/>
                    <a:pt x="411" y="430"/>
                  </a:cubicBezTo>
                  <a:cubicBezTo>
                    <a:pt x="334" y="426"/>
                    <a:pt x="250" y="366"/>
                    <a:pt x="186" y="285"/>
                  </a:cubicBezTo>
                  <a:cubicBezTo>
                    <a:pt x="121" y="201"/>
                    <a:pt x="61" y="105"/>
                    <a:pt x="1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17" name="Google Shape;3384;p59"/>
            <p:cNvSpPr/>
            <p:nvPr/>
          </p:nvSpPr>
          <p:spPr>
            <a:xfrm>
              <a:off x="6320000" y="2149643"/>
              <a:ext cx="149705" cy="59352"/>
            </a:xfrm>
            <a:custGeom>
              <a:avLst/>
              <a:gdLst/>
              <a:ahLst/>
              <a:cxnLst/>
              <a:rect l="l" t="t" r="r" b="b"/>
              <a:pathLst>
                <a:path w="1130" h="448" extrusionOk="0">
                  <a:moveTo>
                    <a:pt x="489" y="1"/>
                  </a:moveTo>
                  <a:cubicBezTo>
                    <a:pt x="452" y="1"/>
                    <a:pt x="417" y="2"/>
                    <a:pt x="382" y="6"/>
                  </a:cubicBezTo>
                  <a:cubicBezTo>
                    <a:pt x="0" y="38"/>
                    <a:pt x="482" y="347"/>
                    <a:pt x="575" y="448"/>
                  </a:cubicBezTo>
                  <a:lnTo>
                    <a:pt x="844" y="360"/>
                  </a:lnTo>
                  <a:cubicBezTo>
                    <a:pt x="884" y="347"/>
                    <a:pt x="940" y="327"/>
                    <a:pt x="980" y="307"/>
                  </a:cubicBezTo>
                  <a:cubicBezTo>
                    <a:pt x="1129" y="199"/>
                    <a:pt x="960" y="98"/>
                    <a:pt x="856" y="58"/>
                  </a:cubicBezTo>
                  <a:cubicBezTo>
                    <a:pt x="741" y="21"/>
                    <a:pt x="612" y="1"/>
                    <a:pt x="48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18" name="Google Shape;3385;p59"/>
            <p:cNvSpPr/>
            <p:nvPr/>
          </p:nvSpPr>
          <p:spPr>
            <a:xfrm>
              <a:off x="6037815" y="2936581"/>
              <a:ext cx="319548" cy="919296"/>
            </a:xfrm>
            <a:custGeom>
              <a:avLst/>
              <a:gdLst/>
              <a:ahLst/>
              <a:cxnLst/>
              <a:rect l="l" t="t" r="r" b="b"/>
              <a:pathLst>
                <a:path w="2412" h="6939" extrusionOk="0">
                  <a:moveTo>
                    <a:pt x="2411" y="0"/>
                  </a:moveTo>
                  <a:lnTo>
                    <a:pt x="1" y="1250"/>
                  </a:lnTo>
                  <a:cubicBezTo>
                    <a:pt x="125" y="2166"/>
                    <a:pt x="177" y="3158"/>
                    <a:pt x="258" y="4098"/>
                  </a:cubicBezTo>
                  <a:cubicBezTo>
                    <a:pt x="282" y="4633"/>
                    <a:pt x="358" y="5167"/>
                    <a:pt x="435" y="5701"/>
                  </a:cubicBezTo>
                  <a:cubicBezTo>
                    <a:pt x="459" y="5983"/>
                    <a:pt x="358" y="6208"/>
                    <a:pt x="406" y="6465"/>
                  </a:cubicBezTo>
                  <a:cubicBezTo>
                    <a:pt x="459" y="6822"/>
                    <a:pt x="559" y="6794"/>
                    <a:pt x="941" y="6871"/>
                  </a:cubicBezTo>
                  <a:cubicBezTo>
                    <a:pt x="1073" y="6898"/>
                    <a:pt x="1315" y="6938"/>
                    <a:pt x="1549" y="6938"/>
                  </a:cubicBezTo>
                  <a:cubicBezTo>
                    <a:pt x="1765" y="6938"/>
                    <a:pt x="1974" y="6904"/>
                    <a:pt x="2086" y="6794"/>
                  </a:cubicBezTo>
                  <a:cubicBezTo>
                    <a:pt x="2315" y="6565"/>
                    <a:pt x="2110" y="5906"/>
                    <a:pt x="1728" y="5882"/>
                  </a:cubicBezTo>
                  <a:cubicBezTo>
                    <a:pt x="1728" y="3950"/>
                    <a:pt x="2106" y="1909"/>
                    <a:pt x="241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19" name="Google Shape;3386;p59"/>
            <p:cNvSpPr/>
            <p:nvPr/>
          </p:nvSpPr>
          <p:spPr>
            <a:xfrm>
              <a:off x="6159698" y="3736501"/>
              <a:ext cx="42262" cy="114597"/>
            </a:xfrm>
            <a:custGeom>
              <a:avLst/>
              <a:gdLst/>
              <a:ahLst/>
              <a:cxnLst/>
              <a:rect l="l" t="t" r="r" b="b"/>
              <a:pathLst>
                <a:path w="319" h="865" extrusionOk="0">
                  <a:moveTo>
                    <a:pt x="1" y="1"/>
                  </a:moveTo>
                  <a:cubicBezTo>
                    <a:pt x="41" y="73"/>
                    <a:pt x="69" y="141"/>
                    <a:pt x="89" y="206"/>
                  </a:cubicBezTo>
                  <a:cubicBezTo>
                    <a:pt x="109" y="274"/>
                    <a:pt x="129" y="346"/>
                    <a:pt x="145" y="415"/>
                  </a:cubicBezTo>
                  <a:cubicBezTo>
                    <a:pt x="161" y="487"/>
                    <a:pt x="178" y="555"/>
                    <a:pt x="186" y="632"/>
                  </a:cubicBezTo>
                  <a:lnTo>
                    <a:pt x="222" y="865"/>
                  </a:lnTo>
                  <a:cubicBezTo>
                    <a:pt x="270" y="796"/>
                    <a:pt x="298" y="712"/>
                    <a:pt x="306" y="632"/>
                  </a:cubicBezTo>
                  <a:cubicBezTo>
                    <a:pt x="318" y="551"/>
                    <a:pt x="318" y="467"/>
                    <a:pt x="298" y="387"/>
                  </a:cubicBezTo>
                  <a:cubicBezTo>
                    <a:pt x="278" y="306"/>
                    <a:pt x="246" y="226"/>
                    <a:pt x="198" y="154"/>
                  </a:cubicBezTo>
                  <a:cubicBezTo>
                    <a:pt x="145" y="85"/>
                    <a:pt x="81" y="25"/>
                    <a:pt x="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20" name="Google Shape;3387;p59"/>
            <p:cNvSpPr/>
            <p:nvPr/>
          </p:nvSpPr>
          <p:spPr>
            <a:xfrm>
              <a:off x="6210835" y="3727492"/>
              <a:ext cx="71938" cy="125196"/>
            </a:xfrm>
            <a:custGeom>
              <a:avLst/>
              <a:gdLst/>
              <a:ahLst/>
              <a:cxnLst/>
              <a:rect l="l" t="t" r="r" b="b"/>
              <a:pathLst>
                <a:path w="543" h="945" extrusionOk="0">
                  <a:moveTo>
                    <a:pt x="0" y="1"/>
                  </a:moveTo>
                  <a:cubicBezTo>
                    <a:pt x="85" y="61"/>
                    <a:pt x="165" y="117"/>
                    <a:pt x="234" y="189"/>
                  </a:cubicBezTo>
                  <a:cubicBezTo>
                    <a:pt x="262" y="218"/>
                    <a:pt x="290" y="254"/>
                    <a:pt x="318" y="290"/>
                  </a:cubicBezTo>
                  <a:cubicBezTo>
                    <a:pt x="322" y="294"/>
                    <a:pt x="326" y="302"/>
                    <a:pt x="334" y="314"/>
                  </a:cubicBezTo>
                  <a:cubicBezTo>
                    <a:pt x="338" y="322"/>
                    <a:pt x="346" y="338"/>
                    <a:pt x="346" y="338"/>
                  </a:cubicBezTo>
                  <a:cubicBezTo>
                    <a:pt x="354" y="346"/>
                    <a:pt x="358" y="374"/>
                    <a:pt x="362" y="394"/>
                  </a:cubicBezTo>
                  <a:cubicBezTo>
                    <a:pt x="386" y="479"/>
                    <a:pt x="402" y="575"/>
                    <a:pt x="422" y="672"/>
                  </a:cubicBezTo>
                  <a:cubicBezTo>
                    <a:pt x="434" y="716"/>
                    <a:pt x="442" y="764"/>
                    <a:pt x="446" y="808"/>
                  </a:cubicBezTo>
                  <a:cubicBezTo>
                    <a:pt x="446" y="836"/>
                    <a:pt x="454" y="856"/>
                    <a:pt x="454" y="880"/>
                  </a:cubicBezTo>
                  <a:cubicBezTo>
                    <a:pt x="454" y="893"/>
                    <a:pt x="446" y="905"/>
                    <a:pt x="446" y="917"/>
                  </a:cubicBezTo>
                  <a:cubicBezTo>
                    <a:pt x="446" y="925"/>
                    <a:pt x="442" y="941"/>
                    <a:pt x="434" y="945"/>
                  </a:cubicBezTo>
                  <a:cubicBezTo>
                    <a:pt x="442" y="945"/>
                    <a:pt x="458" y="937"/>
                    <a:pt x="467" y="925"/>
                  </a:cubicBezTo>
                  <a:cubicBezTo>
                    <a:pt x="479" y="917"/>
                    <a:pt x="487" y="901"/>
                    <a:pt x="491" y="888"/>
                  </a:cubicBezTo>
                  <a:cubicBezTo>
                    <a:pt x="503" y="864"/>
                    <a:pt x="511" y="840"/>
                    <a:pt x="519" y="816"/>
                  </a:cubicBezTo>
                  <a:cubicBezTo>
                    <a:pt x="527" y="764"/>
                    <a:pt x="539" y="708"/>
                    <a:pt x="539" y="659"/>
                  </a:cubicBezTo>
                  <a:cubicBezTo>
                    <a:pt x="543" y="559"/>
                    <a:pt x="535" y="459"/>
                    <a:pt x="507" y="354"/>
                  </a:cubicBezTo>
                  <a:cubicBezTo>
                    <a:pt x="499" y="322"/>
                    <a:pt x="495" y="298"/>
                    <a:pt x="479" y="270"/>
                  </a:cubicBezTo>
                  <a:cubicBezTo>
                    <a:pt x="467" y="250"/>
                    <a:pt x="463" y="238"/>
                    <a:pt x="454" y="230"/>
                  </a:cubicBezTo>
                  <a:cubicBezTo>
                    <a:pt x="446" y="214"/>
                    <a:pt x="438" y="201"/>
                    <a:pt x="426" y="193"/>
                  </a:cubicBezTo>
                  <a:cubicBezTo>
                    <a:pt x="394" y="153"/>
                    <a:pt x="346" y="117"/>
                    <a:pt x="302" y="89"/>
                  </a:cubicBezTo>
                  <a:cubicBezTo>
                    <a:pt x="205" y="33"/>
                    <a:pt x="105" y="1"/>
                    <a:pt x="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21" name="Google Shape;3388;p59"/>
            <p:cNvSpPr/>
            <p:nvPr/>
          </p:nvSpPr>
          <p:spPr>
            <a:xfrm>
              <a:off x="5003125" y="2825550"/>
              <a:ext cx="843797" cy="1048198"/>
            </a:xfrm>
            <a:custGeom>
              <a:avLst/>
              <a:gdLst/>
              <a:ahLst/>
              <a:cxnLst/>
              <a:rect l="l" t="t" r="r" b="b"/>
              <a:pathLst>
                <a:path w="6369" h="7998" extrusionOk="0">
                  <a:moveTo>
                    <a:pt x="2823" y="1"/>
                  </a:moveTo>
                  <a:cubicBezTo>
                    <a:pt x="2679" y="1"/>
                    <a:pt x="2534" y="11"/>
                    <a:pt x="2391" y="31"/>
                  </a:cubicBezTo>
                  <a:cubicBezTo>
                    <a:pt x="2499" y="20"/>
                    <a:pt x="2607" y="14"/>
                    <a:pt x="2716" y="14"/>
                  </a:cubicBezTo>
                  <a:cubicBezTo>
                    <a:pt x="2963" y="14"/>
                    <a:pt x="3210" y="44"/>
                    <a:pt x="3447" y="111"/>
                  </a:cubicBezTo>
                  <a:cubicBezTo>
                    <a:pt x="3789" y="195"/>
                    <a:pt x="4114" y="352"/>
                    <a:pt x="4384" y="573"/>
                  </a:cubicBezTo>
                  <a:cubicBezTo>
                    <a:pt x="4661" y="786"/>
                    <a:pt x="4878" y="1075"/>
                    <a:pt x="5034" y="1385"/>
                  </a:cubicBezTo>
                  <a:cubicBezTo>
                    <a:pt x="5195" y="1698"/>
                    <a:pt x="5288" y="2039"/>
                    <a:pt x="5340" y="2385"/>
                  </a:cubicBezTo>
                  <a:cubicBezTo>
                    <a:pt x="5384" y="2735"/>
                    <a:pt x="5416" y="3088"/>
                    <a:pt x="5408" y="3438"/>
                  </a:cubicBezTo>
                  <a:cubicBezTo>
                    <a:pt x="5404" y="3791"/>
                    <a:pt x="5368" y="4137"/>
                    <a:pt x="5308" y="4482"/>
                  </a:cubicBezTo>
                  <a:cubicBezTo>
                    <a:pt x="5243" y="4832"/>
                    <a:pt x="5147" y="5173"/>
                    <a:pt x="5046" y="5507"/>
                  </a:cubicBezTo>
                  <a:lnTo>
                    <a:pt x="5006" y="5635"/>
                  </a:lnTo>
                  <a:cubicBezTo>
                    <a:pt x="4994" y="5680"/>
                    <a:pt x="4982" y="5716"/>
                    <a:pt x="4966" y="5756"/>
                  </a:cubicBezTo>
                  <a:cubicBezTo>
                    <a:pt x="4938" y="5836"/>
                    <a:pt x="4898" y="5917"/>
                    <a:pt x="4862" y="5997"/>
                  </a:cubicBezTo>
                  <a:cubicBezTo>
                    <a:pt x="4821" y="6077"/>
                    <a:pt x="4785" y="6158"/>
                    <a:pt x="4753" y="6242"/>
                  </a:cubicBezTo>
                  <a:cubicBezTo>
                    <a:pt x="4737" y="6282"/>
                    <a:pt x="4721" y="6326"/>
                    <a:pt x="4705" y="6371"/>
                  </a:cubicBezTo>
                  <a:cubicBezTo>
                    <a:pt x="4693" y="6420"/>
                    <a:pt x="4682" y="6463"/>
                    <a:pt x="4684" y="6522"/>
                  </a:cubicBezTo>
                  <a:lnTo>
                    <a:pt x="4684" y="6522"/>
                  </a:lnTo>
                  <a:cubicBezTo>
                    <a:pt x="4683" y="6523"/>
                    <a:pt x="4681" y="6530"/>
                    <a:pt x="4681" y="6539"/>
                  </a:cubicBezTo>
                  <a:lnTo>
                    <a:pt x="4677" y="6567"/>
                  </a:lnTo>
                  <a:lnTo>
                    <a:pt x="4665" y="6604"/>
                  </a:lnTo>
                  <a:cubicBezTo>
                    <a:pt x="4665" y="6612"/>
                    <a:pt x="4661" y="6624"/>
                    <a:pt x="4661" y="6648"/>
                  </a:cubicBezTo>
                  <a:lnTo>
                    <a:pt x="4657" y="6712"/>
                  </a:lnTo>
                  <a:lnTo>
                    <a:pt x="4725" y="6720"/>
                  </a:lnTo>
                  <a:cubicBezTo>
                    <a:pt x="4754" y="6721"/>
                    <a:pt x="4784" y="6722"/>
                    <a:pt x="4813" y="6722"/>
                  </a:cubicBezTo>
                  <a:cubicBezTo>
                    <a:pt x="4999" y="6722"/>
                    <a:pt x="5181" y="6704"/>
                    <a:pt x="5359" y="6704"/>
                  </a:cubicBezTo>
                  <a:cubicBezTo>
                    <a:pt x="5374" y="6704"/>
                    <a:pt x="5389" y="6704"/>
                    <a:pt x="5404" y="6704"/>
                  </a:cubicBezTo>
                  <a:cubicBezTo>
                    <a:pt x="5517" y="6708"/>
                    <a:pt x="5621" y="6720"/>
                    <a:pt x="5721" y="6744"/>
                  </a:cubicBezTo>
                  <a:cubicBezTo>
                    <a:pt x="5822" y="6772"/>
                    <a:pt x="5910" y="6821"/>
                    <a:pt x="5983" y="6889"/>
                  </a:cubicBezTo>
                  <a:cubicBezTo>
                    <a:pt x="6051" y="6961"/>
                    <a:pt x="6103" y="7050"/>
                    <a:pt x="6147" y="7150"/>
                  </a:cubicBezTo>
                  <a:cubicBezTo>
                    <a:pt x="6192" y="7246"/>
                    <a:pt x="6224" y="7347"/>
                    <a:pt x="6220" y="7443"/>
                  </a:cubicBezTo>
                  <a:cubicBezTo>
                    <a:pt x="6212" y="7536"/>
                    <a:pt x="6167" y="7616"/>
                    <a:pt x="6091" y="7676"/>
                  </a:cubicBezTo>
                  <a:cubicBezTo>
                    <a:pt x="6019" y="7737"/>
                    <a:pt x="5918" y="7777"/>
                    <a:pt x="5810" y="7805"/>
                  </a:cubicBezTo>
                  <a:cubicBezTo>
                    <a:pt x="5705" y="7829"/>
                    <a:pt x="5601" y="7837"/>
                    <a:pt x="5488" y="7849"/>
                  </a:cubicBezTo>
                  <a:cubicBezTo>
                    <a:pt x="5380" y="7853"/>
                    <a:pt x="5263" y="7853"/>
                    <a:pt x="5155" y="7857"/>
                  </a:cubicBezTo>
                  <a:lnTo>
                    <a:pt x="4476" y="7869"/>
                  </a:lnTo>
                  <a:cubicBezTo>
                    <a:pt x="4251" y="7871"/>
                    <a:pt x="4025" y="7872"/>
                    <a:pt x="3799" y="7872"/>
                  </a:cubicBezTo>
                  <a:cubicBezTo>
                    <a:pt x="3573" y="7872"/>
                    <a:pt x="3347" y="7871"/>
                    <a:pt x="3122" y="7869"/>
                  </a:cubicBezTo>
                  <a:cubicBezTo>
                    <a:pt x="2668" y="7865"/>
                    <a:pt x="2218" y="7853"/>
                    <a:pt x="1764" y="7845"/>
                  </a:cubicBezTo>
                  <a:cubicBezTo>
                    <a:pt x="1539" y="7837"/>
                    <a:pt x="1314" y="7829"/>
                    <a:pt x="1085" y="7813"/>
                  </a:cubicBezTo>
                  <a:cubicBezTo>
                    <a:pt x="972" y="7805"/>
                    <a:pt x="860" y="7797"/>
                    <a:pt x="752" y="7785"/>
                  </a:cubicBezTo>
                  <a:cubicBezTo>
                    <a:pt x="695" y="7773"/>
                    <a:pt x="639" y="7769"/>
                    <a:pt x="591" y="7753"/>
                  </a:cubicBezTo>
                  <a:cubicBezTo>
                    <a:pt x="535" y="7737"/>
                    <a:pt x="482" y="7725"/>
                    <a:pt x="434" y="7705"/>
                  </a:cubicBezTo>
                  <a:cubicBezTo>
                    <a:pt x="334" y="7656"/>
                    <a:pt x="249" y="7596"/>
                    <a:pt x="193" y="7512"/>
                  </a:cubicBezTo>
                  <a:cubicBezTo>
                    <a:pt x="137" y="7427"/>
                    <a:pt x="113" y="7323"/>
                    <a:pt x="97" y="7210"/>
                  </a:cubicBezTo>
                  <a:cubicBezTo>
                    <a:pt x="73" y="6993"/>
                    <a:pt x="85" y="6764"/>
                    <a:pt x="81" y="6539"/>
                  </a:cubicBezTo>
                  <a:cubicBezTo>
                    <a:pt x="73" y="6089"/>
                    <a:pt x="77" y="5639"/>
                    <a:pt x="129" y="5185"/>
                  </a:cubicBezTo>
                  <a:lnTo>
                    <a:pt x="129" y="5185"/>
                  </a:lnTo>
                  <a:cubicBezTo>
                    <a:pt x="81" y="5406"/>
                    <a:pt x="60" y="5635"/>
                    <a:pt x="40" y="5860"/>
                  </a:cubicBezTo>
                  <a:cubicBezTo>
                    <a:pt x="28" y="6085"/>
                    <a:pt x="12" y="6310"/>
                    <a:pt x="8" y="6539"/>
                  </a:cubicBezTo>
                  <a:lnTo>
                    <a:pt x="0" y="6873"/>
                  </a:lnTo>
                  <a:cubicBezTo>
                    <a:pt x="0" y="6989"/>
                    <a:pt x="0" y="7106"/>
                    <a:pt x="12" y="7222"/>
                  </a:cubicBezTo>
                  <a:cubicBezTo>
                    <a:pt x="20" y="7335"/>
                    <a:pt x="52" y="7455"/>
                    <a:pt x="117" y="7564"/>
                  </a:cubicBezTo>
                  <a:cubicBezTo>
                    <a:pt x="181" y="7668"/>
                    <a:pt x="289" y="7749"/>
                    <a:pt x="398" y="7793"/>
                  </a:cubicBezTo>
                  <a:cubicBezTo>
                    <a:pt x="430" y="7805"/>
                    <a:pt x="454" y="7813"/>
                    <a:pt x="482" y="7825"/>
                  </a:cubicBezTo>
                  <a:cubicBezTo>
                    <a:pt x="514" y="7833"/>
                    <a:pt x="539" y="7837"/>
                    <a:pt x="567" y="7849"/>
                  </a:cubicBezTo>
                  <a:cubicBezTo>
                    <a:pt x="623" y="7869"/>
                    <a:pt x="683" y="7873"/>
                    <a:pt x="739" y="7885"/>
                  </a:cubicBezTo>
                  <a:cubicBezTo>
                    <a:pt x="856" y="7897"/>
                    <a:pt x="964" y="7909"/>
                    <a:pt x="1081" y="7917"/>
                  </a:cubicBezTo>
                  <a:cubicBezTo>
                    <a:pt x="1306" y="7938"/>
                    <a:pt x="1535" y="7950"/>
                    <a:pt x="1760" y="7958"/>
                  </a:cubicBezTo>
                  <a:cubicBezTo>
                    <a:pt x="2210" y="7978"/>
                    <a:pt x="2664" y="7990"/>
                    <a:pt x="3114" y="7994"/>
                  </a:cubicBezTo>
                  <a:cubicBezTo>
                    <a:pt x="3568" y="7998"/>
                    <a:pt x="4018" y="7998"/>
                    <a:pt x="4472" y="7998"/>
                  </a:cubicBezTo>
                  <a:lnTo>
                    <a:pt x="5151" y="7994"/>
                  </a:lnTo>
                  <a:cubicBezTo>
                    <a:pt x="5259" y="7994"/>
                    <a:pt x="5376" y="7994"/>
                    <a:pt x="5492" y="7990"/>
                  </a:cubicBezTo>
                  <a:cubicBezTo>
                    <a:pt x="5605" y="7978"/>
                    <a:pt x="5721" y="7970"/>
                    <a:pt x="5838" y="7938"/>
                  </a:cubicBezTo>
                  <a:cubicBezTo>
                    <a:pt x="5954" y="7909"/>
                    <a:pt x="6067" y="7869"/>
                    <a:pt x="6175" y="7789"/>
                  </a:cubicBezTo>
                  <a:cubicBezTo>
                    <a:pt x="6224" y="7749"/>
                    <a:pt x="6268" y="7696"/>
                    <a:pt x="6304" y="7636"/>
                  </a:cubicBezTo>
                  <a:cubicBezTo>
                    <a:pt x="6340" y="7584"/>
                    <a:pt x="6356" y="7512"/>
                    <a:pt x="6360" y="7447"/>
                  </a:cubicBezTo>
                  <a:cubicBezTo>
                    <a:pt x="6368" y="7315"/>
                    <a:pt x="6328" y="7194"/>
                    <a:pt x="6280" y="7086"/>
                  </a:cubicBezTo>
                  <a:cubicBezTo>
                    <a:pt x="6256" y="7030"/>
                    <a:pt x="6224" y="6981"/>
                    <a:pt x="6196" y="6925"/>
                  </a:cubicBezTo>
                  <a:cubicBezTo>
                    <a:pt x="6163" y="6873"/>
                    <a:pt x="6123" y="6825"/>
                    <a:pt x="6079" y="6780"/>
                  </a:cubicBezTo>
                  <a:cubicBezTo>
                    <a:pt x="5987" y="6688"/>
                    <a:pt x="5866" y="6628"/>
                    <a:pt x="5754" y="6600"/>
                  </a:cubicBezTo>
                  <a:cubicBezTo>
                    <a:pt x="5637" y="6567"/>
                    <a:pt x="5517" y="6559"/>
                    <a:pt x="5400" y="6559"/>
                  </a:cubicBezTo>
                  <a:cubicBezTo>
                    <a:pt x="5374" y="6559"/>
                    <a:pt x="5348" y="6558"/>
                    <a:pt x="5322" y="6558"/>
                  </a:cubicBezTo>
                  <a:cubicBezTo>
                    <a:pt x="5156" y="6558"/>
                    <a:pt x="4991" y="6574"/>
                    <a:pt x="4833" y="6574"/>
                  </a:cubicBezTo>
                  <a:cubicBezTo>
                    <a:pt x="4825" y="6574"/>
                    <a:pt x="4818" y="6574"/>
                    <a:pt x="4810" y="6574"/>
                  </a:cubicBezTo>
                  <a:lnTo>
                    <a:pt x="4810" y="6574"/>
                  </a:lnTo>
                  <a:lnTo>
                    <a:pt x="4813" y="6563"/>
                  </a:lnTo>
                  <a:cubicBezTo>
                    <a:pt x="4813" y="6551"/>
                    <a:pt x="4817" y="6543"/>
                    <a:pt x="4817" y="6519"/>
                  </a:cubicBezTo>
                  <a:lnTo>
                    <a:pt x="4817" y="6511"/>
                  </a:lnTo>
                  <a:lnTo>
                    <a:pt x="4817" y="6507"/>
                  </a:lnTo>
                  <a:cubicBezTo>
                    <a:pt x="4817" y="6483"/>
                    <a:pt x="4821" y="6443"/>
                    <a:pt x="4834" y="6403"/>
                  </a:cubicBezTo>
                  <a:cubicBezTo>
                    <a:pt x="4842" y="6363"/>
                    <a:pt x="4858" y="6322"/>
                    <a:pt x="4874" y="6282"/>
                  </a:cubicBezTo>
                  <a:cubicBezTo>
                    <a:pt x="4902" y="6202"/>
                    <a:pt x="4942" y="6122"/>
                    <a:pt x="4978" y="6041"/>
                  </a:cubicBezTo>
                  <a:cubicBezTo>
                    <a:pt x="5018" y="5961"/>
                    <a:pt x="5055" y="5880"/>
                    <a:pt x="5087" y="5796"/>
                  </a:cubicBezTo>
                  <a:cubicBezTo>
                    <a:pt x="5107" y="5756"/>
                    <a:pt x="5123" y="5704"/>
                    <a:pt x="5135" y="5664"/>
                  </a:cubicBezTo>
                  <a:lnTo>
                    <a:pt x="5175" y="5539"/>
                  </a:lnTo>
                  <a:cubicBezTo>
                    <a:pt x="5275" y="5197"/>
                    <a:pt x="5368" y="4852"/>
                    <a:pt x="5436" y="4498"/>
                  </a:cubicBezTo>
                  <a:cubicBezTo>
                    <a:pt x="5565" y="3791"/>
                    <a:pt x="5541" y="3064"/>
                    <a:pt x="5436" y="2361"/>
                  </a:cubicBezTo>
                  <a:cubicBezTo>
                    <a:pt x="5376" y="2007"/>
                    <a:pt x="5271" y="1662"/>
                    <a:pt x="5103" y="1340"/>
                  </a:cubicBezTo>
                  <a:cubicBezTo>
                    <a:pt x="4938" y="1023"/>
                    <a:pt x="4705" y="734"/>
                    <a:pt x="4420" y="517"/>
                  </a:cubicBezTo>
                  <a:cubicBezTo>
                    <a:pt x="4134" y="296"/>
                    <a:pt x="3797" y="147"/>
                    <a:pt x="3451" y="71"/>
                  </a:cubicBezTo>
                  <a:cubicBezTo>
                    <a:pt x="3246" y="23"/>
                    <a:pt x="3035" y="1"/>
                    <a:pt x="282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22" name="Google Shape;3389;p59"/>
            <p:cNvSpPr/>
            <p:nvPr/>
          </p:nvSpPr>
          <p:spPr>
            <a:xfrm>
              <a:off x="7505841" y="1825595"/>
              <a:ext cx="1102519" cy="1848263"/>
            </a:xfrm>
            <a:custGeom>
              <a:avLst/>
              <a:gdLst/>
              <a:ahLst/>
              <a:cxnLst/>
              <a:rect l="l" t="t" r="r" b="b"/>
              <a:pathLst>
                <a:path w="8322" h="13951" extrusionOk="0">
                  <a:moveTo>
                    <a:pt x="1568" y="0"/>
                  </a:moveTo>
                  <a:cubicBezTo>
                    <a:pt x="1537" y="0"/>
                    <a:pt x="1505" y="2"/>
                    <a:pt x="1471" y="5"/>
                  </a:cubicBezTo>
                  <a:cubicBezTo>
                    <a:pt x="860" y="65"/>
                    <a:pt x="515" y="596"/>
                    <a:pt x="366" y="1150"/>
                  </a:cubicBezTo>
                  <a:cubicBezTo>
                    <a:pt x="1" y="2408"/>
                    <a:pt x="748" y="3649"/>
                    <a:pt x="1736" y="4372"/>
                  </a:cubicBezTo>
                  <a:cubicBezTo>
                    <a:pt x="2709" y="5096"/>
                    <a:pt x="3890" y="5369"/>
                    <a:pt x="4959" y="5899"/>
                  </a:cubicBezTo>
                  <a:cubicBezTo>
                    <a:pt x="6011" y="6434"/>
                    <a:pt x="6698" y="7237"/>
                    <a:pt x="7060" y="8362"/>
                  </a:cubicBezTo>
                  <a:cubicBezTo>
                    <a:pt x="7401" y="9395"/>
                    <a:pt x="7096" y="10881"/>
                    <a:pt x="6373" y="11701"/>
                  </a:cubicBezTo>
                  <a:cubicBezTo>
                    <a:pt x="5814" y="12328"/>
                    <a:pt x="5131" y="12689"/>
                    <a:pt x="4348" y="12902"/>
                  </a:cubicBezTo>
                  <a:lnTo>
                    <a:pt x="4352" y="12902"/>
                  </a:lnTo>
                  <a:lnTo>
                    <a:pt x="4352" y="13951"/>
                  </a:lnTo>
                  <a:cubicBezTo>
                    <a:pt x="5208" y="13549"/>
                    <a:pt x="6140" y="13493"/>
                    <a:pt x="6847" y="12749"/>
                  </a:cubicBezTo>
                  <a:cubicBezTo>
                    <a:pt x="7558" y="11986"/>
                    <a:pt x="8048" y="11150"/>
                    <a:pt x="8185" y="10098"/>
                  </a:cubicBezTo>
                  <a:cubicBezTo>
                    <a:pt x="8321" y="9065"/>
                    <a:pt x="8281" y="7808"/>
                    <a:pt x="7803" y="6855"/>
                  </a:cubicBezTo>
                  <a:cubicBezTo>
                    <a:pt x="7558" y="6397"/>
                    <a:pt x="7269" y="5879"/>
                    <a:pt x="6867" y="5538"/>
                  </a:cubicBezTo>
                  <a:cubicBezTo>
                    <a:pt x="6393" y="5116"/>
                    <a:pt x="5915" y="4871"/>
                    <a:pt x="5360" y="4565"/>
                  </a:cubicBezTo>
                  <a:cubicBezTo>
                    <a:pt x="4846" y="4280"/>
                    <a:pt x="4368" y="4011"/>
                    <a:pt x="3814" y="3802"/>
                  </a:cubicBezTo>
                  <a:cubicBezTo>
                    <a:pt x="3360" y="3629"/>
                    <a:pt x="2825" y="3364"/>
                    <a:pt x="2423" y="3079"/>
                  </a:cubicBezTo>
                  <a:cubicBezTo>
                    <a:pt x="2118" y="2866"/>
                    <a:pt x="1604" y="2428"/>
                    <a:pt x="1660" y="2026"/>
                  </a:cubicBezTo>
                  <a:cubicBezTo>
                    <a:pt x="1720" y="1604"/>
                    <a:pt x="2122" y="1319"/>
                    <a:pt x="2178" y="881"/>
                  </a:cubicBezTo>
                  <a:cubicBezTo>
                    <a:pt x="2231" y="398"/>
                    <a:pt x="2046" y="0"/>
                    <a:pt x="156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23" name="Google Shape;3390;p59"/>
            <p:cNvSpPr/>
            <p:nvPr/>
          </p:nvSpPr>
          <p:spPr>
            <a:xfrm>
              <a:off x="6615831" y="1948670"/>
              <a:ext cx="173155" cy="252909"/>
            </a:xfrm>
            <a:custGeom>
              <a:avLst/>
              <a:gdLst/>
              <a:ahLst/>
              <a:cxnLst/>
              <a:rect l="l" t="t" r="r" b="b"/>
              <a:pathLst>
                <a:path w="1307" h="1909" extrusionOk="0">
                  <a:moveTo>
                    <a:pt x="1299" y="0"/>
                  </a:moveTo>
                  <a:cubicBezTo>
                    <a:pt x="724" y="285"/>
                    <a:pt x="77" y="1274"/>
                    <a:pt x="1" y="1909"/>
                  </a:cubicBezTo>
                  <a:lnTo>
                    <a:pt x="539" y="1893"/>
                  </a:lnTo>
                  <a:cubicBezTo>
                    <a:pt x="620" y="1202"/>
                    <a:pt x="909" y="603"/>
                    <a:pt x="1307" y="28"/>
                  </a:cubicBezTo>
                  <a:cubicBezTo>
                    <a:pt x="1307" y="20"/>
                    <a:pt x="1303" y="8"/>
                    <a:pt x="129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24" name="Google Shape;3391;p59"/>
            <p:cNvSpPr/>
            <p:nvPr/>
          </p:nvSpPr>
          <p:spPr>
            <a:xfrm>
              <a:off x="6687769" y="1952379"/>
              <a:ext cx="143346" cy="247080"/>
            </a:xfrm>
            <a:custGeom>
              <a:avLst/>
              <a:gdLst/>
              <a:ahLst/>
              <a:cxnLst/>
              <a:rect l="l" t="t" r="r" b="b"/>
              <a:pathLst>
                <a:path w="1082" h="1865" extrusionOk="0">
                  <a:moveTo>
                    <a:pt x="772" y="0"/>
                  </a:moveTo>
                  <a:cubicBezTo>
                    <a:pt x="374" y="575"/>
                    <a:pt x="81" y="1174"/>
                    <a:pt x="0" y="1865"/>
                  </a:cubicBezTo>
                  <a:lnTo>
                    <a:pt x="973" y="1840"/>
                  </a:lnTo>
                  <a:cubicBezTo>
                    <a:pt x="1081" y="1354"/>
                    <a:pt x="957" y="482"/>
                    <a:pt x="77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25" name="Google Shape;3392;p59"/>
            <p:cNvSpPr/>
            <p:nvPr/>
          </p:nvSpPr>
          <p:spPr>
            <a:xfrm>
              <a:off x="6975121" y="2053065"/>
              <a:ext cx="249862" cy="339155"/>
            </a:xfrm>
            <a:custGeom>
              <a:avLst/>
              <a:gdLst/>
              <a:ahLst/>
              <a:cxnLst/>
              <a:rect l="l" t="t" r="r" b="b"/>
              <a:pathLst>
                <a:path w="1886" h="2560" extrusionOk="0">
                  <a:moveTo>
                    <a:pt x="1713" y="0"/>
                  </a:moveTo>
                  <a:cubicBezTo>
                    <a:pt x="1103" y="0"/>
                    <a:pt x="333" y="421"/>
                    <a:pt x="1" y="868"/>
                  </a:cubicBezTo>
                  <a:cubicBezTo>
                    <a:pt x="250" y="795"/>
                    <a:pt x="576" y="795"/>
                    <a:pt x="821" y="775"/>
                  </a:cubicBezTo>
                  <a:lnTo>
                    <a:pt x="821" y="775"/>
                  </a:lnTo>
                  <a:cubicBezTo>
                    <a:pt x="672" y="924"/>
                    <a:pt x="459" y="984"/>
                    <a:pt x="270" y="1080"/>
                  </a:cubicBezTo>
                  <a:cubicBezTo>
                    <a:pt x="311" y="1084"/>
                    <a:pt x="355" y="1086"/>
                    <a:pt x="399" y="1086"/>
                  </a:cubicBezTo>
                  <a:cubicBezTo>
                    <a:pt x="622" y="1086"/>
                    <a:pt x="878" y="1044"/>
                    <a:pt x="1066" y="964"/>
                  </a:cubicBezTo>
                  <a:lnTo>
                    <a:pt x="1066" y="964"/>
                  </a:lnTo>
                  <a:cubicBezTo>
                    <a:pt x="993" y="1193"/>
                    <a:pt x="724" y="1249"/>
                    <a:pt x="535" y="1346"/>
                  </a:cubicBezTo>
                  <a:cubicBezTo>
                    <a:pt x="625" y="1358"/>
                    <a:pt x="731" y="1376"/>
                    <a:pt x="835" y="1376"/>
                  </a:cubicBezTo>
                  <a:cubicBezTo>
                    <a:pt x="904" y="1376"/>
                    <a:pt x="971" y="1368"/>
                    <a:pt x="1034" y="1346"/>
                  </a:cubicBezTo>
                  <a:lnTo>
                    <a:pt x="1034" y="1346"/>
                  </a:lnTo>
                  <a:cubicBezTo>
                    <a:pt x="977" y="1462"/>
                    <a:pt x="861" y="1575"/>
                    <a:pt x="764" y="1651"/>
                  </a:cubicBezTo>
                  <a:cubicBezTo>
                    <a:pt x="1054" y="1868"/>
                    <a:pt x="1275" y="2230"/>
                    <a:pt x="1467" y="2559"/>
                  </a:cubicBezTo>
                  <a:cubicBezTo>
                    <a:pt x="1435" y="2418"/>
                    <a:pt x="1423" y="2294"/>
                    <a:pt x="1447" y="2205"/>
                  </a:cubicBezTo>
                  <a:cubicBezTo>
                    <a:pt x="1504" y="2033"/>
                    <a:pt x="1885" y="221"/>
                    <a:pt x="1809" y="8"/>
                  </a:cubicBezTo>
                  <a:lnTo>
                    <a:pt x="1809" y="4"/>
                  </a:lnTo>
                  <a:cubicBezTo>
                    <a:pt x="1778" y="1"/>
                    <a:pt x="1746" y="0"/>
                    <a:pt x="171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26" name="Google Shape;3393;p59"/>
            <p:cNvSpPr/>
            <p:nvPr/>
          </p:nvSpPr>
          <p:spPr>
            <a:xfrm>
              <a:off x="6614881" y="1948670"/>
              <a:ext cx="173155" cy="252909"/>
            </a:xfrm>
            <a:custGeom>
              <a:avLst/>
              <a:gdLst/>
              <a:ahLst/>
              <a:cxnLst/>
              <a:rect l="l" t="t" r="r" b="b"/>
              <a:pathLst>
                <a:path w="1307" h="1909" extrusionOk="0">
                  <a:moveTo>
                    <a:pt x="1299" y="0"/>
                  </a:moveTo>
                  <a:cubicBezTo>
                    <a:pt x="724" y="285"/>
                    <a:pt x="77" y="1274"/>
                    <a:pt x="1" y="1909"/>
                  </a:cubicBezTo>
                  <a:lnTo>
                    <a:pt x="539" y="1893"/>
                  </a:lnTo>
                  <a:cubicBezTo>
                    <a:pt x="620" y="1202"/>
                    <a:pt x="909" y="603"/>
                    <a:pt x="1307" y="28"/>
                  </a:cubicBezTo>
                  <a:cubicBezTo>
                    <a:pt x="1307" y="20"/>
                    <a:pt x="1303" y="8"/>
                    <a:pt x="1299" y="0"/>
                  </a:cubicBezTo>
                  <a:close/>
                </a:path>
              </a:pathLst>
            </a:custGeom>
            <a:solidFill>
              <a:srgbClr val="F9FDFF">
                <a:alpha val="6652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27" name="Google Shape;3394;p59"/>
            <p:cNvSpPr/>
            <p:nvPr/>
          </p:nvSpPr>
          <p:spPr>
            <a:xfrm>
              <a:off x="6974171" y="2053065"/>
              <a:ext cx="249862" cy="339155"/>
            </a:xfrm>
            <a:custGeom>
              <a:avLst/>
              <a:gdLst/>
              <a:ahLst/>
              <a:cxnLst/>
              <a:rect l="l" t="t" r="r" b="b"/>
              <a:pathLst>
                <a:path w="1886" h="2560" extrusionOk="0">
                  <a:moveTo>
                    <a:pt x="1713" y="0"/>
                  </a:moveTo>
                  <a:cubicBezTo>
                    <a:pt x="1103" y="0"/>
                    <a:pt x="333" y="421"/>
                    <a:pt x="1" y="868"/>
                  </a:cubicBezTo>
                  <a:cubicBezTo>
                    <a:pt x="250" y="795"/>
                    <a:pt x="576" y="795"/>
                    <a:pt x="821" y="775"/>
                  </a:cubicBezTo>
                  <a:lnTo>
                    <a:pt x="821" y="775"/>
                  </a:lnTo>
                  <a:cubicBezTo>
                    <a:pt x="672" y="924"/>
                    <a:pt x="459" y="984"/>
                    <a:pt x="270" y="1080"/>
                  </a:cubicBezTo>
                  <a:cubicBezTo>
                    <a:pt x="311" y="1084"/>
                    <a:pt x="355" y="1086"/>
                    <a:pt x="399" y="1086"/>
                  </a:cubicBezTo>
                  <a:cubicBezTo>
                    <a:pt x="622" y="1086"/>
                    <a:pt x="878" y="1044"/>
                    <a:pt x="1066" y="964"/>
                  </a:cubicBezTo>
                  <a:lnTo>
                    <a:pt x="1066" y="964"/>
                  </a:lnTo>
                  <a:cubicBezTo>
                    <a:pt x="993" y="1193"/>
                    <a:pt x="724" y="1249"/>
                    <a:pt x="535" y="1346"/>
                  </a:cubicBezTo>
                  <a:cubicBezTo>
                    <a:pt x="625" y="1358"/>
                    <a:pt x="731" y="1376"/>
                    <a:pt x="835" y="1376"/>
                  </a:cubicBezTo>
                  <a:cubicBezTo>
                    <a:pt x="904" y="1376"/>
                    <a:pt x="971" y="1368"/>
                    <a:pt x="1034" y="1346"/>
                  </a:cubicBezTo>
                  <a:lnTo>
                    <a:pt x="1034" y="1346"/>
                  </a:lnTo>
                  <a:cubicBezTo>
                    <a:pt x="977" y="1462"/>
                    <a:pt x="861" y="1575"/>
                    <a:pt x="764" y="1651"/>
                  </a:cubicBezTo>
                  <a:cubicBezTo>
                    <a:pt x="1054" y="1868"/>
                    <a:pt x="1275" y="2230"/>
                    <a:pt x="1467" y="2559"/>
                  </a:cubicBezTo>
                  <a:cubicBezTo>
                    <a:pt x="1435" y="2418"/>
                    <a:pt x="1423" y="2294"/>
                    <a:pt x="1447" y="2205"/>
                  </a:cubicBezTo>
                  <a:cubicBezTo>
                    <a:pt x="1504" y="2033"/>
                    <a:pt x="1885" y="221"/>
                    <a:pt x="1809" y="8"/>
                  </a:cubicBezTo>
                  <a:lnTo>
                    <a:pt x="1809" y="4"/>
                  </a:lnTo>
                  <a:cubicBezTo>
                    <a:pt x="1778" y="1"/>
                    <a:pt x="1746" y="0"/>
                    <a:pt x="1713" y="0"/>
                  </a:cubicBezTo>
                  <a:close/>
                </a:path>
              </a:pathLst>
            </a:custGeom>
            <a:solidFill>
              <a:srgbClr val="F9FDFF">
                <a:alpha val="6652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28" name="Google Shape;3395;p59"/>
            <p:cNvSpPr/>
            <p:nvPr/>
          </p:nvSpPr>
          <p:spPr>
            <a:xfrm>
              <a:off x="6853768" y="3236783"/>
              <a:ext cx="355716" cy="644660"/>
            </a:xfrm>
            <a:custGeom>
              <a:avLst/>
              <a:gdLst/>
              <a:ahLst/>
              <a:cxnLst/>
              <a:rect l="l" t="t" r="r" b="b"/>
              <a:pathLst>
                <a:path w="2685" h="4866" extrusionOk="0">
                  <a:moveTo>
                    <a:pt x="1560" y="0"/>
                  </a:moveTo>
                  <a:lnTo>
                    <a:pt x="1" y="249"/>
                  </a:lnTo>
                  <a:cubicBezTo>
                    <a:pt x="150" y="864"/>
                    <a:pt x="379" y="1451"/>
                    <a:pt x="612" y="2045"/>
                  </a:cubicBezTo>
                  <a:cubicBezTo>
                    <a:pt x="857" y="2636"/>
                    <a:pt x="973" y="3263"/>
                    <a:pt x="1238" y="3857"/>
                  </a:cubicBezTo>
                  <a:cubicBezTo>
                    <a:pt x="877" y="3877"/>
                    <a:pt x="403" y="4355"/>
                    <a:pt x="760" y="4677"/>
                  </a:cubicBezTo>
                  <a:cubicBezTo>
                    <a:pt x="953" y="4866"/>
                    <a:pt x="1676" y="4866"/>
                    <a:pt x="1941" y="4866"/>
                  </a:cubicBezTo>
                  <a:cubicBezTo>
                    <a:pt x="2379" y="4846"/>
                    <a:pt x="2685" y="4769"/>
                    <a:pt x="2649" y="4275"/>
                  </a:cubicBezTo>
                  <a:cubicBezTo>
                    <a:pt x="2608" y="3741"/>
                    <a:pt x="2404" y="3202"/>
                    <a:pt x="2287" y="2672"/>
                  </a:cubicBezTo>
                  <a:cubicBezTo>
                    <a:pt x="2175" y="2154"/>
                    <a:pt x="2022" y="1639"/>
                    <a:pt x="1865" y="1125"/>
                  </a:cubicBezTo>
                  <a:cubicBezTo>
                    <a:pt x="1773" y="784"/>
                    <a:pt x="1716" y="265"/>
                    <a:pt x="156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29" name="Google Shape;3396;p59"/>
            <p:cNvSpPr/>
            <p:nvPr/>
          </p:nvSpPr>
          <p:spPr>
            <a:xfrm>
              <a:off x="6968762" y="3764852"/>
              <a:ext cx="53920" cy="98567"/>
            </a:xfrm>
            <a:custGeom>
              <a:avLst/>
              <a:gdLst/>
              <a:ahLst/>
              <a:cxnLst/>
              <a:rect l="l" t="t" r="r" b="b"/>
              <a:pathLst>
                <a:path w="407" h="744" extrusionOk="0">
                  <a:moveTo>
                    <a:pt x="349" y="1"/>
                  </a:moveTo>
                  <a:cubicBezTo>
                    <a:pt x="286" y="1"/>
                    <a:pt x="221" y="25"/>
                    <a:pt x="165" y="68"/>
                  </a:cubicBezTo>
                  <a:cubicBezTo>
                    <a:pt x="101" y="120"/>
                    <a:pt x="53" y="197"/>
                    <a:pt x="29" y="277"/>
                  </a:cubicBezTo>
                  <a:cubicBezTo>
                    <a:pt x="5" y="357"/>
                    <a:pt x="1" y="438"/>
                    <a:pt x="5" y="518"/>
                  </a:cubicBezTo>
                  <a:cubicBezTo>
                    <a:pt x="9" y="594"/>
                    <a:pt x="29" y="675"/>
                    <a:pt x="69" y="743"/>
                  </a:cubicBezTo>
                  <a:lnTo>
                    <a:pt x="89" y="743"/>
                  </a:lnTo>
                  <a:cubicBezTo>
                    <a:pt x="105" y="663"/>
                    <a:pt x="113" y="594"/>
                    <a:pt x="129" y="522"/>
                  </a:cubicBezTo>
                  <a:cubicBezTo>
                    <a:pt x="145" y="454"/>
                    <a:pt x="157" y="390"/>
                    <a:pt x="178" y="321"/>
                  </a:cubicBezTo>
                  <a:cubicBezTo>
                    <a:pt x="190" y="257"/>
                    <a:pt x="218" y="197"/>
                    <a:pt x="250" y="148"/>
                  </a:cubicBezTo>
                  <a:cubicBezTo>
                    <a:pt x="286" y="96"/>
                    <a:pt x="338" y="52"/>
                    <a:pt x="407" y="8"/>
                  </a:cubicBezTo>
                  <a:cubicBezTo>
                    <a:pt x="388" y="3"/>
                    <a:pt x="368" y="1"/>
                    <a:pt x="34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30" name="Google Shape;3397;p59"/>
            <p:cNvSpPr/>
            <p:nvPr/>
          </p:nvSpPr>
          <p:spPr>
            <a:xfrm>
              <a:off x="7022019" y="3772271"/>
              <a:ext cx="45441" cy="103866"/>
            </a:xfrm>
            <a:custGeom>
              <a:avLst/>
              <a:gdLst/>
              <a:ahLst/>
              <a:cxnLst/>
              <a:rect l="l" t="t" r="r" b="b"/>
              <a:pathLst>
                <a:path w="343" h="784" extrusionOk="0">
                  <a:moveTo>
                    <a:pt x="342" y="0"/>
                  </a:moveTo>
                  <a:lnTo>
                    <a:pt x="342" y="0"/>
                  </a:lnTo>
                  <a:cubicBezTo>
                    <a:pt x="262" y="12"/>
                    <a:pt x="185" y="52"/>
                    <a:pt x="137" y="117"/>
                  </a:cubicBezTo>
                  <a:cubicBezTo>
                    <a:pt x="73" y="177"/>
                    <a:pt x="41" y="249"/>
                    <a:pt x="21" y="330"/>
                  </a:cubicBezTo>
                  <a:cubicBezTo>
                    <a:pt x="1" y="406"/>
                    <a:pt x="1" y="490"/>
                    <a:pt x="13" y="567"/>
                  </a:cubicBezTo>
                  <a:cubicBezTo>
                    <a:pt x="29" y="643"/>
                    <a:pt x="53" y="719"/>
                    <a:pt x="101" y="784"/>
                  </a:cubicBezTo>
                  <a:lnTo>
                    <a:pt x="121" y="780"/>
                  </a:lnTo>
                  <a:cubicBezTo>
                    <a:pt x="121" y="777"/>
                    <a:pt x="121" y="774"/>
                    <a:pt x="121" y="772"/>
                  </a:cubicBezTo>
                  <a:lnTo>
                    <a:pt x="121" y="772"/>
                  </a:lnTo>
                  <a:lnTo>
                    <a:pt x="121" y="771"/>
                  </a:lnTo>
                  <a:cubicBezTo>
                    <a:pt x="137" y="619"/>
                    <a:pt x="141" y="482"/>
                    <a:pt x="165" y="358"/>
                  </a:cubicBezTo>
                  <a:cubicBezTo>
                    <a:pt x="173" y="297"/>
                    <a:pt x="193" y="237"/>
                    <a:pt x="226" y="177"/>
                  </a:cubicBezTo>
                  <a:cubicBezTo>
                    <a:pt x="250" y="121"/>
                    <a:pt x="290" y="60"/>
                    <a:pt x="34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31" name="Google Shape;3398;p59"/>
            <p:cNvSpPr/>
            <p:nvPr/>
          </p:nvSpPr>
          <p:spPr>
            <a:xfrm>
              <a:off x="7296123" y="3693445"/>
              <a:ext cx="339155" cy="162821"/>
            </a:xfrm>
            <a:custGeom>
              <a:avLst/>
              <a:gdLst/>
              <a:ahLst/>
              <a:cxnLst/>
              <a:rect l="l" t="t" r="r" b="b"/>
              <a:pathLst>
                <a:path w="2560" h="1229" extrusionOk="0">
                  <a:moveTo>
                    <a:pt x="848" y="1"/>
                  </a:moveTo>
                  <a:cubicBezTo>
                    <a:pt x="480" y="1"/>
                    <a:pt x="107" y="100"/>
                    <a:pt x="41" y="479"/>
                  </a:cubicBezTo>
                  <a:cubicBezTo>
                    <a:pt x="21" y="615"/>
                    <a:pt x="1" y="937"/>
                    <a:pt x="81" y="1053"/>
                  </a:cubicBezTo>
                  <a:cubicBezTo>
                    <a:pt x="155" y="1186"/>
                    <a:pt x="250" y="1210"/>
                    <a:pt x="369" y="1210"/>
                  </a:cubicBezTo>
                  <a:cubicBezTo>
                    <a:pt x="437" y="1210"/>
                    <a:pt x="514" y="1202"/>
                    <a:pt x="599" y="1202"/>
                  </a:cubicBezTo>
                  <a:cubicBezTo>
                    <a:pt x="1021" y="1222"/>
                    <a:pt x="1435" y="1222"/>
                    <a:pt x="1857" y="1222"/>
                  </a:cubicBezTo>
                  <a:cubicBezTo>
                    <a:pt x="1928" y="1222"/>
                    <a:pt x="2009" y="1228"/>
                    <a:pt x="2090" y="1228"/>
                  </a:cubicBezTo>
                  <a:cubicBezTo>
                    <a:pt x="2252" y="1228"/>
                    <a:pt x="2413" y="1203"/>
                    <a:pt x="2488" y="1053"/>
                  </a:cubicBezTo>
                  <a:cubicBezTo>
                    <a:pt x="2560" y="900"/>
                    <a:pt x="2488" y="575"/>
                    <a:pt x="2391" y="458"/>
                  </a:cubicBezTo>
                  <a:lnTo>
                    <a:pt x="1314" y="45"/>
                  </a:lnTo>
                  <a:cubicBezTo>
                    <a:pt x="1179" y="21"/>
                    <a:pt x="1014" y="1"/>
                    <a:pt x="84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32" name="Google Shape;3399;p59"/>
            <p:cNvSpPr/>
            <p:nvPr/>
          </p:nvSpPr>
          <p:spPr>
            <a:xfrm>
              <a:off x="7320102" y="3724180"/>
              <a:ext cx="56570" cy="125328"/>
            </a:xfrm>
            <a:custGeom>
              <a:avLst/>
              <a:gdLst/>
              <a:ahLst/>
              <a:cxnLst/>
              <a:rect l="l" t="t" r="r" b="b"/>
              <a:pathLst>
                <a:path w="427" h="946" extrusionOk="0">
                  <a:moveTo>
                    <a:pt x="404" y="0"/>
                  </a:moveTo>
                  <a:cubicBezTo>
                    <a:pt x="364" y="0"/>
                    <a:pt x="319" y="9"/>
                    <a:pt x="286" y="30"/>
                  </a:cubicBezTo>
                  <a:cubicBezTo>
                    <a:pt x="242" y="50"/>
                    <a:pt x="205" y="86"/>
                    <a:pt x="169" y="126"/>
                  </a:cubicBezTo>
                  <a:cubicBezTo>
                    <a:pt x="105" y="202"/>
                    <a:pt x="65" y="299"/>
                    <a:pt x="41" y="387"/>
                  </a:cubicBezTo>
                  <a:cubicBezTo>
                    <a:pt x="13" y="484"/>
                    <a:pt x="0" y="580"/>
                    <a:pt x="4" y="672"/>
                  </a:cubicBezTo>
                  <a:cubicBezTo>
                    <a:pt x="4" y="725"/>
                    <a:pt x="9" y="773"/>
                    <a:pt x="25" y="821"/>
                  </a:cubicBezTo>
                  <a:cubicBezTo>
                    <a:pt x="37" y="865"/>
                    <a:pt x="53" y="918"/>
                    <a:pt x="97" y="946"/>
                  </a:cubicBezTo>
                  <a:cubicBezTo>
                    <a:pt x="85" y="897"/>
                    <a:pt x="89" y="857"/>
                    <a:pt x="97" y="809"/>
                  </a:cubicBezTo>
                  <a:cubicBezTo>
                    <a:pt x="101" y="765"/>
                    <a:pt x="105" y="725"/>
                    <a:pt x="117" y="680"/>
                  </a:cubicBezTo>
                  <a:cubicBezTo>
                    <a:pt x="129" y="596"/>
                    <a:pt x="153" y="508"/>
                    <a:pt x="173" y="427"/>
                  </a:cubicBezTo>
                  <a:cubicBezTo>
                    <a:pt x="201" y="347"/>
                    <a:pt x="225" y="267"/>
                    <a:pt x="262" y="194"/>
                  </a:cubicBezTo>
                  <a:cubicBezTo>
                    <a:pt x="298" y="122"/>
                    <a:pt x="346" y="54"/>
                    <a:pt x="426" y="1"/>
                  </a:cubicBezTo>
                  <a:cubicBezTo>
                    <a:pt x="419" y="1"/>
                    <a:pt x="412" y="0"/>
                    <a:pt x="40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33" name="Google Shape;3400;p59"/>
            <p:cNvSpPr/>
            <p:nvPr/>
          </p:nvSpPr>
          <p:spPr>
            <a:xfrm>
              <a:off x="7504116" y="1825595"/>
              <a:ext cx="1102519" cy="1848263"/>
            </a:xfrm>
            <a:custGeom>
              <a:avLst/>
              <a:gdLst/>
              <a:ahLst/>
              <a:cxnLst/>
              <a:rect l="l" t="t" r="r" b="b"/>
              <a:pathLst>
                <a:path w="8322" h="13951" extrusionOk="0">
                  <a:moveTo>
                    <a:pt x="1568" y="0"/>
                  </a:moveTo>
                  <a:cubicBezTo>
                    <a:pt x="1537" y="0"/>
                    <a:pt x="1505" y="2"/>
                    <a:pt x="1471" y="5"/>
                  </a:cubicBezTo>
                  <a:cubicBezTo>
                    <a:pt x="860" y="65"/>
                    <a:pt x="515" y="596"/>
                    <a:pt x="366" y="1150"/>
                  </a:cubicBezTo>
                  <a:cubicBezTo>
                    <a:pt x="1" y="2408"/>
                    <a:pt x="748" y="3649"/>
                    <a:pt x="1736" y="4372"/>
                  </a:cubicBezTo>
                  <a:cubicBezTo>
                    <a:pt x="2709" y="5096"/>
                    <a:pt x="3890" y="5369"/>
                    <a:pt x="4959" y="5899"/>
                  </a:cubicBezTo>
                  <a:cubicBezTo>
                    <a:pt x="6011" y="6434"/>
                    <a:pt x="6698" y="7237"/>
                    <a:pt x="7060" y="8362"/>
                  </a:cubicBezTo>
                  <a:cubicBezTo>
                    <a:pt x="7401" y="9395"/>
                    <a:pt x="7096" y="10881"/>
                    <a:pt x="6373" y="11701"/>
                  </a:cubicBezTo>
                  <a:cubicBezTo>
                    <a:pt x="5814" y="12328"/>
                    <a:pt x="5131" y="12689"/>
                    <a:pt x="4348" y="12902"/>
                  </a:cubicBezTo>
                  <a:lnTo>
                    <a:pt x="4352" y="12902"/>
                  </a:lnTo>
                  <a:lnTo>
                    <a:pt x="4352" y="13951"/>
                  </a:lnTo>
                  <a:cubicBezTo>
                    <a:pt x="5208" y="13549"/>
                    <a:pt x="6140" y="13493"/>
                    <a:pt x="6847" y="12749"/>
                  </a:cubicBezTo>
                  <a:cubicBezTo>
                    <a:pt x="7558" y="11986"/>
                    <a:pt x="8048" y="11150"/>
                    <a:pt x="8185" y="10098"/>
                  </a:cubicBezTo>
                  <a:cubicBezTo>
                    <a:pt x="8321" y="9065"/>
                    <a:pt x="8281" y="7808"/>
                    <a:pt x="7803" y="6855"/>
                  </a:cubicBezTo>
                  <a:cubicBezTo>
                    <a:pt x="7558" y="6397"/>
                    <a:pt x="7269" y="5879"/>
                    <a:pt x="6867" y="5538"/>
                  </a:cubicBezTo>
                  <a:cubicBezTo>
                    <a:pt x="6393" y="5116"/>
                    <a:pt x="5915" y="4871"/>
                    <a:pt x="5360" y="4565"/>
                  </a:cubicBezTo>
                  <a:cubicBezTo>
                    <a:pt x="4846" y="4280"/>
                    <a:pt x="4368" y="4011"/>
                    <a:pt x="3814" y="3802"/>
                  </a:cubicBezTo>
                  <a:cubicBezTo>
                    <a:pt x="3360" y="3629"/>
                    <a:pt x="2825" y="3364"/>
                    <a:pt x="2423" y="3079"/>
                  </a:cubicBezTo>
                  <a:cubicBezTo>
                    <a:pt x="2118" y="2866"/>
                    <a:pt x="1604" y="2428"/>
                    <a:pt x="1660" y="2026"/>
                  </a:cubicBezTo>
                  <a:cubicBezTo>
                    <a:pt x="1720" y="1604"/>
                    <a:pt x="2122" y="1319"/>
                    <a:pt x="2178" y="881"/>
                  </a:cubicBezTo>
                  <a:cubicBezTo>
                    <a:pt x="2231" y="398"/>
                    <a:pt x="2046" y="0"/>
                    <a:pt x="1568" y="0"/>
                  </a:cubicBezTo>
                  <a:close/>
                </a:path>
              </a:pathLst>
            </a:custGeom>
            <a:solidFill>
              <a:srgbClr val="EC562E">
                <a:alpha val="29409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34" name="Google Shape;3401;p59"/>
            <p:cNvSpPr/>
            <p:nvPr/>
          </p:nvSpPr>
          <p:spPr>
            <a:xfrm>
              <a:off x="6852043" y="3236783"/>
              <a:ext cx="355716" cy="644660"/>
            </a:xfrm>
            <a:custGeom>
              <a:avLst/>
              <a:gdLst/>
              <a:ahLst/>
              <a:cxnLst/>
              <a:rect l="l" t="t" r="r" b="b"/>
              <a:pathLst>
                <a:path w="2685" h="4866" extrusionOk="0">
                  <a:moveTo>
                    <a:pt x="1560" y="0"/>
                  </a:moveTo>
                  <a:lnTo>
                    <a:pt x="1" y="249"/>
                  </a:lnTo>
                  <a:cubicBezTo>
                    <a:pt x="150" y="864"/>
                    <a:pt x="379" y="1451"/>
                    <a:pt x="612" y="2045"/>
                  </a:cubicBezTo>
                  <a:cubicBezTo>
                    <a:pt x="857" y="2636"/>
                    <a:pt x="973" y="3263"/>
                    <a:pt x="1238" y="3857"/>
                  </a:cubicBezTo>
                  <a:cubicBezTo>
                    <a:pt x="877" y="3877"/>
                    <a:pt x="403" y="4355"/>
                    <a:pt x="760" y="4677"/>
                  </a:cubicBezTo>
                  <a:cubicBezTo>
                    <a:pt x="953" y="4866"/>
                    <a:pt x="1676" y="4866"/>
                    <a:pt x="1941" y="4866"/>
                  </a:cubicBezTo>
                  <a:cubicBezTo>
                    <a:pt x="2379" y="4846"/>
                    <a:pt x="2685" y="4769"/>
                    <a:pt x="2649" y="4275"/>
                  </a:cubicBezTo>
                  <a:cubicBezTo>
                    <a:pt x="2608" y="3741"/>
                    <a:pt x="2404" y="3202"/>
                    <a:pt x="2287" y="2672"/>
                  </a:cubicBezTo>
                  <a:cubicBezTo>
                    <a:pt x="2175" y="2154"/>
                    <a:pt x="2022" y="1639"/>
                    <a:pt x="1865" y="1125"/>
                  </a:cubicBezTo>
                  <a:cubicBezTo>
                    <a:pt x="1773" y="784"/>
                    <a:pt x="1716" y="265"/>
                    <a:pt x="1560" y="0"/>
                  </a:cubicBezTo>
                  <a:close/>
                </a:path>
              </a:pathLst>
            </a:custGeom>
            <a:solidFill>
              <a:srgbClr val="EC562E">
                <a:alpha val="29409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35" name="Google Shape;3402;p59"/>
            <p:cNvSpPr/>
            <p:nvPr/>
          </p:nvSpPr>
          <p:spPr>
            <a:xfrm>
              <a:off x="7294398" y="3693445"/>
              <a:ext cx="339155" cy="162821"/>
            </a:xfrm>
            <a:custGeom>
              <a:avLst/>
              <a:gdLst/>
              <a:ahLst/>
              <a:cxnLst/>
              <a:rect l="l" t="t" r="r" b="b"/>
              <a:pathLst>
                <a:path w="2560" h="1229" extrusionOk="0">
                  <a:moveTo>
                    <a:pt x="848" y="1"/>
                  </a:moveTo>
                  <a:cubicBezTo>
                    <a:pt x="480" y="1"/>
                    <a:pt x="107" y="100"/>
                    <a:pt x="41" y="479"/>
                  </a:cubicBezTo>
                  <a:cubicBezTo>
                    <a:pt x="21" y="615"/>
                    <a:pt x="1" y="937"/>
                    <a:pt x="81" y="1053"/>
                  </a:cubicBezTo>
                  <a:cubicBezTo>
                    <a:pt x="155" y="1186"/>
                    <a:pt x="250" y="1210"/>
                    <a:pt x="369" y="1210"/>
                  </a:cubicBezTo>
                  <a:cubicBezTo>
                    <a:pt x="437" y="1210"/>
                    <a:pt x="514" y="1202"/>
                    <a:pt x="599" y="1202"/>
                  </a:cubicBezTo>
                  <a:cubicBezTo>
                    <a:pt x="1021" y="1222"/>
                    <a:pt x="1435" y="1222"/>
                    <a:pt x="1857" y="1222"/>
                  </a:cubicBezTo>
                  <a:cubicBezTo>
                    <a:pt x="1928" y="1222"/>
                    <a:pt x="2009" y="1228"/>
                    <a:pt x="2090" y="1228"/>
                  </a:cubicBezTo>
                  <a:cubicBezTo>
                    <a:pt x="2252" y="1228"/>
                    <a:pt x="2413" y="1203"/>
                    <a:pt x="2488" y="1053"/>
                  </a:cubicBezTo>
                  <a:cubicBezTo>
                    <a:pt x="2560" y="900"/>
                    <a:pt x="2488" y="575"/>
                    <a:pt x="2391" y="458"/>
                  </a:cubicBezTo>
                  <a:lnTo>
                    <a:pt x="1314" y="45"/>
                  </a:lnTo>
                  <a:cubicBezTo>
                    <a:pt x="1179" y="21"/>
                    <a:pt x="1014" y="1"/>
                    <a:pt x="848" y="1"/>
                  </a:cubicBezTo>
                  <a:close/>
                </a:path>
              </a:pathLst>
            </a:custGeom>
            <a:solidFill>
              <a:srgbClr val="EC562E">
                <a:alpha val="29409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36" name="Google Shape;3403;p59"/>
            <p:cNvSpPr/>
            <p:nvPr/>
          </p:nvSpPr>
          <p:spPr>
            <a:xfrm>
              <a:off x="7382369" y="3740873"/>
              <a:ext cx="49681" cy="112875"/>
            </a:xfrm>
            <a:custGeom>
              <a:avLst/>
              <a:gdLst/>
              <a:ahLst/>
              <a:cxnLst/>
              <a:rect l="l" t="t" r="r" b="b"/>
              <a:pathLst>
                <a:path w="375" h="852" extrusionOk="0">
                  <a:moveTo>
                    <a:pt x="306" y="0"/>
                  </a:moveTo>
                  <a:cubicBezTo>
                    <a:pt x="286" y="0"/>
                    <a:pt x="267" y="4"/>
                    <a:pt x="254" y="12"/>
                  </a:cubicBezTo>
                  <a:cubicBezTo>
                    <a:pt x="201" y="28"/>
                    <a:pt x="161" y="60"/>
                    <a:pt x="133" y="96"/>
                  </a:cubicBezTo>
                  <a:cubicBezTo>
                    <a:pt x="65" y="173"/>
                    <a:pt x="37" y="261"/>
                    <a:pt x="21" y="350"/>
                  </a:cubicBezTo>
                  <a:cubicBezTo>
                    <a:pt x="5" y="434"/>
                    <a:pt x="1" y="518"/>
                    <a:pt x="13" y="603"/>
                  </a:cubicBezTo>
                  <a:cubicBezTo>
                    <a:pt x="17" y="681"/>
                    <a:pt x="36" y="768"/>
                    <a:pt x="71" y="846"/>
                  </a:cubicBezTo>
                  <a:lnTo>
                    <a:pt x="71" y="846"/>
                  </a:lnTo>
                  <a:cubicBezTo>
                    <a:pt x="70" y="848"/>
                    <a:pt x="70" y="850"/>
                    <a:pt x="69" y="852"/>
                  </a:cubicBezTo>
                  <a:lnTo>
                    <a:pt x="85" y="852"/>
                  </a:lnTo>
                  <a:cubicBezTo>
                    <a:pt x="84" y="849"/>
                    <a:pt x="83" y="847"/>
                    <a:pt x="83" y="844"/>
                  </a:cubicBezTo>
                  <a:lnTo>
                    <a:pt x="83" y="844"/>
                  </a:lnTo>
                  <a:cubicBezTo>
                    <a:pt x="122" y="678"/>
                    <a:pt x="138" y="520"/>
                    <a:pt x="161" y="374"/>
                  </a:cubicBezTo>
                  <a:cubicBezTo>
                    <a:pt x="173" y="297"/>
                    <a:pt x="189" y="229"/>
                    <a:pt x="218" y="161"/>
                  </a:cubicBezTo>
                  <a:cubicBezTo>
                    <a:pt x="242" y="100"/>
                    <a:pt x="290" y="48"/>
                    <a:pt x="374" y="16"/>
                  </a:cubicBezTo>
                  <a:cubicBezTo>
                    <a:pt x="353" y="5"/>
                    <a:pt x="328" y="0"/>
                    <a:pt x="30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37" name="Google Shape;3404;p59"/>
            <p:cNvSpPr/>
            <p:nvPr/>
          </p:nvSpPr>
          <p:spPr>
            <a:xfrm>
              <a:off x="6358287" y="2035312"/>
              <a:ext cx="1809314" cy="1806531"/>
            </a:xfrm>
            <a:custGeom>
              <a:avLst/>
              <a:gdLst/>
              <a:ahLst/>
              <a:cxnLst/>
              <a:rect l="l" t="t" r="r" b="b"/>
              <a:pathLst>
                <a:path w="13657" h="13636" extrusionOk="0">
                  <a:moveTo>
                    <a:pt x="6064" y="1"/>
                  </a:moveTo>
                  <a:cubicBezTo>
                    <a:pt x="5575" y="1"/>
                    <a:pt x="4783" y="206"/>
                    <a:pt x="4468" y="367"/>
                  </a:cubicBezTo>
                  <a:cubicBezTo>
                    <a:pt x="4235" y="459"/>
                    <a:pt x="4179" y="576"/>
                    <a:pt x="3950" y="632"/>
                  </a:cubicBezTo>
                  <a:cubicBezTo>
                    <a:pt x="3892" y="645"/>
                    <a:pt x="3809" y="650"/>
                    <a:pt x="3718" y="650"/>
                  </a:cubicBezTo>
                  <a:cubicBezTo>
                    <a:pt x="3535" y="650"/>
                    <a:pt x="3319" y="632"/>
                    <a:pt x="3207" y="632"/>
                  </a:cubicBezTo>
                  <a:cubicBezTo>
                    <a:pt x="2712" y="632"/>
                    <a:pt x="2230" y="748"/>
                    <a:pt x="1768" y="893"/>
                  </a:cubicBezTo>
                  <a:cubicBezTo>
                    <a:pt x="1648" y="933"/>
                    <a:pt x="1535" y="981"/>
                    <a:pt x="1435" y="1054"/>
                  </a:cubicBezTo>
                  <a:cubicBezTo>
                    <a:pt x="1306" y="1150"/>
                    <a:pt x="1218" y="1279"/>
                    <a:pt x="1117" y="1399"/>
                  </a:cubicBezTo>
                  <a:cubicBezTo>
                    <a:pt x="1045" y="1480"/>
                    <a:pt x="965" y="1556"/>
                    <a:pt x="880" y="1620"/>
                  </a:cubicBezTo>
                  <a:cubicBezTo>
                    <a:pt x="499" y="1885"/>
                    <a:pt x="173" y="1962"/>
                    <a:pt x="117" y="2500"/>
                  </a:cubicBezTo>
                  <a:cubicBezTo>
                    <a:pt x="0" y="3412"/>
                    <a:pt x="1073" y="4445"/>
                    <a:pt x="1547" y="5112"/>
                  </a:cubicBezTo>
                  <a:cubicBezTo>
                    <a:pt x="2178" y="6004"/>
                    <a:pt x="2692" y="7076"/>
                    <a:pt x="3054" y="8105"/>
                  </a:cubicBezTo>
                  <a:cubicBezTo>
                    <a:pt x="3415" y="9093"/>
                    <a:pt x="3765" y="10238"/>
                    <a:pt x="4637" y="10885"/>
                  </a:cubicBezTo>
                  <a:cubicBezTo>
                    <a:pt x="5477" y="11516"/>
                    <a:pt x="6525" y="12050"/>
                    <a:pt x="7481" y="12468"/>
                  </a:cubicBezTo>
                  <a:cubicBezTo>
                    <a:pt x="8012" y="12713"/>
                    <a:pt x="8699" y="13043"/>
                    <a:pt x="9253" y="13135"/>
                  </a:cubicBezTo>
                  <a:lnTo>
                    <a:pt x="9751" y="13613"/>
                  </a:lnTo>
                  <a:cubicBezTo>
                    <a:pt x="9792" y="13629"/>
                    <a:pt x="9835" y="13636"/>
                    <a:pt x="9881" y="13636"/>
                  </a:cubicBezTo>
                  <a:cubicBezTo>
                    <a:pt x="10114" y="13636"/>
                    <a:pt x="10408" y="13465"/>
                    <a:pt x="10643" y="13465"/>
                  </a:cubicBezTo>
                  <a:cubicBezTo>
                    <a:pt x="11008" y="13481"/>
                    <a:pt x="11401" y="13615"/>
                    <a:pt x="11766" y="13615"/>
                  </a:cubicBezTo>
                  <a:cubicBezTo>
                    <a:pt x="11839" y="13615"/>
                    <a:pt x="11911" y="13610"/>
                    <a:pt x="11981" y="13597"/>
                  </a:cubicBezTo>
                  <a:cubicBezTo>
                    <a:pt x="12363" y="13525"/>
                    <a:pt x="12893" y="13557"/>
                    <a:pt x="13255" y="13352"/>
                  </a:cubicBezTo>
                  <a:cubicBezTo>
                    <a:pt x="13657" y="13111"/>
                    <a:pt x="13468" y="12561"/>
                    <a:pt x="13371" y="12179"/>
                  </a:cubicBezTo>
                  <a:cubicBezTo>
                    <a:pt x="13223" y="11661"/>
                    <a:pt x="13066" y="11166"/>
                    <a:pt x="12950" y="10632"/>
                  </a:cubicBezTo>
                  <a:cubicBezTo>
                    <a:pt x="12733" y="9628"/>
                    <a:pt x="12532" y="8571"/>
                    <a:pt x="12001" y="7679"/>
                  </a:cubicBezTo>
                  <a:cubicBezTo>
                    <a:pt x="11423" y="6707"/>
                    <a:pt x="10439" y="5742"/>
                    <a:pt x="9494" y="5132"/>
                  </a:cubicBezTo>
                  <a:cubicBezTo>
                    <a:pt x="9052" y="4847"/>
                    <a:pt x="8538" y="4698"/>
                    <a:pt x="8048" y="4529"/>
                  </a:cubicBezTo>
                  <a:cubicBezTo>
                    <a:pt x="7610" y="4376"/>
                    <a:pt x="7092" y="4316"/>
                    <a:pt x="6770" y="3935"/>
                  </a:cubicBezTo>
                  <a:cubicBezTo>
                    <a:pt x="6585" y="3705"/>
                    <a:pt x="6236" y="3127"/>
                    <a:pt x="6123" y="2689"/>
                  </a:cubicBezTo>
                  <a:cubicBezTo>
                    <a:pt x="5923" y="2360"/>
                    <a:pt x="5702" y="1998"/>
                    <a:pt x="5420" y="1781"/>
                  </a:cubicBezTo>
                  <a:cubicBezTo>
                    <a:pt x="5517" y="1705"/>
                    <a:pt x="5633" y="1592"/>
                    <a:pt x="5686" y="1476"/>
                  </a:cubicBezTo>
                  <a:lnTo>
                    <a:pt x="5686" y="1476"/>
                  </a:lnTo>
                  <a:cubicBezTo>
                    <a:pt x="5627" y="1498"/>
                    <a:pt x="5561" y="1506"/>
                    <a:pt x="5493" y="1506"/>
                  </a:cubicBezTo>
                  <a:cubicBezTo>
                    <a:pt x="5390" y="1506"/>
                    <a:pt x="5283" y="1488"/>
                    <a:pt x="5191" y="1476"/>
                  </a:cubicBezTo>
                  <a:cubicBezTo>
                    <a:pt x="5380" y="1379"/>
                    <a:pt x="5645" y="1323"/>
                    <a:pt x="5722" y="1094"/>
                  </a:cubicBezTo>
                  <a:lnTo>
                    <a:pt x="5722" y="1094"/>
                  </a:lnTo>
                  <a:cubicBezTo>
                    <a:pt x="5531" y="1174"/>
                    <a:pt x="5276" y="1216"/>
                    <a:pt x="5053" y="1216"/>
                  </a:cubicBezTo>
                  <a:cubicBezTo>
                    <a:pt x="5008" y="1216"/>
                    <a:pt x="4964" y="1214"/>
                    <a:pt x="4922" y="1210"/>
                  </a:cubicBezTo>
                  <a:cubicBezTo>
                    <a:pt x="5115" y="1114"/>
                    <a:pt x="5324" y="1058"/>
                    <a:pt x="5477" y="901"/>
                  </a:cubicBezTo>
                  <a:lnTo>
                    <a:pt x="5477" y="901"/>
                  </a:lnTo>
                  <a:cubicBezTo>
                    <a:pt x="5232" y="921"/>
                    <a:pt x="4902" y="921"/>
                    <a:pt x="4657" y="998"/>
                  </a:cubicBezTo>
                  <a:cubicBezTo>
                    <a:pt x="4993" y="551"/>
                    <a:pt x="5763" y="130"/>
                    <a:pt x="6370" y="130"/>
                  </a:cubicBezTo>
                  <a:cubicBezTo>
                    <a:pt x="6402" y="130"/>
                    <a:pt x="6434" y="131"/>
                    <a:pt x="6465" y="134"/>
                  </a:cubicBezTo>
                  <a:cubicBezTo>
                    <a:pt x="6428" y="39"/>
                    <a:pt x="6274" y="1"/>
                    <a:pt x="606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38" name="Google Shape;3405;p59"/>
            <p:cNvSpPr/>
            <p:nvPr/>
          </p:nvSpPr>
          <p:spPr>
            <a:xfrm>
              <a:off x="6685119" y="2501645"/>
              <a:ext cx="55510" cy="82139"/>
            </a:xfrm>
            <a:custGeom>
              <a:avLst/>
              <a:gdLst/>
              <a:ahLst/>
              <a:cxnLst/>
              <a:rect l="l" t="t" r="r" b="b"/>
              <a:pathLst>
                <a:path w="419" h="620" extrusionOk="0">
                  <a:moveTo>
                    <a:pt x="16" y="1"/>
                  </a:moveTo>
                  <a:lnTo>
                    <a:pt x="16" y="1"/>
                  </a:lnTo>
                  <a:cubicBezTo>
                    <a:pt x="0" y="69"/>
                    <a:pt x="16" y="141"/>
                    <a:pt x="40" y="194"/>
                  </a:cubicBezTo>
                  <a:cubicBezTo>
                    <a:pt x="61" y="254"/>
                    <a:pt x="97" y="314"/>
                    <a:pt x="133" y="366"/>
                  </a:cubicBezTo>
                  <a:cubicBezTo>
                    <a:pt x="169" y="415"/>
                    <a:pt x="213" y="459"/>
                    <a:pt x="257" y="507"/>
                  </a:cubicBezTo>
                  <a:cubicBezTo>
                    <a:pt x="310" y="551"/>
                    <a:pt x="358" y="587"/>
                    <a:pt x="418" y="619"/>
                  </a:cubicBezTo>
                  <a:cubicBezTo>
                    <a:pt x="406" y="551"/>
                    <a:pt x="382" y="491"/>
                    <a:pt x="354" y="435"/>
                  </a:cubicBezTo>
                  <a:cubicBezTo>
                    <a:pt x="322" y="382"/>
                    <a:pt x="286" y="330"/>
                    <a:pt x="253" y="282"/>
                  </a:cubicBezTo>
                  <a:cubicBezTo>
                    <a:pt x="217" y="234"/>
                    <a:pt x="181" y="185"/>
                    <a:pt x="141" y="141"/>
                  </a:cubicBezTo>
                  <a:cubicBezTo>
                    <a:pt x="101" y="93"/>
                    <a:pt x="61" y="49"/>
                    <a:pt x="1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39" name="Google Shape;3406;p59"/>
            <p:cNvSpPr/>
            <p:nvPr/>
          </p:nvSpPr>
          <p:spPr>
            <a:xfrm>
              <a:off x="6717047" y="2481508"/>
              <a:ext cx="86909" cy="60809"/>
            </a:xfrm>
            <a:custGeom>
              <a:avLst/>
              <a:gdLst/>
              <a:ahLst/>
              <a:cxnLst/>
              <a:rect l="l" t="t" r="r" b="b"/>
              <a:pathLst>
                <a:path w="656" h="459" extrusionOk="0">
                  <a:moveTo>
                    <a:pt x="0" y="0"/>
                  </a:moveTo>
                  <a:cubicBezTo>
                    <a:pt x="4" y="76"/>
                    <a:pt x="41" y="145"/>
                    <a:pt x="97" y="197"/>
                  </a:cubicBezTo>
                  <a:cubicBezTo>
                    <a:pt x="141" y="257"/>
                    <a:pt x="201" y="297"/>
                    <a:pt x="262" y="333"/>
                  </a:cubicBezTo>
                  <a:cubicBezTo>
                    <a:pt x="330" y="366"/>
                    <a:pt x="390" y="390"/>
                    <a:pt x="454" y="410"/>
                  </a:cubicBezTo>
                  <a:cubicBezTo>
                    <a:pt x="515" y="434"/>
                    <a:pt x="579" y="446"/>
                    <a:pt x="655" y="458"/>
                  </a:cubicBezTo>
                  <a:cubicBezTo>
                    <a:pt x="615" y="394"/>
                    <a:pt x="559" y="346"/>
                    <a:pt x="503" y="305"/>
                  </a:cubicBezTo>
                  <a:cubicBezTo>
                    <a:pt x="450" y="265"/>
                    <a:pt x="390" y="233"/>
                    <a:pt x="334" y="201"/>
                  </a:cubicBezTo>
                  <a:lnTo>
                    <a:pt x="169" y="112"/>
                  </a:lnTo>
                  <a:cubicBezTo>
                    <a:pt x="113" y="80"/>
                    <a:pt x="61" y="44"/>
                    <a:pt x="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40" name="Google Shape;3407;p59"/>
            <p:cNvSpPr/>
            <p:nvPr/>
          </p:nvSpPr>
          <p:spPr>
            <a:xfrm>
              <a:off x="6750565" y="2441102"/>
              <a:ext cx="89028" cy="20402"/>
            </a:xfrm>
            <a:custGeom>
              <a:avLst/>
              <a:gdLst/>
              <a:ahLst/>
              <a:cxnLst/>
              <a:rect l="l" t="t" r="r" b="b"/>
              <a:pathLst>
                <a:path w="672" h="154" extrusionOk="0">
                  <a:moveTo>
                    <a:pt x="258" y="1"/>
                  </a:moveTo>
                  <a:cubicBezTo>
                    <a:pt x="230" y="1"/>
                    <a:pt x="203" y="2"/>
                    <a:pt x="177" y="4"/>
                  </a:cubicBezTo>
                  <a:cubicBezTo>
                    <a:pt x="117" y="8"/>
                    <a:pt x="61" y="20"/>
                    <a:pt x="0" y="40"/>
                  </a:cubicBezTo>
                  <a:cubicBezTo>
                    <a:pt x="49" y="80"/>
                    <a:pt x="101" y="104"/>
                    <a:pt x="165" y="112"/>
                  </a:cubicBezTo>
                  <a:cubicBezTo>
                    <a:pt x="221" y="136"/>
                    <a:pt x="278" y="144"/>
                    <a:pt x="330" y="148"/>
                  </a:cubicBezTo>
                  <a:cubicBezTo>
                    <a:pt x="355" y="152"/>
                    <a:pt x="381" y="154"/>
                    <a:pt x="407" y="154"/>
                  </a:cubicBezTo>
                  <a:cubicBezTo>
                    <a:pt x="440" y="154"/>
                    <a:pt x="472" y="151"/>
                    <a:pt x="503" y="144"/>
                  </a:cubicBezTo>
                  <a:cubicBezTo>
                    <a:pt x="563" y="136"/>
                    <a:pt x="619" y="120"/>
                    <a:pt x="671" y="88"/>
                  </a:cubicBezTo>
                  <a:cubicBezTo>
                    <a:pt x="619" y="60"/>
                    <a:pt x="563" y="44"/>
                    <a:pt x="507" y="28"/>
                  </a:cubicBezTo>
                  <a:cubicBezTo>
                    <a:pt x="450" y="20"/>
                    <a:pt x="398" y="8"/>
                    <a:pt x="342" y="4"/>
                  </a:cubicBezTo>
                  <a:cubicBezTo>
                    <a:pt x="314" y="2"/>
                    <a:pt x="286" y="1"/>
                    <a:pt x="25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41" name="Google Shape;3408;p59"/>
            <p:cNvSpPr/>
            <p:nvPr/>
          </p:nvSpPr>
          <p:spPr>
            <a:xfrm>
              <a:off x="6479640" y="2236551"/>
              <a:ext cx="96447" cy="24642"/>
            </a:xfrm>
            <a:custGeom>
              <a:avLst/>
              <a:gdLst/>
              <a:ahLst/>
              <a:cxnLst/>
              <a:rect l="l" t="t" r="r" b="b"/>
              <a:pathLst>
                <a:path w="728" h="186" extrusionOk="0">
                  <a:moveTo>
                    <a:pt x="0" y="1"/>
                  </a:moveTo>
                  <a:lnTo>
                    <a:pt x="0" y="1"/>
                  </a:lnTo>
                  <a:cubicBezTo>
                    <a:pt x="37" y="61"/>
                    <a:pt x="97" y="105"/>
                    <a:pt x="157" y="141"/>
                  </a:cubicBezTo>
                  <a:cubicBezTo>
                    <a:pt x="221" y="174"/>
                    <a:pt x="290" y="182"/>
                    <a:pt x="358" y="186"/>
                  </a:cubicBezTo>
                  <a:cubicBezTo>
                    <a:pt x="426" y="186"/>
                    <a:pt x="491" y="178"/>
                    <a:pt x="559" y="158"/>
                  </a:cubicBezTo>
                  <a:cubicBezTo>
                    <a:pt x="623" y="133"/>
                    <a:pt x="683" y="97"/>
                    <a:pt x="728" y="41"/>
                  </a:cubicBezTo>
                  <a:lnTo>
                    <a:pt x="362" y="33"/>
                  </a:lnTo>
                  <a:cubicBezTo>
                    <a:pt x="302" y="25"/>
                    <a:pt x="246" y="25"/>
                    <a:pt x="185" y="21"/>
                  </a:cubicBezTo>
                  <a:cubicBezTo>
                    <a:pt x="125" y="17"/>
                    <a:pt x="73" y="17"/>
                    <a:pt x="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42" name="Google Shape;3409;p59"/>
            <p:cNvSpPr/>
            <p:nvPr/>
          </p:nvSpPr>
          <p:spPr>
            <a:xfrm>
              <a:off x="6646832" y="2302129"/>
              <a:ext cx="143744" cy="67169"/>
            </a:xfrm>
            <a:custGeom>
              <a:avLst/>
              <a:gdLst/>
              <a:ahLst/>
              <a:cxnLst/>
              <a:rect l="l" t="t" r="r" b="b"/>
              <a:pathLst>
                <a:path w="1085" h="507" extrusionOk="0">
                  <a:moveTo>
                    <a:pt x="0" y="0"/>
                  </a:moveTo>
                  <a:cubicBezTo>
                    <a:pt x="28" y="104"/>
                    <a:pt x="104" y="193"/>
                    <a:pt x="181" y="257"/>
                  </a:cubicBezTo>
                  <a:cubicBezTo>
                    <a:pt x="261" y="333"/>
                    <a:pt x="358" y="394"/>
                    <a:pt x="458" y="434"/>
                  </a:cubicBezTo>
                  <a:cubicBezTo>
                    <a:pt x="558" y="482"/>
                    <a:pt x="667" y="506"/>
                    <a:pt x="779" y="506"/>
                  </a:cubicBezTo>
                  <a:cubicBezTo>
                    <a:pt x="888" y="506"/>
                    <a:pt x="1004" y="474"/>
                    <a:pt x="1085" y="402"/>
                  </a:cubicBezTo>
                  <a:lnTo>
                    <a:pt x="1085" y="402"/>
                  </a:lnTo>
                  <a:cubicBezTo>
                    <a:pt x="1046" y="408"/>
                    <a:pt x="1009" y="410"/>
                    <a:pt x="973" y="410"/>
                  </a:cubicBezTo>
                  <a:cubicBezTo>
                    <a:pt x="910" y="410"/>
                    <a:pt x="849" y="402"/>
                    <a:pt x="787" y="390"/>
                  </a:cubicBezTo>
                  <a:cubicBezTo>
                    <a:pt x="691" y="370"/>
                    <a:pt x="603" y="333"/>
                    <a:pt x="510" y="301"/>
                  </a:cubicBezTo>
                  <a:cubicBezTo>
                    <a:pt x="426" y="265"/>
                    <a:pt x="333" y="221"/>
                    <a:pt x="249" y="169"/>
                  </a:cubicBezTo>
                  <a:cubicBezTo>
                    <a:pt x="165" y="121"/>
                    <a:pt x="84" y="64"/>
                    <a:pt x="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43" name="Google Shape;3410;p59"/>
            <p:cNvSpPr/>
            <p:nvPr/>
          </p:nvSpPr>
          <p:spPr>
            <a:xfrm>
              <a:off x="6481230" y="2287159"/>
              <a:ext cx="74588" cy="61472"/>
            </a:xfrm>
            <a:custGeom>
              <a:avLst/>
              <a:gdLst/>
              <a:ahLst/>
              <a:cxnLst/>
              <a:rect l="l" t="t" r="r" b="b"/>
              <a:pathLst>
                <a:path w="563" h="464" extrusionOk="0">
                  <a:moveTo>
                    <a:pt x="49" y="1"/>
                  </a:moveTo>
                  <a:cubicBezTo>
                    <a:pt x="1" y="200"/>
                    <a:pt x="20" y="463"/>
                    <a:pt x="205" y="463"/>
                  </a:cubicBezTo>
                  <a:cubicBezTo>
                    <a:pt x="236" y="463"/>
                    <a:pt x="272" y="455"/>
                    <a:pt x="314" y="438"/>
                  </a:cubicBezTo>
                  <a:cubicBezTo>
                    <a:pt x="450" y="382"/>
                    <a:pt x="563" y="205"/>
                    <a:pt x="430" y="133"/>
                  </a:cubicBezTo>
                  <a:lnTo>
                    <a:pt x="314" y="57"/>
                  </a:lnTo>
                  <a:cubicBezTo>
                    <a:pt x="242" y="17"/>
                    <a:pt x="145" y="1"/>
                    <a:pt x="4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44" name="Google Shape;3411;p59"/>
            <p:cNvSpPr/>
            <p:nvPr/>
          </p:nvSpPr>
          <p:spPr>
            <a:xfrm>
              <a:off x="6401874" y="2340946"/>
              <a:ext cx="173685" cy="108901"/>
            </a:xfrm>
            <a:custGeom>
              <a:avLst/>
              <a:gdLst/>
              <a:ahLst/>
              <a:cxnLst/>
              <a:rect l="l" t="t" r="r" b="b"/>
              <a:pathLst>
                <a:path w="1311" h="822" extrusionOk="0">
                  <a:moveTo>
                    <a:pt x="700" y="0"/>
                  </a:moveTo>
                  <a:cubicBezTo>
                    <a:pt x="688" y="16"/>
                    <a:pt x="676" y="36"/>
                    <a:pt x="672" y="53"/>
                  </a:cubicBezTo>
                  <a:cubicBezTo>
                    <a:pt x="648" y="97"/>
                    <a:pt x="620" y="137"/>
                    <a:pt x="583" y="173"/>
                  </a:cubicBezTo>
                  <a:cubicBezTo>
                    <a:pt x="535" y="217"/>
                    <a:pt x="475" y="253"/>
                    <a:pt x="411" y="261"/>
                  </a:cubicBezTo>
                  <a:cubicBezTo>
                    <a:pt x="388" y="266"/>
                    <a:pt x="365" y="268"/>
                    <a:pt x="341" y="268"/>
                  </a:cubicBezTo>
                  <a:cubicBezTo>
                    <a:pt x="295" y="268"/>
                    <a:pt x="246" y="260"/>
                    <a:pt x="202" y="241"/>
                  </a:cubicBezTo>
                  <a:cubicBezTo>
                    <a:pt x="129" y="217"/>
                    <a:pt x="65" y="177"/>
                    <a:pt x="1" y="133"/>
                  </a:cubicBezTo>
                  <a:lnTo>
                    <a:pt x="1" y="133"/>
                  </a:lnTo>
                  <a:cubicBezTo>
                    <a:pt x="45" y="197"/>
                    <a:pt x="101" y="257"/>
                    <a:pt x="170" y="302"/>
                  </a:cubicBezTo>
                  <a:cubicBezTo>
                    <a:pt x="237" y="347"/>
                    <a:pt x="316" y="374"/>
                    <a:pt x="401" y="374"/>
                  </a:cubicBezTo>
                  <a:cubicBezTo>
                    <a:pt x="407" y="374"/>
                    <a:pt x="413" y="374"/>
                    <a:pt x="419" y="374"/>
                  </a:cubicBezTo>
                  <a:cubicBezTo>
                    <a:pt x="483" y="374"/>
                    <a:pt x="547" y="354"/>
                    <a:pt x="604" y="322"/>
                  </a:cubicBezTo>
                  <a:cubicBezTo>
                    <a:pt x="604" y="438"/>
                    <a:pt x="644" y="559"/>
                    <a:pt x="720" y="643"/>
                  </a:cubicBezTo>
                  <a:cubicBezTo>
                    <a:pt x="792" y="732"/>
                    <a:pt x="901" y="784"/>
                    <a:pt x="1001" y="804"/>
                  </a:cubicBezTo>
                  <a:cubicBezTo>
                    <a:pt x="1048" y="816"/>
                    <a:pt x="1094" y="822"/>
                    <a:pt x="1140" y="822"/>
                  </a:cubicBezTo>
                  <a:cubicBezTo>
                    <a:pt x="1198" y="822"/>
                    <a:pt x="1255" y="813"/>
                    <a:pt x="1311" y="800"/>
                  </a:cubicBezTo>
                  <a:cubicBezTo>
                    <a:pt x="1210" y="784"/>
                    <a:pt x="1114" y="760"/>
                    <a:pt x="1029" y="724"/>
                  </a:cubicBezTo>
                  <a:cubicBezTo>
                    <a:pt x="945" y="683"/>
                    <a:pt x="869" y="627"/>
                    <a:pt x="820" y="559"/>
                  </a:cubicBezTo>
                  <a:cubicBezTo>
                    <a:pt x="768" y="490"/>
                    <a:pt x="748" y="402"/>
                    <a:pt x="752" y="322"/>
                  </a:cubicBezTo>
                  <a:cubicBezTo>
                    <a:pt x="756" y="237"/>
                    <a:pt x="784" y="153"/>
                    <a:pt x="829" y="73"/>
                  </a:cubicBezTo>
                  <a:cubicBezTo>
                    <a:pt x="829" y="73"/>
                    <a:pt x="829" y="69"/>
                    <a:pt x="833" y="69"/>
                  </a:cubicBezTo>
                  <a:lnTo>
                    <a:pt x="70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45" name="Google Shape;3412;p59"/>
            <p:cNvSpPr/>
            <p:nvPr/>
          </p:nvSpPr>
          <p:spPr>
            <a:xfrm>
              <a:off x="6423733" y="2408511"/>
              <a:ext cx="71408" cy="70348"/>
            </a:xfrm>
            <a:custGeom>
              <a:avLst/>
              <a:gdLst/>
              <a:ahLst/>
              <a:cxnLst/>
              <a:rect l="l" t="t" r="r" b="b"/>
              <a:pathLst>
                <a:path w="539" h="531" extrusionOk="0">
                  <a:moveTo>
                    <a:pt x="45" y="1"/>
                  </a:moveTo>
                  <a:cubicBezTo>
                    <a:pt x="13" y="69"/>
                    <a:pt x="1" y="145"/>
                    <a:pt x="13" y="226"/>
                  </a:cubicBezTo>
                  <a:cubicBezTo>
                    <a:pt x="21" y="302"/>
                    <a:pt x="53" y="382"/>
                    <a:pt x="113" y="447"/>
                  </a:cubicBezTo>
                  <a:cubicBezTo>
                    <a:pt x="141" y="475"/>
                    <a:pt x="181" y="507"/>
                    <a:pt x="226" y="523"/>
                  </a:cubicBezTo>
                  <a:cubicBezTo>
                    <a:pt x="238" y="527"/>
                    <a:pt x="254" y="527"/>
                    <a:pt x="262" y="531"/>
                  </a:cubicBezTo>
                  <a:lnTo>
                    <a:pt x="298" y="531"/>
                  </a:lnTo>
                  <a:cubicBezTo>
                    <a:pt x="322" y="531"/>
                    <a:pt x="342" y="527"/>
                    <a:pt x="362" y="523"/>
                  </a:cubicBezTo>
                  <a:cubicBezTo>
                    <a:pt x="447" y="495"/>
                    <a:pt x="503" y="430"/>
                    <a:pt x="539" y="366"/>
                  </a:cubicBezTo>
                  <a:lnTo>
                    <a:pt x="539" y="366"/>
                  </a:lnTo>
                  <a:cubicBezTo>
                    <a:pt x="463" y="386"/>
                    <a:pt x="398" y="406"/>
                    <a:pt x="346" y="406"/>
                  </a:cubicBezTo>
                  <a:cubicBezTo>
                    <a:pt x="294" y="394"/>
                    <a:pt x="258" y="374"/>
                    <a:pt x="222" y="334"/>
                  </a:cubicBezTo>
                  <a:cubicBezTo>
                    <a:pt x="185" y="302"/>
                    <a:pt x="153" y="246"/>
                    <a:pt x="125" y="189"/>
                  </a:cubicBezTo>
                  <a:cubicBezTo>
                    <a:pt x="97" y="129"/>
                    <a:pt x="73" y="69"/>
                    <a:pt x="4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46" name="Google Shape;3413;p59"/>
            <p:cNvSpPr/>
            <p:nvPr/>
          </p:nvSpPr>
          <p:spPr>
            <a:xfrm>
              <a:off x="6953924" y="3167495"/>
              <a:ext cx="366844" cy="734086"/>
            </a:xfrm>
            <a:custGeom>
              <a:avLst/>
              <a:gdLst/>
              <a:ahLst/>
              <a:cxnLst/>
              <a:rect l="l" t="t" r="r" b="b"/>
              <a:pathLst>
                <a:path w="2769" h="5541" extrusionOk="0">
                  <a:moveTo>
                    <a:pt x="2162" y="1"/>
                  </a:moveTo>
                  <a:lnTo>
                    <a:pt x="0" y="57"/>
                  </a:lnTo>
                  <a:cubicBezTo>
                    <a:pt x="422" y="1584"/>
                    <a:pt x="1073" y="3050"/>
                    <a:pt x="1507" y="4577"/>
                  </a:cubicBezTo>
                  <a:cubicBezTo>
                    <a:pt x="1478" y="4571"/>
                    <a:pt x="1448" y="4568"/>
                    <a:pt x="1420" y="4568"/>
                  </a:cubicBezTo>
                  <a:cubicBezTo>
                    <a:pt x="1059" y="4568"/>
                    <a:pt x="785" y="5019"/>
                    <a:pt x="1053" y="5373"/>
                  </a:cubicBezTo>
                  <a:cubicBezTo>
                    <a:pt x="1142" y="5504"/>
                    <a:pt x="1374" y="5541"/>
                    <a:pt x="1616" y="5541"/>
                  </a:cubicBezTo>
                  <a:cubicBezTo>
                    <a:pt x="1843" y="5541"/>
                    <a:pt x="2078" y="5509"/>
                    <a:pt x="2218" y="5489"/>
                  </a:cubicBezTo>
                  <a:cubicBezTo>
                    <a:pt x="2748" y="5433"/>
                    <a:pt x="2768" y="5264"/>
                    <a:pt x="2652" y="4746"/>
                  </a:cubicBezTo>
                  <a:cubicBezTo>
                    <a:pt x="2543" y="4288"/>
                    <a:pt x="2543" y="3778"/>
                    <a:pt x="2503" y="3279"/>
                  </a:cubicBezTo>
                  <a:cubicBezTo>
                    <a:pt x="2447" y="2195"/>
                    <a:pt x="2351" y="1029"/>
                    <a:pt x="216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47" name="Google Shape;3414;p59"/>
            <p:cNvSpPr/>
            <p:nvPr/>
          </p:nvSpPr>
          <p:spPr>
            <a:xfrm>
              <a:off x="6953394" y="3160076"/>
              <a:ext cx="370024" cy="744817"/>
            </a:xfrm>
            <a:custGeom>
              <a:avLst/>
              <a:gdLst/>
              <a:ahLst/>
              <a:cxnLst/>
              <a:rect l="l" t="t" r="r" b="b"/>
              <a:pathLst>
                <a:path w="2793" h="5622" extrusionOk="0">
                  <a:moveTo>
                    <a:pt x="2170" y="1"/>
                  </a:moveTo>
                  <a:cubicBezTo>
                    <a:pt x="2214" y="342"/>
                    <a:pt x="2250" y="684"/>
                    <a:pt x="2274" y="1025"/>
                  </a:cubicBezTo>
                  <a:cubicBezTo>
                    <a:pt x="2290" y="1198"/>
                    <a:pt x="2302" y="1367"/>
                    <a:pt x="2310" y="1539"/>
                  </a:cubicBezTo>
                  <a:cubicBezTo>
                    <a:pt x="2314" y="1708"/>
                    <a:pt x="2339" y="1881"/>
                    <a:pt x="2355" y="2050"/>
                  </a:cubicBezTo>
                  <a:cubicBezTo>
                    <a:pt x="2415" y="2733"/>
                    <a:pt x="2439" y="3416"/>
                    <a:pt x="2491" y="4111"/>
                  </a:cubicBezTo>
                  <a:cubicBezTo>
                    <a:pt x="2507" y="4280"/>
                    <a:pt x="2527" y="4456"/>
                    <a:pt x="2564" y="4625"/>
                  </a:cubicBezTo>
                  <a:cubicBezTo>
                    <a:pt x="2572" y="4673"/>
                    <a:pt x="2584" y="4713"/>
                    <a:pt x="2592" y="4758"/>
                  </a:cubicBezTo>
                  <a:cubicBezTo>
                    <a:pt x="2600" y="4798"/>
                    <a:pt x="2612" y="4838"/>
                    <a:pt x="2616" y="4882"/>
                  </a:cubicBezTo>
                  <a:cubicBezTo>
                    <a:pt x="2632" y="4963"/>
                    <a:pt x="2648" y="5047"/>
                    <a:pt x="2648" y="5123"/>
                  </a:cubicBezTo>
                  <a:cubicBezTo>
                    <a:pt x="2648" y="5163"/>
                    <a:pt x="2640" y="5200"/>
                    <a:pt x="2636" y="5228"/>
                  </a:cubicBezTo>
                  <a:cubicBezTo>
                    <a:pt x="2628" y="5260"/>
                    <a:pt x="2616" y="5284"/>
                    <a:pt x="2592" y="5304"/>
                  </a:cubicBezTo>
                  <a:cubicBezTo>
                    <a:pt x="2552" y="5348"/>
                    <a:pt x="2475" y="5376"/>
                    <a:pt x="2395" y="5388"/>
                  </a:cubicBezTo>
                  <a:cubicBezTo>
                    <a:pt x="2314" y="5405"/>
                    <a:pt x="2234" y="5417"/>
                    <a:pt x="2150" y="5425"/>
                  </a:cubicBezTo>
                  <a:cubicBezTo>
                    <a:pt x="2089" y="5437"/>
                    <a:pt x="2029" y="5441"/>
                    <a:pt x="1969" y="5445"/>
                  </a:cubicBezTo>
                  <a:lnTo>
                    <a:pt x="1969" y="5437"/>
                  </a:lnTo>
                  <a:cubicBezTo>
                    <a:pt x="1969" y="5405"/>
                    <a:pt x="1965" y="5380"/>
                    <a:pt x="1969" y="5360"/>
                  </a:cubicBezTo>
                  <a:lnTo>
                    <a:pt x="1969" y="5356"/>
                  </a:lnTo>
                  <a:cubicBezTo>
                    <a:pt x="1965" y="5300"/>
                    <a:pt x="1965" y="5244"/>
                    <a:pt x="1965" y="5188"/>
                  </a:cubicBezTo>
                  <a:cubicBezTo>
                    <a:pt x="1965" y="5135"/>
                    <a:pt x="1961" y="5083"/>
                    <a:pt x="1965" y="5027"/>
                  </a:cubicBezTo>
                  <a:cubicBezTo>
                    <a:pt x="1965" y="4975"/>
                    <a:pt x="1969" y="4922"/>
                    <a:pt x="1973" y="4866"/>
                  </a:cubicBezTo>
                  <a:cubicBezTo>
                    <a:pt x="1977" y="4814"/>
                    <a:pt x="1989" y="4762"/>
                    <a:pt x="2009" y="4701"/>
                  </a:cubicBezTo>
                  <a:lnTo>
                    <a:pt x="2009" y="4701"/>
                  </a:lnTo>
                  <a:cubicBezTo>
                    <a:pt x="1949" y="4726"/>
                    <a:pt x="1905" y="4782"/>
                    <a:pt x="1873" y="4838"/>
                  </a:cubicBezTo>
                  <a:cubicBezTo>
                    <a:pt x="1844" y="4894"/>
                    <a:pt x="1824" y="4955"/>
                    <a:pt x="1812" y="5019"/>
                  </a:cubicBezTo>
                  <a:cubicBezTo>
                    <a:pt x="1804" y="5079"/>
                    <a:pt x="1808" y="5147"/>
                    <a:pt x="1816" y="5204"/>
                  </a:cubicBezTo>
                  <a:cubicBezTo>
                    <a:pt x="1828" y="5264"/>
                    <a:pt x="1844" y="5324"/>
                    <a:pt x="1873" y="5380"/>
                  </a:cubicBezTo>
                  <a:lnTo>
                    <a:pt x="1873" y="5376"/>
                  </a:lnTo>
                  <a:cubicBezTo>
                    <a:pt x="1885" y="5405"/>
                    <a:pt x="1897" y="5429"/>
                    <a:pt x="1913" y="5449"/>
                  </a:cubicBezTo>
                  <a:lnTo>
                    <a:pt x="1897" y="5449"/>
                  </a:lnTo>
                  <a:cubicBezTo>
                    <a:pt x="1810" y="5457"/>
                    <a:pt x="1722" y="5462"/>
                    <a:pt x="1634" y="5462"/>
                  </a:cubicBezTo>
                  <a:cubicBezTo>
                    <a:pt x="1556" y="5462"/>
                    <a:pt x="1478" y="5458"/>
                    <a:pt x="1402" y="5449"/>
                  </a:cubicBezTo>
                  <a:cubicBezTo>
                    <a:pt x="1382" y="5445"/>
                    <a:pt x="1354" y="5445"/>
                    <a:pt x="1334" y="5441"/>
                  </a:cubicBezTo>
                  <a:lnTo>
                    <a:pt x="1346" y="5356"/>
                  </a:lnTo>
                  <a:lnTo>
                    <a:pt x="1362" y="5228"/>
                  </a:lnTo>
                  <a:lnTo>
                    <a:pt x="1374" y="5107"/>
                  </a:lnTo>
                  <a:cubicBezTo>
                    <a:pt x="1382" y="5067"/>
                    <a:pt x="1390" y="5035"/>
                    <a:pt x="1402" y="5003"/>
                  </a:cubicBezTo>
                  <a:cubicBezTo>
                    <a:pt x="1423" y="4938"/>
                    <a:pt x="1463" y="4882"/>
                    <a:pt x="1515" y="4834"/>
                  </a:cubicBezTo>
                  <a:cubicBezTo>
                    <a:pt x="1571" y="4778"/>
                    <a:pt x="1644" y="4734"/>
                    <a:pt x="1708" y="4673"/>
                  </a:cubicBezTo>
                  <a:cubicBezTo>
                    <a:pt x="1615" y="4673"/>
                    <a:pt x="1531" y="4693"/>
                    <a:pt x="1447" y="4738"/>
                  </a:cubicBezTo>
                  <a:cubicBezTo>
                    <a:pt x="1362" y="4782"/>
                    <a:pt x="1286" y="4862"/>
                    <a:pt x="1258" y="4959"/>
                  </a:cubicBezTo>
                  <a:cubicBezTo>
                    <a:pt x="1234" y="5007"/>
                    <a:pt x="1234" y="5055"/>
                    <a:pt x="1230" y="5099"/>
                  </a:cubicBezTo>
                  <a:cubicBezTo>
                    <a:pt x="1230" y="5143"/>
                    <a:pt x="1230" y="5188"/>
                    <a:pt x="1234" y="5236"/>
                  </a:cubicBezTo>
                  <a:cubicBezTo>
                    <a:pt x="1242" y="5256"/>
                    <a:pt x="1242" y="5280"/>
                    <a:pt x="1246" y="5300"/>
                  </a:cubicBezTo>
                  <a:cubicBezTo>
                    <a:pt x="1246" y="5308"/>
                    <a:pt x="1250" y="5320"/>
                    <a:pt x="1250" y="5336"/>
                  </a:cubicBezTo>
                  <a:cubicBezTo>
                    <a:pt x="1254" y="5344"/>
                    <a:pt x="1254" y="5356"/>
                    <a:pt x="1262" y="5364"/>
                  </a:cubicBezTo>
                  <a:cubicBezTo>
                    <a:pt x="1270" y="5388"/>
                    <a:pt x="1274" y="5409"/>
                    <a:pt x="1286" y="5437"/>
                  </a:cubicBezTo>
                  <a:cubicBezTo>
                    <a:pt x="1246" y="5425"/>
                    <a:pt x="1206" y="5409"/>
                    <a:pt x="1169" y="5388"/>
                  </a:cubicBezTo>
                  <a:cubicBezTo>
                    <a:pt x="1153" y="5380"/>
                    <a:pt x="1145" y="5368"/>
                    <a:pt x="1133" y="5360"/>
                  </a:cubicBezTo>
                  <a:cubicBezTo>
                    <a:pt x="1125" y="5348"/>
                    <a:pt x="1113" y="5340"/>
                    <a:pt x="1105" y="5320"/>
                  </a:cubicBezTo>
                  <a:lnTo>
                    <a:pt x="1073" y="5268"/>
                  </a:lnTo>
                  <a:lnTo>
                    <a:pt x="1053" y="5220"/>
                  </a:lnTo>
                  <a:cubicBezTo>
                    <a:pt x="1005" y="5083"/>
                    <a:pt x="1025" y="4922"/>
                    <a:pt x="1121" y="4806"/>
                  </a:cubicBezTo>
                  <a:cubicBezTo>
                    <a:pt x="1196" y="4710"/>
                    <a:pt x="1317" y="4647"/>
                    <a:pt x="1438" y="4647"/>
                  </a:cubicBezTo>
                  <a:cubicBezTo>
                    <a:pt x="1460" y="4647"/>
                    <a:pt x="1481" y="4649"/>
                    <a:pt x="1503" y="4653"/>
                  </a:cubicBezTo>
                  <a:lnTo>
                    <a:pt x="1623" y="4677"/>
                  </a:lnTo>
                  <a:lnTo>
                    <a:pt x="1587" y="4561"/>
                  </a:lnTo>
                  <a:cubicBezTo>
                    <a:pt x="1366" y="3793"/>
                    <a:pt x="1093" y="3046"/>
                    <a:pt x="824" y="2295"/>
                  </a:cubicBezTo>
                  <a:cubicBezTo>
                    <a:pt x="760" y="2110"/>
                    <a:pt x="687" y="1925"/>
                    <a:pt x="623" y="1732"/>
                  </a:cubicBezTo>
                  <a:cubicBezTo>
                    <a:pt x="595" y="1640"/>
                    <a:pt x="559" y="1547"/>
                    <a:pt x="519" y="1459"/>
                  </a:cubicBezTo>
                  <a:lnTo>
                    <a:pt x="406" y="1182"/>
                  </a:lnTo>
                  <a:cubicBezTo>
                    <a:pt x="261" y="808"/>
                    <a:pt x="133" y="439"/>
                    <a:pt x="0" y="61"/>
                  </a:cubicBezTo>
                  <a:lnTo>
                    <a:pt x="0" y="61"/>
                  </a:lnTo>
                  <a:cubicBezTo>
                    <a:pt x="85" y="447"/>
                    <a:pt x="185" y="836"/>
                    <a:pt x="298" y="1218"/>
                  </a:cubicBezTo>
                  <a:cubicBezTo>
                    <a:pt x="354" y="1407"/>
                    <a:pt x="402" y="1600"/>
                    <a:pt x="474" y="1789"/>
                  </a:cubicBezTo>
                  <a:cubicBezTo>
                    <a:pt x="543" y="1973"/>
                    <a:pt x="607" y="2166"/>
                    <a:pt x="675" y="2351"/>
                  </a:cubicBezTo>
                  <a:cubicBezTo>
                    <a:pt x="928" y="3066"/>
                    <a:pt x="1189" y="3777"/>
                    <a:pt x="1402" y="4501"/>
                  </a:cubicBezTo>
                  <a:cubicBezTo>
                    <a:pt x="1342" y="4505"/>
                    <a:pt x="1282" y="4517"/>
                    <a:pt x="1222" y="4541"/>
                  </a:cubicBezTo>
                  <a:cubicBezTo>
                    <a:pt x="1129" y="4581"/>
                    <a:pt x="1049" y="4641"/>
                    <a:pt x="989" y="4721"/>
                  </a:cubicBezTo>
                  <a:cubicBezTo>
                    <a:pt x="864" y="4874"/>
                    <a:pt x="828" y="5099"/>
                    <a:pt x="904" y="5280"/>
                  </a:cubicBezTo>
                  <a:lnTo>
                    <a:pt x="936" y="5344"/>
                  </a:lnTo>
                  <a:lnTo>
                    <a:pt x="977" y="5405"/>
                  </a:lnTo>
                  <a:cubicBezTo>
                    <a:pt x="985" y="5425"/>
                    <a:pt x="1005" y="5449"/>
                    <a:pt x="1025" y="5465"/>
                  </a:cubicBezTo>
                  <a:cubicBezTo>
                    <a:pt x="1045" y="5485"/>
                    <a:pt x="1065" y="5501"/>
                    <a:pt x="1089" y="5517"/>
                  </a:cubicBezTo>
                  <a:cubicBezTo>
                    <a:pt x="1181" y="5569"/>
                    <a:pt x="1270" y="5589"/>
                    <a:pt x="1362" y="5605"/>
                  </a:cubicBezTo>
                  <a:cubicBezTo>
                    <a:pt x="1448" y="5617"/>
                    <a:pt x="1532" y="5621"/>
                    <a:pt x="1616" y="5621"/>
                  </a:cubicBezTo>
                  <a:cubicBezTo>
                    <a:pt x="1709" y="5621"/>
                    <a:pt x="1802" y="5616"/>
                    <a:pt x="1893" y="5609"/>
                  </a:cubicBezTo>
                  <a:cubicBezTo>
                    <a:pt x="1981" y="5605"/>
                    <a:pt x="2069" y="5597"/>
                    <a:pt x="2154" y="5581"/>
                  </a:cubicBezTo>
                  <a:cubicBezTo>
                    <a:pt x="2242" y="5569"/>
                    <a:pt x="2327" y="5561"/>
                    <a:pt x="2415" y="5541"/>
                  </a:cubicBezTo>
                  <a:lnTo>
                    <a:pt x="2483" y="5525"/>
                  </a:lnTo>
                  <a:lnTo>
                    <a:pt x="2552" y="5501"/>
                  </a:lnTo>
                  <a:cubicBezTo>
                    <a:pt x="2576" y="5489"/>
                    <a:pt x="2596" y="5481"/>
                    <a:pt x="2616" y="5465"/>
                  </a:cubicBezTo>
                  <a:cubicBezTo>
                    <a:pt x="2636" y="5449"/>
                    <a:pt x="2664" y="5437"/>
                    <a:pt x="2684" y="5417"/>
                  </a:cubicBezTo>
                  <a:lnTo>
                    <a:pt x="2712" y="5384"/>
                  </a:lnTo>
                  <a:lnTo>
                    <a:pt x="2736" y="5348"/>
                  </a:lnTo>
                  <a:cubicBezTo>
                    <a:pt x="2752" y="5324"/>
                    <a:pt x="2756" y="5300"/>
                    <a:pt x="2772" y="5276"/>
                  </a:cubicBezTo>
                  <a:cubicBezTo>
                    <a:pt x="2789" y="5224"/>
                    <a:pt x="2793" y="5176"/>
                    <a:pt x="2789" y="5123"/>
                  </a:cubicBezTo>
                  <a:cubicBezTo>
                    <a:pt x="2793" y="5035"/>
                    <a:pt x="2777" y="4942"/>
                    <a:pt x="2756" y="4858"/>
                  </a:cubicBezTo>
                  <a:cubicBezTo>
                    <a:pt x="2748" y="4814"/>
                    <a:pt x="2736" y="4774"/>
                    <a:pt x="2732" y="4726"/>
                  </a:cubicBezTo>
                  <a:cubicBezTo>
                    <a:pt x="2724" y="4685"/>
                    <a:pt x="2712" y="4645"/>
                    <a:pt x="2708" y="4601"/>
                  </a:cubicBezTo>
                  <a:cubicBezTo>
                    <a:pt x="2672" y="4436"/>
                    <a:pt x="2656" y="4272"/>
                    <a:pt x="2640" y="4099"/>
                  </a:cubicBezTo>
                  <a:cubicBezTo>
                    <a:pt x="2592" y="3416"/>
                    <a:pt x="2564" y="2729"/>
                    <a:pt x="2507" y="2042"/>
                  </a:cubicBezTo>
                  <a:cubicBezTo>
                    <a:pt x="2491" y="1869"/>
                    <a:pt x="2483" y="1700"/>
                    <a:pt x="2455" y="1527"/>
                  </a:cubicBezTo>
                  <a:cubicBezTo>
                    <a:pt x="2431" y="1359"/>
                    <a:pt x="2407" y="1186"/>
                    <a:pt x="2375" y="1017"/>
                  </a:cubicBezTo>
                  <a:cubicBezTo>
                    <a:pt x="2323" y="676"/>
                    <a:pt x="2254" y="338"/>
                    <a:pt x="217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48" name="Google Shape;3415;p59"/>
            <p:cNvSpPr/>
            <p:nvPr/>
          </p:nvSpPr>
          <p:spPr>
            <a:xfrm>
              <a:off x="7455763" y="3069592"/>
              <a:ext cx="762437" cy="808541"/>
            </a:xfrm>
            <a:custGeom>
              <a:avLst/>
              <a:gdLst/>
              <a:ahLst/>
              <a:cxnLst/>
              <a:rect l="l" t="t" r="r" b="b"/>
              <a:pathLst>
                <a:path w="5755" h="6103" extrusionOk="0">
                  <a:moveTo>
                    <a:pt x="1471" y="1"/>
                  </a:moveTo>
                  <a:cubicBezTo>
                    <a:pt x="592" y="302"/>
                    <a:pt x="1" y="860"/>
                    <a:pt x="21" y="1849"/>
                  </a:cubicBezTo>
                  <a:cubicBezTo>
                    <a:pt x="41" y="2877"/>
                    <a:pt x="724" y="3737"/>
                    <a:pt x="1411" y="4440"/>
                  </a:cubicBezTo>
                  <a:cubicBezTo>
                    <a:pt x="1540" y="4577"/>
                    <a:pt x="1696" y="4685"/>
                    <a:pt x="1849" y="4822"/>
                  </a:cubicBezTo>
                  <a:cubicBezTo>
                    <a:pt x="1595" y="4822"/>
                    <a:pt x="1322" y="4797"/>
                    <a:pt x="1062" y="4797"/>
                  </a:cubicBezTo>
                  <a:cubicBezTo>
                    <a:pt x="932" y="4797"/>
                    <a:pt x="805" y="4803"/>
                    <a:pt x="684" y="4822"/>
                  </a:cubicBezTo>
                  <a:cubicBezTo>
                    <a:pt x="226" y="4882"/>
                    <a:pt x="1" y="5372"/>
                    <a:pt x="246" y="5798"/>
                  </a:cubicBezTo>
                  <a:cubicBezTo>
                    <a:pt x="374" y="6011"/>
                    <a:pt x="1366" y="6103"/>
                    <a:pt x="2428" y="6103"/>
                  </a:cubicBezTo>
                  <a:cubicBezTo>
                    <a:pt x="3574" y="6103"/>
                    <a:pt x="4801" y="5996"/>
                    <a:pt x="5108" y="5818"/>
                  </a:cubicBezTo>
                  <a:cubicBezTo>
                    <a:pt x="5754" y="5437"/>
                    <a:pt x="5108" y="4392"/>
                    <a:pt x="4959" y="3874"/>
                  </a:cubicBezTo>
                  <a:cubicBezTo>
                    <a:pt x="4959" y="3858"/>
                    <a:pt x="4939" y="3838"/>
                    <a:pt x="4939" y="3817"/>
                  </a:cubicBezTo>
                  <a:lnTo>
                    <a:pt x="147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49" name="Google Shape;3416;p59"/>
            <p:cNvSpPr/>
            <p:nvPr/>
          </p:nvSpPr>
          <p:spPr>
            <a:xfrm>
              <a:off x="7450464" y="3072241"/>
              <a:ext cx="724017" cy="816622"/>
            </a:xfrm>
            <a:custGeom>
              <a:avLst/>
              <a:gdLst/>
              <a:ahLst/>
              <a:cxnLst/>
              <a:rect l="l" t="t" r="r" b="b"/>
              <a:pathLst>
                <a:path w="5465" h="6164" extrusionOk="0">
                  <a:moveTo>
                    <a:pt x="4975" y="3802"/>
                  </a:moveTo>
                  <a:cubicBezTo>
                    <a:pt x="4975" y="3822"/>
                    <a:pt x="4991" y="3838"/>
                    <a:pt x="4995" y="3858"/>
                  </a:cubicBezTo>
                  <a:cubicBezTo>
                    <a:pt x="4995" y="3838"/>
                    <a:pt x="4975" y="3822"/>
                    <a:pt x="4975" y="3802"/>
                  </a:cubicBezTo>
                  <a:close/>
                  <a:moveTo>
                    <a:pt x="1507" y="1"/>
                  </a:moveTo>
                  <a:lnTo>
                    <a:pt x="1507" y="1"/>
                  </a:lnTo>
                  <a:cubicBezTo>
                    <a:pt x="1266" y="81"/>
                    <a:pt x="1025" y="182"/>
                    <a:pt x="808" y="322"/>
                  </a:cubicBezTo>
                  <a:cubicBezTo>
                    <a:pt x="591" y="463"/>
                    <a:pt x="403" y="648"/>
                    <a:pt x="266" y="869"/>
                  </a:cubicBezTo>
                  <a:cubicBezTo>
                    <a:pt x="125" y="1090"/>
                    <a:pt x="49" y="1347"/>
                    <a:pt x="25" y="1608"/>
                  </a:cubicBezTo>
                  <a:cubicBezTo>
                    <a:pt x="1" y="1869"/>
                    <a:pt x="21" y="2130"/>
                    <a:pt x="73" y="2387"/>
                  </a:cubicBezTo>
                  <a:cubicBezTo>
                    <a:pt x="190" y="2898"/>
                    <a:pt x="455" y="3360"/>
                    <a:pt x="768" y="3765"/>
                  </a:cubicBezTo>
                  <a:cubicBezTo>
                    <a:pt x="925" y="3974"/>
                    <a:pt x="1094" y="4167"/>
                    <a:pt x="1270" y="4356"/>
                  </a:cubicBezTo>
                  <a:lnTo>
                    <a:pt x="1407" y="4497"/>
                  </a:lnTo>
                  <a:cubicBezTo>
                    <a:pt x="1451" y="4541"/>
                    <a:pt x="1499" y="4585"/>
                    <a:pt x="1552" y="4629"/>
                  </a:cubicBezTo>
                  <a:lnTo>
                    <a:pt x="1688" y="4746"/>
                  </a:lnTo>
                  <a:cubicBezTo>
                    <a:pt x="1556" y="4742"/>
                    <a:pt x="1431" y="4730"/>
                    <a:pt x="1299" y="4726"/>
                  </a:cubicBezTo>
                  <a:cubicBezTo>
                    <a:pt x="1232" y="4724"/>
                    <a:pt x="1165" y="4723"/>
                    <a:pt x="1098" y="4723"/>
                  </a:cubicBezTo>
                  <a:cubicBezTo>
                    <a:pt x="963" y="4723"/>
                    <a:pt x="828" y="4728"/>
                    <a:pt x="692" y="4750"/>
                  </a:cubicBezTo>
                  <a:cubicBezTo>
                    <a:pt x="587" y="4766"/>
                    <a:pt x="475" y="4810"/>
                    <a:pt x="387" y="4878"/>
                  </a:cubicBezTo>
                  <a:cubicBezTo>
                    <a:pt x="294" y="4943"/>
                    <a:pt x="226" y="5031"/>
                    <a:pt x="178" y="5131"/>
                  </a:cubicBezTo>
                  <a:cubicBezTo>
                    <a:pt x="129" y="5232"/>
                    <a:pt x="105" y="5344"/>
                    <a:pt x="109" y="5453"/>
                  </a:cubicBezTo>
                  <a:cubicBezTo>
                    <a:pt x="117" y="5565"/>
                    <a:pt x="141" y="5670"/>
                    <a:pt x="190" y="5770"/>
                  </a:cubicBezTo>
                  <a:lnTo>
                    <a:pt x="210" y="5806"/>
                  </a:lnTo>
                  <a:cubicBezTo>
                    <a:pt x="218" y="5822"/>
                    <a:pt x="222" y="5826"/>
                    <a:pt x="238" y="5847"/>
                  </a:cubicBezTo>
                  <a:cubicBezTo>
                    <a:pt x="262" y="5875"/>
                    <a:pt x="286" y="5895"/>
                    <a:pt x="310" y="5911"/>
                  </a:cubicBezTo>
                  <a:cubicBezTo>
                    <a:pt x="362" y="5943"/>
                    <a:pt x="411" y="5963"/>
                    <a:pt x="463" y="5983"/>
                  </a:cubicBezTo>
                  <a:cubicBezTo>
                    <a:pt x="563" y="6015"/>
                    <a:pt x="664" y="6035"/>
                    <a:pt x="764" y="6055"/>
                  </a:cubicBezTo>
                  <a:cubicBezTo>
                    <a:pt x="965" y="6092"/>
                    <a:pt x="1162" y="6112"/>
                    <a:pt x="1363" y="6128"/>
                  </a:cubicBezTo>
                  <a:cubicBezTo>
                    <a:pt x="1757" y="6156"/>
                    <a:pt x="2154" y="6164"/>
                    <a:pt x="2552" y="6164"/>
                  </a:cubicBezTo>
                  <a:cubicBezTo>
                    <a:pt x="2950" y="6156"/>
                    <a:pt x="3344" y="6144"/>
                    <a:pt x="3741" y="6108"/>
                  </a:cubicBezTo>
                  <a:cubicBezTo>
                    <a:pt x="3938" y="6092"/>
                    <a:pt x="4139" y="6072"/>
                    <a:pt x="4336" y="6047"/>
                  </a:cubicBezTo>
                  <a:cubicBezTo>
                    <a:pt x="4529" y="6023"/>
                    <a:pt x="4730" y="5991"/>
                    <a:pt x="4923" y="5943"/>
                  </a:cubicBezTo>
                  <a:cubicBezTo>
                    <a:pt x="4971" y="5927"/>
                    <a:pt x="5015" y="5911"/>
                    <a:pt x="5067" y="5895"/>
                  </a:cubicBezTo>
                  <a:cubicBezTo>
                    <a:pt x="5111" y="5883"/>
                    <a:pt x="5168" y="5855"/>
                    <a:pt x="5208" y="5826"/>
                  </a:cubicBezTo>
                  <a:cubicBezTo>
                    <a:pt x="5292" y="5766"/>
                    <a:pt x="5369" y="5686"/>
                    <a:pt x="5409" y="5585"/>
                  </a:cubicBezTo>
                  <a:cubicBezTo>
                    <a:pt x="5449" y="5489"/>
                    <a:pt x="5465" y="5384"/>
                    <a:pt x="5465" y="5284"/>
                  </a:cubicBezTo>
                  <a:cubicBezTo>
                    <a:pt x="5453" y="5164"/>
                    <a:pt x="5441" y="5063"/>
                    <a:pt x="5417" y="4967"/>
                  </a:cubicBezTo>
                  <a:cubicBezTo>
                    <a:pt x="5373" y="4774"/>
                    <a:pt x="5296" y="4585"/>
                    <a:pt x="5224" y="4404"/>
                  </a:cubicBezTo>
                  <a:cubicBezTo>
                    <a:pt x="5148" y="4219"/>
                    <a:pt x="5055" y="4043"/>
                    <a:pt x="4995" y="3858"/>
                  </a:cubicBezTo>
                  <a:lnTo>
                    <a:pt x="4995" y="3858"/>
                  </a:lnTo>
                  <a:cubicBezTo>
                    <a:pt x="5051" y="4047"/>
                    <a:pt x="5127" y="4231"/>
                    <a:pt x="5196" y="4416"/>
                  </a:cubicBezTo>
                  <a:cubicBezTo>
                    <a:pt x="5268" y="4601"/>
                    <a:pt x="5332" y="4786"/>
                    <a:pt x="5373" y="4979"/>
                  </a:cubicBezTo>
                  <a:cubicBezTo>
                    <a:pt x="5393" y="5075"/>
                    <a:pt x="5405" y="5168"/>
                    <a:pt x="5405" y="5268"/>
                  </a:cubicBezTo>
                  <a:cubicBezTo>
                    <a:pt x="5405" y="5364"/>
                    <a:pt x="5385" y="5461"/>
                    <a:pt x="5344" y="5545"/>
                  </a:cubicBezTo>
                  <a:cubicBezTo>
                    <a:pt x="5304" y="5630"/>
                    <a:pt x="5240" y="5702"/>
                    <a:pt x="5164" y="5750"/>
                  </a:cubicBezTo>
                  <a:cubicBezTo>
                    <a:pt x="5087" y="5802"/>
                    <a:pt x="4991" y="5826"/>
                    <a:pt x="4902" y="5851"/>
                  </a:cubicBezTo>
                  <a:cubicBezTo>
                    <a:pt x="4710" y="5895"/>
                    <a:pt x="4517" y="5923"/>
                    <a:pt x="4320" y="5947"/>
                  </a:cubicBezTo>
                  <a:cubicBezTo>
                    <a:pt x="4123" y="5967"/>
                    <a:pt x="3926" y="5983"/>
                    <a:pt x="3733" y="5995"/>
                  </a:cubicBezTo>
                  <a:cubicBezTo>
                    <a:pt x="3340" y="6023"/>
                    <a:pt x="2942" y="6027"/>
                    <a:pt x="2548" y="6027"/>
                  </a:cubicBezTo>
                  <a:cubicBezTo>
                    <a:pt x="2150" y="6027"/>
                    <a:pt x="1757" y="6011"/>
                    <a:pt x="1367" y="5983"/>
                  </a:cubicBezTo>
                  <a:cubicBezTo>
                    <a:pt x="1170" y="5967"/>
                    <a:pt x="973" y="5947"/>
                    <a:pt x="784" y="5911"/>
                  </a:cubicBezTo>
                  <a:cubicBezTo>
                    <a:pt x="688" y="5891"/>
                    <a:pt x="591" y="5871"/>
                    <a:pt x="507" y="5843"/>
                  </a:cubicBezTo>
                  <a:cubicBezTo>
                    <a:pt x="463" y="5826"/>
                    <a:pt x="423" y="5806"/>
                    <a:pt x="387" y="5786"/>
                  </a:cubicBezTo>
                  <a:cubicBezTo>
                    <a:pt x="370" y="5774"/>
                    <a:pt x="358" y="5766"/>
                    <a:pt x="350" y="5754"/>
                  </a:cubicBezTo>
                  <a:cubicBezTo>
                    <a:pt x="346" y="5754"/>
                    <a:pt x="342" y="5742"/>
                    <a:pt x="338" y="5730"/>
                  </a:cubicBezTo>
                  <a:lnTo>
                    <a:pt x="322" y="5702"/>
                  </a:lnTo>
                  <a:cubicBezTo>
                    <a:pt x="242" y="5541"/>
                    <a:pt x="238" y="5348"/>
                    <a:pt x="310" y="5192"/>
                  </a:cubicBezTo>
                  <a:cubicBezTo>
                    <a:pt x="387" y="5031"/>
                    <a:pt x="539" y="4922"/>
                    <a:pt x="712" y="4898"/>
                  </a:cubicBezTo>
                  <a:cubicBezTo>
                    <a:pt x="841" y="4874"/>
                    <a:pt x="972" y="4868"/>
                    <a:pt x="1105" y="4868"/>
                  </a:cubicBezTo>
                  <a:cubicBezTo>
                    <a:pt x="1166" y="4868"/>
                    <a:pt x="1228" y="4869"/>
                    <a:pt x="1291" y="4870"/>
                  </a:cubicBezTo>
                  <a:cubicBezTo>
                    <a:pt x="1487" y="4878"/>
                    <a:pt x="1688" y="4890"/>
                    <a:pt x="1889" y="4890"/>
                  </a:cubicBezTo>
                  <a:lnTo>
                    <a:pt x="2078" y="4890"/>
                  </a:lnTo>
                  <a:lnTo>
                    <a:pt x="1933" y="4766"/>
                  </a:lnTo>
                  <a:cubicBezTo>
                    <a:pt x="1833" y="4681"/>
                    <a:pt x="1732" y="4601"/>
                    <a:pt x="1636" y="4521"/>
                  </a:cubicBezTo>
                  <a:cubicBezTo>
                    <a:pt x="1588" y="4481"/>
                    <a:pt x="1544" y="4440"/>
                    <a:pt x="1503" y="4396"/>
                  </a:cubicBezTo>
                  <a:lnTo>
                    <a:pt x="1371" y="4260"/>
                  </a:lnTo>
                  <a:cubicBezTo>
                    <a:pt x="1194" y="4075"/>
                    <a:pt x="1025" y="3886"/>
                    <a:pt x="869" y="3685"/>
                  </a:cubicBezTo>
                  <a:cubicBezTo>
                    <a:pt x="559" y="3291"/>
                    <a:pt x="290" y="2849"/>
                    <a:pt x="170" y="2359"/>
                  </a:cubicBezTo>
                  <a:cubicBezTo>
                    <a:pt x="109" y="2118"/>
                    <a:pt x="85" y="1865"/>
                    <a:pt x="105" y="1612"/>
                  </a:cubicBezTo>
                  <a:cubicBezTo>
                    <a:pt x="125" y="1363"/>
                    <a:pt x="190" y="1114"/>
                    <a:pt x="318" y="901"/>
                  </a:cubicBezTo>
                  <a:cubicBezTo>
                    <a:pt x="443" y="684"/>
                    <a:pt x="620" y="491"/>
                    <a:pt x="828" y="350"/>
                  </a:cubicBezTo>
                  <a:cubicBezTo>
                    <a:pt x="1033" y="206"/>
                    <a:pt x="1266" y="89"/>
                    <a:pt x="150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50" name="Google Shape;3417;p59"/>
            <p:cNvSpPr/>
            <p:nvPr/>
          </p:nvSpPr>
          <p:spPr>
            <a:xfrm>
              <a:off x="7515380" y="3732792"/>
              <a:ext cx="65181" cy="126256"/>
            </a:xfrm>
            <a:custGeom>
              <a:avLst/>
              <a:gdLst/>
              <a:ahLst/>
              <a:cxnLst/>
              <a:rect l="l" t="t" r="r" b="b"/>
              <a:pathLst>
                <a:path w="492" h="953" extrusionOk="0">
                  <a:moveTo>
                    <a:pt x="480" y="1"/>
                  </a:moveTo>
                  <a:cubicBezTo>
                    <a:pt x="383" y="1"/>
                    <a:pt x="287" y="52"/>
                    <a:pt x="210" y="121"/>
                  </a:cubicBezTo>
                  <a:cubicBezTo>
                    <a:pt x="134" y="190"/>
                    <a:pt x="77" y="278"/>
                    <a:pt x="41" y="374"/>
                  </a:cubicBezTo>
                  <a:cubicBezTo>
                    <a:pt x="9" y="475"/>
                    <a:pt x="1" y="579"/>
                    <a:pt x="13" y="676"/>
                  </a:cubicBezTo>
                  <a:cubicBezTo>
                    <a:pt x="13" y="700"/>
                    <a:pt x="17" y="720"/>
                    <a:pt x="21" y="744"/>
                  </a:cubicBezTo>
                  <a:cubicBezTo>
                    <a:pt x="29" y="772"/>
                    <a:pt x="33" y="800"/>
                    <a:pt x="41" y="820"/>
                  </a:cubicBezTo>
                  <a:cubicBezTo>
                    <a:pt x="61" y="865"/>
                    <a:pt x="81" y="905"/>
                    <a:pt x="97" y="953"/>
                  </a:cubicBezTo>
                  <a:cubicBezTo>
                    <a:pt x="118" y="901"/>
                    <a:pt x="113" y="853"/>
                    <a:pt x="118" y="804"/>
                  </a:cubicBezTo>
                  <a:cubicBezTo>
                    <a:pt x="118" y="780"/>
                    <a:pt x="118" y="764"/>
                    <a:pt x="122" y="740"/>
                  </a:cubicBezTo>
                  <a:lnTo>
                    <a:pt x="134" y="672"/>
                  </a:lnTo>
                  <a:cubicBezTo>
                    <a:pt x="142" y="579"/>
                    <a:pt x="158" y="499"/>
                    <a:pt x="190" y="419"/>
                  </a:cubicBezTo>
                  <a:cubicBezTo>
                    <a:pt x="218" y="338"/>
                    <a:pt x="258" y="262"/>
                    <a:pt x="302" y="194"/>
                  </a:cubicBezTo>
                  <a:cubicBezTo>
                    <a:pt x="355" y="121"/>
                    <a:pt x="411" y="57"/>
                    <a:pt x="491" y="1"/>
                  </a:cubicBezTo>
                  <a:cubicBezTo>
                    <a:pt x="488" y="1"/>
                    <a:pt x="484" y="1"/>
                    <a:pt x="4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51" name="Google Shape;3418;p59"/>
            <p:cNvSpPr/>
            <p:nvPr/>
          </p:nvSpPr>
          <p:spPr>
            <a:xfrm>
              <a:off x="7567578" y="3734381"/>
              <a:ext cx="85849" cy="129568"/>
            </a:xfrm>
            <a:custGeom>
              <a:avLst/>
              <a:gdLst/>
              <a:ahLst/>
              <a:cxnLst/>
              <a:rect l="l" t="t" r="r" b="b"/>
              <a:pathLst>
                <a:path w="648" h="978" extrusionOk="0">
                  <a:moveTo>
                    <a:pt x="648" y="1"/>
                  </a:moveTo>
                  <a:lnTo>
                    <a:pt x="648" y="1"/>
                  </a:lnTo>
                  <a:cubicBezTo>
                    <a:pt x="539" y="17"/>
                    <a:pt x="431" y="49"/>
                    <a:pt x="350" y="105"/>
                  </a:cubicBezTo>
                  <a:cubicBezTo>
                    <a:pt x="258" y="153"/>
                    <a:pt x="165" y="234"/>
                    <a:pt x="101" y="334"/>
                  </a:cubicBezTo>
                  <a:cubicBezTo>
                    <a:pt x="69" y="386"/>
                    <a:pt x="45" y="443"/>
                    <a:pt x="29" y="495"/>
                  </a:cubicBezTo>
                  <a:cubicBezTo>
                    <a:pt x="17" y="551"/>
                    <a:pt x="5" y="611"/>
                    <a:pt x="5" y="668"/>
                  </a:cubicBezTo>
                  <a:cubicBezTo>
                    <a:pt x="1" y="724"/>
                    <a:pt x="9" y="780"/>
                    <a:pt x="17" y="832"/>
                  </a:cubicBezTo>
                  <a:cubicBezTo>
                    <a:pt x="21" y="857"/>
                    <a:pt x="25" y="889"/>
                    <a:pt x="29" y="913"/>
                  </a:cubicBezTo>
                  <a:lnTo>
                    <a:pt x="41" y="953"/>
                  </a:lnTo>
                  <a:lnTo>
                    <a:pt x="44" y="970"/>
                  </a:lnTo>
                  <a:lnTo>
                    <a:pt x="41" y="977"/>
                  </a:lnTo>
                  <a:lnTo>
                    <a:pt x="49" y="977"/>
                  </a:lnTo>
                  <a:lnTo>
                    <a:pt x="45" y="970"/>
                  </a:lnTo>
                  <a:lnTo>
                    <a:pt x="49" y="953"/>
                  </a:lnTo>
                  <a:lnTo>
                    <a:pt x="61" y="913"/>
                  </a:lnTo>
                  <a:lnTo>
                    <a:pt x="77" y="832"/>
                  </a:lnTo>
                  <a:lnTo>
                    <a:pt x="105" y="684"/>
                  </a:lnTo>
                  <a:cubicBezTo>
                    <a:pt x="125" y="583"/>
                    <a:pt x="161" y="495"/>
                    <a:pt x="210" y="419"/>
                  </a:cubicBezTo>
                  <a:cubicBezTo>
                    <a:pt x="262" y="338"/>
                    <a:pt x="326" y="266"/>
                    <a:pt x="403" y="202"/>
                  </a:cubicBezTo>
                  <a:cubicBezTo>
                    <a:pt x="479" y="137"/>
                    <a:pt x="563" y="69"/>
                    <a:pt x="64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9" name="Google Shape;2549;p44"/>
          <p:cNvSpPr txBox="1">
            <a:spLocks noGrp="1"/>
          </p:cNvSpPr>
          <p:nvPr>
            <p:ph type="title"/>
          </p:nvPr>
        </p:nvSpPr>
        <p:spPr>
          <a:xfrm>
            <a:off x="0" y="439841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YÊU CẦU CẦN ĐẠT</a:t>
            </a:r>
            <a:endParaRPr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50" name="Google Shape;2550;p44"/>
          <p:cNvSpPr txBox="1">
            <a:spLocks noGrp="1"/>
          </p:cNvSpPr>
          <p:nvPr>
            <p:ph type="subTitle" idx="1"/>
          </p:nvPr>
        </p:nvSpPr>
        <p:spPr>
          <a:xfrm>
            <a:off x="1271667" y="1444741"/>
            <a:ext cx="6178999" cy="491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 dirty="0">
                <a:latin typeface="+mn-lt"/>
              </a:rPr>
              <a:t>1. Củng cố về ý nghĩa phép nhân.</a:t>
            </a:r>
            <a:endParaRPr sz="2800" dirty="0">
              <a:latin typeface="+mn-lt"/>
            </a:endParaRPr>
          </a:p>
        </p:txBody>
      </p:sp>
      <p:sp>
        <p:nvSpPr>
          <p:cNvPr id="2554" name="Google Shape;2554;p44"/>
          <p:cNvSpPr txBox="1">
            <a:spLocks noGrp="1"/>
          </p:cNvSpPr>
          <p:nvPr>
            <p:ph type="subTitle" idx="5"/>
          </p:nvPr>
        </p:nvSpPr>
        <p:spPr>
          <a:xfrm>
            <a:off x="1325853" y="2362857"/>
            <a:ext cx="6070626" cy="491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 dirty="0">
                <a:latin typeface="+mn-lt"/>
              </a:rPr>
              <a:t>2. Vận dụng kĩ năng thực hành phép nhân trong tính giá trị biểu thức và giải toán.</a:t>
            </a:r>
            <a:endParaRPr sz="2800" dirty="0">
              <a:latin typeface="+mn-lt"/>
            </a:endParaRPr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9B38D5C8-F11E-4EA6-999D-3B193A9D160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>
                        <a14:foregroundMark x1="37859" y1="32109" x2="43770" y2="74441"/>
                        <a14:foregroundMark x1="43770" y1="74441" x2="54473" y2="63259"/>
                        <a14:foregroundMark x1="54473" y1="63259" x2="57188" y2="51917"/>
                        <a14:foregroundMark x1="57188" y1="51917" x2="56390" y2="46805"/>
                        <a14:foregroundMark x1="22524" y1="22843" x2="23642" y2="34824"/>
                        <a14:foregroundMark x1="24726" y1="37185" x2="36262" y2="62300"/>
                        <a14:foregroundMark x1="23642" y1="34824" x2="24431" y2="36542"/>
                        <a14:foregroundMark x1="36262" y1="62300" x2="25240" y2="61502"/>
                        <a14:foregroundMark x1="25240" y1="61502" x2="24441" y2="60224"/>
                        <a14:foregroundMark x1="35144" y1="83546" x2="40575" y2="74920"/>
                        <a14:foregroundMark x1="40575" y1="74920" x2="51438" y2="76358"/>
                        <a14:foregroundMark x1="51438" y1="76358" x2="61821" y2="85623"/>
                        <a14:foregroundMark x1="61821" y1="85623" x2="56709" y2="67572"/>
                        <a14:foregroundMark x1="56709" y1="67572" x2="56550" y2="55431"/>
                        <a14:foregroundMark x1="56550" y1="55431" x2="61981" y2="49042"/>
                        <a14:foregroundMark x1="61981" y1="49042" x2="69489" y2="45847"/>
                        <a14:foregroundMark x1="69489" y1="45847" x2="69489" y2="45847"/>
                        <a14:foregroundMark x1="64377" y1="69808" x2="76198" y2="72843"/>
                        <a14:foregroundMark x1="76198" y1="72843" x2="83067" y2="67252"/>
                        <a14:foregroundMark x1="83067" y1="67252" x2="79712" y2="58147"/>
                        <a14:foregroundMark x1="79712" y1="58147" x2="79393" y2="58147"/>
                        <a14:foregroundMark x1="44089" y1="44249" x2="41534" y2="28275"/>
                        <a14:foregroundMark x1="41534" y1="28275" x2="30990" y2="30032"/>
                        <a14:foregroundMark x1="30990" y1="30032" x2="26358" y2="38179"/>
                        <a14:foregroundMark x1="26358" y1="38179" x2="38179" y2="40415"/>
                        <a14:foregroundMark x1="38179" y1="40415" x2="41693" y2="40096"/>
                        <a14:foregroundMark x1="47125" y1="34824" x2="46006" y2="45367"/>
                        <a14:foregroundMark x1="46006" y1="45367" x2="53195" y2="40895"/>
                        <a14:foregroundMark x1="53195" y1="40895" x2="51438" y2="22843"/>
                        <a14:foregroundMark x1="35144" y1="25879" x2="35144" y2="25879"/>
                        <a14:backgroundMark x1="41374" y1="19169" x2="41374" y2="19169"/>
                        <a14:backgroundMark x1="72524" y1="31470" x2="72524" y2="31470"/>
                        <a14:backgroundMark x1="70128" y1="33227" x2="69169" y2="33227"/>
                        <a14:backgroundMark x1="67732" y1="33227" x2="67732" y2="33227"/>
                        <a14:backgroundMark x1="67732" y1="33227" x2="67732" y2="33227"/>
                        <a14:backgroundMark x1="66454" y1="25080" x2="73482" y2="39137"/>
                        <a14:backgroundMark x1="66134" y1="29233" x2="69968" y2="36581"/>
                        <a14:backgroundMark x1="69968" y1="36581" x2="71086" y2="35463"/>
                        <a14:backgroundMark x1="71725" y1="34824" x2="71725" y2="34824"/>
                        <a14:backgroundMark x1="71725" y1="34824" x2="76518" y2="45847"/>
                        <a14:backgroundMark x1="76518" y1="45847" x2="75719" y2="49521"/>
                        <a14:backgroundMark x1="75719" y1="49521" x2="75719" y2="49521"/>
                        <a14:backgroundMark x1="74441" y1="42812" x2="70767" y2="31310"/>
                        <a14:backgroundMark x1="70767" y1="31310" x2="70767" y2="38179"/>
                        <a14:backgroundMark x1="22045" y1="36422" x2="21086" y2="55431"/>
                        <a14:backgroundMark x1="21086" y1="54153" x2="21725" y2="41534"/>
                        <a14:backgroundMark x1="27157" y1="51917" x2="27157" y2="51917"/>
                        <a14:backgroundMark x1="26837" y1="69489" x2="26837" y2="69489"/>
                        <a14:backgroundMark x1="75399" y1="51757" x2="75399" y2="51757"/>
                        <a14:backgroundMark x1="81150" y1="51438" x2="81150" y2="51438"/>
                        <a14:backgroundMark x1="65815" y1="35783" x2="65815" y2="35783"/>
                        <a14:backgroundMark x1="64377" y1="25080" x2="64377" y2="25080"/>
                        <a14:backgroundMark x1="61182" y1="20447" x2="61182" y2="20447"/>
                        <a14:backgroundMark x1="61182" y1="20447" x2="59105" y2="21885"/>
                        <a14:backgroundMark x1="61182" y1="28435" x2="61182" y2="28435"/>
                        <a14:backgroundMark x1="61502" y1="35783" x2="61502" y2="35783"/>
                        <a14:backgroundMark x1="62780" y1="39137" x2="62780" y2="39137"/>
                        <a14:backgroundMark x1="66134" y1="39457" x2="66134" y2="3945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94230" y="2770294"/>
            <a:ext cx="2549770" cy="2549770"/>
          </a:xfrm>
          <a:prstGeom prst="rect">
            <a:avLst/>
          </a:prstGeom>
        </p:spPr>
      </p:pic>
      <p:grpSp>
        <p:nvGrpSpPr>
          <p:cNvPr id="24" name="Google Shape;3739;p67"/>
          <p:cNvGrpSpPr/>
          <p:nvPr/>
        </p:nvGrpSpPr>
        <p:grpSpPr>
          <a:xfrm>
            <a:off x="649092" y="2409350"/>
            <a:ext cx="594996" cy="640308"/>
            <a:chOff x="5190642" y="3599511"/>
            <a:chExt cx="446247" cy="480231"/>
          </a:xfrm>
        </p:grpSpPr>
        <p:sp>
          <p:nvSpPr>
            <p:cNvPr id="25" name="Google Shape;3740;p67"/>
            <p:cNvSpPr/>
            <p:nvPr/>
          </p:nvSpPr>
          <p:spPr>
            <a:xfrm>
              <a:off x="5252941" y="3874303"/>
              <a:ext cx="321655" cy="205439"/>
            </a:xfrm>
            <a:custGeom>
              <a:avLst/>
              <a:gdLst/>
              <a:ahLst/>
              <a:cxnLst/>
              <a:rect l="l" t="t" r="r" b="b"/>
              <a:pathLst>
                <a:path w="8746" h="5586" extrusionOk="0">
                  <a:moveTo>
                    <a:pt x="2333" y="0"/>
                  </a:moveTo>
                  <a:cubicBezTo>
                    <a:pt x="2333" y="0"/>
                    <a:pt x="2262" y="455"/>
                    <a:pt x="2076" y="633"/>
                  </a:cubicBezTo>
                  <a:cubicBezTo>
                    <a:pt x="1721" y="977"/>
                    <a:pt x="1270" y="1190"/>
                    <a:pt x="909" y="1520"/>
                  </a:cubicBezTo>
                  <a:cubicBezTo>
                    <a:pt x="722" y="1693"/>
                    <a:pt x="569" y="1895"/>
                    <a:pt x="438" y="2116"/>
                  </a:cubicBezTo>
                  <a:cubicBezTo>
                    <a:pt x="216" y="2487"/>
                    <a:pt x="89" y="2907"/>
                    <a:pt x="24" y="3334"/>
                  </a:cubicBezTo>
                  <a:cubicBezTo>
                    <a:pt x="1" y="3477"/>
                    <a:pt x="130" y="3595"/>
                    <a:pt x="281" y="3595"/>
                  </a:cubicBezTo>
                  <a:cubicBezTo>
                    <a:pt x="314" y="3595"/>
                    <a:pt x="349" y="3589"/>
                    <a:pt x="383" y="3576"/>
                  </a:cubicBezTo>
                  <a:cubicBezTo>
                    <a:pt x="452" y="3550"/>
                    <a:pt x="520" y="3517"/>
                    <a:pt x="575" y="3476"/>
                  </a:cubicBezTo>
                  <a:cubicBezTo>
                    <a:pt x="599" y="3456"/>
                    <a:pt x="622" y="3436"/>
                    <a:pt x="640" y="3411"/>
                  </a:cubicBezTo>
                  <a:cubicBezTo>
                    <a:pt x="653" y="3394"/>
                    <a:pt x="659" y="3386"/>
                    <a:pt x="661" y="3386"/>
                  </a:cubicBezTo>
                  <a:lnTo>
                    <a:pt x="661" y="3386"/>
                  </a:lnTo>
                  <a:cubicBezTo>
                    <a:pt x="679" y="3386"/>
                    <a:pt x="8" y="4466"/>
                    <a:pt x="220" y="5586"/>
                  </a:cubicBezTo>
                  <a:lnTo>
                    <a:pt x="8530" y="5586"/>
                  </a:lnTo>
                  <a:cubicBezTo>
                    <a:pt x="8739" y="4465"/>
                    <a:pt x="8068" y="3386"/>
                    <a:pt x="8085" y="3386"/>
                  </a:cubicBezTo>
                  <a:lnTo>
                    <a:pt x="8085" y="3386"/>
                  </a:lnTo>
                  <a:cubicBezTo>
                    <a:pt x="8086" y="3386"/>
                    <a:pt x="8093" y="3394"/>
                    <a:pt x="8106" y="3411"/>
                  </a:cubicBezTo>
                  <a:cubicBezTo>
                    <a:pt x="8124" y="3433"/>
                    <a:pt x="8147" y="3456"/>
                    <a:pt x="8173" y="3476"/>
                  </a:cubicBezTo>
                  <a:cubicBezTo>
                    <a:pt x="8226" y="3517"/>
                    <a:pt x="8296" y="3550"/>
                    <a:pt x="8363" y="3576"/>
                  </a:cubicBezTo>
                  <a:cubicBezTo>
                    <a:pt x="8397" y="3589"/>
                    <a:pt x="8432" y="3595"/>
                    <a:pt x="8465" y="3595"/>
                  </a:cubicBezTo>
                  <a:cubicBezTo>
                    <a:pt x="8616" y="3595"/>
                    <a:pt x="8746" y="3477"/>
                    <a:pt x="8724" y="3334"/>
                  </a:cubicBezTo>
                  <a:cubicBezTo>
                    <a:pt x="8657" y="2907"/>
                    <a:pt x="8530" y="2487"/>
                    <a:pt x="8308" y="2116"/>
                  </a:cubicBezTo>
                  <a:cubicBezTo>
                    <a:pt x="8177" y="1895"/>
                    <a:pt x="8022" y="1693"/>
                    <a:pt x="7837" y="1520"/>
                  </a:cubicBezTo>
                  <a:cubicBezTo>
                    <a:pt x="7476" y="1192"/>
                    <a:pt x="7025" y="977"/>
                    <a:pt x="6670" y="633"/>
                  </a:cubicBezTo>
                  <a:cubicBezTo>
                    <a:pt x="6484" y="451"/>
                    <a:pt x="6413" y="0"/>
                    <a:pt x="641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6" name="Google Shape;3741;p67"/>
            <p:cNvSpPr/>
            <p:nvPr/>
          </p:nvSpPr>
          <p:spPr>
            <a:xfrm>
              <a:off x="5237054" y="3599511"/>
              <a:ext cx="353137" cy="338168"/>
            </a:xfrm>
            <a:custGeom>
              <a:avLst/>
              <a:gdLst/>
              <a:ahLst/>
              <a:cxnLst/>
              <a:rect l="l" t="t" r="r" b="b"/>
              <a:pathLst>
                <a:path w="9602" h="9195" extrusionOk="0">
                  <a:moveTo>
                    <a:pt x="1174" y="1"/>
                  </a:moveTo>
                  <a:cubicBezTo>
                    <a:pt x="518" y="1"/>
                    <a:pt x="238" y="863"/>
                    <a:pt x="258" y="1547"/>
                  </a:cubicBezTo>
                  <a:cubicBezTo>
                    <a:pt x="274" y="2054"/>
                    <a:pt x="374" y="2558"/>
                    <a:pt x="511" y="3054"/>
                  </a:cubicBezTo>
                  <a:cubicBezTo>
                    <a:pt x="552" y="3199"/>
                    <a:pt x="523" y="3356"/>
                    <a:pt x="438" y="3478"/>
                  </a:cubicBezTo>
                  <a:cubicBezTo>
                    <a:pt x="293" y="3688"/>
                    <a:pt x="166" y="3917"/>
                    <a:pt x="73" y="4151"/>
                  </a:cubicBezTo>
                  <a:cubicBezTo>
                    <a:pt x="0" y="4333"/>
                    <a:pt x="126" y="4525"/>
                    <a:pt x="290" y="4525"/>
                  </a:cubicBezTo>
                  <a:cubicBezTo>
                    <a:pt x="311" y="4525"/>
                    <a:pt x="333" y="4522"/>
                    <a:pt x="356" y="4515"/>
                  </a:cubicBezTo>
                  <a:lnTo>
                    <a:pt x="358" y="4515"/>
                  </a:lnTo>
                  <a:cubicBezTo>
                    <a:pt x="207" y="4967"/>
                    <a:pt x="156" y="5551"/>
                    <a:pt x="274" y="6034"/>
                  </a:cubicBezTo>
                  <a:cubicBezTo>
                    <a:pt x="304" y="6157"/>
                    <a:pt x="403" y="6230"/>
                    <a:pt x="504" y="6230"/>
                  </a:cubicBezTo>
                  <a:cubicBezTo>
                    <a:pt x="555" y="6230"/>
                    <a:pt x="606" y="6212"/>
                    <a:pt x="650" y="6173"/>
                  </a:cubicBezTo>
                  <a:cubicBezTo>
                    <a:pt x="715" y="6114"/>
                    <a:pt x="782" y="6059"/>
                    <a:pt x="833" y="6022"/>
                  </a:cubicBezTo>
                  <a:lnTo>
                    <a:pt x="833" y="6022"/>
                  </a:lnTo>
                  <a:cubicBezTo>
                    <a:pt x="829" y="6530"/>
                    <a:pt x="937" y="7113"/>
                    <a:pt x="1201" y="7538"/>
                  </a:cubicBezTo>
                  <a:cubicBezTo>
                    <a:pt x="1244" y="7610"/>
                    <a:pt x="1319" y="7646"/>
                    <a:pt x="1395" y="7646"/>
                  </a:cubicBezTo>
                  <a:cubicBezTo>
                    <a:pt x="1470" y="7646"/>
                    <a:pt x="1545" y="7610"/>
                    <a:pt x="1590" y="7538"/>
                  </a:cubicBezTo>
                  <a:cubicBezTo>
                    <a:pt x="1619" y="7491"/>
                    <a:pt x="1641" y="7448"/>
                    <a:pt x="1655" y="7415"/>
                  </a:cubicBezTo>
                  <a:cubicBezTo>
                    <a:pt x="1859" y="7997"/>
                    <a:pt x="2278" y="8478"/>
                    <a:pt x="2786" y="8733"/>
                  </a:cubicBezTo>
                  <a:cubicBezTo>
                    <a:pt x="2817" y="8749"/>
                    <a:pt x="2850" y="8756"/>
                    <a:pt x="2881" y="8756"/>
                  </a:cubicBezTo>
                  <a:cubicBezTo>
                    <a:pt x="2974" y="8756"/>
                    <a:pt x="3061" y="8694"/>
                    <a:pt x="3102" y="8594"/>
                  </a:cubicBezTo>
                  <a:cubicBezTo>
                    <a:pt x="3128" y="8531"/>
                    <a:pt x="3161" y="8472"/>
                    <a:pt x="3202" y="8417"/>
                  </a:cubicBezTo>
                  <a:cubicBezTo>
                    <a:pt x="3628" y="8878"/>
                    <a:pt x="4205" y="9159"/>
                    <a:pt x="4797" y="9194"/>
                  </a:cubicBezTo>
                  <a:cubicBezTo>
                    <a:pt x="5388" y="9159"/>
                    <a:pt x="5966" y="8878"/>
                    <a:pt x="6394" y="8417"/>
                  </a:cubicBezTo>
                  <a:cubicBezTo>
                    <a:pt x="6435" y="8470"/>
                    <a:pt x="6468" y="8531"/>
                    <a:pt x="6494" y="8594"/>
                  </a:cubicBezTo>
                  <a:cubicBezTo>
                    <a:pt x="6535" y="8695"/>
                    <a:pt x="6621" y="8756"/>
                    <a:pt x="6713" y="8756"/>
                  </a:cubicBezTo>
                  <a:cubicBezTo>
                    <a:pt x="6746" y="8756"/>
                    <a:pt x="6778" y="8749"/>
                    <a:pt x="6810" y="8733"/>
                  </a:cubicBezTo>
                  <a:cubicBezTo>
                    <a:pt x="7316" y="8478"/>
                    <a:pt x="7734" y="7999"/>
                    <a:pt x="7938" y="7415"/>
                  </a:cubicBezTo>
                  <a:cubicBezTo>
                    <a:pt x="7953" y="7448"/>
                    <a:pt x="7977" y="7491"/>
                    <a:pt x="8006" y="7538"/>
                  </a:cubicBezTo>
                  <a:cubicBezTo>
                    <a:pt x="8050" y="7610"/>
                    <a:pt x="8125" y="7646"/>
                    <a:pt x="8200" y="7646"/>
                  </a:cubicBezTo>
                  <a:cubicBezTo>
                    <a:pt x="8275" y="7646"/>
                    <a:pt x="8350" y="7610"/>
                    <a:pt x="8395" y="7538"/>
                  </a:cubicBezTo>
                  <a:cubicBezTo>
                    <a:pt x="8658" y="7113"/>
                    <a:pt x="8769" y="6530"/>
                    <a:pt x="8762" y="6022"/>
                  </a:cubicBezTo>
                  <a:lnTo>
                    <a:pt x="8762" y="6022"/>
                  </a:lnTo>
                  <a:cubicBezTo>
                    <a:pt x="8813" y="6059"/>
                    <a:pt x="8881" y="6114"/>
                    <a:pt x="8946" y="6173"/>
                  </a:cubicBezTo>
                  <a:cubicBezTo>
                    <a:pt x="8990" y="6212"/>
                    <a:pt x="9041" y="6230"/>
                    <a:pt x="9092" y="6230"/>
                  </a:cubicBezTo>
                  <a:cubicBezTo>
                    <a:pt x="9194" y="6230"/>
                    <a:pt x="9293" y="6157"/>
                    <a:pt x="9321" y="6034"/>
                  </a:cubicBezTo>
                  <a:cubicBezTo>
                    <a:pt x="9442" y="5551"/>
                    <a:pt x="9391" y="4967"/>
                    <a:pt x="9238" y="4515"/>
                  </a:cubicBezTo>
                  <a:lnTo>
                    <a:pt x="9240" y="4515"/>
                  </a:lnTo>
                  <a:cubicBezTo>
                    <a:pt x="9263" y="4522"/>
                    <a:pt x="9286" y="4525"/>
                    <a:pt x="9308" y="4525"/>
                  </a:cubicBezTo>
                  <a:cubicBezTo>
                    <a:pt x="9478" y="4525"/>
                    <a:pt x="9602" y="4332"/>
                    <a:pt x="9529" y="4151"/>
                  </a:cubicBezTo>
                  <a:cubicBezTo>
                    <a:pt x="9438" y="3917"/>
                    <a:pt x="9313" y="3693"/>
                    <a:pt x="9166" y="3478"/>
                  </a:cubicBezTo>
                  <a:cubicBezTo>
                    <a:pt x="9081" y="3352"/>
                    <a:pt x="9050" y="3199"/>
                    <a:pt x="9091" y="3054"/>
                  </a:cubicBezTo>
                  <a:cubicBezTo>
                    <a:pt x="9230" y="2562"/>
                    <a:pt x="9325" y="2054"/>
                    <a:pt x="9344" y="1547"/>
                  </a:cubicBezTo>
                  <a:cubicBezTo>
                    <a:pt x="9366" y="863"/>
                    <a:pt x="9086" y="1"/>
                    <a:pt x="8429" y="1"/>
                  </a:cubicBezTo>
                  <a:cubicBezTo>
                    <a:pt x="8289" y="1"/>
                    <a:pt x="8133" y="39"/>
                    <a:pt x="7959" y="127"/>
                  </a:cubicBezTo>
                  <a:cubicBezTo>
                    <a:pt x="7230" y="494"/>
                    <a:pt x="6769" y="1014"/>
                    <a:pt x="6286" y="1624"/>
                  </a:cubicBezTo>
                  <a:cubicBezTo>
                    <a:pt x="6239" y="1614"/>
                    <a:pt x="6192" y="1604"/>
                    <a:pt x="6143" y="1593"/>
                  </a:cubicBezTo>
                  <a:cubicBezTo>
                    <a:pt x="5700" y="1503"/>
                    <a:pt x="5250" y="1457"/>
                    <a:pt x="4801" y="1457"/>
                  </a:cubicBezTo>
                  <a:cubicBezTo>
                    <a:pt x="4352" y="1457"/>
                    <a:pt x="3902" y="1503"/>
                    <a:pt x="3459" y="1593"/>
                  </a:cubicBezTo>
                  <a:cubicBezTo>
                    <a:pt x="3410" y="1604"/>
                    <a:pt x="3365" y="1614"/>
                    <a:pt x="3316" y="1624"/>
                  </a:cubicBezTo>
                  <a:cubicBezTo>
                    <a:pt x="2835" y="1014"/>
                    <a:pt x="2374" y="494"/>
                    <a:pt x="1643" y="127"/>
                  </a:cubicBezTo>
                  <a:cubicBezTo>
                    <a:pt x="1470" y="39"/>
                    <a:pt x="1313" y="1"/>
                    <a:pt x="1174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7" name="Google Shape;3742;p67"/>
            <p:cNvSpPr/>
            <p:nvPr/>
          </p:nvSpPr>
          <p:spPr>
            <a:xfrm>
              <a:off x="5336019" y="3783098"/>
              <a:ext cx="160350" cy="117577"/>
            </a:xfrm>
            <a:custGeom>
              <a:avLst/>
              <a:gdLst/>
              <a:ahLst/>
              <a:cxnLst/>
              <a:rect l="l" t="t" r="r" b="b"/>
              <a:pathLst>
                <a:path w="4360" h="3197" extrusionOk="0">
                  <a:moveTo>
                    <a:pt x="2055" y="1"/>
                  </a:moveTo>
                  <a:cubicBezTo>
                    <a:pt x="1593" y="1"/>
                    <a:pt x="1129" y="62"/>
                    <a:pt x="727" y="228"/>
                  </a:cubicBezTo>
                  <a:cubicBezTo>
                    <a:pt x="266" y="420"/>
                    <a:pt x="1" y="804"/>
                    <a:pt x="23" y="1310"/>
                  </a:cubicBezTo>
                  <a:cubicBezTo>
                    <a:pt x="52" y="1870"/>
                    <a:pt x="494" y="2276"/>
                    <a:pt x="1021" y="2397"/>
                  </a:cubicBezTo>
                  <a:cubicBezTo>
                    <a:pt x="1074" y="2409"/>
                    <a:pt x="1133" y="2421"/>
                    <a:pt x="1174" y="2458"/>
                  </a:cubicBezTo>
                  <a:cubicBezTo>
                    <a:pt x="1225" y="2501"/>
                    <a:pt x="1245" y="2572"/>
                    <a:pt x="1267" y="2635"/>
                  </a:cubicBezTo>
                  <a:cubicBezTo>
                    <a:pt x="1405" y="3009"/>
                    <a:pt x="1784" y="3197"/>
                    <a:pt x="2163" y="3197"/>
                  </a:cubicBezTo>
                  <a:cubicBezTo>
                    <a:pt x="2540" y="3197"/>
                    <a:pt x="2917" y="3011"/>
                    <a:pt x="3054" y="2635"/>
                  </a:cubicBezTo>
                  <a:cubicBezTo>
                    <a:pt x="3079" y="2572"/>
                    <a:pt x="3099" y="2501"/>
                    <a:pt x="3150" y="2458"/>
                  </a:cubicBezTo>
                  <a:cubicBezTo>
                    <a:pt x="3193" y="2421"/>
                    <a:pt x="3248" y="2409"/>
                    <a:pt x="3303" y="2397"/>
                  </a:cubicBezTo>
                  <a:cubicBezTo>
                    <a:pt x="3830" y="2276"/>
                    <a:pt x="4272" y="1868"/>
                    <a:pt x="4299" y="1310"/>
                  </a:cubicBezTo>
                  <a:cubicBezTo>
                    <a:pt x="4360" y="179"/>
                    <a:pt x="3008" y="20"/>
                    <a:pt x="2165" y="2"/>
                  </a:cubicBezTo>
                  <a:cubicBezTo>
                    <a:pt x="2128" y="1"/>
                    <a:pt x="2092" y="1"/>
                    <a:pt x="2055" y="1"/>
                  </a:cubicBezTo>
                  <a:close/>
                </a:path>
              </a:pathLst>
            </a:custGeom>
            <a:solidFill>
              <a:srgbClr val="FFF1F6">
                <a:alpha val="5294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8" name="Google Shape;3743;p67"/>
            <p:cNvSpPr/>
            <p:nvPr/>
          </p:nvSpPr>
          <p:spPr>
            <a:xfrm>
              <a:off x="5334437" y="4039134"/>
              <a:ext cx="14012" cy="40602"/>
            </a:xfrm>
            <a:custGeom>
              <a:avLst/>
              <a:gdLst/>
              <a:ahLst/>
              <a:cxnLst/>
              <a:rect l="l" t="t" r="r" b="b"/>
              <a:pathLst>
                <a:path w="381" h="1104" extrusionOk="0">
                  <a:moveTo>
                    <a:pt x="194" y="0"/>
                  </a:moveTo>
                  <a:cubicBezTo>
                    <a:pt x="186" y="0"/>
                    <a:pt x="177" y="1"/>
                    <a:pt x="168" y="2"/>
                  </a:cubicBezTo>
                  <a:cubicBezTo>
                    <a:pt x="70" y="14"/>
                    <a:pt x="1" y="102"/>
                    <a:pt x="1" y="200"/>
                  </a:cubicBezTo>
                  <a:lnTo>
                    <a:pt x="1" y="1104"/>
                  </a:lnTo>
                  <a:lnTo>
                    <a:pt x="374" y="1104"/>
                  </a:lnTo>
                  <a:lnTo>
                    <a:pt x="380" y="1097"/>
                  </a:lnTo>
                  <a:lnTo>
                    <a:pt x="380" y="196"/>
                  </a:lnTo>
                  <a:cubicBezTo>
                    <a:pt x="380" y="87"/>
                    <a:pt x="297" y="0"/>
                    <a:pt x="19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9" name="Google Shape;3744;p67"/>
            <p:cNvSpPr/>
            <p:nvPr/>
          </p:nvSpPr>
          <p:spPr>
            <a:xfrm>
              <a:off x="5478858" y="4039134"/>
              <a:ext cx="14012" cy="40602"/>
            </a:xfrm>
            <a:custGeom>
              <a:avLst/>
              <a:gdLst/>
              <a:ahLst/>
              <a:cxnLst/>
              <a:rect l="l" t="t" r="r" b="b"/>
              <a:pathLst>
                <a:path w="381" h="1104" extrusionOk="0">
                  <a:moveTo>
                    <a:pt x="194" y="0"/>
                  </a:moveTo>
                  <a:cubicBezTo>
                    <a:pt x="186" y="0"/>
                    <a:pt x="177" y="1"/>
                    <a:pt x="168" y="2"/>
                  </a:cubicBezTo>
                  <a:cubicBezTo>
                    <a:pt x="70" y="14"/>
                    <a:pt x="1" y="102"/>
                    <a:pt x="1" y="200"/>
                  </a:cubicBezTo>
                  <a:lnTo>
                    <a:pt x="1" y="1104"/>
                  </a:lnTo>
                  <a:lnTo>
                    <a:pt x="374" y="1104"/>
                  </a:lnTo>
                  <a:lnTo>
                    <a:pt x="380" y="1097"/>
                  </a:lnTo>
                  <a:lnTo>
                    <a:pt x="380" y="196"/>
                  </a:lnTo>
                  <a:cubicBezTo>
                    <a:pt x="380" y="87"/>
                    <a:pt x="297" y="0"/>
                    <a:pt x="19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0" name="Google Shape;3745;p67"/>
            <p:cNvSpPr/>
            <p:nvPr/>
          </p:nvSpPr>
          <p:spPr>
            <a:xfrm>
              <a:off x="5369044" y="3973231"/>
              <a:ext cx="90068" cy="54136"/>
            </a:xfrm>
            <a:custGeom>
              <a:avLst/>
              <a:gdLst/>
              <a:ahLst/>
              <a:cxnLst/>
              <a:rect l="l" t="t" r="r" b="b"/>
              <a:pathLst>
                <a:path w="2449" h="1472" extrusionOk="0">
                  <a:moveTo>
                    <a:pt x="2259" y="1"/>
                  </a:moveTo>
                  <a:cubicBezTo>
                    <a:pt x="2152" y="1"/>
                    <a:pt x="2065" y="86"/>
                    <a:pt x="2065" y="193"/>
                  </a:cubicBezTo>
                  <a:lnTo>
                    <a:pt x="2065" y="236"/>
                  </a:lnTo>
                  <a:cubicBezTo>
                    <a:pt x="2065" y="601"/>
                    <a:pt x="1777" y="980"/>
                    <a:pt x="1420" y="1062"/>
                  </a:cubicBezTo>
                  <a:cubicBezTo>
                    <a:pt x="1353" y="1077"/>
                    <a:pt x="1288" y="1084"/>
                    <a:pt x="1224" y="1084"/>
                  </a:cubicBezTo>
                  <a:cubicBezTo>
                    <a:pt x="760" y="1084"/>
                    <a:pt x="382" y="708"/>
                    <a:pt x="382" y="244"/>
                  </a:cubicBezTo>
                  <a:lnTo>
                    <a:pt x="382" y="203"/>
                  </a:lnTo>
                  <a:cubicBezTo>
                    <a:pt x="382" y="97"/>
                    <a:pt x="300" y="5"/>
                    <a:pt x="196" y="3"/>
                  </a:cubicBezTo>
                  <a:cubicBezTo>
                    <a:pt x="195" y="3"/>
                    <a:pt x="194" y="3"/>
                    <a:pt x="192" y="3"/>
                  </a:cubicBezTo>
                  <a:cubicBezTo>
                    <a:pt x="88" y="3"/>
                    <a:pt x="0" y="88"/>
                    <a:pt x="0" y="195"/>
                  </a:cubicBezTo>
                  <a:lnTo>
                    <a:pt x="0" y="227"/>
                  </a:lnTo>
                  <a:cubicBezTo>
                    <a:pt x="0" y="899"/>
                    <a:pt x="531" y="1462"/>
                    <a:pt x="1202" y="1472"/>
                  </a:cubicBezTo>
                  <a:cubicBezTo>
                    <a:pt x="1209" y="1472"/>
                    <a:pt x="1217" y="1472"/>
                    <a:pt x="1224" y="1472"/>
                  </a:cubicBezTo>
                  <a:cubicBezTo>
                    <a:pt x="1899" y="1472"/>
                    <a:pt x="2448" y="924"/>
                    <a:pt x="2448" y="248"/>
                  </a:cubicBezTo>
                  <a:lnTo>
                    <a:pt x="2448" y="203"/>
                  </a:lnTo>
                  <a:cubicBezTo>
                    <a:pt x="2448" y="95"/>
                    <a:pt x="2369" y="3"/>
                    <a:pt x="2262" y="1"/>
                  </a:cubicBezTo>
                  <a:cubicBezTo>
                    <a:pt x="2261" y="1"/>
                    <a:pt x="2260" y="1"/>
                    <a:pt x="225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1" name="Google Shape;3746;p67"/>
            <p:cNvSpPr/>
            <p:nvPr/>
          </p:nvSpPr>
          <p:spPr>
            <a:xfrm>
              <a:off x="5304134" y="3726794"/>
              <a:ext cx="68480" cy="41632"/>
            </a:xfrm>
            <a:custGeom>
              <a:avLst/>
              <a:gdLst/>
              <a:ahLst/>
              <a:cxnLst/>
              <a:rect l="l" t="t" r="r" b="b"/>
              <a:pathLst>
                <a:path w="1862" h="1132" extrusionOk="0">
                  <a:moveTo>
                    <a:pt x="210" y="1"/>
                  </a:moveTo>
                  <a:cubicBezTo>
                    <a:pt x="115" y="1"/>
                    <a:pt x="32" y="70"/>
                    <a:pt x="15" y="166"/>
                  </a:cubicBezTo>
                  <a:cubicBezTo>
                    <a:pt x="1" y="264"/>
                    <a:pt x="27" y="360"/>
                    <a:pt x="93" y="440"/>
                  </a:cubicBezTo>
                  <a:cubicBezTo>
                    <a:pt x="168" y="533"/>
                    <a:pt x="292" y="595"/>
                    <a:pt x="419" y="601"/>
                  </a:cubicBezTo>
                  <a:cubicBezTo>
                    <a:pt x="426" y="601"/>
                    <a:pt x="434" y="601"/>
                    <a:pt x="441" y="601"/>
                  </a:cubicBezTo>
                  <a:cubicBezTo>
                    <a:pt x="540" y="601"/>
                    <a:pt x="629" y="576"/>
                    <a:pt x="707" y="552"/>
                  </a:cubicBezTo>
                  <a:cubicBezTo>
                    <a:pt x="739" y="542"/>
                    <a:pt x="770" y="533"/>
                    <a:pt x="798" y="527"/>
                  </a:cubicBezTo>
                  <a:cubicBezTo>
                    <a:pt x="852" y="516"/>
                    <a:pt x="907" y="508"/>
                    <a:pt x="961" y="508"/>
                  </a:cubicBezTo>
                  <a:cubicBezTo>
                    <a:pt x="1148" y="508"/>
                    <a:pt x="1333" y="604"/>
                    <a:pt x="1453" y="992"/>
                  </a:cubicBezTo>
                  <a:cubicBezTo>
                    <a:pt x="1480" y="1078"/>
                    <a:pt x="1557" y="1131"/>
                    <a:pt x="1643" y="1131"/>
                  </a:cubicBezTo>
                  <a:cubicBezTo>
                    <a:pt x="1659" y="1131"/>
                    <a:pt x="1680" y="1129"/>
                    <a:pt x="1700" y="1123"/>
                  </a:cubicBezTo>
                  <a:cubicBezTo>
                    <a:pt x="1806" y="1098"/>
                    <a:pt x="1861" y="988"/>
                    <a:pt x="1831" y="882"/>
                  </a:cubicBezTo>
                  <a:cubicBezTo>
                    <a:pt x="1647" y="280"/>
                    <a:pt x="1292" y="118"/>
                    <a:pt x="964" y="118"/>
                  </a:cubicBezTo>
                  <a:cubicBezTo>
                    <a:pt x="879" y="118"/>
                    <a:pt x="796" y="129"/>
                    <a:pt x="719" y="146"/>
                  </a:cubicBezTo>
                  <a:cubicBezTo>
                    <a:pt x="676" y="156"/>
                    <a:pt x="637" y="166"/>
                    <a:pt x="598" y="176"/>
                  </a:cubicBezTo>
                  <a:cubicBezTo>
                    <a:pt x="537" y="195"/>
                    <a:pt x="482" y="211"/>
                    <a:pt x="435" y="211"/>
                  </a:cubicBezTo>
                  <a:cubicBezTo>
                    <a:pt x="427" y="211"/>
                    <a:pt x="413" y="205"/>
                    <a:pt x="405" y="201"/>
                  </a:cubicBezTo>
                  <a:cubicBezTo>
                    <a:pt x="405" y="105"/>
                    <a:pt x="337" y="19"/>
                    <a:pt x="239" y="3"/>
                  </a:cubicBezTo>
                  <a:cubicBezTo>
                    <a:pt x="230" y="2"/>
                    <a:pt x="220" y="1"/>
                    <a:pt x="21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2" name="Google Shape;3747;p67"/>
            <p:cNvSpPr/>
            <p:nvPr/>
          </p:nvSpPr>
          <p:spPr>
            <a:xfrm>
              <a:off x="5454990" y="3726941"/>
              <a:ext cx="68406" cy="41706"/>
            </a:xfrm>
            <a:custGeom>
              <a:avLst/>
              <a:gdLst/>
              <a:ahLst/>
              <a:cxnLst/>
              <a:rect l="l" t="t" r="r" b="b"/>
              <a:pathLst>
                <a:path w="1860" h="1134" extrusionOk="0">
                  <a:moveTo>
                    <a:pt x="1653" y="0"/>
                  </a:moveTo>
                  <a:cubicBezTo>
                    <a:pt x="1643" y="0"/>
                    <a:pt x="1632" y="1"/>
                    <a:pt x="1621" y="3"/>
                  </a:cubicBezTo>
                  <a:cubicBezTo>
                    <a:pt x="1523" y="17"/>
                    <a:pt x="1455" y="101"/>
                    <a:pt x="1455" y="199"/>
                  </a:cubicBezTo>
                  <a:cubicBezTo>
                    <a:pt x="1447" y="203"/>
                    <a:pt x="1435" y="209"/>
                    <a:pt x="1425" y="209"/>
                  </a:cubicBezTo>
                  <a:cubicBezTo>
                    <a:pt x="1423" y="209"/>
                    <a:pt x="1420" y="209"/>
                    <a:pt x="1418" y="209"/>
                  </a:cubicBezTo>
                  <a:cubicBezTo>
                    <a:pt x="1374" y="209"/>
                    <a:pt x="1320" y="192"/>
                    <a:pt x="1264" y="174"/>
                  </a:cubicBezTo>
                  <a:cubicBezTo>
                    <a:pt x="1225" y="164"/>
                    <a:pt x="1186" y="152"/>
                    <a:pt x="1143" y="144"/>
                  </a:cubicBezTo>
                  <a:cubicBezTo>
                    <a:pt x="1066" y="127"/>
                    <a:pt x="983" y="116"/>
                    <a:pt x="899" y="116"/>
                  </a:cubicBezTo>
                  <a:cubicBezTo>
                    <a:pt x="571" y="116"/>
                    <a:pt x="217" y="279"/>
                    <a:pt x="32" y="882"/>
                  </a:cubicBezTo>
                  <a:cubicBezTo>
                    <a:pt x="1" y="986"/>
                    <a:pt x="56" y="1096"/>
                    <a:pt x="162" y="1127"/>
                  </a:cubicBezTo>
                  <a:cubicBezTo>
                    <a:pt x="183" y="1131"/>
                    <a:pt x="201" y="1133"/>
                    <a:pt x="219" y="1133"/>
                  </a:cubicBezTo>
                  <a:cubicBezTo>
                    <a:pt x="305" y="1133"/>
                    <a:pt x="380" y="1080"/>
                    <a:pt x="409" y="997"/>
                  </a:cubicBezTo>
                  <a:cubicBezTo>
                    <a:pt x="527" y="608"/>
                    <a:pt x="713" y="509"/>
                    <a:pt x="901" y="509"/>
                  </a:cubicBezTo>
                  <a:cubicBezTo>
                    <a:pt x="956" y="509"/>
                    <a:pt x="1010" y="517"/>
                    <a:pt x="1064" y="529"/>
                  </a:cubicBezTo>
                  <a:cubicBezTo>
                    <a:pt x="1092" y="536"/>
                    <a:pt x="1123" y="546"/>
                    <a:pt x="1156" y="556"/>
                  </a:cubicBezTo>
                  <a:cubicBezTo>
                    <a:pt x="1231" y="578"/>
                    <a:pt x="1319" y="604"/>
                    <a:pt x="1414" y="604"/>
                  </a:cubicBezTo>
                  <a:cubicBezTo>
                    <a:pt x="1423" y="604"/>
                    <a:pt x="1433" y="603"/>
                    <a:pt x="1443" y="603"/>
                  </a:cubicBezTo>
                  <a:cubicBezTo>
                    <a:pt x="1570" y="599"/>
                    <a:pt x="1694" y="538"/>
                    <a:pt x="1770" y="444"/>
                  </a:cubicBezTo>
                  <a:cubicBezTo>
                    <a:pt x="1833" y="360"/>
                    <a:pt x="1859" y="262"/>
                    <a:pt x="1845" y="164"/>
                  </a:cubicBezTo>
                  <a:cubicBezTo>
                    <a:pt x="1829" y="69"/>
                    <a:pt x="1747" y="0"/>
                    <a:pt x="165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3" name="Google Shape;3748;p67"/>
            <p:cNvSpPr/>
            <p:nvPr/>
          </p:nvSpPr>
          <p:spPr>
            <a:xfrm>
              <a:off x="5529867" y="3768792"/>
              <a:ext cx="107022" cy="48620"/>
            </a:xfrm>
            <a:custGeom>
              <a:avLst/>
              <a:gdLst/>
              <a:ahLst/>
              <a:cxnLst/>
              <a:rect l="l" t="t" r="r" b="b"/>
              <a:pathLst>
                <a:path w="2910" h="1322" extrusionOk="0">
                  <a:moveTo>
                    <a:pt x="228" y="1"/>
                  </a:moveTo>
                  <a:cubicBezTo>
                    <a:pt x="210" y="1"/>
                    <a:pt x="199" y="1"/>
                    <a:pt x="195" y="1"/>
                  </a:cubicBezTo>
                  <a:cubicBezTo>
                    <a:pt x="86" y="3"/>
                    <a:pt x="1" y="95"/>
                    <a:pt x="5" y="203"/>
                  </a:cubicBezTo>
                  <a:cubicBezTo>
                    <a:pt x="7" y="307"/>
                    <a:pt x="93" y="393"/>
                    <a:pt x="199" y="393"/>
                  </a:cubicBezTo>
                  <a:cubicBezTo>
                    <a:pt x="202" y="393"/>
                    <a:pt x="204" y="393"/>
                    <a:pt x="207" y="393"/>
                  </a:cubicBezTo>
                  <a:cubicBezTo>
                    <a:pt x="207" y="393"/>
                    <a:pt x="211" y="393"/>
                    <a:pt x="216" y="393"/>
                  </a:cubicBezTo>
                  <a:cubicBezTo>
                    <a:pt x="333" y="393"/>
                    <a:pt x="1484" y="413"/>
                    <a:pt x="2565" y="1278"/>
                  </a:cubicBezTo>
                  <a:cubicBezTo>
                    <a:pt x="2602" y="1307"/>
                    <a:pt x="2644" y="1321"/>
                    <a:pt x="2687" y="1321"/>
                  </a:cubicBezTo>
                  <a:cubicBezTo>
                    <a:pt x="2746" y="1321"/>
                    <a:pt x="2802" y="1297"/>
                    <a:pt x="2840" y="1248"/>
                  </a:cubicBezTo>
                  <a:cubicBezTo>
                    <a:pt x="2910" y="1164"/>
                    <a:pt x="2893" y="1042"/>
                    <a:pt x="2810" y="972"/>
                  </a:cubicBezTo>
                  <a:cubicBezTo>
                    <a:pt x="1652" y="47"/>
                    <a:pt x="447" y="1"/>
                    <a:pt x="22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4" name="Google Shape;3749;p67"/>
            <p:cNvSpPr/>
            <p:nvPr/>
          </p:nvSpPr>
          <p:spPr>
            <a:xfrm>
              <a:off x="5520967" y="3801082"/>
              <a:ext cx="98747" cy="66052"/>
            </a:xfrm>
            <a:custGeom>
              <a:avLst/>
              <a:gdLst/>
              <a:ahLst/>
              <a:cxnLst/>
              <a:rect l="l" t="t" r="r" b="b"/>
              <a:pathLst>
                <a:path w="2685" h="1796" extrusionOk="0">
                  <a:moveTo>
                    <a:pt x="214" y="0"/>
                  </a:moveTo>
                  <a:cubicBezTo>
                    <a:pt x="118" y="0"/>
                    <a:pt x="33" y="68"/>
                    <a:pt x="18" y="164"/>
                  </a:cubicBezTo>
                  <a:cubicBezTo>
                    <a:pt x="0" y="272"/>
                    <a:pt x="71" y="374"/>
                    <a:pt x="177" y="390"/>
                  </a:cubicBezTo>
                  <a:cubicBezTo>
                    <a:pt x="192" y="394"/>
                    <a:pt x="1377" y="602"/>
                    <a:pt x="2315" y="1724"/>
                  </a:cubicBezTo>
                  <a:cubicBezTo>
                    <a:pt x="2352" y="1771"/>
                    <a:pt x="2409" y="1796"/>
                    <a:pt x="2464" y="1796"/>
                  </a:cubicBezTo>
                  <a:cubicBezTo>
                    <a:pt x="2509" y="1796"/>
                    <a:pt x="2554" y="1781"/>
                    <a:pt x="2591" y="1751"/>
                  </a:cubicBezTo>
                  <a:cubicBezTo>
                    <a:pt x="2674" y="1681"/>
                    <a:pt x="2685" y="1557"/>
                    <a:pt x="2615" y="1475"/>
                  </a:cubicBezTo>
                  <a:cubicBezTo>
                    <a:pt x="1589" y="243"/>
                    <a:pt x="298" y="13"/>
                    <a:pt x="245" y="3"/>
                  </a:cubicBezTo>
                  <a:cubicBezTo>
                    <a:pt x="234" y="1"/>
                    <a:pt x="224" y="0"/>
                    <a:pt x="21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5" name="Google Shape;3750;p67"/>
            <p:cNvSpPr/>
            <p:nvPr/>
          </p:nvSpPr>
          <p:spPr>
            <a:xfrm>
              <a:off x="5190642" y="3768866"/>
              <a:ext cx="106949" cy="48693"/>
            </a:xfrm>
            <a:custGeom>
              <a:avLst/>
              <a:gdLst/>
              <a:ahLst/>
              <a:cxnLst/>
              <a:rect l="l" t="t" r="r" b="b"/>
              <a:pathLst>
                <a:path w="2908" h="1324" extrusionOk="0">
                  <a:moveTo>
                    <a:pt x="2684" y="1"/>
                  </a:moveTo>
                  <a:cubicBezTo>
                    <a:pt x="2463" y="1"/>
                    <a:pt x="1258" y="47"/>
                    <a:pt x="100" y="974"/>
                  </a:cubicBezTo>
                  <a:cubicBezTo>
                    <a:pt x="17" y="1042"/>
                    <a:pt x="0" y="1164"/>
                    <a:pt x="70" y="1250"/>
                  </a:cubicBezTo>
                  <a:cubicBezTo>
                    <a:pt x="109" y="1297"/>
                    <a:pt x="168" y="1323"/>
                    <a:pt x="223" y="1323"/>
                  </a:cubicBezTo>
                  <a:cubicBezTo>
                    <a:pt x="266" y="1323"/>
                    <a:pt x="311" y="1307"/>
                    <a:pt x="345" y="1280"/>
                  </a:cubicBezTo>
                  <a:cubicBezTo>
                    <a:pt x="1422" y="415"/>
                    <a:pt x="2568" y="393"/>
                    <a:pt x="2692" y="393"/>
                  </a:cubicBezTo>
                  <a:cubicBezTo>
                    <a:pt x="2699" y="393"/>
                    <a:pt x="2703" y="393"/>
                    <a:pt x="2703" y="393"/>
                  </a:cubicBezTo>
                  <a:lnTo>
                    <a:pt x="2709" y="393"/>
                  </a:lnTo>
                  <a:cubicBezTo>
                    <a:pt x="2813" y="393"/>
                    <a:pt x="2903" y="307"/>
                    <a:pt x="2905" y="203"/>
                  </a:cubicBezTo>
                  <a:cubicBezTo>
                    <a:pt x="2907" y="97"/>
                    <a:pt x="2824" y="5"/>
                    <a:pt x="2718" y="1"/>
                  </a:cubicBezTo>
                  <a:cubicBezTo>
                    <a:pt x="2713" y="1"/>
                    <a:pt x="2702" y="1"/>
                    <a:pt x="268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6" name="Google Shape;3751;p67"/>
            <p:cNvSpPr/>
            <p:nvPr/>
          </p:nvSpPr>
          <p:spPr>
            <a:xfrm>
              <a:off x="5207743" y="3801045"/>
              <a:ext cx="98784" cy="66015"/>
            </a:xfrm>
            <a:custGeom>
              <a:avLst/>
              <a:gdLst/>
              <a:ahLst/>
              <a:cxnLst/>
              <a:rect l="l" t="t" r="r" b="b"/>
              <a:pathLst>
                <a:path w="2686" h="1795" extrusionOk="0">
                  <a:moveTo>
                    <a:pt x="2475" y="1"/>
                  </a:moveTo>
                  <a:cubicBezTo>
                    <a:pt x="2464" y="1"/>
                    <a:pt x="2453" y="2"/>
                    <a:pt x="2442" y="4"/>
                  </a:cubicBezTo>
                  <a:cubicBezTo>
                    <a:pt x="2389" y="14"/>
                    <a:pt x="1100" y="242"/>
                    <a:pt x="70" y="1472"/>
                  </a:cubicBezTo>
                  <a:cubicBezTo>
                    <a:pt x="1" y="1558"/>
                    <a:pt x="11" y="1680"/>
                    <a:pt x="94" y="1748"/>
                  </a:cubicBezTo>
                  <a:cubicBezTo>
                    <a:pt x="131" y="1778"/>
                    <a:pt x="176" y="1795"/>
                    <a:pt x="219" y="1795"/>
                  </a:cubicBezTo>
                  <a:cubicBezTo>
                    <a:pt x="276" y="1795"/>
                    <a:pt x="331" y="1772"/>
                    <a:pt x="370" y="1723"/>
                  </a:cubicBezTo>
                  <a:cubicBezTo>
                    <a:pt x="1300" y="611"/>
                    <a:pt x="2491" y="391"/>
                    <a:pt x="2506" y="389"/>
                  </a:cubicBezTo>
                  <a:cubicBezTo>
                    <a:pt x="2614" y="371"/>
                    <a:pt x="2685" y="269"/>
                    <a:pt x="2667" y="163"/>
                  </a:cubicBezTo>
                  <a:cubicBezTo>
                    <a:pt x="2654" y="71"/>
                    <a:pt x="2570" y="1"/>
                    <a:pt x="247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7" name="Google Shape;3752;p67"/>
            <p:cNvSpPr/>
            <p:nvPr/>
          </p:nvSpPr>
          <p:spPr>
            <a:xfrm>
              <a:off x="5391919" y="3827634"/>
              <a:ext cx="43692" cy="39499"/>
            </a:xfrm>
            <a:custGeom>
              <a:avLst/>
              <a:gdLst/>
              <a:ahLst/>
              <a:cxnLst/>
              <a:rect l="l" t="t" r="r" b="b"/>
              <a:pathLst>
                <a:path w="1188" h="1074" extrusionOk="0">
                  <a:moveTo>
                    <a:pt x="590" y="1"/>
                  </a:moveTo>
                  <a:cubicBezTo>
                    <a:pt x="496" y="1"/>
                    <a:pt x="410" y="67"/>
                    <a:pt x="396" y="164"/>
                  </a:cubicBezTo>
                  <a:cubicBezTo>
                    <a:pt x="396" y="166"/>
                    <a:pt x="335" y="494"/>
                    <a:pt x="82" y="733"/>
                  </a:cubicBezTo>
                  <a:cubicBezTo>
                    <a:pt x="2" y="806"/>
                    <a:pt x="0" y="931"/>
                    <a:pt x="74" y="1010"/>
                  </a:cubicBezTo>
                  <a:cubicBezTo>
                    <a:pt x="113" y="1051"/>
                    <a:pt x="164" y="1074"/>
                    <a:pt x="217" y="1074"/>
                  </a:cubicBezTo>
                  <a:cubicBezTo>
                    <a:pt x="266" y="1074"/>
                    <a:pt x="313" y="1055"/>
                    <a:pt x="351" y="1021"/>
                  </a:cubicBezTo>
                  <a:cubicBezTo>
                    <a:pt x="453" y="923"/>
                    <a:pt x="535" y="817"/>
                    <a:pt x="594" y="710"/>
                  </a:cubicBezTo>
                  <a:cubicBezTo>
                    <a:pt x="655" y="812"/>
                    <a:pt x="735" y="921"/>
                    <a:pt x="837" y="1021"/>
                  </a:cubicBezTo>
                  <a:cubicBezTo>
                    <a:pt x="874" y="1055"/>
                    <a:pt x="922" y="1074"/>
                    <a:pt x="971" y="1074"/>
                  </a:cubicBezTo>
                  <a:cubicBezTo>
                    <a:pt x="1022" y="1074"/>
                    <a:pt x="1075" y="1053"/>
                    <a:pt x="1114" y="1012"/>
                  </a:cubicBezTo>
                  <a:cubicBezTo>
                    <a:pt x="1188" y="933"/>
                    <a:pt x="1186" y="808"/>
                    <a:pt x="1106" y="735"/>
                  </a:cubicBezTo>
                  <a:cubicBezTo>
                    <a:pt x="853" y="498"/>
                    <a:pt x="794" y="172"/>
                    <a:pt x="794" y="164"/>
                  </a:cubicBezTo>
                  <a:cubicBezTo>
                    <a:pt x="776" y="67"/>
                    <a:pt x="690" y="1"/>
                    <a:pt x="598" y="1"/>
                  </a:cubicBezTo>
                  <a:cubicBezTo>
                    <a:pt x="597" y="1"/>
                    <a:pt x="595" y="1"/>
                    <a:pt x="594" y="1"/>
                  </a:cubicBezTo>
                  <a:cubicBezTo>
                    <a:pt x="593" y="1"/>
                    <a:pt x="591" y="1"/>
                    <a:pt x="59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8" name="Google Shape;3753;p67"/>
            <p:cNvSpPr/>
            <p:nvPr/>
          </p:nvSpPr>
          <p:spPr>
            <a:xfrm>
              <a:off x="5392066" y="3808217"/>
              <a:ext cx="45788" cy="34608"/>
            </a:xfrm>
            <a:custGeom>
              <a:avLst/>
              <a:gdLst/>
              <a:ahLst/>
              <a:cxnLst/>
              <a:rect l="l" t="t" r="r" b="b"/>
              <a:pathLst>
                <a:path w="1245" h="941" extrusionOk="0">
                  <a:moveTo>
                    <a:pt x="623" y="1"/>
                  </a:moveTo>
                  <a:cubicBezTo>
                    <a:pt x="530" y="1"/>
                    <a:pt x="437" y="16"/>
                    <a:pt x="347" y="45"/>
                  </a:cubicBezTo>
                  <a:cubicBezTo>
                    <a:pt x="178" y="104"/>
                    <a:pt x="1" y="225"/>
                    <a:pt x="62" y="476"/>
                  </a:cubicBezTo>
                  <a:cubicBezTo>
                    <a:pt x="62" y="476"/>
                    <a:pt x="113" y="722"/>
                    <a:pt x="517" y="916"/>
                  </a:cubicBezTo>
                  <a:cubicBezTo>
                    <a:pt x="549" y="932"/>
                    <a:pt x="585" y="941"/>
                    <a:pt x="622" y="941"/>
                  </a:cubicBezTo>
                  <a:cubicBezTo>
                    <a:pt x="659" y="941"/>
                    <a:pt x="696" y="932"/>
                    <a:pt x="731" y="916"/>
                  </a:cubicBezTo>
                  <a:cubicBezTo>
                    <a:pt x="1133" y="722"/>
                    <a:pt x="1184" y="476"/>
                    <a:pt x="1184" y="476"/>
                  </a:cubicBezTo>
                  <a:cubicBezTo>
                    <a:pt x="1245" y="225"/>
                    <a:pt x="1069" y="104"/>
                    <a:pt x="898" y="45"/>
                  </a:cubicBezTo>
                  <a:cubicBezTo>
                    <a:pt x="809" y="16"/>
                    <a:pt x="717" y="1"/>
                    <a:pt x="62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</p:grpSp>
      <p:grpSp>
        <p:nvGrpSpPr>
          <p:cNvPr id="39" name="Google Shape;3754;p67"/>
          <p:cNvGrpSpPr/>
          <p:nvPr/>
        </p:nvGrpSpPr>
        <p:grpSpPr>
          <a:xfrm>
            <a:off x="626053" y="1370187"/>
            <a:ext cx="577099" cy="640208"/>
            <a:chOff x="4048423" y="2460505"/>
            <a:chExt cx="432824" cy="480156"/>
          </a:xfrm>
        </p:grpSpPr>
        <p:sp>
          <p:nvSpPr>
            <p:cNvPr id="40" name="Google Shape;3755;p67"/>
            <p:cNvSpPr/>
            <p:nvPr/>
          </p:nvSpPr>
          <p:spPr>
            <a:xfrm>
              <a:off x="4108810" y="2460505"/>
              <a:ext cx="314520" cy="340927"/>
            </a:xfrm>
            <a:custGeom>
              <a:avLst/>
              <a:gdLst/>
              <a:ahLst/>
              <a:cxnLst/>
              <a:rect l="l" t="t" r="r" b="b"/>
              <a:pathLst>
                <a:path w="8552" h="9270" extrusionOk="0">
                  <a:moveTo>
                    <a:pt x="7509" y="0"/>
                  </a:moveTo>
                  <a:cubicBezTo>
                    <a:pt x="6936" y="0"/>
                    <a:pt x="6193" y="861"/>
                    <a:pt x="5721" y="1467"/>
                  </a:cubicBezTo>
                  <a:cubicBezTo>
                    <a:pt x="5661" y="1451"/>
                    <a:pt x="5604" y="1437"/>
                    <a:pt x="5545" y="1424"/>
                  </a:cubicBezTo>
                  <a:cubicBezTo>
                    <a:pt x="5130" y="1329"/>
                    <a:pt x="4700" y="1281"/>
                    <a:pt x="4273" y="1281"/>
                  </a:cubicBezTo>
                  <a:cubicBezTo>
                    <a:pt x="3843" y="1281"/>
                    <a:pt x="3416" y="1329"/>
                    <a:pt x="3008" y="1424"/>
                  </a:cubicBezTo>
                  <a:cubicBezTo>
                    <a:pt x="2928" y="1441"/>
                    <a:pt x="2850" y="1461"/>
                    <a:pt x="2771" y="1486"/>
                  </a:cubicBezTo>
                  <a:cubicBezTo>
                    <a:pt x="2302" y="876"/>
                    <a:pt x="1549" y="1"/>
                    <a:pt x="970" y="1"/>
                  </a:cubicBezTo>
                  <a:cubicBezTo>
                    <a:pt x="867" y="1"/>
                    <a:pt x="769" y="28"/>
                    <a:pt x="680" y="90"/>
                  </a:cubicBezTo>
                  <a:cubicBezTo>
                    <a:pt x="327" y="335"/>
                    <a:pt x="423" y="1061"/>
                    <a:pt x="476" y="1414"/>
                  </a:cubicBezTo>
                  <a:cubicBezTo>
                    <a:pt x="545" y="1857"/>
                    <a:pt x="672" y="2322"/>
                    <a:pt x="864" y="2742"/>
                  </a:cubicBezTo>
                  <a:cubicBezTo>
                    <a:pt x="152" y="3640"/>
                    <a:pt x="1" y="4639"/>
                    <a:pt x="68" y="5718"/>
                  </a:cubicBezTo>
                  <a:cubicBezTo>
                    <a:pt x="74" y="5817"/>
                    <a:pt x="168" y="5883"/>
                    <a:pt x="267" y="5883"/>
                  </a:cubicBezTo>
                  <a:cubicBezTo>
                    <a:pt x="305" y="5883"/>
                    <a:pt x="343" y="5874"/>
                    <a:pt x="378" y="5853"/>
                  </a:cubicBezTo>
                  <a:cubicBezTo>
                    <a:pt x="460" y="5804"/>
                    <a:pt x="539" y="5753"/>
                    <a:pt x="617" y="5698"/>
                  </a:cubicBezTo>
                  <a:lnTo>
                    <a:pt x="617" y="5698"/>
                  </a:lnTo>
                  <a:cubicBezTo>
                    <a:pt x="303" y="6269"/>
                    <a:pt x="284" y="6959"/>
                    <a:pt x="558" y="7548"/>
                  </a:cubicBezTo>
                  <a:cubicBezTo>
                    <a:pt x="590" y="7619"/>
                    <a:pt x="667" y="7659"/>
                    <a:pt x="745" y="7659"/>
                  </a:cubicBezTo>
                  <a:cubicBezTo>
                    <a:pt x="794" y="7659"/>
                    <a:pt x="843" y="7643"/>
                    <a:pt x="882" y="7609"/>
                  </a:cubicBezTo>
                  <a:cubicBezTo>
                    <a:pt x="945" y="7556"/>
                    <a:pt x="1013" y="7498"/>
                    <a:pt x="1077" y="7443"/>
                  </a:cubicBezTo>
                  <a:lnTo>
                    <a:pt x="1077" y="7443"/>
                  </a:lnTo>
                  <a:cubicBezTo>
                    <a:pt x="709" y="7771"/>
                    <a:pt x="1613" y="8465"/>
                    <a:pt x="1869" y="8627"/>
                  </a:cubicBezTo>
                  <a:cubicBezTo>
                    <a:pt x="2543" y="9055"/>
                    <a:pt x="3407" y="9269"/>
                    <a:pt x="4271" y="9269"/>
                  </a:cubicBezTo>
                  <a:cubicBezTo>
                    <a:pt x="5135" y="9269"/>
                    <a:pt x="5998" y="9055"/>
                    <a:pt x="6673" y="8627"/>
                  </a:cubicBezTo>
                  <a:cubicBezTo>
                    <a:pt x="6931" y="8465"/>
                    <a:pt x="7835" y="7771"/>
                    <a:pt x="7468" y="7443"/>
                  </a:cubicBezTo>
                  <a:lnTo>
                    <a:pt x="7468" y="7443"/>
                  </a:lnTo>
                  <a:cubicBezTo>
                    <a:pt x="7532" y="7498"/>
                    <a:pt x="7599" y="7556"/>
                    <a:pt x="7663" y="7609"/>
                  </a:cubicBezTo>
                  <a:cubicBezTo>
                    <a:pt x="7702" y="7643"/>
                    <a:pt x="7751" y="7659"/>
                    <a:pt x="7799" y="7659"/>
                  </a:cubicBezTo>
                  <a:cubicBezTo>
                    <a:pt x="7877" y="7659"/>
                    <a:pt x="7954" y="7619"/>
                    <a:pt x="7987" y="7548"/>
                  </a:cubicBezTo>
                  <a:cubicBezTo>
                    <a:pt x="8260" y="6963"/>
                    <a:pt x="8242" y="6271"/>
                    <a:pt x="7928" y="5698"/>
                  </a:cubicBezTo>
                  <a:lnTo>
                    <a:pt x="7928" y="5698"/>
                  </a:lnTo>
                  <a:cubicBezTo>
                    <a:pt x="8005" y="5751"/>
                    <a:pt x="8085" y="5804"/>
                    <a:pt x="8166" y="5853"/>
                  </a:cubicBezTo>
                  <a:cubicBezTo>
                    <a:pt x="8201" y="5874"/>
                    <a:pt x="8240" y="5883"/>
                    <a:pt x="8277" y="5883"/>
                  </a:cubicBezTo>
                  <a:cubicBezTo>
                    <a:pt x="8377" y="5883"/>
                    <a:pt x="8471" y="5816"/>
                    <a:pt x="8476" y="5718"/>
                  </a:cubicBezTo>
                  <a:cubicBezTo>
                    <a:pt x="8552" y="4617"/>
                    <a:pt x="8391" y="3599"/>
                    <a:pt x="7640" y="2683"/>
                  </a:cubicBezTo>
                  <a:cubicBezTo>
                    <a:pt x="7820" y="2277"/>
                    <a:pt x="7936" y="1837"/>
                    <a:pt x="8003" y="1414"/>
                  </a:cubicBezTo>
                  <a:cubicBezTo>
                    <a:pt x="8056" y="1061"/>
                    <a:pt x="8150" y="335"/>
                    <a:pt x="7799" y="90"/>
                  </a:cubicBezTo>
                  <a:cubicBezTo>
                    <a:pt x="7710" y="28"/>
                    <a:pt x="7612" y="0"/>
                    <a:pt x="7509" y="0"/>
                  </a:cubicBezTo>
                  <a:close/>
                </a:path>
              </a:pathLst>
            </a:custGeom>
            <a:solidFill>
              <a:srgbClr val="EB7F6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1" name="Google Shape;3756;p67"/>
            <p:cNvSpPr/>
            <p:nvPr/>
          </p:nvSpPr>
          <p:spPr>
            <a:xfrm>
              <a:off x="4108589" y="2773654"/>
              <a:ext cx="312278" cy="167007"/>
            </a:xfrm>
            <a:custGeom>
              <a:avLst/>
              <a:gdLst/>
              <a:ahLst/>
              <a:cxnLst/>
              <a:rect l="l" t="t" r="r" b="b"/>
              <a:pathLst>
                <a:path w="8491" h="4541" extrusionOk="0">
                  <a:moveTo>
                    <a:pt x="3073" y="0"/>
                  </a:moveTo>
                  <a:lnTo>
                    <a:pt x="2779" y="847"/>
                  </a:lnTo>
                  <a:cubicBezTo>
                    <a:pt x="2689" y="1065"/>
                    <a:pt x="2514" y="1248"/>
                    <a:pt x="2298" y="1342"/>
                  </a:cubicBezTo>
                  <a:cubicBezTo>
                    <a:pt x="2155" y="1408"/>
                    <a:pt x="1996" y="1430"/>
                    <a:pt x="1849" y="1481"/>
                  </a:cubicBezTo>
                  <a:cubicBezTo>
                    <a:pt x="1700" y="1532"/>
                    <a:pt x="1553" y="1616"/>
                    <a:pt x="1484" y="1756"/>
                  </a:cubicBezTo>
                  <a:cubicBezTo>
                    <a:pt x="1453" y="1818"/>
                    <a:pt x="1445" y="1889"/>
                    <a:pt x="1455" y="1958"/>
                  </a:cubicBezTo>
                  <a:cubicBezTo>
                    <a:pt x="1475" y="2075"/>
                    <a:pt x="1396" y="2183"/>
                    <a:pt x="1282" y="2207"/>
                  </a:cubicBezTo>
                  <a:cubicBezTo>
                    <a:pt x="1106" y="2246"/>
                    <a:pt x="937" y="2307"/>
                    <a:pt x="804" y="2425"/>
                  </a:cubicBezTo>
                  <a:cubicBezTo>
                    <a:pt x="639" y="2570"/>
                    <a:pt x="564" y="2838"/>
                    <a:pt x="647" y="3027"/>
                  </a:cubicBezTo>
                  <a:cubicBezTo>
                    <a:pt x="688" y="3121"/>
                    <a:pt x="651" y="3233"/>
                    <a:pt x="568" y="3292"/>
                  </a:cubicBezTo>
                  <a:cubicBezTo>
                    <a:pt x="445" y="3376"/>
                    <a:pt x="333" y="3470"/>
                    <a:pt x="239" y="3584"/>
                  </a:cubicBezTo>
                  <a:cubicBezTo>
                    <a:pt x="43" y="3827"/>
                    <a:pt x="1" y="4039"/>
                    <a:pt x="166" y="4276"/>
                  </a:cubicBezTo>
                  <a:cubicBezTo>
                    <a:pt x="194" y="4316"/>
                    <a:pt x="227" y="4353"/>
                    <a:pt x="260" y="4384"/>
                  </a:cubicBezTo>
                  <a:cubicBezTo>
                    <a:pt x="380" y="4488"/>
                    <a:pt x="533" y="4541"/>
                    <a:pt x="692" y="4541"/>
                  </a:cubicBezTo>
                  <a:lnTo>
                    <a:pt x="7795" y="4541"/>
                  </a:lnTo>
                  <a:cubicBezTo>
                    <a:pt x="7952" y="4541"/>
                    <a:pt x="8109" y="4488"/>
                    <a:pt x="8225" y="4384"/>
                  </a:cubicBezTo>
                  <a:cubicBezTo>
                    <a:pt x="8260" y="4353"/>
                    <a:pt x="8291" y="4316"/>
                    <a:pt x="8319" y="4276"/>
                  </a:cubicBezTo>
                  <a:cubicBezTo>
                    <a:pt x="8491" y="4041"/>
                    <a:pt x="8448" y="3827"/>
                    <a:pt x="8252" y="3584"/>
                  </a:cubicBezTo>
                  <a:cubicBezTo>
                    <a:pt x="8160" y="3470"/>
                    <a:pt x="8044" y="3378"/>
                    <a:pt x="7921" y="3292"/>
                  </a:cubicBezTo>
                  <a:cubicBezTo>
                    <a:pt x="7838" y="3233"/>
                    <a:pt x="7803" y="3121"/>
                    <a:pt x="7844" y="3027"/>
                  </a:cubicBezTo>
                  <a:cubicBezTo>
                    <a:pt x="7926" y="2836"/>
                    <a:pt x="7850" y="2570"/>
                    <a:pt x="7685" y="2425"/>
                  </a:cubicBezTo>
                  <a:cubicBezTo>
                    <a:pt x="7552" y="2307"/>
                    <a:pt x="7385" y="2246"/>
                    <a:pt x="7208" y="2207"/>
                  </a:cubicBezTo>
                  <a:cubicBezTo>
                    <a:pt x="7093" y="2183"/>
                    <a:pt x="7014" y="2073"/>
                    <a:pt x="7034" y="1958"/>
                  </a:cubicBezTo>
                  <a:cubicBezTo>
                    <a:pt x="7044" y="1891"/>
                    <a:pt x="7038" y="1818"/>
                    <a:pt x="7008" y="1756"/>
                  </a:cubicBezTo>
                  <a:cubicBezTo>
                    <a:pt x="6938" y="1616"/>
                    <a:pt x="6789" y="1532"/>
                    <a:pt x="6642" y="1481"/>
                  </a:cubicBezTo>
                  <a:cubicBezTo>
                    <a:pt x="6494" y="1430"/>
                    <a:pt x="6339" y="1404"/>
                    <a:pt x="6194" y="1342"/>
                  </a:cubicBezTo>
                  <a:cubicBezTo>
                    <a:pt x="5975" y="1248"/>
                    <a:pt x="5798" y="1065"/>
                    <a:pt x="5712" y="847"/>
                  </a:cubicBezTo>
                  <a:lnTo>
                    <a:pt x="5419" y="0"/>
                  </a:lnTo>
                  <a:close/>
                </a:path>
              </a:pathLst>
            </a:custGeom>
            <a:solidFill>
              <a:srgbClr val="EB7F6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2" name="Google Shape;3757;p67"/>
            <p:cNvSpPr/>
            <p:nvPr/>
          </p:nvSpPr>
          <p:spPr>
            <a:xfrm>
              <a:off x="4197330" y="2900018"/>
              <a:ext cx="14159" cy="40565"/>
            </a:xfrm>
            <a:custGeom>
              <a:avLst/>
              <a:gdLst/>
              <a:ahLst/>
              <a:cxnLst/>
              <a:rect l="l" t="t" r="r" b="b"/>
              <a:pathLst>
                <a:path w="385" h="1103" extrusionOk="0">
                  <a:moveTo>
                    <a:pt x="191" y="0"/>
                  </a:moveTo>
                  <a:cubicBezTo>
                    <a:pt x="184" y="0"/>
                    <a:pt x="177" y="1"/>
                    <a:pt x="170" y="1"/>
                  </a:cubicBezTo>
                  <a:cubicBezTo>
                    <a:pt x="72" y="14"/>
                    <a:pt x="1" y="101"/>
                    <a:pt x="1" y="199"/>
                  </a:cubicBezTo>
                  <a:lnTo>
                    <a:pt x="1" y="1103"/>
                  </a:lnTo>
                  <a:lnTo>
                    <a:pt x="378" y="1103"/>
                  </a:lnTo>
                  <a:lnTo>
                    <a:pt x="384" y="1097"/>
                  </a:lnTo>
                  <a:lnTo>
                    <a:pt x="384" y="197"/>
                  </a:lnTo>
                  <a:cubicBezTo>
                    <a:pt x="384" y="88"/>
                    <a:pt x="296" y="0"/>
                    <a:pt x="19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3" name="Google Shape;3758;p67"/>
            <p:cNvSpPr/>
            <p:nvPr/>
          </p:nvSpPr>
          <p:spPr>
            <a:xfrm>
              <a:off x="4318361" y="2900018"/>
              <a:ext cx="14049" cy="40565"/>
            </a:xfrm>
            <a:custGeom>
              <a:avLst/>
              <a:gdLst/>
              <a:ahLst/>
              <a:cxnLst/>
              <a:rect l="l" t="t" r="r" b="b"/>
              <a:pathLst>
                <a:path w="382" h="1103" extrusionOk="0">
                  <a:moveTo>
                    <a:pt x="188" y="0"/>
                  </a:moveTo>
                  <a:cubicBezTo>
                    <a:pt x="181" y="0"/>
                    <a:pt x="174" y="1"/>
                    <a:pt x="167" y="1"/>
                  </a:cubicBezTo>
                  <a:cubicBezTo>
                    <a:pt x="72" y="14"/>
                    <a:pt x="0" y="101"/>
                    <a:pt x="0" y="199"/>
                  </a:cubicBezTo>
                  <a:lnTo>
                    <a:pt x="0" y="1103"/>
                  </a:lnTo>
                  <a:lnTo>
                    <a:pt x="378" y="1103"/>
                  </a:lnTo>
                  <a:lnTo>
                    <a:pt x="382" y="1097"/>
                  </a:lnTo>
                  <a:lnTo>
                    <a:pt x="382" y="197"/>
                  </a:lnTo>
                  <a:cubicBezTo>
                    <a:pt x="382" y="88"/>
                    <a:pt x="295" y="0"/>
                    <a:pt x="18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4" name="Google Shape;3759;p67"/>
            <p:cNvSpPr/>
            <p:nvPr/>
          </p:nvSpPr>
          <p:spPr>
            <a:xfrm>
              <a:off x="4178353" y="2668585"/>
              <a:ext cx="178370" cy="108420"/>
            </a:xfrm>
            <a:custGeom>
              <a:avLst/>
              <a:gdLst/>
              <a:ahLst/>
              <a:cxnLst/>
              <a:rect l="l" t="t" r="r" b="b"/>
              <a:pathLst>
                <a:path w="4850" h="2948" extrusionOk="0">
                  <a:moveTo>
                    <a:pt x="2277" y="0"/>
                  </a:moveTo>
                  <a:cubicBezTo>
                    <a:pt x="1765" y="0"/>
                    <a:pt x="1252" y="57"/>
                    <a:pt x="809" y="209"/>
                  </a:cubicBezTo>
                  <a:cubicBezTo>
                    <a:pt x="297" y="387"/>
                    <a:pt x="1" y="740"/>
                    <a:pt x="27" y="1207"/>
                  </a:cubicBezTo>
                  <a:cubicBezTo>
                    <a:pt x="58" y="1725"/>
                    <a:pt x="552" y="2100"/>
                    <a:pt x="1137" y="2208"/>
                  </a:cubicBezTo>
                  <a:cubicBezTo>
                    <a:pt x="1198" y="2219"/>
                    <a:pt x="1261" y="2233"/>
                    <a:pt x="1308" y="2266"/>
                  </a:cubicBezTo>
                  <a:cubicBezTo>
                    <a:pt x="1367" y="2306"/>
                    <a:pt x="1388" y="2370"/>
                    <a:pt x="1412" y="2431"/>
                  </a:cubicBezTo>
                  <a:cubicBezTo>
                    <a:pt x="1565" y="2774"/>
                    <a:pt x="1987" y="2948"/>
                    <a:pt x="2409" y="2948"/>
                  </a:cubicBezTo>
                  <a:cubicBezTo>
                    <a:pt x="2828" y="2948"/>
                    <a:pt x="3247" y="2777"/>
                    <a:pt x="3399" y="2431"/>
                  </a:cubicBezTo>
                  <a:cubicBezTo>
                    <a:pt x="3424" y="2372"/>
                    <a:pt x="3446" y="2306"/>
                    <a:pt x="3503" y="2266"/>
                  </a:cubicBezTo>
                  <a:cubicBezTo>
                    <a:pt x="3552" y="2233"/>
                    <a:pt x="3613" y="2219"/>
                    <a:pt x="3675" y="2208"/>
                  </a:cubicBezTo>
                  <a:cubicBezTo>
                    <a:pt x="4260" y="2100"/>
                    <a:pt x="4754" y="1725"/>
                    <a:pt x="4784" y="1207"/>
                  </a:cubicBezTo>
                  <a:cubicBezTo>
                    <a:pt x="4850" y="162"/>
                    <a:pt x="3342" y="20"/>
                    <a:pt x="2408" y="1"/>
                  </a:cubicBezTo>
                  <a:cubicBezTo>
                    <a:pt x="2364" y="0"/>
                    <a:pt x="2321" y="0"/>
                    <a:pt x="227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5" name="Google Shape;3760;p67"/>
            <p:cNvSpPr/>
            <p:nvPr/>
          </p:nvSpPr>
          <p:spPr>
            <a:xfrm>
              <a:off x="4048423" y="2634604"/>
              <a:ext cx="115334" cy="34129"/>
            </a:xfrm>
            <a:custGeom>
              <a:avLst/>
              <a:gdLst/>
              <a:ahLst/>
              <a:cxnLst/>
              <a:rect l="l" t="t" r="r" b="b"/>
              <a:pathLst>
                <a:path w="3136" h="928" extrusionOk="0">
                  <a:moveTo>
                    <a:pt x="834" y="0"/>
                  </a:moveTo>
                  <a:cubicBezTo>
                    <a:pt x="628" y="0"/>
                    <a:pt x="411" y="14"/>
                    <a:pt x="184" y="46"/>
                  </a:cubicBezTo>
                  <a:cubicBezTo>
                    <a:pt x="78" y="60"/>
                    <a:pt x="1" y="160"/>
                    <a:pt x="17" y="266"/>
                  </a:cubicBezTo>
                  <a:cubicBezTo>
                    <a:pt x="30" y="366"/>
                    <a:pt x="115" y="437"/>
                    <a:pt x="211" y="437"/>
                  </a:cubicBezTo>
                  <a:cubicBezTo>
                    <a:pt x="220" y="437"/>
                    <a:pt x="229" y="437"/>
                    <a:pt x="237" y="436"/>
                  </a:cubicBezTo>
                  <a:cubicBezTo>
                    <a:pt x="439" y="408"/>
                    <a:pt x="632" y="396"/>
                    <a:pt x="817" y="396"/>
                  </a:cubicBezTo>
                  <a:cubicBezTo>
                    <a:pt x="1997" y="396"/>
                    <a:pt x="2795" y="890"/>
                    <a:pt x="2803" y="897"/>
                  </a:cubicBezTo>
                  <a:cubicBezTo>
                    <a:pt x="2834" y="917"/>
                    <a:pt x="2873" y="927"/>
                    <a:pt x="2907" y="927"/>
                  </a:cubicBezTo>
                  <a:cubicBezTo>
                    <a:pt x="2975" y="927"/>
                    <a:pt x="3038" y="895"/>
                    <a:pt x="3077" y="836"/>
                  </a:cubicBezTo>
                  <a:cubicBezTo>
                    <a:pt x="3136" y="744"/>
                    <a:pt x="3109" y="621"/>
                    <a:pt x="3018" y="562"/>
                  </a:cubicBezTo>
                  <a:cubicBezTo>
                    <a:pt x="2975" y="536"/>
                    <a:pt x="2120" y="0"/>
                    <a:pt x="8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6" name="Google Shape;3761;p67"/>
            <p:cNvSpPr/>
            <p:nvPr/>
          </p:nvSpPr>
          <p:spPr>
            <a:xfrm>
              <a:off x="4061552" y="2693151"/>
              <a:ext cx="101616" cy="67781"/>
            </a:xfrm>
            <a:custGeom>
              <a:avLst/>
              <a:gdLst/>
              <a:ahLst/>
              <a:cxnLst/>
              <a:rect l="l" t="t" r="r" b="b"/>
              <a:pathLst>
                <a:path w="2763" h="1843" extrusionOk="0">
                  <a:moveTo>
                    <a:pt x="2549" y="0"/>
                  </a:moveTo>
                  <a:cubicBezTo>
                    <a:pt x="2539" y="0"/>
                    <a:pt x="2528" y="1"/>
                    <a:pt x="2518" y="2"/>
                  </a:cubicBezTo>
                  <a:cubicBezTo>
                    <a:pt x="2463" y="13"/>
                    <a:pt x="1133" y="247"/>
                    <a:pt x="70" y="1518"/>
                  </a:cubicBezTo>
                  <a:cubicBezTo>
                    <a:pt x="1" y="1602"/>
                    <a:pt x="11" y="1728"/>
                    <a:pt x="97" y="1795"/>
                  </a:cubicBezTo>
                  <a:cubicBezTo>
                    <a:pt x="133" y="1826"/>
                    <a:pt x="180" y="1842"/>
                    <a:pt x="223" y="1842"/>
                  </a:cubicBezTo>
                  <a:cubicBezTo>
                    <a:pt x="280" y="1842"/>
                    <a:pt x="335" y="1820"/>
                    <a:pt x="374" y="1771"/>
                  </a:cubicBezTo>
                  <a:cubicBezTo>
                    <a:pt x="1335" y="620"/>
                    <a:pt x="2567" y="394"/>
                    <a:pt x="2583" y="392"/>
                  </a:cubicBezTo>
                  <a:cubicBezTo>
                    <a:pt x="2691" y="374"/>
                    <a:pt x="2763" y="272"/>
                    <a:pt x="2744" y="163"/>
                  </a:cubicBezTo>
                  <a:cubicBezTo>
                    <a:pt x="2730" y="68"/>
                    <a:pt x="2645" y="0"/>
                    <a:pt x="2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7" name="Google Shape;3762;p67"/>
            <p:cNvSpPr/>
            <p:nvPr/>
          </p:nvSpPr>
          <p:spPr>
            <a:xfrm>
              <a:off x="4365986" y="2634604"/>
              <a:ext cx="115260" cy="34056"/>
            </a:xfrm>
            <a:custGeom>
              <a:avLst/>
              <a:gdLst/>
              <a:ahLst/>
              <a:cxnLst/>
              <a:rect l="l" t="t" r="r" b="b"/>
              <a:pathLst>
                <a:path w="3134" h="926" extrusionOk="0">
                  <a:moveTo>
                    <a:pt x="2301" y="0"/>
                  </a:moveTo>
                  <a:cubicBezTo>
                    <a:pt x="1018" y="0"/>
                    <a:pt x="161" y="536"/>
                    <a:pt x="119" y="562"/>
                  </a:cubicBezTo>
                  <a:cubicBezTo>
                    <a:pt x="29" y="619"/>
                    <a:pt x="0" y="742"/>
                    <a:pt x="60" y="833"/>
                  </a:cubicBezTo>
                  <a:cubicBezTo>
                    <a:pt x="94" y="893"/>
                    <a:pt x="158" y="925"/>
                    <a:pt x="225" y="925"/>
                  </a:cubicBezTo>
                  <a:cubicBezTo>
                    <a:pt x="260" y="925"/>
                    <a:pt x="296" y="917"/>
                    <a:pt x="331" y="897"/>
                  </a:cubicBezTo>
                  <a:cubicBezTo>
                    <a:pt x="340" y="890"/>
                    <a:pt x="1139" y="396"/>
                    <a:pt x="2318" y="396"/>
                  </a:cubicBezTo>
                  <a:cubicBezTo>
                    <a:pt x="2502" y="396"/>
                    <a:pt x="2696" y="408"/>
                    <a:pt x="2897" y="436"/>
                  </a:cubicBezTo>
                  <a:cubicBezTo>
                    <a:pt x="2906" y="437"/>
                    <a:pt x="2914" y="437"/>
                    <a:pt x="2923" y="437"/>
                  </a:cubicBezTo>
                  <a:cubicBezTo>
                    <a:pt x="3019" y="437"/>
                    <a:pt x="3104" y="366"/>
                    <a:pt x="3119" y="266"/>
                  </a:cubicBezTo>
                  <a:cubicBezTo>
                    <a:pt x="3134" y="160"/>
                    <a:pt x="3056" y="60"/>
                    <a:pt x="2950" y="46"/>
                  </a:cubicBezTo>
                  <a:cubicBezTo>
                    <a:pt x="2724" y="14"/>
                    <a:pt x="2507" y="0"/>
                    <a:pt x="230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8" name="Google Shape;3763;p67"/>
            <p:cNvSpPr/>
            <p:nvPr/>
          </p:nvSpPr>
          <p:spPr>
            <a:xfrm>
              <a:off x="4366427" y="2693151"/>
              <a:ext cx="101616" cy="67781"/>
            </a:xfrm>
            <a:custGeom>
              <a:avLst/>
              <a:gdLst/>
              <a:ahLst/>
              <a:cxnLst/>
              <a:rect l="l" t="t" r="r" b="b"/>
              <a:pathLst>
                <a:path w="2763" h="1843" extrusionOk="0">
                  <a:moveTo>
                    <a:pt x="215" y="0"/>
                  </a:moveTo>
                  <a:cubicBezTo>
                    <a:pt x="121" y="0"/>
                    <a:pt x="36" y="68"/>
                    <a:pt x="19" y="163"/>
                  </a:cubicBezTo>
                  <a:cubicBezTo>
                    <a:pt x="1" y="272"/>
                    <a:pt x="72" y="374"/>
                    <a:pt x="180" y="392"/>
                  </a:cubicBezTo>
                  <a:cubicBezTo>
                    <a:pt x="192" y="394"/>
                    <a:pt x="1420" y="612"/>
                    <a:pt x="2389" y="1771"/>
                  </a:cubicBezTo>
                  <a:cubicBezTo>
                    <a:pt x="2428" y="1820"/>
                    <a:pt x="2485" y="1842"/>
                    <a:pt x="2540" y="1842"/>
                  </a:cubicBezTo>
                  <a:cubicBezTo>
                    <a:pt x="2587" y="1842"/>
                    <a:pt x="2630" y="1830"/>
                    <a:pt x="2669" y="1795"/>
                  </a:cubicBezTo>
                  <a:cubicBezTo>
                    <a:pt x="2753" y="1724"/>
                    <a:pt x="2763" y="1602"/>
                    <a:pt x="2693" y="1518"/>
                  </a:cubicBezTo>
                  <a:cubicBezTo>
                    <a:pt x="1631" y="247"/>
                    <a:pt x="303" y="13"/>
                    <a:pt x="245" y="2"/>
                  </a:cubicBezTo>
                  <a:cubicBezTo>
                    <a:pt x="235" y="1"/>
                    <a:pt x="225" y="0"/>
                    <a:pt x="21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9" name="Google Shape;3764;p67"/>
            <p:cNvSpPr/>
            <p:nvPr/>
          </p:nvSpPr>
          <p:spPr>
            <a:xfrm>
              <a:off x="4228332" y="2838675"/>
              <a:ext cx="73187" cy="45273"/>
            </a:xfrm>
            <a:custGeom>
              <a:avLst/>
              <a:gdLst/>
              <a:ahLst/>
              <a:cxnLst/>
              <a:rect l="l" t="t" r="r" b="b"/>
              <a:pathLst>
                <a:path w="1990" h="1231" extrusionOk="0">
                  <a:moveTo>
                    <a:pt x="190" y="1"/>
                  </a:moveTo>
                  <a:cubicBezTo>
                    <a:pt x="188" y="1"/>
                    <a:pt x="187" y="1"/>
                    <a:pt x="186" y="1"/>
                  </a:cubicBezTo>
                  <a:cubicBezTo>
                    <a:pt x="82" y="5"/>
                    <a:pt x="0" y="97"/>
                    <a:pt x="0" y="201"/>
                  </a:cubicBezTo>
                  <a:lnTo>
                    <a:pt x="0" y="235"/>
                  </a:lnTo>
                  <a:cubicBezTo>
                    <a:pt x="0" y="784"/>
                    <a:pt x="445" y="1231"/>
                    <a:pt x="994" y="1231"/>
                  </a:cubicBezTo>
                  <a:cubicBezTo>
                    <a:pt x="1542" y="1231"/>
                    <a:pt x="1989" y="784"/>
                    <a:pt x="1989" y="241"/>
                  </a:cubicBezTo>
                  <a:lnTo>
                    <a:pt x="1989" y="194"/>
                  </a:lnTo>
                  <a:cubicBezTo>
                    <a:pt x="1989" y="91"/>
                    <a:pt x="1903" y="5"/>
                    <a:pt x="1800" y="5"/>
                  </a:cubicBezTo>
                  <a:cubicBezTo>
                    <a:pt x="1798" y="5"/>
                    <a:pt x="1796" y="5"/>
                    <a:pt x="1793" y="5"/>
                  </a:cubicBezTo>
                  <a:cubicBezTo>
                    <a:pt x="1687" y="7"/>
                    <a:pt x="1606" y="99"/>
                    <a:pt x="1606" y="203"/>
                  </a:cubicBezTo>
                  <a:lnTo>
                    <a:pt x="1606" y="233"/>
                  </a:lnTo>
                  <a:cubicBezTo>
                    <a:pt x="1606" y="572"/>
                    <a:pt x="1332" y="846"/>
                    <a:pt x="995" y="846"/>
                  </a:cubicBezTo>
                  <a:cubicBezTo>
                    <a:pt x="951" y="846"/>
                    <a:pt x="905" y="841"/>
                    <a:pt x="859" y="831"/>
                  </a:cubicBezTo>
                  <a:cubicBezTo>
                    <a:pt x="596" y="772"/>
                    <a:pt x="382" y="496"/>
                    <a:pt x="382" y="225"/>
                  </a:cubicBezTo>
                  <a:lnTo>
                    <a:pt x="382" y="192"/>
                  </a:lnTo>
                  <a:cubicBezTo>
                    <a:pt x="382" y="88"/>
                    <a:pt x="294" y="1"/>
                    <a:pt x="19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50" name="Google Shape;3765;p67"/>
            <p:cNvSpPr/>
            <p:nvPr/>
          </p:nvSpPr>
          <p:spPr>
            <a:xfrm>
              <a:off x="4214505" y="2686936"/>
              <a:ext cx="100586" cy="35270"/>
            </a:xfrm>
            <a:custGeom>
              <a:avLst/>
              <a:gdLst/>
              <a:ahLst/>
              <a:cxnLst/>
              <a:rect l="l" t="t" r="r" b="b"/>
              <a:pathLst>
                <a:path w="2735" h="959" extrusionOk="0">
                  <a:moveTo>
                    <a:pt x="1361" y="0"/>
                  </a:moveTo>
                  <a:cubicBezTo>
                    <a:pt x="1318" y="0"/>
                    <a:pt x="1275" y="15"/>
                    <a:pt x="1237" y="47"/>
                  </a:cubicBezTo>
                  <a:cubicBezTo>
                    <a:pt x="1200" y="82"/>
                    <a:pt x="1176" y="126"/>
                    <a:pt x="1172" y="175"/>
                  </a:cubicBezTo>
                  <a:cubicBezTo>
                    <a:pt x="1156" y="326"/>
                    <a:pt x="1068" y="461"/>
                    <a:pt x="939" y="524"/>
                  </a:cubicBezTo>
                  <a:cubicBezTo>
                    <a:pt x="889" y="550"/>
                    <a:pt x="835" y="563"/>
                    <a:pt x="782" y="563"/>
                  </a:cubicBezTo>
                  <a:cubicBezTo>
                    <a:pt x="717" y="563"/>
                    <a:pt x="652" y="544"/>
                    <a:pt x="590" y="506"/>
                  </a:cubicBezTo>
                  <a:cubicBezTo>
                    <a:pt x="491" y="445"/>
                    <a:pt x="421" y="353"/>
                    <a:pt x="407" y="257"/>
                  </a:cubicBezTo>
                  <a:cubicBezTo>
                    <a:pt x="392" y="159"/>
                    <a:pt x="307" y="90"/>
                    <a:pt x="212" y="90"/>
                  </a:cubicBezTo>
                  <a:cubicBezTo>
                    <a:pt x="202" y="90"/>
                    <a:pt x="192" y="90"/>
                    <a:pt x="183" y="92"/>
                  </a:cubicBezTo>
                  <a:cubicBezTo>
                    <a:pt x="74" y="106"/>
                    <a:pt x="1" y="208"/>
                    <a:pt x="17" y="316"/>
                  </a:cubicBezTo>
                  <a:cubicBezTo>
                    <a:pt x="50" y="526"/>
                    <a:pt x="183" y="720"/>
                    <a:pt x="386" y="842"/>
                  </a:cubicBezTo>
                  <a:cubicBezTo>
                    <a:pt x="511" y="920"/>
                    <a:pt x="650" y="959"/>
                    <a:pt x="784" y="959"/>
                  </a:cubicBezTo>
                  <a:cubicBezTo>
                    <a:pt x="896" y="959"/>
                    <a:pt x="1011" y="932"/>
                    <a:pt x="1119" y="879"/>
                  </a:cubicBezTo>
                  <a:cubicBezTo>
                    <a:pt x="1215" y="830"/>
                    <a:pt x="1298" y="761"/>
                    <a:pt x="1370" y="679"/>
                  </a:cubicBezTo>
                  <a:cubicBezTo>
                    <a:pt x="1439" y="761"/>
                    <a:pt x="1527" y="830"/>
                    <a:pt x="1623" y="879"/>
                  </a:cubicBezTo>
                  <a:cubicBezTo>
                    <a:pt x="1731" y="932"/>
                    <a:pt x="1843" y="959"/>
                    <a:pt x="1957" y="959"/>
                  </a:cubicBezTo>
                  <a:cubicBezTo>
                    <a:pt x="2092" y="959"/>
                    <a:pt x="2231" y="920"/>
                    <a:pt x="2355" y="842"/>
                  </a:cubicBezTo>
                  <a:cubicBezTo>
                    <a:pt x="2557" y="720"/>
                    <a:pt x="2692" y="530"/>
                    <a:pt x="2724" y="316"/>
                  </a:cubicBezTo>
                  <a:cubicBezTo>
                    <a:pt x="2734" y="208"/>
                    <a:pt x="2661" y="106"/>
                    <a:pt x="2553" y="92"/>
                  </a:cubicBezTo>
                  <a:cubicBezTo>
                    <a:pt x="2543" y="90"/>
                    <a:pt x="2533" y="90"/>
                    <a:pt x="2523" y="90"/>
                  </a:cubicBezTo>
                  <a:cubicBezTo>
                    <a:pt x="2428" y="90"/>
                    <a:pt x="2343" y="159"/>
                    <a:pt x="2328" y="257"/>
                  </a:cubicBezTo>
                  <a:cubicBezTo>
                    <a:pt x="2314" y="351"/>
                    <a:pt x="2247" y="445"/>
                    <a:pt x="2145" y="506"/>
                  </a:cubicBezTo>
                  <a:cubicBezTo>
                    <a:pt x="2083" y="544"/>
                    <a:pt x="2018" y="563"/>
                    <a:pt x="1953" y="563"/>
                  </a:cubicBezTo>
                  <a:cubicBezTo>
                    <a:pt x="1900" y="563"/>
                    <a:pt x="1847" y="550"/>
                    <a:pt x="1796" y="524"/>
                  </a:cubicBezTo>
                  <a:cubicBezTo>
                    <a:pt x="1684" y="469"/>
                    <a:pt x="1598" y="353"/>
                    <a:pt x="1572" y="228"/>
                  </a:cubicBezTo>
                  <a:cubicBezTo>
                    <a:pt x="1559" y="167"/>
                    <a:pt x="1559" y="106"/>
                    <a:pt x="1510" y="63"/>
                  </a:cubicBezTo>
                  <a:cubicBezTo>
                    <a:pt x="1467" y="23"/>
                    <a:pt x="1414" y="0"/>
                    <a:pt x="136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51" name="Google Shape;3766;p67"/>
            <p:cNvSpPr/>
            <p:nvPr/>
          </p:nvSpPr>
          <p:spPr>
            <a:xfrm>
              <a:off x="4235467" y="2658251"/>
              <a:ext cx="58623" cy="35895"/>
            </a:xfrm>
            <a:custGeom>
              <a:avLst/>
              <a:gdLst/>
              <a:ahLst/>
              <a:cxnLst/>
              <a:rect l="l" t="t" r="r" b="b"/>
              <a:pathLst>
                <a:path w="1594" h="976" extrusionOk="0">
                  <a:moveTo>
                    <a:pt x="797" y="0"/>
                  </a:moveTo>
                  <a:cubicBezTo>
                    <a:pt x="677" y="0"/>
                    <a:pt x="558" y="16"/>
                    <a:pt x="443" y="48"/>
                  </a:cubicBezTo>
                  <a:cubicBezTo>
                    <a:pt x="224" y="109"/>
                    <a:pt x="0" y="233"/>
                    <a:pt x="80" y="490"/>
                  </a:cubicBezTo>
                  <a:cubicBezTo>
                    <a:pt x="80" y="490"/>
                    <a:pt x="143" y="749"/>
                    <a:pt x="661" y="949"/>
                  </a:cubicBezTo>
                  <a:cubicBezTo>
                    <a:pt x="704" y="967"/>
                    <a:pt x="750" y="975"/>
                    <a:pt x="797" y="975"/>
                  </a:cubicBezTo>
                  <a:cubicBezTo>
                    <a:pt x="843" y="975"/>
                    <a:pt x="889" y="967"/>
                    <a:pt x="932" y="949"/>
                  </a:cubicBezTo>
                  <a:cubicBezTo>
                    <a:pt x="1450" y="749"/>
                    <a:pt x="1514" y="490"/>
                    <a:pt x="1514" y="490"/>
                  </a:cubicBezTo>
                  <a:cubicBezTo>
                    <a:pt x="1593" y="231"/>
                    <a:pt x="1369" y="107"/>
                    <a:pt x="1151" y="48"/>
                  </a:cubicBezTo>
                  <a:cubicBezTo>
                    <a:pt x="1035" y="16"/>
                    <a:pt x="916" y="0"/>
                    <a:pt x="79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52" name="Google Shape;3767;p67"/>
            <p:cNvSpPr/>
            <p:nvPr/>
          </p:nvSpPr>
          <p:spPr>
            <a:xfrm>
              <a:off x="4159450" y="2611545"/>
              <a:ext cx="78299" cy="34387"/>
            </a:xfrm>
            <a:custGeom>
              <a:avLst/>
              <a:gdLst/>
              <a:ahLst/>
              <a:cxnLst/>
              <a:rect l="l" t="t" r="r" b="b"/>
              <a:pathLst>
                <a:path w="2129" h="935" extrusionOk="0">
                  <a:moveTo>
                    <a:pt x="1187" y="1"/>
                  </a:moveTo>
                  <a:cubicBezTo>
                    <a:pt x="1029" y="1"/>
                    <a:pt x="878" y="43"/>
                    <a:pt x="745" y="100"/>
                  </a:cubicBezTo>
                  <a:cubicBezTo>
                    <a:pt x="702" y="118"/>
                    <a:pt x="664" y="139"/>
                    <a:pt x="627" y="159"/>
                  </a:cubicBezTo>
                  <a:cubicBezTo>
                    <a:pt x="562" y="194"/>
                    <a:pt x="505" y="224"/>
                    <a:pt x="454" y="230"/>
                  </a:cubicBezTo>
                  <a:cubicBezTo>
                    <a:pt x="449" y="231"/>
                    <a:pt x="445" y="232"/>
                    <a:pt x="441" y="232"/>
                  </a:cubicBezTo>
                  <a:cubicBezTo>
                    <a:pt x="424" y="232"/>
                    <a:pt x="408" y="225"/>
                    <a:pt x="398" y="220"/>
                  </a:cubicBezTo>
                  <a:cubicBezTo>
                    <a:pt x="385" y="126"/>
                    <a:pt x="303" y="53"/>
                    <a:pt x="206" y="53"/>
                  </a:cubicBezTo>
                  <a:cubicBezTo>
                    <a:pt x="202" y="53"/>
                    <a:pt x="198" y="53"/>
                    <a:pt x="194" y="53"/>
                  </a:cubicBezTo>
                  <a:cubicBezTo>
                    <a:pt x="86" y="55"/>
                    <a:pt x="1" y="147"/>
                    <a:pt x="7" y="257"/>
                  </a:cubicBezTo>
                  <a:cubicBezTo>
                    <a:pt x="11" y="359"/>
                    <a:pt x="60" y="451"/>
                    <a:pt x="141" y="520"/>
                  </a:cubicBezTo>
                  <a:cubicBezTo>
                    <a:pt x="222" y="587"/>
                    <a:pt x="330" y="624"/>
                    <a:pt x="439" y="624"/>
                  </a:cubicBezTo>
                  <a:cubicBezTo>
                    <a:pt x="463" y="624"/>
                    <a:pt x="487" y="622"/>
                    <a:pt x="511" y="618"/>
                  </a:cubicBezTo>
                  <a:cubicBezTo>
                    <a:pt x="629" y="602"/>
                    <a:pt x="723" y="551"/>
                    <a:pt x="806" y="506"/>
                  </a:cubicBezTo>
                  <a:cubicBezTo>
                    <a:pt x="841" y="492"/>
                    <a:pt x="872" y="473"/>
                    <a:pt x="902" y="461"/>
                  </a:cubicBezTo>
                  <a:cubicBezTo>
                    <a:pt x="1003" y="417"/>
                    <a:pt x="1095" y="394"/>
                    <a:pt x="1180" y="394"/>
                  </a:cubicBezTo>
                  <a:cubicBezTo>
                    <a:pt x="1394" y="394"/>
                    <a:pt x="1567" y="536"/>
                    <a:pt x="1728" y="830"/>
                  </a:cubicBezTo>
                  <a:cubicBezTo>
                    <a:pt x="1763" y="897"/>
                    <a:pt x="1832" y="934"/>
                    <a:pt x="1902" y="934"/>
                  </a:cubicBezTo>
                  <a:cubicBezTo>
                    <a:pt x="1932" y="934"/>
                    <a:pt x="1965" y="928"/>
                    <a:pt x="1998" y="912"/>
                  </a:cubicBezTo>
                  <a:cubicBezTo>
                    <a:pt x="2092" y="859"/>
                    <a:pt x="2128" y="740"/>
                    <a:pt x="2077" y="645"/>
                  </a:cubicBezTo>
                  <a:cubicBezTo>
                    <a:pt x="1811" y="153"/>
                    <a:pt x="1487" y="1"/>
                    <a:pt x="118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53" name="Google Shape;3768;p67"/>
            <p:cNvSpPr/>
            <p:nvPr/>
          </p:nvSpPr>
          <p:spPr>
            <a:xfrm>
              <a:off x="4291882" y="2611508"/>
              <a:ext cx="78336" cy="34424"/>
            </a:xfrm>
            <a:custGeom>
              <a:avLst/>
              <a:gdLst/>
              <a:ahLst/>
              <a:cxnLst/>
              <a:rect l="l" t="t" r="r" b="b"/>
              <a:pathLst>
                <a:path w="2130" h="936" extrusionOk="0">
                  <a:moveTo>
                    <a:pt x="942" y="0"/>
                  </a:moveTo>
                  <a:cubicBezTo>
                    <a:pt x="642" y="0"/>
                    <a:pt x="319" y="153"/>
                    <a:pt x="55" y="646"/>
                  </a:cubicBezTo>
                  <a:cubicBezTo>
                    <a:pt x="0" y="741"/>
                    <a:pt x="37" y="862"/>
                    <a:pt x="133" y="913"/>
                  </a:cubicBezTo>
                  <a:cubicBezTo>
                    <a:pt x="163" y="929"/>
                    <a:pt x="198" y="935"/>
                    <a:pt x="229" y="935"/>
                  </a:cubicBezTo>
                  <a:cubicBezTo>
                    <a:pt x="298" y="935"/>
                    <a:pt x="365" y="901"/>
                    <a:pt x="404" y="831"/>
                  </a:cubicBezTo>
                  <a:cubicBezTo>
                    <a:pt x="563" y="537"/>
                    <a:pt x="734" y="395"/>
                    <a:pt x="950" y="395"/>
                  </a:cubicBezTo>
                  <a:cubicBezTo>
                    <a:pt x="1036" y="395"/>
                    <a:pt x="1128" y="418"/>
                    <a:pt x="1230" y="462"/>
                  </a:cubicBezTo>
                  <a:cubicBezTo>
                    <a:pt x="1261" y="474"/>
                    <a:pt x="1291" y="490"/>
                    <a:pt x="1324" y="507"/>
                  </a:cubicBezTo>
                  <a:cubicBezTo>
                    <a:pt x="1408" y="552"/>
                    <a:pt x="1505" y="603"/>
                    <a:pt x="1620" y="619"/>
                  </a:cubicBezTo>
                  <a:cubicBezTo>
                    <a:pt x="1644" y="623"/>
                    <a:pt x="1668" y="625"/>
                    <a:pt x="1692" y="625"/>
                  </a:cubicBezTo>
                  <a:cubicBezTo>
                    <a:pt x="1800" y="625"/>
                    <a:pt x="1909" y="588"/>
                    <a:pt x="1989" y="521"/>
                  </a:cubicBezTo>
                  <a:cubicBezTo>
                    <a:pt x="2075" y="454"/>
                    <a:pt x="2120" y="360"/>
                    <a:pt x="2126" y="258"/>
                  </a:cubicBezTo>
                  <a:cubicBezTo>
                    <a:pt x="2130" y="150"/>
                    <a:pt x="2046" y="58"/>
                    <a:pt x="1936" y="54"/>
                  </a:cubicBezTo>
                  <a:cubicBezTo>
                    <a:pt x="1932" y="54"/>
                    <a:pt x="1928" y="54"/>
                    <a:pt x="1924" y="54"/>
                  </a:cubicBezTo>
                  <a:cubicBezTo>
                    <a:pt x="1828" y="54"/>
                    <a:pt x="1748" y="127"/>
                    <a:pt x="1732" y="221"/>
                  </a:cubicBezTo>
                  <a:cubicBezTo>
                    <a:pt x="1722" y="228"/>
                    <a:pt x="1708" y="233"/>
                    <a:pt x="1692" y="233"/>
                  </a:cubicBezTo>
                  <a:cubicBezTo>
                    <a:pt x="1688" y="233"/>
                    <a:pt x="1683" y="232"/>
                    <a:pt x="1679" y="231"/>
                  </a:cubicBezTo>
                  <a:cubicBezTo>
                    <a:pt x="1628" y="225"/>
                    <a:pt x="1571" y="195"/>
                    <a:pt x="1505" y="160"/>
                  </a:cubicBezTo>
                  <a:cubicBezTo>
                    <a:pt x="1467" y="140"/>
                    <a:pt x="1428" y="119"/>
                    <a:pt x="1385" y="101"/>
                  </a:cubicBezTo>
                  <a:cubicBezTo>
                    <a:pt x="1252" y="43"/>
                    <a:pt x="1100" y="0"/>
                    <a:pt x="94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2" fill="hold" nodeType="with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7" dur="5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8" dur="5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76;p4"/>
          <p:cNvSpPr/>
          <p:nvPr/>
        </p:nvSpPr>
        <p:spPr>
          <a:xfrm>
            <a:off x="639506" y="502429"/>
            <a:ext cx="7730512" cy="2851573"/>
          </a:xfrm>
          <a:custGeom>
            <a:avLst/>
            <a:gdLst/>
            <a:ahLst/>
            <a:cxnLst/>
            <a:rect l="l" t="t" r="r" b="b"/>
            <a:pathLst>
              <a:path w="10451386" h="1256539" fill="none" extrusionOk="0">
                <a:moveTo>
                  <a:pt x="0" y="0"/>
                </a:moveTo>
                <a:cubicBezTo>
                  <a:pt x="408788" y="29144"/>
                  <a:pt x="554164" y="-22839"/>
                  <a:pt x="887636" y="0"/>
                </a:cubicBezTo>
                <a:cubicBezTo>
                  <a:pt x="1221108" y="22839"/>
                  <a:pt x="1345916" y="-6692"/>
                  <a:pt x="1468014" y="0"/>
                </a:cubicBezTo>
                <a:cubicBezTo>
                  <a:pt x="1590112" y="6692"/>
                  <a:pt x="1740208" y="-7083"/>
                  <a:pt x="1945972" y="0"/>
                </a:cubicBezTo>
                <a:cubicBezTo>
                  <a:pt x="2151736" y="7083"/>
                  <a:pt x="2534777" y="-33197"/>
                  <a:pt x="2731189" y="0"/>
                </a:cubicBezTo>
                <a:cubicBezTo>
                  <a:pt x="2927601" y="33197"/>
                  <a:pt x="3267599" y="-19934"/>
                  <a:pt x="3516406" y="0"/>
                </a:cubicBezTo>
                <a:cubicBezTo>
                  <a:pt x="3765213" y="19934"/>
                  <a:pt x="3907144" y="-23626"/>
                  <a:pt x="4096784" y="0"/>
                </a:cubicBezTo>
                <a:cubicBezTo>
                  <a:pt x="4286424" y="23626"/>
                  <a:pt x="4513776" y="2926"/>
                  <a:pt x="4677161" y="0"/>
                </a:cubicBezTo>
                <a:cubicBezTo>
                  <a:pt x="4840546" y="-2926"/>
                  <a:pt x="5168385" y="-27778"/>
                  <a:pt x="5564798" y="0"/>
                </a:cubicBezTo>
                <a:cubicBezTo>
                  <a:pt x="5961211" y="27778"/>
                  <a:pt x="6200562" y="28585"/>
                  <a:pt x="6452434" y="0"/>
                </a:cubicBezTo>
                <a:cubicBezTo>
                  <a:pt x="6704306" y="-28585"/>
                  <a:pt x="6675390" y="4203"/>
                  <a:pt x="6827973" y="0"/>
                </a:cubicBezTo>
                <a:cubicBezTo>
                  <a:pt x="6980556" y="-4203"/>
                  <a:pt x="7162730" y="-22426"/>
                  <a:pt x="7305931" y="0"/>
                </a:cubicBezTo>
                <a:cubicBezTo>
                  <a:pt x="7449132" y="22426"/>
                  <a:pt x="8012810" y="-27082"/>
                  <a:pt x="8193567" y="0"/>
                </a:cubicBezTo>
                <a:cubicBezTo>
                  <a:pt x="8374324" y="27082"/>
                  <a:pt x="8464783" y="7393"/>
                  <a:pt x="8569106" y="0"/>
                </a:cubicBezTo>
                <a:cubicBezTo>
                  <a:pt x="8673429" y="-7393"/>
                  <a:pt x="8839943" y="-16267"/>
                  <a:pt x="9047064" y="0"/>
                </a:cubicBezTo>
                <a:cubicBezTo>
                  <a:pt x="9254185" y="16267"/>
                  <a:pt x="9496103" y="5477"/>
                  <a:pt x="9627441" y="0"/>
                </a:cubicBezTo>
                <a:cubicBezTo>
                  <a:pt x="9758779" y="-5477"/>
                  <a:pt x="9984894" y="28420"/>
                  <a:pt x="10241959" y="0"/>
                </a:cubicBezTo>
                <a:cubicBezTo>
                  <a:pt x="10293163" y="68577"/>
                  <a:pt x="10349984" y="113110"/>
                  <a:pt x="10451386" y="209427"/>
                </a:cubicBezTo>
                <a:cubicBezTo>
                  <a:pt x="10433605" y="452277"/>
                  <a:pt x="10429381" y="594834"/>
                  <a:pt x="10451386" y="753925"/>
                </a:cubicBezTo>
                <a:cubicBezTo>
                  <a:pt x="10473391" y="913016"/>
                  <a:pt x="10447336" y="1097617"/>
                  <a:pt x="10451386" y="1256539"/>
                </a:cubicBezTo>
                <a:lnTo>
                  <a:pt x="10451386" y="1256539"/>
                </a:lnTo>
                <a:cubicBezTo>
                  <a:pt x="10305420" y="1253307"/>
                  <a:pt x="10118555" y="1259808"/>
                  <a:pt x="9871008" y="1256539"/>
                </a:cubicBezTo>
                <a:cubicBezTo>
                  <a:pt x="9623461" y="1253270"/>
                  <a:pt x="9410973" y="1271883"/>
                  <a:pt x="9085791" y="1256539"/>
                </a:cubicBezTo>
                <a:cubicBezTo>
                  <a:pt x="8760609" y="1241195"/>
                  <a:pt x="8478966" y="1225522"/>
                  <a:pt x="8198155" y="1256539"/>
                </a:cubicBezTo>
                <a:cubicBezTo>
                  <a:pt x="7917344" y="1287556"/>
                  <a:pt x="7759390" y="1223799"/>
                  <a:pt x="7412938" y="1256539"/>
                </a:cubicBezTo>
                <a:cubicBezTo>
                  <a:pt x="7066486" y="1289279"/>
                  <a:pt x="6830080" y="1289264"/>
                  <a:pt x="6627721" y="1256539"/>
                </a:cubicBezTo>
                <a:cubicBezTo>
                  <a:pt x="6425362" y="1223814"/>
                  <a:pt x="6197369" y="1269552"/>
                  <a:pt x="5842504" y="1256539"/>
                </a:cubicBezTo>
                <a:cubicBezTo>
                  <a:pt x="5487639" y="1243526"/>
                  <a:pt x="5344746" y="1284889"/>
                  <a:pt x="5159707" y="1256539"/>
                </a:cubicBezTo>
                <a:cubicBezTo>
                  <a:pt x="4974668" y="1228189"/>
                  <a:pt x="4802407" y="1276735"/>
                  <a:pt x="4476910" y="1256539"/>
                </a:cubicBezTo>
                <a:cubicBezTo>
                  <a:pt x="4151413" y="1236343"/>
                  <a:pt x="4150664" y="1251299"/>
                  <a:pt x="3998952" y="1256539"/>
                </a:cubicBezTo>
                <a:cubicBezTo>
                  <a:pt x="3847240" y="1261779"/>
                  <a:pt x="3678718" y="1242246"/>
                  <a:pt x="3520994" y="1256539"/>
                </a:cubicBezTo>
                <a:cubicBezTo>
                  <a:pt x="3363270" y="1270832"/>
                  <a:pt x="3217031" y="1284332"/>
                  <a:pt x="2940616" y="1256539"/>
                </a:cubicBezTo>
                <a:cubicBezTo>
                  <a:pt x="2664201" y="1228746"/>
                  <a:pt x="2486695" y="1229162"/>
                  <a:pt x="2360238" y="1256539"/>
                </a:cubicBezTo>
                <a:cubicBezTo>
                  <a:pt x="2233781" y="1283916"/>
                  <a:pt x="1897551" y="1277223"/>
                  <a:pt x="1779861" y="1256539"/>
                </a:cubicBezTo>
                <a:cubicBezTo>
                  <a:pt x="1662171" y="1235855"/>
                  <a:pt x="1320388" y="1238290"/>
                  <a:pt x="1097063" y="1256539"/>
                </a:cubicBezTo>
                <a:cubicBezTo>
                  <a:pt x="873738" y="1274788"/>
                  <a:pt x="498419" y="1261588"/>
                  <a:pt x="209427" y="1256539"/>
                </a:cubicBezTo>
                <a:cubicBezTo>
                  <a:pt x="148164" y="1215242"/>
                  <a:pt x="70605" y="1097385"/>
                  <a:pt x="0" y="1047112"/>
                </a:cubicBezTo>
                <a:cubicBezTo>
                  <a:pt x="-14117" y="864038"/>
                  <a:pt x="-1616" y="708558"/>
                  <a:pt x="0" y="523556"/>
                </a:cubicBezTo>
                <a:cubicBezTo>
                  <a:pt x="1616" y="338554"/>
                  <a:pt x="-9370" y="111604"/>
                  <a:pt x="0" y="0"/>
                </a:cubicBezTo>
                <a:close/>
              </a:path>
              <a:path w="10451386" h="1256539" extrusionOk="0">
                <a:moveTo>
                  <a:pt x="0" y="0"/>
                </a:moveTo>
                <a:cubicBezTo>
                  <a:pt x="188474" y="43726"/>
                  <a:pt x="610362" y="-40513"/>
                  <a:pt x="887636" y="0"/>
                </a:cubicBezTo>
                <a:cubicBezTo>
                  <a:pt x="1164910" y="40513"/>
                  <a:pt x="1538298" y="37980"/>
                  <a:pt x="1775273" y="0"/>
                </a:cubicBezTo>
                <a:cubicBezTo>
                  <a:pt x="2012248" y="-37980"/>
                  <a:pt x="2302698" y="-3535"/>
                  <a:pt x="2662909" y="0"/>
                </a:cubicBezTo>
                <a:cubicBezTo>
                  <a:pt x="3023120" y="3535"/>
                  <a:pt x="3057845" y="-23350"/>
                  <a:pt x="3448126" y="0"/>
                </a:cubicBezTo>
                <a:cubicBezTo>
                  <a:pt x="3838407" y="23350"/>
                  <a:pt x="3746874" y="-17859"/>
                  <a:pt x="3926084" y="0"/>
                </a:cubicBezTo>
                <a:cubicBezTo>
                  <a:pt x="4105294" y="17859"/>
                  <a:pt x="4364547" y="10817"/>
                  <a:pt x="4608882" y="0"/>
                </a:cubicBezTo>
                <a:cubicBezTo>
                  <a:pt x="4853217" y="-10817"/>
                  <a:pt x="5123039" y="29966"/>
                  <a:pt x="5394098" y="0"/>
                </a:cubicBezTo>
                <a:cubicBezTo>
                  <a:pt x="5665157" y="-29966"/>
                  <a:pt x="5941833" y="39951"/>
                  <a:pt x="6281735" y="0"/>
                </a:cubicBezTo>
                <a:cubicBezTo>
                  <a:pt x="6621637" y="-39951"/>
                  <a:pt x="6639902" y="-5893"/>
                  <a:pt x="6862113" y="0"/>
                </a:cubicBezTo>
                <a:cubicBezTo>
                  <a:pt x="7084324" y="5893"/>
                  <a:pt x="7389157" y="-4036"/>
                  <a:pt x="7544910" y="0"/>
                </a:cubicBezTo>
                <a:cubicBezTo>
                  <a:pt x="7700663" y="4036"/>
                  <a:pt x="7899811" y="7481"/>
                  <a:pt x="8022868" y="0"/>
                </a:cubicBezTo>
                <a:cubicBezTo>
                  <a:pt x="8145925" y="-7481"/>
                  <a:pt x="8540235" y="26198"/>
                  <a:pt x="8808085" y="0"/>
                </a:cubicBezTo>
                <a:cubicBezTo>
                  <a:pt x="9075935" y="-26198"/>
                  <a:pt x="9333676" y="-3318"/>
                  <a:pt x="9490882" y="0"/>
                </a:cubicBezTo>
                <a:cubicBezTo>
                  <a:pt x="9648088" y="3318"/>
                  <a:pt x="10006272" y="-5960"/>
                  <a:pt x="10241959" y="0"/>
                </a:cubicBezTo>
                <a:cubicBezTo>
                  <a:pt x="10324676" y="100197"/>
                  <a:pt x="10413259" y="151504"/>
                  <a:pt x="10451386" y="209427"/>
                </a:cubicBezTo>
                <a:cubicBezTo>
                  <a:pt x="10475433" y="425665"/>
                  <a:pt x="10453182" y="578087"/>
                  <a:pt x="10451386" y="743454"/>
                </a:cubicBezTo>
                <a:cubicBezTo>
                  <a:pt x="10449590" y="908821"/>
                  <a:pt x="10442334" y="1007241"/>
                  <a:pt x="10451386" y="1256539"/>
                </a:cubicBezTo>
                <a:lnTo>
                  <a:pt x="10451386" y="1256539"/>
                </a:lnTo>
                <a:cubicBezTo>
                  <a:pt x="10331634" y="1245978"/>
                  <a:pt x="10102572" y="1262380"/>
                  <a:pt x="9973428" y="1256539"/>
                </a:cubicBezTo>
                <a:cubicBezTo>
                  <a:pt x="9844284" y="1250698"/>
                  <a:pt x="9497205" y="1237672"/>
                  <a:pt x="9188211" y="1256539"/>
                </a:cubicBezTo>
                <a:cubicBezTo>
                  <a:pt x="8879217" y="1275406"/>
                  <a:pt x="8681831" y="1263052"/>
                  <a:pt x="8402994" y="1256539"/>
                </a:cubicBezTo>
                <a:cubicBezTo>
                  <a:pt x="8124157" y="1250026"/>
                  <a:pt x="7898511" y="1283844"/>
                  <a:pt x="7617777" y="1256539"/>
                </a:cubicBezTo>
                <a:cubicBezTo>
                  <a:pt x="7337043" y="1229234"/>
                  <a:pt x="7219207" y="1277957"/>
                  <a:pt x="7037400" y="1256539"/>
                </a:cubicBezTo>
                <a:cubicBezTo>
                  <a:pt x="6855593" y="1235121"/>
                  <a:pt x="6602200" y="1234202"/>
                  <a:pt x="6354602" y="1256539"/>
                </a:cubicBezTo>
                <a:cubicBezTo>
                  <a:pt x="6107004" y="1278876"/>
                  <a:pt x="5793403" y="1236805"/>
                  <a:pt x="5569386" y="1256539"/>
                </a:cubicBezTo>
                <a:cubicBezTo>
                  <a:pt x="5345369" y="1276273"/>
                  <a:pt x="5061976" y="1265740"/>
                  <a:pt x="4784169" y="1256539"/>
                </a:cubicBezTo>
                <a:cubicBezTo>
                  <a:pt x="4506362" y="1247338"/>
                  <a:pt x="4526817" y="1245942"/>
                  <a:pt x="4408630" y="1256539"/>
                </a:cubicBezTo>
                <a:cubicBezTo>
                  <a:pt x="4290443" y="1267136"/>
                  <a:pt x="4182893" y="1247349"/>
                  <a:pt x="4033092" y="1256539"/>
                </a:cubicBezTo>
                <a:cubicBezTo>
                  <a:pt x="3883291" y="1265729"/>
                  <a:pt x="3518725" y="1235925"/>
                  <a:pt x="3145455" y="1256539"/>
                </a:cubicBezTo>
                <a:cubicBezTo>
                  <a:pt x="2772185" y="1277153"/>
                  <a:pt x="2859579" y="1250421"/>
                  <a:pt x="2769917" y="1256539"/>
                </a:cubicBezTo>
                <a:cubicBezTo>
                  <a:pt x="2680255" y="1262657"/>
                  <a:pt x="2344006" y="1235656"/>
                  <a:pt x="1984700" y="1256539"/>
                </a:cubicBezTo>
                <a:cubicBezTo>
                  <a:pt x="1625394" y="1277422"/>
                  <a:pt x="1576853" y="1232759"/>
                  <a:pt x="1301903" y="1256539"/>
                </a:cubicBezTo>
                <a:cubicBezTo>
                  <a:pt x="1026953" y="1280319"/>
                  <a:pt x="564283" y="1255069"/>
                  <a:pt x="209427" y="1256539"/>
                </a:cubicBezTo>
                <a:cubicBezTo>
                  <a:pt x="157763" y="1184550"/>
                  <a:pt x="106860" y="1142041"/>
                  <a:pt x="0" y="1047112"/>
                </a:cubicBezTo>
                <a:cubicBezTo>
                  <a:pt x="6626" y="935722"/>
                  <a:pt x="10225" y="656962"/>
                  <a:pt x="0" y="523556"/>
                </a:cubicBezTo>
                <a:cubicBezTo>
                  <a:pt x="-10225" y="390150"/>
                  <a:pt x="5034" y="231100"/>
                  <a:pt x="0" y="0"/>
                </a:cubicBezTo>
                <a:close/>
              </a:path>
            </a:pathLst>
          </a:custGeom>
          <a:solidFill>
            <a:srgbClr val="FFFFFF">
              <a:alpha val="71373"/>
            </a:srgbClr>
          </a:solidFill>
          <a:ln w="50800" cap="flat" cmpd="sng">
            <a:solidFill>
              <a:schemeClr val="bg1">
                <a:lumMod val="75000"/>
              </a:schemeClr>
            </a:solidFill>
            <a:prstDash val="dash"/>
            <a:miter lim="800000"/>
            <a:headEnd type="none" w="sm" len="sm"/>
            <a:tailEnd type="none" w="sm" len="sm"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800"/>
              <a:buFont typeface="Times New Roman"/>
              <a:buNone/>
              <a:tabLst/>
              <a:defRPr/>
            </a:pPr>
            <a:endParaRPr kumimoji="0" sz="2800" b="1" i="0" u="none" strike="noStrike" kern="0" cap="none" spc="0" normalizeH="0" baseline="0" noProof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7" name="Text Box 7"/>
          <p:cNvSpPr txBox="1">
            <a:spLocks noChangeArrowheads="1"/>
          </p:cNvSpPr>
          <p:nvPr/>
        </p:nvSpPr>
        <p:spPr bwMode="auto">
          <a:xfrm>
            <a:off x="904262" y="704580"/>
            <a:ext cx="7053055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 b="1" u="sng" dirty="0" err="1">
                <a:latin typeface="+mn-lt"/>
              </a:rPr>
              <a:t>Bài</a:t>
            </a:r>
            <a:r>
              <a:rPr lang="en-US" altLang="en-US" sz="2800" b="1" u="sng" dirty="0">
                <a:latin typeface="+mn-lt"/>
              </a:rPr>
              <a:t> 1:</a:t>
            </a:r>
            <a:r>
              <a:rPr lang="en-US" altLang="en-US" sz="2800" b="1" dirty="0">
                <a:latin typeface="+mn-lt"/>
              </a:rPr>
              <a:t> </a:t>
            </a:r>
            <a:r>
              <a:rPr lang="en-US" altLang="en-US" sz="2800" b="1" dirty="0" err="1">
                <a:latin typeface="+mn-lt"/>
              </a:rPr>
              <a:t>Chuyển</a:t>
            </a:r>
            <a:r>
              <a:rPr lang="en-US" altLang="en-US" sz="2800" b="1" dirty="0">
                <a:latin typeface="+mn-lt"/>
              </a:rPr>
              <a:t> </a:t>
            </a:r>
            <a:r>
              <a:rPr lang="en-US" altLang="en-US" sz="2800" b="1" dirty="0" err="1">
                <a:latin typeface="+mn-lt"/>
              </a:rPr>
              <a:t>thành</a:t>
            </a:r>
            <a:r>
              <a:rPr lang="en-US" altLang="en-US" sz="2800" b="1" dirty="0">
                <a:latin typeface="+mn-lt"/>
              </a:rPr>
              <a:t> </a:t>
            </a:r>
            <a:r>
              <a:rPr lang="en-US" altLang="en-US" sz="2800" b="1" dirty="0" err="1">
                <a:latin typeface="+mn-lt"/>
              </a:rPr>
              <a:t>phép</a:t>
            </a:r>
            <a:r>
              <a:rPr lang="en-US" altLang="en-US" sz="2800" b="1" dirty="0">
                <a:latin typeface="+mn-lt"/>
              </a:rPr>
              <a:t> </a:t>
            </a:r>
            <a:r>
              <a:rPr lang="en-US" altLang="en-US" sz="2800" b="1" dirty="0" err="1">
                <a:latin typeface="+mn-lt"/>
              </a:rPr>
              <a:t>nhân</a:t>
            </a:r>
            <a:r>
              <a:rPr lang="en-US" altLang="en-US" sz="2800" b="1" dirty="0">
                <a:latin typeface="+mn-lt"/>
              </a:rPr>
              <a:t> </a:t>
            </a:r>
            <a:r>
              <a:rPr lang="en-US" altLang="en-US" sz="2800" b="1" dirty="0" err="1">
                <a:latin typeface="+mn-lt"/>
              </a:rPr>
              <a:t>rồi</a:t>
            </a:r>
            <a:r>
              <a:rPr lang="en-US" altLang="en-US" sz="2800" b="1" dirty="0">
                <a:latin typeface="+mn-lt"/>
              </a:rPr>
              <a:t> </a:t>
            </a:r>
            <a:r>
              <a:rPr lang="en-US" altLang="en-US" sz="2800" b="1" dirty="0" err="1">
                <a:latin typeface="+mn-lt"/>
              </a:rPr>
              <a:t>tính</a:t>
            </a:r>
            <a:r>
              <a:rPr lang="en-US" altLang="en-US" sz="2800" b="1" dirty="0">
                <a:latin typeface="+mn-lt"/>
              </a:rPr>
              <a:t>:</a:t>
            </a:r>
          </a:p>
        </p:txBody>
      </p:sp>
      <p:sp>
        <p:nvSpPr>
          <p:cNvPr id="8" name="Text Box 8"/>
          <p:cNvSpPr txBox="1">
            <a:spLocks noChangeArrowheads="1"/>
          </p:cNvSpPr>
          <p:nvPr/>
        </p:nvSpPr>
        <p:spPr bwMode="auto">
          <a:xfrm>
            <a:off x="1303889" y="1404996"/>
            <a:ext cx="91440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 dirty="0">
                <a:latin typeface="+mn-lt"/>
              </a:rPr>
              <a:t>a/ 6,75 kg + 6,75 kg + 6,75 kg 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9" name="Text Box 9"/>
              <p:cNvSpPr txBox="1">
                <a:spLocks noChangeArrowheads="1"/>
              </p:cNvSpPr>
              <p:nvPr/>
            </p:nvSpPr>
            <p:spPr bwMode="auto">
              <a:xfrm>
                <a:off x="1303889" y="2001303"/>
                <a:ext cx="8915400" cy="53296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altLang="en-US" sz="2800" dirty="0">
                    <a:solidFill>
                      <a:schemeClr val="tx1"/>
                    </a:solidFill>
                    <a:latin typeface="+mn-lt"/>
                  </a:rPr>
                  <a:t>b/ 7,14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en-US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en-US" sz="2800" b="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p>
                        <m:r>
                          <a:rPr lang="en-US" alt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altLang="en-US" sz="2800" dirty="0">
                    <a:solidFill>
                      <a:schemeClr val="tx1"/>
                    </a:solidFill>
                    <a:latin typeface="+mn-lt"/>
                  </a:rPr>
                  <a:t>  + 7,14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en-US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altLang="en-US" sz="2800" b="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p>
                        <m:r>
                          <a:rPr lang="en-US" altLang="en-US" sz="2800" b="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altLang="en-US" sz="2800" dirty="0">
                    <a:solidFill>
                      <a:schemeClr val="tx1"/>
                    </a:solidFill>
                    <a:latin typeface="+mn-lt"/>
                  </a:rPr>
                  <a:t>  + 7,14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en-US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altLang="en-US" sz="2800" b="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p>
                        <m:r>
                          <a:rPr lang="en-US" altLang="en-US" sz="2800" b="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altLang="en-US" sz="2800" dirty="0">
                    <a:solidFill>
                      <a:schemeClr val="tx1"/>
                    </a:solidFill>
                    <a:latin typeface="+mn-lt"/>
                  </a:rPr>
                  <a:t>  x 3</a:t>
                </a:r>
              </a:p>
            </p:txBody>
          </p:sp>
        </mc:Choice>
        <mc:Fallback>
          <p:sp>
            <p:nvSpPr>
              <p:cNvPr id="9" name="Text 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303889" y="2001303"/>
                <a:ext cx="8915400" cy="532966"/>
              </a:xfrm>
              <a:prstGeom prst="rect">
                <a:avLst/>
              </a:prstGeom>
              <a:blipFill>
                <a:blip r:embed="rId2"/>
                <a:stretch>
                  <a:fillRect l="-1436" t="-11364" b="-28409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0" name="Text Box 32"/>
              <p:cNvSpPr txBox="1">
                <a:spLocks noChangeArrowheads="1"/>
              </p:cNvSpPr>
              <p:nvPr/>
            </p:nvSpPr>
            <p:spPr bwMode="auto">
              <a:xfrm>
                <a:off x="1303889" y="2621941"/>
                <a:ext cx="9144000" cy="53296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altLang="en-US" sz="2800" dirty="0">
                    <a:solidFill>
                      <a:schemeClr val="tx1"/>
                    </a:solidFill>
                    <a:latin typeface="+mn-lt"/>
                  </a:rPr>
                  <a:t>c/ 9,26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en-US" sz="28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𝑑𝑚</m:t>
                        </m:r>
                      </m:e>
                      <m:sup>
                        <m:r>
                          <a:rPr lang="en-US" alt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</m:oMath>
                </a14:m>
                <a:r>
                  <a:rPr lang="en-US" altLang="en-US" sz="2800" dirty="0">
                    <a:solidFill>
                      <a:schemeClr val="tx1"/>
                    </a:solidFill>
                    <a:latin typeface="+mn-lt"/>
                  </a:rPr>
                  <a:t>  x 9 + 9,26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en-US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en-US" sz="2800" b="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𝑑𝑚</m:t>
                        </m:r>
                      </m:e>
                      <m:sup>
                        <m:r>
                          <a:rPr lang="en-US" altLang="en-US" sz="2800" b="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</m:oMath>
                </a14:m>
                <a:endParaRPr lang="en-US" altLang="en-US" sz="2800" dirty="0">
                  <a:solidFill>
                    <a:schemeClr val="tx1"/>
                  </a:solidFill>
                  <a:latin typeface="+mn-lt"/>
                </a:endParaRPr>
              </a:p>
            </p:txBody>
          </p:sp>
        </mc:Choice>
        <mc:Fallback>
          <p:sp>
            <p:nvSpPr>
              <p:cNvPr id="10" name="Text Box 3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303889" y="2621941"/>
                <a:ext cx="9144000" cy="532966"/>
              </a:xfrm>
              <a:prstGeom prst="rect">
                <a:avLst/>
              </a:prstGeom>
              <a:blipFill>
                <a:blip r:embed="rId3"/>
                <a:stretch>
                  <a:fillRect l="-1400" t="-11364" b="-28409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8168127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76;p4"/>
          <p:cNvSpPr/>
          <p:nvPr/>
        </p:nvSpPr>
        <p:spPr>
          <a:xfrm>
            <a:off x="509226" y="514716"/>
            <a:ext cx="7730512" cy="2851573"/>
          </a:xfrm>
          <a:custGeom>
            <a:avLst/>
            <a:gdLst/>
            <a:ahLst/>
            <a:cxnLst/>
            <a:rect l="l" t="t" r="r" b="b"/>
            <a:pathLst>
              <a:path w="10451386" h="1256539" fill="none" extrusionOk="0">
                <a:moveTo>
                  <a:pt x="0" y="0"/>
                </a:moveTo>
                <a:cubicBezTo>
                  <a:pt x="408788" y="29144"/>
                  <a:pt x="554164" y="-22839"/>
                  <a:pt x="887636" y="0"/>
                </a:cubicBezTo>
                <a:cubicBezTo>
                  <a:pt x="1221108" y="22839"/>
                  <a:pt x="1345916" y="-6692"/>
                  <a:pt x="1468014" y="0"/>
                </a:cubicBezTo>
                <a:cubicBezTo>
                  <a:pt x="1590112" y="6692"/>
                  <a:pt x="1740208" y="-7083"/>
                  <a:pt x="1945972" y="0"/>
                </a:cubicBezTo>
                <a:cubicBezTo>
                  <a:pt x="2151736" y="7083"/>
                  <a:pt x="2534777" y="-33197"/>
                  <a:pt x="2731189" y="0"/>
                </a:cubicBezTo>
                <a:cubicBezTo>
                  <a:pt x="2927601" y="33197"/>
                  <a:pt x="3267599" y="-19934"/>
                  <a:pt x="3516406" y="0"/>
                </a:cubicBezTo>
                <a:cubicBezTo>
                  <a:pt x="3765213" y="19934"/>
                  <a:pt x="3907144" y="-23626"/>
                  <a:pt x="4096784" y="0"/>
                </a:cubicBezTo>
                <a:cubicBezTo>
                  <a:pt x="4286424" y="23626"/>
                  <a:pt x="4513776" y="2926"/>
                  <a:pt x="4677161" y="0"/>
                </a:cubicBezTo>
                <a:cubicBezTo>
                  <a:pt x="4840546" y="-2926"/>
                  <a:pt x="5168385" y="-27778"/>
                  <a:pt x="5564798" y="0"/>
                </a:cubicBezTo>
                <a:cubicBezTo>
                  <a:pt x="5961211" y="27778"/>
                  <a:pt x="6200562" y="28585"/>
                  <a:pt x="6452434" y="0"/>
                </a:cubicBezTo>
                <a:cubicBezTo>
                  <a:pt x="6704306" y="-28585"/>
                  <a:pt x="6675390" y="4203"/>
                  <a:pt x="6827973" y="0"/>
                </a:cubicBezTo>
                <a:cubicBezTo>
                  <a:pt x="6980556" y="-4203"/>
                  <a:pt x="7162730" y="-22426"/>
                  <a:pt x="7305931" y="0"/>
                </a:cubicBezTo>
                <a:cubicBezTo>
                  <a:pt x="7449132" y="22426"/>
                  <a:pt x="8012810" y="-27082"/>
                  <a:pt x="8193567" y="0"/>
                </a:cubicBezTo>
                <a:cubicBezTo>
                  <a:pt x="8374324" y="27082"/>
                  <a:pt x="8464783" y="7393"/>
                  <a:pt x="8569106" y="0"/>
                </a:cubicBezTo>
                <a:cubicBezTo>
                  <a:pt x="8673429" y="-7393"/>
                  <a:pt x="8839943" y="-16267"/>
                  <a:pt x="9047064" y="0"/>
                </a:cubicBezTo>
                <a:cubicBezTo>
                  <a:pt x="9254185" y="16267"/>
                  <a:pt x="9496103" y="5477"/>
                  <a:pt x="9627441" y="0"/>
                </a:cubicBezTo>
                <a:cubicBezTo>
                  <a:pt x="9758779" y="-5477"/>
                  <a:pt x="9984894" y="28420"/>
                  <a:pt x="10241959" y="0"/>
                </a:cubicBezTo>
                <a:cubicBezTo>
                  <a:pt x="10293163" y="68577"/>
                  <a:pt x="10349984" y="113110"/>
                  <a:pt x="10451386" y="209427"/>
                </a:cubicBezTo>
                <a:cubicBezTo>
                  <a:pt x="10433605" y="452277"/>
                  <a:pt x="10429381" y="594834"/>
                  <a:pt x="10451386" y="753925"/>
                </a:cubicBezTo>
                <a:cubicBezTo>
                  <a:pt x="10473391" y="913016"/>
                  <a:pt x="10447336" y="1097617"/>
                  <a:pt x="10451386" y="1256539"/>
                </a:cubicBezTo>
                <a:lnTo>
                  <a:pt x="10451386" y="1256539"/>
                </a:lnTo>
                <a:cubicBezTo>
                  <a:pt x="10305420" y="1253307"/>
                  <a:pt x="10118555" y="1259808"/>
                  <a:pt x="9871008" y="1256539"/>
                </a:cubicBezTo>
                <a:cubicBezTo>
                  <a:pt x="9623461" y="1253270"/>
                  <a:pt x="9410973" y="1271883"/>
                  <a:pt x="9085791" y="1256539"/>
                </a:cubicBezTo>
                <a:cubicBezTo>
                  <a:pt x="8760609" y="1241195"/>
                  <a:pt x="8478966" y="1225522"/>
                  <a:pt x="8198155" y="1256539"/>
                </a:cubicBezTo>
                <a:cubicBezTo>
                  <a:pt x="7917344" y="1287556"/>
                  <a:pt x="7759390" y="1223799"/>
                  <a:pt x="7412938" y="1256539"/>
                </a:cubicBezTo>
                <a:cubicBezTo>
                  <a:pt x="7066486" y="1289279"/>
                  <a:pt x="6830080" y="1289264"/>
                  <a:pt x="6627721" y="1256539"/>
                </a:cubicBezTo>
                <a:cubicBezTo>
                  <a:pt x="6425362" y="1223814"/>
                  <a:pt x="6197369" y="1269552"/>
                  <a:pt x="5842504" y="1256539"/>
                </a:cubicBezTo>
                <a:cubicBezTo>
                  <a:pt x="5487639" y="1243526"/>
                  <a:pt x="5344746" y="1284889"/>
                  <a:pt x="5159707" y="1256539"/>
                </a:cubicBezTo>
                <a:cubicBezTo>
                  <a:pt x="4974668" y="1228189"/>
                  <a:pt x="4802407" y="1276735"/>
                  <a:pt x="4476910" y="1256539"/>
                </a:cubicBezTo>
                <a:cubicBezTo>
                  <a:pt x="4151413" y="1236343"/>
                  <a:pt x="4150664" y="1251299"/>
                  <a:pt x="3998952" y="1256539"/>
                </a:cubicBezTo>
                <a:cubicBezTo>
                  <a:pt x="3847240" y="1261779"/>
                  <a:pt x="3678718" y="1242246"/>
                  <a:pt x="3520994" y="1256539"/>
                </a:cubicBezTo>
                <a:cubicBezTo>
                  <a:pt x="3363270" y="1270832"/>
                  <a:pt x="3217031" y="1284332"/>
                  <a:pt x="2940616" y="1256539"/>
                </a:cubicBezTo>
                <a:cubicBezTo>
                  <a:pt x="2664201" y="1228746"/>
                  <a:pt x="2486695" y="1229162"/>
                  <a:pt x="2360238" y="1256539"/>
                </a:cubicBezTo>
                <a:cubicBezTo>
                  <a:pt x="2233781" y="1283916"/>
                  <a:pt x="1897551" y="1277223"/>
                  <a:pt x="1779861" y="1256539"/>
                </a:cubicBezTo>
                <a:cubicBezTo>
                  <a:pt x="1662171" y="1235855"/>
                  <a:pt x="1320388" y="1238290"/>
                  <a:pt x="1097063" y="1256539"/>
                </a:cubicBezTo>
                <a:cubicBezTo>
                  <a:pt x="873738" y="1274788"/>
                  <a:pt x="498419" y="1261588"/>
                  <a:pt x="209427" y="1256539"/>
                </a:cubicBezTo>
                <a:cubicBezTo>
                  <a:pt x="148164" y="1215242"/>
                  <a:pt x="70605" y="1097385"/>
                  <a:pt x="0" y="1047112"/>
                </a:cubicBezTo>
                <a:cubicBezTo>
                  <a:pt x="-14117" y="864038"/>
                  <a:pt x="-1616" y="708558"/>
                  <a:pt x="0" y="523556"/>
                </a:cubicBezTo>
                <a:cubicBezTo>
                  <a:pt x="1616" y="338554"/>
                  <a:pt x="-9370" y="111604"/>
                  <a:pt x="0" y="0"/>
                </a:cubicBezTo>
                <a:close/>
              </a:path>
              <a:path w="10451386" h="1256539" extrusionOk="0">
                <a:moveTo>
                  <a:pt x="0" y="0"/>
                </a:moveTo>
                <a:cubicBezTo>
                  <a:pt x="188474" y="43726"/>
                  <a:pt x="610362" y="-40513"/>
                  <a:pt x="887636" y="0"/>
                </a:cubicBezTo>
                <a:cubicBezTo>
                  <a:pt x="1164910" y="40513"/>
                  <a:pt x="1538298" y="37980"/>
                  <a:pt x="1775273" y="0"/>
                </a:cubicBezTo>
                <a:cubicBezTo>
                  <a:pt x="2012248" y="-37980"/>
                  <a:pt x="2302698" y="-3535"/>
                  <a:pt x="2662909" y="0"/>
                </a:cubicBezTo>
                <a:cubicBezTo>
                  <a:pt x="3023120" y="3535"/>
                  <a:pt x="3057845" y="-23350"/>
                  <a:pt x="3448126" y="0"/>
                </a:cubicBezTo>
                <a:cubicBezTo>
                  <a:pt x="3838407" y="23350"/>
                  <a:pt x="3746874" y="-17859"/>
                  <a:pt x="3926084" y="0"/>
                </a:cubicBezTo>
                <a:cubicBezTo>
                  <a:pt x="4105294" y="17859"/>
                  <a:pt x="4364547" y="10817"/>
                  <a:pt x="4608882" y="0"/>
                </a:cubicBezTo>
                <a:cubicBezTo>
                  <a:pt x="4853217" y="-10817"/>
                  <a:pt x="5123039" y="29966"/>
                  <a:pt x="5394098" y="0"/>
                </a:cubicBezTo>
                <a:cubicBezTo>
                  <a:pt x="5665157" y="-29966"/>
                  <a:pt x="5941833" y="39951"/>
                  <a:pt x="6281735" y="0"/>
                </a:cubicBezTo>
                <a:cubicBezTo>
                  <a:pt x="6621637" y="-39951"/>
                  <a:pt x="6639902" y="-5893"/>
                  <a:pt x="6862113" y="0"/>
                </a:cubicBezTo>
                <a:cubicBezTo>
                  <a:pt x="7084324" y="5893"/>
                  <a:pt x="7389157" y="-4036"/>
                  <a:pt x="7544910" y="0"/>
                </a:cubicBezTo>
                <a:cubicBezTo>
                  <a:pt x="7700663" y="4036"/>
                  <a:pt x="7899811" y="7481"/>
                  <a:pt x="8022868" y="0"/>
                </a:cubicBezTo>
                <a:cubicBezTo>
                  <a:pt x="8145925" y="-7481"/>
                  <a:pt x="8540235" y="26198"/>
                  <a:pt x="8808085" y="0"/>
                </a:cubicBezTo>
                <a:cubicBezTo>
                  <a:pt x="9075935" y="-26198"/>
                  <a:pt x="9333676" y="-3318"/>
                  <a:pt x="9490882" y="0"/>
                </a:cubicBezTo>
                <a:cubicBezTo>
                  <a:pt x="9648088" y="3318"/>
                  <a:pt x="10006272" y="-5960"/>
                  <a:pt x="10241959" y="0"/>
                </a:cubicBezTo>
                <a:cubicBezTo>
                  <a:pt x="10324676" y="100197"/>
                  <a:pt x="10413259" y="151504"/>
                  <a:pt x="10451386" y="209427"/>
                </a:cubicBezTo>
                <a:cubicBezTo>
                  <a:pt x="10475433" y="425665"/>
                  <a:pt x="10453182" y="578087"/>
                  <a:pt x="10451386" y="743454"/>
                </a:cubicBezTo>
                <a:cubicBezTo>
                  <a:pt x="10449590" y="908821"/>
                  <a:pt x="10442334" y="1007241"/>
                  <a:pt x="10451386" y="1256539"/>
                </a:cubicBezTo>
                <a:lnTo>
                  <a:pt x="10451386" y="1256539"/>
                </a:lnTo>
                <a:cubicBezTo>
                  <a:pt x="10331634" y="1245978"/>
                  <a:pt x="10102572" y="1262380"/>
                  <a:pt x="9973428" y="1256539"/>
                </a:cubicBezTo>
                <a:cubicBezTo>
                  <a:pt x="9844284" y="1250698"/>
                  <a:pt x="9497205" y="1237672"/>
                  <a:pt x="9188211" y="1256539"/>
                </a:cubicBezTo>
                <a:cubicBezTo>
                  <a:pt x="8879217" y="1275406"/>
                  <a:pt x="8681831" y="1263052"/>
                  <a:pt x="8402994" y="1256539"/>
                </a:cubicBezTo>
                <a:cubicBezTo>
                  <a:pt x="8124157" y="1250026"/>
                  <a:pt x="7898511" y="1283844"/>
                  <a:pt x="7617777" y="1256539"/>
                </a:cubicBezTo>
                <a:cubicBezTo>
                  <a:pt x="7337043" y="1229234"/>
                  <a:pt x="7219207" y="1277957"/>
                  <a:pt x="7037400" y="1256539"/>
                </a:cubicBezTo>
                <a:cubicBezTo>
                  <a:pt x="6855593" y="1235121"/>
                  <a:pt x="6602200" y="1234202"/>
                  <a:pt x="6354602" y="1256539"/>
                </a:cubicBezTo>
                <a:cubicBezTo>
                  <a:pt x="6107004" y="1278876"/>
                  <a:pt x="5793403" y="1236805"/>
                  <a:pt x="5569386" y="1256539"/>
                </a:cubicBezTo>
                <a:cubicBezTo>
                  <a:pt x="5345369" y="1276273"/>
                  <a:pt x="5061976" y="1265740"/>
                  <a:pt x="4784169" y="1256539"/>
                </a:cubicBezTo>
                <a:cubicBezTo>
                  <a:pt x="4506362" y="1247338"/>
                  <a:pt x="4526817" y="1245942"/>
                  <a:pt x="4408630" y="1256539"/>
                </a:cubicBezTo>
                <a:cubicBezTo>
                  <a:pt x="4290443" y="1267136"/>
                  <a:pt x="4182893" y="1247349"/>
                  <a:pt x="4033092" y="1256539"/>
                </a:cubicBezTo>
                <a:cubicBezTo>
                  <a:pt x="3883291" y="1265729"/>
                  <a:pt x="3518725" y="1235925"/>
                  <a:pt x="3145455" y="1256539"/>
                </a:cubicBezTo>
                <a:cubicBezTo>
                  <a:pt x="2772185" y="1277153"/>
                  <a:pt x="2859579" y="1250421"/>
                  <a:pt x="2769917" y="1256539"/>
                </a:cubicBezTo>
                <a:cubicBezTo>
                  <a:pt x="2680255" y="1262657"/>
                  <a:pt x="2344006" y="1235656"/>
                  <a:pt x="1984700" y="1256539"/>
                </a:cubicBezTo>
                <a:cubicBezTo>
                  <a:pt x="1625394" y="1277422"/>
                  <a:pt x="1576853" y="1232759"/>
                  <a:pt x="1301903" y="1256539"/>
                </a:cubicBezTo>
                <a:cubicBezTo>
                  <a:pt x="1026953" y="1280319"/>
                  <a:pt x="564283" y="1255069"/>
                  <a:pt x="209427" y="1256539"/>
                </a:cubicBezTo>
                <a:cubicBezTo>
                  <a:pt x="157763" y="1184550"/>
                  <a:pt x="106860" y="1142041"/>
                  <a:pt x="0" y="1047112"/>
                </a:cubicBezTo>
                <a:cubicBezTo>
                  <a:pt x="6626" y="935722"/>
                  <a:pt x="10225" y="656962"/>
                  <a:pt x="0" y="523556"/>
                </a:cubicBezTo>
                <a:cubicBezTo>
                  <a:pt x="-10225" y="390150"/>
                  <a:pt x="5034" y="231100"/>
                  <a:pt x="0" y="0"/>
                </a:cubicBezTo>
                <a:close/>
              </a:path>
            </a:pathLst>
          </a:custGeom>
          <a:solidFill>
            <a:schemeClr val="bg1">
              <a:alpha val="71764"/>
            </a:schemeClr>
          </a:solidFill>
          <a:ln w="50800" cap="flat" cmpd="sng">
            <a:solidFill>
              <a:schemeClr val="accent4">
                <a:lumMod val="75000"/>
              </a:schemeClr>
            </a:solidFill>
            <a:prstDash val="dash"/>
            <a:miter lim="800000"/>
            <a:headEnd type="none" w="sm" len="sm"/>
            <a:tailEnd type="none" w="sm" len="sm"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800"/>
              <a:buFont typeface="Times New Roman"/>
              <a:buNone/>
              <a:tabLst/>
              <a:defRPr/>
            </a:pPr>
            <a:endParaRPr kumimoji="0" sz="2800" b="1" i="0" u="none" strike="noStrike" kern="0" cap="none" spc="0" normalizeH="0" baseline="0" noProof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9" name="Text Box 7"/>
          <p:cNvSpPr txBox="1">
            <a:spLocks noChangeArrowheads="1"/>
          </p:cNvSpPr>
          <p:nvPr/>
        </p:nvSpPr>
        <p:spPr bwMode="auto">
          <a:xfrm>
            <a:off x="904262" y="704580"/>
            <a:ext cx="3024558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200" b="1" u="sng" dirty="0" err="1">
                <a:latin typeface="+mn-lt"/>
              </a:rPr>
              <a:t>Bài</a:t>
            </a:r>
            <a:r>
              <a:rPr lang="en-US" altLang="en-US" sz="3200" b="1" u="sng" dirty="0">
                <a:latin typeface="+mn-lt"/>
              </a:rPr>
              <a:t> 2:</a:t>
            </a:r>
            <a:r>
              <a:rPr lang="en-US" altLang="en-US" sz="3200" b="1" dirty="0">
                <a:latin typeface="+mn-lt"/>
              </a:rPr>
              <a:t> </a:t>
            </a:r>
            <a:r>
              <a:rPr lang="en-US" altLang="en-US" sz="3200" b="1" dirty="0" err="1">
                <a:latin typeface="+mn-lt"/>
              </a:rPr>
              <a:t>Tính</a:t>
            </a:r>
            <a:endParaRPr lang="en-US" altLang="en-US" sz="3200" b="1" dirty="0">
              <a:latin typeface="+mn-lt"/>
            </a:endParaRPr>
          </a:p>
        </p:txBody>
      </p:sp>
      <p:sp>
        <p:nvSpPr>
          <p:cNvPr id="10" name="Text Box 5"/>
          <p:cNvSpPr txBox="1">
            <a:spLocks noChangeArrowheads="1"/>
          </p:cNvSpPr>
          <p:nvPr/>
        </p:nvSpPr>
        <p:spPr bwMode="auto">
          <a:xfrm>
            <a:off x="904262" y="1339069"/>
            <a:ext cx="672397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a) 3,125 + 2,075 x 2</a:t>
            </a:r>
          </a:p>
        </p:txBody>
      </p:sp>
      <p:sp>
        <p:nvSpPr>
          <p:cNvPr id="11" name="Text Box 8"/>
          <p:cNvSpPr txBox="1">
            <a:spLocks noChangeArrowheads="1"/>
          </p:cNvSpPr>
          <p:nvPr/>
        </p:nvSpPr>
        <p:spPr bwMode="auto">
          <a:xfrm>
            <a:off x="944836" y="1973559"/>
            <a:ext cx="5792958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b) (3,125 + 2,075) x 2</a:t>
            </a:r>
          </a:p>
        </p:txBody>
      </p:sp>
    </p:spTree>
    <p:extLst>
      <p:ext uri="{BB962C8B-B14F-4D97-AF65-F5344CB8AC3E}">
        <p14:creationId xmlns:p14="http://schemas.microsoft.com/office/powerpoint/2010/main" val="358726569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76;p4"/>
          <p:cNvSpPr/>
          <p:nvPr/>
        </p:nvSpPr>
        <p:spPr>
          <a:xfrm>
            <a:off x="516930" y="568959"/>
            <a:ext cx="8549578" cy="2851573"/>
          </a:xfrm>
          <a:custGeom>
            <a:avLst/>
            <a:gdLst/>
            <a:ahLst/>
            <a:cxnLst/>
            <a:rect l="l" t="t" r="r" b="b"/>
            <a:pathLst>
              <a:path w="10451386" h="1256539" fill="none" extrusionOk="0">
                <a:moveTo>
                  <a:pt x="0" y="0"/>
                </a:moveTo>
                <a:cubicBezTo>
                  <a:pt x="408788" y="29144"/>
                  <a:pt x="554164" y="-22839"/>
                  <a:pt x="887636" y="0"/>
                </a:cubicBezTo>
                <a:cubicBezTo>
                  <a:pt x="1221108" y="22839"/>
                  <a:pt x="1345916" y="-6692"/>
                  <a:pt x="1468014" y="0"/>
                </a:cubicBezTo>
                <a:cubicBezTo>
                  <a:pt x="1590112" y="6692"/>
                  <a:pt x="1740208" y="-7083"/>
                  <a:pt x="1945972" y="0"/>
                </a:cubicBezTo>
                <a:cubicBezTo>
                  <a:pt x="2151736" y="7083"/>
                  <a:pt x="2534777" y="-33197"/>
                  <a:pt x="2731189" y="0"/>
                </a:cubicBezTo>
                <a:cubicBezTo>
                  <a:pt x="2927601" y="33197"/>
                  <a:pt x="3267599" y="-19934"/>
                  <a:pt x="3516406" y="0"/>
                </a:cubicBezTo>
                <a:cubicBezTo>
                  <a:pt x="3765213" y="19934"/>
                  <a:pt x="3907144" y="-23626"/>
                  <a:pt x="4096784" y="0"/>
                </a:cubicBezTo>
                <a:cubicBezTo>
                  <a:pt x="4286424" y="23626"/>
                  <a:pt x="4513776" y="2926"/>
                  <a:pt x="4677161" y="0"/>
                </a:cubicBezTo>
                <a:cubicBezTo>
                  <a:pt x="4840546" y="-2926"/>
                  <a:pt x="5168385" y="-27778"/>
                  <a:pt x="5564798" y="0"/>
                </a:cubicBezTo>
                <a:cubicBezTo>
                  <a:pt x="5961211" y="27778"/>
                  <a:pt x="6200562" y="28585"/>
                  <a:pt x="6452434" y="0"/>
                </a:cubicBezTo>
                <a:cubicBezTo>
                  <a:pt x="6704306" y="-28585"/>
                  <a:pt x="6675390" y="4203"/>
                  <a:pt x="6827973" y="0"/>
                </a:cubicBezTo>
                <a:cubicBezTo>
                  <a:pt x="6980556" y="-4203"/>
                  <a:pt x="7162730" y="-22426"/>
                  <a:pt x="7305931" y="0"/>
                </a:cubicBezTo>
                <a:cubicBezTo>
                  <a:pt x="7449132" y="22426"/>
                  <a:pt x="8012810" y="-27082"/>
                  <a:pt x="8193567" y="0"/>
                </a:cubicBezTo>
                <a:cubicBezTo>
                  <a:pt x="8374324" y="27082"/>
                  <a:pt x="8464783" y="7393"/>
                  <a:pt x="8569106" y="0"/>
                </a:cubicBezTo>
                <a:cubicBezTo>
                  <a:pt x="8673429" y="-7393"/>
                  <a:pt x="8839943" y="-16267"/>
                  <a:pt x="9047064" y="0"/>
                </a:cubicBezTo>
                <a:cubicBezTo>
                  <a:pt x="9254185" y="16267"/>
                  <a:pt x="9496103" y="5477"/>
                  <a:pt x="9627441" y="0"/>
                </a:cubicBezTo>
                <a:cubicBezTo>
                  <a:pt x="9758779" y="-5477"/>
                  <a:pt x="9984894" y="28420"/>
                  <a:pt x="10241959" y="0"/>
                </a:cubicBezTo>
                <a:cubicBezTo>
                  <a:pt x="10293163" y="68577"/>
                  <a:pt x="10349984" y="113110"/>
                  <a:pt x="10451386" y="209427"/>
                </a:cubicBezTo>
                <a:cubicBezTo>
                  <a:pt x="10433605" y="452277"/>
                  <a:pt x="10429381" y="594834"/>
                  <a:pt x="10451386" y="753925"/>
                </a:cubicBezTo>
                <a:cubicBezTo>
                  <a:pt x="10473391" y="913016"/>
                  <a:pt x="10447336" y="1097617"/>
                  <a:pt x="10451386" y="1256539"/>
                </a:cubicBezTo>
                <a:lnTo>
                  <a:pt x="10451386" y="1256539"/>
                </a:lnTo>
                <a:cubicBezTo>
                  <a:pt x="10305420" y="1253307"/>
                  <a:pt x="10118555" y="1259808"/>
                  <a:pt x="9871008" y="1256539"/>
                </a:cubicBezTo>
                <a:cubicBezTo>
                  <a:pt x="9623461" y="1253270"/>
                  <a:pt x="9410973" y="1271883"/>
                  <a:pt x="9085791" y="1256539"/>
                </a:cubicBezTo>
                <a:cubicBezTo>
                  <a:pt x="8760609" y="1241195"/>
                  <a:pt x="8478966" y="1225522"/>
                  <a:pt x="8198155" y="1256539"/>
                </a:cubicBezTo>
                <a:cubicBezTo>
                  <a:pt x="7917344" y="1287556"/>
                  <a:pt x="7759390" y="1223799"/>
                  <a:pt x="7412938" y="1256539"/>
                </a:cubicBezTo>
                <a:cubicBezTo>
                  <a:pt x="7066486" y="1289279"/>
                  <a:pt x="6830080" y="1289264"/>
                  <a:pt x="6627721" y="1256539"/>
                </a:cubicBezTo>
                <a:cubicBezTo>
                  <a:pt x="6425362" y="1223814"/>
                  <a:pt x="6197369" y="1269552"/>
                  <a:pt x="5842504" y="1256539"/>
                </a:cubicBezTo>
                <a:cubicBezTo>
                  <a:pt x="5487639" y="1243526"/>
                  <a:pt x="5344746" y="1284889"/>
                  <a:pt x="5159707" y="1256539"/>
                </a:cubicBezTo>
                <a:cubicBezTo>
                  <a:pt x="4974668" y="1228189"/>
                  <a:pt x="4802407" y="1276735"/>
                  <a:pt x="4476910" y="1256539"/>
                </a:cubicBezTo>
                <a:cubicBezTo>
                  <a:pt x="4151413" y="1236343"/>
                  <a:pt x="4150664" y="1251299"/>
                  <a:pt x="3998952" y="1256539"/>
                </a:cubicBezTo>
                <a:cubicBezTo>
                  <a:pt x="3847240" y="1261779"/>
                  <a:pt x="3678718" y="1242246"/>
                  <a:pt x="3520994" y="1256539"/>
                </a:cubicBezTo>
                <a:cubicBezTo>
                  <a:pt x="3363270" y="1270832"/>
                  <a:pt x="3217031" y="1284332"/>
                  <a:pt x="2940616" y="1256539"/>
                </a:cubicBezTo>
                <a:cubicBezTo>
                  <a:pt x="2664201" y="1228746"/>
                  <a:pt x="2486695" y="1229162"/>
                  <a:pt x="2360238" y="1256539"/>
                </a:cubicBezTo>
                <a:cubicBezTo>
                  <a:pt x="2233781" y="1283916"/>
                  <a:pt x="1897551" y="1277223"/>
                  <a:pt x="1779861" y="1256539"/>
                </a:cubicBezTo>
                <a:cubicBezTo>
                  <a:pt x="1662171" y="1235855"/>
                  <a:pt x="1320388" y="1238290"/>
                  <a:pt x="1097063" y="1256539"/>
                </a:cubicBezTo>
                <a:cubicBezTo>
                  <a:pt x="873738" y="1274788"/>
                  <a:pt x="498419" y="1261588"/>
                  <a:pt x="209427" y="1256539"/>
                </a:cubicBezTo>
                <a:cubicBezTo>
                  <a:pt x="148164" y="1215242"/>
                  <a:pt x="70605" y="1097385"/>
                  <a:pt x="0" y="1047112"/>
                </a:cubicBezTo>
                <a:cubicBezTo>
                  <a:pt x="-14117" y="864038"/>
                  <a:pt x="-1616" y="708558"/>
                  <a:pt x="0" y="523556"/>
                </a:cubicBezTo>
                <a:cubicBezTo>
                  <a:pt x="1616" y="338554"/>
                  <a:pt x="-9370" y="111604"/>
                  <a:pt x="0" y="0"/>
                </a:cubicBezTo>
                <a:close/>
              </a:path>
              <a:path w="10451386" h="1256539" extrusionOk="0">
                <a:moveTo>
                  <a:pt x="0" y="0"/>
                </a:moveTo>
                <a:cubicBezTo>
                  <a:pt x="188474" y="43726"/>
                  <a:pt x="610362" y="-40513"/>
                  <a:pt x="887636" y="0"/>
                </a:cubicBezTo>
                <a:cubicBezTo>
                  <a:pt x="1164910" y="40513"/>
                  <a:pt x="1538298" y="37980"/>
                  <a:pt x="1775273" y="0"/>
                </a:cubicBezTo>
                <a:cubicBezTo>
                  <a:pt x="2012248" y="-37980"/>
                  <a:pt x="2302698" y="-3535"/>
                  <a:pt x="2662909" y="0"/>
                </a:cubicBezTo>
                <a:cubicBezTo>
                  <a:pt x="3023120" y="3535"/>
                  <a:pt x="3057845" y="-23350"/>
                  <a:pt x="3448126" y="0"/>
                </a:cubicBezTo>
                <a:cubicBezTo>
                  <a:pt x="3838407" y="23350"/>
                  <a:pt x="3746874" y="-17859"/>
                  <a:pt x="3926084" y="0"/>
                </a:cubicBezTo>
                <a:cubicBezTo>
                  <a:pt x="4105294" y="17859"/>
                  <a:pt x="4364547" y="10817"/>
                  <a:pt x="4608882" y="0"/>
                </a:cubicBezTo>
                <a:cubicBezTo>
                  <a:pt x="4853217" y="-10817"/>
                  <a:pt x="5123039" y="29966"/>
                  <a:pt x="5394098" y="0"/>
                </a:cubicBezTo>
                <a:cubicBezTo>
                  <a:pt x="5665157" y="-29966"/>
                  <a:pt x="5941833" y="39951"/>
                  <a:pt x="6281735" y="0"/>
                </a:cubicBezTo>
                <a:cubicBezTo>
                  <a:pt x="6621637" y="-39951"/>
                  <a:pt x="6639902" y="-5893"/>
                  <a:pt x="6862113" y="0"/>
                </a:cubicBezTo>
                <a:cubicBezTo>
                  <a:pt x="7084324" y="5893"/>
                  <a:pt x="7389157" y="-4036"/>
                  <a:pt x="7544910" y="0"/>
                </a:cubicBezTo>
                <a:cubicBezTo>
                  <a:pt x="7700663" y="4036"/>
                  <a:pt x="7899811" y="7481"/>
                  <a:pt x="8022868" y="0"/>
                </a:cubicBezTo>
                <a:cubicBezTo>
                  <a:pt x="8145925" y="-7481"/>
                  <a:pt x="8540235" y="26198"/>
                  <a:pt x="8808085" y="0"/>
                </a:cubicBezTo>
                <a:cubicBezTo>
                  <a:pt x="9075935" y="-26198"/>
                  <a:pt x="9333676" y="-3318"/>
                  <a:pt x="9490882" y="0"/>
                </a:cubicBezTo>
                <a:cubicBezTo>
                  <a:pt x="9648088" y="3318"/>
                  <a:pt x="10006272" y="-5960"/>
                  <a:pt x="10241959" y="0"/>
                </a:cubicBezTo>
                <a:cubicBezTo>
                  <a:pt x="10324676" y="100197"/>
                  <a:pt x="10413259" y="151504"/>
                  <a:pt x="10451386" y="209427"/>
                </a:cubicBezTo>
                <a:cubicBezTo>
                  <a:pt x="10475433" y="425665"/>
                  <a:pt x="10453182" y="578087"/>
                  <a:pt x="10451386" y="743454"/>
                </a:cubicBezTo>
                <a:cubicBezTo>
                  <a:pt x="10449590" y="908821"/>
                  <a:pt x="10442334" y="1007241"/>
                  <a:pt x="10451386" y="1256539"/>
                </a:cubicBezTo>
                <a:lnTo>
                  <a:pt x="10451386" y="1256539"/>
                </a:lnTo>
                <a:cubicBezTo>
                  <a:pt x="10331634" y="1245978"/>
                  <a:pt x="10102572" y="1262380"/>
                  <a:pt x="9973428" y="1256539"/>
                </a:cubicBezTo>
                <a:cubicBezTo>
                  <a:pt x="9844284" y="1250698"/>
                  <a:pt x="9497205" y="1237672"/>
                  <a:pt x="9188211" y="1256539"/>
                </a:cubicBezTo>
                <a:cubicBezTo>
                  <a:pt x="8879217" y="1275406"/>
                  <a:pt x="8681831" y="1263052"/>
                  <a:pt x="8402994" y="1256539"/>
                </a:cubicBezTo>
                <a:cubicBezTo>
                  <a:pt x="8124157" y="1250026"/>
                  <a:pt x="7898511" y="1283844"/>
                  <a:pt x="7617777" y="1256539"/>
                </a:cubicBezTo>
                <a:cubicBezTo>
                  <a:pt x="7337043" y="1229234"/>
                  <a:pt x="7219207" y="1277957"/>
                  <a:pt x="7037400" y="1256539"/>
                </a:cubicBezTo>
                <a:cubicBezTo>
                  <a:pt x="6855593" y="1235121"/>
                  <a:pt x="6602200" y="1234202"/>
                  <a:pt x="6354602" y="1256539"/>
                </a:cubicBezTo>
                <a:cubicBezTo>
                  <a:pt x="6107004" y="1278876"/>
                  <a:pt x="5793403" y="1236805"/>
                  <a:pt x="5569386" y="1256539"/>
                </a:cubicBezTo>
                <a:cubicBezTo>
                  <a:pt x="5345369" y="1276273"/>
                  <a:pt x="5061976" y="1265740"/>
                  <a:pt x="4784169" y="1256539"/>
                </a:cubicBezTo>
                <a:cubicBezTo>
                  <a:pt x="4506362" y="1247338"/>
                  <a:pt x="4526817" y="1245942"/>
                  <a:pt x="4408630" y="1256539"/>
                </a:cubicBezTo>
                <a:cubicBezTo>
                  <a:pt x="4290443" y="1267136"/>
                  <a:pt x="4182893" y="1247349"/>
                  <a:pt x="4033092" y="1256539"/>
                </a:cubicBezTo>
                <a:cubicBezTo>
                  <a:pt x="3883291" y="1265729"/>
                  <a:pt x="3518725" y="1235925"/>
                  <a:pt x="3145455" y="1256539"/>
                </a:cubicBezTo>
                <a:cubicBezTo>
                  <a:pt x="2772185" y="1277153"/>
                  <a:pt x="2859579" y="1250421"/>
                  <a:pt x="2769917" y="1256539"/>
                </a:cubicBezTo>
                <a:cubicBezTo>
                  <a:pt x="2680255" y="1262657"/>
                  <a:pt x="2344006" y="1235656"/>
                  <a:pt x="1984700" y="1256539"/>
                </a:cubicBezTo>
                <a:cubicBezTo>
                  <a:pt x="1625394" y="1277422"/>
                  <a:pt x="1576853" y="1232759"/>
                  <a:pt x="1301903" y="1256539"/>
                </a:cubicBezTo>
                <a:cubicBezTo>
                  <a:pt x="1026953" y="1280319"/>
                  <a:pt x="564283" y="1255069"/>
                  <a:pt x="209427" y="1256539"/>
                </a:cubicBezTo>
                <a:cubicBezTo>
                  <a:pt x="157763" y="1184550"/>
                  <a:pt x="106860" y="1142041"/>
                  <a:pt x="0" y="1047112"/>
                </a:cubicBezTo>
                <a:cubicBezTo>
                  <a:pt x="6626" y="935722"/>
                  <a:pt x="10225" y="656962"/>
                  <a:pt x="0" y="523556"/>
                </a:cubicBezTo>
                <a:cubicBezTo>
                  <a:pt x="-10225" y="390150"/>
                  <a:pt x="5034" y="231100"/>
                  <a:pt x="0" y="0"/>
                </a:cubicBezTo>
                <a:close/>
              </a:path>
            </a:pathLst>
          </a:custGeom>
          <a:solidFill>
            <a:schemeClr val="bg1">
              <a:alpha val="71764"/>
            </a:schemeClr>
          </a:solidFill>
          <a:ln w="50800" cap="flat" cmpd="sng">
            <a:solidFill>
              <a:srgbClr val="00B050"/>
            </a:solidFill>
            <a:prstDash val="dash"/>
            <a:miter lim="800000"/>
            <a:headEnd type="none" w="sm" len="sm"/>
            <a:tailEnd type="none" w="sm" len="sm"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800"/>
              <a:buFont typeface="Times New Roman"/>
              <a:buNone/>
              <a:tabLst/>
              <a:defRPr/>
            </a:pPr>
            <a:endParaRPr kumimoji="0" sz="2800" b="1" i="0" u="none" strike="noStrike" kern="0" cap="none" spc="0" normalizeH="0" baseline="0" noProof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3" name="Text Box 5"/>
          <p:cNvSpPr txBox="1">
            <a:spLocks noChangeArrowheads="1"/>
          </p:cNvSpPr>
          <p:nvPr/>
        </p:nvSpPr>
        <p:spPr bwMode="auto">
          <a:xfrm>
            <a:off x="614469" y="1266580"/>
            <a:ext cx="8354499" cy="1107996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en-US" altLang="en-US" sz="2200" b="1" u="sng" dirty="0" err="1">
                <a:latin typeface="+mn-lt"/>
              </a:rPr>
              <a:t>Bài</a:t>
            </a:r>
            <a:r>
              <a:rPr lang="en-US" altLang="en-US" sz="2200" b="1" u="sng" dirty="0">
                <a:latin typeface="+mn-lt"/>
              </a:rPr>
              <a:t> 3:</a:t>
            </a:r>
            <a:r>
              <a:rPr lang="en-US" altLang="en-US" sz="2200" b="1" dirty="0">
                <a:latin typeface="+mn-lt"/>
              </a:rPr>
              <a:t> </a:t>
            </a:r>
            <a:r>
              <a:rPr lang="en-US" altLang="en-US" sz="2200" dirty="0" err="1">
                <a:latin typeface="+mn-lt"/>
              </a:rPr>
              <a:t>Cuối</a:t>
            </a:r>
            <a:r>
              <a:rPr lang="en-US" altLang="en-US" sz="2200" dirty="0">
                <a:latin typeface="+mn-lt"/>
              </a:rPr>
              <a:t> </a:t>
            </a:r>
            <a:r>
              <a:rPr lang="en-US" altLang="en-US" sz="2200" dirty="0" err="1">
                <a:latin typeface="+mn-lt"/>
              </a:rPr>
              <a:t>năm</a:t>
            </a:r>
            <a:r>
              <a:rPr lang="en-US" altLang="en-US" sz="2200" dirty="0">
                <a:latin typeface="+mn-lt"/>
              </a:rPr>
              <a:t> 2021 </a:t>
            </a:r>
            <a:r>
              <a:rPr lang="en-US" altLang="en-US" sz="2200" dirty="0" err="1">
                <a:latin typeface="+mn-lt"/>
              </a:rPr>
              <a:t>số</a:t>
            </a:r>
            <a:r>
              <a:rPr lang="en-US" altLang="en-US" sz="2200" dirty="0">
                <a:latin typeface="+mn-lt"/>
              </a:rPr>
              <a:t> </a:t>
            </a:r>
            <a:r>
              <a:rPr lang="en-US" altLang="en-US" sz="2200" dirty="0" err="1">
                <a:latin typeface="+mn-lt"/>
              </a:rPr>
              <a:t>dân</a:t>
            </a:r>
            <a:r>
              <a:rPr lang="en-US" altLang="en-US" sz="2200" dirty="0">
                <a:latin typeface="+mn-lt"/>
              </a:rPr>
              <a:t> </a:t>
            </a:r>
            <a:r>
              <a:rPr lang="en-US" altLang="en-US" sz="2200" dirty="0" err="1">
                <a:latin typeface="+mn-lt"/>
              </a:rPr>
              <a:t>của</a:t>
            </a:r>
            <a:r>
              <a:rPr lang="en-US" altLang="en-US" sz="2200" dirty="0">
                <a:latin typeface="+mn-lt"/>
              </a:rPr>
              <a:t> </a:t>
            </a:r>
            <a:r>
              <a:rPr lang="en-US" altLang="en-US" sz="2200" dirty="0" err="1">
                <a:latin typeface="+mn-lt"/>
              </a:rPr>
              <a:t>nước</a:t>
            </a:r>
            <a:r>
              <a:rPr lang="en-US" altLang="en-US" sz="2200" dirty="0">
                <a:latin typeface="+mn-lt"/>
              </a:rPr>
              <a:t> ta </a:t>
            </a:r>
            <a:r>
              <a:rPr lang="en-US" altLang="en-US" sz="2200" dirty="0" err="1">
                <a:latin typeface="+mn-lt"/>
              </a:rPr>
              <a:t>là</a:t>
            </a:r>
            <a:r>
              <a:rPr lang="en-US" altLang="en-US" sz="2200" dirty="0">
                <a:latin typeface="+mn-lt"/>
              </a:rPr>
              <a:t> </a:t>
            </a:r>
            <a:r>
              <a:rPr lang="en-SG" sz="2200" dirty="0"/>
              <a:t>98 176 000 </a:t>
            </a:r>
            <a:r>
              <a:rPr lang="en-US" altLang="en-US" sz="2200" dirty="0" err="1">
                <a:latin typeface="+mn-lt"/>
              </a:rPr>
              <a:t>người</a:t>
            </a:r>
            <a:r>
              <a:rPr lang="en-US" altLang="en-US" sz="2200" dirty="0">
                <a:latin typeface="+mn-lt"/>
              </a:rPr>
              <a:t>. </a:t>
            </a:r>
            <a:r>
              <a:rPr lang="en-US" altLang="en-US" sz="2200" dirty="0" err="1">
                <a:latin typeface="+mn-lt"/>
              </a:rPr>
              <a:t>Nếu</a:t>
            </a:r>
            <a:r>
              <a:rPr lang="en-US" altLang="en-US" sz="2200" dirty="0">
                <a:latin typeface="+mn-lt"/>
              </a:rPr>
              <a:t> </a:t>
            </a:r>
            <a:r>
              <a:rPr lang="en-US" altLang="en-US" sz="2200" dirty="0" err="1">
                <a:latin typeface="+mn-lt"/>
              </a:rPr>
              <a:t>tỉ</a:t>
            </a:r>
            <a:r>
              <a:rPr lang="en-US" altLang="en-US" sz="2200" dirty="0">
                <a:latin typeface="+mn-lt"/>
              </a:rPr>
              <a:t> </a:t>
            </a:r>
            <a:r>
              <a:rPr lang="en-US" altLang="en-US" sz="2200" dirty="0" err="1">
                <a:latin typeface="+mn-lt"/>
              </a:rPr>
              <a:t>lệ</a:t>
            </a:r>
            <a:r>
              <a:rPr lang="en-US" altLang="en-US" sz="2200" dirty="0">
                <a:latin typeface="+mn-lt"/>
              </a:rPr>
              <a:t> </a:t>
            </a:r>
            <a:r>
              <a:rPr lang="en-US" altLang="en-US" sz="2200" dirty="0" err="1">
                <a:latin typeface="+mn-lt"/>
              </a:rPr>
              <a:t>tăng</a:t>
            </a:r>
            <a:r>
              <a:rPr lang="en-US" altLang="en-US" sz="2200" dirty="0">
                <a:latin typeface="+mn-lt"/>
              </a:rPr>
              <a:t> </a:t>
            </a:r>
            <a:r>
              <a:rPr lang="en-US" altLang="en-US" sz="2200" dirty="0" err="1">
                <a:latin typeface="+mn-lt"/>
              </a:rPr>
              <a:t>dân</a:t>
            </a:r>
            <a:r>
              <a:rPr lang="en-US" altLang="en-US" sz="2200" dirty="0">
                <a:latin typeface="+mn-lt"/>
              </a:rPr>
              <a:t> </a:t>
            </a:r>
            <a:r>
              <a:rPr lang="en-US" altLang="en-US" sz="2200" dirty="0" err="1">
                <a:latin typeface="+mn-lt"/>
              </a:rPr>
              <a:t>số</a:t>
            </a:r>
            <a:r>
              <a:rPr lang="en-US" altLang="en-US" sz="2200" dirty="0">
                <a:latin typeface="+mn-lt"/>
              </a:rPr>
              <a:t> </a:t>
            </a:r>
            <a:r>
              <a:rPr lang="en-US" altLang="en-US" sz="2200" dirty="0" err="1">
                <a:latin typeface="+mn-lt"/>
              </a:rPr>
              <a:t>hằng</a:t>
            </a:r>
            <a:r>
              <a:rPr lang="en-US" altLang="en-US" sz="2200" dirty="0">
                <a:latin typeface="+mn-lt"/>
              </a:rPr>
              <a:t> </a:t>
            </a:r>
            <a:r>
              <a:rPr lang="en-US" altLang="en-US" sz="2200" dirty="0" err="1">
                <a:latin typeface="+mn-lt"/>
              </a:rPr>
              <a:t>năm</a:t>
            </a:r>
            <a:r>
              <a:rPr lang="en-US" altLang="en-US" sz="2200" dirty="0">
                <a:latin typeface="+mn-lt"/>
              </a:rPr>
              <a:t> </a:t>
            </a:r>
            <a:r>
              <a:rPr lang="en-US" altLang="en-US" sz="2200" dirty="0" err="1">
                <a:latin typeface="+mn-lt"/>
              </a:rPr>
              <a:t>là</a:t>
            </a:r>
            <a:r>
              <a:rPr lang="en-US" altLang="en-US" sz="2200" dirty="0">
                <a:latin typeface="+mn-lt"/>
              </a:rPr>
              <a:t> 1,4 % </a:t>
            </a:r>
            <a:r>
              <a:rPr lang="en-US" altLang="en-US" sz="2200" dirty="0" err="1">
                <a:latin typeface="+mn-lt"/>
              </a:rPr>
              <a:t>thì</a:t>
            </a:r>
            <a:r>
              <a:rPr lang="en-US" altLang="en-US" sz="2200" dirty="0">
                <a:latin typeface="+mn-lt"/>
              </a:rPr>
              <a:t> </a:t>
            </a:r>
            <a:r>
              <a:rPr lang="en-US" altLang="en-US" sz="2200" dirty="0" err="1">
                <a:latin typeface="+mn-lt"/>
              </a:rPr>
              <a:t>đến</a:t>
            </a:r>
            <a:r>
              <a:rPr lang="en-US" altLang="en-US" sz="2200" dirty="0">
                <a:latin typeface="+mn-lt"/>
              </a:rPr>
              <a:t> </a:t>
            </a:r>
            <a:r>
              <a:rPr lang="en-US" altLang="en-US" sz="2200" dirty="0" err="1">
                <a:latin typeface="+mn-lt"/>
              </a:rPr>
              <a:t>hết</a:t>
            </a:r>
            <a:r>
              <a:rPr lang="en-US" altLang="en-US" sz="2200" dirty="0">
                <a:latin typeface="+mn-lt"/>
              </a:rPr>
              <a:t> </a:t>
            </a:r>
            <a:r>
              <a:rPr lang="en-US" altLang="en-US" sz="2200" dirty="0" err="1">
                <a:latin typeface="+mn-lt"/>
              </a:rPr>
              <a:t>năm</a:t>
            </a:r>
            <a:r>
              <a:rPr lang="en-US" altLang="en-US" sz="2200" dirty="0">
                <a:latin typeface="+mn-lt"/>
              </a:rPr>
              <a:t> 2022 </a:t>
            </a:r>
            <a:r>
              <a:rPr lang="en-US" altLang="en-US" sz="2200" dirty="0" err="1">
                <a:latin typeface="+mn-lt"/>
              </a:rPr>
              <a:t>số</a:t>
            </a:r>
            <a:r>
              <a:rPr lang="en-US" altLang="en-US" sz="2200" dirty="0">
                <a:latin typeface="+mn-lt"/>
              </a:rPr>
              <a:t> </a:t>
            </a:r>
            <a:r>
              <a:rPr lang="en-US" altLang="en-US" sz="2200" dirty="0" err="1">
                <a:latin typeface="+mn-lt"/>
              </a:rPr>
              <a:t>dân</a:t>
            </a:r>
            <a:r>
              <a:rPr lang="en-US" altLang="en-US" sz="2200" dirty="0">
                <a:latin typeface="+mn-lt"/>
              </a:rPr>
              <a:t> </a:t>
            </a:r>
            <a:r>
              <a:rPr lang="en-US" altLang="en-US" sz="2200" dirty="0" err="1">
                <a:latin typeface="+mn-lt"/>
              </a:rPr>
              <a:t>của</a:t>
            </a:r>
            <a:r>
              <a:rPr lang="en-US" altLang="en-US" sz="2200" dirty="0">
                <a:latin typeface="+mn-lt"/>
              </a:rPr>
              <a:t> </a:t>
            </a:r>
            <a:r>
              <a:rPr lang="en-US" altLang="en-US" sz="2200" dirty="0" err="1">
                <a:latin typeface="+mn-lt"/>
              </a:rPr>
              <a:t>nước</a:t>
            </a:r>
            <a:r>
              <a:rPr lang="en-US" altLang="en-US" sz="2200" dirty="0">
                <a:latin typeface="+mn-lt"/>
              </a:rPr>
              <a:t> ta </a:t>
            </a:r>
            <a:r>
              <a:rPr lang="en-US" altLang="en-US" sz="2200" dirty="0" err="1">
                <a:latin typeface="+mn-lt"/>
              </a:rPr>
              <a:t>là</a:t>
            </a:r>
            <a:r>
              <a:rPr lang="en-US" altLang="en-US" sz="2200" dirty="0">
                <a:latin typeface="+mn-lt"/>
              </a:rPr>
              <a:t> bao </a:t>
            </a:r>
            <a:r>
              <a:rPr lang="en-US" altLang="en-US" sz="2200" dirty="0" err="1">
                <a:latin typeface="+mn-lt"/>
              </a:rPr>
              <a:t>nhiêu</a:t>
            </a:r>
            <a:r>
              <a:rPr lang="en-US" altLang="en-US" sz="2200" dirty="0">
                <a:latin typeface="+mn-lt"/>
              </a:rPr>
              <a:t> </a:t>
            </a:r>
            <a:r>
              <a:rPr lang="en-US" altLang="en-US" sz="2200" dirty="0" err="1">
                <a:latin typeface="+mn-lt"/>
              </a:rPr>
              <a:t>người</a:t>
            </a:r>
            <a:r>
              <a:rPr lang="en-US" altLang="en-US" sz="2200" dirty="0">
                <a:latin typeface="+mn-lt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9502691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8" name="Google Shape;2568;p45"/>
          <p:cNvSpPr txBox="1">
            <a:spLocks noGrp="1"/>
          </p:cNvSpPr>
          <p:nvPr>
            <p:ph type="subTitle" idx="1"/>
          </p:nvPr>
        </p:nvSpPr>
        <p:spPr>
          <a:xfrm>
            <a:off x="1584775" y="2571371"/>
            <a:ext cx="2752200" cy="728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Tắm cùng Miu con</a:t>
            </a:r>
            <a:endParaRPr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Google Shape;188;p10"/>
          <p:cNvSpPr/>
          <p:nvPr/>
        </p:nvSpPr>
        <p:spPr>
          <a:xfrm>
            <a:off x="294538" y="325619"/>
            <a:ext cx="8701102" cy="4036407"/>
          </a:xfrm>
          <a:custGeom>
            <a:avLst/>
            <a:gdLst/>
            <a:ahLst/>
            <a:cxnLst/>
            <a:rect l="l" t="t" r="r" b="b"/>
            <a:pathLst>
              <a:path w="10451386" h="1256539" fill="none" extrusionOk="0">
                <a:moveTo>
                  <a:pt x="0" y="0"/>
                </a:moveTo>
                <a:cubicBezTo>
                  <a:pt x="408788" y="29144"/>
                  <a:pt x="554164" y="-22839"/>
                  <a:pt x="887636" y="0"/>
                </a:cubicBezTo>
                <a:cubicBezTo>
                  <a:pt x="1221108" y="22839"/>
                  <a:pt x="1345916" y="-6692"/>
                  <a:pt x="1468014" y="0"/>
                </a:cubicBezTo>
                <a:cubicBezTo>
                  <a:pt x="1590112" y="6692"/>
                  <a:pt x="1740208" y="-7083"/>
                  <a:pt x="1945972" y="0"/>
                </a:cubicBezTo>
                <a:cubicBezTo>
                  <a:pt x="2151736" y="7083"/>
                  <a:pt x="2534777" y="-33197"/>
                  <a:pt x="2731189" y="0"/>
                </a:cubicBezTo>
                <a:cubicBezTo>
                  <a:pt x="2927601" y="33197"/>
                  <a:pt x="3267599" y="-19934"/>
                  <a:pt x="3516406" y="0"/>
                </a:cubicBezTo>
                <a:cubicBezTo>
                  <a:pt x="3765213" y="19934"/>
                  <a:pt x="3907144" y="-23626"/>
                  <a:pt x="4096784" y="0"/>
                </a:cubicBezTo>
                <a:cubicBezTo>
                  <a:pt x="4286424" y="23626"/>
                  <a:pt x="4513776" y="2926"/>
                  <a:pt x="4677161" y="0"/>
                </a:cubicBezTo>
                <a:cubicBezTo>
                  <a:pt x="4840546" y="-2926"/>
                  <a:pt x="5168385" y="-27778"/>
                  <a:pt x="5564798" y="0"/>
                </a:cubicBezTo>
                <a:cubicBezTo>
                  <a:pt x="5961211" y="27778"/>
                  <a:pt x="6200562" y="28585"/>
                  <a:pt x="6452434" y="0"/>
                </a:cubicBezTo>
                <a:cubicBezTo>
                  <a:pt x="6704306" y="-28585"/>
                  <a:pt x="6675390" y="4203"/>
                  <a:pt x="6827973" y="0"/>
                </a:cubicBezTo>
                <a:cubicBezTo>
                  <a:pt x="6980556" y="-4203"/>
                  <a:pt x="7162730" y="-22426"/>
                  <a:pt x="7305931" y="0"/>
                </a:cubicBezTo>
                <a:cubicBezTo>
                  <a:pt x="7449132" y="22426"/>
                  <a:pt x="8012810" y="-27082"/>
                  <a:pt x="8193567" y="0"/>
                </a:cubicBezTo>
                <a:cubicBezTo>
                  <a:pt x="8374324" y="27082"/>
                  <a:pt x="8464783" y="7393"/>
                  <a:pt x="8569106" y="0"/>
                </a:cubicBezTo>
                <a:cubicBezTo>
                  <a:pt x="8673429" y="-7393"/>
                  <a:pt x="8839943" y="-16267"/>
                  <a:pt x="9047064" y="0"/>
                </a:cubicBezTo>
                <a:cubicBezTo>
                  <a:pt x="9254185" y="16267"/>
                  <a:pt x="9496103" y="5477"/>
                  <a:pt x="9627441" y="0"/>
                </a:cubicBezTo>
                <a:cubicBezTo>
                  <a:pt x="9758779" y="-5477"/>
                  <a:pt x="9984894" y="28420"/>
                  <a:pt x="10241959" y="0"/>
                </a:cubicBezTo>
                <a:cubicBezTo>
                  <a:pt x="10293163" y="68577"/>
                  <a:pt x="10349984" y="113110"/>
                  <a:pt x="10451386" y="209427"/>
                </a:cubicBezTo>
                <a:cubicBezTo>
                  <a:pt x="10433605" y="452277"/>
                  <a:pt x="10429381" y="594834"/>
                  <a:pt x="10451386" y="753925"/>
                </a:cubicBezTo>
                <a:cubicBezTo>
                  <a:pt x="10473391" y="913016"/>
                  <a:pt x="10447336" y="1097617"/>
                  <a:pt x="10451386" y="1256539"/>
                </a:cubicBezTo>
                <a:lnTo>
                  <a:pt x="10451386" y="1256539"/>
                </a:lnTo>
                <a:cubicBezTo>
                  <a:pt x="10305420" y="1253307"/>
                  <a:pt x="10118555" y="1259808"/>
                  <a:pt x="9871008" y="1256539"/>
                </a:cubicBezTo>
                <a:cubicBezTo>
                  <a:pt x="9623461" y="1253270"/>
                  <a:pt x="9410973" y="1271883"/>
                  <a:pt x="9085791" y="1256539"/>
                </a:cubicBezTo>
                <a:cubicBezTo>
                  <a:pt x="8760609" y="1241195"/>
                  <a:pt x="8478966" y="1225522"/>
                  <a:pt x="8198155" y="1256539"/>
                </a:cubicBezTo>
                <a:cubicBezTo>
                  <a:pt x="7917344" y="1287556"/>
                  <a:pt x="7759390" y="1223799"/>
                  <a:pt x="7412938" y="1256539"/>
                </a:cubicBezTo>
                <a:cubicBezTo>
                  <a:pt x="7066486" y="1289279"/>
                  <a:pt x="6830080" y="1289264"/>
                  <a:pt x="6627721" y="1256539"/>
                </a:cubicBezTo>
                <a:cubicBezTo>
                  <a:pt x="6425362" y="1223814"/>
                  <a:pt x="6197369" y="1269552"/>
                  <a:pt x="5842504" y="1256539"/>
                </a:cubicBezTo>
                <a:cubicBezTo>
                  <a:pt x="5487639" y="1243526"/>
                  <a:pt x="5344746" y="1284889"/>
                  <a:pt x="5159707" y="1256539"/>
                </a:cubicBezTo>
                <a:cubicBezTo>
                  <a:pt x="4974668" y="1228189"/>
                  <a:pt x="4802407" y="1276735"/>
                  <a:pt x="4476910" y="1256539"/>
                </a:cubicBezTo>
                <a:cubicBezTo>
                  <a:pt x="4151413" y="1236343"/>
                  <a:pt x="4150664" y="1251299"/>
                  <a:pt x="3998952" y="1256539"/>
                </a:cubicBezTo>
                <a:cubicBezTo>
                  <a:pt x="3847240" y="1261779"/>
                  <a:pt x="3678718" y="1242246"/>
                  <a:pt x="3520994" y="1256539"/>
                </a:cubicBezTo>
                <a:cubicBezTo>
                  <a:pt x="3363270" y="1270832"/>
                  <a:pt x="3217031" y="1284332"/>
                  <a:pt x="2940616" y="1256539"/>
                </a:cubicBezTo>
                <a:cubicBezTo>
                  <a:pt x="2664201" y="1228746"/>
                  <a:pt x="2486695" y="1229162"/>
                  <a:pt x="2360238" y="1256539"/>
                </a:cubicBezTo>
                <a:cubicBezTo>
                  <a:pt x="2233781" y="1283916"/>
                  <a:pt x="1897551" y="1277223"/>
                  <a:pt x="1779861" y="1256539"/>
                </a:cubicBezTo>
                <a:cubicBezTo>
                  <a:pt x="1662171" y="1235855"/>
                  <a:pt x="1320388" y="1238290"/>
                  <a:pt x="1097063" y="1256539"/>
                </a:cubicBezTo>
                <a:cubicBezTo>
                  <a:pt x="873738" y="1274788"/>
                  <a:pt x="498419" y="1261588"/>
                  <a:pt x="209427" y="1256539"/>
                </a:cubicBezTo>
                <a:cubicBezTo>
                  <a:pt x="148164" y="1215242"/>
                  <a:pt x="70605" y="1097385"/>
                  <a:pt x="0" y="1047112"/>
                </a:cubicBezTo>
                <a:cubicBezTo>
                  <a:pt x="-14117" y="864038"/>
                  <a:pt x="-1616" y="708558"/>
                  <a:pt x="0" y="523556"/>
                </a:cubicBezTo>
                <a:cubicBezTo>
                  <a:pt x="1616" y="338554"/>
                  <a:pt x="-9370" y="111604"/>
                  <a:pt x="0" y="0"/>
                </a:cubicBezTo>
                <a:close/>
              </a:path>
              <a:path w="10451386" h="1256539" extrusionOk="0">
                <a:moveTo>
                  <a:pt x="0" y="0"/>
                </a:moveTo>
                <a:cubicBezTo>
                  <a:pt x="188474" y="43726"/>
                  <a:pt x="610362" y="-40513"/>
                  <a:pt x="887636" y="0"/>
                </a:cubicBezTo>
                <a:cubicBezTo>
                  <a:pt x="1164910" y="40513"/>
                  <a:pt x="1538298" y="37980"/>
                  <a:pt x="1775273" y="0"/>
                </a:cubicBezTo>
                <a:cubicBezTo>
                  <a:pt x="2012248" y="-37980"/>
                  <a:pt x="2302698" y="-3535"/>
                  <a:pt x="2662909" y="0"/>
                </a:cubicBezTo>
                <a:cubicBezTo>
                  <a:pt x="3023120" y="3535"/>
                  <a:pt x="3057845" y="-23350"/>
                  <a:pt x="3448126" y="0"/>
                </a:cubicBezTo>
                <a:cubicBezTo>
                  <a:pt x="3838407" y="23350"/>
                  <a:pt x="3746874" y="-17859"/>
                  <a:pt x="3926084" y="0"/>
                </a:cubicBezTo>
                <a:cubicBezTo>
                  <a:pt x="4105294" y="17859"/>
                  <a:pt x="4364547" y="10817"/>
                  <a:pt x="4608882" y="0"/>
                </a:cubicBezTo>
                <a:cubicBezTo>
                  <a:pt x="4853217" y="-10817"/>
                  <a:pt x="5123039" y="29966"/>
                  <a:pt x="5394098" y="0"/>
                </a:cubicBezTo>
                <a:cubicBezTo>
                  <a:pt x="5665157" y="-29966"/>
                  <a:pt x="5941833" y="39951"/>
                  <a:pt x="6281735" y="0"/>
                </a:cubicBezTo>
                <a:cubicBezTo>
                  <a:pt x="6621637" y="-39951"/>
                  <a:pt x="6639902" y="-5893"/>
                  <a:pt x="6862113" y="0"/>
                </a:cubicBezTo>
                <a:cubicBezTo>
                  <a:pt x="7084324" y="5893"/>
                  <a:pt x="7389157" y="-4036"/>
                  <a:pt x="7544910" y="0"/>
                </a:cubicBezTo>
                <a:cubicBezTo>
                  <a:pt x="7700663" y="4036"/>
                  <a:pt x="7899811" y="7481"/>
                  <a:pt x="8022868" y="0"/>
                </a:cubicBezTo>
                <a:cubicBezTo>
                  <a:pt x="8145925" y="-7481"/>
                  <a:pt x="8540235" y="26198"/>
                  <a:pt x="8808085" y="0"/>
                </a:cubicBezTo>
                <a:cubicBezTo>
                  <a:pt x="9075935" y="-26198"/>
                  <a:pt x="9333676" y="-3318"/>
                  <a:pt x="9490882" y="0"/>
                </a:cubicBezTo>
                <a:cubicBezTo>
                  <a:pt x="9648088" y="3318"/>
                  <a:pt x="10006272" y="-5960"/>
                  <a:pt x="10241959" y="0"/>
                </a:cubicBezTo>
                <a:cubicBezTo>
                  <a:pt x="10324676" y="100197"/>
                  <a:pt x="10413259" y="151504"/>
                  <a:pt x="10451386" y="209427"/>
                </a:cubicBezTo>
                <a:cubicBezTo>
                  <a:pt x="10475433" y="425665"/>
                  <a:pt x="10453182" y="578087"/>
                  <a:pt x="10451386" y="743454"/>
                </a:cubicBezTo>
                <a:cubicBezTo>
                  <a:pt x="10449590" y="908821"/>
                  <a:pt x="10442334" y="1007241"/>
                  <a:pt x="10451386" y="1256539"/>
                </a:cubicBezTo>
                <a:lnTo>
                  <a:pt x="10451386" y="1256539"/>
                </a:lnTo>
                <a:cubicBezTo>
                  <a:pt x="10331634" y="1245978"/>
                  <a:pt x="10102572" y="1262380"/>
                  <a:pt x="9973428" y="1256539"/>
                </a:cubicBezTo>
                <a:cubicBezTo>
                  <a:pt x="9844284" y="1250698"/>
                  <a:pt x="9497205" y="1237672"/>
                  <a:pt x="9188211" y="1256539"/>
                </a:cubicBezTo>
                <a:cubicBezTo>
                  <a:pt x="8879217" y="1275406"/>
                  <a:pt x="8681831" y="1263052"/>
                  <a:pt x="8402994" y="1256539"/>
                </a:cubicBezTo>
                <a:cubicBezTo>
                  <a:pt x="8124157" y="1250026"/>
                  <a:pt x="7898511" y="1283844"/>
                  <a:pt x="7617777" y="1256539"/>
                </a:cubicBezTo>
                <a:cubicBezTo>
                  <a:pt x="7337043" y="1229234"/>
                  <a:pt x="7219207" y="1277957"/>
                  <a:pt x="7037400" y="1256539"/>
                </a:cubicBezTo>
                <a:cubicBezTo>
                  <a:pt x="6855593" y="1235121"/>
                  <a:pt x="6602200" y="1234202"/>
                  <a:pt x="6354602" y="1256539"/>
                </a:cubicBezTo>
                <a:cubicBezTo>
                  <a:pt x="6107004" y="1278876"/>
                  <a:pt x="5793403" y="1236805"/>
                  <a:pt x="5569386" y="1256539"/>
                </a:cubicBezTo>
                <a:cubicBezTo>
                  <a:pt x="5345369" y="1276273"/>
                  <a:pt x="5061976" y="1265740"/>
                  <a:pt x="4784169" y="1256539"/>
                </a:cubicBezTo>
                <a:cubicBezTo>
                  <a:pt x="4506362" y="1247338"/>
                  <a:pt x="4526817" y="1245942"/>
                  <a:pt x="4408630" y="1256539"/>
                </a:cubicBezTo>
                <a:cubicBezTo>
                  <a:pt x="4290443" y="1267136"/>
                  <a:pt x="4182893" y="1247349"/>
                  <a:pt x="4033092" y="1256539"/>
                </a:cubicBezTo>
                <a:cubicBezTo>
                  <a:pt x="3883291" y="1265729"/>
                  <a:pt x="3518725" y="1235925"/>
                  <a:pt x="3145455" y="1256539"/>
                </a:cubicBezTo>
                <a:cubicBezTo>
                  <a:pt x="2772185" y="1277153"/>
                  <a:pt x="2859579" y="1250421"/>
                  <a:pt x="2769917" y="1256539"/>
                </a:cubicBezTo>
                <a:cubicBezTo>
                  <a:pt x="2680255" y="1262657"/>
                  <a:pt x="2344006" y="1235656"/>
                  <a:pt x="1984700" y="1256539"/>
                </a:cubicBezTo>
                <a:cubicBezTo>
                  <a:pt x="1625394" y="1277422"/>
                  <a:pt x="1576853" y="1232759"/>
                  <a:pt x="1301903" y="1256539"/>
                </a:cubicBezTo>
                <a:cubicBezTo>
                  <a:pt x="1026953" y="1280319"/>
                  <a:pt x="564283" y="1255069"/>
                  <a:pt x="209427" y="1256539"/>
                </a:cubicBezTo>
                <a:cubicBezTo>
                  <a:pt x="157763" y="1184550"/>
                  <a:pt x="106860" y="1142041"/>
                  <a:pt x="0" y="1047112"/>
                </a:cubicBezTo>
                <a:cubicBezTo>
                  <a:pt x="6626" y="935722"/>
                  <a:pt x="10225" y="656962"/>
                  <a:pt x="0" y="523556"/>
                </a:cubicBezTo>
                <a:cubicBezTo>
                  <a:pt x="-10225" y="390150"/>
                  <a:pt x="5034" y="231100"/>
                  <a:pt x="0" y="0"/>
                </a:cubicBezTo>
                <a:close/>
              </a:path>
            </a:pathLst>
          </a:custGeom>
          <a:solidFill>
            <a:srgbClr val="FFFFFF"/>
          </a:solidFill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mes New Roman"/>
              <a:buNone/>
            </a:pPr>
            <a:endParaRPr sz="2800" b="1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294538" y="325620"/>
            <a:ext cx="8357626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None/>
            </a:pPr>
            <a:r>
              <a:rPr lang="en-US" altLang="en-US" sz="2800" i="1" u="sng" dirty="0" err="1">
                <a:solidFill>
                  <a:srgbClr val="C00000"/>
                </a:solidFill>
              </a:rPr>
              <a:t>Bài</a:t>
            </a:r>
            <a:r>
              <a:rPr lang="en-US" altLang="en-US" sz="2800" i="1" u="sng" dirty="0">
                <a:solidFill>
                  <a:srgbClr val="C00000"/>
                </a:solidFill>
              </a:rPr>
              <a:t> </a:t>
            </a:r>
            <a:r>
              <a:rPr lang="en-US" altLang="en-US" sz="2800" i="1" u="sng" dirty="0" err="1">
                <a:solidFill>
                  <a:srgbClr val="C00000"/>
                </a:solidFill>
              </a:rPr>
              <a:t>giải</a:t>
            </a:r>
            <a:endParaRPr lang="en-US" altLang="en-US" sz="2800" i="1" u="sng" dirty="0">
              <a:solidFill>
                <a:srgbClr val="C00000"/>
              </a:solidFill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 i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Coi</a:t>
            </a:r>
            <a:r>
              <a:rPr lang="en-US" altLang="en-US" sz="2800" i="1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 </a:t>
            </a:r>
            <a:r>
              <a:rPr lang="en-US" altLang="en-US" sz="2800" i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số</a:t>
            </a:r>
            <a:r>
              <a:rPr lang="en-US" altLang="en-US" sz="2800" i="1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 </a:t>
            </a:r>
            <a:r>
              <a:rPr lang="en-US" altLang="en-US" sz="2800" i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dân</a:t>
            </a:r>
            <a:r>
              <a:rPr lang="en-US" altLang="en-US" sz="2800" i="1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 </a:t>
            </a:r>
            <a:r>
              <a:rPr lang="en-US" altLang="en-US" sz="2800" i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năm</a:t>
            </a:r>
            <a:r>
              <a:rPr lang="en-US" altLang="en-US" sz="2800" i="1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 2021 </a:t>
            </a:r>
            <a:r>
              <a:rPr lang="en-US" altLang="en-US" sz="2800" i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là</a:t>
            </a:r>
            <a:r>
              <a:rPr lang="en-US" altLang="en-US" sz="2800" i="1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 100 %</a:t>
            </a:r>
          </a:p>
        </p:txBody>
      </p:sp>
      <p:sp>
        <p:nvSpPr>
          <p:cNvPr id="11" name="Oval 10"/>
          <p:cNvSpPr/>
          <p:nvPr/>
        </p:nvSpPr>
        <p:spPr>
          <a:xfrm>
            <a:off x="94827" y="74507"/>
            <a:ext cx="1165013" cy="677333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157592" y="213118"/>
            <a:ext cx="103948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/>
              <a:t>Cách</a:t>
            </a:r>
            <a:r>
              <a:rPr lang="en-US" sz="2000" dirty="0"/>
              <a:t> 2</a:t>
            </a:r>
          </a:p>
        </p:txBody>
      </p:sp>
      <p:sp>
        <p:nvSpPr>
          <p:cNvPr id="8" name="Text Box 5"/>
          <p:cNvSpPr txBox="1">
            <a:spLocks noChangeArrowheads="1"/>
          </p:cNvSpPr>
          <p:nvPr/>
        </p:nvSpPr>
        <p:spPr bwMode="auto">
          <a:xfrm>
            <a:off x="294538" y="1147677"/>
            <a:ext cx="8357626" cy="13849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 i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Dân</a:t>
            </a:r>
            <a:r>
              <a:rPr lang="en-US" altLang="en-US" sz="2800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altLang="en-US" sz="2800" i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số</a:t>
            </a:r>
            <a:r>
              <a:rPr lang="en-US" altLang="en-US" sz="2800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altLang="en-US" sz="2800" i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nước</a:t>
            </a:r>
            <a:r>
              <a:rPr lang="en-US" altLang="en-US" sz="2800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ta </a:t>
            </a:r>
            <a:r>
              <a:rPr lang="en-US" altLang="en-US" sz="2800" i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tính</a:t>
            </a:r>
            <a:r>
              <a:rPr lang="en-US" altLang="en-US" sz="2800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altLang="en-US" sz="2800" i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đến</a:t>
            </a:r>
            <a:r>
              <a:rPr lang="en-US" altLang="en-US" sz="2800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altLang="en-US" sz="2800" i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hết</a:t>
            </a:r>
            <a:r>
              <a:rPr lang="en-US" altLang="en-US" sz="2800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altLang="en-US" sz="2800" i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năm</a:t>
            </a:r>
            <a:r>
              <a:rPr lang="en-US" altLang="en-US" sz="2800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2021 </a:t>
            </a:r>
            <a:r>
              <a:rPr lang="en-US" altLang="en-US" sz="2800" i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chiếm</a:t>
            </a:r>
            <a:r>
              <a:rPr lang="en-US" altLang="en-US" sz="2800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altLang="en-US" sz="2800" i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số</a:t>
            </a:r>
            <a:r>
              <a:rPr lang="en-US" altLang="en-US" sz="2800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altLang="en-US" sz="2800" i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phần</a:t>
            </a:r>
            <a:r>
              <a:rPr lang="en-US" altLang="en-US" sz="2800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altLang="en-US" sz="2800" i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trăm</a:t>
            </a:r>
            <a:r>
              <a:rPr lang="en-US" altLang="en-US" sz="2800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altLang="en-US" sz="2800" i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là</a:t>
            </a:r>
            <a:r>
              <a:rPr lang="en-US" altLang="en-US" sz="2800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: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800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   100% + 1,4% = 101,4%</a:t>
            </a:r>
          </a:p>
        </p:txBody>
      </p:sp>
      <p:sp>
        <p:nvSpPr>
          <p:cNvPr id="10" name="Text Box 5"/>
          <p:cNvSpPr txBox="1">
            <a:spLocks noChangeArrowheads="1"/>
          </p:cNvSpPr>
          <p:nvPr/>
        </p:nvSpPr>
        <p:spPr bwMode="auto">
          <a:xfrm>
            <a:off x="368718" y="2368062"/>
            <a:ext cx="8577984" cy="13849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 i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Nếu</a:t>
            </a:r>
            <a:r>
              <a:rPr lang="en-US" altLang="en-US" sz="2800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altLang="en-US" sz="2800" i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tỉ</a:t>
            </a:r>
            <a:r>
              <a:rPr lang="en-US" altLang="en-US" sz="2800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altLang="en-US" sz="2800" i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lệ</a:t>
            </a:r>
            <a:r>
              <a:rPr lang="en-US" altLang="en-US" sz="2800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altLang="en-US" sz="2800" i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tăng</a:t>
            </a:r>
            <a:r>
              <a:rPr lang="en-US" altLang="en-US" sz="2800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altLang="en-US" sz="2800" i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dân</a:t>
            </a:r>
            <a:r>
              <a:rPr lang="en-US" altLang="en-US" sz="2800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altLang="en-US" sz="2800" i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số</a:t>
            </a:r>
            <a:r>
              <a:rPr lang="en-US" altLang="en-US" sz="2800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altLang="en-US" sz="2800" i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hằng</a:t>
            </a:r>
            <a:r>
              <a:rPr lang="en-US" altLang="en-US" sz="2800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altLang="en-US" sz="2800" i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năm</a:t>
            </a:r>
            <a:r>
              <a:rPr lang="en-US" altLang="en-US" sz="2800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altLang="en-US" sz="2800" i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là</a:t>
            </a:r>
            <a:r>
              <a:rPr lang="en-US" altLang="en-US" sz="2800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1,4% </a:t>
            </a:r>
            <a:r>
              <a:rPr lang="en-US" altLang="en-US" sz="2800" i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thì</a:t>
            </a:r>
            <a:r>
              <a:rPr lang="en-US" altLang="en-US" sz="2800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altLang="en-US" sz="2800" i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đến</a:t>
            </a:r>
            <a:r>
              <a:rPr lang="en-US" altLang="en-US" sz="2800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altLang="en-US" sz="2800" i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hết</a:t>
            </a:r>
            <a:r>
              <a:rPr lang="en-US" altLang="en-US" sz="2800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altLang="en-US" sz="2800" i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năm</a:t>
            </a:r>
            <a:r>
              <a:rPr lang="en-US" altLang="en-US" sz="2800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2022 </a:t>
            </a:r>
            <a:r>
              <a:rPr lang="en-US" altLang="en-US" sz="2800" i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dân</a:t>
            </a:r>
            <a:r>
              <a:rPr lang="en-US" altLang="en-US" sz="2800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altLang="en-US" sz="2800" i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số</a:t>
            </a:r>
            <a:r>
              <a:rPr lang="en-US" altLang="en-US" sz="2800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altLang="en-US" sz="2800" i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nước</a:t>
            </a:r>
            <a:r>
              <a:rPr lang="en-US" altLang="en-US" sz="2800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ta </a:t>
            </a:r>
            <a:r>
              <a:rPr lang="en-US" altLang="en-US" sz="2800" i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là</a:t>
            </a:r>
            <a:r>
              <a:rPr lang="en-US" altLang="en-US" sz="2800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: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800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    98 176 000 : 100 x 101,4 =  99 550 464 (</a:t>
            </a:r>
            <a:r>
              <a:rPr lang="en-US" altLang="en-US" sz="2800" i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người</a:t>
            </a:r>
            <a:r>
              <a:rPr lang="en-US" altLang="en-US" sz="2800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)</a:t>
            </a:r>
          </a:p>
        </p:txBody>
      </p:sp>
      <p:sp>
        <p:nvSpPr>
          <p:cNvPr id="13" name="Text Box 5"/>
          <p:cNvSpPr txBox="1">
            <a:spLocks noChangeArrowheads="1"/>
          </p:cNvSpPr>
          <p:nvPr/>
        </p:nvSpPr>
        <p:spPr bwMode="auto">
          <a:xfrm>
            <a:off x="2151382" y="3753057"/>
            <a:ext cx="8357626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800" i="1" dirty="0" err="1">
                <a:solidFill>
                  <a:srgbClr val="C00000"/>
                </a:solidFill>
              </a:rPr>
              <a:t>Đáp</a:t>
            </a:r>
            <a:r>
              <a:rPr lang="en-US" altLang="en-US" sz="2800" i="1" dirty="0">
                <a:solidFill>
                  <a:srgbClr val="C00000"/>
                </a:solidFill>
              </a:rPr>
              <a:t> </a:t>
            </a:r>
            <a:r>
              <a:rPr lang="en-US" altLang="en-US" sz="2800" i="1" dirty="0" err="1">
                <a:solidFill>
                  <a:srgbClr val="C00000"/>
                </a:solidFill>
              </a:rPr>
              <a:t>số</a:t>
            </a:r>
            <a:r>
              <a:rPr lang="en-US" altLang="en-US" sz="2800" i="1" dirty="0">
                <a:solidFill>
                  <a:srgbClr val="C00000"/>
                </a:solidFill>
              </a:rPr>
              <a:t>: 99 550 464 </a:t>
            </a:r>
            <a:r>
              <a:rPr lang="en-US" altLang="en-US" sz="2800" i="1" dirty="0" err="1">
                <a:solidFill>
                  <a:srgbClr val="C00000"/>
                </a:solidFill>
              </a:rPr>
              <a:t>người</a:t>
            </a:r>
            <a:r>
              <a:rPr lang="en-US" altLang="en-US" sz="2800" i="1" dirty="0">
                <a:solidFill>
                  <a:srgbClr val="C00000"/>
                </a:solidFill>
              </a:rPr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14849871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10" grpId="0"/>
      <p:bldP spid="1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76;p4"/>
          <p:cNvSpPr/>
          <p:nvPr/>
        </p:nvSpPr>
        <p:spPr>
          <a:xfrm>
            <a:off x="359211" y="41219"/>
            <a:ext cx="8065962" cy="2519419"/>
          </a:xfrm>
          <a:custGeom>
            <a:avLst/>
            <a:gdLst/>
            <a:ahLst/>
            <a:cxnLst/>
            <a:rect l="l" t="t" r="r" b="b"/>
            <a:pathLst>
              <a:path w="10451386" h="1256539" fill="none" extrusionOk="0">
                <a:moveTo>
                  <a:pt x="0" y="0"/>
                </a:moveTo>
                <a:cubicBezTo>
                  <a:pt x="408788" y="29144"/>
                  <a:pt x="554164" y="-22839"/>
                  <a:pt x="887636" y="0"/>
                </a:cubicBezTo>
                <a:cubicBezTo>
                  <a:pt x="1221108" y="22839"/>
                  <a:pt x="1345916" y="-6692"/>
                  <a:pt x="1468014" y="0"/>
                </a:cubicBezTo>
                <a:cubicBezTo>
                  <a:pt x="1590112" y="6692"/>
                  <a:pt x="1740208" y="-7083"/>
                  <a:pt x="1945972" y="0"/>
                </a:cubicBezTo>
                <a:cubicBezTo>
                  <a:pt x="2151736" y="7083"/>
                  <a:pt x="2534777" y="-33197"/>
                  <a:pt x="2731189" y="0"/>
                </a:cubicBezTo>
                <a:cubicBezTo>
                  <a:pt x="2927601" y="33197"/>
                  <a:pt x="3267599" y="-19934"/>
                  <a:pt x="3516406" y="0"/>
                </a:cubicBezTo>
                <a:cubicBezTo>
                  <a:pt x="3765213" y="19934"/>
                  <a:pt x="3907144" y="-23626"/>
                  <a:pt x="4096784" y="0"/>
                </a:cubicBezTo>
                <a:cubicBezTo>
                  <a:pt x="4286424" y="23626"/>
                  <a:pt x="4513776" y="2926"/>
                  <a:pt x="4677161" y="0"/>
                </a:cubicBezTo>
                <a:cubicBezTo>
                  <a:pt x="4840546" y="-2926"/>
                  <a:pt x="5168385" y="-27778"/>
                  <a:pt x="5564798" y="0"/>
                </a:cubicBezTo>
                <a:cubicBezTo>
                  <a:pt x="5961211" y="27778"/>
                  <a:pt x="6200562" y="28585"/>
                  <a:pt x="6452434" y="0"/>
                </a:cubicBezTo>
                <a:cubicBezTo>
                  <a:pt x="6704306" y="-28585"/>
                  <a:pt x="6675390" y="4203"/>
                  <a:pt x="6827973" y="0"/>
                </a:cubicBezTo>
                <a:cubicBezTo>
                  <a:pt x="6980556" y="-4203"/>
                  <a:pt x="7162730" y="-22426"/>
                  <a:pt x="7305931" y="0"/>
                </a:cubicBezTo>
                <a:cubicBezTo>
                  <a:pt x="7449132" y="22426"/>
                  <a:pt x="8012810" y="-27082"/>
                  <a:pt x="8193567" y="0"/>
                </a:cubicBezTo>
                <a:cubicBezTo>
                  <a:pt x="8374324" y="27082"/>
                  <a:pt x="8464783" y="7393"/>
                  <a:pt x="8569106" y="0"/>
                </a:cubicBezTo>
                <a:cubicBezTo>
                  <a:pt x="8673429" y="-7393"/>
                  <a:pt x="8839943" y="-16267"/>
                  <a:pt x="9047064" y="0"/>
                </a:cubicBezTo>
                <a:cubicBezTo>
                  <a:pt x="9254185" y="16267"/>
                  <a:pt x="9496103" y="5477"/>
                  <a:pt x="9627441" y="0"/>
                </a:cubicBezTo>
                <a:cubicBezTo>
                  <a:pt x="9758779" y="-5477"/>
                  <a:pt x="9984894" y="28420"/>
                  <a:pt x="10241959" y="0"/>
                </a:cubicBezTo>
                <a:cubicBezTo>
                  <a:pt x="10293163" y="68577"/>
                  <a:pt x="10349984" y="113110"/>
                  <a:pt x="10451386" y="209427"/>
                </a:cubicBezTo>
                <a:cubicBezTo>
                  <a:pt x="10433605" y="452277"/>
                  <a:pt x="10429381" y="594834"/>
                  <a:pt x="10451386" y="753925"/>
                </a:cubicBezTo>
                <a:cubicBezTo>
                  <a:pt x="10473391" y="913016"/>
                  <a:pt x="10447336" y="1097617"/>
                  <a:pt x="10451386" y="1256539"/>
                </a:cubicBezTo>
                <a:lnTo>
                  <a:pt x="10451386" y="1256539"/>
                </a:lnTo>
                <a:cubicBezTo>
                  <a:pt x="10305420" y="1253307"/>
                  <a:pt x="10118555" y="1259808"/>
                  <a:pt x="9871008" y="1256539"/>
                </a:cubicBezTo>
                <a:cubicBezTo>
                  <a:pt x="9623461" y="1253270"/>
                  <a:pt x="9410973" y="1271883"/>
                  <a:pt x="9085791" y="1256539"/>
                </a:cubicBezTo>
                <a:cubicBezTo>
                  <a:pt x="8760609" y="1241195"/>
                  <a:pt x="8478966" y="1225522"/>
                  <a:pt x="8198155" y="1256539"/>
                </a:cubicBezTo>
                <a:cubicBezTo>
                  <a:pt x="7917344" y="1287556"/>
                  <a:pt x="7759390" y="1223799"/>
                  <a:pt x="7412938" y="1256539"/>
                </a:cubicBezTo>
                <a:cubicBezTo>
                  <a:pt x="7066486" y="1289279"/>
                  <a:pt x="6830080" y="1289264"/>
                  <a:pt x="6627721" y="1256539"/>
                </a:cubicBezTo>
                <a:cubicBezTo>
                  <a:pt x="6425362" y="1223814"/>
                  <a:pt x="6197369" y="1269552"/>
                  <a:pt x="5842504" y="1256539"/>
                </a:cubicBezTo>
                <a:cubicBezTo>
                  <a:pt x="5487639" y="1243526"/>
                  <a:pt x="5344746" y="1284889"/>
                  <a:pt x="5159707" y="1256539"/>
                </a:cubicBezTo>
                <a:cubicBezTo>
                  <a:pt x="4974668" y="1228189"/>
                  <a:pt x="4802407" y="1276735"/>
                  <a:pt x="4476910" y="1256539"/>
                </a:cubicBezTo>
                <a:cubicBezTo>
                  <a:pt x="4151413" y="1236343"/>
                  <a:pt x="4150664" y="1251299"/>
                  <a:pt x="3998952" y="1256539"/>
                </a:cubicBezTo>
                <a:cubicBezTo>
                  <a:pt x="3847240" y="1261779"/>
                  <a:pt x="3678718" y="1242246"/>
                  <a:pt x="3520994" y="1256539"/>
                </a:cubicBezTo>
                <a:cubicBezTo>
                  <a:pt x="3363270" y="1270832"/>
                  <a:pt x="3217031" y="1284332"/>
                  <a:pt x="2940616" y="1256539"/>
                </a:cubicBezTo>
                <a:cubicBezTo>
                  <a:pt x="2664201" y="1228746"/>
                  <a:pt x="2486695" y="1229162"/>
                  <a:pt x="2360238" y="1256539"/>
                </a:cubicBezTo>
                <a:cubicBezTo>
                  <a:pt x="2233781" y="1283916"/>
                  <a:pt x="1897551" y="1277223"/>
                  <a:pt x="1779861" y="1256539"/>
                </a:cubicBezTo>
                <a:cubicBezTo>
                  <a:pt x="1662171" y="1235855"/>
                  <a:pt x="1320388" y="1238290"/>
                  <a:pt x="1097063" y="1256539"/>
                </a:cubicBezTo>
                <a:cubicBezTo>
                  <a:pt x="873738" y="1274788"/>
                  <a:pt x="498419" y="1261588"/>
                  <a:pt x="209427" y="1256539"/>
                </a:cubicBezTo>
                <a:cubicBezTo>
                  <a:pt x="148164" y="1215242"/>
                  <a:pt x="70605" y="1097385"/>
                  <a:pt x="0" y="1047112"/>
                </a:cubicBezTo>
                <a:cubicBezTo>
                  <a:pt x="-14117" y="864038"/>
                  <a:pt x="-1616" y="708558"/>
                  <a:pt x="0" y="523556"/>
                </a:cubicBezTo>
                <a:cubicBezTo>
                  <a:pt x="1616" y="338554"/>
                  <a:pt x="-9370" y="111604"/>
                  <a:pt x="0" y="0"/>
                </a:cubicBezTo>
                <a:close/>
              </a:path>
              <a:path w="10451386" h="1256539" extrusionOk="0">
                <a:moveTo>
                  <a:pt x="0" y="0"/>
                </a:moveTo>
                <a:cubicBezTo>
                  <a:pt x="188474" y="43726"/>
                  <a:pt x="610362" y="-40513"/>
                  <a:pt x="887636" y="0"/>
                </a:cubicBezTo>
                <a:cubicBezTo>
                  <a:pt x="1164910" y="40513"/>
                  <a:pt x="1538298" y="37980"/>
                  <a:pt x="1775273" y="0"/>
                </a:cubicBezTo>
                <a:cubicBezTo>
                  <a:pt x="2012248" y="-37980"/>
                  <a:pt x="2302698" y="-3535"/>
                  <a:pt x="2662909" y="0"/>
                </a:cubicBezTo>
                <a:cubicBezTo>
                  <a:pt x="3023120" y="3535"/>
                  <a:pt x="3057845" y="-23350"/>
                  <a:pt x="3448126" y="0"/>
                </a:cubicBezTo>
                <a:cubicBezTo>
                  <a:pt x="3838407" y="23350"/>
                  <a:pt x="3746874" y="-17859"/>
                  <a:pt x="3926084" y="0"/>
                </a:cubicBezTo>
                <a:cubicBezTo>
                  <a:pt x="4105294" y="17859"/>
                  <a:pt x="4364547" y="10817"/>
                  <a:pt x="4608882" y="0"/>
                </a:cubicBezTo>
                <a:cubicBezTo>
                  <a:pt x="4853217" y="-10817"/>
                  <a:pt x="5123039" y="29966"/>
                  <a:pt x="5394098" y="0"/>
                </a:cubicBezTo>
                <a:cubicBezTo>
                  <a:pt x="5665157" y="-29966"/>
                  <a:pt x="5941833" y="39951"/>
                  <a:pt x="6281735" y="0"/>
                </a:cubicBezTo>
                <a:cubicBezTo>
                  <a:pt x="6621637" y="-39951"/>
                  <a:pt x="6639902" y="-5893"/>
                  <a:pt x="6862113" y="0"/>
                </a:cubicBezTo>
                <a:cubicBezTo>
                  <a:pt x="7084324" y="5893"/>
                  <a:pt x="7389157" y="-4036"/>
                  <a:pt x="7544910" y="0"/>
                </a:cubicBezTo>
                <a:cubicBezTo>
                  <a:pt x="7700663" y="4036"/>
                  <a:pt x="7899811" y="7481"/>
                  <a:pt x="8022868" y="0"/>
                </a:cubicBezTo>
                <a:cubicBezTo>
                  <a:pt x="8145925" y="-7481"/>
                  <a:pt x="8540235" y="26198"/>
                  <a:pt x="8808085" y="0"/>
                </a:cubicBezTo>
                <a:cubicBezTo>
                  <a:pt x="9075935" y="-26198"/>
                  <a:pt x="9333676" y="-3318"/>
                  <a:pt x="9490882" y="0"/>
                </a:cubicBezTo>
                <a:cubicBezTo>
                  <a:pt x="9648088" y="3318"/>
                  <a:pt x="10006272" y="-5960"/>
                  <a:pt x="10241959" y="0"/>
                </a:cubicBezTo>
                <a:cubicBezTo>
                  <a:pt x="10324676" y="100197"/>
                  <a:pt x="10413259" y="151504"/>
                  <a:pt x="10451386" y="209427"/>
                </a:cubicBezTo>
                <a:cubicBezTo>
                  <a:pt x="10475433" y="425665"/>
                  <a:pt x="10453182" y="578087"/>
                  <a:pt x="10451386" y="743454"/>
                </a:cubicBezTo>
                <a:cubicBezTo>
                  <a:pt x="10449590" y="908821"/>
                  <a:pt x="10442334" y="1007241"/>
                  <a:pt x="10451386" y="1256539"/>
                </a:cubicBezTo>
                <a:lnTo>
                  <a:pt x="10451386" y="1256539"/>
                </a:lnTo>
                <a:cubicBezTo>
                  <a:pt x="10331634" y="1245978"/>
                  <a:pt x="10102572" y="1262380"/>
                  <a:pt x="9973428" y="1256539"/>
                </a:cubicBezTo>
                <a:cubicBezTo>
                  <a:pt x="9844284" y="1250698"/>
                  <a:pt x="9497205" y="1237672"/>
                  <a:pt x="9188211" y="1256539"/>
                </a:cubicBezTo>
                <a:cubicBezTo>
                  <a:pt x="8879217" y="1275406"/>
                  <a:pt x="8681831" y="1263052"/>
                  <a:pt x="8402994" y="1256539"/>
                </a:cubicBezTo>
                <a:cubicBezTo>
                  <a:pt x="8124157" y="1250026"/>
                  <a:pt x="7898511" y="1283844"/>
                  <a:pt x="7617777" y="1256539"/>
                </a:cubicBezTo>
                <a:cubicBezTo>
                  <a:pt x="7337043" y="1229234"/>
                  <a:pt x="7219207" y="1277957"/>
                  <a:pt x="7037400" y="1256539"/>
                </a:cubicBezTo>
                <a:cubicBezTo>
                  <a:pt x="6855593" y="1235121"/>
                  <a:pt x="6602200" y="1234202"/>
                  <a:pt x="6354602" y="1256539"/>
                </a:cubicBezTo>
                <a:cubicBezTo>
                  <a:pt x="6107004" y="1278876"/>
                  <a:pt x="5793403" y="1236805"/>
                  <a:pt x="5569386" y="1256539"/>
                </a:cubicBezTo>
                <a:cubicBezTo>
                  <a:pt x="5345369" y="1276273"/>
                  <a:pt x="5061976" y="1265740"/>
                  <a:pt x="4784169" y="1256539"/>
                </a:cubicBezTo>
                <a:cubicBezTo>
                  <a:pt x="4506362" y="1247338"/>
                  <a:pt x="4526817" y="1245942"/>
                  <a:pt x="4408630" y="1256539"/>
                </a:cubicBezTo>
                <a:cubicBezTo>
                  <a:pt x="4290443" y="1267136"/>
                  <a:pt x="4182893" y="1247349"/>
                  <a:pt x="4033092" y="1256539"/>
                </a:cubicBezTo>
                <a:cubicBezTo>
                  <a:pt x="3883291" y="1265729"/>
                  <a:pt x="3518725" y="1235925"/>
                  <a:pt x="3145455" y="1256539"/>
                </a:cubicBezTo>
                <a:cubicBezTo>
                  <a:pt x="2772185" y="1277153"/>
                  <a:pt x="2859579" y="1250421"/>
                  <a:pt x="2769917" y="1256539"/>
                </a:cubicBezTo>
                <a:cubicBezTo>
                  <a:pt x="2680255" y="1262657"/>
                  <a:pt x="2344006" y="1235656"/>
                  <a:pt x="1984700" y="1256539"/>
                </a:cubicBezTo>
                <a:cubicBezTo>
                  <a:pt x="1625394" y="1277422"/>
                  <a:pt x="1576853" y="1232759"/>
                  <a:pt x="1301903" y="1256539"/>
                </a:cubicBezTo>
                <a:cubicBezTo>
                  <a:pt x="1026953" y="1280319"/>
                  <a:pt x="564283" y="1255069"/>
                  <a:pt x="209427" y="1256539"/>
                </a:cubicBezTo>
                <a:cubicBezTo>
                  <a:pt x="157763" y="1184550"/>
                  <a:pt x="106860" y="1142041"/>
                  <a:pt x="0" y="1047112"/>
                </a:cubicBezTo>
                <a:cubicBezTo>
                  <a:pt x="6626" y="935722"/>
                  <a:pt x="10225" y="656962"/>
                  <a:pt x="0" y="523556"/>
                </a:cubicBezTo>
                <a:cubicBezTo>
                  <a:pt x="-10225" y="390150"/>
                  <a:pt x="5034" y="231100"/>
                  <a:pt x="0" y="0"/>
                </a:cubicBezTo>
                <a:close/>
              </a:path>
            </a:pathLst>
          </a:custGeom>
          <a:solidFill>
            <a:schemeClr val="bg1">
              <a:alpha val="71764"/>
            </a:schemeClr>
          </a:solidFill>
          <a:ln w="50800" cap="flat" cmpd="sng">
            <a:solidFill>
              <a:srgbClr val="00B050"/>
            </a:solidFill>
            <a:prstDash val="dash"/>
            <a:miter lim="800000"/>
            <a:headEnd type="none" w="sm" len="sm"/>
            <a:tailEnd type="none" w="sm" len="sm"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800"/>
              <a:buFont typeface="Times New Roman"/>
              <a:buNone/>
              <a:tabLst/>
              <a:defRPr/>
            </a:pPr>
            <a:endParaRPr kumimoji="0" sz="2800" b="1" i="0" u="none" strike="noStrike" kern="0" cap="none" spc="0" normalizeH="0" baseline="0" noProof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523310" y="132622"/>
            <a:ext cx="7737763" cy="1938992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  <a:buFontTx/>
              <a:buNone/>
            </a:pPr>
            <a:r>
              <a:rPr lang="en-US" altLang="en-US" sz="2400" b="1" u="sng" dirty="0" err="1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Bài</a:t>
            </a:r>
            <a:r>
              <a:rPr lang="en-US" altLang="en-US" sz="2400" b="1" u="sng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 4:</a:t>
            </a:r>
            <a:r>
              <a:rPr lang="en-US" altLang="en-US" sz="2400" b="1" i="1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 </a:t>
            </a:r>
            <a:r>
              <a:rPr lang="en-US" altLang="en-US" sz="2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Một</a:t>
            </a:r>
            <a:r>
              <a:rPr lang="en-US" alt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 </a:t>
            </a:r>
            <a:r>
              <a:rPr lang="en-US" altLang="en-US" sz="2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thuyền</a:t>
            </a:r>
            <a:r>
              <a:rPr lang="en-US" alt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 </a:t>
            </a:r>
            <a:r>
              <a:rPr lang="en-US" altLang="en-US" sz="2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máy</a:t>
            </a:r>
            <a:r>
              <a:rPr lang="en-US" alt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 </a:t>
            </a:r>
            <a:r>
              <a:rPr lang="en-US" altLang="en-US" sz="2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đi</a:t>
            </a:r>
            <a:r>
              <a:rPr lang="en-US" alt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 </a:t>
            </a:r>
            <a:r>
              <a:rPr lang="en-US" altLang="en-US" sz="2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xuôi</a:t>
            </a:r>
            <a:r>
              <a:rPr lang="en-US" alt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 </a:t>
            </a:r>
            <a:r>
              <a:rPr lang="en-US" altLang="en-US" sz="2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dòng</a:t>
            </a:r>
            <a:r>
              <a:rPr lang="en-US" alt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 </a:t>
            </a:r>
            <a:r>
              <a:rPr lang="en-US" altLang="en-US" sz="2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từ</a:t>
            </a:r>
            <a:r>
              <a:rPr lang="en-US" alt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 </a:t>
            </a:r>
            <a:r>
              <a:rPr lang="en-US" altLang="en-US" sz="2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bến</a:t>
            </a:r>
            <a:r>
              <a:rPr lang="en-US" alt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 A </a:t>
            </a:r>
            <a:r>
              <a:rPr lang="en-US" altLang="en-US" sz="2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đến</a:t>
            </a:r>
            <a:r>
              <a:rPr lang="en-US" alt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 </a:t>
            </a:r>
            <a:r>
              <a:rPr lang="en-US" altLang="en-US" sz="2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bến</a:t>
            </a:r>
            <a:r>
              <a:rPr lang="en-US" alt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 B. </a:t>
            </a:r>
            <a:r>
              <a:rPr lang="en-US" altLang="en-US" sz="2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Vận</a:t>
            </a:r>
            <a:r>
              <a:rPr lang="en-US" alt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 </a:t>
            </a:r>
            <a:r>
              <a:rPr lang="en-US" altLang="en-US" sz="2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tốc</a:t>
            </a:r>
            <a:r>
              <a:rPr lang="en-US" alt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 </a:t>
            </a:r>
            <a:r>
              <a:rPr lang="en-US" altLang="en-US" sz="2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của</a:t>
            </a:r>
            <a:r>
              <a:rPr lang="en-US" alt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 </a:t>
            </a:r>
            <a:r>
              <a:rPr lang="en-US" altLang="en-US" sz="2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thuyền</a:t>
            </a:r>
            <a:r>
              <a:rPr lang="en-US" alt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 </a:t>
            </a:r>
            <a:r>
              <a:rPr lang="en-US" altLang="en-US" sz="2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máy</a:t>
            </a:r>
            <a:r>
              <a:rPr lang="en-US" alt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 </a:t>
            </a:r>
            <a:r>
              <a:rPr lang="en-US" altLang="en-US" sz="2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khi</a:t>
            </a:r>
            <a:r>
              <a:rPr lang="en-US" alt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 </a:t>
            </a:r>
            <a:r>
              <a:rPr lang="en-US" altLang="en-US" sz="2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nước</a:t>
            </a:r>
            <a:r>
              <a:rPr lang="en-US" alt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 </a:t>
            </a:r>
            <a:r>
              <a:rPr lang="en-US" altLang="en-US" sz="2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lặng</a:t>
            </a:r>
            <a:r>
              <a:rPr lang="en-US" alt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 </a:t>
            </a:r>
            <a:r>
              <a:rPr lang="en-US" altLang="en-US" sz="2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là</a:t>
            </a:r>
            <a:r>
              <a:rPr lang="en-US" alt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 22,6 km/</a:t>
            </a:r>
            <a:r>
              <a:rPr lang="en-US" altLang="en-US" sz="2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giờ</a:t>
            </a:r>
            <a:r>
              <a:rPr lang="en-US" alt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 </a:t>
            </a:r>
            <a:r>
              <a:rPr lang="en-US" altLang="en-US" sz="2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và</a:t>
            </a:r>
            <a:r>
              <a:rPr lang="en-US" alt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 </a:t>
            </a:r>
            <a:r>
              <a:rPr lang="en-US" altLang="en-US" sz="2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vận</a:t>
            </a:r>
            <a:r>
              <a:rPr lang="en-US" alt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 </a:t>
            </a:r>
            <a:r>
              <a:rPr lang="en-US" altLang="en-US" sz="2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tốc</a:t>
            </a:r>
            <a:r>
              <a:rPr lang="en-US" alt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 </a:t>
            </a:r>
            <a:r>
              <a:rPr lang="en-US" altLang="en-US" sz="2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dòng</a:t>
            </a:r>
            <a:r>
              <a:rPr lang="en-US" alt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 </a:t>
            </a:r>
            <a:r>
              <a:rPr lang="en-US" altLang="en-US" sz="2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nước</a:t>
            </a:r>
            <a:r>
              <a:rPr lang="en-US" alt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 </a:t>
            </a:r>
            <a:r>
              <a:rPr lang="en-US" altLang="en-US" sz="2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là</a:t>
            </a:r>
            <a:r>
              <a:rPr lang="en-US" alt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 2,2 km/</a:t>
            </a:r>
            <a:r>
              <a:rPr lang="en-US" altLang="en-US" sz="2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giờ</a:t>
            </a:r>
            <a:r>
              <a:rPr lang="en-US" alt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. </a:t>
            </a:r>
            <a:r>
              <a:rPr lang="en-US" altLang="en-US" sz="2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Sau</a:t>
            </a:r>
            <a:r>
              <a:rPr lang="en-US" alt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 1 </a:t>
            </a:r>
            <a:r>
              <a:rPr lang="en-US" altLang="en-US" sz="2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giờ</a:t>
            </a:r>
            <a:r>
              <a:rPr lang="en-US" alt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 15 </a:t>
            </a:r>
            <a:r>
              <a:rPr lang="en-US" altLang="en-US" sz="2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phút</a:t>
            </a:r>
            <a:r>
              <a:rPr lang="en-US" alt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 </a:t>
            </a:r>
            <a:r>
              <a:rPr lang="en-US" altLang="en-US" sz="2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thì</a:t>
            </a:r>
            <a:r>
              <a:rPr lang="en-US" alt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 </a:t>
            </a:r>
            <a:r>
              <a:rPr lang="en-US" altLang="en-US" sz="2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thuyền</a:t>
            </a:r>
            <a:r>
              <a:rPr lang="en-US" alt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 </a:t>
            </a:r>
            <a:r>
              <a:rPr lang="en-US" altLang="en-US" sz="2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máy</a:t>
            </a:r>
            <a:r>
              <a:rPr lang="en-US" alt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 </a:t>
            </a:r>
            <a:r>
              <a:rPr lang="en-US" altLang="en-US" sz="2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đến</a:t>
            </a:r>
            <a:r>
              <a:rPr lang="en-US" alt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 B. </a:t>
            </a:r>
            <a:r>
              <a:rPr lang="en-US" altLang="en-US" sz="2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Tính</a:t>
            </a:r>
            <a:r>
              <a:rPr lang="en-US" alt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 </a:t>
            </a:r>
            <a:r>
              <a:rPr lang="en-US" altLang="en-US" sz="2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độ</a:t>
            </a:r>
            <a:r>
              <a:rPr lang="en-US" alt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 </a:t>
            </a:r>
            <a:r>
              <a:rPr lang="en-US" altLang="en-US" sz="2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dài</a:t>
            </a:r>
            <a:r>
              <a:rPr lang="en-US" alt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 </a:t>
            </a:r>
            <a:r>
              <a:rPr lang="en-US" altLang="en-US" sz="2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quãng</a:t>
            </a:r>
            <a:r>
              <a:rPr lang="en-US" alt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 </a:t>
            </a:r>
            <a:r>
              <a:rPr lang="en-US" altLang="en-US" sz="2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sông</a:t>
            </a:r>
            <a:r>
              <a:rPr lang="en-US" alt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 AB.</a:t>
            </a:r>
          </a:p>
        </p:txBody>
      </p:sp>
      <p:pic>
        <p:nvPicPr>
          <p:cNvPr id="8" name="Picture 4" descr="Sea Water PNG Clipart​ | Gallery Yopriceville - High-Quality Free Images  and Transparent PNG Clipart">
            <a:extLst>
              <a:ext uri="{FF2B5EF4-FFF2-40B4-BE49-F238E27FC236}">
                <a16:creationId xmlns:a16="http://schemas.microsoft.com/office/drawing/2014/main" id="{3714BC06-5AAD-4A5A-AB02-624E8738245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497" b="40039"/>
          <a:stretch/>
        </p:blipFill>
        <p:spPr bwMode="auto">
          <a:xfrm>
            <a:off x="1398105" y="3117800"/>
            <a:ext cx="6559826" cy="20424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Trang chủ - saomaivisa.com">
            <a:extLst>
              <a:ext uri="{FF2B5EF4-FFF2-40B4-BE49-F238E27FC236}">
                <a16:creationId xmlns:a16="http://schemas.microsoft.com/office/drawing/2014/main" id="{141E161B-7BA9-4FF7-B1A8-8F016B85A4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67739">
            <a:off x="61183" y="2726467"/>
            <a:ext cx="1821289" cy="1643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927653" y="4314771"/>
            <a:ext cx="470452" cy="369332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r>
              <a:rPr lang="en-US" sz="1800" b="1" dirty="0"/>
              <a:t>A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7957930" y="4292543"/>
            <a:ext cx="470452" cy="369332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r>
              <a:rPr lang="en-US" sz="1800" b="1" dirty="0"/>
              <a:t>B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A896472F-7A30-403E-83AD-82F98D714905}"/>
                  </a:ext>
                </a:extLst>
              </p:cNvPr>
              <p:cNvSpPr txBox="1"/>
              <p:nvPr/>
            </p:nvSpPr>
            <p:spPr>
              <a:xfrm>
                <a:off x="2036420" y="3456250"/>
                <a:ext cx="4206062" cy="42242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ướ</m:t>
                        </m:r>
                        <m: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𝑐</m:t>
                        </m:r>
                        <m: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𝑙</m:t>
                        </m:r>
                        <m: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ặ</m:t>
                        </m:r>
                        <m: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𝑛𝑔</m:t>
                        </m:r>
                      </m:sub>
                    </m:sSub>
                  </m:oMath>
                </a14:m>
                <a:r>
                  <a:rPr lang="en-US" sz="2000" dirty="0">
                    <a:solidFill>
                      <a:schemeClr val="tx1"/>
                    </a:solidFill>
                    <a:latin typeface="+mj-lt"/>
                  </a:rPr>
                  <a:t>= 22,6 km/</a:t>
                </a:r>
                <a:r>
                  <a:rPr lang="en-US" sz="2000" dirty="0" err="1">
                    <a:solidFill>
                      <a:schemeClr val="tx1"/>
                    </a:solidFill>
                    <a:latin typeface="+mj-lt"/>
                  </a:rPr>
                  <a:t>giờ</a:t>
                </a:r>
                <a:endParaRPr lang="en-US" sz="2000" dirty="0">
                  <a:solidFill>
                    <a:schemeClr val="tx1"/>
                  </a:solidFill>
                  <a:latin typeface="+mj-lt"/>
                </a:endParaRPr>
              </a:p>
            </p:txBody>
          </p:sp>
        </mc:Choice>
        <mc:Fallback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A896472F-7A30-403E-83AD-82F98D71490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36420" y="3456250"/>
                <a:ext cx="4206062" cy="422423"/>
              </a:xfrm>
              <a:prstGeom prst="rect">
                <a:avLst/>
              </a:prstGeom>
              <a:blipFill>
                <a:blip r:embed="rId4"/>
                <a:stretch>
                  <a:fillRect t="-8696" b="-202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2" name="Connector: Curved 28">
            <a:extLst>
              <a:ext uri="{FF2B5EF4-FFF2-40B4-BE49-F238E27FC236}">
                <a16:creationId xmlns:a16="http://schemas.microsoft.com/office/drawing/2014/main" id="{31342D9E-F102-4EC1-AE41-63706D72B92C}"/>
              </a:ext>
            </a:extLst>
          </p:cNvPr>
          <p:cNvCxnSpPr>
            <a:cxnSpLocks/>
          </p:cNvCxnSpPr>
          <p:nvPr/>
        </p:nvCxnSpPr>
        <p:spPr>
          <a:xfrm flipV="1">
            <a:off x="1490870" y="3730893"/>
            <a:ext cx="662099" cy="561650"/>
          </a:xfrm>
          <a:prstGeom prst="curvedConnector3">
            <a:avLst>
              <a:gd name="adj1" fmla="val 50000"/>
            </a:avLst>
          </a:prstGeom>
          <a:ln w="28575"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nector: Curved 22">
            <a:extLst>
              <a:ext uri="{FF2B5EF4-FFF2-40B4-BE49-F238E27FC236}">
                <a16:creationId xmlns:a16="http://schemas.microsoft.com/office/drawing/2014/main" id="{B92821EB-7142-4A07-A8E9-1CDF0E28072B}"/>
              </a:ext>
            </a:extLst>
          </p:cNvPr>
          <p:cNvCxnSpPr>
            <a:cxnSpLocks/>
          </p:cNvCxnSpPr>
          <p:nvPr/>
        </p:nvCxnSpPr>
        <p:spPr>
          <a:xfrm rot="10800000">
            <a:off x="5653899" y="4850806"/>
            <a:ext cx="302889" cy="277598"/>
          </a:xfrm>
          <a:prstGeom prst="curvedConnector3">
            <a:avLst>
              <a:gd name="adj1" fmla="val 50000"/>
            </a:avLst>
          </a:prstGeom>
          <a:ln w="28575"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F7D2F6B1-EACD-4D90-87FF-B7D877F0B030}"/>
                  </a:ext>
                </a:extLst>
              </p:cNvPr>
              <p:cNvSpPr txBox="1"/>
              <p:nvPr/>
            </p:nvSpPr>
            <p:spPr>
              <a:xfrm>
                <a:off x="2954889" y="4435835"/>
                <a:ext cx="2755113" cy="425053"/>
              </a:xfrm>
              <a:prstGeom prst="rect">
                <a:avLst/>
              </a:prstGeom>
              <a:solidFill>
                <a:srgbClr val="FFFFFF"/>
              </a:solidFill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𝑑</m:t>
                          </m:r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ò</m:t>
                          </m:r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𝑛𝑔</m:t>
                          </m:r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ướ</m:t>
                          </m:r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𝑐</m:t>
                          </m:r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=</m:t>
                          </m:r>
                        </m:sub>
                      </m:sSub>
                      <m:r>
                        <a:rPr lang="en-US" sz="2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2,2 </m:t>
                      </m:r>
                      <m:r>
                        <a:rPr lang="en-US" sz="2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𝑘𝑚</m:t>
                      </m:r>
                      <m:r>
                        <a:rPr lang="en-US" sz="2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/</m:t>
                      </m:r>
                      <m:r>
                        <a:rPr lang="en-US" sz="2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𝑔𝑖</m:t>
                      </m:r>
                      <m:r>
                        <a:rPr lang="en-US" sz="2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ờ</m:t>
                      </m:r>
                    </m:oMath>
                  </m:oMathPara>
                </a14:m>
                <a:endParaRPr lang="en-US" sz="2000" dirty="0">
                  <a:solidFill>
                    <a:schemeClr val="tx1"/>
                  </a:solidFill>
                  <a:latin typeface="#9Slide07 Cadena" panose="02000503000000020004" pitchFamily="2" charset="0"/>
                </a:endParaRPr>
              </a:p>
            </p:txBody>
          </p:sp>
        </mc:Choice>
        <mc:Fallback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F7D2F6B1-EACD-4D90-87FF-B7D877F0B03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54889" y="4435835"/>
                <a:ext cx="2755113" cy="425053"/>
              </a:xfrm>
              <a:prstGeom prst="rect">
                <a:avLst/>
              </a:prstGeom>
              <a:blipFill>
                <a:blip r:embed="rId5"/>
                <a:stretch>
                  <a:fillRect b="-1159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7" name="Straight Connector 16"/>
          <p:cNvCxnSpPr/>
          <p:nvPr/>
        </p:nvCxnSpPr>
        <p:spPr>
          <a:xfrm>
            <a:off x="1398105" y="4314613"/>
            <a:ext cx="6559826" cy="669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Connector: Curved 28">
            <a:extLst>
              <a:ext uri="{FF2B5EF4-FFF2-40B4-BE49-F238E27FC236}">
                <a16:creationId xmlns:a16="http://schemas.microsoft.com/office/drawing/2014/main" id="{31342D9E-F102-4EC1-AE41-63706D72B92C}"/>
              </a:ext>
            </a:extLst>
          </p:cNvPr>
          <p:cNvCxnSpPr>
            <a:cxnSpLocks/>
          </p:cNvCxnSpPr>
          <p:nvPr/>
        </p:nvCxnSpPr>
        <p:spPr>
          <a:xfrm flipV="1">
            <a:off x="7684993" y="3020331"/>
            <a:ext cx="272937" cy="264474"/>
          </a:xfrm>
          <a:prstGeom prst="curvedConnector3">
            <a:avLst>
              <a:gd name="adj1" fmla="val 50000"/>
            </a:avLst>
          </a:prstGeom>
          <a:ln w="28575"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F7D2F6B1-EACD-4D90-87FF-B7D877F0B030}"/>
                  </a:ext>
                </a:extLst>
              </p:cNvPr>
              <p:cNvSpPr txBox="1"/>
              <p:nvPr/>
            </p:nvSpPr>
            <p:spPr>
              <a:xfrm>
                <a:off x="7122607" y="2639574"/>
                <a:ext cx="2021394" cy="369332"/>
              </a:xfrm>
              <a:prstGeom prst="rect">
                <a:avLst/>
              </a:prstGeom>
              <a:solidFill>
                <a:srgbClr val="FFFFFF"/>
              </a:solidFill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US" sz="1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=1 </m:t>
                      </m:r>
                      <m:r>
                        <a:rPr lang="en-US" sz="1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𝑔𝑖</m:t>
                      </m:r>
                      <m:r>
                        <a:rPr lang="en-US" sz="1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ờ 15 </m:t>
                      </m:r>
                      <m:r>
                        <a:rPr lang="en-US" sz="1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𝑝h</m:t>
                      </m:r>
                      <m:r>
                        <a:rPr lang="en-US" sz="1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ú</m:t>
                      </m:r>
                      <m:r>
                        <a:rPr lang="en-US" sz="1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𝑡</m:t>
                      </m:r>
                    </m:oMath>
                  </m:oMathPara>
                </a14:m>
                <a:endParaRPr lang="en-US" sz="2000" dirty="0">
                  <a:solidFill>
                    <a:schemeClr val="tx1"/>
                  </a:solidFill>
                  <a:latin typeface="#9Slide07 Cadena" panose="02000503000000020004" pitchFamily="2" charset="0"/>
                </a:endParaRPr>
              </a:p>
            </p:txBody>
          </p:sp>
        </mc:Choice>
        <mc:Fallback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F7D2F6B1-EACD-4D90-87FF-B7D877F0B03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22607" y="2639574"/>
                <a:ext cx="2021394" cy="369332"/>
              </a:xfrm>
              <a:prstGeom prst="rect">
                <a:avLst/>
              </a:prstGeom>
              <a:blipFill>
                <a:blip r:embed="rId6"/>
                <a:stretch>
                  <a:fillRect b="-1475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Flowchart: Punched Tape 27"/>
              <p:cNvSpPr/>
              <p:nvPr/>
            </p:nvSpPr>
            <p:spPr>
              <a:xfrm>
                <a:off x="3764710" y="3855266"/>
                <a:ext cx="1945210" cy="367535"/>
              </a:xfrm>
              <a:prstGeom prst="flowChartPunchedTape">
                <a:avLst/>
              </a:prstGeom>
              <a:solidFill>
                <a:srgbClr val="00FFCC"/>
              </a:solidFill>
              <a:ln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8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  <m:sub>
                          <m:r>
                            <a:rPr lang="en-US" sz="1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𝐴𝐵</m:t>
                          </m:r>
                        </m:sub>
                      </m:sSub>
                      <m:r>
                        <a:rPr lang="en-US" sz="18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 </m:t>
                      </m:r>
                      <m:r>
                        <a:rPr lang="en-US" sz="1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…</m:t>
                      </m:r>
                      <m:r>
                        <a:rPr lang="en-US" sz="1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𝑘𝑚</m:t>
                      </m:r>
                      <m:r>
                        <a:rPr lang="en-US" sz="1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?</m:t>
                      </m:r>
                    </m:oMath>
                  </m:oMathPara>
                </a14:m>
                <a:endParaRPr lang="en-US" sz="1800" dirty="0">
                  <a:solidFill>
                    <a:schemeClr val="tx1"/>
                  </a:solidFill>
                  <a:latin typeface="#9Slide07 Cadena" panose="02000503000000020004" pitchFamily="2" charset="0"/>
                </a:endParaRPr>
              </a:p>
            </p:txBody>
          </p:sp>
        </mc:Choice>
        <mc:Fallback xmlns="">
          <p:sp>
            <p:nvSpPr>
              <p:cNvPr id="28" name="Flowchart: Punched Tape 2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64710" y="3855266"/>
                <a:ext cx="1945210" cy="367535"/>
              </a:xfrm>
              <a:prstGeom prst="flowChartPunchedTape">
                <a:avLst/>
              </a:prstGeom>
              <a:blipFill>
                <a:blip r:embed="rId7"/>
                <a:stretch>
                  <a:fillRect/>
                </a:stretch>
              </a:blipFill>
              <a:ln>
                <a:solidFill>
                  <a:srgbClr val="00B0F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5" name="Straight Connector 44"/>
          <p:cNvCxnSpPr/>
          <p:nvPr/>
        </p:nvCxnSpPr>
        <p:spPr>
          <a:xfrm>
            <a:off x="1832148" y="2349527"/>
            <a:ext cx="4202892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47" name="Rectangle: Rounded Corners 15">
                <a:extLst>
                  <a:ext uri="{FF2B5EF4-FFF2-40B4-BE49-F238E27FC236}">
                    <a16:creationId xmlns:a16="http://schemas.microsoft.com/office/drawing/2014/main" id="{32E6F2EB-9BE2-41F1-985F-683242454587}"/>
                  </a:ext>
                </a:extLst>
              </p:cNvPr>
              <p:cNvSpPr/>
              <p:nvPr/>
            </p:nvSpPr>
            <p:spPr>
              <a:xfrm>
                <a:off x="1632791" y="2726634"/>
                <a:ext cx="5238294" cy="454191"/>
              </a:xfrm>
              <a:custGeom>
                <a:avLst/>
                <a:gdLst>
                  <a:gd name="connsiteX0" fmla="*/ 0 w 10616921"/>
                  <a:gd name="connsiteY0" fmla="*/ 119620 h 958954"/>
                  <a:gd name="connsiteX1" fmla="*/ 119620 w 10616921"/>
                  <a:gd name="connsiteY1" fmla="*/ 0 h 958954"/>
                  <a:gd name="connsiteX2" fmla="*/ 500135 w 10616921"/>
                  <a:gd name="connsiteY2" fmla="*/ 0 h 958954"/>
                  <a:gd name="connsiteX3" fmla="*/ 1399534 w 10616921"/>
                  <a:gd name="connsiteY3" fmla="*/ 0 h 958954"/>
                  <a:gd name="connsiteX4" fmla="*/ 1883826 w 10616921"/>
                  <a:gd name="connsiteY4" fmla="*/ 0 h 958954"/>
                  <a:gd name="connsiteX5" fmla="*/ 2783225 w 10616921"/>
                  <a:gd name="connsiteY5" fmla="*/ 0 h 958954"/>
                  <a:gd name="connsiteX6" fmla="*/ 3267517 w 10616921"/>
                  <a:gd name="connsiteY6" fmla="*/ 0 h 958954"/>
                  <a:gd name="connsiteX7" fmla="*/ 3751808 w 10616921"/>
                  <a:gd name="connsiteY7" fmla="*/ 0 h 958954"/>
                  <a:gd name="connsiteX8" fmla="*/ 4339877 w 10616921"/>
                  <a:gd name="connsiteY8" fmla="*/ 0 h 958954"/>
                  <a:gd name="connsiteX9" fmla="*/ 5135499 w 10616921"/>
                  <a:gd name="connsiteY9" fmla="*/ 0 h 958954"/>
                  <a:gd name="connsiteX10" fmla="*/ 5723568 w 10616921"/>
                  <a:gd name="connsiteY10" fmla="*/ 0 h 958954"/>
                  <a:gd name="connsiteX11" fmla="*/ 6207860 w 10616921"/>
                  <a:gd name="connsiteY11" fmla="*/ 0 h 958954"/>
                  <a:gd name="connsiteX12" fmla="*/ 6899705 w 10616921"/>
                  <a:gd name="connsiteY12" fmla="*/ 0 h 958954"/>
                  <a:gd name="connsiteX13" fmla="*/ 7695327 w 10616921"/>
                  <a:gd name="connsiteY13" fmla="*/ 0 h 958954"/>
                  <a:gd name="connsiteX14" fmla="*/ 8594726 w 10616921"/>
                  <a:gd name="connsiteY14" fmla="*/ 0 h 958954"/>
                  <a:gd name="connsiteX15" fmla="*/ 9079018 w 10616921"/>
                  <a:gd name="connsiteY15" fmla="*/ 0 h 958954"/>
                  <a:gd name="connsiteX16" fmla="*/ 9563310 w 10616921"/>
                  <a:gd name="connsiteY16" fmla="*/ 0 h 958954"/>
                  <a:gd name="connsiteX17" fmla="*/ 10497301 w 10616921"/>
                  <a:gd name="connsiteY17" fmla="*/ 0 h 958954"/>
                  <a:gd name="connsiteX18" fmla="*/ 10616921 w 10616921"/>
                  <a:gd name="connsiteY18" fmla="*/ 119620 h 958954"/>
                  <a:gd name="connsiteX19" fmla="*/ 10616921 w 10616921"/>
                  <a:gd name="connsiteY19" fmla="*/ 479477 h 958954"/>
                  <a:gd name="connsiteX20" fmla="*/ 10616921 w 10616921"/>
                  <a:gd name="connsiteY20" fmla="*/ 839334 h 958954"/>
                  <a:gd name="connsiteX21" fmla="*/ 10497301 w 10616921"/>
                  <a:gd name="connsiteY21" fmla="*/ 958954 h 958954"/>
                  <a:gd name="connsiteX22" fmla="*/ 10116786 w 10616921"/>
                  <a:gd name="connsiteY22" fmla="*/ 958954 h 958954"/>
                  <a:gd name="connsiteX23" fmla="*/ 9736271 w 10616921"/>
                  <a:gd name="connsiteY23" fmla="*/ 958954 h 958954"/>
                  <a:gd name="connsiteX24" fmla="*/ 9251979 w 10616921"/>
                  <a:gd name="connsiteY24" fmla="*/ 958954 h 958954"/>
                  <a:gd name="connsiteX25" fmla="*/ 8871464 w 10616921"/>
                  <a:gd name="connsiteY25" fmla="*/ 958954 h 958954"/>
                  <a:gd name="connsiteX26" fmla="*/ 8490949 w 10616921"/>
                  <a:gd name="connsiteY26" fmla="*/ 958954 h 958954"/>
                  <a:gd name="connsiteX27" fmla="*/ 8006658 w 10616921"/>
                  <a:gd name="connsiteY27" fmla="*/ 958954 h 958954"/>
                  <a:gd name="connsiteX28" fmla="*/ 7522366 w 10616921"/>
                  <a:gd name="connsiteY28" fmla="*/ 958954 h 958954"/>
                  <a:gd name="connsiteX29" fmla="*/ 6934297 w 10616921"/>
                  <a:gd name="connsiteY29" fmla="*/ 958954 h 958954"/>
                  <a:gd name="connsiteX30" fmla="*/ 6138675 w 10616921"/>
                  <a:gd name="connsiteY30" fmla="*/ 958954 h 958954"/>
                  <a:gd name="connsiteX31" fmla="*/ 5239276 w 10616921"/>
                  <a:gd name="connsiteY31" fmla="*/ 958954 h 958954"/>
                  <a:gd name="connsiteX32" fmla="*/ 4754984 w 10616921"/>
                  <a:gd name="connsiteY32" fmla="*/ 958954 h 958954"/>
                  <a:gd name="connsiteX33" fmla="*/ 4374469 w 10616921"/>
                  <a:gd name="connsiteY33" fmla="*/ 958954 h 958954"/>
                  <a:gd name="connsiteX34" fmla="*/ 3475070 w 10616921"/>
                  <a:gd name="connsiteY34" fmla="*/ 958954 h 958954"/>
                  <a:gd name="connsiteX35" fmla="*/ 2990778 w 10616921"/>
                  <a:gd name="connsiteY35" fmla="*/ 958954 h 958954"/>
                  <a:gd name="connsiteX36" fmla="*/ 2506487 w 10616921"/>
                  <a:gd name="connsiteY36" fmla="*/ 958954 h 958954"/>
                  <a:gd name="connsiteX37" fmla="*/ 1607088 w 10616921"/>
                  <a:gd name="connsiteY37" fmla="*/ 958954 h 958954"/>
                  <a:gd name="connsiteX38" fmla="*/ 707689 w 10616921"/>
                  <a:gd name="connsiteY38" fmla="*/ 958954 h 958954"/>
                  <a:gd name="connsiteX39" fmla="*/ 119620 w 10616921"/>
                  <a:gd name="connsiteY39" fmla="*/ 958954 h 958954"/>
                  <a:gd name="connsiteX40" fmla="*/ 0 w 10616921"/>
                  <a:gd name="connsiteY40" fmla="*/ 839334 h 958954"/>
                  <a:gd name="connsiteX41" fmla="*/ 0 w 10616921"/>
                  <a:gd name="connsiteY41" fmla="*/ 465083 h 958954"/>
                  <a:gd name="connsiteX42" fmla="*/ 0 w 10616921"/>
                  <a:gd name="connsiteY42" fmla="*/ 119620 h 9589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</a:cxnLst>
                <a:rect l="l" t="t" r="r" b="b"/>
                <a:pathLst>
                  <a:path w="10616921" h="958954" fill="none" extrusionOk="0">
                    <a:moveTo>
                      <a:pt x="0" y="119620"/>
                    </a:moveTo>
                    <a:cubicBezTo>
                      <a:pt x="1649" y="69886"/>
                      <a:pt x="48732" y="-450"/>
                      <a:pt x="119620" y="0"/>
                    </a:cubicBezTo>
                    <a:cubicBezTo>
                      <a:pt x="239214" y="-18651"/>
                      <a:pt x="317571" y="2321"/>
                      <a:pt x="500135" y="0"/>
                    </a:cubicBezTo>
                    <a:cubicBezTo>
                      <a:pt x="682699" y="-2321"/>
                      <a:pt x="1066562" y="-16036"/>
                      <a:pt x="1399534" y="0"/>
                    </a:cubicBezTo>
                    <a:cubicBezTo>
                      <a:pt x="1732506" y="16036"/>
                      <a:pt x="1758555" y="-15280"/>
                      <a:pt x="1883826" y="0"/>
                    </a:cubicBezTo>
                    <a:cubicBezTo>
                      <a:pt x="2009097" y="15280"/>
                      <a:pt x="2596471" y="14954"/>
                      <a:pt x="2783225" y="0"/>
                    </a:cubicBezTo>
                    <a:cubicBezTo>
                      <a:pt x="2969979" y="-14954"/>
                      <a:pt x="3076276" y="20656"/>
                      <a:pt x="3267517" y="0"/>
                    </a:cubicBezTo>
                    <a:cubicBezTo>
                      <a:pt x="3458758" y="-20656"/>
                      <a:pt x="3589328" y="12458"/>
                      <a:pt x="3751808" y="0"/>
                    </a:cubicBezTo>
                    <a:cubicBezTo>
                      <a:pt x="3914288" y="-12458"/>
                      <a:pt x="4064527" y="-4605"/>
                      <a:pt x="4339877" y="0"/>
                    </a:cubicBezTo>
                    <a:cubicBezTo>
                      <a:pt x="4615227" y="4605"/>
                      <a:pt x="4841253" y="26776"/>
                      <a:pt x="5135499" y="0"/>
                    </a:cubicBezTo>
                    <a:cubicBezTo>
                      <a:pt x="5429745" y="-26776"/>
                      <a:pt x="5591833" y="12957"/>
                      <a:pt x="5723568" y="0"/>
                    </a:cubicBezTo>
                    <a:cubicBezTo>
                      <a:pt x="5855303" y="-12957"/>
                      <a:pt x="6068488" y="-20328"/>
                      <a:pt x="6207860" y="0"/>
                    </a:cubicBezTo>
                    <a:cubicBezTo>
                      <a:pt x="6347232" y="20328"/>
                      <a:pt x="6567905" y="-23068"/>
                      <a:pt x="6899705" y="0"/>
                    </a:cubicBezTo>
                    <a:cubicBezTo>
                      <a:pt x="7231505" y="23068"/>
                      <a:pt x="7373560" y="7453"/>
                      <a:pt x="7695327" y="0"/>
                    </a:cubicBezTo>
                    <a:cubicBezTo>
                      <a:pt x="8017094" y="-7453"/>
                      <a:pt x="8403106" y="-6200"/>
                      <a:pt x="8594726" y="0"/>
                    </a:cubicBezTo>
                    <a:cubicBezTo>
                      <a:pt x="8786346" y="6200"/>
                      <a:pt x="8917994" y="22911"/>
                      <a:pt x="9079018" y="0"/>
                    </a:cubicBezTo>
                    <a:cubicBezTo>
                      <a:pt x="9240042" y="-22911"/>
                      <a:pt x="9443213" y="8593"/>
                      <a:pt x="9563310" y="0"/>
                    </a:cubicBezTo>
                    <a:cubicBezTo>
                      <a:pt x="9683407" y="-8593"/>
                      <a:pt x="10172876" y="-45336"/>
                      <a:pt x="10497301" y="0"/>
                    </a:cubicBezTo>
                    <a:cubicBezTo>
                      <a:pt x="10565777" y="-14070"/>
                      <a:pt x="10609731" y="43392"/>
                      <a:pt x="10616921" y="119620"/>
                    </a:cubicBezTo>
                    <a:cubicBezTo>
                      <a:pt x="10619753" y="279803"/>
                      <a:pt x="10606379" y="372517"/>
                      <a:pt x="10616921" y="479477"/>
                    </a:cubicBezTo>
                    <a:cubicBezTo>
                      <a:pt x="10627463" y="586437"/>
                      <a:pt x="10609638" y="671800"/>
                      <a:pt x="10616921" y="839334"/>
                    </a:cubicBezTo>
                    <a:cubicBezTo>
                      <a:pt x="10617616" y="903752"/>
                      <a:pt x="10567028" y="974530"/>
                      <a:pt x="10497301" y="958954"/>
                    </a:cubicBezTo>
                    <a:cubicBezTo>
                      <a:pt x="10392120" y="952666"/>
                      <a:pt x="10243616" y="972590"/>
                      <a:pt x="10116786" y="958954"/>
                    </a:cubicBezTo>
                    <a:cubicBezTo>
                      <a:pt x="9989956" y="945318"/>
                      <a:pt x="9857271" y="950536"/>
                      <a:pt x="9736271" y="958954"/>
                    </a:cubicBezTo>
                    <a:cubicBezTo>
                      <a:pt x="9615272" y="967372"/>
                      <a:pt x="9475715" y="940696"/>
                      <a:pt x="9251979" y="958954"/>
                    </a:cubicBezTo>
                    <a:cubicBezTo>
                      <a:pt x="9028243" y="977212"/>
                      <a:pt x="8979162" y="977735"/>
                      <a:pt x="8871464" y="958954"/>
                    </a:cubicBezTo>
                    <a:cubicBezTo>
                      <a:pt x="8763767" y="940173"/>
                      <a:pt x="8648830" y="949918"/>
                      <a:pt x="8490949" y="958954"/>
                    </a:cubicBezTo>
                    <a:cubicBezTo>
                      <a:pt x="8333069" y="967990"/>
                      <a:pt x="8227106" y="959563"/>
                      <a:pt x="8006658" y="958954"/>
                    </a:cubicBezTo>
                    <a:cubicBezTo>
                      <a:pt x="7786210" y="958345"/>
                      <a:pt x="7634379" y="965115"/>
                      <a:pt x="7522366" y="958954"/>
                    </a:cubicBezTo>
                    <a:cubicBezTo>
                      <a:pt x="7410353" y="952793"/>
                      <a:pt x="7162466" y="952756"/>
                      <a:pt x="6934297" y="958954"/>
                    </a:cubicBezTo>
                    <a:cubicBezTo>
                      <a:pt x="6706128" y="965152"/>
                      <a:pt x="6447740" y="929024"/>
                      <a:pt x="6138675" y="958954"/>
                    </a:cubicBezTo>
                    <a:cubicBezTo>
                      <a:pt x="5829610" y="988884"/>
                      <a:pt x="5662801" y="995191"/>
                      <a:pt x="5239276" y="958954"/>
                    </a:cubicBezTo>
                    <a:cubicBezTo>
                      <a:pt x="4815751" y="922717"/>
                      <a:pt x="4925711" y="938476"/>
                      <a:pt x="4754984" y="958954"/>
                    </a:cubicBezTo>
                    <a:cubicBezTo>
                      <a:pt x="4584257" y="979432"/>
                      <a:pt x="4524807" y="941968"/>
                      <a:pt x="4374469" y="958954"/>
                    </a:cubicBezTo>
                    <a:cubicBezTo>
                      <a:pt x="4224132" y="975940"/>
                      <a:pt x="3762900" y="929686"/>
                      <a:pt x="3475070" y="958954"/>
                    </a:cubicBezTo>
                    <a:cubicBezTo>
                      <a:pt x="3187240" y="988222"/>
                      <a:pt x="3157795" y="972309"/>
                      <a:pt x="2990778" y="958954"/>
                    </a:cubicBezTo>
                    <a:cubicBezTo>
                      <a:pt x="2823761" y="945599"/>
                      <a:pt x="2741593" y="966459"/>
                      <a:pt x="2506487" y="958954"/>
                    </a:cubicBezTo>
                    <a:cubicBezTo>
                      <a:pt x="2271381" y="951449"/>
                      <a:pt x="1933891" y="992654"/>
                      <a:pt x="1607088" y="958954"/>
                    </a:cubicBezTo>
                    <a:cubicBezTo>
                      <a:pt x="1280285" y="925254"/>
                      <a:pt x="1114638" y="944491"/>
                      <a:pt x="707689" y="958954"/>
                    </a:cubicBezTo>
                    <a:cubicBezTo>
                      <a:pt x="300740" y="973417"/>
                      <a:pt x="339648" y="984605"/>
                      <a:pt x="119620" y="958954"/>
                    </a:cubicBezTo>
                    <a:cubicBezTo>
                      <a:pt x="55916" y="959411"/>
                      <a:pt x="-1920" y="913299"/>
                      <a:pt x="0" y="839334"/>
                    </a:cubicBezTo>
                    <a:cubicBezTo>
                      <a:pt x="-14682" y="685145"/>
                      <a:pt x="-14552" y="578595"/>
                      <a:pt x="0" y="465083"/>
                    </a:cubicBezTo>
                    <a:cubicBezTo>
                      <a:pt x="14552" y="351571"/>
                      <a:pt x="12977" y="254973"/>
                      <a:pt x="0" y="119620"/>
                    </a:cubicBezTo>
                    <a:close/>
                  </a:path>
                  <a:path w="10616921" h="958954" stroke="0" extrusionOk="0">
                    <a:moveTo>
                      <a:pt x="0" y="119620"/>
                    </a:moveTo>
                    <a:cubicBezTo>
                      <a:pt x="-11931" y="60105"/>
                      <a:pt x="51625" y="-5888"/>
                      <a:pt x="119620" y="0"/>
                    </a:cubicBezTo>
                    <a:cubicBezTo>
                      <a:pt x="403008" y="2693"/>
                      <a:pt x="553764" y="31692"/>
                      <a:pt x="915242" y="0"/>
                    </a:cubicBezTo>
                    <a:cubicBezTo>
                      <a:pt x="1276720" y="-31692"/>
                      <a:pt x="1179433" y="10229"/>
                      <a:pt x="1295757" y="0"/>
                    </a:cubicBezTo>
                    <a:cubicBezTo>
                      <a:pt x="1412081" y="-10229"/>
                      <a:pt x="1607691" y="10323"/>
                      <a:pt x="1780049" y="0"/>
                    </a:cubicBezTo>
                    <a:cubicBezTo>
                      <a:pt x="1952407" y="-10323"/>
                      <a:pt x="2044078" y="-3285"/>
                      <a:pt x="2160564" y="0"/>
                    </a:cubicBezTo>
                    <a:cubicBezTo>
                      <a:pt x="2277050" y="3285"/>
                      <a:pt x="2480001" y="-1641"/>
                      <a:pt x="2748633" y="0"/>
                    </a:cubicBezTo>
                    <a:cubicBezTo>
                      <a:pt x="3017265" y="1641"/>
                      <a:pt x="2963356" y="-7536"/>
                      <a:pt x="3129147" y="0"/>
                    </a:cubicBezTo>
                    <a:cubicBezTo>
                      <a:pt x="3294938" y="7536"/>
                      <a:pt x="3654563" y="-12966"/>
                      <a:pt x="4028547" y="0"/>
                    </a:cubicBezTo>
                    <a:cubicBezTo>
                      <a:pt x="4402531" y="12966"/>
                      <a:pt x="4417633" y="2723"/>
                      <a:pt x="4720392" y="0"/>
                    </a:cubicBezTo>
                    <a:cubicBezTo>
                      <a:pt x="5023152" y="-2723"/>
                      <a:pt x="4963515" y="17728"/>
                      <a:pt x="5100907" y="0"/>
                    </a:cubicBezTo>
                    <a:cubicBezTo>
                      <a:pt x="5238300" y="-17728"/>
                      <a:pt x="5545679" y="25065"/>
                      <a:pt x="5688975" y="0"/>
                    </a:cubicBezTo>
                    <a:cubicBezTo>
                      <a:pt x="5832271" y="-25065"/>
                      <a:pt x="5994264" y="8794"/>
                      <a:pt x="6277044" y="0"/>
                    </a:cubicBezTo>
                    <a:cubicBezTo>
                      <a:pt x="6559824" y="-8794"/>
                      <a:pt x="6572103" y="-1323"/>
                      <a:pt x="6657559" y="0"/>
                    </a:cubicBezTo>
                    <a:cubicBezTo>
                      <a:pt x="6743016" y="1323"/>
                      <a:pt x="7108634" y="14972"/>
                      <a:pt x="7556958" y="0"/>
                    </a:cubicBezTo>
                    <a:cubicBezTo>
                      <a:pt x="8005282" y="-14972"/>
                      <a:pt x="8215994" y="38712"/>
                      <a:pt x="8456357" y="0"/>
                    </a:cubicBezTo>
                    <a:cubicBezTo>
                      <a:pt x="8696720" y="-38712"/>
                      <a:pt x="8936408" y="-15069"/>
                      <a:pt x="9148202" y="0"/>
                    </a:cubicBezTo>
                    <a:cubicBezTo>
                      <a:pt x="9359996" y="15069"/>
                      <a:pt x="9849264" y="-10072"/>
                      <a:pt x="10497301" y="0"/>
                    </a:cubicBezTo>
                    <a:cubicBezTo>
                      <a:pt x="10563303" y="12832"/>
                      <a:pt x="10608697" y="51514"/>
                      <a:pt x="10616921" y="119620"/>
                    </a:cubicBezTo>
                    <a:cubicBezTo>
                      <a:pt x="10618985" y="200980"/>
                      <a:pt x="10611633" y="385483"/>
                      <a:pt x="10616921" y="472280"/>
                    </a:cubicBezTo>
                    <a:cubicBezTo>
                      <a:pt x="10622209" y="559077"/>
                      <a:pt x="10626745" y="744650"/>
                      <a:pt x="10616921" y="839334"/>
                    </a:cubicBezTo>
                    <a:cubicBezTo>
                      <a:pt x="10618146" y="902477"/>
                      <a:pt x="10565179" y="959516"/>
                      <a:pt x="10497301" y="958954"/>
                    </a:cubicBezTo>
                    <a:cubicBezTo>
                      <a:pt x="10400715" y="961439"/>
                      <a:pt x="10270077" y="977255"/>
                      <a:pt x="10116786" y="958954"/>
                    </a:cubicBezTo>
                    <a:cubicBezTo>
                      <a:pt x="9963496" y="940653"/>
                      <a:pt x="9563995" y="974808"/>
                      <a:pt x="9321164" y="958954"/>
                    </a:cubicBezTo>
                    <a:cubicBezTo>
                      <a:pt x="9078333" y="943100"/>
                      <a:pt x="8806566" y="961156"/>
                      <a:pt x="8629318" y="958954"/>
                    </a:cubicBezTo>
                    <a:cubicBezTo>
                      <a:pt x="8452070" y="956752"/>
                      <a:pt x="8244630" y="943651"/>
                      <a:pt x="8041250" y="958954"/>
                    </a:cubicBezTo>
                    <a:cubicBezTo>
                      <a:pt x="7837870" y="974257"/>
                      <a:pt x="7556625" y="967095"/>
                      <a:pt x="7141851" y="958954"/>
                    </a:cubicBezTo>
                    <a:cubicBezTo>
                      <a:pt x="6727077" y="950813"/>
                      <a:pt x="6776848" y="953615"/>
                      <a:pt x="6553782" y="958954"/>
                    </a:cubicBezTo>
                    <a:cubicBezTo>
                      <a:pt x="6330716" y="964293"/>
                      <a:pt x="6307695" y="962684"/>
                      <a:pt x="6173267" y="958954"/>
                    </a:cubicBezTo>
                    <a:cubicBezTo>
                      <a:pt x="6038839" y="955224"/>
                      <a:pt x="5786635" y="962693"/>
                      <a:pt x="5688975" y="958954"/>
                    </a:cubicBezTo>
                    <a:cubicBezTo>
                      <a:pt x="5591315" y="955215"/>
                      <a:pt x="5156624" y="943678"/>
                      <a:pt x="4997130" y="958954"/>
                    </a:cubicBezTo>
                    <a:cubicBezTo>
                      <a:pt x="4837636" y="974230"/>
                      <a:pt x="4739292" y="958629"/>
                      <a:pt x="4616615" y="958954"/>
                    </a:cubicBezTo>
                    <a:cubicBezTo>
                      <a:pt x="4493938" y="959279"/>
                      <a:pt x="4324504" y="958717"/>
                      <a:pt x="4236100" y="958954"/>
                    </a:cubicBezTo>
                    <a:cubicBezTo>
                      <a:pt x="4147697" y="959191"/>
                      <a:pt x="3805859" y="974867"/>
                      <a:pt x="3544255" y="958954"/>
                    </a:cubicBezTo>
                    <a:cubicBezTo>
                      <a:pt x="3282651" y="943041"/>
                      <a:pt x="3145531" y="958044"/>
                      <a:pt x="2956186" y="958954"/>
                    </a:cubicBezTo>
                    <a:cubicBezTo>
                      <a:pt x="2766841" y="959864"/>
                      <a:pt x="2505023" y="945224"/>
                      <a:pt x="2056787" y="958954"/>
                    </a:cubicBezTo>
                    <a:cubicBezTo>
                      <a:pt x="1608551" y="972684"/>
                      <a:pt x="1616691" y="945189"/>
                      <a:pt x="1364942" y="958954"/>
                    </a:cubicBezTo>
                    <a:cubicBezTo>
                      <a:pt x="1113193" y="972719"/>
                      <a:pt x="597315" y="999362"/>
                      <a:pt x="119620" y="958954"/>
                    </a:cubicBezTo>
                    <a:cubicBezTo>
                      <a:pt x="58340" y="966543"/>
                      <a:pt x="3005" y="901841"/>
                      <a:pt x="0" y="839334"/>
                    </a:cubicBezTo>
                    <a:cubicBezTo>
                      <a:pt x="-3691" y="707531"/>
                      <a:pt x="4341" y="587088"/>
                      <a:pt x="0" y="465083"/>
                    </a:cubicBezTo>
                    <a:cubicBezTo>
                      <a:pt x="-4341" y="343078"/>
                      <a:pt x="9390" y="284840"/>
                      <a:pt x="0" y="119620"/>
                    </a:cubicBezTo>
                    <a:close/>
                  </a:path>
                </a:pathLst>
              </a:custGeom>
              <a:solidFill>
                <a:srgbClr val="FFFFFF"/>
              </a:solidFill>
              <a:ln w="38100">
                <a:solidFill>
                  <a:schemeClr val="bg1">
                    <a:lumMod val="50000"/>
                  </a:schemeClr>
                </a:solidFill>
                <a:extLst>
                  <a:ext uri="{C807C97D-BFC1-408E-A445-0C87EB9F89A2}">
                    <ask:lineSketchStyleProps xmlns:ask="http://schemas.microsoft.com/office/drawing/2018/sketchyshapes" sd="2431684695">
                      <a:prstGeom prst="roundRect">
                        <a:avLst>
                          <a:gd name="adj" fmla="val 12474"/>
                        </a:avLst>
                      </a:prstGeom>
                      <ask:type>
                        <ask:lineSketchFreehand/>
                      </ask:type>
                    </ask:lineSketchStyleProps>
                  </a:ext>
                </a:extLst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1" i="1" smtClean="0">
                              <a:solidFill>
                                <a:schemeClr val="accent4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1" i="1" smtClean="0">
                              <a:solidFill>
                                <a:schemeClr val="accent4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𝒗</m:t>
                          </m:r>
                        </m:e>
                        <m:sub>
                          <m:r>
                            <a:rPr lang="en-US" sz="2400" b="1" i="1" smtClean="0">
                              <a:solidFill>
                                <a:schemeClr val="accent4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𝒙𝒖</m:t>
                          </m:r>
                          <m:r>
                            <a:rPr lang="en-US" sz="2400" b="1" i="1" smtClean="0">
                              <a:solidFill>
                                <a:schemeClr val="accent4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ô</m:t>
                          </m:r>
                          <m:r>
                            <a:rPr lang="en-US" sz="2400" b="1" i="1" smtClean="0">
                              <a:solidFill>
                                <a:schemeClr val="accent4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𝒊</m:t>
                          </m:r>
                          <m:r>
                            <a:rPr lang="en-US" sz="2400" b="1" i="1" smtClean="0">
                              <a:solidFill>
                                <a:schemeClr val="accent4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2400" b="1" i="1" smtClean="0">
                              <a:solidFill>
                                <a:schemeClr val="accent4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𝒅</m:t>
                          </m:r>
                          <m:r>
                            <a:rPr lang="en-US" sz="2400" b="1" i="1" smtClean="0">
                              <a:solidFill>
                                <a:schemeClr val="accent4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ò</m:t>
                          </m:r>
                          <m:r>
                            <a:rPr lang="en-US" sz="2400" b="1" i="1" smtClean="0">
                              <a:solidFill>
                                <a:schemeClr val="accent4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𝒏𝒈</m:t>
                          </m:r>
                          <m:r>
                            <a:rPr lang="en-US" sz="2400" b="1" i="1" smtClean="0">
                              <a:solidFill>
                                <a:schemeClr val="accent4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</m:sub>
                      </m:sSub>
                      <m:r>
                        <a:rPr lang="en-US" sz="2400" b="1" i="1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400" b="1" i="1">
                              <a:solidFill>
                                <a:schemeClr val="accent4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1" i="1">
                              <a:solidFill>
                                <a:schemeClr val="accent4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𝒗</m:t>
                          </m:r>
                        </m:e>
                        <m:sub>
                          <m:r>
                            <a:rPr lang="en-US" sz="2400" b="1" i="1" smtClean="0">
                              <a:solidFill>
                                <a:schemeClr val="accent4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𝒏</m:t>
                          </m:r>
                          <m:r>
                            <a:rPr lang="en-US" sz="2400" b="1" i="1" smtClean="0">
                              <a:solidFill>
                                <a:schemeClr val="accent4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ướ</m:t>
                          </m:r>
                          <m:r>
                            <a:rPr lang="en-US" sz="2400" b="1" i="1" smtClean="0">
                              <a:solidFill>
                                <a:schemeClr val="accent4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𝒄</m:t>
                          </m:r>
                          <m:r>
                            <a:rPr lang="en-US" sz="2400" b="1" i="1" smtClean="0">
                              <a:solidFill>
                                <a:schemeClr val="accent4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2400" b="1" i="1" smtClean="0">
                              <a:solidFill>
                                <a:schemeClr val="accent4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𝒍</m:t>
                          </m:r>
                          <m:r>
                            <a:rPr lang="en-US" sz="2400" b="1" i="1" smtClean="0">
                              <a:solidFill>
                                <a:schemeClr val="accent4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ặ</m:t>
                          </m:r>
                          <m:r>
                            <a:rPr lang="en-US" sz="2400" b="1" i="1" smtClean="0">
                              <a:solidFill>
                                <a:schemeClr val="accent4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𝒏𝒈</m:t>
                          </m:r>
                          <m:r>
                            <a:rPr lang="en-US" sz="2400" b="1" i="1" smtClean="0">
                              <a:solidFill>
                                <a:schemeClr val="accent4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</m:sub>
                      </m:sSub>
                      <m:r>
                        <a:rPr lang="en-US" sz="2400" b="1" i="1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2400" b="1" i="1">
                              <a:solidFill>
                                <a:schemeClr val="accent4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1" i="1">
                              <a:solidFill>
                                <a:schemeClr val="accent4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𝒗</m:t>
                          </m:r>
                        </m:e>
                        <m:sub>
                          <m:r>
                            <a:rPr lang="en-US" sz="2400" b="1" i="1" smtClean="0">
                              <a:solidFill>
                                <a:schemeClr val="accent4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𝒅</m:t>
                          </m:r>
                          <m:r>
                            <a:rPr lang="en-US" sz="2400" b="1" i="1" smtClean="0">
                              <a:solidFill>
                                <a:schemeClr val="accent4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ò</m:t>
                          </m:r>
                          <m:r>
                            <a:rPr lang="en-US" sz="2400" b="1" i="1" smtClean="0">
                              <a:solidFill>
                                <a:schemeClr val="accent4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𝒏𝒈</m:t>
                          </m:r>
                          <m:r>
                            <a:rPr lang="en-US" sz="2400" b="1" i="1" smtClean="0">
                              <a:solidFill>
                                <a:schemeClr val="accent4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2400" b="1" i="1" smtClean="0">
                              <a:solidFill>
                                <a:schemeClr val="accent4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𝒏</m:t>
                          </m:r>
                          <m:r>
                            <a:rPr lang="en-US" sz="2400" b="1" i="1" smtClean="0">
                              <a:solidFill>
                                <a:schemeClr val="accent4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ướ</m:t>
                          </m:r>
                          <m:r>
                            <a:rPr lang="en-US" sz="2400" b="1" i="1" smtClean="0">
                              <a:solidFill>
                                <a:schemeClr val="accent4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𝒄</m:t>
                          </m:r>
                        </m:sub>
                      </m:sSub>
                    </m:oMath>
                  </m:oMathPara>
                </a14:m>
                <a:endParaRPr lang="en-US" sz="3200" b="1" dirty="0">
                  <a:solidFill>
                    <a:srgbClr val="51347B"/>
                  </a:solidFill>
                </a:endParaRPr>
              </a:p>
            </p:txBody>
          </p:sp>
        </mc:Choice>
        <mc:Fallback>
          <p:sp>
            <p:nvSpPr>
              <p:cNvPr id="47" name="Rectangle: Rounded Corners 15">
                <a:extLst>
                  <a:ext uri="{FF2B5EF4-FFF2-40B4-BE49-F238E27FC236}">
                    <a16:creationId xmlns:a16="http://schemas.microsoft.com/office/drawing/2014/main" id="{32E6F2EB-9BE2-41F1-985F-68324245458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32791" y="2726634"/>
                <a:ext cx="5238294" cy="454191"/>
              </a:xfrm>
              <a:custGeom>
                <a:avLst/>
                <a:gdLst>
                  <a:gd name="connsiteX0" fmla="*/ 0 w 10616921"/>
                  <a:gd name="connsiteY0" fmla="*/ 119620 h 958954"/>
                  <a:gd name="connsiteX1" fmla="*/ 119620 w 10616921"/>
                  <a:gd name="connsiteY1" fmla="*/ 0 h 958954"/>
                  <a:gd name="connsiteX2" fmla="*/ 500135 w 10616921"/>
                  <a:gd name="connsiteY2" fmla="*/ 0 h 958954"/>
                  <a:gd name="connsiteX3" fmla="*/ 1399534 w 10616921"/>
                  <a:gd name="connsiteY3" fmla="*/ 0 h 958954"/>
                  <a:gd name="connsiteX4" fmla="*/ 1883826 w 10616921"/>
                  <a:gd name="connsiteY4" fmla="*/ 0 h 958954"/>
                  <a:gd name="connsiteX5" fmla="*/ 2783225 w 10616921"/>
                  <a:gd name="connsiteY5" fmla="*/ 0 h 958954"/>
                  <a:gd name="connsiteX6" fmla="*/ 3267517 w 10616921"/>
                  <a:gd name="connsiteY6" fmla="*/ 0 h 958954"/>
                  <a:gd name="connsiteX7" fmla="*/ 3751808 w 10616921"/>
                  <a:gd name="connsiteY7" fmla="*/ 0 h 958954"/>
                  <a:gd name="connsiteX8" fmla="*/ 4339877 w 10616921"/>
                  <a:gd name="connsiteY8" fmla="*/ 0 h 958954"/>
                  <a:gd name="connsiteX9" fmla="*/ 5135499 w 10616921"/>
                  <a:gd name="connsiteY9" fmla="*/ 0 h 958954"/>
                  <a:gd name="connsiteX10" fmla="*/ 5723568 w 10616921"/>
                  <a:gd name="connsiteY10" fmla="*/ 0 h 958954"/>
                  <a:gd name="connsiteX11" fmla="*/ 6207860 w 10616921"/>
                  <a:gd name="connsiteY11" fmla="*/ 0 h 958954"/>
                  <a:gd name="connsiteX12" fmla="*/ 6899705 w 10616921"/>
                  <a:gd name="connsiteY12" fmla="*/ 0 h 958954"/>
                  <a:gd name="connsiteX13" fmla="*/ 7695327 w 10616921"/>
                  <a:gd name="connsiteY13" fmla="*/ 0 h 958954"/>
                  <a:gd name="connsiteX14" fmla="*/ 8594726 w 10616921"/>
                  <a:gd name="connsiteY14" fmla="*/ 0 h 958954"/>
                  <a:gd name="connsiteX15" fmla="*/ 9079018 w 10616921"/>
                  <a:gd name="connsiteY15" fmla="*/ 0 h 958954"/>
                  <a:gd name="connsiteX16" fmla="*/ 9563310 w 10616921"/>
                  <a:gd name="connsiteY16" fmla="*/ 0 h 958954"/>
                  <a:gd name="connsiteX17" fmla="*/ 10497301 w 10616921"/>
                  <a:gd name="connsiteY17" fmla="*/ 0 h 958954"/>
                  <a:gd name="connsiteX18" fmla="*/ 10616921 w 10616921"/>
                  <a:gd name="connsiteY18" fmla="*/ 119620 h 958954"/>
                  <a:gd name="connsiteX19" fmla="*/ 10616921 w 10616921"/>
                  <a:gd name="connsiteY19" fmla="*/ 479477 h 958954"/>
                  <a:gd name="connsiteX20" fmla="*/ 10616921 w 10616921"/>
                  <a:gd name="connsiteY20" fmla="*/ 839334 h 958954"/>
                  <a:gd name="connsiteX21" fmla="*/ 10497301 w 10616921"/>
                  <a:gd name="connsiteY21" fmla="*/ 958954 h 958954"/>
                  <a:gd name="connsiteX22" fmla="*/ 10116786 w 10616921"/>
                  <a:gd name="connsiteY22" fmla="*/ 958954 h 958954"/>
                  <a:gd name="connsiteX23" fmla="*/ 9736271 w 10616921"/>
                  <a:gd name="connsiteY23" fmla="*/ 958954 h 958954"/>
                  <a:gd name="connsiteX24" fmla="*/ 9251979 w 10616921"/>
                  <a:gd name="connsiteY24" fmla="*/ 958954 h 958954"/>
                  <a:gd name="connsiteX25" fmla="*/ 8871464 w 10616921"/>
                  <a:gd name="connsiteY25" fmla="*/ 958954 h 958954"/>
                  <a:gd name="connsiteX26" fmla="*/ 8490949 w 10616921"/>
                  <a:gd name="connsiteY26" fmla="*/ 958954 h 958954"/>
                  <a:gd name="connsiteX27" fmla="*/ 8006658 w 10616921"/>
                  <a:gd name="connsiteY27" fmla="*/ 958954 h 958954"/>
                  <a:gd name="connsiteX28" fmla="*/ 7522366 w 10616921"/>
                  <a:gd name="connsiteY28" fmla="*/ 958954 h 958954"/>
                  <a:gd name="connsiteX29" fmla="*/ 6934297 w 10616921"/>
                  <a:gd name="connsiteY29" fmla="*/ 958954 h 958954"/>
                  <a:gd name="connsiteX30" fmla="*/ 6138675 w 10616921"/>
                  <a:gd name="connsiteY30" fmla="*/ 958954 h 958954"/>
                  <a:gd name="connsiteX31" fmla="*/ 5239276 w 10616921"/>
                  <a:gd name="connsiteY31" fmla="*/ 958954 h 958954"/>
                  <a:gd name="connsiteX32" fmla="*/ 4754984 w 10616921"/>
                  <a:gd name="connsiteY32" fmla="*/ 958954 h 958954"/>
                  <a:gd name="connsiteX33" fmla="*/ 4374469 w 10616921"/>
                  <a:gd name="connsiteY33" fmla="*/ 958954 h 958954"/>
                  <a:gd name="connsiteX34" fmla="*/ 3475070 w 10616921"/>
                  <a:gd name="connsiteY34" fmla="*/ 958954 h 958954"/>
                  <a:gd name="connsiteX35" fmla="*/ 2990778 w 10616921"/>
                  <a:gd name="connsiteY35" fmla="*/ 958954 h 958954"/>
                  <a:gd name="connsiteX36" fmla="*/ 2506487 w 10616921"/>
                  <a:gd name="connsiteY36" fmla="*/ 958954 h 958954"/>
                  <a:gd name="connsiteX37" fmla="*/ 1607088 w 10616921"/>
                  <a:gd name="connsiteY37" fmla="*/ 958954 h 958954"/>
                  <a:gd name="connsiteX38" fmla="*/ 707689 w 10616921"/>
                  <a:gd name="connsiteY38" fmla="*/ 958954 h 958954"/>
                  <a:gd name="connsiteX39" fmla="*/ 119620 w 10616921"/>
                  <a:gd name="connsiteY39" fmla="*/ 958954 h 958954"/>
                  <a:gd name="connsiteX40" fmla="*/ 0 w 10616921"/>
                  <a:gd name="connsiteY40" fmla="*/ 839334 h 958954"/>
                  <a:gd name="connsiteX41" fmla="*/ 0 w 10616921"/>
                  <a:gd name="connsiteY41" fmla="*/ 465083 h 958954"/>
                  <a:gd name="connsiteX42" fmla="*/ 0 w 10616921"/>
                  <a:gd name="connsiteY42" fmla="*/ 119620 h 9589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</a:cxnLst>
                <a:rect l="l" t="t" r="r" b="b"/>
                <a:pathLst>
                  <a:path w="10616921" h="958954" fill="none" extrusionOk="0">
                    <a:moveTo>
                      <a:pt x="0" y="119620"/>
                    </a:moveTo>
                    <a:cubicBezTo>
                      <a:pt x="1649" y="69886"/>
                      <a:pt x="48732" y="-450"/>
                      <a:pt x="119620" y="0"/>
                    </a:cubicBezTo>
                    <a:cubicBezTo>
                      <a:pt x="239214" y="-18651"/>
                      <a:pt x="317571" y="2321"/>
                      <a:pt x="500135" y="0"/>
                    </a:cubicBezTo>
                    <a:cubicBezTo>
                      <a:pt x="682699" y="-2321"/>
                      <a:pt x="1066562" y="-16036"/>
                      <a:pt x="1399534" y="0"/>
                    </a:cubicBezTo>
                    <a:cubicBezTo>
                      <a:pt x="1732506" y="16036"/>
                      <a:pt x="1758555" y="-15280"/>
                      <a:pt x="1883826" y="0"/>
                    </a:cubicBezTo>
                    <a:cubicBezTo>
                      <a:pt x="2009097" y="15280"/>
                      <a:pt x="2596471" y="14954"/>
                      <a:pt x="2783225" y="0"/>
                    </a:cubicBezTo>
                    <a:cubicBezTo>
                      <a:pt x="2969979" y="-14954"/>
                      <a:pt x="3076276" y="20656"/>
                      <a:pt x="3267517" y="0"/>
                    </a:cubicBezTo>
                    <a:cubicBezTo>
                      <a:pt x="3458758" y="-20656"/>
                      <a:pt x="3589328" y="12458"/>
                      <a:pt x="3751808" y="0"/>
                    </a:cubicBezTo>
                    <a:cubicBezTo>
                      <a:pt x="3914288" y="-12458"/>
                      <a:pt x="4064527" y="-4605"/>
                      <a:pt x="4339877" y="0"/>
                    </a:cubicBezTo>
                    <a:cubicBezTo>
                      <a:pt x="4615227" y="4605"/>
                      <a:pt x="4841253" y="26776"/>
                      <a:pt x="5135499" y="0"/>
                    </a:cubicBezTo>
                    <a:cubicBezTo>
                      <a:pt x="5429745" y="-26776"/>
                      <a:pt x="5591833" y="12957"/>
                      <a:pt x="5723568" y="0"/>
                    </a:cubicBezTo>
                    <a:cubicBezTo>
                      <a:pt x="5855303" y="-12957"/>
                      <a:pt x="6068488" y="-20328"/>
                      <a:pt x="6207860" y="0"/>
                    </a:cubicBezTo>
                    <a:cubicBezTo>
                      <a:pt x="6347232" y="20328"/>
                      <a:pt x="6567905" y="-23068"/>
                      <a:pt x="6899705" y="0"/>
                    </a:cubicBezTo>
                    <a:cubicBezTo>
                      <a:pt x="7231505" y="23068"/>
                      <a:pt x="7373560" y="7453"/>
                      <a:pt x="7695327" y="0"/>
                    </a:cubicBezTo>
                    <a:cubicBezTo>
                      <a:pt x="8017094" y="-7453"/>
                      <a:pt x="8403106" y="-6200"/>
                      <a:pt x="8594726" y="0"/>
                    </a:cubicBezTo>
                    <a:cubicBezTo>
                      <a:pt x="8786346" y="6200"/>
                      <a:pt x="8917994" y="22911"/>
                      <a:pt x="9079018" y="0"/>
                    </a:cubicBezTo>
                    <a:cubicBezTo>
                      <a:pt x="9240042" y="-22911"/>
                      <a:pt x="9443213" y="8593"/>
                      <a:pt x="9563310" y="0"/>
                    </a:cubicBezTo>
                    <a:cubicBezTo>
                      <a:pt x="9683407" y="-8593"/>
                      <a:pt x="10172876" y="-45336"/>
                      <a:pt x="10497301" y="0"/>
                    </a:cubicBezTo>
                    <a:cubicBezTo>
                      <a:pt x="10565777" y="-14070"/>
                      <a:pt x="10609731" y="43392"/>
                      <a:pt x="10616921" y="119620"/>
                    </a:cubicBezTo>
                    <a:cubicBezTo>
                      <a:pt x="10619753" y="279803"/>
                      <a:pt x="10606379" y="372517"/>
                      <a:pt x="10616921" y="479477"/>
                    </a:cubicBezTo>
                    <a:cubicBezTo>
                      <a:pt x="10627463" y="586437"/>
                      <a:pt x="10609638" y="671800"/>
                      <a:pt x="10616921" y="839334"/>
                    </a:cubicBezTo>
                    <a:cubicBezTo>
                      <a:pt x="10617616" y="903752"/>
                      <a:pt x="10567028" y="974530"/>
                      <a:pt x="10497301" y="958954"/>
                    </a:cubicBezTo>
                    <a:cubicBezTo>
                      <a:pt x="10392120" y="952666"/>
                      <a:pt x="10243616" y="972590"/>
                      <a:pt x="10116786" y="958954"/>
                    </a:cubicBezTo>
                    <a:cubicBezTo>
                      <a:pt x="9989956" y="945318"/>
                      <a:pt x="9857271" y="950536"/>
                      <a:pt x="9736271" y="958954"/>
                    </a:cubicBezTo>
                    <a:cubicBezTo>
                      <a:pt x="9615272" y="967372"/>
                      <a:pt x="9475715" y="940696"/>
                      <a:pt x="9251979" y="958954"/>
                    </a:cubicBezTo>
                    <a:cubicBezTo>
                      <a:pt x="9028243" y="977212"/>
                      <a:pt x="8979162" y="977735"/>
                      <a:pt x="8871464" y="958954"/>
                    </a:cubicBezTo>
                    <a:cubicBezTo>
                      <a:pt x="8763767" y="940173"/>
                      <a:pt x="8648830" y="949918"/>
                      <a:pt x="8490949" y="958954"/>
                    </a:cubicBezTo>
                    <a:cubicBezTo>
                      <a:pt x="8333069" y="967990"/>
                      <a:pt x="8227106" y="959563"/>
                      <a:pt x="8006658" y="958954"/>
                    </a:cubicBezTo>
                    <a:cubicBezTo>
                      <a:pt x="7786210" y="958345"/>
                      <a:pt x="7634379" y="965115"/>
                      <a:pt x="7522366" y="958954"/>
                    </a:cubicBezTo>
                    <a:cubicBezTo>
                      <a:pt x="7410353" y="952793"/>
                      <a:pt x="7162466" y="952756"/>
                      <a:pt x="6934297" y="958954"/>
                    </a:cubicBezTo>
                    <a:cubicBezTo>
                      <a:pt x="6706128" y="965152"/>
                      <a:pt x="6447740" y="929024"/>
                      <a:pt x="6138675" y="958954"/>
                    </a:cubicBezTo>
                    <a:cubicBezTo>
                      <a:pt x="5829610" y="988884"/>
                      <a:pt x="5662801" y="995191"/>
                      <a:pt x="5239276" y="958954"/>
                    </a:cubicBezTo>
                    <a:cubicBezTo>
                      <a:pt x="4815751" y="922717"/>
                      <a:pt x="4925711" y="938476"/>
                      <a:pt x="4754984" y="958954"/>
                    </a:cubicBezTo>
                    <a:cubicBezTo>
                      <a:pt x="4584257" y="979432"/>
                      <a:pt x="4524807" y="941968"/>
                      <a:pt x="4374469" y="958954"/>
                    </a:cubicBezTo>
                    <a:cubicBezTo>
                      <a:pt x="4224132" y="975940"/>
                      <a:pt x="3762900" y="929686"/>
                      <a:pt x="3475070" y="958954"/>
                    </a:cubicBezTo>
                    <a:cubicBezTo>
                      <a:pt x="3187240" y="988222"/>
                      <a:pt x="3157795" y="972309"/>
                      <a:pt x="2990778" y="958954"/>
                    </a:cubicBezTo>
                    <a:cubicBezTo>
                      <a:pt x="2823761" y="945599"/>
                      <a:pt x="2741593" y="966459"/>
                      <a:pt x="2506487" y="958954"/>
                    </a:cubicBezTo>
                    <a:cubicBezTo>
                      <a:pt x="2271381" y="951449"/>
                      <a:pt x="1933891" y="992654"/>
                      <a:pt x="1607088" y="958954"/>
                    </a:cubicBezTo>
                    <a:cubicBezTo>
                      <a:pt x="1280285" y="925254"/>
                      <a:pt x="1114638" y="944491"/>
                      <a:pt x="707689" y="958954"/>
                    </a:cubicBezTo>
                    <a:cubicBezTo>
                      <a:pt x="300740" y="973417"/>
                      <a:pt x="339648" y="984605"/>
                      <a:pt x="119620" y="958954"/>
                    </a:cubicBezTo>
                    <a:cubicBezTo>
                      <a:pt x="55916" y="959411"/>
                      <a:pt x="-1920" y="913299"/>
                      <a:pt x="0" y="839334"/>
                    </a:cubicBezTo>
                    <a:cubicBezTo>
                      <a:pt x="-14682" y="685145"/>
                      <a:pt x="-14552" y="578595"/>
                      <a:pt x="0" y="465083"/>
                    </a:cubicBezTo>
                    <a:cubicBezTo>
                      <a:pt x="14552" y="351571"/>
                      <a:pt x="12977" y="254973"/>
                      <a:pt x="0" y="119620"/>
                    </a:cubicBezTo>
                    <a:close/>
                  </a:path>
                  <a:path w="10616921" h="958954" stroke="0" extrusionOk="0">
                    <a:moveTo>
                      <a:pt x="0" y="119620"/>
                    </a:moveTo>
                    <a:cubicBezTo>
                      <a:pt x="-11931" y="60105"/>
                      <a:pt x="51625" y="-5888"/>
                      <a:pt x="119620" y="0"/>
                    </a:cubicBezTo>
                    <a:cubicBezTo>
                      <a:pt x="403008" y="2693"/>
                      <a:pt x="553764" y="31692"/>
                      <a:pt x="915242" y="0"/>
                    </a:cubicBezTo>
                    <a:cubicBezTo>
                      <a:pt x="1276720" y="-31692"/>
                      <a:pt x="1179433" y="10229"/>
                      <a:pt x="1295757" y="0"/>
                    </a:cubicBezTo>
                    <a:cubicBezTo>
                      <a:pt x="1412081" y="-10229"/>
                      <a:pt x="1607691" y="10323"/>
                      <a:pt x="1780049" y="0"/>
                    </a:cubicBezTo>
                    <a:cubicBezTo>
                      <a:pt x="1952407" y="-10323"/>
                      <a:pt x="2044078" y="-3285"/>
                      <a:pt x="2160564" y="0"/>
                    </a:cubicBezTo>
                    <a:cubicBezTo>
                      <a:pt x="2277050" y="3285"/>
                      <a:pt x="2480001" y="-1641"/>
                      <a:pt x="2748633" y="0"/>
                    </a:cubicBezTo>
                    <a:cubicBezTo>
                      <a:pt x="3017265" y="1641"/>
                      <a:pt x="2963356" y="-7536"/>
                      <a:pt x="3129147" y="0"/>
                    </a:cubicBezTo>
                    <a:cubicBezTo>
                      <a:pt x="3294938" y="7536"/>
                      <a:pt x="3654563" y="-12966"/>
                      <a:pt x="4028547" y="0"/>
                    </a:cubicBezTo>
                    <a:cubicBezTo>
                      <a:pt x="4402531" y="12966"/>
                      <a:pt x="4417633" y="2723"/>
                      <a:pt x="4720392" y="0"/>
                    </a:cubicBezTo>
                    <a:cubicBezTo>
                      <a:pt x="5023152" y="-2723"/>
                      <a:pt x="4963515" y="17728"/>
                      <a:pt x="5100907" y="0"/>
                    </a:cubicBezTo>
                    <a:cubicBezTo>
                      <a:pt x="5238300" y="-17728"/>
                      <a:pt x="5545679" y="25065"/>
                      <a:pt x="5688975" y="0"/>
                    </a:cubicBezTo>
                    <a:cubicBezTo>
                      <a:pt x="5832271" y="-25065"/>
                      <a:pt x="5994264" y="8794"/>
                      <a:pt x="6277044" y="0"/>
                    </a:cubicBezTo>
                    <a:cubicBezTo>
                      <a:pt x="6559824" y="-8794"/>
                      <a:pt x="6572103" y="-1323"/>
                      <a:pt x="6657559" y="0"/>
                    </a:cubicBezTo>
                    <a:cubicBezTo>
                      <a:pt x="6743016" y="1323"/>
                      <a:pt x="7108634" y="14972"/>
                      <a:pt x="7556958" y="0"/>
                    </a:cubicBezTo>
                    <a:cubicBezTo>
                      <a:pt x="8005282" y="-14972"/>
                      <a:pt x="8215994" y="38712"/>
                      <a:pt x="8456357" y="0"/>
                    </a:cubicBezTo>
                    <a:cubicBezTo>
                      <a:pt x="8696720" y="-38712"/>
                      <a:pt x="8936408" y="-15069"/>
                      <a:pt x="9148202" y="0"/>
                    </a:cubicBezTo>
                    <a:cubicBezTo>
                      <a:pt x="9359996" y="15069"/>
                      <a:pt x="9849264" y="-10072"/>
                      <a:pt x="10497301" y="0"/>
                    </a:cubicBezTo>
                    <a:cubicBezTo>
                      <a:pt x="10563303" y="12832"/>
                      <a:pt x="10608697" y="51514"/>
                      <a:pt x="10616921" y="119620"/>
                    </a:cubicBezTo>
                    <a:cubicBezTo>
                      <a:pt x="10618985" y="200980"/>
                      <a:pt x="10611633" y="385483"/>
                      <a:pt x="10616921" y="472280"/>
                    </a:cubicBezTo>
                    <a:cubicBezTo>
                      <a:pt x="10622209" y="559077"/>
                      <a:pt x="10626745" y="744650"/>
                      <a:pt x="10616921" y="839334"/>
                    </a:cubicBezTo>
                    <a:cubicBezTo>
                      <a:pt x="10618146" y="902477"/>
                      <a:pt x="10565179" y="959516"/>
                      <a:pt x="10497301" y="958954"/>
                    </a:cubicBezTo>
                    <a:cubicBezTo>
                      <a:pt x="10400715" y="961439"/>
                      <a:pt x="10270077" y="977255"/>
                      <a:pt x="10116786" y="958954"/>
                    </a:cubicBezTo>
                    <a:cubicBezTo>
                      <a:pt x="9963496" y="940653"/>
                      <a:pt x="9563995" y="974808"/>
                      <a:pt x="9321164" y="958954"/>
                    </a:cubicBezTo>
                    <a:cubicBezTo>
                      <a:pt x="9078333" y="943100"/>
                      <a:pt x="8806566" y="961156"/>
                      <a:pt x="8629318" y="958954"/>
                    </a:cubicBezTo>
                    <a:cubicBezTo>
                      <a:pt x="8452070" y="956752"/>
                      <a:pt x="8244630" y="943651"/>
                      <a:pt x="8041250" y="958954"/>
                    </a:cubicBezTo>
                    <a:cubicBezTo>
                      <a:pt x="7837870" y="974257"/>
                      <a:pt x="7556625" y="967095"/>
                      <a:pt x="7141851" y="958954"/>
                    </a:cubicBezTo>
                    <a:cubicBezTo>
                      <a:pt x="6727077" y="950813"/>
                      <a:pt x="6776848" y="953615"/>
                      <a:pt x="6553782" y="958954"/>
                    </a:cubicBezTo>
                    <a:cubicBezTo>
                      <a:pt x="6330716" y="964293"/>
                      <a:pt x="6307695" y="962684"/>
                      <a:pt x="6173267" y="958954"/>
                    </a:cubicBezTo>
                    <a:cubicBezTo>
                      <a:pt x="6038839" y="955224"/>
                      <a:pt x="5786635" y="962693"/>
                      <a:pt x="5688975" y="958954"/>
                    </a:cubicBezTo>
                    <a:cubicBezTo>
                      <a:pt x="5591315" y="955215"/>
                      <a:pt x="5156624" y="943678"/>
                      <a:pt x="4997130" y="958954"/>
                    </a:cubicBezTo>
                    <a:cubicBezTo>
                      <a:pt x="4837636" y="974230"/>
                      <a:pt x="4739292" y="958629"/>
                      <a:pt x="4616615" y="958954"/>
                    </a:cubicBezTo>
                    <a:cubicBezTo>
                      <a:pt x="4493938" y="959279"/>
                      <a:pt x="4324504" y="958717"/>
                      <a:pt x="4236100" y="958954"/>
                    </a:cubicBezTo>
                    <a:cubicBezTo>
                      <a:pt x="4147697" y="959191"/>
                      <a:pt x="3805859" y="974867"/>
                      <a:pt x="3544255" y="958954"/>
                    </a:cubicBezTo>
                    <a:cubicBezTo>
                      <a:pt x="3282651" y="943041"/>
                      <a:pt x="3145531" y="958044"/>
                      <a:pt x="2956186" y="958954"/>
                    </a:cubicBezTo>
                    <a:cubicBezTo>
                      <a:pt x="2766841" y="959864"/>
                      <a:pt x="2505023" y="945224"/>
                      <a:pt x="2056787" y="958954"/>
                    </a:cubicBezTo>
                    <a:cubicBezTo>
                      <a:pt x="1608551" y="972684"/>
                      <a:pt x="1616691" y="945189"/>
                      <a:pt x="1364942" y="958954"/>
                    </a:cubicBezTo>
                    <a:cubicBezTo>
                      <a:pt x="1113193" y="972719"/>
                      <a:pt x="597315" y="999362"/>
                      <a:pt x="119620" y="958954"/>
                    </a:cubicBezTo>
                    <a:cubicBezTo>
                      <a:pt x="58340" y="966543"/>
                      <a:pt x="3005" y="901841"/>
                      <a:pt x="0" y="839334"/>
                    </a:cubicBezTo>
                    <a:cubicBezTo>
                      <a:pt x="-3691" y="707531"/>
                      <a:pt x="4341" y="587088"/>
                      <a:pt x="0" y="465083"/>
                    </a:cubicBezTo>
                    <a:cubicBezTo>
                      <a:pt x="-4341" y="343078"/>
                      <a:pt x="9390" y="284840"/>
                      <a:pt x="0" y="119620"/>
                    </a:cubicBezTo>
                    <a:close/>
                  </a:path>
                </a:pathLst>
              </a:custGeom>
              <a:blipFill>
                <a:blip r:embed="rId8"/>
                <a:stretch>
                  <a:fillRect b="-13580"/>
                </a:stretch>
              </a:blipFill>
              <a:ln w="38100">
                <a:solidFill>
                  <a:schemeClr val="bg1">
                    <a:lumMod val="50000"/>
                  </a:schemeClr>
                </a:solidFill>
                <a:extLst>
                  <a:ext uri="{C807C97D-BFC1-408E-A445-0C87EB9F89A2}">
                    <ask:lineSketchStyleProps xmlns:ask="http://schemas.microsoft.com/office/drawing/2018/sketchyshapes" sd="2431684695">
                      <a:prstGeom prst="roundRect">
                        <a:avLst>
                          <a:gd name="adj" fmla="val 12474"/>
                        </a:avLst>
                      </a:prstGeom>
                      <ask:type>
                        <ask:lineSketchFreehand/>
                      </ask:type>
                    </ask:lineSketchStyleProps>
                  </a:ext>
                </a:extLst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276884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"/>
                            </p:stCondLst>
                            <p:childTnLst>
                              <p:par>
                                <p:cTn id="38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37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778E-17 1.23457E-6 L 0.21076 0.04568 C 0.25503 0.05555 0.32118 0.06173 0.3901 0.06173 C 0.46875 0.06173 0.5316 0.05555 0.57587 0.04568 L 0.78698 1.23457E-6 " pathEditMode="relative" rAng="0" ptsTypes="AAAAA">
                                      <p:cBhvr>
                                        <p:cTn id="49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9340" y="308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9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4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9" dur="2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2" grpId="0" animBg="1"/>
      <p:bldP spid="10" grpId="0" animBg="1"/>
      <p:bldP spid="11" grpId="0"/>
      <p:bldP spid="14" grpId="0"/>
      <p:bldP spid="20" grpId="0" animBg="1"/>
      <p:bldP spid="28" grpId="0" animBg="1"/>
      <p:bldP spid="4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76;p4"/>
          <p:cNvSpPr/>
          <p:nvPr/>
        </p:nvSpPr>
        <p:spPr>
          <a:xfrm>
            <a:off x="419947" y="1282063"/>
            <a:ext cx="8724053" cy="1620997"/>
          </a:xfrm>
          <a:custGeom>
            <a:avLst/>
            <a:gdLst/>
            <a:ahLst/>
            <a:cxnLst/>
            <a:rect l="l" t="t" r="r" b="b"/>
            <a:pathLst>
              <a:path w="10451386" h="1256539" fill="none" extrusionOk="0">
                <a:moveTo>
                  <a:pt x="0" y="0"/>
                </a:moveTo>
                <a:cubicBezTo>
                  <a:pt x="408788" y="29144"/>
                  <a:pt x="554164" y="-22839"/>
                  <a:pt x="887636" y="0"/>
                </a:cubicBezTo>
                <a:cubicBezTo>
                  <a:pt x="1221108" y="22839"/>
                  <a:pt x="1345916" y="-6692"/>
                  <a:pt x="1468014" y="0"/>
                </a:cubicBezTo>
                <a:cubicBezTo>
                  <a:pt x="1590112" y="6692"/>
                  <a:pt x="1740208" y="-7083"/>
                  <a:pt x="1945972" y="0"/>
                </a:cubicBezTo>
                <a:cubicBezTo>
                  <a:pt x="2151736" y="7083"/>
                  <a:pt x="2534777" y="-33197"/>
                  <a:pt x="2731189" y="0"/>
                </a:cubicBezTo>
                <a:cubicBezTo>
                  <a:pt x="2927601" y="33197"/>
                  <a:pt x="3267599" y="-19934"/>
                  <a:pt x="3516406" y="0"/>
                </a:cubicBezTo>
                <a:cubicBezTo>
                  <a:pt x="3765213" y="19934"/>
                  <a:pt x="3907144" y="-23626"/>
                  <a:pt x="4096784" y="0"/>
                </a:cubicBezTo>
                <a:cubicBezTo>
                  <a:pt x="4286424" y="23626"/>
                  <a:pt x="4513776" y="2926"/>
                  <a:pt x="4677161" y="0"/>
                </a:cubicBezTo>
                <a:cubicBezTo>
                  <a:pt x="4840546" y="-2926"/>
                  <a:pt x="5168385" y="-27778"/>
                  <a:pt x="5564798" y="0"/>
                </a:cubicBezTo>
                <a:cubicBezTo>
                  <a:pt x="5961211" y="27778"/>
                  <a:pt x="6200562" y="28585"/>
                  <a:pt x="6452434" y="0"/>
                </a:cubicBezTo>
                <a:cubicBezTo>
                  <a:pt x="6704306" y="-28585"/>
                  <a:pt x="6675390" y="4203"/>
                  <a:pt x="6827973" y="0"/>
                </a:cubicBezTo>
                <a:cubicBezTo>
                  <a:pt x="6980556" y="-4203"/>
                  <a:pt x="7162730" y="-22426"/>
                  <a:pt x="7305931" y="0"/>
                </a:cubicBezTo>
                <a:cubicBezTo>
                  <a:pt x="7449132" y="22426"/>
                  <a:pt x="8012810" y="-27082"/>
                  <a:pt x="8193567" y="0"/>
                </a:cubicBezTo>
                <a:cubicBezTo>
                  <a:pt x="8374324" y="27082"/>
                  <a:pt x="8464783" y="7393"/>
                  <a:pt x="8569106" y="0"/>
                </a:cubicBezTo>
                <a:cubicBezTo>
                  <a:pt x="8673429" y="-7393"/>
                  <a:pt x="8839943" y="-16267"/>
                  <a:pt x="9047064" y="0"/>
                </a:cubicBezTo>
                <a:cubicBezTo>
                  <a:pt x="9254185" y="16267"/>
                  <a:pt x="9496103" y="5477"/>
                  <a:pt x="9627441" y="0"/>
                </a:cubicBezTo>
                <a:cubicBezTo>
                  <a:pt x="9758779" y="-5477"/>
                  <a:pt x="9984894" y="28420"/>
                  <a:pt x="10241959" y="0"/>
                </a:cubicBezTo>
                <a:cubicBezTo>
                  <a:pt x="10293163" y="68577"/>
                  <a:pt x="10349984" y="113110"/>
                  <a:pt x="10451386" y="209427"/>
                </a:cubicBezTo>
                <a:cubicBezTo>
                  <a:pt x="10433605" y="452277"/>
                  <a:pt x="10429381" y="594834"/>
                  <a:pt x="10451386" y="753925"/>
                </a:cubicBezTo>
                <a:cubicBezTo>
                  <a:pt x="10473391" y="913016"/>
                  <a:pt x="10447336" y="1097617"/>
                  <a:pt x="10451386" y="1256539"/>
                </a:cubicBezTo>
                <a:lnTo>
                  <a:pt x="10451386" y="1256539"/>
                </a:lnTo>
                <a:cubicBezTo>
                  <a:pt x="10305420" y="1253307"/>
                  <a:pt x="10118555" y="1259808"/>
                  <a:pt x="9871008" y="1256539"/>
                </a:cubicBezTo>
                <a:cubicBezTo>
                  <a:pt x="9623461" y="1253270"/>
                  <a:pt x="9410973" y="1271883"/>
                  <a:pt x="9085791" y="1256539"/>
                </a:cubicBezTo>
                <a:cubicBezTo>
                  <a:pt x="8760609" y="1241195"/>
                  <a:pt x="8478966" y="1225522"/>
                  <a:pt x="8198155" y="1256539"/>
                </a:cubicBezTo>
                <a:cubicBezTo>
                  <a:pt x="7917344" y="1287556"/>
                  <a:pt x="7759390" y="1223799"/>
                  <a:pt x="7412938" y="1256539"/>
                </a:cubicBezTo>
                <a:cubicBezTo>
                  <a:pt x="7066486" y="1289279"/>
                  <a:pt x="6830080" y="1289264"/>
                  <a:pt x="6627721" y="1256539"/>
                </a:cubicBezTo>
                <a:cubicBezTo>
                  <a:pt x="6425362" y="1223814"/>
                  <a:pt x="6197369" y="1269552"/>
                  <a:pt x="5842504" y="1256539"/>
                </a:cubicBezTo>
                <a:cubicBezTo>
                  <a:pt x="5487639" y="1243526"/>
                  <a:pt x="5344746" y="1284889"/>
                  <a:pt x="5159707" y="1256539"/>
                </a:cubicBezTo>
                <a:cubicBezTo>
                  <a:pt x="4974668" y="1228189"/>
                  <a:pt x="4802407" y="1276735"/>
                  <a:pt x="4476910" y="1256539"/>
                </a:cubicBezTo>
                <a:cubicBezTo>
                  <a:pt x="4151413" y="1236343"/>
                  <a:pt x="4150664" y="1251299"/>
                  <a:pt x="3998952" y="1256539"/>
                </a:cubicBezTo>
                <a:cubicBezTo>
                  <a:pt x="3847240" y="1261779"/>
                  <a:pt x="3678718" y="1242246"/>
                  <a:pt x="3520994" y="1256539"/>
                </a:cubicBezTo>
                <a:cubicBezTo>
                  <a:pt x="3363270" y="1270832"/>
                  <a:pt x="3217031" y="1284332"/>
                  <a:pt x="2940616" y="1256539"/>
                </a:cubicBezTo>
                <a:cubicBezTo>
                  <a:pt x="2664201" y="1228746"/>
                  <a:pt x="2486695" y="1229162"/>
                  <a:pt x="2360238" y="1256539"/>
                </a:cubicBezTo>
                <a:cubicBezTo>
                  <a:pt x="2233781" y="1283916"/>
                  <a:pt x="1897551" y="1277223"/>
                  <a:pt x="1779861" y="1256539"/>
                </a:cubicBezTo>
                <a:cubicBezTo>
                  <a:pt x="1662171" y="1235855"/>
                  <a:pt x="1320388" y="1238290"/>
                  <a:pt x="1097063" y="1256539"/>
                </a:cubicBezTo>
                <a:cubicBezTo>
                  <a:pt x="873738" y="1274788"/>
                  <a:pt x="498419" y="1261588"/>
                  <a:pt x="209427" y="1256539"/>
                </a:cubicBezTo>
                <a:cubicBezTo>
                  <a:pt x="148164" y="1215242"/>
                  <a:pt x="70605" y="1097385"/>
                  <a:pt x="0" y="1047112"/>
                </a:cubicBezTo>
                <a:cubicBezTo>
                  <a:pt x="-14117" y="864038"/>
                  <a:pt x="-1616" y="708558"/>
                  <a:pt x="0" y="523556"/>
                </a:cubicBezTo>
                <a:cubicBezTo>
                  <a:pt x="1616" y="338554"/>
                  <a:pt x="-9370" y="111604"/>
                  <a:pt x="0" y="0"/>
                </a:cubicBezTo>
                <a:close/>
              </a:path>
              <a:path w="10451386" h="1256539" extrusionOk="0">
                <a:moveTo>
                  <a:pt x="0" y="0"/>
                </a:moveTo>
                <a:cubicBezTo>
                  <a:pt x="188474" y="43726"/>
                  <a:pt x="610362" y="-40513"/>
                  <a:pt x="887636" y="0"/>
                </a:cubicBezTo>
                <a:cubicBezTo>
                  <a:pt x="1164910" y="40513"/>
                  <a:pt x="1538298" y="37980"/>
                  <a:pt x="1775273" y="0"/>
                </a:cubicBezTo>
                <a:cubicBezTo>
                  <a:pt x="2012248" y="-37980"/>
                  <a:pt x="2302698" y="-3535"/>
                  <a:pt x="2662909" y="0"/>
                </a:cubicBezTo>
                <a:cubicBezTo>
                  <a:pt x="3023120" y="3535"/>
                  <a:pt x="3057845" y="-23350"/>
                  <a:pt x="3448126" y="0"/>
                </a:cubicBezTo>
                <a:cubicBezTo>
                  <a:pt x="3838407" y="23350"/>
                  <a:pt x="3746874" y="-17859"/>
                  <a:pt x="3926084" y="0"/>
                </a:cubicBezTo>
                <a:cubicBezTo>
                  <a:pt x="4105294" y="17859"/>
                  <a:pt x="4364547" y="10817"/>
                  <a:pt x="4608882" y="0"/>
                </a:cubicBezTo>
                <a:cubicBezTo>
                  <a:pt x="4853217" y="-10817"/>
                  <a:pt x="5123039" y="29966"/>
                  <a:pt x="5394098" y="0"/>
                </a:cubicBezTo>
                <a:cubicBezTo>
                  <a:pt x="5665157" y="-29966"/>
                  <a:pt x="5941833" y="39951"/>
                  <a:pt x="6281735" y="0"/>
                </a:cubicBezTo>
                <a:cubicBezTo>
                  <a:pt x="6621637" y="-39951"/>
                  <a:pt x="6639902" y="-5893"/>
                  <a:pt x="6862113" y="0"/>
                </a:cubicBezTo>
                <a:cubicBezTo>
                  <a:pt x="7084324" y="5893"/>
                  <a:pt x="7389157" y="-4036"/>
                  <a:pt x="7544910" y="0"/>
                </a:cubicBezTo>
                <a:cubicBezTo>
                  <a:pt x="7700663" y="4036"/>
                  <a:pt x="7899811" y="7481"/>
                  <a:pt x="8022868" y="0"/>
                </a:cubicBezTo>
                <a:cubicBezTo>
                  <a:pt x="8145925" y="-7481"/>
                  <a:pt x="8540235" y="26198"/>
                  <a:pt x="8808085" y="0"/>
                </a:cubicBezTo>
                <a:cubicBezTo>
                  <a:pt x="9075935" y="-26198"/>
                  <a:pt x="9333676" y="-3318"/>
                  <a:pt x="9490882" y="0"/>
                </a:cubicBezTo>
                <a:cubicBezTo>
                  <a:pt x="9648088" y="3318"/>
                  <a:pt x="10006272" y="-5960"/>
                  <a:pt x="10241959" y="0"/>
                </a:cubicBezTo>
                <a:cubicBezTo>
                  <a:pt x="10324676" y="100197"/>
                  <a:pt x="10413259" y="151504"/>
                  <a:pt x="10451386" y="209427"/>
                </a:cubicBezTo>
                <a:cubicBezTo>
                  <a:pt x="10475433" y="425665"/>
                  <a:pt x="10453182" y="578087"/>
                  <a:pt x="10451386" y="743454"/>
                </a:cubicBezTo>
                <a:cubicBezTo>
                  <a:pt x="10449590" y="908821"/>
                  <a:pt x="10442334" y="1007241"/>
                  <a:pt x="10451386" y="1256539"/>
                </a:cubicBezTo>
                <a:lnTo>
                  <a:pt x="10451386" y="1256539"/>
                </a:lnTo>
                <a:cubicBezTo>
                  <a:pt x="10331634" y="1245978"/>
                  <a:pt x="10102572" y="1262380"/>
                  <a:pt x="9973428" y="1256539"/>
                </a:cubicBezTo>
                <a:cubicBezTo>
                  <a:pt x="9844284" y="1250698"/>
                  <a:pt x="9497205" y="1237672"/>
                  <a:pt x="9188211" y="1256539"/>
                </a:cubicBezTo>
                <a:cubicBezTo>
                  <a:pt x="8879217" y="1275406"/>
                  <a:pt x="8681831" y="1263052"/>
                  <a:pt x="8402994" y="1256539"/>
                </a:cubicBezTo>
                <a:cubicBezTo>
                  <a:pt x="8124157" y="1250026"/>
                  <a:pt x="7898511" y="1283844"/>
                  <a:pt x="7617777" y="1256539"/>
                </a:cubicBezTo>
                <a:cubicBezTo>
                  <a:pt x="7337043" y="1229234"/>
                  <a:pt x="7219207" y="1277957"/>
                  <a:pt x="7037400" y="1256539"/>
                </a:cubicBezTo>
                <a:cubicBezTo>
                  <a:pt x="6855593" y="1235121"/>
                  <a:pt x="6602200" y="1234202"/>
                  <a:pt x="6354602" y="1256539"/>
                </a:cubicBezTo>
                <a:cubicBezTo>
                  <a:pt x="6107004" y="1278876"/>
                  <a:pt x="5793403" y="1236805"/>
                  <a:pt x="5569386" y="1256539"/>
                </a:cubicBezTo>
                <a:cubicBezTo>
                  <a:pt x="5345369" y="1276273"/>
                  <a:pt x="5061976" y="1265740"/>
                  <a:pt x="4784169" y="1256539"/>
                </a:cubicBezTo>
                <a:cubicBezTo>
                  <a:pt x="4506362" y="1247338"/>
                  <a:pt x="4526817" y="1245942"/>
                  <a:pt x="4408630" y="1256539"/>
                </a:cubicBezTo>
                <a:cubicBezTo>
                  <a:pt x="4290443" y="1267136"/>
                  <a:pt x="4182893" y="1247349"/>
                  <a:pt x="4033092" y="1256539"/>
                </a:cubicBezTo>
                <a:cubicBezTo>
                  <a:pt x="3883291" y="1265729"/>
                  <a:pt x="3518725" y="1235925"/>
                  <a:pt x="3145455" y="1256539"/>
                </a:cubicBezTo>
                <a:cubicBezTo>
                  <a:pt x="2772185" y="1277153"/>
                  <a:pt x="2859579" y="1250421"/>
                  <a:pt x="2769917" y="1256539"/>
                </a:cubicBezTo>
                <a:cubicBezTo>
                  <a:pt x="2680255" y="1262657"/>
                  <a:pt x="2344006" y="1235656"/>
                  <a:pt x="1984700" y="1256539"/>
                </a:cubicBezTo>
                <a:cubicBezTo>
                  <a:pt x="1625394" y="1277422"/>
                  <a:pt x="1576853" y="1232759"/>
                  <a:pt x="1301903" y="1256539"/>
                </a:cubicBezTo>
                <a:cubicBezTo>
                  <a:pt x="1026953" y="1280319"/>
                  <a:pt x="564283" y="1255069"/>
                  <a:pt x="209427" y="1256539"/>
                </a:cubicBezTo>
                <a:cubicBezTo>
                  <a:pt x="157763" y="1184550"/>
                  <a:pt x="106860" y="1142041"/>
                  <a:pt x="0" y="1047112"/>
                </a:cubicBezTo>
                <a:cubicBezTo>
                  <a:pt x="6626" y="935722"/>
                  <a:pt x="10225" y="656962"/>
                  <a:pt x="0" y="523556"/>
                </a:cubicBezTo>
                <a:cubicBezTo>
                  <a:pt x="-10225" y="390150"/>
                  <a:pt x="5034" y="231100"/>
                  <a:pt x="0" y="0"/>
                </a:cubicBezTo>
                <a:close/>
              </a:path>
            </a:pathLst>
          </a:custGeom>
          <a:solidFill>
            <a:srgbClr val="FFFFFF">
              <a:alpha val="71764"/>
            </a:srgbClr>
          </a:solidFill>
          <a:ln w="50800" cap="flat" cmpd="sng">
            <a:solidFill>
              <a:srgbClr val="00B050"/>
            </a:solidFill>
            <a:prstDash val="dash"/>
            <a:miter lim="800000"/>
            <a:headEnd type="none" w="sm" len="sm"/>
            <a:tailEnd type="none" w="sm" len="sm"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800"/>
              <a:buFont typeface="Times New Roman"/>
              <a:buNone/>
              <a:tabLst/>
              <a:defRPr/>
            </a:pPr>
            <a:endParaRPr kumimoji="0" sz="2800" b="1" i="0" u="none" strike="noStrike" kern="0" cap="none" spc="0" normalizeH="0" baseline="0" noProof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8" name="Rectangle: Rounded Corners 15">
                <a:extLst>
                  <a:ext uri="{FF2B5EF4-FFF2-40B4-BE49-F238E27FC236}">
                    <a16:creationId xmlns:a16="http://schemas.microsoft.com/office/drawing/2014/main" id="{32E6F2EB-9BE2-41F1-985F-683242454587}"/>
                  </a:ext>
                </a:extLst>
              </p:cNvPr>
              <p:cNvSpPr/>
              <p:nvPr/>
            </p:nvSpPr>
            <p:spPr>
              <a:xfrm>
                <a:off x="2349728" y="3041147"/>
                <a:ext cx="5238294" cy="454191"/>
              </a:xfrm>
              <a:custGeom>
                <a:avLst/>
                <a:gdLst>
                  <a:gd name="connsiteX0" fmla="*/ 0 w 10616921"/>
                  <a:gd name="connsiteY0" fmla="*/ 119620 h 958954"/>
                  <a:gd name="connsiteX1" fmla="*/ 119620 w 10616921"/>
                  <a:gd name="connsiteY1" fmla="*/ 0 h 958954"/>
                  <a:gd name="connsiteX2" fmla="*/ 500135 w 10616921"/>
                  <a:gd name="connsiteY2" fmla="*/ 0 h 958954"/>
                  <a:gd name="connsiteX3" fmla="*/ 1399534 w 10616921"/>
                  <a:gd name="connsiteY3" fmla="*/ 0 h 958954"/>
                  <a:gd name="connsiteX4" fmla="*/ 1883826 w 10616921"/>
                  <a:gd name="connsiteY4" fmla="*/ 0 h 958954"/>
                  <a:gd name="connsiteX5" fmla="*/ 2783225 w 10616921"/>
                  <a:gd name="connsiteY5" fmla="*/ 0 h 958954"/>
                  <a:gd name="connsiteX6" fmla="*/ 3267517 w 10616921"/>
                  <a:gd name="connsiteY6" fmla="*/ 0 h 958954"/>
                  <a:gd name="connsiteX7" fmla="*/ 3751808 w 10616921"/>
                  <a:gd name="connsiteY7" fmla="*/ 0 h 958954"/>
                  <a:gd name="connsiteX8" fmla="*/ 4339877 w 10616921"/>
                  <a:gd name="connsiteY8" fmla="*/ 0 h 958954"/>
                  <a:gd name="connsiteX9" fmla="*/ 5135499 w 10616921"/>
                  <a:gd name="connsiteY9" fmla="*/ 0 h 958954"/>
                  <a:gd name="connsiteX10" fmla="*/ 5723568 w 10616921"/>
                  <a:gd name="connsiteY10" fmla="*/ 0 h 958954"/>
                  <a:gd name="connsiteX11" fmla="*/ 6207860 w 10616921"/>
                  <a:gd name="connsiteY11" fmla="*/ 0 h 958954"/>
                  <a:gd name="connsiteX12" fmla="*/ 6899705 w 10616921"/>
                  <a:gd name="connsiteY12" fmla="*/ 0 h 958954"/>
                  <a:gd name="connsiteX13" fmla="*/ 7695327 w 10616921"/>
                  <a:gd name="connsiteY13" fmla="*/ 0 h 958954"/>
                  <a:gd name="connsiteX14" fmla="*/ 8594726 w 10616921"/>
                  <a:gd name="connsiteY14" fmla="*/ 0 h 958954"/>
                  <a:gd name="connsiteX15" fmla="*/ 9079018 w 10616921"/>
                  <a:gd name="connsiteY15" fmla="*/ 0 h 958954"/>
                  <a:gd name="connsiteX16" fmla="*/ 9563310 w 10616921"/>
                  <a:gd name="connsiteY16" fmla="*/ 0 h 958954"/>
                  <a:gd name="connsiteX17" fmla="*/ 10497301 w 10616921"/>
                  <a:gd name="connsiteY17" fmla="*/ 0 h 958954"/>
                  <a:gd name="connsiteX18" fmla="*/ 10616921 w 10616921"/>
                  <a:gd name="connsiteY18" fmla="*/ 119620 h 958954"/>
                  <a:gd name="connsiteX19" fmla="*/ 10616921 w 10616921"/>
                  <a:gd name="connsiteY19" fmla="*/ 479477 h 958954"/>
                  <a:gd name="connsiteX20" fmla="*/ 10616921 w 10616921"/>
                  <a:gd name="connsiteY20" fmla="*/ 839334 h 958954"/>
                  <a:gd name="connsiteX21" fmla="*/ 10497301 w 10616921"/>
                  <a:gd name="connsiteY21" fmla="*/ 958954 h 958954"/>
                  <a:gd name="connsiteX22" fmla="*/ 10116786 w 10616921"/>
                  <a:gd name="connsiteY22" fmla="*/ 958954 h 958954"/>
                  <a:gd name="connsiteX23" fmla="*/ 9736271 w 10616921"/>
                  <a:gd name="connsiteY23" fmla="*/ 958954 h 958954"/>
                  <a:gd name="connsiteX24" fmla="*/ 9251979 w 10616921"/>
                  <a:gd name="connsiteY24" fmla="*/ 958954 h 958954"/>
                  <a:gd name="connsiteX25" fmla="*/ 8871464 w 10616921"/>
                  <a:gd name="connsiteY25" fmla="*/ 958954 h 958954"/>
                  <a:gd name="connsiteX26" fmla="*/ 8490949 w 10616921"/>
                  <a:gd name="connsiteY26" fmla="*/ 958954 h 958954"/>
                  <a:gd name="connsiteX27" fmla="*/ 8006658 w 10616921"/>
                  <a:gd name="connsiteY27" fmla="*/ 958954 h 958954"/>
                  <a:gd name="connsiteX28" fmla="*/ 7522366 w 10616921"/>
                  <a:gd name="connsiteY28" fmla="*/ 958954 h 958954"/>
                  <a:gd name="connsiteX29" fmla="*/ 6934297 w 10616921"/>
                  <a:gd name="connsiteY29" fmla="*/ 958954 h 958954"/>
                  <a:gd name="connsiteX30" fmla="*/ 6138675 w 10616921"/>
                  <a:gd name="connsiteY30" fmla="*/ 958954 h 958954"/>
                  <a:gd name="connsiteX31" fmla="*/ 5239276 w 10616921"/>
                  <a:gd name="connsiteY31" fmla="*/ 958954 h 958954"/>
                  <a:gd name="connsiteX32" fmla="*/ 4754984 w 10616921"/>
                  <a:gd name="connsiteY32" fmla="*/ 958954 h 958954"/>
                  <a:gd name="connsiteX33" fmla="*/ 4374469 w 10616921"/>
                  <a:gd name="connsiteY33" fmla="*/ 958954 h 958954"/>
                  <a:gd name="connsiteX34" fmla="*/ 3475070 w 10616921"/>
                  <a:gd name="connsiteY34" fmla="*/ 958954 h 958954"/>
                  <a:gd name="connsiteX35" fmla="*/ 2990778 w 10616921"/>
                  <a:gd name="connsiteY35" fmla="*/ 958954 h 958954"/>
                  <a:gd name="connsiteX36" fmla="*/ 2506487 w 10616921"/>
                  <a:gd name="connsiteY36" fmla="*/ 958954 h 958954"/>
                  <a:gd name="connsiteX37" fmla="*/ 1607088 w 10616921"/>
                  <a:gd name="connsiteY37" fmla="*/ 958954 h 958954"/>
                  <a:gd name="connsiteX38" fmla="*/ 707689 w 10616921"/>
                  <a:gd name="connsiteY38" fmla="*/ 958954 h 958954"/>
                  <a:gd name="connsiteX39" fmla="*/ 119620 w 10616921"/>
                  <a:gd name="connsiteY39" fmla="*/ 958954 h 958954"/>
                  <a:gd name="connsiteX40" fmla="*/ 0 w 10616921"/>
                  <a:gd name="connsiteY40" fmla="*/ 839334 h 958954"/>
                  <a:gd name="connsiteX41" fmla="*/ 0 w 10616921"/>
                  <a:gd name="connsiteY41" fmla="*/ 465083 h 958954"/>
                  <a:gd name="connsiteX42" fmla="*/ 0 w 10616921"/>
                  <a:gd name="connsiteY42" fmla="*/ 119620 h 9589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</a:cxnLst>
                <a:rect l="l" t="t" r="r" b="b"/>
                <a:pathLst>
                  <a:path w="10616921" h="958954" fill="none" extrusionOk="0">
                    <a:moveTo>
                      <a:pt x="0" y="119620"/>
                    </a:moveTo>
                    <a:cubicBezTo>
                      <a:pt x="1649" y="69886"/>
                      <a:pt x="48732" y="-450"/>
                      <a:pt x="119620" y="0"/>
                    </a:cubicBezTo>
                    <a:cubicBezTo>
                      <a:pt x="239214" y="-18651"/>
                      <a:pt x="317571" y="2321"/>
                      <a:pt x="500135" y="0"/>
                    </a:cubicBezTo>
                    <a:cubicBezTo>
                      <a:pt x="682699" y="-2321"/>
                      <a:pt x="1066562" y="-16036"/>
                      <a:pt x="1399534" y="0"/>
                    </a:cubicBezTo>
                    <a:cubicBezTo>
                      <a:pt x="1732506" y="16036"/>
                      <a:pt x="1758555" y="-15280"/>
                      <a:pt x="1883826" y="0"/>
                    </a:cubicBezTo>
                    <a:cubicBezTo>
                      <a:pt x="2009097" y="15280"/>
                      <a:pt x="2596471" y="14954"/>
                      <a:pt x="2783225" y="0"/>
                    </a:cubicBezTo>
                    <a:cubicBezTo>
                      <a:pt x="2969979" y="-14954"/>
                      <a:pt x="3076276" y="20656"/>
                      <a:pt x="3267517" y="0"/>
                    </a:cubicBezTo>
                    <a:cubicBezTo>
                      <a:pt x="3458758" y="-20656"/>
                      <a:pt x="3589328" y="12458"/>
                      <a:pt x="3751808" y="0"/>
                    </a:cubicBezTo>
                    <a:cubicBezTo>
                      <a:pt x="3914288" y="-12458"/>
                      <a:pt x="4064527" y="-4605"/>
                      <a:pt x="4339877" y="0"/>
                    </a:cubicBezTo>
                    <a:cubicBezTo>
                      <a:pt x="4615227" y="4605"/>
                      <a:pt x="4841253" y="26776"/>
                      <a:pt x="5135499" y="0"/>
                    </a:cubicBezTo>
                    <a:cubicBezTo>
                      <a:pt x="5429745" y="-26776"/>
                      <a:pt x="5591833" y="12957"/>
                      <a:pt x="5723568" y="0"/>
                    </a:cubicBezTo>
                    <a:cubicBezTo>
                      <a:pt x="5855303" y="-12957"/>
                      <a:pt x="6068488" y="-20328"/>
                      <a:pt x="6207860" y="0"/>
                    </a:cubicBezTo>
                    <a:cubicBezTo>
                      <a:pt x="6347232" y="20328"/>
                      <a:pt x="6567905" y="-23068"/>
                      <a:pt x="6899705" y="0"/>
                    </a:cubicBezTo>
                    <a:cubicBezTo>
                      <a:pt x="7231505" y="23068"/>
                      <a:pt x="7373560" y="7453"/>
                      <a:pt x="7695327" y="0"/>
                    </a:cubicBezTo>
                    <a:cubicBezTo>
                      <a:pt x="8017094" y="-7453"/>
                      <a:pt x="8403106" y="-6200"/>
                      <a:pt x="8594726" y="0"/>
                    </a:cubicBezTo>
                    <a:cubicBezTo>
                      <a:pt x="8786346" y="6200"/>
                      <a:pt x="8917994" y="22911"/>
                      <a:pt x="9079018" y="0"/>
                    </a:cubicBezTo>
                    <a:cubicBezTo>
                      <a:pt x="9240042" y="-22911"/>
                      <a:pt x="9443213" y="8593"/>
                      <a:pt x="9563310" y="0"/>
                    </a:cubicBezTo>
                    <a:cubicBezTo>
                      <a:pt x="9683407" y="-8593"/>
                      <a:pt x="10172876" y="-45336"/>
                      <a:pt x="10497301" y="0"/>
                    </a:cubicBezTo>
                    <a:cubicBezTo>
                      <a:pt x="10565777" y="-14070"/>
                      <a:pt x="10609731" y="43392"/>
                      <a:pt x="10616921" y="119620"/>
                    </a:cubicBezTo>
                    <a:cubicBezTo>
                      <a:pt x="10619753" y="279803"/>
                      <a:pt x="10606379" y="372517"/>
                      <a:pt x="10616921" y="479477"/>
                    </a:cubicBezTo>
                    <a:cubicBezTo>
                      <a:pt x="10627463" y="586437"/>
                      <a:pt x="10609638" y="671800"/>
                      <a:pt x="10616921" y="839334"/>
                    </a:cubicBezTo>
                    <a:cubicBezTo>
                      <a:pt x="10617616" y="903752"/>
                      <a:pt x="10567028" y="974530"/>
                      <a:pt x="10497301" y="958954"/>
                    </a:cubicBezTo>
                    <a:cubicBezTo>
                      <a:pt x="10392120" y="952666"/>
                      <a:pt x="10243616" y="972590"/>
                      <a:pt x="10116786" y="958954"/>
                    </a:cubicBezTo>
                    <a:cubicBezTo>
                      <a:pt x="9989956" y="945318"/>
                      <a:pt x="9857271" y="950536"/>
                      <a:pt x="9736271" y="958954"/>
                    </a:cubicBezTo>
                    <a:cubicBezTo>
                      <a:pt x="9615272" y="967372"/>
                      <a:pt x="9475715" y="940696"/>
                      <a:pt x="9251979" y="958954"/>
                    </a:cubicBezTo>
                    <a:cubicBezTo>
                      <a:pt x="9028243" y="977212"/>
                      <a:pt x="8979162" y="977735"/>
                      <a:pt x="8871464" y="958954"/>
                    </a:cubicBezTo>
                    <a:cubicBezTo>
                      <a:pt x="8763767" y="940173"/>
                      <a:pt x="8648830" y="949918"/>
                      <a:pt x="8490949" y="958954"/>
                    </a:cubicBezTo>
                    <a:cubicBezTo>
                      <a:pt x="8333069" y="967990"/>
                      <a:pt x="8227106" y="959563"/>
                      <a:pt x="8006658" y="958954"/>
                    </a:cubicBezTo>
                    <a:cubicBezTo>
                      <a:pt x="7786210" y="958345"/>
                      <a:pt x="7634379" y="965115"/>
                      <a:pt x="7522366" y="958954"/>
                    </a:cubicBezTo>
                    <a:cubicBezTo>
                      <a:pt x="7410353" y="952793"/>
                      <a:pt x="7162466" y="952756"/>
                      <a:pt x="6934297" y="958954"/>
                    </a:cubicBezTo>
                    <a:cubicBezTo>
                      <a:pt x="6706128" y="965152"/>
                      <a:pt x="6447740" y="929024"/>
                      <a:pt x="6138675" y="958954"/>
                    </a:cubicBezTo>
                    <a:cubicBezTo>
                      <a:pt x="5829610" y="988884"/>
                      <a:pt x="5662801" y="995191"/>
                      <a:pt x="5239276" y="958954"/>
                    </a:cubicBezTo>
                    <a:cubicBezTo>
                      <a:pt x="4815751" y="922717"/>
                      <a:pt x="4925711" y="938476"/>
                      <a:pt x="4754984" y="958954"/>
                    </a:cubicBezTo>
                    <a:cubicBezTo>
                      <a:pt x="4584257" y="979432"/>
                      <a:pt x="4524807" y="941968"/>
                      <a:pt x="4374469" y="958954"/>
                    </a:cubicBezTo>
                    <a:cubicBezTo>
                      <a:pt x="4224132" y="975940"/>
                      <a:pt x="3762900" y="929686"/>
                      <a:pt x="3475070" y="958954"/>
                    </a:cubicBezTo>
                    <a:cubicBezTo>
                      <a:pt x="3187240" y="988222"/>
                      <a:pt x="3157795" y="972309"/>
                      <a:pt x="2990778" y="958954"/>
                    </a:cubicBezTo>
                    <a:cubicBezTo>
                      <a:pt x="2823761" y="945599"/>
                      <a:pt x="2741593" y="966459"/>
                      <a:pt x="2506487" y="958954"/>
                    </a:cubicBezTo>
                    <a:cubicBezTo>
                      <a:pt x="2271381" y="951449"/>
                      <a:pt x="1933891" y="992654"/>
                      <a:pt x="1607088" y="958954"/>
                    </a:cubicBezTo>
                    <a:cubicBezTo>
                      <a:pt x="1280285" y="925254"/>
                      <a:pt x="1114638" y="944491"/>
                      <a:pt x="707689" y="958954"/>
                    </a:cubicBezTo>
                    <a:cubicBezTo>
                      <a:pt x="300740" y="973417"/>
                      <a:pt x="339648" y="984605"/>
                      <a:pt x="119620" y="958954"/>
                    </a:cubicBezTo>
                    <a:cubicBezTo>
                      <a:pt x="55916" y="959411"/>
                      <a:pt x="-1920" y="913299"/>
                      <a:pt x="0" y="839334"/>
                    </a:cubicBezTo>
                    <a:cubicBezTo>
                      <a:pt x="-14682" y="685145"/>
                      <a:pt x="-14552" y="578595"/>
                      <a:pt x="0" y="465083"/>
                    </a:cubicBezTo>
                    <a:cubicBezTo>
                      <a:pt x="14552" y="351571"/>
                      <a:pt x="12977" y="254973"/>
                      <a:pt x="0" y="119620"/>
                    </a:cubicBezTo>
                    <a:close/>
                  </a:path>
                  <a:path w="10616921" h="958954" stroke="0" extrusionOk="0">
                    <a:moveTo>
                      <a:pt x="0" y="119620"/>
                    </a:moveTo>
                    <a:cubicBezTo>
                      <a:pt x="-11931" y="60105"/>
                      <a:pt x="51625" y="-5888"/>
                      <a:pt x="119620" y="0"/>
                    </a:cubicBezTo>
                    <a:cubicBezTo>
                      <a:pt x="403008" y="2693"/>
                      <a:pt x="553764" y="31692"/>
                      <a:pt x="915242" y="0"/>
                    </a:cubicBezTo>
                    <a:cubicBezTo>
                      <a:pt x="1276720" y="-31692"/>
                      <a:pt x="1179433" y="10229"/>
                      <a:pt x="1295757" y="0"/>
                    </a:cubicBezTo>
                    <a:cubicBezTo>
                      <a:pt x="1412081" y="-10229"/>
                      <a:pt x="1607691" y="10323"/>
                      <a:pt x="1780049" y="0"/>
                    </a:cubicBezTo>
                    <a:cubicBezTo>
                      <a:pt x="1952407" y="-10323"/>
                      <a:pt x="2044078" y="-3285"/>
                      <a:pt x="2160564" y="0"/>
                    </a:cubicBezTo>
                    <a:cubicBezTo>
                      <a:pt x="2277050" y="3285"/>
                      <a:pt x="2480001" y="-1641"/>
                      <a:pt x="2748633" y="0"/>
                    </a:cubicBezTo>
                    <a:cubicBezTo>
                      <a:pt x="3017265" y="1641"/>
                      <a:pt x="2963356" y="-7536"/>
                      <a:pt x="3129147" y="0"/>
                    </a:cubicBezTo>
                    <a:cubicBezTo>
                      <a:pt x="3294938" y="7536"/>
                      <a:pt x="3654563" y="-12966"/>
                      <a:pt x="4028547" y="0"/>
                    </a:cubicBezTo>
                    <a:cubicBezTo>
                      <a:pt x="4402531" y="12966"/>
                      <a:pt x="4417633" y="2723"/>
                      <a:pt x="4720392" y="0"/>
                    </a:cubicBezTo>
                    <a:cubicBezTo>
                      <a:pt x="5023152" y="-2723"/>
                      <a:pt x="4963515" y="17728"/>
                      <a:pt x="5100907" y="0"/>
                    </a:cubicBezTo>
                    <a:cubicBezTo>
                      <a:pt x="5238300" y="-17728"/>
                      <a:pt x="5545679" y="25065"/>
                      <a:pt x="5688975" y="0"/>
                    </a:cubicBezTo>
                    <a:cubicBezTo>
                      <a:pt x="5832271" y="-25065"/>
                      <a:pt x="5994264" y="8794"/>
                      <a:pt x="6277044" y="0"/>
                    </a:cubicBezTo>
                    <a:cubicBezTo>
                      <a:pt x="6559824" y="-8794"/>
                      <a:pt x="6572103" y="-1323"/>
                      <a:pt x="6657559" y="0"/>
                    </a:cubicBezTo>
                    <a:cubicBezTo>
                      <a:pt x="6743016" y="1323"/>
                      <a:pt x="7108634" y="14972"/>
                      <a:pt x="7556958" y="0"/>
                    </a:cubicBezTo>
                    <a:cubicBezTo>
                      <a:pt x="8005282" y="-14972"/>
                      <a:pt x="8215994" y="38712"/>
                      <a:pt x="8456357" y="0"/>
                    </a:cubicBezTo>
                    <a:cubicBezTo>
                      <a:pt x="8696720" y="-38712"/>
                      <a:pt x="8936408" y="-15069"/>
                      <a:pt x="9148202" y="0"/>
                    </a:cubicBezTo>
                    <a:cubicBezTo>
                      <a:pt x="9359996" y="15069"/>
                      <a:pt x="9849264" y="-10072"/>
                      <a:pt x="10497301" y="0"/>
                    </a:cubicBezTo>
                    <a:cubicBezTo>
                      <a:pt x="10563303" y="12832"/>
                      <a:pt x="10608697" y="51514"/>
                      <a:pt x="10616921" y="119620"/>
                    </a:cubicBezTo>
                    <a:cubicBezTo>
                      <a:pt x="10618985" y="200980"/>
                      <a:pt x="10611633" y="385483"/>
                      <a:pt x="10616921" y="472280"/>
                    </a:cubicBezTo>
                    <a:cubicBezTo>
                      <a:pt x="10622209" y="559077"/>
                      <a:pt x="10626745" y="744650"/>
                      <a:pt x="10616921" y="839334"/>
                    </a:cubicBezTo>
                    <a:cubicBezTo>
                      <a:pt x="10618146" y="902477"/>
                      <a:pt x="10565179" y="959516"/>
                      <a:pt x="10497301" y="958954"/>
                    </a:cubicBezTo>
                    <a:cubicBezTo>
                      <a:pt x="10400715" y="961439"/>
                      <a:pt x="10270077" y="977255"/>
                      <a:pt x="10116786" y="958954"/>
                    </a:cubicBezTo>
                    <a:cubicBezTo>
                      <a:pt x="9963496" y="940653"/>
                      <a:pt x="9563995" y="974808"/>
                      <a:pt x="9321164" y="958954"/>
                    </a:cubicBezTo>
                    <a:cubicBezTo>
                      <a:pt x="9078333" y="943100"/>
                      <a:pt x="8806566" y="961156"/>
                      <a:pt x="8629318" y="958954"/>
                    </a:cubicBezTo>
                    <a:cubicBezTo>
                      <a:pt x="8452070" y="956752"/>
                      <a:pt x="8244630" y="943651"/>
                      <a:pt x="8041250" y="958954"/>
                    </a:cubicBezTo>
                    <a:cubicBezTo>
                      <a:pt x="7837870" y="974257"/>
                      <a:pt x="7556625" y="967095"/>
                      <a:pt x="7141851" y="958954"/>
                    </a:cubicBezTo>
                    <a:cubicBezTo>
                      <a:pt x="6727077" y="950813"/>
                      <a:pt x="6776848" y="953615"/>
                      <a:pt x="6553782" y="958954"/>
                    </a:cubicBezTo>
                    <a:cubicBezTo>
                      <a:pt x="6330716" y="964293"/>
                      <a:pt x="6307695" y="962684"/>
                      <a:pt x="6173267" y="958954"/>
                    </a:cubicBezTo>
                    <a:cubicBezTo>
                      <a:pt x="6038839" y="955224"/>
                      <a:pt x="5786635" y="962693"/>
                      <a:pt x="5688975" y="958954"/>
                    </a:cubicBezTo>
                    <a:cubicBezTo>
                      <a:pt x="5591315" y="955215"/>
                      <a:pt x="5156624" y="943678"/>
                      <a:pt x="4997130" y="958954"/>
                    </a:cubicBezTo>
                    <a:cubicBezTo>
                      <a:pt x="4837636" y="974230"/>
                      <a:pt x="4739292" y="958629"/>
                      <a:pt x="4616615" y="958954"/>
                    </a:cubicBezTo>
                    <a:cubicBezTo>
                      <a:pt x="4493938" y="959279"/>
                      <a:pt x="4324504" y="958717"/>
                      <a:pt x="4236100" y="958954"/>
                    </a:cubicBezTo>
                    <a:cubicBezTo>
                      <a:pt x="4147697" y="959191"/>
                      <a:pt x="3805859" y="974867"/>
                      <a:pt x="3544255" y="958954"/>
                    </a:cubicBezTo>
                    <a:cubicBezTo>
                      <a:pt x="3282651" y="943041"/>
                      <a:pt x="3145531" y="958044"/>
                      <a:pt x="2956186" y="958954"/>
                    </a:cubicBezTo>
                    <a:cubicBezTo>
                      <a:pt x="2766841" y="959864"/>
                      <a:pt x="2505023" y="945224"/>
                      <a:pt x="2056787" y="958954"/>
                    </a:cubicBezTo>
                    <a:cubicBezTo>
                      <a:pt x="1608551" y="972684"/>
                      <a:pt x="1616691" y="945189"/>
                      <a:pt x="1364942" y="958954"/>
                    </a:cubicBezTo>
                    <a:cubicBezTo>
                      <a:pt x="1113193" y="972719"/>
                      <a:pt x="597315" y="999362"/>
                      <a:pt x="119620" y="958954"/>
                    </a:cubicBezTo>
                    <a:cubicBezTo>
                      <a:pt x="58340" y="966543"/>
                      <a:pt x="3005" y="901841"/>
                      <a:pt x="0" y="839334"/>
                    </a:cubicBezTo>
                    <a:cubicBezTo>
                      <a:pt x="-3691" y="707531"/>
                      <a:pt x="4341" y="587088"/>
                      <a:pt x="0" y="465083"/>
                    </a:cubicBezTo>
                    <a:cubicBezTo>
                      <a:pt x="-4341" y="343078"/>
                      <a:pt x="9390" y="284840"/>
                      <a:pt x="0" y="119620"/>
                    </a:cubicBezTo>
                    <a:close/>
                  </a:path>
                </a:pathLst>
              </a:custGeom>
              <a:solidFill>
                <a:srgbClr val="FFFFFF"/>
              </a:solidFill>
              <a:ln w="38100">
                <a:solidFill>
                  <a:schemeClr val="bg1">
                    <a:lumMod val="50000"/>
                  </a:schemeClr>
                </a:solidFill>
                <a:extLst>
                  <a:ext uri="{C807C97D-BFC1-408E-A445-0C87EB9F89A2}">
                    <ask:lineSketchStyleProps xmlns:ask="http://schemas.microsoft.com/office/drawing/2018/sketchyshapes" sd="2431684695">
                      <a:prstGeom prst="roundRect">
                        <a:avLst>
                          <a:gd name="adj" fmla="val 12474"/>
                        </a:avLst>
                      </a:prstGeom>
                      <ask:type>
                        <ask:lineSketchFreehand/>
                      </ask:type>
                    </ask:lineSketchStyleProps>
                  </a:ext>
                </a:extLst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1" i="1" smtClean="0">
                              <a:solidFill>
                                <a:schemeClr val="accent4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1" i="1" smtClean="0">
                              <a:solidFill>
                                <a:schemeClr val="accent4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𝒗</m:t>
                          </m:r>
                        </m:e>
                        <m:sub>
                          <m:r>
                            <a:rPr lang="en-US" sz="2400" b="1" i="1" smtClean="0">
                              <a:solidFill>
                                <a:schemeClr val="accent4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𝒙𝒖</m:t>
                          </m:r>
                          <m:r>
                            <a:rPr lang="en-US" sz="2400" b="1" i="1" smtClean="0">
                              <a:solidFill>
                                <a:schemeClr val="accent4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ô</m:t>
                          </m:r>
                          <m:r>
                            <a:rPr lang="en-US" sz="2400" b="1" i="1" smtClean="0">
                              <a:solidFill>
                                <a:schemeClr val="accent4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𝒊</m:t>
                          </m:r>
                          <m:r>
                            <a:rPr lang="en-US" sz="2400" b="1" i="1" smtClean="0">
                              <a:solidFill>
                                <a:schemeClr val="accent4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2400" b="1" i="1" smtClean="0">
                              <a:solidFill>
                                <a:schemeClr val="accent4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𝒅</m:t>
                          </m:r>
                          <m:r>
                            <a:rPr lang="en-US" sz="2400" b="1" i="1" smtClean="0">
                              <a:solidFill>
                                <a:schemeClr val="accent4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ò</m:t>
                          </m:r>
                          <m:r>
                            <a:rPr lang="en-US" sz="2400" b="1" i="1" smtClean="0">
                              <a:solidFill>
                                <a:schemeClr val="accent4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𝒏𝒈</m:t>
                          </m:r>
                          <m:r>
                            <a:rPr lang="en-US" sz="2400" b="1" i="1" smtClean="0">
                              <a:solidFill>
                                <a:schemeClr val="accent4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</m:sub>
                      </m:sSub>
                      <m:r>
                        <a:rPr lang="en-US" sz="2400" b="1" i="1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400" b="1" i="1">
                              <a:solidFill>
                                <a:schemeClr val="accent4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1" i="1">
                              <a:solidFill>
                                <a:schemeClr val="accent4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𝒗</m:t>
                          </m:r>
                        </m:e>
                        <m:sub>
                          <m:r>
                            <a:rPr lang="en-US" sz="2400" b="1" i="1" smtClean="0">
                              <a:solidFill>
                                <a:schemeClr val="accent4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𝒏</m:t>
                          </m:r>
                          <m:r>
                            <a:rPr lang="en-US" sz="2400" b="1" i="1" smtClean="0">
                              <a:solidFill>
                                <a:schemeClr val="accent4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ướ</m:t>
                          </m:r>
                          <m:r>
                            <a:rPr lang="en-US" sz="2400" b="1" i="1" smtClean="0">
                              <a:solidFill>
                                <a:schemeClr val="accent4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𝒄</m:t>
                          </m:r>
                          <m:r>
                            <a:rPr lang="en-US" sz="2400" b="1" i="1" smtClean="0">
                              <a:solidFill>
                                <a:schemeClr val="accent4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2400" b="1" i="1" smtClean="0">
                              <a:solidFill>
                                <a:schemeClr val="accent4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𝒍</m:t>
                          </m:r>
                          <m:r>
                            <a:rPr lang="en-US" sz="2400" b="1" i="1" smtClean="0">
                              <a:solidFill>
                                <a:schemeClr val="accent4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ặ</m:t>
                          </m:r>
                          <m:r>
                            <a:rPr lang="en-US" sz="2400" b="1" i="1" smtClean="0">
                              <a:solidFill>
                                <a:schemeClr val="accent4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𝒏𝒈</m:t>
                          </m:r>
                          <m:r>
                            <a:rPr lang="en-US" sz="2400" b="1" i="1" smtClean="0">
                              <a:solidFill>
                                <a:schemeClr val="accent4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</m:sub>
                      </m:sSub>
                      <m:r>
                        <a:rPr lang="en-US" sz="2400" b="1" i="1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2400" b="1" i="1">
                              <a:solidFill>
                                <a:schemeClr val="accent4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1" i="1">
                              <a:solidFill>
                                <a:schemeClr val="accent4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𝒗</m:t>
                          </m:r>
                        </m:e>
                        <m:sub>
                          <m:r>
                            <a:rPr lang="en-US" sz="2400" b="1" i="1" smtClean="0">
                              <a:solidFill>
                                <a:schemeClr val="accent4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𝒅</m:t>
                          </m:r>
                          <m:r>
                            <a:rPr lang="en-US" sz="2400" b="1" i="1" smtClean="0">
                              <a:solidFill>
                                <a:schemeClr val="accent4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ò</m:t>
                          </m:r>
                          <m:r>
                            <a:rPr lang="en-US" sz="2400" b="1" i="1" smtClean="0">
                              <a:solidFill>
                                <a:schemeClr val="accent4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𝒏𝒈</m:t>
                          </m:r>
                          <m:r>
                            <a:rPr lang="en-US" sz="2400" b="1" i="1" smtClean="0">
                              <a:solidFill>
                                <a:schemeClr val="accent4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2400" b="1" i="1" smtClean="0">
                              <a:solidFill>
                                <a:schemeClr val="accent4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𝒏</m:t>
                          </m:r>
                          <m:r>
                            <a:rPr lang="en-US" sz="2400" b="1" i="1" smtClean="0">
                              <a:solidFill>
                                <a:schemeClr val="accent4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ướ</m:t>
                          </m:r>
                          <m:r>
                            <a:rPr lang="en-US" sz="2400" b="1" i="1" smtClean="0">
                              <a:solidFill>
                                <a:schemeClr val="accent4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𝒄</m:t>
                          </m:r>
                        </m:sub>
                      </m:sSub>
                    </m:oMath>
                  </m:oMathPara>
                </a14:m>
                <a:endParaRPr lang="en-US" sz="3200" b="1" dirty="0">
                  <a:solidFill>
                    <a:srgbClr val="51347B"/>
                  </a:solidFill>
                </a:endParaRPr>
              </a:p>
            </p:txBody>
          </p:sp>
        </mc:Choice>
        <mc:Fallback>
          <p:sp>
            <p:nvSpPr>
              <p:cNvPr id="8" name="Rectangle: Rounded Corners 15">
                <a:extLst>
                  <a:ext uri="{FF2B5EF4-FFF2-40B4-BE49-F238E27FC236}">
                    <a16:creationId xmlns:a16="http://schemas.microsoft.com/office/drawing/2014/main" id="{32E6F2EB-9BE2-41F1-985F-68324245458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49728" y="3041147"/>
                <a:ext cx="5238294" cy="454191"/>
              </a:xfrm>
              <a:custGeom>
                <a:avLst/>
                <a:gdLst>
                  <a:gd name="connsiteX0" fmla="*/ 0 w 10616921"/>
                  <a:gd name="connsiteY0" fmla="*/ 119620 h 958954"/>
                  <a:gd name="connsiteX1" fmla="*/ 119620 w 10616921"/>
                  <a:gd name="connsiteY1" fmla="*/ 0 h 958954"/>
                  <a:gd name="connsiteX2" fmla="*/ 500135 w 10616921"/>
                  <a:gd name="connsiteY2" fmla="*/ 0 h 958954"/>
                  <a:gd name="connsiteX3" fmla="*/ 1399534 w 10616921"/>
                  <a:gd name="connsiteY3" fmla="*/ 0 h 958954"/>
                  <a:gd name="connsiteX4" fmla="*/ 1883826 w 10616921"/>
                  <a:gd name="connsiteY4" fmla="*/ 0 h 958954"/>
                  <a:gd name="connsiteX5" fmla="*/ 2783225 w 10616921"/>
                  <a:gd name="connsiteY5" fmla="*/ 0 h 958954"/>
                  <a:gd name="connsiteX6" fmla="*/ 3267517 w 10616921"/>
                  <a:gd name="connsiteY6" fmla="*/ 0 h 958954"/>
                  <a:gd name="connsiteX7" fmla="*/ 3751808 w 10616921"/>
                  <a:gd name="connsiteY7" fmla="*/ 0 h 958954"/>
                  <a:gd name="connsiteX8" fmla="*/ 4339877 w 10616921"/>
                  <a:gd name="connsiteY8" fmla="*/ 0 h 958954"/>
                  <a:gd name="connsiteX9" fmla="*/ 5135499 w 10616921"/>
                  <a:gd name="connsiteY9" fmla="*/ 0 h 958954"/>
                  <a:gd name="connsiteX10" fmla="*/ 5723568 w 10616921"/>
                  <a:gd name="connsiteY10" fmla="*/ 0 h 958954"/>
                  <a:gd name="connsiteX11" fmla="*/ 6207860 w 10616921"/>
                  <a:gd name="connsiteY11" fmla="*/ 0 h 958954"/>
                  <a:gd name="connsiteX12" fmla="*/ 6899705 w 10616921"/>
                  <a:gd name="connsiteY12" fmla="*/ 0 h 958954"/>
                  <a:gd name="connsiteX13" fmla="*/ 7695327 w 10616921"/>
                  <a:gd name="connsiteY13" fmla="*/ 0 h 958954"/>
                  <a:gd name="connsiteX14" fmla="*/ 8594726 w 10616921"/>
                  <a:gd name="connsiteY14" fmla="*/ 0 h 958954"/>
                  <a:gd name="connsiteX15" fmla="*/ 9079018 w 10616921"/>
                  <a:gd name="connsiteY15" fmla="*/ 0 h 958954"/>
                  <a:gd name="connsiteX16" fmla="*/ 9563310 w 10616921"/>
                  <a:gd name="connsiteY16" fmla="*/ 0 h 958954"/>
                  <a:gd name="connsiteX17" fmla="*/ 10497301 w 10616921"/>
                  <a:gd name="connsiteY17" fmla="*/ 0 h 958954"/>
                  <a:gd name="connsiteX18" fmla="*/ 10616921 w 10616921"/>
                  <a:gd name="connsiteY18" fmla="*/ 119620 h 958954"/>
                  <a:gd name="connsiteX19" fmla="*/ 10616921 w 10616921"/>
                  <a:gd name="connsiteY19" fmla="*/ 479477 h 958954"/>
                  <a:gd name="connsiteX20" fmla="*/ 10616921 w 10616921"/>
                  <a:gd name="connsiteY20" fmla="*/ 839334 h 958954"/>
                  <a:gd name="connsiteX21" fmla="*/ 10497301 w 10616921"/>
                  <a:gd name="connsiteY21" fmla="*/ 958954 h 958954"/>
                  <a:gd name="connsiteX22" fmla="*/ 10116786 w 10616921"/>
                  <a:gd name="connsiteY22" fmla="*/ 958954 h 958954"/>
                  <a:gd name="connsiteX23" fmla="*/ 9736271 w 10616921"/>
                  <a:gd name="connsiteY23" fmla="*/ 958954 h 958954"/>
                  <a:gd name="connsiteX24" fmla="*/ 9251979 w 10616921"/>
                  <a:gd name="connsiteY24" fmla="*/ 958954 h 958954"/>
                  <a:gd name="connsiteX25" fmla="*/ 8871464 w 10616921"/>
                  <a:gd name="connsiteY25" fmla="*/ 958954 h 958954"/>
                  <a:gd name="connsiteX26" fmla="*/ 8490949 w 10616921"/>
                  <a:gd name="connsiteY26" fmla="*/ 958954 h 958954"/>
                  <a:gd name="connsiteX27" fmla="*/ 8006658 w 10616921"/>
                  <a:gd name="connsiteY27" fmla="*/ 958954 h 958954"/>
                  <a:gd name="connsiteX28" fmla="*/ 7522366 w 10616921"/>
                  <a:gd name="connsiteY28" fmla="*/ 958954 h 958954"/>
                  <a:gd name="connsiteX29" fmla="*/ 6934297 w 10616921"/>
                  <a:gd name="connsiteY29" fmla="*/ 958954 h 958954"/>
                  <a:gd name="connsiteX30" fmla="*/ 6138675 w 10616921"/>
                  <a:gd name="connsiteY30" fmla="*/ 958954 h 958954"/>
                  <a:gd name="connsiteX31" fmla="*/ 5239276 w 10616921"/>
                  <a:gd name="connsiteY31" fmla="*/ 958954 h 958954"/>
                  <a:gd name="connsiteX32" fmla="*/ 4754984 w 10616921"/>
                  <a:gd name="connsiteY32" fmla="*/ 958954 h 958954"/>
                  <a:gd name="connsiteX33" fmla="*/ 4374469 w 10616921"/>
                  <a:gd name="connsiteY33" fmla="*/ 958954 h 958954"/>
                  <a:gd name="connsiteX34" fmla="*/ 3475070 w 10616921"/>
                  <a:gd name="connsiteY34" fmla="*/ 958954 h 958954"/>
                  <a:gd name="connsiteX35" fmla="*/ 2990778 w 10616921"/>
                  <a:gd name="connsiteY35" fmla="*/ 958954 h 958954"/>
                  <a:gd name="connsiteX36" fmla="*/ 2506487 w 10616921"/>
                  <a:gd name="connsiteY36" fmla="*/ 958954 h 958954"/>
                  <a:gd name="connsiteX37" fmla="*/ 1607088 w 10616921"/>
                  <a:gd name="connsiteY37" fmla="*/ 958954 h 958954"/>
                  <a:gd name="connsiteX38" fmla="*/ 707689 w 10616921"/>
                  <a:gd name="connsiteY38" fmla="*/ 958954 h 958954"/>
                  <a:gd name="connsiteX39" fmla="*/ 119620 w 10616921"/>
                  <a:gd name="connsiteY39" fmla="*/ 958954 h 958954"/>
                  <a:gd name="connsiteX40" fmla="*/ 0 w 10616921"/>
                  <a:gd name="connsiteY40" fmla="*/ 839334 h 958954"/>
                  <a:gd name="connsiteX41" fmla="*/ 0 w 10616921"/>
                  <a:gd name="connsiteY41" fmla="*/ 465083 h 958954"/>
                  <a:gd name="connsiteX42" fmla="*/ 0 w 10616921"/>
                  <a:gd name="connsiteY42" fmla="*/ 119620 h 9589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</a:cxnLst>
                <a:rect l="l" t="t" r="r" b="b"/>
                <a:pathLst>
                  <a:path w="10616921" h="958954" fill="none" extrusionOk="0">
                    <a:moveTo>
                      <a:pt x="0" y="119620"/>
                    </a:moveTo>
                    <a:cubicBezTo>
                      <a:pt x="1649" y="69886"/>
                      <a:pt x="48732" y="-450"/>
                      <a:pt x="119620" y="0"/>
                    </a:cubicBezTo>
                    <a:cubicBezTo>
                      <a:pt x="239214" y="-18651"/>
                      <a:pt x="317571" y="2321"/>
                      <a:pt x="500135" y="0"/>
                    </a:cubicBezTo>
                    <a:cubicBezTo>
                      <a:pt x="682699" y="-2321"/>
                      <a:pt x="1066562" y="-16036"/>
                      <a:pt x="1399534" y="0"/>
                    </a:cubicBezTo>
                    <a:cubicBezTo>
                      <a:pt x="1732506" y="16036"/>
                      <a:pt x="1758555" y="-15280"/>
                      <a:pt x="1883826" y="0"/>
                    </a:cubicBezTo>
                    <a:cubicBezTo>
                      <a:pt x="2009097" y="15280"/>
                      <a:pt x="2596471" y="14954"/>
                      <a:pt x="2783225" y="0"/>
                    </a:cubicBezTo>
                    <a:cubicBezTo>
                      <a:pt x="2969979" y="-14954"/>
                      <a:pt x="3076276" y="20656"/>
                      <a:pt x="3267517" y="0"/>
                    </a:cubicBezTo>
                    <a:cubicBezTo>
                      <a:pt x="3458758" y="-20656"/>
                      <a:pt x="3589328" y="12458"/>
                      <a:pt x="3751808" y="0"/>
                    </a:cubicBezTo>
                    <a:cubicBezTo>
                      <a:pt x="3914288" y="-12458"/>
                      <a:pt x="4064527" y="-4605"/>
                      <a:pt x="4339877" y="0"/>
                    </a:cubicBezTo>
                    <a:cubicBezTo>
                      <a:pt x="4615227" y="4605"/>
                      <a:pt x="4841253" y="26776"/>
                      <a:pt x="5135499" y="0"/>
                    </a:cubicBezTo>
                    <a:cubicBezTo>
                      <a:pt x="5429745" y="-26776"/>
                      <a:pt x="5591833" y="12957"/>
                      <a:pt x="5723568" y="0"/>
                    </a:cubicBezTo>
                    <a:cubicBezTo>
                      <a:pt x="5855303" y="-12957"/>
                      <a:pt x="6068488" y="-20328"/>
                      <a:pt x="6207860" y="0"/>
                    </a:cubicBezTo>
                    <a:cubicBezTo>
                      <a:pt x="6347232" y="20328"/>
                      <a:pt x="6567905" y="-23068"/>
                      <a:pt x="6899705" y="0"/>
                    </a:cubicBezTo>
                    <a:cubicBezTo>
                      <a:pt x="7231505" y="23068"/>
                      <a:pt x="7373560" y="7453"/>
                      <a:pt x="7695327" y="0"/>
                    </a:cubicBezTo>
                    <a:cubicBezTo>
                      <a:pt x="8017094" y="-7453"/>
                      <a:pt x="8403106" y="-6200"/>
                      <a:pt x="8594726" y="0"/>
                    </a:cubicBezTo>
                    <a:cubicBezTo>
                      <a:pt x="8786346" y="6200"/>
                      <a:pt x="8917994" y="22911"/>
                      <a:pt x="9079018" y="0"/>
                    </a:cubicBezTo>
                    <a:cubicBezTo>
                      <a:pt x="9240042" y="-22911"/>
                      <a:pt x="9443213" y="8593"/>
                      <a:pt x="9563310" y="0"/>
                    </a:cubicBezTo>
                    <a:cubicBezTo>
                      <a:pt x="9683407" y="-8593"/>
                      <a:pt x="10172876" y="-45336"/>
                      <a:pt x="10497301" y="0"/>
                    </a:cubicBezTo>
                    <a:cubicBezTo>
                      <a:pt x="10565777" y="-14070"/>
                      <a:pt x="10609731" y="43392"/>
                      <a:pt x="10616921" y="119620"/>
                    </a:cubicBezTo>
                    <a:cubicBezTo>
                      <a:pt x="10619753" y="279803"/>
                      <a:pt x="10606379" y="372517"/>
                      <a:pt x="10616921" y="479477"/>
                    </a:cubicBezTo>
                    <a:cubicBezTo>
                      <a:pt x="10627463" y="586437"/>
                      <a:pt x="10609638" y="671800"/>
                      <a:pt x="10616921" y="839334"/>
                    </a:cubicBezTo>
                    <a:cubicBezTo>
                      <a:pt x="10617616" y="903752"/>
                      <a:pt x="10567028" y="974530"/>
                      <a:pt x="10497301" y="958954"/>
                    </a:cubicBezTo>
                    <a:cubicBezTo>
                      <a:pt x="10392120" y="952666"/>
                      <a:pt x="10243616" y="972590"/>
                      <a:pt x="10116786" y="958954"/>
                    </a:cubicBezTo>
                    <a:cubicBezTo>
                      <a:pt x="9989956" y="945318"/>
                      <a:pt x="9857271" y="950536"/>
                      <a:pt x="9736271" y="958954"/>
                    </a:cubicBezTo>
                    <a:cubicBezTo>
                      <a:pt x="9615272" y="967372"/>
                      <a:pt x="9475715" y="940696"/>
                      <a:pt x="9251979" y="958954"/>
                    </a:cubicBezTo>
                    <a:cubicBezTo>
                      <a:pt x="9028243" y="977212"/>
                      <a:pt x="8979162" y="977735"/>
                      <a:pt x="8871464" y="958954"/>
                    </a:cubicBezTo>
                    <a:cubicBezTo>
                      <a:pt x="8763767" y="940173"/>
                      <a:pt x="8648830" y="949918"/>
                      <a:pt x="8490949" y="958954"/>
                    </a:cubicBezTo>
                    <a:cubicBezTo>
                      <a:pt x="8333069" y="967990"/>
                      <a:pt x="8227106" y="959563"/>
                      <a:pt x="8006658" y="958954"/>
                    </a:cubicBezTo>
                    <a:cubicBezTo>
                      <a:pt x="7786210" y="958345"/>
                      <a:pt x="7634379" y="965115"/>
                      <a:pt x="7522366" y="958954"/>
                    </a:cubicBezTo>
                    <a:cubicBezTo>
                      <a:pt x="7410353" y="952793"/>
                      <a:pt x="7162466" y="952756"/>
                      <a:pt x="6934297" y="958954"/>
                    </a:cubicBezTo>
                    <a:cubicBezTo>
                      <a:pt x="6706128" y="965152"/>
                      <a:pt x="6447740" y="929024"/>
                      <a:pt x="6138675" y="958954"/>
                    </a:cubicBezTo>
                    <a:cubicBezTo>
                      <a:pt x="5829610" y="988884"/>
                      <a:pt x="5662801" y="995191"/>
                      <a:pt x="5239276" y="958954"/>
                    </a:cubicBezTo>
                    <a:cubicBezTo>
                      <a:pt x="4815751" y="922717"/>
                      <a:pt x="4925711" y="938476"/>
                      <a:pt x="4754984" y="958954"/>
                    </a:cubicBezTo>
                    <a:cubicBezTo>
                      <a:pt x="4584257" y="979432"/>
                      <a:pt x="4524807" y="941968"/>
                      <a:pt x="4374469" y="958954"/>
                    </a:cubicBezTo>
                    <a:cubicBezTo>
                      <a:pt x="4224132" y="975940"/>
                      <a:pt x="3762900" y="929686"/>
                      <a:pt x="3475070" y="958954"/>
                    </a:cubicBezTo>
                    <a:cubicBezTo>
                      <a:pt x="3187240" y="988222"/>
                      <a:pt x="3157795" y="972309"/>
                      <a:pt x="2990778" y="958954"/>
                    </a:cubicBezTo>
                    <a:cubicBezTo>
                      <a:pt x="2823761" y="945599"/>
                      <a:pt x="2741593" y="966459"/>
                      <a:pt x="2506487" y="958954"/>
                    </a:cubicBezTo>
                    <a:cubicBezTo>
                      <a:pt x="2271381" y="951449"/>
                      <a:pt x="1933891" y="992654"/>
                      <a:pt x="1607088" y="958954"/>
                    </a:cubicBezTo>
                    <a:cubicBezTo>
                      <a:pt x="1280285" y="925254"/>
                      <a:pt x="1114638" y="944491"/>
                      <a:pt x="707689" y="958954"/>
                    </a:cubicBezTo>
                    <a:cubicBezTo>
                      <a:pt x="300740" y="973417"/>
                      <a:pt x="339648" y="984605"/>
                      <a:pt x="119620" y="958954"/>
                    </a:cubicBezTo>
                    <a:cubicBezTo>
                      <a:pt x="55916" y="959411"/>
                      <a:pt x="-1920" y="913299"/>
                      <a:pt x="0" y="839334"/>
                    </a:cubicBezTo>
                    <a:cubicBezTo>
                      <a:pt x="-14682" y="685145"/>
                      <a:pt x="-14552" y="578595"/>
                      <a:pt x="0" y="465083"/>
                    </a:cubicBezTo>
                    <a:cubicBezTo>
                      <a:pt x="14552" y="351571"/>
                      <a:pt x="12977" y="254973"/>
                      <a:pt x="0" y="119620"/>
                    </a:cubicBezTo>
                    <a:close/>
                  </a:path>
                  <a:path w="10616921" h="958954" stroke="0" extrusionOk="0">
                    <a:moveTo>
                      <a:pt x="0" y="119620"/>
                    </a:moveTo>
                    <a:cubicBezTo>
                      <a:pt x="-11931" y="60105"/>
                      <a:pt x="51625" y="-5888"/>
                      <a:pt x="119620" y="0"/>
                    </a:cubicBezTo>
                    <a:cubicBezTo>
                      <a:pt x="403008" y="2693"/>
                      <a:pt x="553764" y="31692"/>
                      <a:pt x="915242" y="0"/>
                    </a:cubicBezTo>
                    <a:cubicBezTo>
                      <a:pt x="1276720" y="-31692"/>
                      <a:pt x="1179433" y="10229"/>
                      <a:pt x="1295757" y="0"/>
                    </a:cubicBezTo>
                    <a:cubicBezTo>
                      <a:pt x="1412081" y="-10229"/>
                      <a:pt x="1607691" y="10323"/>
                      <a:pt x="1780049" y="0"/>
                    </a:cubicBezTo>
                    <a:cubicBezTo>
                      <a:pt x="1952407" y="-10323"/>
                      <a:pt x="2044078" y="-3285"/>
                      <a:pt x="2160564" y="0"/>
                    </a:cubicBezTo>
                    <a:cubicBezTo>
                      <a:pt x="2277050" y="3285"/>
                      <a:pt x="2480001" y="-1641"/>
                      <a:pt x="2748633" y="0"/>
                    </a:cubicBezTo>
                    <a:cubicBezTo>
                      <a:pt x="3017265" y="1641"/>
                      <a:pt x="2963356" y="-7536"/>
                      <a:pt x="3129147" y="0"/>
                    </a:cubicBezTo>
                    <a:cubicBezTo>
                      <a:pt x="3294938" y="7536"/>
                      <a:pt x="3654563" y="-12966"/>
                      <a:pt x="4028547" y="0"/>
                    </a:cubicBezTo>
                    <a:cubicBezTo>
                      <a:pt x="4402531" y="12966"/>
                      <a:pt x="4417633" y="2723"/>
                      <a:pt x="4720392" y="0"/>
                    </a:cubicBezTo>
                    <a:cubicBezTo>
                      <a:pt x="5023152" y="-2723"/>
                      <a:pt x="4963515" y="17728"/>
                      <a:pt x="5100907" y="0"/>
                    </a:cubicBezTo>
                    <a:cubicBezTo>
                      <a:pt x="5238300" y="-17728"/>
                      <a:pt x="5545679" y="25065"/>
                      <a:pt x="5688975" y="0"/>
                    </a:cubicBezTo>
                    <a:cubicBezTo>
                      <a:pt x="5832271" y="-25065"/>
                      <a:pt x="5994264" y="8794"/>
                      <a:pt x="6277044" y="0"/>
                    </a:cubicBezTo>
                    <a:cubicBezTo>
                      <a:pt x="6559824" y="-8794"/>
                      <a:pt x="6572103" y="-1323"/>
                      <a:pt x="6657559" y="0"/>
                    </a:cubicBezTo>
                    <a:cubicBezTo>
                      <a:pt x="6743016" y="1323"/>
                      <a:pt x="7108634" y="14972"/>
                      <a:pt x="7556958" y="0"/>
                    </a:cubicBezTo>
                    <a:cubicBezTo>
                      <a:pt x="8005282" y="-14972"/>
                      <a:pt x="8215994" y="38712"/>
                      <a:pt x="8456357" y="0"/>
                    </a:cubicBezTo>
                    <a:cubicBezTo>
                      <a:pt x="8696720" y="-38712"/>
                      <a:pt x="8936408" y="-15069"/>
                      <a:pt x="9148202" y="0"/>
                    </a:cubicBezTo>
                    <a:cubicBezTo>
                      <a:pt x="9359996" y="15069"/>
                      <a:pt x="9849264" y="-10072"/>
                      <a:pt x="10497301" y="0"/>
                    </a:cubicBezTo>
                    <a:cubicBezTo>
                      <a:pt x="10563303" y="12832"/>
                      <a:pt x="10608697" y="51514"/>
                      <a:pt x="10616921" y="119620"/>
                    </a:cubicBezTo>
                    <a:cubicBezTo>
                      <a:pt x="10618985" y="200980"/>
                      <a:pt x="10611633" y="385483"/>
                      <a:pt x="10616921" y="472280"/>
                    </a:cubicBezTo>
                    <a:cubicBezTo>
                      <a:pt x="10622209" y="559077"/>
                      <a:pt x="10626745" y="744650"/>
                      <a:pt x="10616921" y="839334"/>
                    </a:cubicBezTo>
                    <a:cubicBezTo>
                      <a:pt x="10618146" y="902477"/>
                      <a:pt x="10565179" y="959516"/>
                      <a:pt x="10497301" y="958954"/>
                    </a:cubicBezTo>
                    <a:cubicBezTo>
                      <a:pt x="10400715" y="961439"/>
                      <a:pt x="10270077" y="977255"/>
                      <a:pt x="10116786" y="958954"/>
                    </a:cubicBezTo>
                    <a:cubicBezTo>
                      <a:pt x="9963496" y="940653"/>
                      <a:pt x="9563995" y="974808"/>
                      <a:pt x="9321164" y="958954"/>
                    </a:cubicBezTo>
                    <a:cubicBezTo>
                      <a:pt x="9078333" y="943100"/>
                      <a:pt x="8806566" y="961156"/>
                      <a:pt x="8629318" y="958954"/>
                    </a:cubicBezTo>
                    <a:cubicBezTo>
                      <a:pt x="8452070" y="956752"/>
                      <a:pt x="8244630" y="943651"/>
                      <a:pt x="8041250" y="958954"/>
                    </a:cubicBezTo>
                    <a:cubicBezTo>
                      <a:pt x="7837870" y="974257"/>
                      <a:pt x="7556625" y="967095"/>
                      <a:pt x="7141851" y="958954"/>
                    </a:cubicBezTo>
                    <a:cubicBezTo>
                      <a:pt x="6727077" y="950813"/>
                      <a:pt x="6776848" y="953615"/>
                      <a:pt x="6553782" y="958954"/>
                    </a:cubicBezTo>
                    <a:cubicBezTo>
                      <a:pt x="6330716" y="964293"/>
                      <a:pt x="6307695" y="962684"/>
                      <a:pt x="6173267" y="958954"/>
                    </a:cubicBezTo>
                    <a:cubicBezTo>
                      <a:pt x="6038839" y="955224"/>
                      <a:pt x="5786635" y="962693"/>
                      <a:pt x="5688975" y="958954"/>
                    </a:cubicBezTo>
                    <a:cubicBezTo>
                      <a:pt x="5591315" y="955215"/>
                      <a:pt x="5156624" y="943678"/>
                      <a:pt x="4997130" y="958954"/>
                    </a:cubicBezTo>
                    <a:cubicBezTo>
                      <a:pt x="4837636" y="974230"/>
                      <a:pt x="4739292" y="958629"/>
                      <a:pt x="4616615" y="958954"/>
                    </a:cubicBezTo>
                    <a:cubicBezTo>
                      <a:pt x="4493938" y="959279"/>
                      <a:pt x="4324504" y="958717"/>
                      <a:pt x="4236100" y="958954"/>
                    </a:cubicBezTo>
                    <a:cubicBezTo>
                      <a:pt x="4147697" y="959191"/>
                      <a:pt x="3805859" y="974867"/>
                      <a:pt x="3544255" y="958954"/>
                    </a:cubicBezTo>
                    <a:cubicBezTo>
                      <a:pt x="3282651" y="943041"/>
                      <a:pt x="3145531" y="958044"/>
                      <a:pt x="2956186" y="958954"/>
                    </a:cubicBezTo>
                    <a:cubicBezTo>
                      <a:pt x="2766841" y="959864"/>
                      <a:pt x="2505023" y="945224"/>
                      <a:pt x="2056787" y="958954"/>
                    </a:cubicBezTo>
                    <a:cubicBezTo>
                      <a:pt x="1608551" y="972684"/>
                      <a:pt x="1616691" y="945189"/>
                      <a:pt x="1364942" y="958954"/>
                    </a:cubicBezTo>
                    <a:cubicBezTo>
                      <a:pt x="1113193" y="972719"/>
                      <a:pt x="597315" y="999362"/>
                      <a:pt x="119620" y="958954"/>
                    </a:cubicBezTo>
                    <a:cubicBezTo>
                      <a:pt x="58340" y="966543"/>
                      <a:pt x="3005" y="901841"/>
                      <a:pt x="0" y="839334"/>
                    </a:cubicBezTo>
                    <a:cubicBezTo>
                      <a:pt x="-3691" y="707531"/>
                      <a:pt x="4341" y="587088"/>
                      <a:pt x="0" y="465083"/>
                    </a:cubicBezTo>
                    <a:cubicBezTo>
                      <a:pt x="-4341" y="343078"/>
                      <a:pt x="9390" y="284840"/>
                      <a:pt x="0" y="119620"/>
                    </a:cubicBezTo>
                    <a:close/>
                  </a:path>
                </a:pathLst>
              </a:custGeom>
              <a:blipFill>
                <a:blip r:embed="rId2"/>
                <a:stretch>
                  <a:fillRect b="-13750"/>
                </a:stretch>
              </a:blipFill>
              <a:ln w="38100">
                <a:solidFill>
                  <a:schemeClr val="bg1">
                    <a:lumMod val="50000"/>
                  </a:schemeClr>
                </a:solidFill>
                <a:extLst>
                  <a:ext uri="{C807C97D-BFC1-408E-A445-0C87EB9F89A2}">
                    <ask:lineSketchStyleProps xmlns:ask="http://schemas.microsoft.com/office/drawing/2018/sketchyshapes" sd="2431684695">
                      <a:prstGeom prst="roundRect">
                        <a:avLst>
                          <a:gd name="adj" fmla="val 12474"/>
                        </a:avLst>
                      </a:prstGeom>
                      <ask:type>
                        <ask:lineSketchFreehand/>
                      </ask:type>
                    </ask:lineSketchStyleProps>
                  </a:ext>
                </a:extLst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TextBox 6"/>
          <p:cNvSpPr txBox="1">
            <a:spLocks noChangeArrowheads="1"/>
          </p:cNvSpPr>
          <p:nvPr/>
        </p:nvSpPr>
        <p:spPr bwMode="auto">
          <a:xfrm>
            <a:off x="1270000" y="2084530"/>
            <a:ext cx="3810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latin typeface="Times New Roman" panose="02020603050405020304" pitchFamily="18" charset="0"/>
              </a:rPr>
              <a:t>A</a:t>
            </a:r>
          </a:p>
        </p:txBody>
      </p:sp>
      <p:sp>
        <p:nvSpPr>
          <p:cNvPr id="10" name="TextBox 28"/>
          <p:cNvSpPr txBox="1">
            <a:spLocks noChangeArrowheads="1"/>
          </p:cNvSpPr>
          <p:nvPr/>
        </p:nvSpPr>
        <p:spPr bwMode="auto">
          <a:xfrm>
            <a:off x="6853238" y="2014680"/>
            <a:ext cx="3810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latin typeface="Times New Roman" panose="02020603050405020304" pitchFamily="18" charset="0"/>
              </a:rPr>
              <a:t>B</a:t>
            </a:r>
          </a:p>
        </p:txBody>
      </p:sp>
      <p:cxnSp>
        <p:nvCxnSpPr>
          <p:cNvPr id="11" name="Straight Arrow Connector 10"/>
          <p:cNvCxnSpPr/>
          <p:nvPr/>
        </p:nvCxnSpPr>
        <p:spPr>
          <a:xfrm>
            <a:off x="1651000" y="2041787"/>
            <a:ext cx="1104900" cy="0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12" name="TextBox 9"/>
              <p:cNvSpPr txBox="1">
                <a:spLocks noChangeArrowheads="1"/>
              </p:cNvSpPr>
              <p:nvPr/>
            </p:nvSpPr>
            <p:spPr bwMode="auto">
              <a:xfrm>
                <a:off x="216747" y="1503617"/>
                <a:ext cx="3354388" cy="39555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8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1800" i="0">
                              <a:latin typeface="Cambria Math" panose="02040503050406030204" pitchFamily="18" charset="0"/>
                            </a:rPr>
                            <m:t>v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sz="1800" i="0">
                              <a:latin typeface="Cambria Math" panose="02040503050406030204" pitchFamily="18" charset="0"/>
                            </a:rPr>
                            <m:t>n</m:t>
                          </m:r>
                          <m:r>
                            <a:rPr lang="en-US" sz="1800" i="0">
                              <a:latin typeface="Cambria Math" panose="02040503050406030204" pitchFamily="18" charset="0"/>
                            </a:rPr>
                            <m:t>ướ</m:t>
                          </m:r>
                          <m:r>
                            <m:rPr>
                              <m:sty m:val="p"/>
                            </m:rPr>
                            <a:rPr lang="en-US" sz="1800" i="0">
                              <a:latin typeface="Cambria Math" panose="02040503050406030204" pitchFamily="18" charset="0"/>
                            </a:rPr>
                            <m:t>c</m:t>
                          </m:r>
                          <m:r>
                            <a:rPr lang="en-US" sz="1800" i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en-US" sz="1800" i="0">
                              <a:latin typeface="Cambria Math" panose="02040503050406030204" pitchFamily="18" charset="0"/>
                            </a:rPr>
                            <m:t>l</m:t>
                          </m:r>
                          <m:r>
                            <a:rPr lang="en-US" sz="1800" i="0">
                              <a:latin typeface="Cambria Math" panose="02040503050406030204" pitchFamily="18" charset="0"/>
                            </a:rPr>
                            <m:t>ặ</m:t>
                          </m:r>
                          <m:r>
                            <m:rPr>
                              <m:sty m:val="p"/>
                            </m:rPr>
                            <a:rPr lang="en-US" sz="1800" i="0">
                              <a:latin typeface="Cambria Math" panose="02040503050406030204" pitchFamily="18" charset="0"/>
                            </a:rPr>
                            <m:t>ng</m:t>
                          </m:r>
                        </m:sub>
                      </m:sSub>
                      <m:r>
                        <a:rPr lang="en-US" sz="1800" b="0" i="0" smtClean="0">
                          <a:latin typeface="Cambria Math" panose="02040503050406030204" pitchFamily="18" charset="0"/>
                        </a:rPr>
                        <m:t>=22,6 </m:t>
                      </m:r>
                      <m:r>
                        <m:rPr>
                          <m:sty m:val="p"/>
                        </m:rPr>
                        <a:rPr lang="en-US" sz="1800" b="0" i="0" smtClean="0">
                          <a:latin typeface="Cambria Math" panose="02040503050406030204" pitchFamily="18" charset="0"/>
                        </a:rPr>
                        <m:t>km</m:t>
                      </m:r>
                      <m:r>
                        <a:rPr lang="en-US" sz="1800" b="0" i="0" smtClean="0">
                          <a:latin typeface="Cambria Math" panose="02040503050406030204" pitchFamily="18" charset="0"/>
                        </a:rPr>
                        <m:t>/</m:t>
                      </m:r>
                      <m:r>
                        <m:rPr>
                          <m:sty m:val="p"/>
                        </m:rPr>
                        <a:rPr lang="en-US" sz="1800" b="0" i="0" smtClean="0">
                          <a:latin typeface="Cambria Math" panose="02040503050406030204" pitchFamily="18" charset="0"/>
                        </a:rPr>
                        <m:t>gi</m:t>
                      </m:r>
                      <m:r>
                        <a:rPr lang="en-US" sz="1800" b="0" i="0" smtClean="0">
                          <a:latin typeface="Cambria Math" panose="02040503050406030204" pitchFamily="18" charset="0"/>
                        </a:rPr>
                        <m:t>ờ</m:t>
                      </m:r>
                    </m:oMath>
                  </m:oMathPara>
                </a14:m>
                <a:endParaRPr lang="en-US" altLang="en-US" sz="1800" dirty="0">
                  <a:latin typeface="#9Slide05 IcielCiaobella" pitchFamily="2" charset="0"/>
                </a:endParaRPr>
              </a:p>
            </p:txBody>
          </p:sp>
        </mc:Choice>
        <mc:Fallback>
          <p:sp>
            <p:nvSpPr>
              <p:cNvPr id="12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16747" y="1503617"/>
                <a:ext cx="3354388" cy="395558"/>
              </a:xfrm>
              <a:prstGeom prst="rect">
                <a:avLst/>
              </a:prstGeom>
              <a:blipFill>
                <a:blip r:embed="rId3"/>
                <a:stretch>
                  <a:fillRect b="-7692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AutoShape 54"/>
          <p:cNvSpPr>
            <a:spLocks/>
          </p:cNvSpPr>
          <p:nvPr/>
        </p:nvSpPr>
        <p:spPr bwMode="auto">
          <a:xfrm rot="5400000">
            <a:off x="4132818" y="-225047"/>
            <a:ext cx="217961" cy="5181602"/>
          </a:xfrm>
          <a:prstGeom prst="rightBrace">
            <a:avLst>
              <a:gd name="adj1" fmla="val 165576"/>
              <a:gd name="adj2" fmla="val 50000"/>
            </a:avLst>
          </a:prstGeom>
          <a:ln w="12700" cap="flat" cmpd="sng" algn="ctr">
            <a:solidFill>
              <a:schemeClr val="tx1">
                <a:lumMod val="50000"/>
                <a:lumOff val="50000"/>
              </a:schemeClr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>
              <a:solidFill>
                <a:srgbClr val="0070C0"/>
              </a:solidFill>
              <a:cs typeface="Times New Roman" panose="02020603050405020304" pitchFamily="18" charset="0"/>
            </a:endParaRPr>
          </a:p>
        </p:txBody>
      </p:sp>
      <p:sp>
        <p:nvSpPr>
          <p:cNvPr id="14" name="Text Box 55"/>
          <p:cNvSpPr txBox="1">
            <a:spLocks noChangeArrowheads="1"/>
          </p:cNvSpPr>
          <p:nvPr/>
        </p:nvSpPr>
        <p:spPr bwMode="auto">
          <a:xfrm>
            <a:off x="3354387" y="1831323"/>
            <a:ext cx="2579053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 = 1 </a:t>
            </a:r>
            <a:r>
              <a:rPr lang="en-US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15 </a:t>
            </a:r>
            <a:r>
              <a:rPr lang="en-US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phút</a:t>
            </a:r>
            <a:endParaRPr lang="en-US" alt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5" name="Text Box 59"/>
              <p:cNvSpPr txBox="1">
                <a:spLocks noChangeArrowheads="1"/>
              </p:cNvSpPr>
              <p:nvPr/>
            </p:nvSpPr>
            <p:spPr bwMode="auto">
              <a:xfrm>
                <a:off x="3439940" y="2317065"/>
                <a:ext cx="2072490" cy="52322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altLang="en-US" sz="280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en-US" sz="28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𝑆</m:t>
                        </m:r>
                      </m:e>
                      <m:sub>
                        <m:r>
                          <a:rPr lang="en-US" altLang="en-US" sz="28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𝐴𝐵</m:t>
                        </m:r>
                      </m:sub>
                    </m:sSub>
                  </m:oMath>
                </a14:m>
                <a:r>
                  <a:rPr lang="en-US" altLang="en-US" sz="28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 …km?</a:t>
                </a:r>
              </a:p>
            </p:txBody>
          </p:sp>
        </mc:Choice>
        <mc:Fallback>
          <p:sp>
            <p:nvSpPr>
              <p:cNvPr id="15" name="Text Box 5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439940" y="2317065"/>
                <a:ext cx="2072490" cy="523220"/>
              </a:xfrm>
              <a:prstGeom prst="rect">
                <a:avLst/>
              </a:prstGeom>
              <a:blipFill>
                <a:blip r:embed="rId4"/>
                <a:stretch>
                  <a:fillRect t="-11628" r="-4118" b="-31395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6" name="TextBox 32"/>
              <p:cNvSpPr txBox="1">
                <a:spLocks noChangeArrowheads="1"/>
              </p:cNvSpPr>
              <p:nvPr/>
            </p:nvSpPr>
            <p:spPr bwMode="auto">
              <a:xfrm>
                <a:off x="5558762" y="1465041"/>
                <a:ext cx="3576637" cy="39190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18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1800" i="0">
                            <a:latin typeface="Cambria Math" panose="02040503050406030204" pitchFamily="18" charset="0"/>
                          </a:rPr>
                          <m:t>v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sz="1800" i="0">
                            <a:latin typeface="Cambria Math" panose="02040503050406030204" pitchFamily="18" charset="0"/>
                          </a:rPr>
                          <m:t>d</m:t>
                        </m:r>
                        <m:r>
                          <a:rPr lang="en-US" sz="1800" i="0">
                            <a:latin typeface="Cambria Math" panose="02040503050406030204" pitchFamily="18" charset="0"/>
                          </a:rPr>
                          <m:t>ò</m:t>
                        </m:r>
                        <m:r>
                          <m:rPr>
                            <m:sty m:val="p"/>
                          </m:rPr>
                          <a:rPr lang="en-US" sz="1800" i="0">
                            <a:latin typeface="Cambria Math" panose="02040503050406030204" pitchFamily="18" charset="0"/>
                          </a:rPr>
                          <m:t>ng</m:t>
                        </m:r>
                        <m:r>
                          <a:rPr lang="en-US" sz="1800" i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US" sz="1800" i="0">
                            <a:latin typeface="Cambria Math" panose="02040503050406030204" pitchFamily="18" charset="0"/>
                          </a:rPr>
                          <m:t>n</m:t>
                        </m:r>
                        <m:r>
                          <a:rPr lang="en-US" sz="1800" i="0">
                            <a:latin typeface="Cambria Math" panose="02040503050406030204" pitchFamily="18" charset="0"/>
                          </a:rPr>
                          <m:t>ướ</m:t>
                        </m:r>
                        <m:r>
                          <m:rPr>
                            <m:sty m:val="p"/>
                          </m:rPr>
                          <a:rPr lang="en-US" sz="1800" i="0">
                            <a:latin typeface="Cambria Math" panose="02040503050406030204" pitchFamily="18" charset="0"/>
                          </a:rPr>
                          <m:t>c</m:t>
                        </m:r>
                        <m:r>
                          <a:rPr lang="en-US" sz="1800" b="0" i="0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1800" i="0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sz="1800" b="0" i="0" smtClean="0">
                            <a:latin typeface="Cambria Math" panose="02040503050406030204" pitchFamily="18" charset="0"/>
                          </a:rPr>
                          <m:t> </m:t>
                        </m:r>
                      </m:sub>
                    </m:sSub>
                    <m:r>
                      <a:rPr lang="en-US" sz="1800" i="0">
                        <a:latin typeface="Cambria Math" panose="02040503050406030204" pitchFamily="18" charset="0"/>
                      </a:rPr>
                      <m:t>2,2</m:t>
                    </m:r>
                    <m:r>
                      <a:rPr lang="en-US" sz="1800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sz="1800" i="0">
                        <a:latin typeface="Cambria Math" panose="02040503050406030204" pitchFamily="18" charset="0"/>
                      </a:rPr>
                      <m:t>km</m:t>
                    </m:r>
                    <m:r>
                      <a:rPr lang="en-US" sz="1800" i="0">
                        <a:latin typeface="Cambria Math" panose="02040503050406030204" pitchFamily="18" charset="0"/>
                      </a:rPr>
                      <m:t>/</m:t>
                    </m:r>
                    <m:r>
                      <m:rPr>
                        <m:sty m:val="p"/>
                      </m:rPr>
                      <a:rPr lang="en-US" sz="1800" i="0">
                        <a:latin typeface="Cambria Math" panose="02040503050406030204" pitchFamily="18" charset="0"/>
                      </a:rPr>
                      <m:t>gi</m:t>
                    </m:r>
                    <m:r>
                      <a:rPr lang="en-US" sz="1800" i="0">
                        <a:latin typeface="Cambria Math" panose="02040503050406030204" pitchFamily="18" charset="0"/>
                      </a:rPr>
                      <m:t>ờ</m:t>
                    </m:r>
                  </m:oMath>
                </a14:m>
                <a:endParaRPr lang="en-US" sz="1800" dirty="0">
                  <a:latin typeface="#9Slide05 IcielCiaobella" pitchFamily="2" charset="0"/>
                </a:endParaRPr>
              </a:p>
            </p:txBody>
          </p:sp>
        </mc:Choice>
        <mc:Fallback>
          <p:sp>
            <p:nvSpPr>
              <p:cNvPr id="16" name="TextBox 3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558762" y="1465041"/>
                <a:ext cx="3576637" cy="391902"/>
              </a:xfrm>
              <a:prstGeom prst="rect">
                <a:avLst/>
              </a:prstGeom>
              <a:blipFill>
                <a:blip r:embed="rId5"/>
                <a:stretch>
                  <a:fillRect l="-1193" t="-3077" b="-10769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7" name="Straight Connector 16"/>
          <p:cNvCxnSpPr/>
          <p:nvPr/>
        </p:nvCxnSpPr>
        <p:spPr>
          <a:xfrm>
            <a:off x="1651000" y="2245661"/>
            <a:ext cx="518160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1651000" y="2055161"/>
            <a:ext cx="0" cy="38100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6853238" y="2020909"/>
            <a:ext cx="0" cy="38100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997762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0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3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6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9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/>
      <p:bldP spid="10" grpId="0"/>
      <p:bldP spid="12" grpId="0"/>
      <p:bldP spid="13" grpId="0" animBg="1"/>
      <p:bldP spid="14" grpId="0"/>
      <p:bldP spid="15" grpId="0"/>
      <p:bldP spid="1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9" name="Google Shape;2549;p44"/>
          <p:cNvSpPr txBox="1">
            <a:spLocks noGrp="1"/>
          </p:cNvSpPr>
          <p:nvPr>
            <p:ph type="title"/>
          </p:nvPr>
        </p:nvSpPr>
        <p:spPr>
          <a:xfrm>
            <a:off x="311700" y="246348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400" b="1" dirty="0">
                <a:latin typeface="#9Slide05 Aquarelle" panose="02040603050506020204" pitchFamily="18" charset="0"/>
              </a:rPr>
              <a:t>Đánh giá mục tiêu</a:t>
            </a:r>
            <a:endParaRPr sz="4400" b="1" dirty="0">
              <a:latin typeface="#9Slide05 Aquarelle" panose="02040603050506020204" pitchFamily="18" charset="0"/>
            </a:endParaRPr>
          </a:p>
        </p:txBody>
      </p:sp>
      <p:sp>
        <p:nvSpPr>
          <p:cNvPr id="2550" name="Google Shape;2550;p44"/>
          <p:cNvSpPr txBox="1">
            <a:spLocks noGrp="1"/>
          </p:cNvSpPr>
          <p:nvPr>
            <p:ph type="subTitle" idx="1"/>
          </p:nvPr>
        </p:nvSpPr>
        <p:spPr>
          <a:xfrm>
            <a:off x="1271667" y="1444741"/>
            <a:ext cx="6178999" cy="491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 dirty="0">
                <a:latin typeface="+mn-lt"/>
              </a:rPr>
              <a:t>1. Củng cố về ý nghĩa phép nhân.</a:t>
            </a:r>
            <a:endParaRPr sz="2800" dirty="0">
              <a:latin typeface="+mn-lt"/>
            </a:endParaRPr>
          </a:p>
        </p:txBody>
      </p:sp>
      <p:sp>
        <p:nvSpPr>
          <p:cNvPr id="2554" name="Google Shape;2554;p44"/>
          <p:cNvSpPr txBox="1">
            <a:spLocks noGrp="1"/>
          </p:cNvSpPr>
          <p:nvPr>
            <p:ph type="subTitle" idx="5"/>
          </p:nvPr>
        </p:nvSpPr>
        <p:spPr>
          <a:xfrm>
            <a:off x="1325853" y="2362857"/>
            <a:ext cx="6070626" cy="491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 dirty="0">
                <a:latin typeface="+mn-lt"/>
              </a:rPr>
              <a:t>2. Vận dụng kĩ năng thực hành phép nhân trong tính giá trị biểu thức và giải toán.</a:t>
            </a:r>
            <a:endParaRPr sz="2800" dirty="0">
              <a:latin typeface="+mn-lt"/>
            </a:endParaRPr>
          </a:p>
        </p:txBody>
      </p:sp>
      <p:grpSp>
        <p:nvGrpSpPr>
          <p:cNvPr id="24" name="Google Shape;3739;p67"/>
          <p:cNvGrpSpPr/>
          <p:nvPr/>
        </p:nvGrpSpPr>
        <p:grpSpPr>
          <a:xfrm>
            <a:off x="649092" y="2409350"/>
            <a:ext cx="594996" cy="640308"/>
            <a:chOff x="5190642" y="3599511"/>
            <a:chExt cx="446247" cy="480231"/>
          </a:xfrm>
        </p:grpSpPr>
        <p:sp>
          <p:nvSpPr>
            <p:cNvPr id="25" name="Google Shape;3740;p67"/>
            <p:cNvSpPr/>
            <p:nvPr/>
          </p:nvSpPr>
          <p:spPr>
            <a:xfrm>
              <a:off x="5252941" y="3874303"/>
              <a:ext cx="321655" cy="205439"/>
            </a:xfrm>
            <a:custGeom>
              <a:avLst/>
              <a:gdLst/>
              <a:ahLst/>
              <a:cxnLst/>
              <a:rect l="l" t="t" r="r" b="b"/>
              <a:pathLst>
                <a:path w="8746" h="5586" extrusionOk="0">
                  <a:moveTo>
                    <a:pt x="2333" y="0"/>
                  </a:moveTo>
                  <a:cubicBezTo>
                    <a:pt x="2333" y="0"/>
                    <a:pt x="2262" y="455"/>
                    <a:pt x="2076" y="633"/>
                  </a:cubicBezTo>
                  <a:cubicBezTo>
                    <a:pt x="1721" y="977"/>
                    <a:pt x="1270" y="1190"/>
                    <a:pt x="909" y="1520"/>
                  </a:cubicBezTo>
                  <a:cubicBezTo>
                    <a:pt x="722" y="1693"/>
                    <a:pt x="569" y="1895"/>
                    <a:pt x="438" y="2116"/>
                  </a:cubicBezTo>
                  <a:cubicBezTo>
                    <a:pt x="216" y="2487"/>
                    <a:pt x="89" y="2907"/>
                    <a:pt x="24" y="3334"/>
                  </a:cubicBezTo>
                  <a:cubicBezTo>
                    <a:pt x="1" y="3477"/>
                    <a:pt x="130" y="3595"/>
                    <a:pt x="281" y="3595"/>
                  </a:cubicBezTo>
                  <a:cubicBezTo>
                    <a:pt x="314" y="3595"/>
                    <a:pt x="349" y="3589"/>
                    <a:pt x="383" y="3576"/>
                  </a:cubicBezTo>
                  <a:cubicBezTo>
                    <a:pt x="452" y="3550"/>
                    <a:pt x="520" y="3517"/>
                    <a:pt x="575" y="3476"/>
                  </a:cubicBezTo>
                  <a:cubicBezTo>
                    <a:pt x="599" y="3456"/>
                    <a:pt x="622" y="3436"/>
                    <a:pt x="640" y="3411"/>
                  </a:cubicBezTo>
                  <a:cubicBezTo>
                    <a:pt x="653" y="3394"/>
                    <a:pt x="659" y="3386"/>
                    <a:pt x="661" y="3386"/>
                  </a:cubicBezTo>
                  <a:lnTo>
                    <a:pt x="661" y="3386"/>
                  </a:lnTo>
                  <a:cubicBezTo>
                    <a:pt x="679" y="3386"/>
                    <a:pt x="8" y="4466"/>
                    <a:pt x="220" y="5586"/>
                  </a:cubicBezTo>
                  <a:lnTo>
                    <a:pt x="8530" y="5586"/>
                  </a:lnTo>
                  <a:cubicBezTo>
                    <a:pt x="8739" y="4465"/>
                    <a:pt x="8068" y="3386"/>
                    <a:pt x="8085" y="3386"/>
                  </a:cubicBezTo>
                  <a:lnTo>
                    <a:pt x="8085" y="3386"/>
                  </a:lnTo>
                  <a:cubicBezTo>
                    <a:pt x="8086" y="3386"/>
                    <a:pt x="8093" y="3394"/>
                    <a:pt x="8106" y="3411"/>
                  </a:cubicBezTo>
                  <a:cubicBezTo>
                    <a:pt x="8124" y="3433"/>
                    <a:pt x="8147" y="3456"/>
                    <a:pt x="8173" y="3476"/>
                  </a:cubicBezTo>
                  <a:cubicBezTo>
                    <a:pt x="8226" y="3517"/>
                    <a:pt x="8296" y="3550"/>
                    <a:pt x="8363" y="3576"/>
                  </a:cubicBezTo>
                  <a:cubicBezTo>
                    <a:pt x="8397" y="3589"/>
                    <a:pt x="8432" y="3595"/>
                    <a:pt x="8465" y="3595"/>
                  </a:cubicBezTo>
                  <a:cubicBezTo>
                    <a:pt x="8616" y="3595"/>
                    <a:pt x="8746" y="3477"/>
                    <a:pt x="8724" y="3334"/>
                  </a:cubicBezTo>
                  <a:cubicBezTo>
                    <a:pt x="8657" y="2907"/>
                    <a:pt x="8530" y="2487"/>
                    <a:pt x="8308" y="2116"/>
                  </a:cubicBezTo>
                  <a:cubicBezTo>
                    <a:pt x="8177" y="1895"/>
                    <a:pt x="8022" y="1693"/>
                    <a:pt x="7837" y="1520"/>
                  </a:cubicBezTo>
                  <a:cubicBezTo>
                    <a:pt x="7476" y="1192"/>
                    <a:pt x="7025" y="977"/>
                    <a:pt x="6670" y="633"/>
                  </a:cubicBezTo>
                  <a:cubicBezTo>
                    <a:pt x="6484" y="451"/>
                    <a:pt x="6413" y="0"/>
                    <a:pt x="641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6" name="Google Shape;3741;p67"/>
            <p:cNvSpPr/>
            <p:nvPr/>
          </p:nvSpPr>
          <p:spPr>
            <a:xfrm>
              <a:off x="5237054" y="3599511"/>
              <a:ext cx="353137" cy="338168"/>
            </a:xfrm>
            <a:custGeom>
              <a:avLst/>
              <a:gdLst/>
              <a:ahLst/>
              <a:cxnLst/>
              <a:rect l="l" t="t" r="r" b="b"/>
              <a:pathLst>
                <a:path w="9602" h="9195" extrusionOk="0">
                  <a:moveTo>
                    <a:pt x="1174" y="1"/>
                  </a:moveTo>
                  <a:cubicBezTo>
                    <a:pt x="518" y="1"/>
                    <a:pt x="238" y="863"/>
                    <a:pt x="258" y="1547"/>
                  </a:cubicBezTo>
                  <a:cubicBezTo>
                    <a:pt x="274" y="2054"/>
                    <a:pt x="374" y="2558"/>
                    <a:pt x="511" y="3054"/>
                  </a:cubicBezTo>
                  <a:cubicBezTo>
                    <a:pt x="552" y="3199"/>
                    <a:pt x="523" y="3356"/>
                    <a:pt x="438" y="3478"/>
                  </a:cubicBezTo>
                  <a:cubicBezTo>
                    <a:pt x="293" y="3688"/>
                    <a:pt x="166" y="3917"/>
                    <a:pt x="73" y="4151"/>
                  </a:cubicBezTo>
                  <a:cubicBezTo>
                    <a:pt x="0" y="4333"/>
                    <a:pt x="126" y="4525"/>
                    <a:pt x="290" y="4525"/>
                  </a:cubicBezTo>
                  <a:cubicBezTo>
                    <a:pt x="311" y="4525"/>
                    <a:pt x="333" y="4522"/>
                    <a:pt x="356" y="4515"/>
                  </a:cubicBezTo>
                  <a:lnTo>
                    <a:pt x="358" y="4515"/>
                  </a:lnTo>
                  <a:cubicBezTo>
                    <a:pt x="207" y="4967"/>
                    <a:pt x="156" y="5551"/>
                    <a:pt x="274" y="6034"/>
                  </a:cubicBezTo>
                  <a:cubicBezTo>
                    <a:pt x="304" y="6157"/>
                    <a:pt x="403" y="6230"/>
                    <a:pt x="504" y="6230"/>
                  </a:cubicBezTo>
                  <a:cubicBezTo>
                    <a:pt x="555" y="6230"/>
                    <a:pt x="606" y="6212"/>
                    <a:pt x="650" y="6173"/>
                  </a:cubicBezTo>
                  <a:cubicBezTo>
                    <a:pt x="715" y="6114"/>
                    <a:pt x="782" y="6059"/>
                    <a:pt x="833" y="6022"/>
                  </a:cubicBezTo>
                  <a:lnTo>
                    <a:pt x="833" y="6022"/>
                  </a:lnTo>
                  <a:cubicBezTo>
                    <a:pt x="829" y="6530"/>
                    <a:pt x="937" y="7113"/>
                    <a:pt x="1201" y="7538"/>
                  </a:cubicBezTo>
                  <a:cubicBezTo>
                    <a:pt x="1244" y="7610"/>
                    <a:pt x="1319" y="7646"/>
                    <a:pt x="1395" y="7646"/>
                  </a:cubicBezTo>
                  <a:cubicBezTo>
                    <a:pt x="1470" y="7646"/>
                    <a:pt x="1545" y="7610"/>
                    <a:pt x="1590" y="7538"/>
                  </a:cubicBezTo>
                  <a:cubicBezTo>
                    <a:pt x="1619" y="7491"/>
                    <a:pt x="1641" y="7448"/>
                    <a:pt x="1655" y="7415"/>
                  </a:cubicBezTo>
                  <a:cubicBezTo>
                    <a:pt x="1859" y="7997"/>
                    <a:pt x="2278" y="8478"/>
                    <a:pt x="2786" y="8733"/>
                  </a:cubicBezTo>
                  <a:cubicBezTo>
                    <a:pt x="2817" y="8749"/>
                    <a:pt x="2850" y="8756"/>
                    <a:pt x="2881" y="8756"/>
                  </a:cubicBezTo>
                  <a:cubicBezTo>
                    <a:pt x="2974" y="8756"/>
                    <a:pt x="3061" y="8694"/>
                    <a:pt x="3102" y="8594"/>
                  </a:cubicBezTo>
                  <a:cubicBezTo>
                    <a:pt x="3128" y="8531"/>
                    <a:pt x="3161" y="8472"/>
                    <a:pt x="3202" y="8417"/>
                  </a:cubicBezTo>
                  <a:cubicBezTo>
                    <a:pt x="3628" y="8878"/>
                    <a:pt x="4205" y="9159"/>
                    <a:pt x="4797" y="9194"/>
                  </a:cubicBezTo>
                  <a:cubicBezTo>
                    <a:pt x="5388" y="9159"/>
                    <a:pt x="5966" y="8878"/>
                    <a:pt x="6394" y="8417"/>
                  </a:cubicBezTo>
                  <a:cubicBezTo>
                    <a:pt x="6435" y="8470"/>
                    <a:pt x="6468" y="8531"/>
                    <a:pt x="6494" y="8594"/>
                  </a:cubicBezTo>
                  <a:cubicBezTo>
                    <a:pt x="6535" y="8695"/>
                    <a:pt x="6621" y="8756"/>
                    <a:pt x="6713" y="8756"/>
                  </a:cubicBezTo>
                  <a:cubicBezTo>
                    <a:pt x="6746" y="8756"/>
                    <a:pt x="6778" y="8749"/>
                    <a:pt x="6810" y="8733"/>
                  </a:cubicBezTo>
                  <a:cubicBezTo>
                    <a:pt x="7316" y="8478"/>
                    <a:pt x="7734" y="7999"/>
                    <a:pt x="7938" y="7415"/>
                  </a:cubicBezTo>
                  <a:cubicBezTo>
                    <a:pt x="7953" y="7448"/>
                    <a:pt x="7977" y="7491"/>
                    <a:pt x="8006" y="7538"/>
                  </a:cubicBezTo>
                  <a:cubicBezTo>
                    <a:pt x="8050" y="7610"/>
                    <a:pt x="8125" y="7646"/>
                    <a:pt x="8200" y="7646"/>
                  </a:cubicBezTo>
                  <a:cubicBezTo>
                    <a:pt x="8275" y="7646"/>
                    <a:pt x="8350" y="7610"/>
                    <a:pt x="8395" y="7538"/>
                  </a:cubicBezTo>
                  <a:cubicBezTo>
                    <a:pt x="8658" y="7113"/>
                    <a:pt x="8769" y="6530"/>
                    <a:pt x="8762" y="6022"/>
                  </a:cubicBezTo>
                  <a:lnTo>
                    <a:pt x="8762" y="6022"/>
                  </a:lnTo>
                  <a:cubicBezTo>
                    <a:pt x="8813" y="6059"/>
                    <a:pt x="8881" y="6114"/>
                    <a:pt x="8946" y="6173"/>
                  </a:cubicBezTo>
                  <a:cubicBezTo>
                    <a:pt x="8990" y="6212"/>
                    <a:pt x="9041" y="6230"/>
                    <a:pt x="9092" y="6230"/>
                  </a:cubicBezTo>
                  <a:cubicBezTo>
                    <a:pt x="9194" y="6230"/>
                    <a:pt x="9293" y="6157"/>
                    <a:pt x="9321" y="6034"/>
                  </a:cubicBezTo>
                  <a:cubicBezTo>
                    <a:pt x="9442" y="5551"/>
                    <a:pt x="9391" y="4967"/>
                    <a:pt x="9238" y="4515"/>
                  </a:cubicBezTo>
                  <a:lnTo>
                    <a:pt x="9240" y="4515"/>
                  </a:lnTo>
                  <a:cubicBezTo>
                    <a:pt x="9263" y="4522"/>
                    <a:pt x="9286" y="4525"/>
                    <a:pt x="9308" y="4525"/>
                  </a:cubicBezTo>
                  <a:cubicBezTo>
                    <a:pt x="9478" y="4525"/>
                    <a:pt x="9602" y="4332"/>
                    <a:pt x="9529" y="4151"/>
                  </a:cubicBezTo>
                  <a:cubicBezTo>
                    <a:pt x="9438" y="3917"/>
                    <a:pt x="9313" y="3693"/>
                    <a:pt x="9166" y="3478"/>
                  </a:cubicBezTo>
                  <a:cubicBezTo>
                    <a:pt x="9081" y="3352"/>
                    <a:pt x="9050" y="3199"/>
                    <a:pt x="9091" y="3054"/>
                  </a:cubicBezTo>
                  <a:cubicBezTo>
                    <a:pt x="9230" y="2562"/>
                    <a:pt x="9325" y="2054"/>
                    <a:pt x="9344" y="1547"/>
                  </a:cubicBezTo>
                  <a:cubicBezTo>
                    <a:pt x="9366" y="863"/>
                    <a:pt x="9086" y="1"/>
                    <a:pt x="8429" y="1"/>
                  </a:cubicBezTo>
                  <a:cubicBezTo>
                    <a:pt x="8289" y="1"/>
                    <a:pt x="8133" y="39"/>
                    <a:pt x="7959" y="127"/>
                  </a:cubicBezTo>
                  <a:cubicBezTo>
                    <a:pt x="7230" y="494"/>
                    <a:pt x="6769" y="1014"/>
                    <a:pt x="6286" y="1624"/>
                  </a:cubicBezTo>
                  <a:cubicBezTo>
                    <a:pt x="6239" y="1614"/>
                    <a:pt x="6192" y="1604"/>
                    <a:pt x="6143" y="1593"/>
                  </a:cubicBezTo>
                  <a:cubicBezTo>
                    <a:pt x="5700" y="1503"/>
                    <a:pt x="5250" y="1457"/>
                    <a:pt x="4801" y="1457"/>
                  </a:cubicBezTo>
                  <a:cubicBezTo>
                    <a:pt x="4352" y="1457"/>
                    <a:pt x="3902" y="1503"/>
                    <a:pt x="3459" y="1593"/>
                  </a:cubicBezTo>
                  <a:cubicBezTo>
                    <a:pt x="3410" y="1604"/>
                    <a:pt x="3365" y="1614"/>
                    <a:pt x="3316" y="1624"/>
                  </a:cubicBezTo>
                  <a:cubicBezTo>
                    <a:pt x="2835" y="1014"/>
                    <a:pt x="2374" y="494"/>
                    <a:pt x="1643" y="127"/>
                  </a:cubicBezTo>
                  <a:cubicBezTo>
                    <a:pt x="1470" y="39"/>
                    <a:pt x="1313" y="1"/>
                    <a:pt x="1174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7" name="Google Shape;3742;p67"/>
            <p:cNvSpPr/>
            <p:nvPr/>
          </p:nvSpPr>
          <p:spPr>
            <a:xfrm>
              <a:off x="5336019" y="3783098"/>
              <a:ext cx="160350" cy="117577"/>
            </a:xfrm>
            <a:custGeom>
              <a:avLst/>
              <a:gdLst/>
              <a:ahLst/>
              <a:cxnLst/>
              <a:rect l="l" t="t" r="r" b="b"/>
              <a:pathLst>
                <a:path w="4360" h="3197" extrusionOk="0">
                  <a:moveTo>
                    <a:pt x="2055" y="1"/>
                  </a:moveTo>
                  <a:cubicBezTo>
                    <a:pt x="1593" y="1"/>
                    <a:pt x="1129" y="62"/>
                    <a:pt x="727" y="228"/>
                  </a:cubicBezTo>
                  <a:cubicBezTo>
                    <a:pt x="266" y="420"/>
                    <a:pt x="1" y="804"/>
                    <a:pt x="23" y="1310"/>
                  </a:cubicBezTo>
                  <a:cubicBezTo>
                    <a:pt x="52" y="1870"/>
                    <a:pt x="494" y="2276"/>
                    <a:pt x="1021" y="2397"/>
                  </a:cubicBezTo>
                  <a:cubicBezTo>
                    <a:pt x="1074" y="2409"/>
                    <a:pt x="1133" y="2421"/>
                    <a:pt x="1174" y="2458"/>
                  </a:cubicBezTo>
                  <a:cubicBezTo>
                    <a:pt x="1225" y="2501"/>
                    <a:pt x="1245" y="2572"/>
                    <a:pt x="1267" y="2635"/>
                  </a:cubicBezTo>
                  <a:cubicBezTo>
                    <a:pt x="1405" y="3009"/>
                    <a:pt x="1784" y="3197"/>
                    <a:pt x="2163" y="3197"/>
                  </a:cubicBezTo>
                  <a:cubicBezTo>
                    <a:pt x="2540" y="3197"/>
                    <a:pt x="2917" y="3011"/>
                    <a:pt x="3054" y="2635"/>
                  </a:cubicBezTo>
                  <a:cubicBezTo>
                    <a:pt x="3079" y="2572"/>
                    <a:pt x="3099" y="2501"/>
                    <a:pt x="3150" y="2458"/>
                  </a:cubicBezTo>
                  <a:cubicBezTo>
                    <a:pt x="3193" y="2421"/>
                    <a:pt x="3248" y="2409"/>
                    <a:pt x="3303" y="2397"/>
                  </a:cubicBezTo>
                  <a:cubicBezTo>
                    <a:pt x="3830" y="2276"/>
                    <a:pt x="4272" y="1868"/>
                    <a:pt x="4299" y="1310"/>
                  </a:cubicBezTo>
                  <a:cubicBezTo>
                    <a:pt x="4360" y="179"/>
                    <a:pt x="3008" y="20"/>
                    <a:pt x="2165" y="2"/>
                  </a:cubicBezTo>
                  <a:cubicBezTo>
                    <a:pt x="2128" y="1"/>
                    <a:pt x="2092" y="1"/>
                    <a:pt x="2055" y="1"/>
                  </a:cubicBezTo>
                  <a:close/>
                </a:path>
              </a:pathLst>
            </a:custGeom>
            <a:solidFill>
              <a:srgbClr val="FFF1F6">
                <a:alpha val="5294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8" name="Google Shape;3743;p67"/>
            <p:cNvSpPr/>
            <p:nvPr/>
          </p:nvSpPr>
          <p:spPr>
            <a:xfrm>
              <a:off x="5334437" y="4039134"/>
              <a:ext cx="14012" cy="40602"/>
            </a:xfrm>
            <a:custGeom>
              <a:avLst/>
              <a:gdLst/>
              <a:ahLst/>
              <a:cxnLst/>
              <a:rect l="l" t="t" r="r" b="b"/>
              <a:pathLst>
                <a:path w="381" h="1104" extrusionOk="0">
                  <a:moveTo>
                    <a:pt x="194" y="0"/>
                  </a:moveTo>
                  <a:cubicBezTo>
                    <a:pt x="186" y="0"/>
                    <a:pt x="177" y="1"/>
                    <a:pt x="168" y="2"/>
                  </a:cubicBezTo>
                  <a:cubicBezTo>
                    <a:pt x="70" y="14"/>
                    <a:pt x="1" y="102"/>
                    <a:pt x="1" y="200"/>
                  </a:cubicBezTo>
                  <a:lnTo>
                    <a:pt x="1" y="1104"/>
                  </a:lnTo>
                  <a:lnTo>
                    <a:pt x="374" y="1104"/>
                  </a:lnTo>
                  <a:lnTo>
                    <a:pt x="380" y="1097"/>
                  </a:lnTo>
                  <a:lnTo>
                    <a:pt x="380" y="196"/>
                  </a:lnTo>
                  <a:cubicBezTo>
                    <a:pt x="380" y="87"/>
                    <a:pt x="297" y="0"/>
                    <a:pt x="19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9" name="Google Shape;3744;p67"/>
            <p:cNvSpPr/>
            <p:nvPr/>
          </p:nvSpPr>
          <p:spPr>
            <a:xfrm>
              <a:off x="5478858" y="4039134"/>
              <a:ext cx="14012" cy="40602"/>
            </a:xfrm>
            <a:custGeom>
              <a:avLst/>
              <a:gdLst/>
              <a:ahLst/>
              <a:cxnLst/>
              <a:rect l="l" t="t" r="r" b="b"/>
              <a:pathLst>
                <a:path w="381" h="1104" extrusionOk="0">
                  <a:moveTo>
                    <a:pt x="194" y="0"/>
                  </a:moveTo>
                  <a:cubicBezTo>
                    <a:pt x="186" y="0"/>
                    <a:pt x="177" y="1"/>
                    <a:pt x="168" y="2"/>
                  </a:cubicBezTo>
                  <a:cubicBezTo>
                    <a:pt x="70" y="14"/>
                    <a:pt x="1" y="102"/>
                    <a:pt x="1" y="200"/>
                  </a:cubicBezTo>
                  <a:lnTo>
                    <a:pt x="1" y="1104"/>
                  </a:lnTo>
                  <a:lnTo>
                    <a:pt x="374" y="1104"/>
                  </a:lnTo>
                  <a:lnTo>
                    <a:pt x="380" y="1097"/>
                  </a:lnTo>
                  <a:lnTo>
                    <a:pt x="380" y="196"/>
                  </a:lnTo>
                  <a:cubicBezTo>
                    <a:pt x="380" y="87"/>
                    <a:pt x="297" y="0"/>
                    <a:pt x="19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0" name="Google Shape;3745;p67"/>
            <p:cNvSpPr/>
            <p:nvPr/>
          </p:nvSpPr>
          <p:spPr>
            <a:xfrm>
              <a:off x="5369044" y="3973231"/>
              <a:ext cx="90068" cy="54136"/>
            </a:xfrm>
            <a:custGeom>
              <a:avLst/>
              <a:gdLst/>
              <a:ahLst/>
              <a:cxnLst/>
              <a:rect l="l" t="t" r="r" b="b"/>
              <a:pathLst>
                <a:path w="2449" h="1472" extrusionOk="0">
                  <a:moveTo>
                    <a:pt x="2259" y="1"/>
                  </a:moveTo>
                  <a:cubicBezTo>
                    <a:pt x="2152" y="1"/>
                    <a:pt x="2065" y="86"/>
                    <a:pt x="2065" y="193"/>
                  </a:cubicBezTo>
                  <a:lnTo>
                    <a:pt x="2065" y="236"/>
                  </a:lnTo>
                  <a:cubicBezTo>
                    <a:pt x="2065" y="601"/>
                    <a:pt x="1777" y="980"/>
                    <a:pt x="1420" y="1062"/>
                  </a:cubicBezTo>
                  <a:cubicBezTo>
                    <a:pt x="1353" y="1077"/>
                    <a:pt x="1288" y="1084"/>
                    <a:pt x="1224" y="1084"/>
                  </a:cubicBezTo>
                  <a:cubicBezTo>
                    <a:pt x="760" y="1084"/>
                    <a:pt x="382" y="708"/>
                    <a:pt x="382" y="244"/>
                  </a:cubicBezTo>
                  <a:lnTo>
                    <a:pt x="382" y="203"/>
                  </a:lnTo>
                  <a:cubicBezTo>
                    <a:pt x="382" y="97"/>
                    <a:pt x="300" y="5"/>
                    <a:pt x="196" y="3"/>
                  </a:cubicBezTo>
                  <a:cubicBezTo>
                    <a:pt x="195" y="3"/>
                    <a:pt x="194" y="3"/>
                    <a:pt x="192" y="3"/>
                  </a:cubicBezTo>
                  <a:cubicBezTo>
                    <a:pt x="88" y="3"/>
                    <a:pt x="0" y="88"/>
                    <a:pt x="0" y="195"/>
                  </a:cubicBezTo>
                  <a:lnTo>
                    <a:pt x="0" y="227"/>
                  </a:lnTo>
                  <a:cubicBezTo>
                    <a:pt x="0" y="899"/>
                    <a:pt x="531" y="1462"/>
                    <a:pt x="1202" y="1472"/>
                  </a:cubicBezTo>
                  <a:cubicBezTo>
                    <a:pt x="1209" y="1472"/>
                    <a:pt x="1217" y="1472"/>
                    <a:pt x="1224" y="1472"/>
                  </a:cubicBezTo>
                  <a:cubicBezTo>
                    <a:pt x="1899" y="1472"/>
                    <a:pt x="2448" y="924"/>
                    <a:pt x="2448" y="248"/>
                  </a:cubicBezTo>
                  <a:lnTo>
                    <a:pt x="2448" y="203"/>
                  </a:lnTo>
                  <a:cubicBezTo>
                    <a:pt x="2448" y="95"/>
                    <a:pt x="2369" y="3"/>
                    <a:pt x="2262" y="1"/>
                  </a:cubicBezTo>
                  <a:cubicBezTo>
                    <a:pt x="2261" y="1"/>
                    <a:pt x="2260" y="1"/>
                    <a:pt x="225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1" name="Google Shape;3746;p67"/>
            <p:cNvSpPr/>
            <p:nvPr/>
          </p:nvSpPr>
          <p:spPr>
            <a:xfrm>
              <a:off x="5304134" y="3726794"/>
              <a:ext cx="68480" cy="41632"/>
            </a:xfrm>
            <a:custGeom>
              <a:avLst/>
              <a:gdLst/>
              <a:ahLst/>
              <a:cxnLst/>
              <a:rect l="l" t="t" r="r" b="b"/>
              <a:pathLst>
                <a:path w="1862" h="1132" extrusionOk="0">
                  <a:moveTo>
                    <a:pt x="210" y="1"/>
                  </a:moveTo>
                  <a:cubicBezTo>
                    <a:pt x="115" y="1"/>
                    <a:pt x="32" y="70"/>
                    <a:pt x="15" y="166"/>
                  </a:cubicBezTo>
                  <a:cubicBezTo>
                    <a:pt x="1" y="264"/>
                    <a:pt x="27" y="360"/>
                    <a:pt x="93" y="440"/>
                  </a:cubicBezTo>
                  <a:cubicBezTo>
                    <a:pt x="168" y="533"/>
                    <a:pt x="292" y="595"/>
                    <a:pt x="419" y="601"/>
                  </a:cubicBezTo>
                  <a:cubicBezTo>
                    <a:pt x="426" y="601"/>
                    <a:pt x="434" y="601"/>
                    <a:pt x="441" y="601"/>
                  </a:cubicBezTo>
                  <a:cubicBezTo>
                    <a:pt x="540" y="601"/>
                    <a:pt x="629" y="576"/>
                    <a:pt x="707" y="552"/>
                  </a:cubicBezTo>
                  <a:cubicBezTo>
                    <a:pt x="739" y="542"/>
                    <a:pt x="770" y="533"/>
                    <a:pt x="798" y="527"/>
                  </a:cubicBezTo>
                  <a:cubicBezTo>
                    <a:pt x="852" y="516"/>
                    <a:pt x="907" y="508"/>
                    <a:pt x="961" y="508"/>
                  </a:cubicBezTo>
                  <a:cubicBezTo>
                    <a:pt x="1148" y="508"/>
                    <a:pt x="1333" y="604"/>
                    <a:pt x="1453" y="992"/>
                  </a:cubicBezTo>
                  <a:cubicBezTo>
                    <a:pt x="1480" y="1078"/>
                    <a:pt x="1557" y="1131"/>
                    <a:pt x="1643" y="1131"/>
                  </a:cubicBezTo>
                  <a:cubicBezTo>
                    <a:pt x="1659" y="1131"/>
                    <a:pt x="1680" y="1129"/>
                    <a:pt x="1700" y="1123"/>
                  </a:cubicBezTo>
                  <a:cubicBezTo>
                    <a:pt x="1806" y="1098"/>
                    <a:pt x="1861" y="988"/>
                    <a:pt x="1831" y="882"/>
                  </a:cubicBezTo>
                  <a:cubicBezTo>
                    <a:pt x="1647" y="280"/>
                    <a:pt x="1292" y="118"/>
                    <a:pt x="964" y="118"/>
                  </a:cubicBezTo>
                  <a:cubicBezTo>
                    <a:pt x="879" y="118"/>
                    <a:pt x="796" y="129"/>
                    <a:pt x="719" y="146"/>
                  </a:cubicBezTo>
                  <a:cubicBezTo>
                    <a:pt x="676" y="156"/>
                    <a:pt x="637" y="166"/>
                    <a:pt x="598" y="176"/>
                  </a:cubicBezTo>
                  <a:cubicBezTo>
                    <a:pt x="537" y="195"/>
                    <a:pt x="482" y="211"/>
                    <a:pt x="435" y="211"/>
                  </a:cubicBezTo>
                  <a:cubicBezTo>
                    <a:pt x="427" y="211"/>
                    <a:pt x="413" y="205"/>
                    <a:pt x="405" y="201"/>
                  </a:cubicBezTo>
                  <a:cubicBezTo>
                    <a:pt x="405" y="105"/>
                    <a:pt x="337" y="19"/>
                    <a:pt x="239" y="3"/>
                  </a:cubicBezTo>
                  <a:cubicBezTo>
                    <a:pt x="230" y="2"/>
                    <a:pt x="220" y="1"/>
                    <a:pt x="21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2" name="Google Shape;3747;p67"/>
            <p:cNvSpPr/>
            <p:nvPr/>
          </p:nvSpPr>
          <p:spPr>
            <a:xfrm>
              <a:off x="5454990" y="3726941"/>
              <a:ext cx="68406" cy="41706"/>
            </a:xfrm>
            <a:custGeom>
              <a:avLst/>
              <a:gdLst/>
              <a:ahLst/>
              <a:cxnLst/>
              <a:rect l="l" t="t" r="r" b="b"/>
              <a:pathLst>
                <a:path w="1860" h="1134" extrusionOk="0">
                  <a:moveTo>
                    <a:pt x="1653" y="0"/>
                  </a:moveTo>
                  <a:cubicBezTo>
                    <a:pt x="1643" y="0"/>
                    <a:pt x="1632" y="1"/>
                    <a:pt x="1621" y="3"/>
                  </a:cubicBezTo>
                  <a:cubicBezTo>
                    <a:pt x="1523" y="17"/>
                    <a:pt x="1455" y="101"/>
                    <a:pt x="1455" y="199"/>
                  </a:cubicBezTo>
                  <a:cubicBezTo>
                    <a:pt x="1447" y="203"/>
                    <a:pt x="1435" y="209"/>
                    <a:pt x="1425" y="209"/>
                  </a:cubicBezTo>
                  <a:cubicBezTo>
                    <a:pt x="1423" y="209"/>
                    <a:pt x="1420" y="209"/>
                    <a:pt x="1418" y="209"/>
                  </a:cubicBezTo>
                  <a:cubicBezTo>
                    <a:pt x="1374" y="209"/>
                    <a:pt x="1320" y="192"/>
                    <a:pt x="1264" y="174"/>
                  </a:cubicBezTo>
                  <a:cubicBezTo>
                    <a:pt x="1225" y="164"/>
                    <a:pt x="1186" y="152"/>
                    <a:pt x="1143" y="144"/>
                  </a:cubicBezTo>
                  <a:cubicBezTo>
                    <a:pt x="1066" y="127"/>
                    <a:pt x="983" y="116"/>
                    <a:pt x="899" y="116"/>
                  </a:cubicBezTo>
                  <a:cubicBezTo>
                    <a:pt x="571" y="116"/>
                    <a:pt x="217" y="279"/>
                    <a:pt x="32" y="882"/>
                  </a:cubicBezTo>
                  <a:cubicBezTo>
                    <a:pt x="1" y="986"/>
                    <a:pt x="56" y="1096"/>
                    <a:pt x="162" y="1127"/>
                  </a:cubicBezTo>
                  <a:cubicBezTo>
                    <a:pt x="183" y="1131"/>
                    <a:pt x="201" y="1133"/>
                    <a:pt x="219" y="1133"/>
                  </a:cubicBezTo>
                  <a:cubicBezTo>
                    <a:pt x="305" y="1133"/>
                    <a:pt x="380" y="1080"/>
                    <a:pt x="409" y="997"/>
                  </a:cubicBezTo>
                  <a:cubicBezTo>
                    <a:pt x="527" y="608"/>
                    <a:pt x="713" y="509"/>
                    <a:pt x="901" y="509"/>
                  </a:cubicBezTo>
                  <a:cubicBezTo>
                    <a:pt x="956" y="509"/>
                    <a:pt x="1010" y="517"/>
                    <a:pt x="1064" y="529"/>
                  </a:cubicBezTo>
                  <a:cubicBezTo>
                    <a:pt x="1092" y="536"/>
                    <a:pt x="1123" y="546"/>
                    <a:pt x="1156" y="556"/>
                  </a:cubicBezTo>
                  <a:cubicBezTo>
                    <a:pt x="1231" y="578"/>
                    <a:pt x="1319" y="604"/>
                    <a:pt x="1414" y="604"/>
                  </a:cubicBezTo>
                  <a:cubicBezTo>
                    <a:pt x="1423" y="604"/>
                    <a:pt x="1433" y="603"/>
                    <a:pt x="1443" y="603"/>
                  </a:cubicBezTo>
                  <a:cubicBezTo>
                    <a:pt x="1570" y="599"/>
                    <a:pt x="1694" y="538"/>
                    <a:pt x="1770" y="444"/>
                  </a:cubicBezTo>
                  <a:cubicBezTo>
                    <a:pt x="1833" y="360"/>
                    <a:pt x="1859" y="262"/>
                    <a:pt x="1845" y="164"/>
                  </a:cubicBezTo>
                  <a:cubicBezTo>
                    <a:pt x="1829" y="69"/>
                    <a:pt x="1747" y="0"/>
                    <a:pt x="165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3" name="Google Shape;3748;p67"/>
            <p:cNvSpPr/>
            <p:nvPr/>
          </p:nvSpPr>
          <p:spPr>
            <a:xfrm>
              <a:off x="5529867" y="3768792"/>
              <a:ext cx="107022" cy="48620"/>
            </a:xfrm>
            <a:custGeom>
              <a:avLst/>
              <a:gdLst/>
              <a:ahLst/>
              <a:cxnLst/>
              <a:rect l="l" t="t" r="r" b="b"/>
              <a:pathLst>
                <a:path w="2910" h="1322" extrusionOk="0">
                  <a:moveTo>
                    <a:pt x="228" y="1"/>
                  </a:moveTo>
                  <a:cubicBezTo>
                    <a:pt x="210" y="1"/>
                    <a:pt x="199" y="1"/>
                    <a:pt x="195" y="1"/>
                  </a:cubicBezTo>
                  <a:cubicBezTo>
                    <a:pt x="86" y="3"/>
                    <a:pt x="1" y="95"/>
                    <a:pt x="5" y="203"/>
                  </a:cubicBezTo>
                  <a:cubicBezTo>
                    <a:pt x="7" y="307"/>
                    <a:pt x="93" y="393"/>
                    <a:pt x="199" y="393"/>
                  </a:cubicBezTo>
                  <a:cubicBezTo>
                    <a:pt x="202" y="393"/>
                    <a:pt x="204" y="393"/>
                    <a:pt x="207" y="393"/>
                  </a:cubicBezTo>
                  <a:cubicBezTo>
                    <a:pt x="207" y="393"/>
                    <a:pt x="211" y="393"/>
                    <a:pt x="216" y="393"/>
                  </a:cubicBezTo>
                  <a:cubicBezTo>
                    <a:pt x="333" y="393"/>
                    <a:pt x="1484" y="413"/>
                    <a:pt x="2565" y="1278"/>
                  </a:cubicBezTo>
                  <a:cubicBezTo>
                    <a:pt x="2602" y="1307"/>
                    <a:pt x="2644" y="1321"/>
                    <a:pt x="2687" y="1321"/>
                  </a:cubicBezTo>
                  <a:cubicBezTo>
                    <a:pt x="2746" y="1321"/>
                    <a:pt x="2802" y="1297"/>
                    <a:pt x="2840" y="1248"/>
                  </a:cubicBezTo>
                  <a:cubicBezTo>
                    <a:pt x="2910" y="1164"/>
                    <a:pt x="2893" y="1042"/>
                    <a:pt x="2810" y="972"/>
                  </a:cubicBezTo>
                  <a:cubicBezTo>
                    <a:pt x="1652" y="47"/>
                    <a:pt x="447" y="1"/>
                    <a:pt x="22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4" name="Google Shape;3749;p67"/>
            <p:cNvSpPr/>
            <p:nvPr/>
          </p:nvSpPr>
          <p:spPr>
            <a:xfrm>
              <a:off x="5520967" y="3801082"/>
              <a:ext cx="98747" cy="66052"/>
            </a:xfrm>
            <a:custGeom>
              <a:avLst/>
              <a:gdLst/>
              <a:ahLst/>
              <a:cxnLst/>
              <a:rect l="l" t="t" r="r" b="b"/>
              <a:pathLst>
                <a:path w="2685" h="1796" extrusionOk="0">
                  <a:moveTo>
                    <a:pt x="214" y="0"/>
                  </a:moveTo>
                  <a:cubicBezTo>
                    <a:pt x="118" y="0"/>
                    <a:pt x="33" y="68"/>
                    <a:pt x="18" y="164"/>
                  </a:cubicBezTo>
                  <a:cubicBezTo>
                    <a:pt x="0" y="272"/>
                    <a:pt x="71" y="374"/>
                    <a:pt x="177" y="390"/>
                  </a:cubicBezTo>
                  <a:cubicBezTo>
                    <a:pt x="192" y="394"/>
                    <a:pt x="1377" y="602"/>
                    <a:pt x="2315" y="1724"/>
                  </a:cubicBezTo>
                  <a:cubicBezTo>
                    <a:pt x="2352" y="1771"/>
                    <a:pt x="2409" y="1796"/>
                    <a:pt x="2464" y="1796"/>
                  </a:cubicBezTo>
                  <a:cubicBezTo>
                    <a:pt x="2509" y="1796"/>
                    <a:pt x="2554" y="1781"/>
                    <a:pt x="2591" y="1751"/>
                  </a:cubicBezTo>
                  <a:cubicBezTo>
                    <a:pt x="2674" y="1681"/>
                    <a:pt x="2685" y="1557"/>
                    <a:pt x="2615" y="1475"/>
                  </a:cubicBezTo>
                  <a:cubicBezTo>
                    <a:pt x="1589" y="243"/>
                    <a:pt x="298" y="13"/>
                    <a:pt x="245" y="3"/>
                  </a:cubicBezTo>
                  <a:cubicBezTo>
                    <a:pt x="234" y="1"/>
                    <a:pt x="224" y="0"/>
                    <a:pt x="21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5" name="Google Shape;3750;p67"/>
            <p:cNvSpPr/>
            <p:nvPr/>
          </p:nvSpPr>
          <p:spPr>
            <a:xfrm>
              <a:off x="5190642" y="3768866"/>
              <a:ext cx="106949" cy="48693"/>
            </a:xfrm>
            <a:custGeom>
              <a:avLst/>
              <a:gdLst/>
              <a:ahLst/>
              <a:cxnLst/>
              <a:rect l="l" t="t" r="r" b="b"/>
              <a:pathLst>
                <a:path w="2908" h="1324" extrusionOk="0">
                  <a:moveTo>
                    <a:pt x="2684" y="1"/>
                  </a:moveTo>
                  <a:cubicBezTo>
                    <a:pt x="2463" y="1"/>
                    <a:pt x="1258" y="47"/>
                    <a:pt x="100" y="974"/>
                  </a:cubicBezTo>
                  <a:cubicBezTo>
                    <a:pt x="17" y="1042"/>
                    <a:pt x="0" y="1164"/>
                    <a:pt x="70" y="1250"/>
                  </a:cubicBezTo>
                  <a:cubicBezTo>
                    <a:pt x="109" y="1297"/>
                    <a:pt x="168" y="1323"/>
                    <a:pt x="223" y="1323"/>
                  </a:cubicBezTo>
                  <a:cubicBezTo>
                    <a:pt x="266" y="1323"/>
                    <a:pt x="311" y="1307"/>
                    <a:pt x="345" y="1280"/>
                  </a:cubicBezTo>
                  <a:cubicBezTo>
                    <a:pt x="1422" y="415"/>
                    <a:pt x="2568" y="393"/>
                    <a:pt x="2692" y="393"/>
                  </a:cubicBezTo>
                  <a:cubicBezTo>
                    <a:pt x="2699" y="393"/>
                    <a:pt x="2703" y="393"/>
                    <a:pt x="2703" y="393"/>
                  </a:cubicBezTo>
                  <a:lnTo>
                    <a:pt x="2709" y="393"/>
                  </a:lnTo>
                  <a:cubicBezTo>
                    <a:pt x="2813" y="393"/>
                    <a:pt x="2903" y="307"/>
                    <a:pt x="2905" y="203"/>
                  </a:cubicBezTo>
                  <a:cubicBezTo>
                    <a:pt x="2907" y="97"/>
                    <a:pt x="2824" y="5"/>
                    <a:pt x="2718" y="1"/>
                  </a:cubicBezTo>
                  <a:cubicBezTo>
                    <a:pt x="2713" y="1"/>
                    <a:pt x="2702" y="1"/>
                    <a:pt x="268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6" name="Google Shape;3751;p67"/>
            <p:cNvSpPr/>
            <p:nvPr/>
          </p:nvSpPr>
          <p:spPr>
            <a:xfrm>
              <a:off x="5207743" y="3801045"/>
              <a:ext cx="98784" cy="66015"/>
            </a:xfrm>
            <a:custGeom>
              <a:avLst/>
              <a:gdLst/>
              <a:ahLst/>
              <a:cxnLst/>
              <a:rect l="l" t="t" r="r" b="b"/>
              <a:pathLst>
                <a:path w="2686" h="1795" extrusionOk="0">
                  <a:moveTo>
                    <a:pt x="2475" y="1"/>
                  </a:moveTo>
                  <a:cubicBezTo>
                    <a:pt x="2464" y="1"/>
                    <a:pt x="2453" y="2"/>
                    <a:pt x="2442" y="4"/>
                  </a:cubicBezTo>
                  <a:cubicBezTo>
                    <a:pt x="2389" y="14"/>
                    <a:pt x="1100" y="242"/>
                    <a:pt x="70" y="1472"/>
                  </a:cubicBezTo>
                  <a:cubicBezTo>
                    <a:pt x="1" y="1558"/>
                    <a:pt x="11" y="1680"/>
                    <a:pt x="94" y="1748"/>
                  </a:cubicBezTo>
                  <a:cubicBezTo>
                    <a:pt x="131" y="1778"/>
                    <a:pt x="176" y="1795"/>
                    <a:pt x="219" y="1795"/>
                  </a:cubicBezTo>
                  <a:cubicBezTo>
                    <a:pt x="276" y="1795"/>
                    <a:pt x="331" y="1772"/>
                    <a:pt x="370" y="1723"/>
                  </a:cubicBezTo>
                  <a:cubicBezTo>
                    <a:pt x="1300" y="611"/>
                    <a:pt x="2491" y="391"/>
                    <a:pt x="2506" y="389"/>
                  </a:cubicBezTo>
                  <a:cubicBezTo>
                    <a:pt x="2614" y="371"/>
                    <a:pt x="2685" y="269"/>
                    <a:pt x="2667" y="163"/>
                  </a:cubicBezTo>
                  <a:cubicBezTo>
                    <a:pt x="2654" y="71"/>
                    <a:pt x="2570" y="1"/>
                    <a:pt x="247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7" name="Google Shape;3752;p67"/>
            <p:cNvSpPr/>
            <p:nvPr/>
          </p:nvSpPr>
          <p:spPr>
            <a:xfrm>
              <a:off x="5391919" y="3827634"/>
              <a:ext cx="43692" cy="39499"/>
            </a:xfrm>
            <a:custGeom>
              <a:avLst/>
              <a:gdLst/>
              <a:ahLst/>
              <a:cxnLst/>
              <a:rect l="l" t="t" r="r" b="b"/>
              <a:pathLst>
                <a:path w="1188" h="1074" extrusionOk="0">
                  <a:moveTo>
                    <a:pt x="590" y="1"/>
                  </a:moveTo>
                  <a:cubicBezTo>
                    <a:pt x="496" y="1"/>
                    <a:pt x="410" y="67"/>
                    <a:pt x="396" y="164"/>
                  </a:cubicBezTo>
                  <a:cubicBezTo>
                    <a:pt x="396" y="166"/>
                    <a:pt x="335" y="494"/>
                    <a:pt x="82" y="733"/>
                  </a:cubicBezTo>
                  <a:cubicBezTo>
                    <a:pt x="2" y="806"/>
                    <a:pt x="0" y="931"/>
                    <a:pt x="74" y="1010"/>
                  </a:cubicBezTo>
                  <a:cubicBezTo>
                    <a:pt x="113" y="1051"/>
                    <a:pt x="164" y="1074"/>
                    <a:pt x="217" y="1074"/>
                  </a:cubicBezTo>
                  <a:cubicBezTo>
                    <a:pt x="266" y="1074"/>
                    <a:pt x="313" y="1055"/>
                    <a:pt x="351" y="1021"/>
                  </a:cubicBezTo>
                  <a:cubicBezTo>
                    <a:pt x="453" y="923"/>
                    <a:pt x="535" y="817"/>
                    <a:pt x="594" y="710"/>
                  </a:cubicBezTo>
                  <a:cubicBezTo>
                    <a:pt x="655" y="812"/>
                    <a:pt x="735" y="921"/>
                    <a:pt x="837" y="1021"/>
                  </a:cubicBezTo>
                  <a:cubicBezTo>
                    <a:pt x="874" y="1055"/>
                    <a:pt x="922" y="1074"/>
                    <a:pt x="971" y="1074"/>
                  </a:cubicBezTo>
                  <a:cubicBezTo>
                    <a:pt x="1022" y="1074"/>
                    <a:pt x="1075" y="1053"/>
                    <a:pt x="1114" y="1012"/>
                  </a:cubicBezTo>
                  <a:cubicBezTo>
                    <a:pt x="1188" y="933"/>
                    <a:pt x="1186" y="808"/>
                    <a:pt x="1106" y="735"/>
                  </a:cubicBezTo>
                  <a:cubicBezTo>
                    <a:pt x="853" y="498"/>
                    <a:pt x="794" y="172"/>
                    <a:pt x="794" y="164"/>
                  </a:cubicBezTo>
                  <a:cubicBezTo>
                    <a:pt x="776" y="67"/>
                    <a:pt x="690" y="1"/>
                    <a:pt x="598" y="1"/>
                  </a:cubicBezTo>
                  <a:cubicBezTo>
                    <a:pt x="597" y="1"/>
                    <a:pt x="595" y="1"/>
                    <a:pt x="594" y="1"/>
                  </a:cubicBezTo>
                  <a:cubicBezTo>
                    <a:pt x="593" y="1"/>
                    <a:pt x="591" y="1"/>
                    <a:pt x="59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8" name="Google Shape;3753;p67"/>
            <p:cNvSpPr/>
            <p:nvPr/>
          </p:nvSpPr>
          <p:spPr>
            <a:xfrm>
              <a:off x="5392066" y="3808217"/>
              <a:ext cx="45788" cy="34608"/>
            </a:xfrm>
            <a:custGeom>
              <a:avLst/>
              <a:gdLst/>
              <a:ahLst/>
              <a:cxnLst/>
              <a:rect l="l" t="t" r="r" b="b"/>
              <a:pathLst>
                <a:path w="1245" h="941" extrusionOk="0">
                  <a:moveTo>
                    <a:pt x="623" y="1"/>
                  </a:moveTo>
                  <a:cubicBezTo>
                    <a:pt x="530" y="1"/>
                    <a:pt x="437" y="16"/>
                    <a:pt x="347" y="45"/>
                  </a:cubicBezTo>
                  <a:cubicBezTo>
                    <a:pt x="178" y="104"/>
                    <a:pt x="1" y="225"/>
                    <a:pt x="62" y="476"/>
                  </a:cubicBezTo>
                  <a:cubicBezTo>
                    <a:pt x="62" y="476"/>
                    <a:pt x="113" y="722"/>
                    <a:pt x="517" y="916"/>
                  </a:cubicBezTo>
                  <a:cubicBezTo>
                    <a:pt x="549" y="932"/>
                    <a:pt x="585" y="941"/>
                    <a:pt x="622" y="941"/>
                  </a:cubicBezTo>
                  <a:cubicBezTo>
                    <a:pt x="659" y="941"/>
                    <a:pt x="696" y="932"/>
                    <a:pt x="731" y="916"/>
                  </a:cubicBezTo>
                  <a:cubicBezTo>
                    <a:pt x="1133" y="722"/>
                    <a:pt x="1184" y="476"/>
                    <a:pt x="1184" y="476"/>
                  </a:cubicBezTo>
                  <a:cubicBezTo>
                    <a:pt x="1245" y="225"/>
                    <a:pt x="1069" y="104"/>
                    <a:pt x="898" y="45"/>
                  </a:cubicBezTo>
                  <a:cubicBezTo>
                    <a:pt x="809" y="16"/>
                    <a:pt x="717" y="1"/>
                    <a:pt x="62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</p:grpSp>
      <p:grpSp>
        <p:nvGrpSpPr>
          <p:cNvPr id="39" name="Google Shape;3754;p67"/>
          <p:cNvGrpSpPr/>
          <p:nvPr/>
        </p:nvGrpSpPr>
        <p:grpSpPr>
          <a:xfrm>
            <a:off x="626053" y="1370187"/>
            <a:ext cx="577099" cy="640208"/>
            <a:chOff x="4048423" y="2460505"/>
            <a:chExt cx="432824" cy="480156"/>
          </a:xfrm>
        </p:grpSpPr>
        <p:sp>
          <p:nvSpPr>
            <p:cNvPr id="40" name="Google Shape;3755;p67"/>
            <p:cNvSpPr/>
            <p:nvPr/>
          </p:nvSpPr>
          <p:spPr>
            <a:xfrm>
              <a:off x="4108810" y="2460505"/>
              <a:ext cx="314520" cy="340927"/>
            </a:xfrm>
            <a:custGeom>
              <a:avLst/>
              <a:gdLst/>
              <a:ahLst/>
              <a:cxnLst/>
              <a:rect l="l" t="t" r="r" b="b"/>
              <a:pathLst>
                <a:path w="8552" h="9270" extrusionOk="0">
                  <a:moveTo>
                    <a:pt x="7509" y="0"/>
                  </a:moveTo>
                  <a:cubicBezTo>
                    <a:pt x="6936" y="0"/>
                    <a:pt x="6193" y="861"/>
                    <a:pt x="5721" y="1467"/>
                  </a:cubicBezTo>
                  <a:cubicBezTo>
                    <a:pt x="5661" y="1451"/>
                    <a:pt x="5604" y="1437"/>
                    <a:pt x="5545" y="1424"/>
                  </a:cubicBezTo>
                  <a:cubicBezTo>
                    <a:pt x="5130" y="1329"/>
                    <a:pt x="4700" y="1281"/>
                    <a:pt x="4273" y="1281"/>
                  </a:cubicBezTo>
                  <a:cubicBezTo>
                    <a:pt x="3843" y="1281"/>
                    <a:pt x="3416" y="1329"/>
                    <a:pt x="3008" y="1424"/>
                  </a:cubicBezTo>
                  <a:cubicBezTo>
                    <a:pt x="2928" y="1441"/>
                    <a:pt x="2850" y="1461"/>
                    <a:pt x="2771" y="1486"/>
                  </a:cubicBezTo>
                  <a:cubicBezTo>
                    <a:pt x="2302" y="876"/>
                    <a:pt x="1549" y="1"/>
                    <a:pt x="970" y="1"/>
                  </a:cubicBezTo>
                  <a:cubicBezTo>
                    <a:pt x="867" y="1"/>
                    <a:pt x="769" y="28"/>
                    <a:pt x="680" y="90"/>
                  </a:cubicBezTo>
                  <a:cubicBezTo>
                    <a:pt x="327" y="335"/>
                    <a:pt x="423" y="1061"/>
                    <a:pt x="476" y="1414"/>
                  </a:cubicBezTo>
                  <a:cubicBezTo>
                    <a:pt x="545" y="1857"/>
                    <a:pt x="672" y="2322"/>
                    <a:pt x="864" y="2742"/>
                  </a:cubicBezTo>
                  <a:cubicBezTo>
                    <a:pt x="152" y="3640"/>
                    <a:pt x="1" y="4639"/>
                    <a:pt x="68" y="5718"/>
                  </a:cubicBezTo>
                  <a:cubicBezTo>
                    <a:pt x="74" y="5817"/>
                    <a:pt x="168" y="5883"/>
                    <a:pt x="267" y="5883"/>
                  </a:cubicBezTo>
                  <a:cubicBezTo>
                    <a:pt x="305" y="5883"/>
                    <a:pt x="343" y="5874"/>
                    <a:pt x="378" y="5853"/>
                  </a:cubicBezTo>
                  <a:cubicBezTo>
                    <a:pt x="460" y="5804"/>
                    <a:pt x="539" y="5753"/>
                    <a:pt x="617" y="5698"/>
                  </a:cubicBezTo>
                  <a:lnTo>
                    <a:pt x="617" y="5698"/>
                  </a:lnTo>
                  <a:cubicBezTo>
                    <a:pt x="303" y="6269"/>
                    <a:pt x="284" y="6959"/>
                    <a:pt x="558" y="7548"/>
                  </a:cubicBezTo>
                  <a:cubicBezTo>
                    <a:pt x="590" y="7619"/>
                    <a:pt x="667" y="7659"/>
                    <a:pt x="745" y="7659"/>
                  </a:cubicBezTo>
                  <a:cubicBezTo>
                    <a:pt x="794" y="7659"/>
                    <a:pt x="843" y="7643"/>
                    <a:pt x="882" y="7609"/>
                  </a:cubicBezTo>
                  <a:cubicBezTo>
                    <a:pt x="945" y="7556"/>
                    <a:pt x="1013" y="7498"/>
                    <a:pt x="1077" y="7443"/>
                  </a:cubicBezTo>
                  <a:lnTo>
                    <a:pt x="1077" y="7443"/>
                  </a:lnTo>
                  <a:cubicBezTo>
                    <a:pt x="709" y="7771"/>
                    <a:pt x="1613" y="8465"/>
                    <a:pt x="1869" y="8627"/>
                  </a:cubicBezTo>
                  <a:cubicBezTo>
                    <a:pt x="2543" y="9055"/>
                    <a:pt x="3407" y="9269"/>
                    <a:pt x="4271" y="9269"/>
                  </a:cubicBezTo>
                  <a:cubicBezTo>
                    <a:pt x="5135" y="9269"/>
                    <a:pt x="5998" y="9055"/>
                    <a:pt x="6673" y="8627"/>
                  </a:cubicBezTo>
                  <a:cubicBezTo>
                    <a:pt x="6931" y="8465"/>
                    <a:pt x="7835" y="7771"/>
                    <a:pt x="7468" y="7443"/>
                  </a:cubicBezTo>
                  <a:lnTo>
                    <a:pt x="7468" y="7443"/>
                  </a:lnTo>
                  <a:cubicBezTo>
                    <a:pt x="7532" y="7498"/>
                    <a:pt x="7599" y="7556"/>
                    <a:pt x="7663" y="7609"/>
                  </a:cubicBezTo>
                  <a:cubicBezTo>
                    <a:pt x="7702" y="7643"/>
                    <a:pt x="7751" y="7659"/>
                    <a:pt x="7799" y="7659"/>
                  </a:cubicBezTo>
                  <a:cubicBezTo>
                    <a:pt x="7877" y="7659"/>
                    <a:pt x="7954" y="7619"/>
                    <a:pt x="7987" y="7548"/>
                  </a:cubicBezTo>
                  <a:cubicBezTo>
                    <a:pt x="8260" y="6963"/>
                    <a:pt x="8242" y="6271"/>
                    <a:pt x="7928" y="5698"/>
                  </a:cubicBezTo>
                  <a:lnTo>
                    <a:pt x="7928" y="5698"/>
                  </a:lnTo>
                  <a:cubicBezTo>
                    <a:pt x="8005" y="5751"/>
                    <a:pt x="8085" y="5804"/>
                    <a:pt x="8166" y="5853"/>
                  </a:cubicBezTo>
                  <a:cubicBezTo>
                    <a:pt x="8201" y="5874"/>
                    <a:pt x="8240" y="5883"/>
                    <a:pt x="8277" y="5883"/>
                  </a:cubicBezTo>
                  <a:cubicBezTo>
                    <a:pt x="8377" y="5883"/>
                    <a:pt x="8471" y="5816"/>
                    <a:pt x="8476" y="5718"/>
                  </a:cubicBezTo>
                  <a:cubicBezTo>
                    <a:pt x="8552" y="4617"/>
                    <a:pt x="8391" y="3599"/>
                    <a:pt x="7640" y="2683"/>
                  </a:cubicBezTo>
                  <a:cubicBezTo>
                    <a:pt x="7820" y="2277"/>
                    <a:pt x="7936" y="1837"/>
                    <a:pt x="8003" y="1414"/>
                  </a:cubicBezTo>
                  <a:cubicBezTo>
                    <a:pt x="8056" y="1061"/>
                    <a:pt x="8150" y="335"/>
                    <a:pt x="7799" y="90"/>
                  </a:cubicBezTo>
                  <a:cubicBezTo>
                    <a:pt x="7710" y="28"/>
                    <a:pt x="7612" y="0"/>
                    <a:pt x="7509" y="0"/>
                  </a:cubicBezTo>
                  <a:close/>
                </a:path>
              </a:pathLst>
            </a:custGeom>
            <a:solidFill>
              <a:srgbClr val="EB7F6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1" name="Google Shape;3756;p67"/>
            <p:cNvSpPr/>
            <p:nvPr/>
          </p:nvSpPr>
          <p:spPr>
            <a:xfrm>
              <a:off x="4108589" y="2773654"/>
              <a:ext cx="312278" cy="167007"/>
            </a:xfrm>
            <a:custGeom>
              <a:avLst/>
              <a:gdLst/>
              <a:ahLst/>
              <a:cxnLst/>
              <a:rect l="l" t="t" r="r" b="b"/>
              <a:pathLst>
                <a:path w="8491" h="4541" extrusionOk="0">
                  <a:moveTo>
                    <a:pt x="3073" y="0"/>
                  </a:moveTo>
                  <a:lnTo>
                    <a:pt x="2779" y="847"/>
                  </a:lnTo>
                  <a:cubicBezTo>
                    <a:pt x="2689" y="1065"/>
                    <a:pt x="2514" y="1248"/>
                    <a:pt x="2298" y="1342"/>
                  </a:cubicBezTo>
                  <a:cubicBezTo>
                    <a:pt x="2155" y="1408"/>
                    <a:pt x="1996" y="1430"/>
                    <a:pt x="1849" y="1481"/>
                  </a:cubicBezTo>
                  <a:cubicBezTo>
                    <a:pt x="1700" y="1532"/>
                    <a:pt x="1553" y="1616"/>
                    <a:pt x="1484" y="1756"/>
                  </a:cubicBezTo>
                  <a:cubicBezTo>
                    <a:pt x="1453" y="1818"/>
                    <a:pt x="1445" y="1889"/>
                    <a:pt x="1455" y="1958"/>
                  </a:cubicBezTo>
                  <a:cubicBezTo>
                    <a:pt x="1475" y="2075"/>
                    <a:pt x="1396" y="2183"/>
                    <a:pt x="1282" y="2207"/>
                  </a:cubicBezTo>
                  <a:cubicBezTo>
                    <a:pt x="1106" y="2246"/>
                    <a:pt x="937" y="2307"/>
                    <a:pt x="804" y="2425"/>
                  </a:cubicBezTo>
                  <a:cubicBezTo>
                    <a:pt x="639" y="2570"/>
                    <a:pt x="564" y="2838"/>
                    <a:pt x="647" y="3027"/>
                  </a:cubicBezTo>
                  <a:cubicBezTo>
                    <a:pt x="688" y="3121"/>
                    <a:pt x="651" y="3233"/>
                    <a:pt x="568" y="3292"/>
                  </a:cubicBezTo>
                  <a:cubicBezTo>
                    <a:pt x="445" y="3376"/>
                    <a:pt x="333" y="3470"/>
                    <a:pt x="239" y="3584"/>
                  </a:cubicBezTo>
                  <a:cubicBezTo>
                    <a:pt x="43" y="3827"/>
                    <a:pt x="1" y="4039"/>
                    <a:pt x="166" y="4276"/>
                  </a:cubicBezTo>
                  <a:cubicBezTo>
                    <a:pt x="194" y="4316"/>
                    <a:pt x="227" y="4353"/>
                    <a:pt x="260" y="4384"/>
                  </a:cubicBezTo>
                  <a:cubicBezTo>
                    <a:pt x="380" y="4488"/>
                    <a:pt x="533" y="4541"/>
                    <a:pt x="692" y="4541"/>
                  </a:cubicBezTo>
                  <a:lnTo>
                    <a:pt x="7795" y="4541"/>
                  </a:lnTo>
                  <a:cubicBezTo>
                    <a:pt x="7952" y="4541"/>
                    <a:pt x="8109" y="4488"/>
                    <a:pt x="8225" y="4384"/>
                  </a:cubicBezTo>
                  <a:cubicBezTo>
                    <a:pt x="8260" y="4353"/>
                    <a:pt x="8291" y="4316"/>
                    <a:pt x="8319" y="4276"/>
                  </a:cubicBezTo>
                  <a:cubicBezTo>
                    <a:pt x="8491" y="4041"/>
                    <a:pt x="8448" y="3827"/>
                    <a:pt x="8252" y="3584"/>
                  </a:cubicBezTo>
                  <a:cubicBezTo>
                    <a:pt x="8160" y="3470"/>
                    <a:pt x="8044" y="3378"/>
                    <a:pt x="7921" y="3292"/>
                  </a:cubicBezTo>
                  <a:cubicBezTo>
                    <a:pt x="7838" y="3233"/>
                    <a:pt x="7803" y="3121"/>
                    <a:pt x="7844" y="3027"/>
                  </a:cubicBezTo>
                  <a:cubicBezTo>
                    <a:pt x="7926" y="2836"/>
                    <a:pt x="7850" y="2570"/>
                    <a:pt x="7685" y="2425"/>
                  </a:cubicBezTo>
                  <a:cubicBezTo>
                    <a:pt x="7552" y="2307"/>
                    <a:pt x="7385" y="2246"/>
                    <a:pt x="7208" y="2207"/>
                  </a:cubicBezTo>
                  <a:cubicBezTo>
                    <a:pt x="7093" y="2183"/>
                    <a:pt x="7014" y="2073"/>
                    <a:pt x="7034" y="1958"/>
                  </a:cubicBezTo>
                  <a:cubicBezTo>
                    <a:pt x="7044" y="1891"/>
                    <a:pt x="7038" y="1818"/>
                    <a:pt x="7008" y="1756"/>
                  </a:cubicBezTo>
                  <a:cubicBezTo>
                    <a:pt x="6938" y="1616"/>
                    <a:pt x="6789" y="1532"/>
                    <a:pt x="6642" y="1481"/>
                  </a:cubicBezTo>
                  <a:cubicBezTo>
                    <a:pt x="6494" y="1430"/>
                    <a:pt x="6339" y="1404"/>
                    <a:pt x="6194" y="1342"/>
                  </a:cubicBezTo>
                  <a:cubicBezTo>
                    <a:pt x="5975" y="1248"/>
                    <a:pt x="5798" y="1065"/>
                    <a:pt x="5712" y="847"/>
                  </a:cubicBezTo>
                  <a:lnTo>
                    <a:pt x="5419" y="0"/>
                  </a:lnTo>
                  <a:close/>
                </a:path>
              </a:pathLst>
            </a:custGeom>
            <a:solidFill>
              <a:srgbClr val="EB7F6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2" name="Google Shape;3757;p67"/>
            <p:cNvSpPr/>
            <p:nvPr/>
          </p:nvSpPr>
          <p:spPr>
            <a:xfrm>
              <a:off x="4197330" y="2900018"/>
              <a:ext cx="14159" cy="40565"/>
            </a:xfrm>
            <a:custGeom>
              <a:avLst/>
              <a:gdLst/>
              <a:ahLst/>
              <a:cxnLst/>
              <a:rect l="l" t="t" r="r" b="b"/>
              <a:pathLst>
                <a:path w="385" h="1103" extrusionOk="0">
                  <a:moveTo>
                    <a:pt x="191" y="0"/>
                  </a:moveTo>
                  <a:cubicBezTo>
                    <a:pt x="184" y="0"/>
                    <a:pt x="177" y="1"/>
                    <a:pt x="170" y="1"/>
                  </a:cubicBezTo>
                  <a:cubicBezTo>
                    <a:pt x="72" y="14"/>
                    <a:pt x="1" y="101"/>
                    <a:pt x="1" y="199"/>
                  </a:cubicBezTo>
                  <a:lnTo>
                    <a:pt x="1" y="1103"/>
                  </a:lnTo>
                  <a:lnTo>
                    <a:pt x="378" y="1103"/>
                  </a:lnTo>
                  <a:lnTo>
                    <a:pt x="384" y="1097"/>
                  </a:lnTo>
                  <a:lnTo>
                    <a:pt x="384" y="197"/>
                  </a:lnTo>
                  <a:cubicBezTo>
                    <a:pt x="384" y="88"/>
                    <a:pt x="296" y="0"/>
                    <a:pt x="19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3" name="Google Shape;3758;p67"/>
            <p:cNvSpPr/>
            <p:nvPr/>
          </p:nvSpPr>
          <p:spPr>
            <a:xfrm>
              <a:off x="4318361" y="2900018"/>
              <a:ext cx="14049" cy="40565"/>
            </a:xfrm>
            <a:custGeom>
              <a:avLst/>
              <a:gdLst/>
              <a:ahLst/>
              <a:cxnLst/>
              <a:rect l="l" t="t" r="r" b="b"/>
              <a:pathLst>
                <a:path w="382" h="1103" extrusionOk="0">
                  <a:moveTo>
                    <a:pt x="188" y="0"/>
                  </a:moveTo>
                  <a:cubicBezTo>
                    <a:pt x="181" y="0"/>
                    <a:pt x="174" y="1"/>
                    <a:pt x="167" y="1"/>
                  </a:cubicBezTo>
                  <a:cubicBezTo>
                    <a:pt x="72" y="14"/>
                    <a:pt x="0" y="101"/>
                    <a:pt x="0" y="199"/>
                  </a:cubicBezTo>
                  <a:lnTo>
                    <a:pt x="0" y="1103"/>
                  </a:lnTo>
                  <a:lnTo>
                    <a:pt x="378" y="1103"/>
                  </a:lnTo>
                  <a:lnTo>
                    <a:pt x="382" y="1097"/>
                  </a:lnTo>
                  <a:lnTo>
                    <a:pt x="382" y="197"/>
                  </a:lnTo>
                  <a:cubicBezTo>
                    <a:pt x="382" y="88"/>
                    <a:pt x="295" y="0"/>
                    <a:pt x="18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4" name="Google Shape;3759;p67"/>
            <p:cNvSpPr/>
            <p:nvPr/>
          </p:nvSpPr>
          <p:spPr>
            <a:xfrm>
              <a:off x="4178353" y="2668585"/>
              <a:ext cx="178370" cy="108420"/>
            </a:xfrm>
            <a:custGeom>
              <a:avLst/>
              <a:gdLst/>
              <a:ahLst/>
              <a:cxnLst/>
              <a:rect l="l" t="t" r="r" b="b"/>
              <a:pathLst>
                <a:path w="4850" h="2948" extrusionOk="0">
                  <a:moveTo>
                    <a:pt x="2277" y="0"/>
                  </a:moveTo>
                  <a:cubicBezTo>
                    <a:pt x="1765" y="0"/>
                    <a:pt x="1252" y="57"/>
                    <a:pt x="809" y="209"/>
                  </a:cubicBezTo>
                  <a:cubicBezTo>
                    <a:pt x="297" y="387"/>
                    <a:pt x="1" y="740"/>
                    <a:pt x="27" y="1207"/>
                  </a:cubicBezTo>
                  <a:cubicBezTo>
                    <a:pt x="58" y="1725"/>
                    <a:pt x="552" y="2100"/>
                    <a:pt x="1137" y="2208"/>
                  </a:cubicBezTo>
                  <a:cubicBezTo>
                    <a:pt x="1198" y="2219"/>
                    <a:pt x="1261" y="2233"/>
                    <a:pt x="1308" y="2266"/>
                  </a:cubicBezTo>
                  <a:cubicBezTo>
                    <a:pt x="1367" y="2306"/>
                    <a:pt x="1388" y="2370"/>
                    <a:pt x="1412" y="2431"/>
                  </a:cubicBezTo>
                  <a:cubicBezTo>
                    <a:pt x="1565" y="2774"/>
                    <a:pt x="1987" y="2948"/>
                    <a:pt x="2409" y="2948"/>
                  </a:cubicBezTo>
                  <a:cubicBezTo>
                    <a:pt x="2828" y="2948"/>
                    <a:pt x="3247" y="2777"/>
                    <a:pt x="3399" y="2431"/>
                  </a:cubicBezTo>
                  <a:cubicBezTo>
                    <a:pt x="3424" y="2372"/>
                    <a:pt x="3446" y="2306"/>
                    <a:pt x="3503" y="2266"/>
                  </a:cubicBezTo>
                  <a:cubicBezTo>
                    <a:pt x="3552" y="2233"/>
                    <a:pt x="3613" y="2219"/>
                    <a:pt x="3675" y="2208"/>
                  </a:cubicBezTo>
                  <a:cubicBezTo>
                    <a:pt x="4260" y="2100"/>
                    <a:pt x="4754" y="1725"/>
                    <a:pt x="4784" y="1207"/>
                  </a:cubicBezTo>
                  <a:cubicBezTo>
                    <a:pt x="4850" y="162"/>
                    <a:pt x="3342" y="20"/>
                    <a:pt x="2408" y="1"/>
                  </a:cubicBezTo>
                  <a:cubicBezTo>
                    <a:pt x="2364" y="0"/>
                    <a:pt x="2321" y="0"/>
                    <a:pt x="227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5" name="Google Shape;3760;p67"/>
            <p:cNvSpPr/>
            <p:nvPr/>
          </p:nvSpPr>
          <p:spPr>
            <a:xfrm>
              <a:off x="4048423" y="2634604"/>
              <a:ext cx="115334" cy="34129"/>
            </a:xfrm>
            <a:custGeom>
              <a:avLst/>
              <a:gdLst/>
              <a:ahLst/>
              <a:cxnLst/>
              <a:rect l="l" t="t" r="r" b="b"/>
              <a:pathLst>
                <a:path w="3136" h="928" extrusionOk="0">
                  <a:moveTo>
                    <a:pt x="834" y="0"/>
                  </a:moveTo>
                  <a:cubicBezTo>
                    <a:pt x="628" y="0"/>
                    <a:pt x="411" y="14"/>
                    <a:pt x="184" y="46"/>
                  </a:cubicBezTo>
                  <a:cubicBezTo>
                    <a:pt x="78" y="60"/>
                    <a:pt x="1" y="160"/>
                    <a:pt x="17" y="266"/>
                  </a:cubicBezTo>
                  <a:cubicBezTo>
                    <a:pt x="30" y="366"/>
                    <a:pt x="115" y="437"/>
                    <a:pt x="211" y="437"/>
                  </a:cubicBezTo>
                  <a:cubicBezTo>
                    <a:pt x="220" y="437"/>
                    <a:pt x="229" y="437"/>
                    <a:pt x="237" y="436"/>
                  </a:cubicBezTo>
                  <a:cubicBezTo>
                    <a:pt x="439" y="408"/>
                    <a:pt x="632" y="396"/>
                    <a:pt x="817" y="396"/>
                  </a:cubicBezTo>
                  <a:cubicBezTo>
                    <a:pt x="1997" y="396"/>
                    <a:pt x="2795" y="890"/>
                    <a:pt x="2803" y="897"/>
                  </a:cubicBezTo>
                  <a:cubicBezTo>
                    <a:pt x="2834" y="917"/>
                    <a:pt x="2873" y="927"/>
                    <a:pt x="2907" y="927"/>
                  </a:cubicBezTo>
                  <a:cubicBezTo>
                    <a:pt x="2975" y="927"/>
                    <a:pt x="3038" y="895"/>
                    <a:pt x="3077" y="836"/>
                  </a:cubicBezTo>
                  <a:cubicBezTo>
                    <a:pt x="3136" y="744"/>
                    <a:pt x="3109" y="621"/>
                    <a:pt x="3018" y="562"/>
                  </a:cubicBezTo>
                  <a:cubicBezTo>
                    <a:pt x="2975" y="536"/>
                    <a:pt x="2120" y="0"/>
                    <a:pt x="8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6" name="Google Shape;3761;p67"/>
            <p:cNvSpPr/>
            <p:nvPr/>
          </p:nvSpPr>
          <p:spPr>
            <a:xfrm>
              <a:off x="4061552" y="2693151"/>
              <a:ext cx="101616" cy="67781"/>
            </a:xfrm>
            <a:custGeom>
              <a:avLst/>
              <a:gdLst/>
              <a:ahLst/>
              <a:cxnLst/>
              <a:rect l="l" t="t" r="r" b="b"/>
              <a:pathLst>
                <a:path w="2763" h="1843" extrusionOk="0">
                  <a:moveTo>
                    <a:pt x="2549" y="0"/>
                  </a:moveTo>
                  <a:cubicBezTo>
                    <a:pt x="2539" y="0"/>
                    <a:pt x="2528" y="1"/>
                    <a:pt x="2518" y="2"/>
                  </a:cubicBezTo>
                  <a:cubicBezTo>
                    <a:pt x="2463" y="13"/>
                    <a:pt x="1133" y="247"/>
                    <a:pt x="70" y="1518"/>
                  </a:cubicBezTo>
                  <a:cubicBezTo>
                    <a:pt x="1" y="1602"/>
                    <a:pt x="11" y="1728"/>
                    <a:pt x="97" y="1795"/>
                  </a:cubicBezTo>
                  <a:cubicBezTo>
                    <a:pt x="133" y="1826"/>
                    <a:pt x="180" y="1842"/>
                    <a:pt x="223" y="1842"/>
                  </a:cubicBezTo>
                  <a:cubicBezTo>
                    <a:pt x="280" y="1842"/>
                    <a:pt x="335" y="1820"/>
                    <a:pt x="374" y="1771"/>
                  </a:cubicBezTo>
                  <a:cubicBezTo>
                    <a:pt x="1335" y="620"/>
                    <a:pt x="2567" y="394"/>
                    <a:pt x="2583" y="392"/>
                  </a:cubicBezTo>
                  <a:cubicBezTo>
                    <a:pt x="2691" y="374"/>
                    <a:pt x="2763" y="272"/>
                    <a:pt x="2744" y="163"/>
                  </a:cubicBezTo>
                  <a:cubicBezTo>
                    <a:pt x="2730" y="68"/>
                    <a:pt x="2645" y="0"/>
                    <a:pt x="2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7" name="Google Shape;3762;p67"/>
            <p:cNvSpPr/>
            <p:nvPr/>
          </p:nvSpPr>
          <p:spPr>
            <a:xfrm>
              <a:off x="4365986" y="2634604"/>
              <a:ext cx="115260" cy="34056"/>
            </a:xfrm>
            <a:custGeom>
              <a:avLst/>
              <a:gdLst/>
              <a:ahLst/>
              <a:cxnLst/>
              <a:rect l="l" t="t" r="r" b="b"/>
              <a:pathLst>
                <a:path w="3134" h="926" extrusionOk="0">
                  <a:moveTo>
                    <a:pt x="2301" y="0"/>
                  </a:moveTo>
                  <a:cubicBezTo>
                    <a:pt x="1018" y="0"/>
                    <a:pt x="161" y="536"/>
                    <a:pt x="119" y="562"/>
                  </a:cubicBezTo>
                  <a:cubicBezTo>
                    <a:pt x="29" y="619"/>
                    <a:pt x="0" y="742"/>
                    <a:pt x="60" y="833"/>
                  </a:cubicBezTo>
                  <a:cubicBezTo>
                    <a:pt x="94" y="893"/>
                    <a:pt x="158" y="925"/>
                    <a:pt x="225" y="925"/>
                  </a:cubicBezTo>
                  <a:cubicBezTo>
                    <a:pt x="260" y="925"/>
                    <a:pt x="296" y="917"/>
                    <a:pt x="331" y="897"/>
                  </a:cubicBezTo>
                  <a:cubicBezTo>
                    <a:pt x="340" y="890"/>
                    <a:pt x="1139" y="396"/>
                    <a:pt x="2318" y="396"/>
                  </a:cubicBezTo>
                  <a:cubicBezTo>
                    <a:pt x="2502" y="396"/>
                    <a:pt x="2696" y="408"/>
                    <a:pt x="2897" y="436"/>
                  </a:cubicBezTo>
                  <a:cubicBezTo>
                    <a:pt x="2906" y="437"/>
                    <a:pt x="2914" y="437"/>
                    <a:pt x="2923" y="437"/>
                  </a:cubicBezTo>
                  <a:cubicBezTo>
                    <a:pt x="3019" y="437"/>
                    <a:pt x="3104" y="366"/>
                    <a:pt x="3119" y="266"/>
                  </a:cubicBezTo>
                  <a:cubicBezTo>
                    <a:pt x="3134" y="160"/>
                    <a:pt x="3056" y="60"/>
                    <a:pt x="2950" y="46"/>
                  </a:cubicBezTo>
                  <a:cubicBezTo>
                    <a:pt x="2724" y="14"/>
                    <a:pt x="2507" y="0"/>
                    <a:pt x="230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8" name="Google Shape;3763;p67"/>
            <p:cNvSpPr/>
            <p:nvPr/>
          </p:nvSpPr>
          <p:spPr>
            <a:xfrm>
              <a:off x="4366427" y="2693151"/>
              <a:ext cx="101616" cy="67781"/>
            </a:xfrm>
            <a:custGeom>
              <a:avLst/>
              <a:gdLst/>
              <a:ahLst/>
              <a:cxnLst/>
              <a:rect l="l" t="t" r="r" b="b"/>
              <a:pathLst>
                <a:path w="2763" h="1843" extrusionOk="0">
                  <a:moveTo>
                    <a:pt x="215" y="0"/>
                  </a:moveTo>
                  <a:cubicBezTo>
                    <a:pt x="121" y="0"/>
                    <a:pt x="36" y="68"/>
                    <a:pt x="19" y="163"/>
                  </a:cubicBezTo>
                  <a:cubicBezTo>
                    <a:pt x="1" y="272"/>
                    <a:pt x="72" y="374"/>
                    <a:pt x="180" y="392"/>
                  </a:cubicBezTo>
                  <a:cubicBezTo>
                    <a:pt x="192" y="394"/>
                    <a:pt x="1420" y="612"/>
                    <a:pt x="2389" y="1771"/>
                  </a:cubicBezTo>
                  <a:cubicBezTo>
                    <a:pt x="2428" y="1820"/>
                    <a:pt x="2485" y="1842"/>
                    <a:pt x="2540" y="1842"/>
                  </a:cubicBezTo>
                  <a:cubicBezTo>
                    <a:pt x="2587" y="1842"/>
                    <a:pt x="2630" y="1830"/>
                    <a:pt x="2669" y="1795"/>
                  </a:cubicBezTo>
                  <a:cubicBezTo>
                    <a:pt x="2753" y="1724"/>
                    <a:pt x="2763" y="1602"/>
                    <a:pt x="2693" y="1518"/>
                  </a:cubicBezTo>
                  <a:cubicBezTo>
                    <a:pt x="1631" y="247"/>
                    <a:pt x="303" y="13"/>
                    <a:pt x="245" y="2"/>
                  </a:cubicBezTo>
                  <a:cubicBezTo>
                    <a:pt x="235" y="1"/>
                    <a:pt x="225" y="0"/>
                    <a:pt x="21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9" name="Google Shape;3764;p67"/>
            <p:cNvSpPr/>
            <p:nvPr/>
          </p:nvSpPr>
          <p:spPr>
            <a:xfrm>
              <a:off x="4228332" y="2838675"/>
              <a:ext cx="73187" cy="45273"/>
            </a:xfrm>
            <a:custGeom>
              <a:avLst/>
              <a:gdLst/>
              <a:ahLst/>
              <a:cxnLst/>
              <a:rect l="l" t="t" r="r" b="b"/>
              <a:pathLst>
                <a:path w="1990" h="1231" extrusionOk="0">
                  <a:moveTo>
                    <a:pt x="190" y="1"/>
                  </a:moveTo>
                  <a:cubicBezTo>
                    <a:pt x="188" y="1"/>
                    <a:pt x="187" y="1"/>
                    <a:pt x="186" y="1"/>
                  </a:cubicBezTo>
                  <a:cubicBezTo>
                    <a:pt x="82" y="5"/>
                    <a:pt x="0" y="97"/>
                    <a:pt x="0" y="201"/>
                  </a:cubicBezTo>
                  <a:lnTo>
                    <a:pt x="0" y="235"/>
                  </a:lnTo>
                  <a:cubicBezTo>
                    <a:pt x="0" y="784"/>
                    <a:pt x="445" y="1231"/>
                    <a:pt x="994" y="1231"/>
                  </a:cubicBezTo>
                  <a:cubicBezTo>
                    <a:pt x="1542" y="1231"/>
                    <a:pt x="1989" y="784"/>
                    <a:pt x="1989" y="241"/>
                  </a:cubicBezTo>
                  <a:lnTo>
                    <a:pt x="1989" y="194"/>
                  </a:lnTo>
                  <a:cubicBezTo>
                    <a:pt x="1989" y="91"/>
                    <a:pt x="1903" y="5"/>
                    <a:pt x="1800" y="5"/>
                  </a:cubicBezTo>
                  <a:cubicBezTo>
                    <a:pt x="1798" y="5"/>
                    <a:pt x="1796" y="5"/>
                    <a:pt x="1793" y="5"/>
                  </a:cubicBezTo>
                  <a:cubicBezTo>
                    <a:pt x="1687" y="7"/>
                    <a:pt x="1606" y="99"/>
                    <a:pt x="1606" y="203"/>
                  </a:cubicBezTo>
                  <a:lnTo>
                    <a:pt x="1606" y="233"/>
                  </a:lnTo>
                  <a:cubicBezTo>
                    <a:pt x="1606" y="572"/>
                    <a:pt x="1332" y="846"/>
                    <a:pt x="995" y="846"/>
                  </a:cubicBezTo>
                  <a:cubicBezTo>
                    <a:pt x="951" y="846"/>
                    <a:pt x="905" y="841"/>
                    <a:pt x="859" y="831"/>
                  </a:cubicBezTo>
                  <a:cubicBezTo>
                    <a:pt x="596" y="772"/>
                    <a:pt x="382" y="496"/>
                    <a:pt x="382" y="225"/>
                  </a:cubicBezTo>
                  <a:lnTo>
                    <a:pt x="382" y="192"/>
                  </a:lnTo>
                  <a:cubicBezTo>
                    <a:pt x="382" y="88"/>
                    <a:pt x="294" y="1"/>
                    <a:pt x="19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50" name="Google Shape;3765;p67"/>
            <p:cNvSpPr/>
            <p:nvPr/>
          </p:nvSpPr>
          <p:spPr>
            <a:xfrm>
              <a:off x="4214505" y="2686936"/>
              <a:ext cx="100586" cy="35270"/>
            </a:xfrm>
            <a:custGeom>
              <a:avLst/>
              <a:gdLst/>
              <a:ahLst/>
              <a:cxnLst/>
              <a:rect l="l" t="t" r="r" b="b"/>
              <a:pathLst>
                <a:path w="2735" h="959" extrusionOk="0">
                  <a:moveTo>
                    <a:pt x="1361" y="0"/>
                  </a:moveTo>
                  <a:cubicBezTo>
                    <a:pt x="1318" y="0"/>
                    <a:pt x="1275" y="15"/>
                    <a:pt x="1237" y="47"/>
                  </a:cubicBezTo>
                  <a:cubicBezTo>
                    <a:pt x="1200" y="82"/>
                    <a:pt x="1176" y="126"/>
                    <a:pt x="1172" y="175"/>
                  </a:cubicBezTo>
                  <a:cubicBezTo>
                    <a:pt x="1156" y="326"/>
                    <a:pt x="1068" y="461"/>
                    <a:pt x="939" y="524"/>
                  </a:cubicBezTo>
                  <a:cubicBezTo>
                    <a:pt x="889" y="550"/>
                    <a:pt x="835" y="563"/>
                    <a:pt x="782" y="563"/>
                  </a:cubicBezTo>
                  <a:cubicBezTo>
                    <a:pt x="717" y="563"/>
                    <a:pt x="652" y="544"/>
                    <a:pt x="590" y="506"/>
                  </a:cubicBezTo>
                  <a:cubicBezTo>
                    <a:pt x="491" y="445"/>
                    <a:pt x="421" y="353"/>
                    <a:pt x="407" y="257"/>
                  </a:cubicBezTo>
                  <a:cubicBezTo>
                    <a:pt x="392" y="159"/>
                    <a:pt x="307" y="90"/>
                    <a:pt x="212" y="90"/>
                  </a:cubicBezTo>
                  <a:cubicBezTo>
                    <a:pt x="202" y="90"/>
                    <a:pt x="192" y="90"/>
                    <a:pt x="183" y="92"/>
                  </a:cubicBezTo>
                  <a:cubicBezTo>
                    <a:pt x="74" y="106"/>
                    <a:pt x="1" y="208"/>
                    <a:pt x="17" y="316"/>
                  </a:cubicBezTo>
                  <a:cubicBezTo>
                    <a:pt x="50" y="526"/>
                    <a:pt x="183" y="720"/>
                    <a:pt x="386" y="842"/>
                  </a:cubicBezTo>
                  <a:cubicBezTo>
                    <a:pt x="511" y="920"/>
                    <a:pt x="650" y="959"/>
                    <a:pt x="784" y="959"/>
                  </a:cubicBezTo>
                  <a:cubicBezTo>
                    <a:pt x="896" y="959"/>
                    <a:pt x="1011" y="932"/>
                    <a:pt x="1119" y="879"/>
                  </a:cubicBezTo>
                  <a:cubicBezTo>
                    <a:pt x="1215" y="830"/>
                    <a:pt x="1298" y="761"/>
                    <a:pt x="1370" y="679"/>
                  </a:cubicBezTo>
                  <a:cubicBezTo>
                    <a:pt x="1439" y="761"/>
                    <a:pt x="1527" y="830"/>
                    <a:pt x="1623" y="879"/>
                  </a:cubicBezTo>
                  <a:cubicBezTo>
                    <a:pt x="1731" y="932"/>
                    <a:pt x="1843" y="959"/>
                    <a:pt x="1957" y="959"/>
                  </a:cubicBezTo>
                  <a:cubicBezTo>
                    <a:pt x="2092" y="959"/>
                    <a:pt x="2231" y="920"/>
                    <a:pt x="2355" y="842"/>
                  </a:cubicBezTo>
                  <a:cubicBezTo>
                    <a:pt x="2557" y="720"/>
                    <a:pt x="2692" y="530"/>
                    <a:pt x="2724" y="316"/>
                  </a:cubicBezTo>
                  <a:cubicBezTo>
                    <a:pt x="2734" y="208"/>
                    <a:pt x="2661" y="106"/>
                    <a:pt x="2553" y="92"/>
                  </a:cubicBezTo>
                  <a:cubicBezTo>
                    <a:pt x="2543" y="90"/>
                    <a:pt x="2533" y="90"/>
                    <a:pt x="2523" y="90"/>
                  </a:cubicBezTo>
                  <a:cubicBezTo>
                    <a:pt x="2428" y="90"/>
                    <a:pt x="2343" y="159"/>
                    <a:pt x="2328" y="257"/>
                  </a:cubicBezTo>
                  <a:cubicBezTo>
                    <a:pt x="2314" y="351"/>
                    <a:pt x="2247" y="445"/>
                    <a:pt x="2145" y="506"/>
                  </a:cubicBezTo>
                  <a:cubicBezTo>
                    <a:pt x="2083" y="544"/>
                    <a:pt x="2018" y="563"/>
                    <a:pt x="1953" y="563"/>
                  </a:cubicBezTo>
                  <a:cubicBezTo>
                    <a:pt x="1900" y="563"/>
                    <a:pt x="1847" y="550"/>
                    <a:pt x="1796" y="524"/>
                  </a:cubicBezTo>
                  <a:cubicBezTo>
                    <a:pt x="1684" y="469"/>
                    <a:pt x="1598" y="353"/>
                    <a:pt x="1572" y="228"/>
                  </a:cubicBezTo>
                  <a:cubicBezTo>
                    <a:pt x="1559" y="167"/>
                    <a:pt x="1559" y="106"/>
                    <a:pt x="1510" y="63"/>
                  </a:cubicBezTo>
                  <a:cubicBezTo>
                    <a:pt x="1467" y="23"/>
                    <a:pt x="1414" y="0"/>
                    <a:pt x="136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51" name="Google Shape;3766;p67"/>
            <p:cNvSpPr/>
            <p:nvPr/>
          </p:nvSpPr>
          <p:spPr>
            <a:xfrm>
              <a:off x="4235467" y="2658251"/>
              <a:ext cx="58623" cy="35895"/>
            </a:xfrm>
            <a:custGeom>
              <a:avLst/>
              <a:gdLst/>
              <a:ahLst/>
              <a:cxnLst/>
              <a:rect l="l" t="t" r="r" b="b"/>
              <a:pathLst>
                <a:path w="1594" h="976" extrusionOk="0">
                  <a:moveTo>
                    <a:pt x="797" y="0"/>
                  </a:moveTo>
                  <a:cubicBezTo>
                    <a:pt x="677" y="0"/>
                    <a:pt x="558" y="16"/>
                    <a:pt x="443" y="48"/>
                  </a:cubicBezTo>
                  <a:cubicBezTo>
                    <a:pt x="224" y="109"/>
                    <a:pt x="0" y="233"/>
                    <a:pt x="80" y="490"/>
                  </a:cubicBezTo>
                  <a:cubicBezTo>
                    <a:pt x="80" y="490"/>
                    <a:pt x="143" y="749"/>
                    <a:pt x="661" y="949"/>
                  </a:cubicBezTo>
                  <a:cubicBezTo>
                    <a:pt x="704" y="967"/>
                    <a:pt x="750" y="975"/>
                    <a:pt x="797" y="975"/>
                  </a:cubicBezTo>
                  <a:cubicBezTo>
                    <a:pt x="843" y="975"/>
                    <a:pt x="889" y="967"/>
                    <a:pt x="932" y="949"/>
                  </a:cubicBezTo>
                  <a:cubicBezTo>
                    <a:pt x="1450" y="749"/>
                    <a:pt x="1514" y="490"/>
                    <a:pt x="1514" y="490"/>
                  </a:cubicBezTo>
                  <a:cubicBezTo>
                    <a:pt x="1593" y="231"/>
                    <a:pt x="1369" y="107"/>
                    <a:pt x="1151" y="48"/>
                  </a:cubicBezTo>
                  <a:cubicBezTo>
                    <a:pt x="1035" y="16"/>
                    <a:pt x="916" y="0"/>
                    <a:pt x="79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52" name="Google Shape;3767;p67"/>
            <p:cNvSpPr/>
            <p:nvPr/>
          </p:nvSpPr>
          <p:spPr>
            <a:xfrm>
              <a:off x="4159450" y="2611545"/>
              <a:ext cx="78299" cy="34387"/>
            </a:xfrm>
            <a:custGeom>
              <a:avLst/>
              <a:gdLst/>
              <a:ahLst/>
              <a:cxnLst/>
              <a:rect l="l" t="t" r="r" b="b"/>
              <a:pathLst>
                <a:path w="2129" h="935" extrusionOk="0">
                  <a:moveTo>
                    <a:pt x="1187" y="1"/>
                  </a:moveTo>
                  <a:cubicBezTo>
                    <a:pt x="1029" y="1"/>
                    <a:pt x="878" y="43"/>
                    <a:pt x="745" y="100"/>
                  </a:cubicBezTo>
                  <a:cubicBezTo>
                    <a:pt x="702" y="118"/>
                    <a:pt x="664" y="139"/>
                    <a:pt x="627" y="159"/>
                  </a:cubicBezTo>
                  <a:cubicBezTo>
                    <a:pt x="562" y="194"/>
                    <a:pt x="505" y="224"/>
                    <a:pt x="454" y="230"/>
                  </a:cubicBezTo>
                  <a:cubicBezTo>
                    <a:pt x="449" y="231"/>
                    <a:pt x="445" y="232"/>
                    <a:pt x="441" y="232"/>
                  </a:cubicBezTo>
                  <a:cubicBezTo>
                    <a:pt x="424" y="232"/>
                    <a:pt x="408" y="225"/>
                    <a:pt x="398" y="220"/>
                  </a:cubicBezTo>
                  <a:cubicBezTo>
                    <a:pt x="385" y="126"/>
                    <a:pt x="303" y="53"/>
                    <a:pt x="206" y="53"/>
                  </a:cubicBezTo>
                  <a:cubicBezTo>
                    <a:pt x="202" y="53"/>
                    <a:pt x="198" y="53"/>
                    <a:pt x="194" y="53"/>
                  </a:cubicBezTo>
                  <a:cubicBezTo>
                    <a:pt x="86" y="55"/>
                    <a:pt x="1" y="147"/>
                    <a:pt x="7" y="257"/>
                  </a:cubicBezTo>
                  <a:cubicBezTo>
                    <a:pt x="11" y="359"/>
                    <a:pt x="60" y="451"/>
                    <a:pt x="141" y="520"/>
                  </a:cubicBezTo>
                  <a:cubicBezTo>
                    <a:pt x="222" y="587"/>
                    <a:pt x="330" y="624"/>
                    <a:pt x="439" y="624"/>
                  </a:cubicBezTo>
                  <a:cubicBezTo>
                    <a:pt x="463" y="624"/>
                    <a:pt x="487" y="622"/>
                    <a:pt x="511" y="618"/>
                  </a:cubicBezTo>
                  <a:cubicBezTo>
                    <a:pt x="629" y="602"/>
                    <a:pt x="723" y="551"/>
                    <a:pt x="806" y="506"/>
                  </a:cubicBezTo>
                  <a:cubicBezTo>
                    <a:pt x="841" y="492"/>
                    <a:pt x="872" y="473"/>
                    <a:pt x="902" y="461"/>
                  </a:cubicBezTo>
                  <a:cubicBezTo>
                    <a:pt x="1003" y="417"/>
                    <a:pt x="1095" y="394"/>
                    <a:pt x="1180" y="394"/>
                  </a:cubicBezTo>
                  <a:cubicBezTo>
                    <a:pt x="1394" y="394"/>
                    <a:pt x="1567" y="536"/>
                    <a:pt x="1728" y="830"/>
                  </a:cubicBezTo>
                  <a:cubicBezTo>
                    <a:pt x="1763" y="897"/>
                    <a:pt x="1832" y="934"/>
                    <a:pt x="1902" y="934"/>
                  </a:cubicBezTo>
                  <a:cubicBezTo>
                    <a:pt x="1932" y="934"/>
                    <a:pt x="1965" y="928"/>
                    <a:pt x="1998" y="912"/>
                  </a:cubicBezTo>
                  <a:cubicBezTo>
                    <a:pt x="2092" y="859"/>
                    <a:pt x="2128" y="740"/>
                    <a:pt x="2077" y="645"/>
                  </a:cubicBezTo>
                  <a:cubicBezTo>
                    <a:pt x="1811" y="153"/>
                    <a:pt x="1487" y="1"/>
                    <a:pt x="118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53" name="Google Shape;3768;p67"/>
            <p:cNvSpPr/>
            <p:nvPr/>
          </p:nvSpPr>
          <p:spPr>
            <a:xfrm>
              <a:off x="4291882" y="2611508"/>
              <a:ext cx="78336" cy="34424"/>
            </a:xfrm>
            <a:custGeom>
              <a:avLst/>
              <a:gdLst/>
              <a:ahLst/>
              <a:cxnLst/>
              <a:rect l="l" t="t" r="r" b="b"/>
              <a:pathLst>
                <a:path w="2130" h="936" extrusionOk="0">
                  <a:moveTo>
                    <a:pt x="942" y="0"/>
                  </a:moveTo>
                  <a:cubicBezTo>
                    <a:pt x="642" y="0"/>
                    <a:pt x="319" y="153"/>
                    <a:pt x="55" y="646"/>
                  </a:cubicBezTo>
                  <a:cubicBezTo>
                    <a:pt x="0" y="741"/>
                    <a:pt x="37" y="862"/>
                    <a:pt x="133" y="913"/>
                  </a:cubicBezTo>
                  <a:cubicBezTo>
                    <a:pt x="163" y="929"/>
                    <a:pt x="198" y="935"/>
                    <a:pt x="229" y="935"/>
                  </a:cubicBezTo>
                  <a:cubicBezTo>
                    <a:pt x="298" y="935"/>
                    <a:pt x="365" y="901"/>
                    <a:pt x="404" y="831"/>
                  </a:cubicBezTo>
                  <a:cubicBezTo>
                    <a:pt x="563" y="537"/>
                    <a:pt x="734" y="395"/>
                    <a:pt x="950" y="395"/>
                  </a:cubicBezTo>
                  <a:cubicBezTo>
                    <a:pt x="1036" y="395"/>
                    <a:pt x="1128" y="418"/>
                    <a:pt x="1230" y="462"/>
                  </a:cubicBezTo>
                  <a:cubicBezTo>
                    <a:pt x="1261" y="474"/>
                    <a:pt x="1291" y="490"/>
                    <a:pt x="1324" y="507"/>
                  </a:cubicBezTo>
                  <a:cubicBezTo>
                    <a:pt x="1408" y="552"/>
                    <a:pt x="1505" y="603"/>
                    <a:pt x="1620" y="619"/>
                  </a:cubicBezTo>
                  <a:cubicBezTo>
                    <a:pt x="1644" y="623"/>
                    <a:pt x="1668" y="625"/>
                    <a:pt x="1692" y="625"/>
                  </a:cubicBezTo>
                  <a:cubicBezTo>
                    <a:pt x="1800" y="625"/>
                    <a:pt x="1909" y="588"/>
                    <a:pt x="1989" y="521"/>
                  </a:cubicBezTo>
                  <a:cubicBezTo>
                    <a:pt x="2075" y="454"/>
                    <a:pt x="2120" y="360"/>
                    <a:pt x="2126" y="258"/>
                  </a:cubicBezTo>
                  <a:cubicBezTo>
                    <a:pt x="2130" y="150"/>
                    <a:pt x="2046" y="58"/>
                    <a:pt x="1936" y="54"/>
                  </a:cubicBezTo>
                  <a:cubicBezTo>
                    <a:pt x="1932" y="54"/>
                    <a:pt x="1928" y="54"/>
                    <a:pt x="1924" y="54"/>
                  </a:cubicBezTo>
                  <a:cubicBezTo>
                    <a:pt x="1828" y="54"/>
                    <a:pt x="1748" y="127"/>
                    <a:pt x="1732" y="221"/>
                  </a:cubicBezTo>
                  <a:cubicBezTo>
                    <a:pt x="1722" y="228"/>
                    <a:pt x="1708" y="233"/>
                    <a:pt x="1692" y="233"/>
                  </a:cubicBezTo>
                  <a:cubicBezTo>
                    <a:pt x="1688" y="233"/>
                    <a:pt x="1683" y="232"/>
                    <a:pt x="1679" y="231"/>
                  </a:cubicBezTo>
                  <a:cubicBezTo>
                    <a:pt x="1628" y="225"/>
                    <a:pt x="1571" y="195"/>
                    <a:pt x="1505" y="160"/>
                  </a:cubicBezTo>
                  <a:cubicBezTo>
                    <a:pt x="1467" y="140"/>
                    <a:pt x="1428" y="119"/>
                    <a:pt x="1385" y="101"/>
                  </a:cubicBezTo>
                  <a:cubicBezTo>
                    <a:pt x="1252" y="43"/>
                    <a:pt x="1100" y="0"/>
                    <a:pt x="94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</p:grpSp>
      <p:pic>
        <p:nvPicPr>
          <p:cNvPr id="54" name="Picture 2" descr="Check mark free icon">
            <a:extLst>
              <a:ext uri="{FF2B5EF4-FFF2-40B4-BE49-F238E27FC236}">
                <a16:creationId xmlns:a16="http://schemas.microsoft.com/office/drawing/2014/main" id="{E2731EDC-D2E5-5F4A-9DCB-89F55A44FF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52130" y="1157460"/>
            <a:ext cx="973027" cy="9730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5" name="Picture 2" descr="Check mark free icon">
            <a:extLst>
              <a:ext uri="{FF2B5EF4-FFF2-40B4-BE49-F238E27FC236}">
                <a16:creationId xmlns:a16="http://schemas.microsoft.com/office/drawing/2014/main" id="{D93267C1-0EDE-784B-A141-337D624E5E4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6479" y="2499863"/>
            <a:ext cx="991302" cy="9913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664284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NKNOELEADERBOARD" val="-1805803495"/>
</p:tagLst>
</file>

<file path=ppt/theme/theme1.xml><?xml version="1.0" encoding="utf-8"?>
<a:theme xmlns:a="http://schemas.openxmlformats.org/drawingml/2006/main" name="Cats, Cats, Cats! by Slidesgo">
  <a:themeElements>
    <a:clrScheme name="Simple Light">
      <a:dk1>
        <a:srgbClr val="091D45"/>
      </a:dk1>
      <a:lt1>
        <a:srgbClr val="FFF1F6"/>
      </a:lt1>
      <a:dk2>
        <a:srgbClr val="5953FF"/>
      </a:dk2>
      <a:lt2>
        <a:srgbClr val="FF5A78"/>
      </a:lt2>
      <a:accent1>
        <a:srgbClr val="EC562E"/>
      </a:accent1>
      <a:accent2>
        <a:srgbClr val="FFC912"/>
      </a:accent2>
      <a:accent3>
        <a:srgbClr val="F2C17A"/>
      </a:accent3>
      <a:accent4>
        <a:srgbClr val="B87CCF"/>
      </a:accent4>
      <a:accent5>
        <a:srgbClr val="7D61F7"/>
      </a:accent5>
      <a:accent6>
        <a:srgbClr val="AFAEB8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455</TotalTime>
  <Words>406</Words>
  <Application>Microsoft Office PowerPoint</Application>
  <PresentationFormat>On-screen Show (16:9)</PresentationFormat>
  <Paragraphs>45</Paragraphs>
  <Slides>10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22" baseType="lpstr">
      <vt:lpstr>#9Slide05 SantElia Script Light</vt:lpstr>
      <vt:lpstr>Times New Roman</vt:lpstr>
      <vt:lpstr>Chewy</vt:lpstr>
      <vt:lpstr>#9Slide05 SFU Belle</vt:lpstr>
      <vt:lpstr>#9Slide05 IcielCiaobella</vt:lpstr>
      <vt:lpstr>Bellota Text</vt:lpstr>
      <vt:lpstr>#9Slide07 Cadena</vt:lpstr>
      <vt:lpstr>#9Slide05 Aquarelle</vt:lpstr>
      <vt:lpstr>#9Slide05 Legendaria</vt:lpstr>
      <vt:lpstr>Cambria Math</vt:lpstr>
      <vt:lpstr>Arial</vt:lpstr>
      <vt:lpstr>Cats, Cats, Cats! by Slidesgo</vt:lpstr>
      <vt:lpstr>Toán</vt:lpstr>
      <vt:lpstr>YÊU CẦU CẦN ĐẠT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Đánh giá mục tiêu</vt:lpstr>
      <vt:lpstr>Dặn dò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Toán</dc:title>
  <dc:creator>User</dc:creator>
  <cp:lastModifiedBy>Hai Yen</cp:lastModifiedBy>
  <cp:revision>44</cp:revision>
  <dcterms:modified xsi:type="dcterms:W3CDTF">2024-04-16T16:18:09Z</dcterms:modified>
</cp:coreProperties>
</file>